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ags/tag2.xml" ContentType="application/vnd.openxmlformats-officedocument.presentationml.tags+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3.xml" ContentType="application/vnd.openxmlformats-officedocument.theme+xml"/>
  <Override PartName="/ppt/tags/tag5.xml" ContentType="application/vnd.openxmlformats-officedocument.presentationml.tags+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4.xml" ContentType="application/vnd.openxmlformats-officedocument.theme+xml"/>
  <Override PartName="/ppt/tags/tag6.xml" ContentType="application/vnd.openxmlformats-officedocument.presentationml.tags+xml"/>
  <Override PartName="/ppt/slideLayouts/slideLayout91.xml" ContentType="application/vnd.openxmlformats-officedocument.presentationml.slideLayout+xml"/>
  <Override PartName="/ppt/theme/theme5.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6.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7.xml" ContentType="application/vnd.openxmlformats-officedocument.theme+xml"/>
  <Override PartName="/ppt/tags/tag9.xml" ContentType="application/vnd.openxmlformats-officedocument.presentationml.tags+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8.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9.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0.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1.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12.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3.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4.xml" ContentType="application/vnd.openxmlformats-officedocument.them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5.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16.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17.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18.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19.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20.xml" ContentType="application/vnd.openxmlformats-officedocument.theme+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21.xml" ContentType="application/vnd.openxmlformats-officedocument.them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22.xml" ContentType="application/vnd.openxmlformats-officedocument.theme+xml"/>
  <Override PartName="/ppt/tags/tag42.xml" ContentType="application/vnd.openxmlformats-officedocument.presentationml.tags+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23.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24.xml" ContentType="application/vnd.openxmlformats-officedocument.theme+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25.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26.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27.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28.xml" ContentType="application/vnd.openxmlformats-officedocument.theme+xml"/>
  <Override PartName="/ppt/tags/tag43.xml" ContentType="application/vnd.openxmlformats-officedocument.presentationml.tags+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29.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0.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31.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32.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3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3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35.xml" ContentType="application/vnd.openxmlformats-officedocument.theme+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36.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37.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38.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39.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40.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41.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42.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43.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ags/tag44.xml" ContentType="application/vnd.openxmlformats-officedocument.presentationml.tags+xml"/>
  <Override PartName="/ppt/notesSlides/notesSlide1.xml" ContentType="application/vnd.openxmlformats-officedocument.presentationml.notesSlide+xml"/>
  <Override PartName="/ppt/tags/tag45.xml" ContentType="application/vnd.openxmlformats-officedocument.presentationml.tags+xml"/>
  <Override PartName="/ppt/notesSlides/notesSlide2.xml" ContentType="application/vnd.openxmlformats-officedocument.presentationml.notesSlide+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54.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ags/tag55.xml" ContentType="application/vnd.openxmlformats-officedocument.presentationml.tags+xml"/>
  <Override PartName="/ppt/notesSlides/notesSlide7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508" r:id="rId1"/>
    <p:sldMasterId id="2147484591" r:id="rId2"/>
    <p:sldMasterId id="2147484617" r:id="rId3"/>
    <p:sldMasterId id="2147484686" r:id="rId4"/>
    <p:sldMasterId id="2147484778" r:id="rId5"/>
    <p:sldMasterId id="2147484919" r:id="rId6"/>
    <p:sldMasterId id="2147484945" r:id="rId7"/>
    <p:sldMasterId id="2147485066" r:id="rId8"/>
    <p:sldMasterId id="2147485127" r:id="rId9"/>
    <p:sldMasterId id="2147485136" r:id="rId10"/>
    <p:sldMasterId id="2147485147" r:id="rId11"/>
    <p:sldMasterId id="2147485159" r:id="rId12"/>
    <p:sldMasterId id="2147485164" r:id="rId13"/>
    <p:sldMasterId id="2147485170" r:id="rId14"/>
    <p:sldMasterId id="2147485182" r:id="rId15"/>
    <p:sldMasterId id="2147485205" r:id="rId16"/>
    <p:sldMasterId id="2147485230" r:id="rId17"/>
    <p:sldMasterId id="2147485243" r:id="rId18"/>
    <p:sldMasterId id="2147485252" r:id="rId19"/>
    <p:sldMasterId id="2147485267" r:id="rId20"/>
    <p:sldMasterId id="2147485281" r:id="rId21"/>
    <p:sldMasterId id="2147485304" r:id="rId22"/>
    <p:sldMasterId id="2147485330" r:id="rId23"/>
    <p:sldMasterId id="2147485342" r:id="rId24"/>
    <p:sldMasterId id="2147485351" r:id="rId25"/>
    <p:sldMasterId id="2147485374" r:id="rId26"/>
    <p:sldMasterId id="2147485379" r:id="rId27"/>
    <p:sldMasterId id="2147485390" r:id="rId28"/>
    <p:sldMasterId id="2147485416" r:id="rId29"/>
    <p:sldMasterId id="2147485427" r:id="rId30"/>
    <p:sldMasterId id="2147485437" r:id="rId31"/>
    <p:sldMasterId id="2147485450" r:id="rId32"/>
    <p:sldMasterId id="2147485463" r:id="rId33"/>
    <p:sldMasterId id="2147485481" r:id="rId34"/>
    <p:sldMasterId id="2147485492" r:id="rId35"/>
    <p:sldMasterId id="2147485507" r:id="rId36"/>
    <p:sldMasterId id="2147485541" r:id="rId37"/>
    <p:sldMasterId id="2147485555" r:id="rId38"/>
    <p:sldMasterId id="2147485571" r:id="rId39"/>
    <p:sldMasterId id="2147485587" r:id="rId40"/>
    <p:sldMasterId id="2147485630" r:id="rId41"/>
    <p:sldMasterId id="2147485653" r:id="rId42"/>
    <p:sldMasterId id="2147485658" r:id="rId43"/>
    <p:sldMasterId id="2147485664" r:id="rId44"/>
  </p:sldMasterIdLst>
  <p:notesMasterIdLst>
    <p:notesMasterId r:id="rId230"/>
  </p:notesMasterIdLst>
  <p:handoutMasterIdLst>
    <p:handoutMasterId r:id="rId231"/>
  </p:handoutMasterIdLst>
  <p:sldIdLst>
    <p:sldId id="267" r:id="rId45"/>
    <p:sldId id="2147480008" r:id="rId46"/>
    <p:sldId id="282" r:id="rId47"/>
    <p:sldId id="2147483572" r:id="rId48"/>
    <p:sldId id="2147483573" r:id="rId49"/>
    <p:sldId id="2147480949" r:id="rId50"/>
    <p:sldId id="2147483646" r:id="rId51"/>
    <p:sldId id="258" r:id="rId52"/>
    <p:sldId id="283" r:id="rId53"/>
    <p:sldId id="284" r:id="rId54"/>
    <p:sldId id="285" r:id="rId55"/>
    <p:sldId id="2147471659" r:id="rId56"/>
    <p:sldId id="13407" r:id="rId57"/>
    <p:sldId id="2147483567" r:id="rId58"/>
    <p:sldId id="2147480097" r:id="rId59"/>
    <p:sldId id="2147483641" r:id="rId60"/>
    <p:sldId id="2147471410" r:id="rId61"/>
    <p:sldId id="2147483642" r:id="rId62"/>
    <p:sldId id="257" r:id="rId63"/>
    <p:sldId id="2147483647" r:id="rId64"/>
    <p:sldId id="2147483644" r:id="rId65"/>
    <p:sldId id="505" r:id="rId66"/>
    <p:sldId id="514" r:id="rId67"/>
    <p:sldId id="2147481805" r:id="rId68"/>
    <p:sldId id="2147481806" r:id="rId69"/>
    <p:sldId id="2147481807" r:id="rId70"/>
    <p:sldId id="2147481808" r:id="rId71"/>
    <p:sldId id="271" r:id="rId72"/>
    <p:sldId id="272" r:id="rId73"/>
    <p:sldId id="274" r:id="rId74"/>
    <p:sldId id="2147481809" r:id="rId75"/>
    <p:sldId id="2147470235" r:id="rId76"/>
    <p:sldId id="366" r:id="rId77"/>
    <p:sldId id="368" r:id="rId78"/>
    <p:sldId id="2135245409" r:id="rId79"/>
    <p:sldId id="2147481810" r:id="rId80"/>
    <p:sldId id="2147481811" r:id="rId81"/>
    <p:sldId id="2147481804" r:id="rId82"/>
    <p:sldId id="2147481812" r:id="rId83"/>
    <p:sldId id="2147481813" r:id="rId84"/>
    <p:sldId id="546" r:id="rId85"/>
    <p:sldId id="547" r:id="rId86"/>
    <p:sldId id="2147481814" r:id="rId87"/>
    <p:sldId id="2147483513" r:id="rId88"/>
    <p:sldId id="2135715285" r:id="rId89"/>
    <p:sldId id="2135715286" r:id="rId90"/>
    <p:sldId id="2135715287" r:id="rId91"/>
    <p:sldId id="2135715331" r:id="rId92"/>
    <p:sldId id="2135715289" r:id="rId93"/>
    <p:sldId id="2135715294" r:id="rId94"/>
    <p:sldId id="2135715295" r:id="rId95"/>
    <p:sldId id="256" r:id="rId96"/>
    <p:sldId id="275" r:id="rId97"/>
    <p:sldId id="2147480359" r:id="rId98"/>
    <p:sldId id="2076137075" r:id="rId99"/>
    <p:sldId id="2134958782" r:id="rId100"/>
    <p:sldId id="278" r:id="rId101"/>
    <p:sldId id="280" r:id="rId102"/>
    <p:sldId id="362" r:id="rId103"/>
    <p:sldId id="281" r:id="rId104"/>
    <p:sldId id="286" r:id="rId105"/>
    <p:sldId id="287" r:id="rId106"/>
    <p:sldId id="288" r:id="rId107"/>
    <p:sldId id="290" r:id="rId108"/>
    <p:sldId id="291" r:id="rId109"/>
    <p:sldId id="292" r:id="rId110"/>
    <p:sldId id="293" r:id="rId111"/>
    <p:sldId id="294" r:id="rId112"/>
    <p:sldId id="295" r:id="rId113"/>
    <p:sldId id="296" r:id="rId114"/>
    <p:sldId id="303" r:id="rId115"/>
    <p:sldId id="297" r:id="rId116"/>
    <p:sldId id="298" r:id="rId117"/>
    <p:sldId id="373" r:id="rId118"/>
    <p:sldId id="2135715300" r:id="rId119"/>
    <p:sldId id="2135715299" r:id="rId120"/>
    <p:sldId id="2135715297" r:id="rId121"/>
    <p:sldId id="2135715301" r:id="rId122"/>
    <p:sldId id="2135715302" r:id="rId123"/>
    <p:sldId id="260" r:id="rId124"/>
    <p:sldId id="299" r:id="rId125"/>
    <p:sldId id="301" r:id="rId126"/>
    <p:sldId id="302" r:id="rId127"/>
    <p:sldId id="304" r:id="rId128"/>
    <p:sldId id="305" r:id="rId129"/>
    <p:sldId id="2147483453" r:id="rId130"/>
    <p:sldId id="2147483454" r:id="rId131"/>
    <p:sldId id="2147483455" r:id="rId132"/>
    <p:sldId id="306" r:id="rId133"/>
    <p:sldId id="307" r:id="rId134"/>
    <p:sldId id="308" r:id="rId135"/>
    <p:sldId id="309" r:id="rId136"/>
    <p:sldId id="310" r:id="rId137"/>
    <p:sldId id="311" r:id="rId138"/>
    <p:sldId id="312" r:id="rId139"/>
    <p:sldId id="2135715304" r:id="rId140"/>
    <p:sldId id="2135715305" r:id="rId141"/>
    <p:sldId id="2135715307" r:id="rId142"/>
    <p:sldId id="2135715308" r:id="rId143"/>
    <p:sldId id="261" r:id="rId144"/>
    <p:sldId id="259" r:id="rId145"/>
    <p:sldId id="2147481761" r:id="rId146"/>
    <p:sldId id="262" r:id="rId147"/>
    <p:sldId id="313" r:id="rId148"/>
    <p:sldId id="1002" r:id="rId149"/>
    <p:sldId id="2147470283" r:id="rId150"/>
    <p:sldId id="2147483418" r:id="rId151"/>
    <p:sldId id="2147483556" r:id="rId152"/>
    <p:sldId id="314" r:id="rId153"/>
    <p:sldId id="2147483557" r:id="rId154"/>
    <p:sldId id="2147483565" r:id="rId155"/>
    <p:sldId id="2147483563" r:id="rId156"/>
    <p:sldId id="2147470253" r:id="rId157"/>
    <p:sldId id="2147471734" r:id="rId158"/>
    <p:sldId id="2147470292" r:id="rId159"/>
    <p:sldId id="2147471111" r:id="rId160"/>
    <p:sldId id="2147470258" r:id="rId161"/>
    <p:sldId id="2147471180" r:id="rId162"/>
    <p:sldId id="2147470296" r:id="rId163"/>
    <p:sldId id="2147483564" r:id="rId164"/>
    <p:sldId id="2147483437" r:id="rId165"/>
    <p:sldId id="2147483555" r:id="rId166"/>
    <p:sldId id="2135715310" r:id="rId167"/>
    <p:sldId id="2135715312" r:id="rId168"/>
    <p:sldId id="2135715314" r:id="rId169"/>
    <p:sldId id="2135715315" r:id="rId170"/>
    <p:sldId id="2135715316" r:id="rId171"/>
    <p:sldId id="266" r:id="rId172"/>
    <p:sldId id="2134959030" r:id="rId173"/>
    <p:sldId id="2147483628" r:id="rId174"/>
    <p:sldId id="2147483632" r:id="rId175"/>
    <p:sldId id="2147483629" r:id="rId176"/>
    <p:sldId id="2147483626" r:id="rId177"/>
    <p:sldId id="2147472621" r:id="rId178"/>
    <p:sldId id="2147473220" r:id="rId179"/>
    <p:sldId id="2147472610" r:id="rId180"/>
    <p:sldId id="2147482472" r:id="rId181"/>
    <p:sldId id="2145706574" r:id="rId182"/>
    <p:sldId id="2145706575" r:id="rId183"/>
    <p:sldId id="276" r:id="rId184"/>
    <p:sldId id="277" r:id="rId185"/>
    <p:sldId id="2147483635" r:id="rId186"/>
    <p:sldId id="2147483627" r:id="rId187"/>
    <p:sldId id="2147483631" r:id="rId188"/>
    <p:sldId id="2147483630" r:id="rId189"/>
    <p:sldId id="2147483633" r:id="rId190"/>
    <p:sldId id="289" r:id="rId191"/>
    <p:sldId id="2147472664" r:id="rId192"/>
    <p:sldId id="2135715318" r:id="rId193"/>
    <p:sldId id="2135715320" r:id="rId194"/>
    <p:sldId id="2135715323" r:id="rId195"/>
    <p:sldId id="2135715324" r:id="rId196"/>
    <p:sldId id="2135715325" r:id="rId197"/>
    <p:sldId id="269" r:id="rId198"/>
    <p:sldId id="263" r:id="rId199"/>
    <p:sldId id="264" r:id="rId200"/>
    <p:sldId id="265" r:id="rId201"/>
    <p:sldId id="270" r:id="rId202"/>
    <p:sldId id="315" r:id="rId203"/>
    <p:sldId id="316" r:id="rId204"/>
    <p:sldId id="317" r:id="rId205"/>
    <p:sldId id="318" r:id="rId206"/>
    <p:sldId id="319" r:id="rId207"/>
    <p:sldId id="320" r:id="rId208"/>
    <p:sldId id="321" r:id="rId209"/>
    <p:sldId id="322" r:id="rId210"/>
    <p:sldId id="323" r:id="rId211"/>
    <p:sldId id="2147483621" r:id="rId212"/>
    <p:sldId id="324" r:id="rId213"/>
    <p:sldId id="325" r:id="rId214"/>
    <p:sldId id="326" r:id="rId215"/>
    <p:sldId id="327" r:id="rId216"/>
    <p:sldId id="328" r:id="rId217"/>
    <p:sldId id="329" r:id="rId218"/>
    <p:sldId id="2145706386" r:id="rId219"/>
    <p:sldId id="2145706387" r:id="rId220"/>
    <p:sldId id="2145706389" r:id="rId221"/>
    <p:sldId id="2145706388" r:id="rId222"/>
    <p:sldId id="330" r:id="rId223"/>
    <p:sldId id="331" r:id="rId224"/>
    <p:sldId id="2135715328" r:id="rId225"/>
    <p:sldId id="2135715329" r:id="rId226"/>
    <p:sldId id="2135715330" r:id="rId227"/>
    <p:sldId id="268" r:id="rId228"/>
    <p:sldId id="300" r:id="rId229"/>
  </p:sldIdLst>
  <p:sldSz cx="12192000" cy="6858000"/>
  <p:notesSz cx="7772400" cy="10058400"/>
  <p:custDataLst>
    <p:tags r:id="rId232"/>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133FF"/>
    <a:srgbClr val="FFFFFF"/>
    <a:srgbClr val="FF40FF"/>
    <a:srgbClr val="000000"/>
    <a:srgbClr val="002B4E"/>
    <a:srgbClr val="0432FF"/>
    <a:srgbClr val="002B50"/>
    <a:srgbClr val="E2ECF1"/>
    <a:srgbClr val="E0E9F2"/>
    <a:srgbClr val="ECF4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044" autoAdjust="0"/>
    <p:restoredTop sz="95205" autoAdjust="0"/>
  </p:normalViewPr>
  <p:slideViewPr>
    <p:cSldViewPr>
      <p:cViewPr varScale="1">
        <p:scale>
          <a:sx n="116" d="100"/>
          <a:sy n="116" d="100"/>
        </p:scale>
        <p:origin x="960" y="192"/>
      </p:cViewPr>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66" d="100"/>
        <a:sy n="166" d="100"/>
      </p:scale>
      <p:origin x="0" y="0"/>
    </p:cViewPr>
  </p:sorterViewPr>
  <p:notesViewPr>
    <p:cSldViewPr>
      <p:cViewPr varScale="1">
        <p:scale>
          <a:sx n="77" d="100"/>
          <a:sy n="77" d="100"/>
        </p:scale>
        <p:origin x="-2560" y="-10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3.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 Target="slides/slide19.xml"/><Relationship Id="rId84" Type="http://schemas.openxmlformats.org/officeDocument/2006/relationships/slide" Target="slides/slide40.xml"/><Relationship Id="rId138" Type="http://schemas.openxmlformats.org/officeDocument/2006/relationships/slide" Target="slides/slide94.xml"/><Relationship Id="rId159" Type="http://schemas.openxmlformats.org/officeDocument/2006/relationships/slide" Target="slides/slide115.xml"/><Relationship Id="rId170" Type="http://schemas.openxmlformats.org/officeDocument/2006/relationships/slide" Target="slides/slide126.xml"/><Relationship Id="rId191" Type="http://schemas.openxmlformats.org/officeDocument/2006/relationships/slide" Target="slides/slide147.xml"/><Relationship Id="rId205" Type="http://schemas.openxmlformats.org/officeDocument/2006/relationships/slide" Target="slides/slide161.xml"/><Relationship Id="rId226" Type="http://schemas.openxmlformats.org/officeDocument/2006/relationships/slide" Target="slides/slide182.xml"/><Relationship Id="rId107" Type="http://schemas.openxmlformats.org/officeDocument/2006/relationships/slide" Target="slides/slide63.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9.xml"/><Relationship Id="rId74" Type="http://schemas.openxmlformats.org/officeDocument/2006/relationships/slide" Target="slides/slide30.xml"/><Relationship Id="rId128" Type="http://schemas.openxmlformats.org/officeDocument/2006/relationships/slide" Target="slides/slide84.xml"/><Relationship Id="rId149" Type="http://schemas.openxmlformats.org/officeDocument/2006/relationships/slide" Target="slides/slide105.xml"/><Relationship Id="rId5" Type="http://schemas.openxmlformats.org/officeDocument/2006/relationships/slideMaster" Target="slideMasters/slideMaster5.xml"/><Relationship Id="rId95" Type="http://schemas.openxmlformats.org/officeDocument/2006/relationships/slide" Target="slides/slide51.xml"/><Relationship Id="rId160" Type="http://schemas.openxmlformats.org/officeDocument/2006/relationships/slide" Target="slides/slide116.xml"/><Relationship Id="rId181" Type="http://schemas.openxmlformats.org/officeDocument/2006/relationships/slide" Target="slides/slide137.xml"/><Relationship Id="rId216" Type="http://schemas.openxmlformats.org/officeDocument/2006/relationships/slide" Target="slides/slide172.xml"/><Relationship Id="rId237" Type="http://schemas.openxmlformats.org/officeDocument/2006/relationships/tableStyles" Target="tableStyles.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20.xml"/><Relationship Id="rId118" Type="http://schemas.openxmlformats.org/officeDocument/2006/relationships/slide" Target="slides/slide74.xml"/><Relationship Id="rId139" Type="http://schemas.openxmlformats.org/officeDocument/2006/relationships/slide" Target="slides/slide95.xml"/><Relationship Id="rId85" Type="http://schemas.openxmlformats.org/officeDocument/2006/relationships/slide" Target="slides/slide41.xml"/><Relationship Id="rId150" Type="http://schemas.openxmlformats.org/officeDocument/2006/relationships/slide" Target="slides/slide106.xml"/><Relationship Id="rId171" Type="http://schemas.openxmlformats.org/officeDocument/2006/relationships/slide" Target="slides/slide127.xml"/><Relationship Id="rId192" Type="http://schemas.openxmlformats.org/officeDocument/2006/relationships/slide" Target="slides/slide148.xml"/><Relationship Id="rId206" Type="http://schemas.openxmlformats.org/officeDocument/2006/relationships/slide" Target="slides/slide162.xml"/><Relationship Id="rId227" Type="http://schemas.openxmlformats.org/officeDocument/2006/relationships/slide" Target="slides/slide183.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64.xml"/><Relationship Id="rId129" Type="http://schemas.openxmlformats.org/officeDocument/2006/relationships/slide" Target="slides/slide85.xml"/><Relationship Id="rId54" Type="http://schemas.openxmlformats.org/officeDocument/2006/relationships/slide" Target="slides/slide10.xml"/><Relationship Id="rId75" Type="http://schemas.openxmlformats.org/officeDocument/2006/relationships/slide" Target="slides/slide31.xml"/><Relationship Id="rId96" Type="http://schemas.openxmlformats.org/officeDocument/2006/relationships/slide" Target="slides/slide52.xml"/><Relationship Id="rId140" Type="http://schemas.openxmlformats.org/officeDocument/2006/relationships/slide" Target="slides/slide96.xml"/><Relationship Id="rId161" Type="http://schemas.openxmlformats.org/officeDocument/2006/relationships/slide" Target="slides/slide117.xml"/><Relationship Id="rId182" Type="http://schemas.openxmlformats.org/officeDocument/2006/relationships/slide" Target="slides/slide138.xml"/><Relationship Id="rId217" Type="http://schemas.openxmlformats.org/officeDocument/2006/relationships/slide" Target="slides/slide173.xml"/><Relationship Id="rId6" Type="http://schemas.openxmlformats.org/officeDocument/2006/relationships/slideMaster" Target="slideMasters/slideMaster6.xml"/><Relationship Id="rId23" Type="http://schemas.openxmlformats.org/officeDocument/2006/relationships/slideMaster" Target="slideMasters/slideMaster23.xml"/><Relationship Id="rId119" Type="http://schemas.openxmlformats.org/officeDocument/2006/relationships/slide" Target="slides/slide75.xml"/><Relationship Id="rId44" Type="http://schemas.openxmlformats.org/officeDocument/2006/relationships/slideMaster" Target="slideMasters/slideMaster44.xml"/><Relationship Id="rId65" Type="http://schemas.openxmlformats.org/officeDocument/2006/relationships/slide" Target="slides/slide21.xml"/><Relationship Id="rId86" Type="http://schemas.openxmlformats.org/officeDocument/2006/relationships/slide" Target="slides/slide42.xml"/><Relationship Id="rId130" Type="http://schemas.openxmlformats.org/officeDocument/2006/relationships/slide" Target="slides/slide86.xml"/><Relationship Id="rId151" Type="http://schemas.openxmlformats.org/officeDocument/2006/relationships/slide" Target="slides/slide107.xml"/><Relationship Id="rId172" Type="http://schemas.openxmlformats.org/officeDocument/2006/relationships/slide" Target="slides/slide128.xml"/><Relationship Id="rId193" Type="http://schemas.openxmlformats.org/officeDocument/2006/relationships/slide" Target="slides/slide149.xml"/><Relationship Id="rId207" Type="http://schemas.openxmlformats.org/officeDocument/2006/relationships/slide" Target="slides/slide163.xml"/><Relationship Id="rId228" Type="http://schemas.openxmlformats.org/officeDocument/2006/relationships/slide" Target="slides/slide184.xml"/><Relationship Id="rId13" Type="http://schemas.openxmlformats.org/officeDocument/2006/relationships/slideMaster" Target="slideMasters/slideMaster13.xml"/><Relationship Id="rId109" Type="http://schemas.openxmlformats.org/officeDocument/2006/relationships/slide" Target="slides/slide65.xml"/><Relationship Id="rId34" Type="http://schemas.openxmlformats.org/officeDocument/2006/relationships/slideMaster" Target="slideMasters/slideMaster34.xml"/><Relationship Id="rId55" Type="http://schemas.openxmlformats.org/officeDocument/2006/relationships/slide" Target="slides/slide11.xml"/><Relationship Id="rId76" Type="http://schemas.openxmlformats.org/officeDocument/2006/relationships/slide" Target="slides/slide32.xml"/><Relationship Id="rId97" Type="http://schemas.openxmlformats.org/officeDocument/2006/relationships/slide" Target="slides/slide53.xml"/><Relationship Id="rId120" Type="http://schemas.openxmlformats.org/officeDocument/2006/relationships/slide" Target="slides/slide76.xml"/><Relationship Id="rId141" Type="http://schemas.openxmlformats.org/officeDocument/2006/relationships/slide" Target="slides/slide97.xml"/><Relationship Id="rId7" Type="http://schemas.openxmlformats.org/officeDocument/2006/relationships/slideMaster" Target="slideMasters/slideMaster7.xml"/><Relationship Id="rId162" Type="http://schemas.openxmlformats.org/officeDocument/2006/relationships/slide" Target="slides/slide118.xml"/><Relationship Id="rId183" Type="http://schemas.openxmlformats.org/officeDocument/2006/relationships/slide" Target="slides/slide139.xml"/><Relationship Id="rId218" Type="http://schemas.openxmlformats.org/officeDocument/2006/relationships/slide" Target="slides/slide174.xml"/><Relationship Id="rId24" Type="http://schemas.openxmlformats.org/officeDocument/2006/relationships/slideMaster" Target="slideMasters/slideMaster24.xml"/><Relationship Id="rId45" Type="http://schemas.openxmlformats.org/officeDocument/2006/relationships/slide" Target="slides/slide1.xml"/><Relationship Id="rId66" Type="http://schemas.openxmlformats.org/officeDocument/2006/relationships/slide" Target="slides/slide22.xml"/><Relationship Id="rId87" Type="http://schemas.openxmlformats.org/officeDocument/2006/relationships/slide" Target="slides/slide43.xml"/><Relationship Id="rId110" Type="http://schemas.openxmlformats.org/officeDocument/2006/relationships/slide" Target="slides/slide66.xml"/><Relationship Id="rId131" Type="http://schemas.openxmlformats.org/officeDocument/2006/relationships/slide" Target="slides/slide87.xml"/><Relationship Id="rId152" Type="http://schemas.openxmlformats.org/officeDocument/2006/relationships/slide" Target="slides/slide108.xml"/><Relationship Id="rId173" Type="http://schemas.openxmlformats.org/officeDocument/2006/relationships/slide" Target="slides/slide129.xml"/><Relationship Id="rId194" Type="http://schemas.openxmlformats.org/officeDocument/2006/relationships/slide" Target="slides/slide150.xml"/><Relationship Id="rId208" Type="http://schemas.openxmlformats.org/officeDocument/2006/relationships/slide" Target="slides/slide164.xml"/><Relationship Id="rId229" Type="http://schemas.openxmlformats.org/officeDocument/2006/relationships/slide" Target="slides/slide185.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12.xml"/><Relationship Id="rId77" Type="http://schemas.openxmlformats.org/officeDocument/2006/relationships/slide" Target="slides/slide33.xml"/><Relationship Id="rId100" Type="http://schemas.openxmlformats.org/officeDocument/2006/relationships/slide" Target="slides/slide56.xml"/><Relationship Id="rId8" Type="http://schemas.openxmlformats.org/officeDocument/2006/relationships/slideMaster" Target="slideMasters/slideMaster8.xml"/><Relationship Id="rId98" Type="http://schemas.openxmlformats.org/officeDocument/2006/relationships/slide" Target="slides/slide54.xml"/><Relationship Id="rId121" Type="http://schemas.openxmlformats.org/officeDocument/2006/relationships/slide" Target="slides/slide77.xml"/><Relationship Id="rId142" Type="http://schemas.openxmlformats.org/officeDocument/2006/relationships/slide" Target="slides/slide98.xml"/><Relationship Id="rId163" Type="http://schemas.openxmlformats.org/officeDocument/2006/relationships/slide" Target="slides/slide119.xml"/><Relationship Id="rId184" Type="http://schemas.openxmlformats.org/officeDocument/2006/relationships/slide" Target="slides/slide140.xml"/><Relationship Id="rId219" Type="http://schemas.openxmlformats.org/officeDocument/2006/relationships/slide" Target="slides/slide175.xml"/><Relationship Id="rId230" Type="http://schemas.openxmlformats.org/officeDocument/2006/relationships/notesMaster" Target="notesMasters/notesMaster1.xml"/><Relationship Id="rId25" Type="http://schemas.openxmlformats.org/officeDocument/2006/relationships/slideMaster" Target="slideMasters/slideMaster25.xml"/><Relationship Id="rId46" Type="http://schemas.openxmlformats.org/officeDocument/2006/relationships/slide" Target="slides/slide2.xml"/><Relationship Id="rId67" Type="http://schemas.openxmlformats.org/officeDocument/2006/relationships/slide" Target="slides/slide23.xml"/><Relationship Id="rId88" Type="http://schemas.openxmlformats.org/officeDocument/2006/relationships/slide" Target="slides/slide44.xml"/><Relationship Id="rId111" Type="http://schemas.openxmlformats.org/officeDocument/2006/relationships/slide" Target="slides/slide67.xml"/><Relationship Id="rId132" Type="http://schemas.openxmlformats.org/officeDocument/2006/relationships/slide" Target="slides/slide88.xml"/><Relationship Id="rId153" Type="http://schemas.openxmlformats.org/officeDocument/2006/relationships/slide" Target="slides/slide109.xml"/><Relationship Id="rId174" Type="http://schemas.openxmlformats.org/officeDocument/2006/relationships/slide" Target="slides/slide130.xml"/><Relationship Id="rId195" Type="http://schemas.openxmlformats.org/officeDocument/2006/relationships/slide" Target="slides/slide151.xml"/><Relationship Id="rId209" Type="http://schemas.openxmlformats.org/officeDocument/2006/relationships/slide" Target="slides/slide165.xml"/><Relationship Id="rId190" Type="http://schemas.openxmlformats.org/officeDocument/2006/relationships/slide" Target="slides/slide146.xml"/><Relationship Id="rId204" Type="http://schemas.openxmlformats.org/officeDocument/2006/relationships/slide" Target="slides/slide160.xml"/><Relationship Id="rId220" Type="http://schemas.openxmlformats.org/officeDocument/2006/relationships/slide" Target="slides/slide176.xml"/><Relationship Id="rId225" Type="http://schemas.openxmlformats.org/officeDocument/2006/relationships/slide" Target="slides/slide18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3.xml"/><Relationship Id="rId106" Type="http://schemas.openxmlformats.org/officeDocument/2006/relationships/slide" Target="slides/slide62.xml"/><Relationship Id="rId127" Type="http://schemas.openxmlformats.org/officeDocument/2006/relationships/slide" Target="slides/slide8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8.xml"/><Relationship Id="rId73" Type="http://schemas.openxmlformats.org/officeDocument/2006/relationships/slide" Target="slides/slide29.xml"/><Relationship Id="rId78" Type="http://schemas.openxmlformats.org/officeDocument/2006/relationships/slide" Target="slides/slide34.xml"/><Relationship Id="rId94" Type="http://schemas.openxmlformats.org/officeDocument/2006/relationships/slide" Target="slides/slide50.xml"/><Relationship Id="rId99" Type="http://schemas.openxmlformats.org/officeDocument/2006/relationships/slide" Target="slides/slide55.xml"/><Relationship Id="rId101" Type="http://schemas.openxmlformats.org/officeDocument/2006/relationships/slide" Target="slides/slide57.xml"/><Relationship Id="rId122" Type="http://schemas.openxmlformats.org/officeDocument/2006/relationships/slide" Target="slides/slide78.xml"/><Relationship Id="rId143" Type="http://schemas.openxmlformats.org/officeDocument/2006/relationships/slide" Target="slides/slide99.xml"/><Relationship Id="rId148" Type="http://schemas.openxmlformats.org/officeDocument/2006/relationships/slide" Target="slides/slide104.xml"/><Relationship Id="rId164" Type="http://schemas.openxmlformats.org/officeDocument/2006/relationships/slide" Target="slides/slide120.xml"/><Relationship Id="rId169" Type="http://schemas.openxmlformats.org/officeDocument/2006/relationships/slide" Target="slides/slide125.xml"/><Relationship Id="rId185" Type="http://schemas.openxmlformats.org/officeDocument/2006/relationships/slide" Target="slides/slide141.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36.xml"/><Relationship Id="rId210" Type="http://schemas.openxmlformats.org/officeDocument/2006/relationships/slide" Target="slides/slide166.xml"/><Relationship Id="rId215" Type="http://schemas.openxmlformats.org/officeDocument/2006/relationships/slide" Target="slides/slide171.xml"/><Relationship Id="rId236" Type="http://schemas.openxmlformats.org/officeDocument/2006/relationships/theme" Target="theme/theme1.xml"/><Relationship Id="rId26" Type="http://schemas.openxmlformats.org/officeDocument/2006/relationships/slideMaster" Target="slideMasters/slideMaster26.xml"/><Relationship Id="rId231" Type="http://schemas.openxmlformats.org/officeDocument/2006/relationships/handoutMaster" Target="handoutMasters/handoutMaster1.xml"/><Relationship Id="rId47" Type="http://schemas.openxmlformats.org/officeDocument/2006/relationships/slide" Target="slides/slide3.xml"/><Relationship Id="rId68" Type="http://schemas.openxmlformats.org/officeDocument/2006/relationships/slide" Target="slides/slide24.xml"/><Relationship Id="rId89" Type="http://schemas.openxmlformats.org/officeDocument/2006/relationships/slide" Target="slides/slide45.xml"/><Relationship Id="rId112" Type="http://schemas.openxmlformats.org/officeDocument/2006/relationships/slide" Target="slides/slide68.xml"/><Relationship Id="rId133" Type="http://schemas.openxmlformats.org/officeDocument/2006/relationships/slide" Target="slides/slide89.xml"/><Relationship Id="rId154" Type="http://schemas.openxmlformats.org/officeDocument/2006/relationships/slide" Target="slides/slide110.xml"/><Relationship Id="rId175" Type="http://schemas.openxmlformats.org/officeDocument/2006/relationships/slide" Target="slides/slide131.xml"/><Relationship Id="rId196" Type="http://schemas.openxmlformats.org/officeDocument/2006/relationships/slide" Target="slides/slide152.xml"/><Relationship Id="rId200" Type="http://schemas.openxmlformats.org/officeDocument/2006/relationships/slide" Target="slides/slide156.xml"/><Relationship Id="rId16" Type="http://schemas.openxmlformats.org/officeDocument/2006/relationships/slideMaster" Target="slideMasters/slideMaster16.xml"/><Relationship Id="rId221" Type="http://schemas.openxmlformats.org/officeDocument/2006/relationships/slide" Target="slides/slide177.xml"/><Relationship Id="rId37" Type="http://schemas.openxmlformats.org/officeDocument/2006/relationships/slideMaster" Target="slideMasters/slideMaster37.xml"/><Relationship Id="rId58" Type="http://schemas.openxmlformats.org/officeDocument/2006/relationships/slide" Target="slides/slide14.xml"/><Relationship Id="rId79" Type="http://schemas.openxmlformats.org/officeDocument/2006/relationships/slide" Target="slides/slide35.xml"/><Relationship Id="rId102" Type="http://schemas.openxmlformats.org/officeDocument/2006/relationships/slide" Target="slides/slide58.xml"/><Relationship Id="rId123" Type="http://schemas.openxmlformats.org/officeDocument/2006/relationships/slide" Target="slides/slide79.xml"/><Relationship Id="rId144" Type="http://schemas.openxmlformats.org/officeDocument/2006/relationships/slide" Target="slides/slide100.xml"/><Relationship Id="rId90" Type="http://schemas.openxmlformats.org/officeDocument/2006/relationships/slide" Target="slides/slide46.xml"/><Relationship Id="rId165" Type="http://schemas.openxmlformats.org/officeDocument/2006/relationships/slide" Target="slides/slide121.xml"/><Relationship Id="rId186" Type="http://schemas.openxmlformats.org/officeDocument/2006/relationships/slide" Target="slides/slide142.xml"/><Relationship Id="rId211" Type="http://schemas.openxmlformats.org/officeDocument/2006/relationships/slide" Target="slides/slide167.xml"/><Relationship Id="rId232" Type="http://schemas.openxmlformats.org/officeDocument/2006/relationships/tags" Target="tags/tag1.xml"/><Relationship Id="rId27" Type="http://schemas.openxmlformats.org/officeDocument/2006/relationships/slideMaster" Target="slideMasters/slideMaster27.xml"/><Relationship Id="rId48" Type="http://schemas.openxmlformats.org/officeDocument/2006/relationships/slide" Target="slides/slide4.xml"/><Relationship Id="rId69" Type="http://schemas.openxmlformats.org/officeDocument/2006/relationships/slide" Target="slides/slide25.xml"/><Relationship Id="rId113" Type="http://schemas.openxmlformats.org/officeDocument/2006/relationships/slide" Target="slides/slide69.xml"/><Relationship Id="rId134" Type="http://schemas.openxmlformats.org/officeDocument/2006/relationships/slide" Target="slides/slide90.xml"/><Relationship Id="rId80" Type="http://schemas.openxmlformats.org/officeDocument/2006/relationships/slide" Target="slides/slide36.xml"/><Relationship Id="rId155" Type="http://schemas.openxmlformats.org/officeDocument/2006/relationships/slide" Target="slides/slide111.xml"/><Relationship Id="rId176" Type="http://schemas.openxmlformats.org/officeDocument/2006/relationships/slide" Target="slides/slide132.xml"/><Relationship Id="rId197" Type="http://schemas.openxmlformats.org/officeDocument/2006/relationships/slide" Target="slides/slide153.xml"/><Relationship Id="rId201" Type="http://schemas.openxmlformats.org/officeDocument/2006/relationships/slide" Target="slides/slide157.xml"/><Relationship Id="rId222" Type="http://schemas.openxmlformats.org/officeDocument/2006/relationships/slide" Target="slides/slide178.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5.xml"/><Relationship Id="rId103" Type="http://schemas.openxmlformats.org/officeDocument/2006/relationships/slide" Target="slides/slide59.xml"/><Relationship Id="rId124" Type="http://schemas.openxmlformats.org/officeDocument/2006/relationships/slide" Target="slides/slide80.xml"/><Relationship Id="rId70" Type="http://schemas.openxmlformats.org/officeDocument/2006/relationships/slide" Target="slides/slide26.xml"/><Relationship Id="rId91" Type="http://schemas.openxmlformats.org/officeDocument/2006/relationships/slide" Target="slides/slide47.xml"/><Relationship Id="rId145" Type="http://schemas.openxmlformats.org/officeDocument/2006/relationships/slide" Target="slides/slide101.xml"/><Relationship Id="rId166" Type="http://schemas.openxmlformats.org/officeDocument/2006/relationships/slide" Target="slides/slide122.xml"/><Relationship Id="rId187" Type="http://schemas.openxmlformats.org/officeDocument/2006/relationships/slide" Target="slides/slide143.xml"/><Relationship Id="rId1" Type="http://schemas.openxmlformats.org/officeDocument/2006/relationships/slideMaster" Target="slideMasters/slideMaster1.xml"/><Relationship Id="rId212" Type="http://schemas.openxmlformats.org/officeDocument/2006/relationships/slide" Target="slides/slide168.xml"/><Relationship Id="rId233" Type="http://schemas.openxmlformats.org/officeDocument/2006/relationships/commentAuthors" Target="commentAuthors.xml"/><Relationship Id="rId28" Type="http://schemas.openxmlformats.org/officeDocument/2006/relationships/slideMaster" Target="slideMasters/slideMaster28.xml"/><Relationship Id="rId49" Type="http://schemas.openxmlformats.org/officeDocument/2006/relationships/slide" Target="slides/slide5.xml"/><Relationship Id="rId114" Type="http://schemas.openxmlformats.org/officeDocument/2006/relationships/slide" Target="slides/slide70.xml"/><Relationship Id="rId60" Type="http://schemas.openxmlformats.org/officeDocument/2006/relationships/slide" Target="slides/slide16.xml"/><Relationship Id="rId81" Type="http://schemas.openxmlformats.org/officeDocument/2006/relationships/slide" Target="slides/slide37.xml"/><Relationship Id="rId135" Type="http://schemas.openxmlformats.org/officeDocument/2006/relationships/slide" Target="slides/slide91.xml"/><Relationship Id="rId156" Type="http://schemas.openxmlformats.org/officeDocument/2006/relationships/slide" Target="slides/slide112.xml"/><Relationship Id="rId177" Type="http://schemas.openxmlformats.org/officeDocument/2006/relationships/slide" Target="slides/slide133.xml"/><Relationship Id="rId198" Type="http://schemas.openxmlformats.org/officeDocument/2006/relationships/slide" Target="slides/slide154.xml"/><Relationship Id="rId202" Type="http://schemas.openxmlformats.org/officeDocument/2006/relationships/slide" Target="slides/slide158.xml"/><Relationship Id="rId223" Type="http://schemas.openxmlformats.org/officeDocument/2006/relationships/slide" Target="slides/slide179.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50" Type="http://schemas.openxmlformats.org/officeDocument/2006/relationships/slide" Target="slides/slide6.xml"/><Relationship Id="rId104" Type="http://schemas.openxmlformats.org/officeDocument/2006/relationships/slide" Target="slides/slide60.xml"/><Relationship Id="rId125" Type="http://schemas.openxmlformats.org/officeDocument/2006/relationships/slide" Target="slides/slide81.xml"/><Relationship Id="rId146" Type="http://schemas.openxmlformats.org/officeDocument/2006/relationships/slide" Target="slides/slide102.xml"/><Relationship Id="rId167" Type="http://schemas.openxmlformats.org/officeDocument/2006/relationships/slide" Target="slides/slide123.xml"/><Relationship Id="rId188" Type="http://schemas.openxmlformats.org/officeDocument/2006/relationships/slide" Target="slides/slide144.xml"/><Relationship Id="rId71" Type="http://schemas.openxmlformats.org/officeDocument/2006/relationships/slide" Target="slides/slide27.xml"/><Relationship Id="rId92" Type="http://schemas.openxmlformats.org/officeDocument/2006/relationships/slide" Target="slides/slide48.xml"/><Relationship Id="rId213" Type="http://schemas.openxmlformats.org/officeDocument/2006/relationships/slide" Target="slides/slide169.xml"/><Relationship Id="rId234"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0" Type="http://schemas.openxmlformats.org/officeDocument/2006/relationships/slideMaster" Target="slideMasters/slideMaster40.xml"/><Relationship Id="rId115" Type="http://schemas.openxmlformats.org/officeDocument/2006/relationships/slide" Target="slides/slide71.xml"/><Relationship Id="rId136" Type="http://schemas.openxmlformats.org/officeDocument/2006/relationships/slide" Target="slides/slide92.xml"/><Relationship Id="rId157" Type="http://schemas.openxmlformats.org/officeDocument/2006/relationships/slide" Target="slides/slide113.xml"/><Relationship Id="rId178" Type="http://schemas.openxmlformats.org/officeDocument/2006/relationships/slide" Target="slides/slide134.xml"/><Relationship Id="rId61" Type="http://schemas.openxmlformats.org/officeDocument/2006/relationships/slide" Target="slides/slide17.xml"/><Relationship Id="rId82" Type="http://schemas.openxmlformats.org/officeDocument/2006/relationships/slide" Target="slides/slide38.xml"/><Relationship Id="rId199" Type="http://schemas.openxmlformats.org/officeDocument/2006/relationships/slide" Target="slides/slide155.xml"/><Relationship Id="rId203" Type="http://schemas.openxmlformats.org/officeDocument/2006/relationships/slide" Target="slides/slide159.xml"/><Relationship Id="rId19" Type="http://schemas.openxmlformats.org/officeDocument/2006/relationships/slideMaster" Target="slideMasters/slideMaster19.xml"/><Relationship Id="rId224" Type="http://schemas.openxmlformats.org/officeDocument/2006/relationships/slide" Target="slides/slide180.xml"/><Relationship Id="rId30" Type="http://schemas.openxmlformats.org/officeDocument/2006/relationships/slideMaster" Target="slideMasters/slideMaster30.xml"/><Relationship Id="rId105" Type="http://schemas.openxmlformats.org/officeDocument/2006/relationships/slide" Target="slides/slide61.xml"/><Relationship Id="rId126" Type="http://schemas.openxmlformats.org/officeDocument/2006/relationships/slide" Target="slides/slide82.xml"/><Relationship Id="rId147" Type="http://schemas.openxmlformats.org/officeDocument/2006/relationships/slide" Target="slides/slide103.xml"/><Relationship Id="rId168" Type="http://schemas.openxmlformats.org/officeDocument/2006/relationships/slide" Target="slides/slide124.xml"/><Relationship Id="rId51" Type="http://schemas.openxmlformats.org/officeDocument/2006/relationships/slide" Target="slides/slide7.xml"/><Relationship Id="rId72" Type="http://schemas.openxmlformats.org/officeDocument/2006/relationships/slide" Target="slides/slide28.xml"/><Relationship Id="rId93" Type="http://schemas.openxmlformats.org/officeDocument/2006/relationships/slide" Target="slides/slide49.xml"/><Relationship Id="rId189" Type="http://schemas.openxmlformats.org/officeDocument/2006/relationships/slide" Target="slides/slide145.xml"/><Relationship Id="rId3" Type="http://schemas.openxmlformats.org/officeDocument/2006/relationships/slideMaster" Target="slideMasters/slideMaster3.xml"/><Relationship Id="rId214" Type="http://schemas.openxmlformats.org/officeDocument/2006/relationships/slide" Target="slides/slide170.xml"/><Relationship Id="rId235" Type="http://schemas.openxmlformats.org/officeDocument/2006/relationships/viewProps" Target="viewProps.xml"/><Relationship Id="rId116" Type="http://schemas.openxmlformats.org/officeDocument/2006/relationships/slide" Target="slides/slide72.xml"/><Relationship Id="rId137" Type="http://schemas.openxmlformats.org/officeDocument/2006/relationships/slide" Target="slides/slide93.xml"/><Relationship Id="rId158" Type="http://schemas.openxmlformats.org/officeDocument/2006/relationships/slide" Target="slides/slide114.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8.xml"/><Relationship Id="rId83" Type="http://schemas.openxmlformats.org/officeDocument/2006/relationships/slide" Target="slides/slide39.xml"/><Relationship Id="rId179" Type="http://schemas.openxmlformats.org/officeDocument/2006/relationships/slide" Target="slides/slide135.xml"/></Relationships>
</file>

<file path=ppt/charts/_rels/chart1.xml.rels><?xml version="1.0" encoding="UTF-8" standalone="yes"?>
<Relationships xmlns="http://schemas.openxmlformats.org/package/2006/relationships"><Relationship Id="rId3" Type="http://schemas.openxmlformats.org/officeDocument/2006/relationships/oleObject" Target="https://azcollaboration.sharepoint.com/sites/SS567/Governance/SERENA-6%20Readout/SERENA-6%20HLR%20and%20PSC%20sharing%20with%20pubs%20agency/Oral%20presentation/BOLD%20working%20area/AE%20tornado%20plot%20template.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azcollaboration.sharepoint.com/sites/SS567/Governance/SERENA-6%20Readout/SERENA-6%20HLR%20and%20PSC%20sharing%20with%20pubs%20agency/Oral%20presentation/BOLD%20working%20area/AE%20tornado%20plot%20template.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AEs!$H$3</c:f>
              <c:strCache>
                <c:ptCount val="1"/>
                <c:pt idx="0">
                  <c:v>Grade ≥3</c:v>
                </c:pt>
              </c:strCache>
            </c:strRef>
          </c:tx>
          <c:spPr>
            <a:solidFill>
              <a:srgbClr val="008764"/>
            </a:solidFill>
            <a:ln>
              <a:solidFill>
                <a:srgbClr val="008764"/>
              </a:solidFill>
            </a:ln>
            <a:effectLst/>
          </c:spPr>
          <c:invertIfNegative val="0"/>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AEs!$H$4:$H$14</c:f>
              <c:numCache>
                <c:formatCode>0</c:formatCode>
                <c:ptCount val="11"/>
                <c:pt idx="0">
                  <c:v>45.161290322580641</c:v>
                </c:pt>
                <c:pt idx="1">
                  <c:v>4.5161290322580641</c:v>
                </c:pt>
                <c:pt idx="2">
                  <c:v>9.67741935483871</c:v>
                </c:pt>
                <c:pt idx="3">
                  <c:v>0.64516129032258063</c:v>
                </c:pt>
                <c:pt idx="4">
                  <c:v>0</c:v>
                </c:pt>
                <c:pt idx="5">
                  <c:v>0</c:v>
                </c:pt>
                <c:pt idx="6">
                  <c:v>0</c:v>
                </c:pt>
                <c:pt idx="7">
                  <c:v>0</c:v>
                </c:pt>
                <c:pt idx="8">
                  <c:v>0.64516129032258063</c:v>
                </c:pt>
                <c:pt idx="9">
                  <c:v>0</c:v>
                </c:pt>
                <c:pt idx="10">
                  <c:v>0.64516129032258063</c:v>
                </c:pt>
              </c:numCache>
            </c:numRef>
          </c:val>
          <c:extLst>
            <c:ext xmlns:c16="http://schemas.microsoft.com/office/drawing/2014/chart" uri="{C3380CC4-5D6E-409C-BE32-E72D297353CC}">
              <c16:uniqueId val="{00000000-60B9-467F-874A-C476236A3A9F}"/>
            </c:ext>
          </c:extLst>
        </c:ser>
        <c:ser>
          <c:idx val="1"/>
          <c:order val="1"/>
          <c:tx>
            <c:strRef>
              <c:f>AEs!$I$3</c:f>
              <c:strCache>
                <c:ptCount val="1"/>
                <c:pt idx="0">
                  <c:v>Grade 2</c:v>
                </c:pt>
              </c:strCache>
            </c:strRef>
          </c:tx>
          <c:spPr>
            <a:solidFill>
              <a:srgbClr val="008764">
                <a:alpha val="50000"/>
              </a:srgbClr>
            </a:solidFill>
            <a:ln>
              <a:solidFill>
                <a:srgbClr val="008764"/>
              </a:solidFill>
            </a:ln>
            <a:effectLst/>
          </c:spPr>
          <c:invertIfNegative val="0"/>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AEs!$I$4:$I$14</c:f>
              <c:numCache>
                <c:formatCode>0.0</c:formatCode>
                <c:ptCount val="11"/>
                <c:pt idx="0">
                  <c:v>8.3870967741935498</c:v>
                </c:pt>
                <c:pt idx="1">
                  <c:v>4.5161290322580641</c:v>
                </c:pt>
                <c:pt idx="2">
                  <c:v>5.161290322580645</c:v>
                </c:pt>
                <c:pt idx="3">
                  <c:v>1.2903225806451613</c:v>
                </c:pt>
                <c:pt idx="4">
                  <c:v>7.741935483870968</c:v>
                </c:pt>
                <c:pt idx="5">
                  <c:v>7.096774193548387</c:v>
                </c:pt>
                <c:pt idx="6">
                  <c:v>1.935483870967742</c:v>
                </c:pt>
                <c:pt idx="7">
                  <c:v>3.225806451612903</c:v>
                </c:pt>
                <c:pt idx="8">
                  <c:v>3.870967741935484</c:v>
                </c:pt>
                <c:pt idx="9">
                  <c:v>3.225806451612903</c:v>
                </c:pt>
                <c:pt idx="10">
                  <c:v>0.64516129032258063</c:v>
                </c:pt>
              </c:numCache>
            </c:numRef>
          </c:val>
          <c:extLst>
            <c:ext xmlns:c16="http://schemas.microsoft.com/office/drawing/2014/chart" uri="{C3380CC4-5D6E-409C-BE32-E72D297353CC}">
              <c16:uniqueId val="{00000001-60B9-467F-874A-C476236A3A9F}"/>
            </c:ext>
          </c:extLst>
        </c:ser>
        <c:ser>
          <c:idx val="2"/>
          <c:order val="2"/>
          <c:tx>
            <c:strRef>
              <c:f>AEs!$J$3</c:f>
              <c:strCache>
                <c:ptCount val="1"/>
                <c:pt idx="0">
                  <c:v>Grade 1</c:v>
                </c:pt>
              </c:strCache>
            </c:strRef>
          </c:tx>
          <c:spPr>
            <a:solidFill>
              <a:srgbClr val="008764">
                <a:alpha val="25000"/>
              </a:srgbClr>
            </a:solidFill>
            <a:ln>
              <a:solidFill>
                <a:srgbClr val="008764"/>
              </a:solidFill>
            </a:ln>
            <a:effectLst/>
          </c:spPr>
          <c:invertIfNegative val="0"/>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AEs!$J$4:$J$14</c:f>
              <c:numCache>
                <c:formatCode>0.0</c:formatCode>
                <c:ptCount val="11"/>
                <c:pt idx="0">
                  <c:v>1.2903225806451613</c:v>
                </c:pt>
                <c:pt idx="1">
                  <c:v>8.3870967741935498</c:v>
                </c:pt>
                <c:pt idx="2">
                  <c:v>1.935483870967742</c:v>
                </c:pt>
                <c:pt idx="3">
                  <c:v>18.064516129032256</c:v>
                </c:pt>
                <c:pt idx="4">
                  <c:v>8.3870967741935498</c:v>
                </c:pt>
                <c:pt idx="5">
                  <c:v>8.3870967741935498</c:v>
                </c:pt>
                <c:pt idx="6">
                  <c:v>9.67741935483871</c:v>
                </c:pt>
                <c:pt idx="7">
                  <c:v>6.4516129032258061</c:v>
                </c:pt>
                <c:pt idx="8">
                  <c:v>5.161290322580645</c:v>
                </c:pt>
                <c:pt idx="9">
                  <c:v>5.806451612903226</c:v>
                </c:pt>
                <c:pt idx="10">
                  <c:v>6.4516129032258061</c:v>
                </c:pt>
              </c:numCache>
            </c:numRef>
          </c:val>
          <c:extLst>
            <c:ext xmlns:c16="http://schemas.microsoft.com/office/drawing/2014/chart" uri="{C3380CC4-5D6E-409C-BE32-E72D297353CC}">
              <c16:uniqueId val="{00000002-60B9-467F-874A-C476236A3A9F}"/>
            </c:ext>
          </c:extLst>
        </c:ser>
        <c:ser>
          <c:idx val="3"/>
          <c:order val="3"/>
          <c:tx>
            <c:strRef>
              <c:f>AEs!$K$3</c:f>
              <c:strCache>
                <c:ptCount val="1"/>
                <c:pt idx="0">
                  <c:v>LABEL SPACE 1</c:v>
                </c:pt>
              </c:strCache>
            </c:strRef>
          </c:tx>
          <c:spPr>
            <a:noFill/>
            <a:ln>
              <a:noFill/>
            </a:ln>
            <a:effectLst/>
          </c:spPr>
          <c:invertIfNegative val="0"/>
          <c:dLbls>
            <c:dLbl>
              <c:idx val="0"/>
              <c:tx>
                <c:rich>
                  <a:bodyPr/>
                  <a:lstStyle/>
                  <a:p>
                    <a:fld id="{3B73DA40-A9BF-4541-A11E-EA1F647C68A0}"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60B9-467F-874A-C476236A3A9F}"/>
                </c:ext>
              </c:extLst>
            </c:dLbl>
            <c:dLbl>
              <c:idx val="1"/>
              <c:tx>
                <c:rich>
                  <a:bodyPr/>
                  <a:lstStyle/>
                  <a:p>
                    <a:fld id="{EA3CEC1D-F2F8-BD48-937E-E748E480D1FA}"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60B9-467F-874A-C476236A3A9F}"/>
                </c:ext>
              </c:extLst>
            </c:dLbl>
            <c:dLbl>
              <c:idx val="2"/>
              <c:tx>
                <c:rich>
                  <a:bodyPr/>
                  <a:lstStyle/>
                  <a:p>
                    <a:fld id="{7EB99907-287A-7748-94C1-A873155F3FBD}"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60B9-467F-874A-C476236A3A9F}"/>
                </c:ext>
              </c:extLst>
            </c:dLbl>
            <c:dLbl>
              <c:idx val="3"/>
              <c:tx>
                <c:rich>
                  <a:bodyPr/>
                  <a:lstStyle/>
                  <a:p>
                    <a:fld id="{CC1967C3-14F1-DC40-82DF-B72D10476558}"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60B9-467F-874A-C476236A3A9F}"/>
                </c:ext>
              </c:extLst>
            </c:dLbl>
            <c:dLbl>
              <c:idx val="4"/>
              <c:tx>
                <c:rich>
                  <a:bodyPr/>
                  <a:lstStyle/>
                  <a:p>
                    <a:fld id="{3D940710-FCCC-514D-B764-B16F820D3832}"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60B9-467F-874A-C476236A3A9F}"/>
                </c:ext>
              </c:extLst>
            </c:dLbl>
            <c:dLbl>
              <c:idx val="5"/>
              <c:tx>
                <c:rich>
                  <a:bodyPr/>
                  <a:lstStyle/>
                  <a:p>
                    <a:fld id="{DB598978-DCD0-5E40-9F22-C3CB93489BD7}"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60B9-467F-874A-C476236A3A9F}"/>
                </c:ext>
              </c:extLst>
            </c:dLbl>
            <c:dLbl>
              <c:idx val="6"/>
              <c:tx>
                <c:rich>
                  <a:bodyPr/>
                  <a:lstStyle/>
                  <a:p>
                    <a:fld id="{626DCA22-3CA0-624E-AABF-494688996C35}"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60B9-467F-874A-C476236A3A9F}"/>
                </c:ext>
              </c:extLst>
            </c:dLbl>
            <c:dLbl>
              <c:idx val="7"/>
              <c:tx>
                <c:rich>
                  <a:bodyPr/>
                  <a:lstStyle/>
                  <a:p>
                    <a:fld id="{20487DC7-33C9-2649-BFE3-AF6AFBB67F44}"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60B9-467F-874A-C476236A3A9F}"/>
                </c:ext>
              </c:extLst>
            </c:dLbl>
            <c:dLbl>
              <c:idx val="8"/>
              <c:tx>
                <c:rich>
                  <a:bodyPr/>
                  <a:lstStyle/>
                  <a:p>
                    <a:fld id="{B15C8FF8-8A48-9C44-94F8-BA46E15AE04A}"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60B9-467F-874A-C476236A3A9F}"/>
                </c:ext>
              </c:extLst>
            </c:dLbl>
            <c:dLbl>
              <c:idx val="9"/>
              <c:tx>
                <c:rich>
                  <a:bodyPr/>
                  <a:lstStyle/>
                  <a:p>
                    <a:fld id="{21108047-A880-794A-A79B-2920C948C0F0}"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60B9-467F-874A-C476236A3A9F}"/>
                </c:ext>
              </c:extLst>
            </c:dLbl>
            <c:dLbl>
              <c:idx val="10"/>
              <c:tx>
                <c:rich>
                  <a:bodyPr/>
                  <a:lstStyle/>
                  <a:p>
                    <a:fld id="{708D43B6-8FFC-C040-9A73-A42770252443}"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60B9-467F-874A-C476236A3A9F}"/>
                </c:ext>
              </c:extLst>
            </c:dLbl>
            <c:spPr>
              <a:noFill/>
              <a:ln>
                <a:noFill/>
              </a:ln>
              <a:effectLst/>
            </c:spPr>
            <c:txPr>
              <a:bodyPr rot="0" spcFirstLastPara="1" vertOverflow="ellipsis" vert="horz" wrap="square" lIns="38100" tIns="19050" rIns="38100" bIns="19050" anchor="ctr" anchorCtr="0">
                <a:spAutoFit/>
              </a:bodyPr>
              <a:lstStyle/>
              <a:p>
                <a:pPr algn="l">
                  <a:defRPr sz="1400" b="1" i="0" u="none" strike="noStrike" kern="1200" baseline="0">
                    <a:solidFill>
                      <a:srgbClr val="008764"/>
                    </a:solidFill>
                    <a:latin typeface="Arial" panose="020B0604020202020204" pitchFamily="34" charset="0"/>
                    <a:ea typeface="+mn-ea"/>
                    <a:cs typeface="Arial" panose="020B0604020202020204" pitchFamily="34" charset="0"/>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AEs!$K$4:$K$14</c:f>
              <c:numCache>
                <c:formatCode>0.0</c:formatCode>
                <c:ptCount val="11"/>
                <c:pt idx="0">
                  <c:v>5</c:v>
                </c:pt>
                <c:pt idx="1">
                  <c:v>5</c:v>
                </c:pt>
                <c:pt idx="2">
                  <c:v>5</c:v>
                </c:pt>
                <c:pt idx="3">
                  <c:v>5</c:v>
                </c:pt>
                <c:pt idx="4">
                  <c:v>5</c:v>
                </c:pt>
                <c:pt idx="5">
                  <c:v>5</c:v>
                </c:pt>
                <c:pt idx="6">
                  <c:v>5</c:v>
                </c:pt>
                <c:pt idx="7">
                  <c:v>5</c:v>
                </c:pt>
                <c:pt idx="8">
                  <c:v>5</c:v>
                </c:pt>
                <c:pt idx="9">
                  <c:v>5</c:v>
                </c:pt>
                <c:pt idx="10">
                  <c:v>5</c:v>
                </c:pt>
              </c:numCache>
            </c:numRef>
          </c:val>
          <c:extLst>
            <c:ext xmlns:c15="http://schemas.microsoft.com/office/drawing/2012/chart" uri="{02D57815-91ED-43cb-92C2-25804820EDAC}">
              <c15:datalabelsRange>
                <c15:f>AEs!$H$4:$H$15</c15:f>
                <c15:dlblRangeCache>
                  <c:ptCount val="12"/>
                  <c:pt idx="0">
                    <c:v>45</c:v>
                  </c:pt>
                  <c:pt idx="1">
                    <c:v>5</c:v>
                  </c:pt>
                  <c:pt idx="2">
                    <c:v>10</c:v>
                  </c:pt>
                  <c:pt idx="3">
                    <c:v>1</c:v>
                  </c:pt>
                  <c:pt idx="4">
                    <c:v>0</c:v>
                  </c:pt>
                  <c:pt idx="5">
                    <c:v>0</c:v>
                  </c:pt>
                  <c:pt idx="6">
                    <c:v>0</c:v>
                  </c:pt>
                  <c:pt idx="7">
                    <c:v>0</c:v>
                  </c:pt>
                  <c:pt idx="8">
                    <c:v>1</c:v>
                  </c:pt>
                  <c:pt idx="9">
                    <c:v>0</c:v>
                  </c:pt>
                  <c:pt idx="10">
                    <c:v>1</c:v>
                  </c:pt>
                </c15:dlblRangeCache>
              </c15:datalabelsRange>
            </c:ext>
            <c:ext xmlns:c16="http://schemas.microsoft.com/office/drawing/2014/chart" uri="{C3380CC4-5D6E-409C-BE32-E72D297353CC}">
              <c16:uniqueId val="{0000000E-60B9-467F-874A-C476236A3A9F}"/>
            </c:ext>
          </c:extLst>
        </c:ser>
        <c:ser>
          <c:idx val="5"/>
          <c:order val="4"/>
          <c:tx>
            <c:strRef>
              <c:f>AEs!$L$3</c:f>
              <c:strCache>
                <c:ptCount val="1"/>
                <c:pt idx="0">
                  <c:v>LABEL SPACE /</c:v>
                </c:pt>
              </c:strCache>
            </c:strRef>
          </c:tx>
          <c:spPr>
            <a:solidFill>
              <a:sysClr val="window" lastClr="FFFFFF"/>
            </a:solidFill>
            <a:ln>
              <a:noFill/>
            </a:ln>
            <a:effectLst/>
          </c:spPr>
          <c:invertIfNegative val="0"/>
          <c:dLbls>
            <c:dLbl>
              <c:idx val="0"/>
              <c:tx>
                <c:rich>
                  <a:bodyPr/>
                  <a:lstStyle/>
                  <a:p>
                    <a:fld id="{A1F095C8-1EE8-8D44-98EE-7015F988C243}"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60B9-467F-874A-C476236A3A9F}"/>
                </c:ext>
              </c:extLst>
            </c:dLbl>
            <c:dLbl>
              <c:idx val="1"/>
              <c:tx>
                <c:rich>
                  <a:bodyPr/>
                  <a:lstStyle/>
                  <a:p>
                    <a:fld id="{188C32B1-C868-A94B-A1AE-3888EFFFB90C}"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60B9-467F-874A-C476236A3A9F}"/>
                </c:ext>
              </c:extLst>
            </c:dLbl>
            <c:dLbl>
              <c:idx val="2"/>
              <c:tx>
                <c:rich>
                  <a:bodyPr/>
                  <a:lstStyle/>
                  <a:p>
                    <a:fld id="{6A64EA92-7EB7-E941-BA0F-31FC2E941CB8}"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60B9-467F-874A-C476236A3A9F}"/>
                </c:ext>
              </c:extLst>
            </c:dLbl>
            <c:dLbl>
              <c:idx val="3"/>
              <c:tx>
                <c:rich>
                  <a:bodyPr/>
                  <a:lstStyle/>
                  <a:p>
                    <a:fld id="{65EC28DD-09D5-A940-9DF8-01456310EE36}"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60B9-467F-874A-C476236A3A9F}"/>
                </c:ext>
              </c:extLst>
            </c:dLbl>
            <c:dLbl>
              <c:idx val="4"/>
              <c:tx>
                <c:rich>
                  <a:bodyPr/>
                  <a:lstStyle/>
                  <a:p>
                    <a:fld id="{5C445ADE-66AE-5A4A-AE87-80849A8A028C}"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3-60B9-467F-874A-C476236A3A9F}"/>
                </c:ext>
              </c:extLst>
            </c:dLbl>
            <c:dLbl>
              <c:idx val="5"/>
              <c:tx>
                <c:rich>
                  <a:bodyPr/>
                  <a:lstStyle/>
                  <a:p>
                    <a:fld id="{B4E7933D-8510-8749-8F15-FEC0A04E7651}"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60B9-467F-874A-C476236A3A9F}"/>
                </c:ext>
              </c:extLst>
            </c:dLbl>
            <c:dLbl>
              <c:idx val="6"/>
              <c:tx>
                <c:rich>
                  <a:bodyPr/>
                  <a:lstStyle/>
                  <a:p>
                    <a:fld id="{34BA4367-2C51-BF43-8C95-0025DDAA9C20}"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60B9-467F-874A-C476236A3A9F}"/>
                </c:ext>
              </c:extLst>
            </c:dLbl>
            <c:dLbl>
              <c:idx val="7"/>
              <c:tx>
                <c:rich>
                  <a:bodyPr/>
                  <a:lstStyle/>
                  <a:p>
                    <a:fld id="{EFF8B3D9-D707-764D-9405-A328871AE408}"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6-60B9-467F-874A-C476236A3A9F}"/>
                </c:ext>
              </c:extLst>
            </c:dLbl>
            <c:dLbl>
              <c:idx val="8"/>
              <c:tx>
                <c:rich>
                  <a:bodyPr/>
                  <a:lstStyle/>
                  <a:p>
                    <a:fld id="{62BA6979-7EF6-2F45-9412-4D42BA76FE55}"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7-60B9-467F-874A-C476236A3A9F}"/>
                </c:ext>
              </c:extLst>
            </c:dLbl>
            <c:dLbl>
              <c:idx val="9"/>
              <c:tx>
                <c:rich>
                  <a:bodyPr/>
                  <a:lstStyle/>
                  <a:p>
                    <a:fld id="{31866077-CE2E-F94D-AFF9-D1F1398E834A}"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60B9-467F-874A-C476236A3A9F}"/>
                </c:ext>
              </c:extLst>
            </c:dLbl>
            <c:dLbl>
              <c:idx val="10"/>
              <c:tx>
                <c:rich>
                  <a:bodyPr/>
                  <a:lstStyle/>
                  <a:p>
                    <a:fld id="{D96FEE9B-FA1D-2B45-8B2F-3EC5E624F836}"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60B9-467F-874A-C476236A3A9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AEs!$L$4:$L$14</c:f>
              <c:numCache>
                <c:formatCode>0.0</c:formatCode>
                <c:ptCount val="11"/>
                <c:pt idx="0">
                  <c:v>0.5</c:v>
                </c:pt>
                <c:pt idx="1">
                  <c:v>0.5</c:v>
                </c:pt>
                <c:pt idx="2">
                  <c:v>0.5</c:v>
                </c:pt>
                <c:pt idx="3">
                  <c:v>0.5</c:v>
                </c:pt>
                <c:pt idx="4">
                  <c:v>0.5</c:v>
                </c:pt>
                <c:pt idx="5">
                  <c:v>0.5</c:v>
                </c:pt>
                <c:pt idx="6">
                  <c:v>0.5</c:v>
                </c:pt>
                <c:pt idx="7">
                  <c:v>0.5</c:v>
                </c:pt>
                <c:pt idx="8">
                  <c:v>0.5</c:v>
                </c:pt>
                <c:pt idx="9">
                  <c:v>0.5</c:v>
                </c:pt>
                <c:pt idx="10">
                  <c:v>0.5</c:v>
                </c:pt>
              </c:numCache>
            </c:numRef>
          </c:val>
          <c:extLst>
            <c:ext xmlns:c15="http://schemas.microsoft.com/office/drawing/2012/chart" uri="{02D57815-91ED-43cb-92C2-25804820EDAC}">
              <c15:datalabelsRange>
                <c15:f>AEs!$O$4:$O$15</c15:f>
                <c15:dlblRangeCache>
                  <c:ptCount val="12"/>
                  <c:pt idx="0">
                    <c:v>/</c:v>
                  </c:pt>
                  <c:pt idx="1">
                    <c:v>/</c:v>
                  </c:pt>
                  <c:pt idx="2">
                    <c:v>/</c:v>
                  </c:pt>
                  <c:pt idx="3">
                    <c:v>/</c:v>
                  </c:pt>
                  <c:pt idx="4">
                    <c:v>/</c:v>
                  </c:pt>
                  <c:pt idx="5">
                    <c:v>/</c:v>
                  </c:pt>
                  <c:pt idx="6">
                    <c:v>/</c:v>
                  </c:pt>
                  <c:pt idx="7">
                    <c:v>/</c:v>
                  </c:pt>
                  <c:pt idx="8">
                    <c:v>/</c:v>
                  </c:pt>
                  <c:pt idx="9">
                    <c:v>/</c:v>
                  </c:pt>
                  <c:pt idx="10">
                    <c:v>/</c:v>
                  </c:pt>
                </c15:dlblRangeCache>
              </c15:datalabelsRange>
            </c:ext>
            <c:ext xmlns:c16="http://schemas.microsoft.com/office/drawing/2014/chart" uri="{C3380CC4-5D6E-409C-BE32-E72D297353CC}">
              <c16:uniqueId val="{0000001A-60B9-467F-874A-C476236A3A9F}"/>
            </c:ext>
          </c:extLst>
        </c:ser>
        <c:ser>
          <c:idx val="4"/>
          <c:order val="5"/>
          <c:tx>
            <c:strRef>
              <c:f>AEs!$M$3</c:f>
              <c:strCache>
                <c:ptCount val="1"/>
                <c:pt idx="0">
                  <c:v>LABEL SPACE 2</c:v>
                </c:pt>
              </c:strCache>
            </c:strRef>
          </c:tx>
          <c:spPr>
            <a:solidFill>
              <a:schemeClr val="bg1"/>
            </a:solidFill>
            <a:ln>
              <a:noFill/>
            </a:ln>
            <a:effectLst/>
          </c:spPr>
          <c:invertIfNegative val="0"/>
          <c:dLbls>
            <c:dLbl>
              <c:idx val="0"/>
              <c:tx>
                <c:rich>
                  <a:bodyPr/>
                  <a:lstStyle/>
                  <a:p>
                    <a:fld id="{6D6C8DAC-CDFD-EA41-9537-718F4A551A50}"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B-60B9-467F-874A-C476236A3A9F}"/>
                </c:ext>
              </c:extLst>
            </c:dLbl>
            <c:dLbl>
              <c:idx val="1"/>
              <c:tx>
                <c:rich>
                  <a:bodyPr/>
                  <a:lstStyle/>
                  <a:p>
                    <a:fld id="{8FC0C6D8-2EFF-FE4C-861C-8EDF673908FF}"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60B9-467F-874A-C476236A3A9F}"/>
                </c:ext>
              </c:extLst>
            </c:dLbl>
            <c:dLbl>
              <c:idx val="2"/>
              <c:tx>
                <c:rich>
                  <a:bodyPr/>
                  <a:lstStyle/>
                  <a:p>
                    <a:fld id="{35A35CF2-06B6-494E-ABE5-E1DF31706272}"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D-60B9-467F-874A-C476236A3A9F}"/>
                </c:ext>
              </c:extLst>
            </c:dLbl>
            <c:dLbl>
              <c:idx val="3"/>
              <c:tx>
                <c:rich>
                  <a:bodyPr/>
                  <a:lstStyle/>
                  <a:p>
                    <a:fld id="{73ADE9D0-B247-BC4B-8A93-A1C2C0EFDE6A}"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E-60B9-467F-874A-C476236A3A9F}"/>
                </c:ext>
              </c:extLst>
            </c:dLbl>
            <c:dLbl>
              <c:idx val="4"/>
              <c:tx>
                <c:rich>
                  <a:bodyPr/>
                  <a:lstStyle/>
                  <a:p>
                    <a:fld id="{4ECDB6FC-A1A5-B645-A68E-B6D114CFF355}"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F-60B9-467F-874A-C476236A3A9F}"/>
                </c:ext>
              </c:extLst>
            </c:dLbl>
            <c:dLbl>
              <c:idx val="5"/>
              <c:tx>
                <c:rich>
                  <a:bodyPr/>
                  <a:lstStyle/>
                  <a:p>
                    <a:fld id="{63ABB14A-D73D-6345-82C0-1B2CF629E591}"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0-60B9-467F-874A-C476236A3A9F}"/>
                </c:ext>
              </c:extLst>
            </c:dLbl>
            <c:dLbl>
              <c:idx val="6"/>
              <c:tx>
                <c:rich>
                  <a:bodyPr/>
                  <a:lstStyle/>
                  <a:p>
                    <a:fld id="{E27091B3-1412-7D4C-8538-D02EDF6C458E}"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1-60B9-467F-874A-C476236A3A9F}"/>
                </c:ext>
              </c:extLst>
            </c:dLbl>
            <c:dLbl>
              <c:idx val="7"/>
              <c:tx>
                <c:rich>
                  <a:bodyPr/>
                  <a:lstStyle/>
                  <a:p>
                    <a:fld id="{C3581BC4-DDF8-FC42-AE0A-EDB398DD629A}"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2-60B9-467F-874A-C476236A3A9F}"/>
                </c:ext>
              </c:extLst>
            </c:dLbl>
            <c:dLbl>
              <c:idx val="8"/>
              <c:tx>
                <c:rich>
                  <a:bodyPr/>
                  <a:lstStyle/>
                  <a:p>
                    <a:fld id="{239B6E21-793C-7543-9BEC-F9504F67A583}"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3-60B9-467F-874A-C476236A3A9F}"/>
                </c:ext>
              </c:extLst>
            </c:dLbl>
            <c:dLbl>
              <c:idx val="9"/>
              <c:tx>
                <c:rich>
                  <a:bodyPr/>
                  <a:lstStyle/>
                  <a:p>
                    <a:fld id="{D2918E75-6BB4-8345-B275-4AC9C7CC4184}"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4-60B9-467F-874A-C476236A3A9F}"/>
                </c:ext>
              </c:extLst>
            </c:dLbl>
            <c:dLbl>
              <c:idx val="10"/>
              <c:tx>
                <c:rich>
                  <a:bodyPr/>
                  <a:lstStyle/>
                  <a:p>
                    <a:fld id="{3C463EF1-DA65-954A-9B9F-69E255787A4F}"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5-60B9-467F-874A-C476236A3A9F}"/>
                </c:ext>
              </c:extLst>
            </c:dLbl>
            <c:spPr>
              <a:noFill/>
              <a:ln>
                <a:noFill/>
              </a:ln>
              <a:effectLst/>
            </c:spPr>
            <c:txPr>
              <a:bodyPr rot="0" spcFirstLastPara="1" vertOverflow="ellipsis" vert="horz" wrap="square" lIns="38100" tIns="19050" rIns="38100" bIns="19050" anchor="ctr" anchorCtr="0">
                <a:spAutoFit/>
              </a:bodyPr>
              <a:lstStyle/>
              <a:p>
                <a:pPr algn="r">
                  <a:defRPr sz="1400" b="1" i="0" u="none" strike="noStrike" kern="1200" baseline="0">
                    <a:solidFill>
                      <a:schemeClr val="bg1">
                        <a:lumMod val="50000"/>
                      </a:schemeClr>
                    </a:solidFill>
                    <a:latin typeface="Arial" panose="020B0604020202020204" pitchFamily="34" charset="0"/>
                    <a:ea typeface="+mn-ea"/>
                    <a:cs typeface="Arial" panose="020B0604020202020204" pitchFamily="34" charset="0"/>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AEs!$M$4:$M$14</c:f>
              <c:numCache>
                <c:formatCode>0.0</c:formatCode>
                <c:ptCount val="11"/>
                <c:pt idx="0">
                  <c:v>5</c:v>
                </c:pt>
                <c:pt idx="1">
                  <c:v>5</c:v>
                </c:pt>
                <c:pt idx="2">
                  <c:v>5</c:v>
                </c:pt>
                <c:pt idx="3">
                  <c:v>5</c:v>
                </c:pt>
                <c:pt idx="4">
                  <c:v>5</c:v>
                </c:pt>
                <c:pt idx="5">
                  <c:v>5</c:v>
                </c:pt>
                <c:pt idx="6">
                  <c:v>5</c:v>
                </c:pt>
                <c:pt idx="7">
                  <c:v>5</c:v>
                </c:pt>
                <c:pt idx="8">
                  <c:v>5</c:v>
                </c:pt>
                <c:pt idx="9">
                  <c:v>5</c:v>
                </c:pt>
                <c:pt idx="10">
                  <c:v>5</c:v>
                </c:pt>
              </c:numCache>
            </c:numRef>
          </c:val>
          <c:extLst>
            <c:ext xmlns:c15="http://schemas.microsoft.com/office/drawing/2012/chart" uri="{02D57815-91ED-43cb-92C2-25804820EDAC}">
              <c15:datalabelsRange>
                <c15:f>AEs!$N$4:$N$15</c15:f>
                <c15:dlblRangeCache>
                  <c:ptCount val="12"/>
                  <c:pt idx="0">
                    <c:v>55</c:v>
                  </c:pt>
                  <c:pt idx="1">
                    <c:v>17</c:v>
                  </c:pt>
                  <c:pt idx="2">
                    <c:v>17</c:v>
                  </c:pt>
                  <c:pt idx="3">
                    <c:v>20</c:v>
                  </c:pt>
                  <c:pt idx="4">
                    <c:v>16</c:v>
                  </c:pt>
                  <c:pt idx="5">
                    <c:v>15</c:v>
                  </c:pt>
                  <c:pt idx="6">
                    <c:v>12</c:v>
                  </c:pt>
                  <c:pt idx="7">
                    <c:v>10</c:v>
                  </c:pt>
                  <c:pt idx="8">
                    <c:v>10</c:v>
                  </c:pt>
                  <c:pt idx="9">
                    <c:v>9</c:v>
                  </c:pt>
                  <c:pt idx="10">
                    <c:v>8</c:v>
                  </c:pt>
                </c15:dlblRangeCache>
              </c15:datalabelsRange>
            </c:ext>
            <c:ext xmlns:c16="http://schemas.microsoft.com/office/drawing/2014/chart" uri="{C3380CC4-5D6E-409C-BE32-E72D297353CC}">
              <c16:uniqueId val="{00000026-60B9-467F-874A-C476236A3A9F}"/>
            </c:ext>
          </c:extLst>
        </c:ser>
        <c:dLbls>
          <c:showLegendKey val="0"/>
          <c:showVal val="0"/>
          <c:showCatName val="0"/>
          <c:showSerName val="0"/>
          <c:showPercent val="0"/>
          <c:showBubbleSize val="0"/>
        </c:dLbls>
        <c:gapWidth val="55"/>
        <c:overlap val="100"/>
        <c:axId val="714998912"/>
        <c:axId val="714999872"/>
      </c:barChart>
      <c:catAx>
        <c:axId val="714998912"/>
        <c:scaling>
          <c:orientation val="maxMin"/>
        </c:scaling>
        <c:delete val="0"/>
        <c:axPos val="r"/>
        <c:numFmt formatCode="General" sourceLinked="1"/>
        <c:majorTickMark val="none"/>
        <c:minorTickMark val="none"/>
        <c:tickLblPos val="high"/>
        <c:spPr>
          <a:noFill/>
          <a:ln w="9525" cap="flat" cmpd="sng" algn="ctr">
            <a:noFill/>
            <a:round/>
          </a:ln>
          <a:effectLst/>
        </c:spPr>
        <c:txPr>
          <a:bodyPr rot="-60000000" spcFirstLastPara="1" vertOverflow="ellipsis" vert="horz" wrap="square" anchor="ctr" anchorCtr="1"/>
          <a:lstStyle/>
          <a:p>
            <a:pPr>
              <a:defRPr sz="1400" b="0" i="0" u="none" strike="noStrike" kern="1200" baseline="0">
                <a:solidFill>
                  <a:srgbClr val="1A2955"/>
                </a:solidFill>
                <a:latin typeface="Arial" panose="020B0604020202020204" pitchFamily="34" charset="0"/>
                <a:ea typeface="+mn-ea"/>
                <a:cs typeface="Arial" panose="020B0604020202020204" pitchFamily="34" charset="0"/>
              </a:defRPr>
            </a:pPr>
            <a:endParaRPr lang="en-US"/>
          </a:p>
        </c:txPr>
        <c:crossAx val="714999872"/>
        <c:crosses val="autoZero"/>
        <c:auto val="1"/>
        <c:lblAlgn val="ctr"/>
        <c:lblOffset val="100"/>
        <c:noMultiLvlLbl val="0"/>
      </c:catAx>
      <c:valAx>
        <c:axId val="714999872"/>
        <c:scaling>
          <c:orientation val="maxMin"/>
          <c:max val="70"/>
        </c:scaling>
        <c:delete val="0"/>
        <c:axPos val="t"/>
        <c:numFmt formatCode="0" sourceLinked="0"/>
        <c:majorTickMark val="in"/>
        <c:minorTickMark val="none"/>
        <c:tickLblPos val="high"/>
        <c:spPr>
          <a:noFill/>
          <a:ln>
            <a:solidFill>
              <a:schemeClr val="bg1">
                <a:lumMod val="75000"/>
              </a:schemeClr>
            </a:solidFill>
          </a:ln>
          <a:effectLst/>
        </c:spPr>
        <c:txPr>
          <a:bodyPr rot="-60000000" spcFirstLastPara="1" vertOverflow="ellipsis" vert="horz" wrap="square" anchor="ctr" anchorCtr="1"/>
          <a:lstStyle/>
          <a:p>
            <a:pPr>
              <a:defRPr sz="1100" b="0" i="0" u="none" strike="noStrike" kern="1200" baseline="0">
                <a:solidFill>
                  <a:srgbClr val="1A2955"/>
                </a:solidFill>
                <a:latin typeface="Arial" panose="020B0604020202020204" pitchFamily="34" charset="0"/>
                <a:ea typeface="+mn-ea"/>
                <a:cs typeface="Arial" panose="020B0604020202020204" pitchFamily="34" charset="0"/>
              </a:defRPr>
            </a:pPr>
            <a:endParaRPr lang="en-US"/>
          </a:p>
        </c:txPr>
        <c:crossAx val="714998912"/>
        <c:crossesAt val="45"/>
        <c:crossBetween val="between"/>
        <c:majorUnit val="10"/>
      </c:valAx>
      <c:spPr>
        <a:noFill/>
        <a:ln>
          <a:noFill/>
        </a:ln>
        <a:effectLst/>
      </c:spPr>
    </c:plotArea>
    <c:plotVisOnly val="1"/>
    <c:dispBlanksAs val="gap"/>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AEs!$X$3</c:f>
              <c:strCache>
                <c:ptCount val="1"/>
                <c:pt idx="0">
                  <c:v>Grade ≥3</c:v>
                </c:pt>
              </c:strCache>
            </c:strRef>
          </c:tx>
          <c:spPr>
            <a:solidFill>
              <a:srgbClr val="1A2955"/>
            </a:solidFill>
            <a:ln>
              <a:solidFill>
                <a:srgbClr val="1A2955"/>
              </a:solidFill>
            </a:ln>
            <a:effectLst/>
          </c:spPr>
          <c:invertIfNegative val="0"/>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AEs!$X$4:$X$14</c:f>
              <c:numCache>
                <c:formatCode>0</c:formatCode>
                <c:ptCount val="11"/>
                <c:pt idx="0">
                  <c:v>34.193548387096776</c:v>
                </c:pt>
                <c:pt idx="1">
                  <c:v>5.161290322580645</c:v>
                </c:pt>
                <c:pt idx="2">
                  <c:v>2.5806451612903225</c:v>
                </c:pt>
                <c:pt idx="3">
                  <c:v>0</c:v>
                </c:pt>
                <c:pt idx="4">
                  <c:v>0.64516129032258063</c:v>
                </c:pt>
                <c:pt idx="5">
                  <c:v>0.64516129032258063</c:v>
                </c:pt>
                <c:pt idx="6">
                  <c:v>0</c:v>
                </c:pt>
                <c:pt idx="7">
                  <c:v>0.64516129032258063</c:v>
                </c:pt>
                <c:pt idx="8">
                  <c:v>0</c:v>
                </c:pt>
                <c:pt idx="9">
                  <c:v>0.64516129032258063</c:v>
                </c:pt>
                <c:pt idx="10">
                  <c:v>0</c:v>
                </c:pt>
              </c:numCache>
            </c:numRef>
          </c:val>
          <c:extLst>
            <c:ext xmlns:c16="http://schemas.microsoft.com/office/drawing/2014/chart" uri="{C3380CC4-5D6E-409C-BE32-E72D297353CC}">
              <c16:uniqueId val="{00000000-4318-422F-B3E2-960FBC0E32D3}"/>
            </c:ext>
          </c:extLst>
        </c:ser>
        <c:ser>
          <c:idx val="1"/>
          <c:order val="1"/>
          <c:tx>
            <c:strRef>
              <c:f>AEs!$Y$3</c:f>
              <c:strCache>
                <c:ptCount val="1"/>
                <c:pt idx="0">
                  <c:v>Grade 2</c:v>
                </c:pt>
              </c:strCache>
            </c:strRef>
          </c:tx>
          <c:spPr>
            <a:solidFill>
              <a:srgbClr val="8C94AA"/>
            </a:solidFill>
            <a:ln>
              <a:solidFill>
                <a:srgbClr val="1A2955"/>
              </a:solidFill>
            </a:ln>
            <a:effectLst/>
          </c:spPr>
          <c:invertIfNegative val="0"/>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AEs!$Y$4:$Y$14</c:f>
              <c:numCache>
                <c:formatCode>0.0</c:formatCode>
                <c:ptCount val="11"/>
                <c:pt idx="0">
                  <c:v>7.741935483870968</c:v>
                </c:pt>
                <c:pt idx="1">
                  <c:v>6.4516129032258061</c:v>
                </c:pt>
                <c:pt idx="2">
                  <c:v>2.5806451612903225</c:v>
                </c:pt>
                <c:pt idx="3">
                  <c:v>0.64516129032258063</c:v>
                </c:pt>
                <c:pt idx="4">
                  <c:v>8.3870967741935498</c:v>
                </c:pt>
                <c:pt idx="5">
                  <c:v>3.870967741935484</c:v>
                </c:pt>
                <c:pt idx="6">
                  <c:v>1.2903225806451613</c:v>
                </c:pt>
                <c:pt idx="7">
                  <c:v>3.870967741935484</c:v>
                </c:pt>
                <c:pt idx="8">
                  <c:v>3.225806451612903</c:v>
                </c:pt>
                <c:pt idx="9">
                  <c:v>4.5161290322580641</c:v>
                </c:pt>
                <c:pt idx="10">
                  <c:v>1.2903225806451613</c:v>
                </c:pt>
              </c:numCache>
            </c:numRef>
          </c:val>
          <c:extLst>
            <c:ext xmlns:c16="http://schemas.microsoft.com/office/drawing/2014/chart" uri="{C3380CC4-5D6E-409C-BE32-E72D297353CC}">
              <c16:uniqueId val="{00000001-4318-422F-B3E2-960FBC0E32D3}"/>
            </c:ext>
          </c:extLst>
        </c:ser>
        <c:ser>
          <c:idx val="2"/>
          <c:order val="2"/>
          <c:tx>
            <c:strRef>
              <c:f>AEs!$Z$3</c:f>
              <c:strCache>
                <c:ptCount val="1"/>
                <c:pt idx="0">
                  <c:v>Grade 1</c:v>
                </c:pt>
              </c:strCache>
            </c:strRef>
          </c:tx>
          <c:spPr>
            <a:solidFill>
              <a:srgbClr val="C6C9D4"/>
            </a:solidFill>
            <a:ln>
              <a:solidFill>
                <a:srgbClr val="1A2955"/>
              </a:solidFill>
            </a:ln>
            <a:effectLst/>
          </c:spPr>
          <c:invertIfNegative val="0"/>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AEs!$Z$4:$Z$14</c:f>
              <c:numCache>
                <c:formatCode>0.0</c:formatCode>
                <c:ptCount val="11"/>
                <c:pt idx="0">
                  <c:v>2.5806451612903225</c:v>
                </c:pt>
                <c:pt idx="1">
                  <c:v>5.161290322580645</c:v>
                </c:pt>
                <c:pt idx="2">
                  <c:v>2.5806451612903225</c:v>
                </c:pt>
                <c:pt idx="3">
                  <c:v>7.096774193548387</c:v>
                </c:pt>
                <c:pt idx="4">
                  <c:v>8.3870967741935498</c:v>
                </c:pt>
                <c:pt idx="5">
                  <c:v>9.67741935483871</c:v>
                </c:pt>
                <c:pt idx="6">
                  <c:v>5.806451612903226</c:v>
                </c:pt>
                <c:pt idx="7">
                  <c:v>9.67741935483871</c:v>
                </c:pt>
                <c:pt idx="8">
                  <c:v>7.096774193548387</c:v>
                </c:pt>
                <c:pt idx="9">
                  <c:v>5.806451612903226</c:v>
                </c:pt>
                <c:pt idx="10">
                  <c:v>11.612903225806452</c:v>
                </c:pt>
              </c:numCache>
            </c:numRef>
          </c:val>
          <c:extLst>
            <c:ext xmlns:c16="http://schemas.microsoft.com/office/drawing/2014/chart" uri="{C3380CC4-5D6E-409C-BE32-E72D297353CC}">
              <c16:uniqueId val="{00000002-4318-422F-B3E2-960FBC0E32D3}"/>
            </c:ext>
          </c:extLst>
        </c:ser>
        <c:ser>
          <c:idx val="3"/>
          <c:order val="3"/>
          <c:tx>
            <c:strRef>
              <c:f>AEs!$AA$3</c:f>
              <c:strCache>
                <c:ptCount val="1"/>
                <c:pt idx="0">
                  <c:v>LABEL SPACE 1</c:v>
                </c:pt>
              </c:strCache>
            </c:strRef>
          </c:tx>
          <c:spPr>
            <a:noFill/>
            <a:ln>
              <a:noFill/>
            </a:ln>
            <a:effectLst/>
          </c:spPr>
          <c:invertIfNegative val="0"/>
          <c:dLbls>
            <c:dLbl>
              <c:idx val="0"/>
              <c:tx>
                <c:rich>
                  <a:bodyPr/>
                  <a:lstStyle/>
                  <a:p>
                    <a:fld id="{18D1D334-60A0-F04A-9D74-535F4EDE24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4318-422F-B3E2-960FBC0E32D3}"/>
                </c:ext>
              </c:extLst>
            </c:dLbl>
            <c:dLbl>
              <c:idx val="1"/>
              <c:tx>
                <c:rich>
                  <a:bodyPr/>
                  <a:lstStyle/>
                  <a:p>
                    <a:fld id="{DBE155F6-9E72-984A-A4EF-12E45E2CB1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4318-422F-B3E2-960FBC0E32D3}"/>
                </c:ext>
              </c:extLst>
            </c:dLbl>
            <c:dLbl>
              <c:idx val="2"/>
              <c:tx>
                <c:rich>
                  <a:bodyPr/>
                  <a:lstStyle/>
                  <a:p>
                    <a:fld id="{7E6298DF-BA7F-1146-8780-EEB4E32892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4318-422F-B3E2-960FBC0E32D3}"/>
                </c:ext>
              </c:extLst>
            </c:dLbl>
            <c:dLbl>
              <c:idx val="3"/>
              <c:tx>
                <c:rich>
                  <a:bodyPr/>
                  <a:lstStyle/>
                  <a:p>
                    <a:fld id="{98591705-F0A1-D94B-A1C6-B602841F67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4318-422F-B3E2-960FBC0E32D3}"/>
                </c:ext>
              </c:extLst>
            </c:dLbl>
            <c:dLbl>
              <c:idx val="4"/>
              <c:tx>
                <c:rich>
                  <a:bodyPr/>
                  <a:lstStyle/>
                  <a:p>
                    <a:fld id="{0E10FEAE-D577-864A-91AB-EE61DD425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4318-422F-B3E2-960FBC0E32D3}"/>
                </c:ext>
              </c:extLst>
            </c:dLbl>
            <c:dLbl>
              <c:idx val="5"/>
              <c:tx>
                <c:rich>
                  <a:bodyPr/>
                  <a:lstStyle/>
                  <a:p>
                    <a:fld id="{5AB882E4-D16B-E34E-BCBC-1442ECF20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4318-422F-B3E2-960FBC0E32D3}"/>
                </c:ext>
              </c:extLst>
            </c:dLbl>
            <c:dLbl>
              <c:idx val="6"/>
              <c:tx>
                <c:rich>
                  <a:bodyPr/>
                  <a:lstStyle/>
                  <a:p>
                    <a:fld id="{00B572C5-8447-5E48-810B-8E9A394DE4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4318-422F-B3E2-960FBC0E32D3}"/>
                </c:ext>
              </c:extLst>
            </c:dLbl>
            <c:dLbl>
              <c:idx val="7"/>
              <c:tx>
                <c:rich>
                  <a:bodyPr/>
                  <a:lstStyle/>
                  <a:p>
                    <a:fld id="{D9AA7788-D999-3341-8CAB-C09BBE4815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4318-422F-B3E2-960FBC0E32D3}"/>
                </c:ext>
              </c:extLst>
            </c:dLbl>
            <c:dLbl>
              <c:idx val="8"/>
              <c:tx>
                <c:rich>
                  <a:bodyPr/>
                  <a:lstStyle/>
                  <a:p>
                    <a:fld id="{BD6EA8FF-480A-F844-8E04-3DBDBC123D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4318-422F-B3E2-960FBC0E32D3}"/>
                </c:ext>
              </c:extLst>
            </c:dLbl>
            <c:dLbl>
              <c:idx val="9"/>
              <c:tx>
                <c:rich>
                  <a:bodyPr/>
                  <a:lstStyle/>
                  <a:p>
                    <a:fld id="{E5FF70CA-FC3F-8D48-AE10-F9705D8EDC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4318-422F-B3E2-960FBC0E32D3}"/>
                </c:ext>
              </c:extLst>
            </c:dLbl>
            <c:dLbl>
              <c:idx val="10"/>
              <c:tx>
                <c:rich>
                  <a:bodyPr/>
                  <a:lstStyle/>
                  <a:p>
                    <a:fld id="{023C7341-20B7-114D-ACA1-B4307CE3F7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4318-422F-B3E2-960FBC0E32D3}"/>
                </c:ext>
              </c:extLst>
            </c:dLbl>
            <c:spPr>
              <a:noFill/>
              <a:ln>
                <a:noFill/>
              </a:ln>
              <a:effectLst/>
            </c:spPr>
            <c:txPr>
              <a:bodyPr rot="0" spcFirstLastPara="1" vertOverflow="ellipsis" vert="horz" wrap="square" anchor="ctr" anchorCtr="1"/>
              <a:lstStyle/>
              <a:p>
                <a:pPr>
                  <a:defRPr sz="1400" b="1" i="0" u="none" strike="noStrike" kern="1200" baseline="0">
                    <a:solidFill>
                      <a:srgbClr val="1A2955"/>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AEs!$AA$4:$AA$14</c:f>
              <c:numCache>
                <c:formatCode>0.0</c:formatCode>
                <c:ptCount val="11"/>
                <c:pt idx="0">
                  <c:v>5</c:v>
                </c:pt>
                <c:pt idx="1">
                  <c:v>5</c:v>
                </c:pt>
                <c:pt idx="2">
                  <c:v>5</c:v>
                </c:pt>
                <c:pt idx="3">
                  <c:v>5</c:v>
                </c:pt>
                <c:pt idx="4">
                  <c:v>5</c:v>
                </c:pt>
                <c:pt idx="5">
                  <c:v>5</c:v>
                </c:pt>
                <c:pt idx="6">
                  <c:v>5</c:v>
                </c:pt>
                <c:pt idx="7">
                  <c:v>5</c:v>
                </c:pt>
                <c:pt idx="8">
                  <c:v>5</c:v>
                </c:pt>
                <c:pt idx="9">
                  <c:v>5</c:v>
                </c:pt>
                <c:pt idx="10">
                  <c:v>5</c:v>
                </c:pt>
              </c:numCache>
            </c:numRef>
          </c:val>
          <c:extLst>
            <c:ext xmlns:c15="http://schemas.microsoft.com/office/drawing/2012/chart" uri="{02D57815-91ED-43cb-92C2-25804820EDAC}">
              <c15:datalabelsRange>
                <c15:f>AEs!$X$4:$X$15</c15:f>
                <c15:dlblRangeCache>
                  <c:ptCount val="12"/>
                  <c:pt idx="0">
                    <c:v>34</c:v>
                  </c:pt>
                  <c:pt idx="1">
                    <c:v>5</c:v>
                  </c:pt>
                  <c:pt idx="2">
                    <c:v>3</c:v>
                  </c:pt>
                  <c:pt idx="3">
                    <c:v>0</c:v>
                  </c:pt>
                  <c:pt idx="4">
                    <c:v>1</c:v>
                  </c:pt>
                  <c:pt idx="5">
                    <c:v>1</c:v>
                  </c:pt>
                  <c:pt idx="6">
                    <c:v>0</c:v>
                  </c:pt>
                  <c:pt idx="7">
                    <c:v>1</c:v>
                  </c:pt>
                  <c:pt idx="8">
                    <c:v>0</c:v>
                  </c:pt>
                  <c:pt idx="9">
                    <c:v>1</c:v>
                  </c:pt>
                  <c:pt idx="10">
                    <c:v>0</c:v>
                  </c:pt>
                </c15:dlblRangeCache>
              </c15:datalabelsRange>
            </c:ext>
            <c:ext xmlns:c16="http://schemas.microsoft.com/office/drawing/2014/chart" uri="{C3380CC4-5D6E-409C-BE32-E72D297353CC}">
              <c16:uniqueId val="{0000000E-4318-422F-B3E2-960FBC0E32D3}"/>
            </c:ext>
          </c:extLst>
        </c:ser>
        <c:ser>
          <c:idx val="4"/>
          <c:order val="4"/>
          <c:tx>
            <c:strRef>
              <c:f>AEs!$AB$3</c:f>
              <c:strCache>
                <c:ptCount val="1"/>
                <c:pt idx="0">
                  <c:v>LABEL SPACE /</c:v>
                </c:pt>
              </c:strCache>
            </c:strRef>
          </c:tx>
          <c:spPr>
            <a:solidFill>
              <a:sysClr val="window" lastClr="FFFFFF"/>
            </a:solidFill>
            <a:ln>
              <a:noFill/>
            </a:ln>
            <a:effectLst/>
          </c:spPr>
          <c:invertIfNegative val="0"/>
          <c:dLbls>
            <c:dLbl>
              <c:idx val="0"/>
              <c:tx>
                <c:rich>
                  <a:bodyPr/>
                  <a:lstStyle/>
                  <a:p>
                    <a:fld id="{A98567B6-476A-7447-BCA8-B399833C8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F-4318-422F-B3E2-960FBC0E32D3}"/>
                </c:ext>
              </c:extLst>
            </c:dLbl>
            <c:dLbl>
              <c:idx val="1"/>
              <c:tx>
                <c:rich>
                  <a:bodyPr/>
                  <a:lstStyle/>
                  <a:p>
                    <a:fld id="{C4853F6B-2F82-8343-898E-4365D2211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4318-422F-B3E2-960FBC0E32D3}"/>
                </c:ext>
              </c:extLst>
            </c:dLbl>
            <c:dLbl>
              <c:idx val="2"/>
              <c:tx>
                <c:rich>
                  <a:bodyPr/>
                  <a:lstStyle/>
                  <a:p>
                    <a:fld id="{F5A7B8A1-D7E6-0344-BF7A-28C7BC9AC3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4318-422F-B3E2-960FBC0E32D3}"/>
                </c:ext>
              </c:extLst>
            </c:dLbl>
            <c:dLbl>
              <c:idx val="3"/>
              <c:tx>
                <c:rich>
                  <a:bodyPr/>
                  <a:lstStyle/>
                  <a:p>
                    <a:fld id="{76EB7419-894E-4643-8CA8-5E7438040F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4318-422F-B3E2-960FBC0E32D3}"/>
                </c:ext>
              </c:extLst>
            </c:dLbl>
            <c:dLbl>
              <c:idx val="4"/>
              <c:tx>
                <c:rich>
                  <a:bodyPr/>
                  <a:lstStyle/>
                  <a:p>
                    <a:fld id="{0F3BE705-3AF0-6041-B48F-86BD9658CA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3-4318-422F-B3E2-960FBC0E32D3}"/>
                </c:ext>
              </c:extLst>
            </c:dLbl>
            <c:dLbl>
              <c:idx val="5"/>
              <c:tx>
                <c:rich>
                  <a:bodyPr/>
                  <a:lstStyle/>
                  <a:p>
                    <a:fld id="{440247BC-644E-2F48-953E-DC00F15970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4318-422F-B3E2-960FBC0E32D3}"/>
                </c:ext>
              </c:extLst>
            </c:dLbl>
            <c:dLbl>
              <c:idx val="6"/>
              <c:tx>
                <c:rich>
                  <a:bodyPr/>
                  <a:lstStyle/>
                  <a:p>
                    <a:fld id="{EE89826D-C7E8-184C-9C7F-4065EC1CE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4318-422F-B3E2-960FBC0E32D3}"/>
                </c:ext>
              </c:extLst>
            </c:dLbl>
            <c:dLbl>
              <c:idx val="7"/>
              <c:tx>
                <c:rich>
                  <a:bodyPr/>
                  <a:lstStyle/>
                  <a:p>
                    <a:fld id="{EA42F378-0FA8-604F-A002-13A944C659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6-4318-422F-B3E2-960FBC0E32D3}"/>
                </c:ext>
              </c:extLst>
            </c:dLbl>
            <c:dLbl>
              <c:idx val="8"/>
              <c:tx>
                <c:rich>
                  <a:bodyPr/>
                  <a:lstStyle/>
                  <a:p>
                    <a:fld id="{06012504-8111-6643-96BC-1741E33FBD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7-4318-422F-B3E2-960FBC0E32D3}"/>
                </c:ext>
              </c:extLst>
            </c:dLbl>
            <c:dLbl>
              <c:idx val="9"/>
              <c:tx>
                <c:rich>
                  <a:bodyPr/>
                  <a:lstStyle/>
                  <a:p>
                    <a:fld id="{A9F115C7-5F93-0746-9F2A-FA82E0FA7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4318-422F-B3E2-960FBC0E32D3}"/>
                </c:ext>
              </c:extLst>
            </c:dLbl>
            <c:dLbl>
              <c:idx val="10"/>
              <c:tx>
                <c:rich>
                  <a:bodyPr/>
                  <a:lstStyle/>
                  <a:p>
                    <a:fld id="{1B9F7D9B-00D8-8943-BE44-AB689A05F8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4318-422F-B3E2-960FBC0E32D3}"/>
                </c:ext>
              </c:extLst>
            </c:dLbl>
            <c:spPr>
              <a:noFill/>
              <a:ln>
                <a:noFill/>
              </a:ln>
              <a:effectLst/>
            </c:spPr>
            <c:txPr>
              <a:bodyPr rot="0" spcFirstLastPara="1" vertOverflow="ellipsis" vert="horz" wrap="square" anchor="ctr" anchorCtr="1"/>
              <a:lstStyle/>
              <a:p>
                <a:pPr>
                  <a:defRPr sz="900" b="0" i="0" u="none" strike="noStrike" kern="1200" baseline="0">
                    <a:solidFill>
                      <a:srgbClr val="1A2955"/>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AEs!$AB$4:$AB$14</c:f>
              <c:numCache>
                <c:formatCode>0.0</c:formatCode>
                <c:ptCount val="11"/>
                <c:pt idx="0">
                  <c:v>0.5</c:v>
                </c:pt>
                <c:pt idx="1">
                  <c:v>0.5</c:v>
                </c:pt>
                <c:pt idx="2">
                  <c:v>0.5</c:v>
                </c:pt>
                <c:pt idx="3">
                  <c:v>0.5</c:v>
                </c:pt>
                <c:pt idx="4">
                  <c:v>0.5</c:v>
                </c:pt>
                <c:pt idx="5">
                  <c:v>0.5</c:v>
                </c:pt>
                <c:pt idx="6">
                  <c:v>0.5</c:v>
                </c:pt>
                <c:pt idx="7">
                  <c:v>0.5</c:v>
                </c:pt>
                <c:pt idx="8">
                  <c:v>0.5</c:v>
                </c:pt>
                <c:pt idx="9">
                  <c:v>0.5</c:v>
                </c:pt>
                <c:pt idx="10">
                  <c:v>0.5</c:v>
                </c:pt>
              </c:numCache>
            </c:numRef>
          </c:val>
          <c:extLst>
            <c:ext xmlns:c15="http://schemas.microsoft.com/office/drawing/2012/chart" uri="{02D57815-91ED-43cb-92C2-25804820EDAC}">
              <c15:datalabelsRange>
                <c15:f>AEs!$O$4:$O$15</c15:f>
                <c15:dlblRangeCache>
                  <c:ptCount val="12"/>
                  <c:pt idx="0">
                    <c:v>/</c:v>
                  </c:pt>
                  <c:pt idx="1">
                    <c:v>/</c:v>
                  </c:pt>
                  <c:pt idx="2">
                    <c:v>/</c:v>
                  </c:pt>
                  <c:pt idx="3">
                    <c:v>/</c:v>
                  </c:pt>
                  <c:pt idx="4">
                    <c:v>/</c:v>
                  </c:pt>
                  <c:pt idx="5">
                    <c:v>/</c:v>
                  </c:pt>
                  <c:pt idx="6">
                    <c:v>/</c:v>
                  </c:pt>
                  <c:pt idx="7">
                    <c:v>/</c:v>
                  </c:pt>
                  <c:pt idx="8">
                    <c:v>/</c:v>
                  </c:pt>
                  <c:pt idx="9">
                    <c:v>/</c:v>
                  </c:pt>
                  <c:pt idx="10">
                    <c:v>/</c:v>
                  </c:pt>
                </c15:dlblRangeCache>
              </c15:datalabelsRange>
            </c:ext>
            <c:ext xmlns:c16="http://schemas.microsoft.com/office/drawing/2014/chart" uri="{C3380CC4-5D6E-409C-BE32-E72D297353CC}">
              <c16:uniqueId val="{0000001A-4318-422F-B3E2-960FBC0E32D3}"/>
            </c:ext>
          </c:extLst>
        </c:ser>
        <c:ser>
          <c:idx val="5"/>
          <c:order val="5"/>
          <c:tx>
            <c:strRef>
              <c:f>AEs!$AC$3</c:f>
              <c:strCache>
                <c:ptCount val="1"/>
                <c:pt idx="0">
                  <c:v>LABEL SPACE 2</c:v>
                </c:pt>
              </c:strCache>
            </c:strRef>
          </c:tx>
          <c:spPr>
            <a:solidFill>
              <a:sysClr val="window" lastClr="FFFFFF"/>
            </a:solidFill>
            <a:ln>
              <a:noFill/>
            </a:ln>
            <a:effectLst/>
          </c:spPr>
          <c:invertIfNegative val="0"/>
          <c:dLbls>
            <c:dLbl>
              <c:idx val="0"/>
              <c:tx>
                <c:rich>
                  <a:bodyPr/>
                  <a:lstStyle/>
                  <a:p>
                    <a:fld id="{C13A871D-9BC1-FD40-91F9-07810B457A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B-4318-422F-B3E2-960FBC0E32D3}"/>
                </c:ext>
              </c:extLst>
            </c:dLbl>
            <c:dLbl>
              <c:idx val="1"/>
              <c:tx>
                <c:rich>
                  <a:bodyPr/>
                  <a:lstStyle/>
                  <a:p>
                    <a:fld id="{4FDB342F-50A8-6842-909A-EE7D06B898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4318-422F-B3E2-960FBC0E32D3}"/>
                </c:ext>
              </c:extLst>
            </c:dLbl>
            <c:dLbl>
              <c:idx val="2"/>
              <c:tx>
                <c:rich>
                  <a:bodyPr/>
                  <a:lstStyle/>
                  <a:p>
                    <a:fld id="{895D94A8-12BC-8A4B-8139-2AA10AC58E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D-4318-422F-B3E2-960FBC0E32D3}"/>
                </c:ext>
              </c:extLst>
            </c:dLbl>
            <c:dLbl>
              <c:idx val="3"/>
              <c:tx>
                <c:rich>
                  <a:bodyPr/>
                  <a:lstStyle/>
                  <a:p>
                    <a:fld id="{6A6888C9-F5F1-C14D-88A6-F34394B037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E-4318-422F-B3E2-960FBC0E32D3}"/>
                </c:ext>
              </c:extLst>
            </c:dLbl>
            <c:dLbl>
              <c:idx val="4"/>
              <c:tx>
                <c:rich>
                  <a:bodyPr/>
                  <a:lstStyle/>
                  <a:p>
                    <a:fld id="{A900DC43-6198-4F42-B227-D92AA4D2C0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F-4318-422F-B3E2-960FBC0E32D3}"/>
                </c:ext>
              </c:extLst>
            </c:dLbl>
            <c:dLbl>
              <c:idx val="5"/>
              <c:tx>
                <c:rich>
                  <a:bodyPr/>
                  <a:lstStyle/>
                  <a:p>
                    <a:fld id="{38DB2253-A68E-4848-82A6-F8E9F570DA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0-4318-422F-B3E2-960FBC0E32D3}"/>
                </c:ext>
              </c:extLst>
            </c:dLbl>
            <c:dLbl>
              <c:idx val="6"/>
              <c:tx>
                <c:rich>
                  <a:bodyPr/>
                  <a:lstStyle/>
                  <a:p>
                    <a:fld id="{427E1595-028A-AA4E-A4BE-EB8E019848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1-4318-422F-B3E2-960FBC0E32D3}"/>
                </c:ext>
              </c:extLst>
            </c:dLbl>
            <c:dLbl>
              <c:idx val="7"/>
              <c:tx>
                <c:rich>
                  <a:bodyPr/>
                  <a:lstStyle/>
                  <a:p>
                    <a:fld id="{20631514-DAEF-F549-829B-21C270D73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2-4318-422F-B3E2-960FBC0E32D3}"/>
                </c:ext>
              </c:extLst>
            </c:dLbl>
            <c:dLbl>
              <c:idx val="8"/>
              <c:tx>
                <c:rich>
                  <a:bodyPr/>
                  <a:lstStyle/>
                  <a:p>
                    <a:fld id="{C4044CF5-ECEE-6B4A-B122-D880E63B26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3-4318-422F-B3E2-960FBC0E32D3}"/>
                </c:ext>
              </c:extLst>
            </c:dLbl>
            <c:dLbl>
              <c:idx val="9"/>
              <c:tx>
                <c:rich>
                  <a:bodyPr/>
                  <a:lstStyle/>
                  <a:p>
                    <a:fld id="{68C3F809-8285-8447-B5F7-FF417FE758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4-4318-422F-B3E2-960FBC0E32D3}"/>
                </c:ext>
              </c:extLst>
            </c:dLbl>
            <c:dLbl>
              <c:idx val="10"/>
              <c:tx>
                <c:rich>
                  <a:bodyPr/>
                  <a:lstStyle/>
                  <a:p>
                    <a:fld id="{AE082D6E-81FE-444E-8CAA-8976419F94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5-4318-422F-B3E2-960FBC0E32D3}"/>
                </c:ext>
              </c:extLst>
            </c:dLbl>
            <c:spPr>
              <a:noFill/>
              <a:ln>
                <a:noFill/>
              </a:ln>
              <a:effectLst/>
            </c:spPr>
            <c:txPr>
              <a:bodyPr rot="0" spcFirstLastPara="1" vertOverflow="ellipsis" vert="horz" wrap="square" anchor="ctr" anchorCtr="0"/>
              <a:lstStyle/>
              <a:p>
                <a:pPr algn="r">
                  <a:defRPr lang="en-US" sz="1400" b="1" i="0" u="none" strike="noStrike" kern="1200" baseline="0">
                    <a:solidFill>
                      <a:schemeClr val="bg1">
                        <a:lumMod val="50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AEs!$A$4:$A$14</c:f>
              <c:strCache>
                <c:ptCount val="11"/>
                <c:pt idx="0">
                  <c:v>Neutropenia</c:v>
                </c:pt>
                <c:pt idx="1">
                  <c:v>Anemia</c:v>
                </c:pt>
                <c:pt idx="2">
                  <c:v>Leukopenia</c:v>
                </c:pt>
                <c:pt idx="3">
                  <c:v>Photopsia</c:v>
                </c:pt>
                <c:pt idx="4">
                  <c:v>Arthralgia</c:v>
                </c:pt>
                <c:pt idx="5">
                  <c:v>Fatigue</c:v>
                </c:pt>
                <c:pt idx="6">
                  <c:v>Dry eye</c:v>
                </c:pt>
                <c:pt idx="7">
                  <c:v>Nausea</c:v>
                </c:pt>
                <c:pt idx="8">
                  <c:v>Back pain</c:v>
                </c:pt>
                <c:pt idx="9">
                  <c:v>Diarrhea</c:v>
                </c:pt>
                <c:pt idx="10">
                  <c:v>Headache</c:v>
                </c:pt>
              </c:strCache>
            </c:strRef>
          </c:cat>
          <c:val>
            <c:numRef>
              <c:f>AEs!$AC$4:$AC$14</c:f>
              <c:numCache>
                <c:formatCode>0.0</c:formatCode>
                <c:ptCount val="11"/>
                <c:pt idx="0">
                  <c:v>5</c:v>
                </c:pt>
                <c:pt idx="1">
                  <c:v>5</c:v>
                </c:pt>
                <c:pt idx="2">
                  <c:v>5</c:v>
                </c:pt>
                <c:pt idx="3">
                  <c:v>5</c:v>
                </c:pt>
                <c:pt idx="4">
                  <c:v>5</c:v>
                </c:pt>
                <c:pt idx="5">
                  <c:v>5</c:v>
                </c:pt>
                <c:pt idx="6">
                  <c:v>5</c:v>
                </c:pt>
                <c:pt idx="7">
                  <c:v>5</c:v>
                </c:pt>
                <c:pt idx="8">
                  <c:v>5</c:v>
                </c:pt>
                <c:pt idx="9">
                  <c:v>5</c:v>
                </c:pt>
                <c:pt idx="10">
                  <c:v>5</c:v>
                </c:pt>
              </c:numCache>
            </c:numRef>
          </c:val>
          <c:extLst>
            <c:ext xmlns:c15="http://schemas.microsoft.com/office/drawing/2012/chart" uri="{02D57815-91ED-43cb-92C2-25804820EDAC}">
              <c15:datalabelsRange>
                <c15:f>AEs!$AE$4:$AE$15</c15:f>
                <c15:dlblRangeCache>
                  <c:ptCount val="12"/>
                  <c:pt idx="0">
                    <c:v>45</c:v>
                  </c:pt>
                  <c:pt idx="1">
                    <c:v>17</c:v>
                  </c:pt>
                  <c:pt idx="2">
                    <c:v>8</c:v>
                  </c:pt>
                  <c:pt idx="3">
                    <c:v>8</c:v>
                  </c:pt>
                  <c:pt idx="4">
                    <c:v>17</c:v>
                  </c:pt>
                  <c:pt idx="5">
                    <c:v>14</c:v>
                  </c:pt>
                  <c:pt idx="6">
                    <c:v>7</c:v>
                  </c:pt>
                  <c:pt idx="7">
                    <c:v>14</c:v>
                  </c:pt>
                  <c:pt idx="8">
                    <c:v>10</c:v>
                  </c:pt>
                  <c:pt idx="9">
                    <c:v>11</c:v>
                  </c:pt>
                  <c:pt idx="10">
                    <c:v>13</c:v>
                  </c:pt>
                </c15:dlblRangeCache>
              </c15:datalabelsRange>
            </c:ext>
            <c:ext xmlns:c16="http://schemas.microsoft.com/office/drawing/2014/chart" uri="{C3380CC4-5D6E-409C-BE32-E72D297353CC}">
              <c16:uniqueId val="{00000026-4318-422F-B3E2-960FBC0E32D3}"/>
            </c:ext>
          </c:extLst>
        </c:ser>
        <c:dLbls>
          <c:showLegendKey val="0"/>
          <c:showVal val="0"/>
          <c:showCatName val="0"/>
          <c:showSerName val="0"/>
          <c:showPercent val="0"/>
          <c:showBubbleSize val="0"/>
        </c:dLbls>
        <c:gapWidth val="55"/>
        <c:overlap val="100"/>
        <c:axId val="714998912"/>
        <c:axId val="714999872"/>
      </c:barChart>
      <c:catAx>
        <c:axId val="714998912"/>
        <c:scaling>
          <c:orientation val="maxMin"/>
        </c:scaling>
        <c:delete val="1"/>
        <c:axPos val="l"/>
        <c:numFmt formatCode="General" sourceLinked="1"/>
        <c:majorTickMark val="out"/>
        <c:minorTickMark val="none"/>
        <c:tickLblPos val="nextTo"/>
        <c:crossAx val="714999872"/>
        <c:crosses val="autoZero"/>
        <c:auto val="0"/>
        <c:lblAlgn val="ctr"/>
        <c:lblOffset val="100"/>
        <c:noMultiLvlLbl val="0"/>
      </c:catAx>
      <c:valAx>
        <c:axId val="714999872"/>
        <c:scaling>
          <c:orientation val="minMax"/>
          <c:max val="70"/>
        </c:scaling>
        <c:delete val="0"/>
        <c:axPos val="b"/>
        <c:numFmt formatCode="0" sourceLinked="0"/>
        <c:majorTickMark val="out"/>
        <c:minorTickMark val="none"/>
        <c:tickLblPos val="high"/>
        <c:spPr>
          <a:noFill/>
          <a:ln>
            <a:solidFill>
              <a:schemeClr val="bg1">
                <a:lumMod val="75000"/>
              </a:schemeClr>
            </a:solidFill>
          </a:ln>
          <a:effectLst/>
        </c:spPr>
        <c:txPr>
          <a:bodyPr rot="-60000000" spcFirstLastPara="1" vertOverflow="ellipsis" vert="horz" wrap="square" anchor="ctr" anchorCtr="1"/>
          <a:lstStyle/>
          <a:p>
            <a:pPr>
              <a:defRPr sz="1100" b="0" i="0" u="none" strike="noStrike" kern="1200" baseline="0">
                <a:solidFill>
                  <a:srgbClr val="1A2955"/>
                </a:solidFill>
                <a:latin typeface="Arial" panose="020B0604020202020204" pitchFamily="34" charset="0"/>
                <a:ea typeface="+mn-ea"/>
                <a:cs typeface="Arial" panose="020B0604020202020204" pitchFamily="34" charset="0"/>
              </a:defRPr>
            </a:pPr>
            <a:endParaRPr lang="en-US"/>
          </a:p>
        </c:txPr>
        <c:crossAx val="714998912"/>
        <c:crosses val="max"/>
        <c:crossBetween val="between"/>
        <c:majorUnit val="10"/>
      </c:valAx>
      <c:spPr>
        <a:noFill/>
        <a:ln>
          <a:noFill/>
        </a:ln>
        <a:effectLst/>
      </c:spPr>
    </c:plotArea>
    <c:plotVisOnly val="1"/>
    <c:dispBlanksAs val="gap"/>
    <c:showDLblsOverMax val="0"/>
  </c:chart>
  <c:spPr>
    <a:noFill/>
    <a:ln>
      <a:noFill/>
    </a:ln>
    <a:effectLst/>
  </c:spPr>
  <c:txPr>
    <a:bodyPr/>
    <a:lstStyle/>
    <a:p>
      <a:pPr>
        <a:defRPr sz="1100">
          <a:solidFill>
            <a:srgbClr val="1A2955"/>
          </a:solidFill>
          <a:latin typeface="Arial" panose="020B060402020202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spPr>
            <a:solidFill>
              <a:schemeClr val="accent1"/>
            </a:solidFill>
            <a:ln>
              <a:noFill/>
            </a:ln>
            <a:effectLst/>
          </c:spPr>
          <c:invertIfNegative val="0"/>
          <c:dPt>
            <c:idx val="1"/>
            <c:invertIfNegative val="0"/>
            <c:bubble3D val="0"/>
            <c:spPr>
              <a:solidFill>
                <a:srgbClr val="33CC33"/>
              </a:solidFill>
              <a:ln>
                <a:noFill/>
              </a:ln>
              <a:effectLst/>
            </c:spPr>
            <c:extLst>
              <c:ext xmlns:c16="http://schemas.microsoft.com/office/drawing/2014/chart" uri="{C3380CC4-5D6E-409C-BE32-E72D297353CC}">
                <c16:uniqueId val="{00000001-EBAD-469D-9A4B-69ED9BE8DE28}"/>
              </c:ext>
            </c:extLst>
          </c:dPt>
          <c:dPt>
            <c:idx val="3"/>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EBAD-469D-9A4B-69ED9BE8DE28}"/>
              </c:ext>
            </c:extLst>
          </c:dPt>
          <c:dPt>
            <c:idx val="4"/>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EBAD-469D-9A4B-69ED9BE8DE28}"/>
              </c:ext>
            </c:extLst>
          </c:dPt>
          <c:dPt>
            <c:idx val="6"/>
            <c:invertIfNegative val="0"/>
            <c:bubble3D val="0"/>
            <c:spPr>
              <a:solidFill>
                <a:srgbClr val="009900"/>
              </a:solidFill>
              <a:ln>
                <a:noFill/>
              </a:ln>
              <a:effectLst/>
            </c:spPr>
            <c:extLst>
              <c:ext xmlns:c16="http://schemas.microsoft.com/office/drawing/2014/chart" uri="{C3380CC4-5D6E-409C-BE32-E72D297353CC}">
                <c16:uniqueId val="{00000007-EBAD-469D-9A4B-69ED9BE8DE28}"/>
              </c:ext>
            </c:extLst>
          </c:dPt>
          <c:dPt>
            <c:idx val="8"/>
            <c:invertIfNegative val="0"/>
            <c:bubble3D val="0"/>
            <c:spPr>
              <a:solidFill>
                <a:schemeClr val="accent2"/>
              </a:solidFill>
              <a:ln>
                <a:noFill/>
              </a:ln>
              <a:effectLst/>
            </c:spPr>
            <c:extLst>
              <c:ext xmlns:c16="http://schemas.microsoft.com/office/drawing/2014/chart" uri="{C3380CC4-5D6E-409C-BE32-E72D297353CC}">
                <c16:uniqueId val="{00000009-EBAD-469D-9A4B-69ED9BE8DE28}"/>
              </c:ext>
            </c:extLst>
          </c:dPt>
          <c:dPt>
            <c:idx val="10"/>
            <c:invertIfNegative val="0"/>
            <c:bubble3D val="0"/>
            <c:spPr>
              <a:solidFill>
                <a:srgbClr val="FF0000"/>
              </a:solidFill>
              <a:ln>
                <a:noFill/>
              </a:ln>
              <a:effectLst/>
            </c:spPr>
            <c:extLst>
              <c:ext xmlns:c16="http://schemas.microsoft.com/office/drawing/2014/chart" uri="{C3380CC4-5D6E-409C-BE32-E72D297353CC}">
                <c16:uniqueId val="{0000000B-EBAD-469D-9A4B-69ED9BE8DE28}"/>
              </c:ext>
            </c:extLst>
          </c:dPt>
          <c:dPt>
            <c:idx val="12"/>
            <c:invertIfNegative val="0"/>
            <c:bubble3D val="0"/>
            <c:spPr>
              <a:solidFill>
                <a:srgbClr val="FF0000"/>
              </a:solidFill>
              <a:ln>
                <a:noFill/>
              </a:ln>
              <a:effectLst/>
            </c:spPr>
            <c:extLst>
              <c:ext xmlns:c16="http://schemas.microsoft.com/office/drawing/2014/chart" uri="{C3380CC4-5D6E-409C-BE32-E72D297353CC}">
                <c16:uniqueId val="{0000000D-EBAD-469D-9A4B-69ED9BE8DE28}"/>
              </c:ext>
            </c:extLst>
          </c:dPt>
          <c:dPt>
            <c:idx val="14"/>
            <c:invertIfNegative val="0"/>
            <c:bubble3D val="0"/>
            <c:spPr>
              <a:solidFill>
                <a:srgbClr val="FF0000"/>
              </a:solidFill>
              <a:ln>
                <a:noFill/>
              </a:ln>
              <a:effectLst/>
            </c:spPr>
            <c:extLst>
              <c:ext xmlns:c16="http://schemas.microsoft.com/office/drawing/2014/chart" uri="{C3380CC4-5D6E-409C-BE32-E72D297353CC}">
                <c16:uniqueId val="{0000000F-EBAD-469D-9A4B-69ED9BE8DE28}"/>
              </c:ext>
            </c:extLst>
          </c:dPt>
          <c:dPt>
            <c:idx val="16"/>
            <c:invertIfNegative val="0"/>
            <c:bubble3D val="0"/>
            <c:spPr>
              <a:solidFill>
                <a:srgbClr val="FF00FF"/>
              </a:solidFill>
              <a:ln>
                <a:noFill/>
              </a:ln>
              <a:effectLst/>
            </c:spPr>
            <c:extLst>
              <c:ext xmlns:c16="http://schemas.microsoft.com/office/drawing/2014/chart" uri="{C3380CC4-5D6E-409C-BE32-E72D297353CC}">
                <c16:uniqueId val="{00000011-EBAD-469D-9A4B-69ED9BE8DE28}"/>
              </c:ext>
            </c:extLst>
          </c:dPt>
          <c:dPt>
            <c:idx val="17"/>
            <c:invertIfNegative val="0"/>
            <c:bubble3D val="0"/>
            <c:spPr>
              <a:solidFill>
                <a:srgbClr val="FF00FF"/>
              </a:solidFill>
              <a:ln>
                <a:noFill/>
              </a:ln>
              <a:effectLst/>
            </c:spPr>
            <c:extLst>
              <c:ext xmlns:c16="http://schemas.microsoft.com/office/drawing/2014/chart" uri="{C3380CC4-5D6E-409C-BE32-E72D297353CC}">
                <c16:uniqueId val="{00000013-EBAD-469D-9A4B-69ED9BE8DE28}"/>
              </c:ext>
            </c:extLst>
          </c:dPt>
          <c:dPt>
            <c:idx val="18"/>
            <c:invertIfNegative val="0"/>
            <c:bubble3D val="0"/>
            <c:spPr>
              <a:solidFill>
                <a:srgbClr val="990099"/>
              </a:solidFill>
              <a:ln>
                <a:noFill/>
              </a:ln>
              <a:effectLst/>
            </c:spPr>
            <c:extLst>
              <c:ext xmlns:c16="http://schemas.microsoft.com/office/drawing/2014/chart" uri="{C3380CC4-5D6E-409C-BE32-E72D297353CC}">
                <c16:uniqueId val="{00000015-EBAD-469D-9A4B-69ED9BE8DE28}"/>
              </c:ext>
            </c:extLst>
          </c:dPt>
          <c:cat>
            <c:multiLvlStrRef>
              <c:f>Sheet1!$D$7:$E$25</c:f>
              <c:multiLvlStrCache>
                <c:ptCount val="19"/>
                <c:lvl>
                  <c:pt idx="0">
                    <c:v>SOC</c:v>
                  </c:pt>
                  <c:pt idx="1">
                    <c:v>Elac</c:v>
                  </c:pt>
                  <c:pt idx="2">
                    <c:v>SOC</c:v>
                  </c:pt>
                  <c:pt idx="3">
                    <c:v>Cami75</c:v>
                  </c:pt>
                  <c:pt idx="4">
                    <c:v>Cami150</c:v>
                  </c:pt>
                  <c:pt idx="5">
                    <c:v>Fulv</c:v>
                  </c:pt>
                  <c:pt idx="6">
                    <c:v>Laso</c:v>
                  </c:pt>
                  <c:pt idx="7">
                    <c:v>Fulv</c:v>
                  </c:pt>
                  <c:pt idx="8">
                    <c:v>F+Capi</c:v>
                  </c:pt>
                  <c:pt idx="9">
                    <c:v>Fulv</c:v>
                  </c:pt>
                  <c:pt idx="10">
                    <c:v>F+Palbo</c:v>
                  </c:pt>
                  <c:pt idx="11">
                    <c:v>Fulv</c:v>
                  </c:pt>
                  <c:pt idx="12">
                    <c:v>F+Ribo</c:v>
                  </c:pt>
                  <c:pt idx="13">
                    <c:v>Fulv</c:v>
                  </c:pt>
                  <c:pt idx="14">
                    <c:v>F+Abema</c:v>
                  </c:pt>
                  <c:pt idx="15">
                    <c:v>SOC</c:v>
                  </c:pt>
                  <c:pt idx="16">
                    <c:v>Imlun</c:v>
                  </c:pt>
                  <c:pt idx="17">
                    <c:v>Imlun</c:v>
                  </c:pt>
                  <c:pt idx="18">
                    <c:v>Im+Abema</c:v>
                  </c:pt>
                </c:lvl>
                <c:lvl>
                  <c:pt idx="0">
                    <c:v>EMERALD</c:v>
                  </c:pt>
                  <c:pt idx="2">
                    <c:v>SERENA2</c:v>
                  </c:pt>
                  <c:pt idx="5">
                    <c:v>ELAINE1</c:v>
                  </c:pt>
                  <c:pt idx="7">
                    <c:v>CAPI-291</c:v>
                  </c:pt>
                  <c:pt idx="9">
                    <c:v>PACE</c:v>
                  </c:pt>
                  <c:pt idx="11">
                    <c:v>MAINTAIN</c:v>
                  </c:pt>
                  <c:pt idx="13">
                    <c:v>postMONARCH</c:v>
                  </c:pt>
                  <c:pt idx="15">
                    <c:v>EMBER3</c:v>
                  </c:pt>
                  <c:pt idx="17">
                    <c:v>EMBER3</c:v>
                  </c:pt>
                </c:lvl>
              </c:multiLvlStrCache>
            </c:multiLvlStrRef>
          </c:cat>
          <c:val>
            <c:numRef>
              <c:f>Sheet1!$F$7:$F$25</c:f>
              <c:numCache>
                <c:formatCode>General</c:formatCode>
                <c:ptCount val="19"/>
                <c:pt idx="0">
                  <c:v>1.9</c:v>
                </c:pt>
                <c:pt idx="1">
                  <c:v>2.8</c:v>
                </c:pt>
                <c:pt idx="2">
                  <c:v>2.1</c:v>
                </c:pt>
                <c:pt idx="3">
                  <c:v>5.5</c:v>
                </c:pt>
                <c:pt idx="4">
                  <c:v>3.8</c:v>
                </c:pt>
                <c:pt idx="5">
                  <c:v>3.4</c:v>
                </c:pt>
                <c:pt idx="6">
                  <c:v>5.0999999999999996</c:v>
                </c:pt>
                <c:pt idx="7">
                  <c:v>2.6</c:v>
                </c:pt>
                <c:pt idx="8">
                  <c:v>5.5</c:v>
                </c:pt>
                <c:pt idx="9">
                  <c:v>4.8</c:v>
                </c:pt>
                <c:pt idx="10">
                  <c:v>4.5999999999999996</c:v>
                </c:pt>
                <c:pt idx="11">
                  <c:v>2.8</c:v>
                </c:pt>
                <c:pt idx="12">
                  <c:v>5.3</c:v>
                </c:pt>
                <c:pt idx="13">
                  <c:v>3.9</c:v>
                </c:pt>
                <c:pt idx="14">
                  <c:v>5.6</c:v>
                </c:pt>
                <c:pt idx="15">
                  <c:v>5.5</c:v>
                </c:pt>
                <c:pt idx="16">
                  <c:v>5.6</c:v>
                </c:pt>
                <c:pt idx="17">
                  <c:v>3.7</c:v>
                </c:pt>
                <c:pt idx="18">
                  <c:v>9.1</c:v>
                </c:pt>
              </c:numCache>
            </c:numRef>
          </c:val>
          <c:extLst>
            <c:ext xmlns:c16="http://schemas.microsoft.com/office/drawing/2014/chart" uri="{C3380CC4-5D6E-409C-BE32-E72D297353CC}">
              <c16:uniqueId val="{00000016-EBAD-469D-9A4B-69ED9BE8DE28}"/>
            </c:ext>
          </c:extLst>
        </c:ser>
        <c:dLbls>
          <c:showLegendKey val="0"/>
          <c:showVal val="0"/>
          <c:showCatName val="0"/>
          <c:showSerName val="0"/>
          <c:showPercent val="0"/>
          <c:showBubbleSize val="0"/>
        </c:dLbls>
        <c:gapWidth val="219"/>
        <c:overlap val="-27"/>
        <c:axId val="674437928"/>
        <c:axId val="674442968"/>
      </c:barChart>
      <c:catAx>
        <c:axId val="674437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en-US"/>
          </a:p>
        </c:txPr>
        <c:crossAx val="674442968"/>
        <c:crosses val="autoZero"/>
        <c:auto val="1"/>
        <c:lblAlgn val="ctr"/>
        <c:lblOffset val="100"/>
        <c:noMultiLvlLbl val="0"/>
      </c:catAx>
      <c:valAx>
        <c:axId val="6744429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en-US"/>
          </a:p>
        </c:txPr>
        <c:crossAx val="6744379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b="1"/>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552969014200679"/>
          <c:y val="5.7476941953342145E-2"/>
          <c:w val="0.84587692286543037"/>
          <c:h val="0.68065327977601431"/>
        </c:manualLayout>
      </c:layout>
      <c:barChart>
        <c:barDir val="col"/>
        <c:grouping val="clustered"/>
        <c:varyColors val="0"/>
        <c:ser>
          <c:idx val="0"/>
          <c:order val="0"/>
          <c:tx>
            <c:strRef>
              <c:f>Sheet1!$B$1</c:f>
              <c:strCache>
                <c:ptCount val="1"/>
                <c:pt idx="0">
                  <c:v>SG (n=272)</c:v>
                </c:pt>
              </c:strCache>
            </c:strRef>
          </c:tx>
          <c:spPr>
            <a:solidFill>
              <a:srgbClr val="2CBBB7"/>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ORR</c:v>
                </c:pt>
                <c:pt idx="1">
                  <c:v>CR</c:v>
                </c:pt>
                <c:pt idx="2">
                  <c:v>PR</c:v>
                </c:pt>
                <c:pt idx="3">
                  <c:v>SD</c:v>
                </c:pt>
                <c:pt idx="4">
                  <c:v>SD 
≥6 mo</c:v>
                </c:pt>
                <c:pt idx="5">
                  <c:v>PD</c:v>
                </c:pt>
                <c:pt idx="6">
                  <c:v>NE</c:v>
                </c:pt>
                <c:pt idx="7">
                  <c:v>CBR</c:v>
                </c:pt>
              </c:strCache>
            </c:strRef>
          </c:cat>
          <c:val>
            <c:numRef>
              <c:f>Sheet1!$B$2:$B$9</c:f>
              <c:numCache>
                <c:formatCode>General</c:formatCode>
                <c:ptCount val="8"/>
                <c:pt idx="0">
                  <c:v>21</c:v>
                </c:pt>
                <c:pt idx="1">
                  <c:v>1</c:v>
                </c:pt>
                <c:pt idx="2">
                  <c:v>21</c:v>
                </c:pt>
                <c:pt idx="3">
                  <c:v>52</c:v>
                </c:pt>
                <c:pt idx="4">
                  <c:v>13</c:v>
                </c:pt>
                <c:pt idx="5">
                  <c:v>21</c:v>
                </c:pt>
                <c:pt idx="6">
                  <c:v>6</c:v>
                </c:pt>
                <c:pt idx="7">
                  <c:v>34</c:v>
                </c:pt>
              </c:numCache>
            </c:numRef>
          </c:val>
          <c:extLst>
            <c:ext xmlns:c16="http://schemas.microsoft.com/office/drawing/2014/chart" uri="{C3380CC4-5D6E-409C-BE32-E72D297353CC}">
              <c16:uniqueId val="{00000000-2383-4C46-B826-945C43FA3066}"/>
            </c:ext>
          </c:extLst>
        </c:ser>
        <c:ser>
          <c:idx val="1"/>
          <c:order val="1"/>
          <c:tx>
            <c:strRef>
              <c:f>Sheet1!$C$1</c:f>
              <c:strCache>
                <c:ptCount val="1"/>
                <c:pt idx="0">
                  <c:v>TPC (n=271)</c:v>
                </c:pt>
              </c:strCache>
            </c:strRef>
          </c:tx>
          <c:spPr>
            <a:solidFill>
              <a:schemeClr val="bg1">
                <a:lumMod val="50000"/>
              </a:schemeClr>
            </a:solidFill>
            <a:ln>
              <a:noFill/>
            </a:ln>
            <a:effectLst/>
          </c:spPr>
          <c:invertIfNegative val="0"/>
          <c:dLbls>
            <c:dLbl>
              <c:idx val="1"/>
              <c:tx>
                <c:rich>
                  <a:bodyPr/>
                  <a:lstStyle/>
                  <a:p>
                    <a:r>
                      <a:rPr lang="en-US"/>
                      <a:t>&lt;1</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2383-4C46-B826-945C43FA3066}"/>
                </c:ext>
              </c:extLst>
            </c:dLbl>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ORR</c:v>
                </c:pt>
                <c:pt idx="1">
                  <c:v>CR</c:v>
                </c:pt>
                <c:pt idx="2">
                  <c:v>PR</c:v>
                </c:pt>
                <c:pt idx="3">
                  <c:v>SD</c:v>
                </c:pt>
                <c:pt idx="4">
                  <c:v>SD 
≥6 mo</c:v>
                </c:pt>
                <c:pt idx="5">
                  <c:v>PD</c:v>
                </c:pt>
                <c:pt idx="6">
                  <c:v>NE</c:v>
                </c:pt>
                <c:pt idx="7">
                  <c:v>CBR</c:v>
                </c:pt>
              </c:strCache>
            </c:strRef>
          </c:cat>
          <c:val>
            <c:numRef>
              <c:f>Sheet1!$C$2:$C$9</c:f>
              <c:numCache>
                <c:formatCode>General</c:formatCode>
                <c:ptCount val="8"/>
                <c:pt idx="0">
                  <c:v>14</c:v>
                </c:pt>
                <c:pt idx="1">
                  <c:v>0</c:v>
                </c:pt>
                <c:pt idx="2">
                  <c:v>14</c:v>
                </c:pt>
                <c:pt idx="3">
                  <c:v>39</c:v>
                </c:pt>
                <c:pt idx="4">
                  <c:v>8</c:v>
                </c:pt>
                <c:pt idx="5">
                  <c:v>28</c:v>
                </c:pt>
                <c:pt idx="6">
                  <c:v>19</c:v>
                </c:pt>
                <c:pt idx="7">
                  <c:v>22</c:v>
                </c:pt>
              </c:numCache>
            </c:numRef>
          </c:val>
          <c:extLst>
            <c:ext xmlns:c16="http://schemas.microsoft.com/office/drawing/2014/chart" uri="{C3380CC4-5D6E-409C-BE32-E72D297353CC}">
              <c16:uniqueId val="{00000001-2383-4C46-B826-945C43FA3066}"/>
            </c:ext>
          </c:extLst>
        </c:ser>
        <c:dLbls>
          <c:showLegendKey val="0"/>
          <c:showVal val="0"/>
          <c:showCatName val="0"/>
          <c:showSerName val="0"/>
          <c:showPercent val="0"/>
          <c:showBubbleSize val="0"/>
        </c:dLbls>
        <c:gapWidth val="128"/>
        <c:axId val="1570670335"/>
        <c:axId val="1570664511"/>
      </c:barChart>
      <c:catAx>
        <c:axId val="1570670335"/>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570664511"/>
        <c:crosses val="autoZero"/>
        <c:auto val="1"/>
        <c:lblAlgn val="ctr"/>
        <c:lblOffset val="1"/>
        <c:noMultiLvlLbl val="0"/>
      </c:catAx>
      <c:valAx>
        <c:axId val="1570664511"/>
        <c:scaling>
          <c:orientation val="minMax"/>
          <c:max val="100"/>
        </c:scaling>
        <c:delete val="0"/>
        <c:axPos val="l"/>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en-GB"/>
                  <a:t>Response (%)</a:t>
                </a:r>
              </a:p>
            </c:rich>
          </c:tx>
          <c:layout>
            <c:manualLayout>
              <c:xMode val="edge"/>
              <c:yMode val="edge"/>
              <c:x val="1.0521304056915429E-3"/>
              <c:y val="0.18680607545984185"/>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570670335"/>
        <c:crosses val="autoZero"/>
        <c:crossBetween val="between"/>
        <c:majorUnit val="20"/>
      </c:valAx>
      <c:spPr>
        <a:noFill/>
        <a:ln>
          <a:noFill/>
        </a:ln>
        <a:effectLst/>
      </c:spPr>
    </c:plotArea>
    <c:legend>
      <c:legendPos val="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Sheet1!$C$1</c:f>
              <c:strCache>
                <c:ptCount val="1"/>
                <c:pt idx="0">
                  <c:v>ASCENT</c:v>
                </c:pt>
              </c:strCache>
            </c:strRef>
          </c:tx>
          <c:spPr>
            <a:solidFill>
              <a:schemeClr val="accent1"/>
            </a:solidFill>
            <a:ln>
              <a:noFill/>
            </a:ln>
            <a:effectLst/>
          </c:spPr>
          <c:invertIfNegative val="0"/>
          <c:dLbls>
            <c:dLbl>
              <c:idx val="0"/>
              <c:layout>
                <c:manualLayout>
                  <c:x val="-1.2552854050063596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CB7-4C27-9196-DC73EEA6A7D7}"/>
                </c:ext>
              </c:extLst>
            </c:dLbl>
            <c:dLbl>
              <c:idx val="1"/>
              <c:tx>
                <c:rich>
                  <a:bodyPr/>
                  <a:lstStyle/>
                  <a:p>
                    <a:r>
                      <a:rPr lang="en-US" dirty="0"/>
                      <a:t>NA</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5CB7-4C27-9196-DC73EEA6A7D7}"/>
                </c:ext>
              </c:extLst>
            </c:dLbl>
            <c:dLbl>
              <c:idx val="2"/>
              <c:layout>
                <c:manualLayout>
                  <c:x val="-1.6737138733418176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CB7-4C27-9196-DC73EEA6A7D7}"/>
                </c:ext>
              </c:extLst>
            </c:dLbl>
            <c:dLbl>
              <c:idx val="3"/>
              <c:layout>
                <c:manualLayout>
                  <c:x val="-9.7633309278272913E-3"/>
                  <c:y val="8.5424936368511967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5CB7-4C27-9196-DC73EEA6A7D7}"/>
                </c:ext>
              </c:extLst>
            </c:dLbl>
            <c:dLbl>
              <c:idx val="4"/>
              <c:layout>
                <c:manualLayout>
                  <c:x val="-1.5342377172299948E-2"/>
                  <c:y val="-5.2203524721185029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5CB7-4C27-9196-DC73EEA6A7D7}"/>
                </c:ext>
              </c:extLst>
            </c:dLbl>
            <c:dLbl>
              <c:idx val="5"/>
              <c:tx>
                <c:rich>
                  <a:bodyPr/>
                  <a:lstStyle/>
                  <a:p>
                    <a:r>
                      <a:rPr lang="en-US" dirty="0"/>
                      <a:t>NA</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5CB7-4C27-9196-DC73EEA6A7D7}"/>
                </c:ext>
              </c:extLst>
            </c:dLbl>
            <c:dLbl>
              <c:idx val="6"/>
              <c:layout>
                <c:manualLayout>
                  <c:x val="-1.2552854050063695E-2"/>
                  <c:y val="8.5424936368511967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5CB7-4C27-9196-DC73EEA6A7D7}"/>
                </c:ext>
              </c:extLst>
            </c:dLbl>
            <c:spPr>
              <a:noFill/>
              <a:ln>
                <a:noFill/>
              </a:ln>
              <a:effectLst/>
            </c:spPr>
            <c:txPr>
              <a:bodyPr rot="0" spcFirstLastPara="1" vertOverflow="ellipsis" vert="horz" wrap="square" anchor="ctr" anchorCtr="1"/>
              <a:lstStyle/>
              <a:p>
                <a:pPr>
                  <a:defRPr sz="1200" b="0"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Sheet1!$A$2:$B$8</c:f>
              <c:multiLvlStrCache>
                <c:ptCount val="7"/>
                <c:lvl>
                  <c:pt idx="0">
                    <c:v>Any Grade</c:v>
                  </c:pt>
                  <c:pt idx="1">
                    <c:v>G2</c:v>
                  </c:pt>
                  <c:pt idx="2">
                    <c:v>G3</c:v>
                  </c:pt>
                  <c:pt idx="3">
                    <c:v>G4</c:v>
                  </c:pt>
                  <c:pt idx="4">
                    <c:v>Any Grade</c:v>
                  </c:pt>
                  <c:pt idx="5">
                    <c:v>G2</c:v>
                  </c:pt>
                  <c:pt idx="6">
                    <c:v>G3</c:v>
                  </c:pt>
                </c:lvl>
                <c:lvl>
                  <c:pt idx="0">
                    <c:v>Neutropenia</c:v>
                  </c:pt>
                  <c:pt idx="4">
                    <c:v>Diarrhea</c:v>
                  </c:pt>
                </c:lvl>
              </c:multiLvlStrCache>
            </c:multiLvlStrRef>
          </c:cat>
          <c:val>
            <c:numRef>
              <c:f>Sheet1!$C$2:$C$8</c:f>
              <c:numCache>
                <c:formatCode>0.0%</c:formatCode>
                <c:ptCount val="7"/>
                <c:pt idx="0">
                  <c:v>0.63200000000000001</c:v>
                </c:pt>
                <c:pt idx="1">
                  <c:v>0</c:v>
                </c:pt>
                <c:pt idx="2">
                  <c:v>0.34100000000000003</c:v>
                </c:pt>
                <c:pt idx="3">
                  <c:v>0.17100000000000001</c:v>
                </c:pt>
                <c:pt idx="4">
                  <c:v>0.59299999999999997</c:v>
                </c:pt>
                <c:pt idx="5">
                  <c:v>0</c:v>
                </c:pt>
                <c:pt idx="6">
                  <c:v>0.105</c:v>
                </c:pt>
              </c:numCache>
            </c:numRef>
          </c:val>
          <c:extLst>
            <c:ext xmlns:c16="http://schemas.microsoft.com/office/drawing/2014/chart" uri="{C3380CC4-5D6E-409C-BE32-E72D297353CC}">
              <c16:uniqueId val="{00000000-5CB7-4C27-9196-DC73EEA6A7D7}"/>
            </c:ext>
          </c:extLst>
        </c:ser>
        <c:ser>
          <c:idx val="1"/>
          <c:order val="1"/>
          <c:tx>
            <c:strRef>
              <c:f>Sheet1!$D$1</c:f>
              <c:strCache>
                <c:ptCount val="1"/>
                <c:pt idx="0">
                  <c:v>TROPiCS-02</c:v>
                </c:pt>
              </c:strCache>
            </c:strRef>
          </c:tx>
          <c:spPr>
            <a:solidFill>
              <a:srgbClr val="C50E3C"/>
            </a:solidFill>
            <a:ln>
              <a:noFill/>
            </a:ln>
            <a:effectLst/>
          </c:spPr>
          <c:invertIfNegative val="0"/>
          <c:dLbls>
            <c:dLbl>
              <c:idx val="2"/>
              <c:layout>
                <c:manualLayout>
                  <c:x val="1.8131900294536301E-2"/>
                  <c:y val="-2.8474978789503986E-3"/>
                </c:manualLayout>
              </c:layout>
              <c:tx>
                <c:rich>
                  <a:bodyPr/>
                  <a:lstStyle/>
                  <a:p>
                    <a:r>
                      <a:rPr lang="en-US" dirty="0"/>
                      <a:t>31.7%</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5CB7-4C27-9196-DC73EEA6A7D7}"/>
                </c:ext>
              </c:extLst>
            </c:dLbl>
            <c:dLbl>
              <c:idx val="3"/>
              <c:layout>
                <c:manualLayout>
                  <c:x val="1.5342377172299948E-2"/>
                  <c:y val="-1.0440704944237006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5CB7-4C27-9196-DC73EEA6A7D7}"/>
                </c:ext>
              </c:extLst>
            </c:dLbl>
            <c:dLbl>
              <c:idx val="4"/>
              <c:layout>
                <c:manualLayout>
                  <c:x val="1.1158092488945417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5CB7-4C27-9196-DC73EEA6A7D7}"/>
                </c:ext>
              </c:extLst>
            </c:dLbl>
            <c:dLbl>
              <c:idx val="6"/>
              <c:layout>
                <c:manualLayout>
                  <c:x val="6.9738078055908851E-3"/>
                  <c:y val="-2.8474978789503986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5CB7-4C27-9196-DC73EEA6A7D7}"/>
                </c:ext>
              </c:extLst>
            </c:dLbl>
            <c:spPr>
              <a:noFill/>
              <a:ln>
                <a:noFill/>
              </a:ln>
              <a:effectLst/>
            </c:spPr>
            <c:txPr>
              <a:bodyPr rot="0" spcFirstLastPara="1" vertOverflow="ellipsis" vert="horz" wrap="square" anchor="ctr" anchorCtr="1"/>
              <a:lstStyle/>
              <a:p>
                <a:pPr>
                  <a:defRPr sz="1200" b="0"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Sheet1!$A$2:$B$8</c:f>
              <c:multiLvlStrCache>
                <c:ptCount val="7"/>
                <c:lvl>
                  <c:pt idx="0">
                    <c:v>Any Grade</c:v>
                  </c:pt>
                  <c:pt idx="1">
                    <c:v>G2</c:v>
                  </c:pt>
                  <c:pt idx="2">
                    <c:v>G3</c:v>
                  </c:pt>
                  <c:pt idx="3">
                    <c:v>G4</c:v>
                  </c:pt>
                  <c:pt idx="4">
                    <c:v>Any Grade</c:v>
                  </c:pt>
                  <c:pt idx="5">
                    <c:v>G2</c:v>
                  </c:pt>
                  <c:pt idx="6">
                    <c:v>G3</c:v>
                  </c:pt>
                </c:lvl>
                <c:lvl>
                  <c:pt idx="0">
                    <c:v>Neutropenia</c:v>
                  </c:pt>
                  <c:pt idx="4">
                    <c:v>Diarrhea</c:v>
                  </c:pt>
                </c:lvl>
              </c:multiLvlStrCache>
            </c:multiLvlStrRef>
          </c:cat>
          <c:val>
            <c:numRef>
              <c:f>Sheet1!$D$2:$D$8</c:f>
              <c:numCache>
                <c:formatCode>0.0%</c:formatCode>
                <c:ptCount val="7"/>
                <c:pt idx="0">
                  <c:v>0.70099999999999996</c:v>
                </c:pt>
                <c:pt idx="1">
                  <c:v>0.16800000000000001</c:v>
                </c:pt>
                <c:pt idx="2">
                  <c:v>0.32</c:v>
                </c:pt>
                <c:pt idx="3">
                  <c:v>0.19</c:v>
                </c:pt>
                <c:pt idx="4">
                  <c:v>0.56699999999999995</c:v>
                </c:pt>
                <c:pt idx="5">
                  <c:v>0.20899999999999999</c:v>
                </c:pt>
                <c:pt idx="6">
                  <c:v>9.2999999999999999E-2</c:v>
                </c:pt>
              </c:numCache>
            </c:numRef>
          </c:val>
          <c:extLst>
            <c:ext xmlns:c16="http://schemas.microsoft.com/office/drawing/2014/chart" uri="{C3380CC4-5D6E-409C-BE32-E72D297353CC}">
              <c16:uniqueId val="{00000001-5CB7-4C27-9196-DC73EEA6A7D7}"/>
            </c:ext>
          </c:extLst>
        </c:ser>
        <c:ser>
          <c:idx val="2"/>
          <c:order val="2"/>
          <c:tx>
            <c:strRef>
              <c:f>Sheet1!$E$1</c:f>
              <c:strCache>
                <c:ptCount val="1"/>
                <c:pt idx="0">
                  <c:v>PRIMED</c:v>
                </c:pt>
              </c:strCache>
            </c:strRef>
          </c:tx>
          <c:spPr>
            <a:solidFill>
              <a:schemeClr val="accent3"/>
            </a:solidFill>
            <a:ln>
              <a:noFill/>
            </a:ln>
            <a:effectLst/>
          </c:spPr>
          <c:invertIfNegative val="0"/>
          <c:dLbls>
            <c:dLbl>
              <c:idx val="0"/>
              <c:layout>
                <c:manualLayout>
                  <c:x val="1.3947615611181758E-2"/>
                  <c:y val="-2.8474978789505031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CB7-4C27-9196-DC73EEA6A7D7}"/>
                </c:ext>
              </c:extLst>
            </c:dLbl>
            <c:dLbl>
              <c:idx val="1"/>
              <c:layout>
                <c:manualLayout>
                  <c:x val="6.9738078055908851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CB7-4C27-9196-DC73EEA6A7D7}"/>
                </c:ext>
              </c:extLst>
            </c:dLbl>
            <c:dLbl>
              <c:idx val="2"/>
              <c:layout>
                <c:manualLayout>
                  <c:x val="8.3685693667090114E-3"/>
                  <c:y val="-1.0440704944237006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5CB7-4C27-9196-DC73EEA6A7D7}"/>
                </c:ext>
              </c:extLst>
            </c:dLbl>
            <c:dLbl>
              <c:idx val="3"/>
              <c:layout>
                <c:manualLayout>
                  <c:x val="8.3685693667090617E-3"/>
                  <c:y val="-1.0440704944237006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5CB7-4C27-9196-DC73EEA6A7D7}"/>
                </c:ext>
              </c:extLst>
            </c:dLbl>
            <c:dLbl>
              <c:idx val="4"/>
              <c:layout>
                <c:manualLayout>
                  <c:x val="1.2552854050063593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5CB7-4C27-9196-DC73EEA6A7D7}"/>
                </c:ext>
              </c:extLst>
            </c:dLbl>
            <c:dLbl>
              <c:idx val="5"/>
              <c:layout>
                <c:manualLayout>
                  <c:x val="1.1158092488945314E-2"/>
                  <c:y val="-1.0440704944237006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5CB7-4C27-9196-DC73EEA6A7D7}"/>
                </c:ext>
              </c:extLst>
            </c:dLbl>
            <c:dLbl>
              <c:idx val="6"/>
              <c:layout>
                <c:manualLayout>
                  <c:x val="6.9738078055908851E-3"/>
                  <c:y val="-1.0440704944237006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5CB7-4C27-9196-DC73EEA6A7D7}"/>
                </c:ext>
              </c:extLst>
            </c:dLbl>
            <c:spPr>
              <a:noFill/>
              <a:ln>
                <a:noFill/>
              </a:ln>
              <a:effectLst/>
            </c:spPr>
            <c:txPr>
              <a:bodyPr rot="0" spcFirstLastPara="1" vertOverflow="ellipsis" vert="horz" wrap="square" anchor="ctr" anchorCtr="1"/>
              <a:lstStyle/>
              <a:p>
                <a:pPr>
                  <a:defRPr sz="1200" b="0"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Sheet1!$A$2:$B$8</c:f>
              <c:multiLvlStrCache>
                <c:ptCount val="7"/>
                <c:lvl>
                  <c:pt idx="0">
                    <c:v>Any Grade</c:v>
                  </c:pt>
                  <c:pt idx="1">
                    <c:v>G2</c:v>
                  </c:pt>
                  <c:pt idx="2">
                    <c:v>G3</c:v>
                  </c:pt>
                  <c:pt idx="3">
                    <c:v>G4</c:v>
                  </c:pt>
                  <c:pt idx="4">
                    <c:v>Any Grade</c:v>
                  </c:pt>
                  <c:pt idx="5">
                    <c:v>G2</c:v>
                  </c:pt>
                  <c:pt idx="6">
                    <c:v>G3</c:v>
                  </c:pt>
                </c:lvl>
                <c:lvl>
                  <c:pt idx="0">
                    <c:v>Neutropenia</c:v>
                  </c:pt>
                  <c:pt idx="4">
                    <c:v>Diarrhea</c:v>
                  </c:pt>
                </c:lvl>
              </c:multiLvlStrCache>
            </c:multiLvlStrRef>
          </c:cat>
          <c:val>
            <c:numRef>
              <c:f>Sheet1!$E$2:$E$8</c:f>
              <c:numCache>
                <c:formatCode>0.0%</c:formatCode>
                <c:ptCount val="7"/>
                <c:pt idx="0">
                  <c:v>0.28000000000000003</c:v>
                </c:pt>
                <c:pt idx="1">
                  <c:v>0.08</c:v>
                </c:pt>
                <c:pt idx="2">
                  <c:v>0.12</c:v>
                </c:pt>
                <c:pt idx="3">
                  <c:v>0.04</c:v>
                </c:pt>
                <c:pt idx="4">
                  <c:v>0.34</c:v>
                </c:pt>
                <c:pt idx="5">
                  <c:v>0.12</c:v>
                </c:pt>
                <c:pt idx="6">
                  <c:v>0.04</c:v>
                </c:pt>
              </c:numCache>
            </c:numRef>
          </c:val>
          <c:extLst>
            <c:ext xmlns:c16="http://schemas.microsoft.com/office/drawing/2014/chart" uri="{C3380CC4-5D6E-409C-BE32-E72D297353CC}">
              <c16:uniqueId val="{00000002-5CB7-4C27-9196-DC73EEA6A7D7}"/>
            </c:ext>
          </c:extLst>
        </c:ser>
        <c:dLbls>
          <c:dLblPos val="outEnd"/>
          <c:showLegendKey val="0"/>
          <c:showVal val="1"/>
          <c:showCatName val="0"/>
          <c:showSerName val="0"/>
          <c:showPercent val="0"/>
          <c:showBubbleSize val="0"/>
        </c:dLbls>
        <c:gapWidth val="444"/>
        <c:overlap val="-90"/>
        <c:axId val="30902512"/>
        <c:axId val="30880432"/>
      </c:barChart>
      <c:catAx>
        <c:axId val="3090251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accent1"/>
                </a:solidFill>
                <a:latin typeface="+mn-lt"/>
                <a:ea typeface="+mn-ea"/>
                <a:cs typeface="+mn-cs"/>
              </a:defRPr>
            </a:pPr>
            <a:endParaRPr lang="en-US"/>
          </a:p>
        </c:txPr>
        <c:crossAx val="30880432"/>
        <c:crosses val="autoZero"/>
        <c:auto val="1"/>
        <c:lblAlgn val="ctr"/>
        <c:lblOffset val="100"/>
        <c:noMultiLvlLbl val="0"/>
      </c:catAx>
      <c:valAx>
        <c:axId val="30880432"/>
        <c:scaling>
          <c:orientation val="minMax"/>
        </c:scaling>
        <c:delete val="1"/>
        <c:axPos val="l"/>
        <c:numFmt formatCode="0.0%" sourceLinked="1"/>
        <c:majorTickMark val="out"/>
        <c:minorTickMark val="none"/>
        <c:tickLblPos val="nextTo"/>
        <c:crossAx val="30902512"/>
        <c:crosses val="autoZero"/>
        <c:crossBetween val="between"/>
      </c:valAx>
      <c:spPr>
        <a:noFill/>
        <a:ln>
          <a:noFill/>
        </a:ln>
        <a:effectLst/>
      </c:spPr>
    </c:plotArea>
    <c:legend>
      <c:legendPos val="t"/>
      <c:layout>
        <c:manualLayout>
          <c:xMode val="edge"/>
          <c:yMode val="edge"/>
          <c:x val="0.57258061598312071"/>
          <c:y val="3.0466951004884609E-2"/>
          <c:w val="0.42741938401687923"/>
          <c:h val="7.3371974783200358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accent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accent1"/>
          </a:solidFill>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212217341012635E-2"/>
          <c:y val="0.18751574325330037"/>
          <c:w val="0.94745820115610768"/>
          <c:h val="0.58655282863325664"/>
        </c:manualLayout>
      </c:layout>
      <c:barChart>
        <c:barDir val="col"/>
        <c:grouping val="clustered"/>
        <c:varyColors val="0"/>
        <c:ser>
          <c:idx val="0"/>
          <c:order val="0"/>
          <c:tx>
            <c:strRef>
              <c:f>Sheet2!$B$1</c:f>
              <c:strCache>
                <c:ptCount val="1"/>
                <c:pt idx="0">
                  <c:v>ASCENT</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Sheet2!$A$2:$A$4</c:f>
              <c:strCache>
                <c:ptCount val="3"/>
                <c:pt idx="0">
                  <c:v>AEs leading to dose reductions</c:v>
                </c:pt>
                <c:pt idx="1">
                  <c:v>AEs leading to treatment interruptions</c:v>
                </c:pt>
                <c:pt idx="2">
                  <c:v>AEs leading to permanent discontinuations</c:v>
                </c:pt>
              </c:strCache>
            </c:strRef>
          </c:cat>
          <c:val>
            <c:numRef>
              <c:f>Sheet2!$B$2:$B$4</c:f>
              <c:numCache>
                <c:formatCode>0.0%</c:formatCode>
                <c:ptCount val="3"/>
                <c:pt idx="0">
                  <c:v>0.22</c:v>
                </c:pt>
                <c:pt idx="1">
                  <c:v>0.61</c:v>
                </c:pt>
                <c:pt idx="2">
                  <c:v>0.05</c:v>
                </c:pt>
              </c:numCache>
            </c:numRef>
          </c:val>
          <c:extLst>
            <c:ext xmlns:c16="http://schemas.microsoft.com/office/drawing/2014/chart" uri="{C3380CC4-5D6E-409C-BE32-E72D297353CC}">
              <c16:uniqueId val="{00000000-4254-5040-90C4-9F44F1CD8DBB}"/>
            </c:ext>
          </c:extLst>
        </c:ser>
        <c:ser>
          <c:idx val="1"/>
          <c:order val="1"/>
          <c:tx>
            <c:strRef>
              <c:f>Sheet2!$C$1</c:f>
              <c:strCache>
                <c:ptCount val="1"/>
                <c:pt idx="0">
                  <c:v>TROPiCS-02</c:v>
                </c:pt>
              </c:strCache>
            </c:strRef>
          </c:tx>
          <c:spPr>
            <a:solidFill>
              <a:srgbClr val="C50E3C"/>
            </a:solidFill>
            <a:ln>
              <a:noFill/>
            </a:ln>
            <a:effectLst/>
          </c:spPr>
          <c:invertIfNegative val="0"/>
          <c:dLbls>
            <c:dLbl>
              <c:idx val="0"/>
              <c:tx>
                <c:rich>
                  <a:bodyPr/>
                  <a:lstStyle/>
                  <a:p>
                    <a:r>
                      <a:rPr lang="en-US" dirty="0"/>
                      <a:t>33.0%</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254-5040-90C4-9F44F1CD8DBB}"/>
                </c:ext>
              </c:extLst>
            </c:dLbl>
            <c:spPr>
              <a:noFill/>
              <a:ln>
                <a:noFill/>
              </a:ln>
              <a:effectLst/>
            </c:spPr>
            <c:txPr>
              <a:bodyPr rot="0" spcFirstLastPara="1" vertOverflow="ellipsis" vert="horz" wrap="square" anchor="ctr" anchorCtr="1"/>
              <a:lstStyle/>
              <a:p>
                <a:pPr>
                  <a:defRPr sz="1200" b="0"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Sheet2!$A$2:$A$4</c:f>
              <c:strCache>
                <c:ptCount val="3"/>
                <c:pt idx="0">
                  <c:v>AEs leading to dose reductions</c:v>
                </c:pt>
                <c:pt idx="1">
                  <c:v>AEs leading to treatment interruptions</c:v>
                </c:pt>
                <c:pt idx="2">
                  <c:v>AEs leading to permanent discontinuations</c:v>
                </c:pt>
              </c:strCache>
            </c:strRef>
          </c:cat>
          <c:val>
            <c:numRef>
              <c:f>Sheet2!$C$2:$C$4</c:f>
              <c:numCache>
                <c:formatCode>0.0%</c:formatCode>
                <c:ptCount val="3"/>
                <c:pt idx="0">
                  <c:v>0.33600000000000002</c:v>
                </c:pt>
                <c:pt idx="1">
                  <c:v>0.66</c:v>
                </c:pt>
                <c:pt idx="2">
                  <c:v>6.3E-2</c:v>
                </c:pt>
              </c:numCache>
            </c:numRef>
          </c:val>
          <c:extLst>
            <c:ext xmlns:c16="http://schemas.microsoft.com/office/drawing/2014/chart" uri="{C3380CC4-5D6E-409C-BE32-E72D297353CC}">
              <c16:uniqueId val="{00000002-4254-5040-90C4-9F44F1CD8DBB}"/>
            </c:ext>
          </c:extLst>
        </c:ser>
        <c:ser>
          <c:idx val="2"/>
          <c:order val="2"/>
          <c:tx>
            <c:strRef>
              <c:f>Sheet2!$D$1</c:f>
              <c:strCache>
                <c:ptCount val="1"/>
                <c:pt idx="0">
                  <c:v>PRIMED</c:v>
                </c:pt>
              </c:strCache>
            </c:strRef>
          </c:tx>
          <c:spPr>
            <a:solidFill>
              <a:schemeClr val="accent3"/>
            </a:solidFill>
            <a:ln>
              <a:noFill/>
            </a:ln>
            <a:effectLst/>
          </c:spPr>
          <c:invertIfNegative val="0"/>
          <c:dLbls>
            <c:dLbl>
              <c:idx val="2"/>
              <c:tx>
                <c:rich>
                  <a:bodyPr/>
                  <a:lstStyle/>
                  <a:p>
                    <a:r>
                      <a:rPr lang="en-US" dirty="0"/>
                      <a:t>0%</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4254-5040-90C4-9F44F1CD8DBB}"/>
                </c:ext>
              </c:extLst>
            </c:dLbl>
            <c:spPr>
              <a:noFill/>
              <a:ln>
                <a:noFill/>
              </a:ln>
              <a:effectLst/>
            </c:spPr>
            <c:txPr>
              <a:bodyPr rot="0" spcFirstLastPara="1" vertOverflow="ellipsis" vert="horz" wrap="square" anchor="ctr" anchorCtr="1"/>
              <a:lstStyle/>
              <a:p>
                <a:pPr>
                  <a:defRPr sz="1200" b="0"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Sheet2!$A$2:$A$4</c:f>
              <c:strCache>
                <c:ptCount val="3"/>
                <c:pt idx="0">
                  <c:v>AEs leading to dose reductions</c:v>
                </c:pt>
                <c:pt idx="1">
                  <c:v>AEs leading to treatment interruptions</c:v>
                </c:pt>
                <c:pt idx="2">
                  <c:v>AEs leading to permanent discontinuations</c:v>
                </c:pt>
              </c:strCache>
            </c:strRef>
          </c:cat>
          <c:val>
            <c:numRef>
              <c:f>Sheet2!$D$2:$D$4</c:f>
              <c:numCache>
                <c:formatCode>0.0%</c:formatCode>
                <c:ptCount val="3"/>
                <c:pt idx="0">
                  <c:v>0.14000000000000001</c:v>
                </c:pt>
                <c:pt idx="1">
                  <c:v>0.3</c:v>
                </c:pt>
                <c:pt idx="2">
                  <c:v>0</c:v>
                </c:pt>
              </c:numCache>
            </c:numRef>
          </c:val>
          <c:extLst>
            <c:ext xmlns:c16="http://schemas.microsoft.com/office/drawing/2014/chart" uri="{C3380CC4-5D6E-409C-BE32-E72D297353CC}">
              <c16:uniqueId val="{00000004-4254-5040-90C4-9F44F1CD8DBB}"/>
            </c:ext>
          </c:extLst>
        </c:ser>
        <c:dLbls>
          <c:dLblPos val="outEnd"/>
          <c:showLegendKey val="0"/>
          <c:showVal val="1"/>
          <c:showCatName val="0"/>
          <c:showSerName val="0"/>
          <c:showPercent val="0"/>
          <c:showBubbleSize val="0"/>
        </c:dLbls>
        <c:gapWidth val="444"/>
        <c:overlap val="-90"/>
        <c:axId val="160059648"/>
        <c:axId val="160075968"/>
      </c:barChart>
      <c:catAx>
        <c:axId val="16005964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accent1"/>
                </a:solidFill>
                <a:latin typeface="+mn-lt"/>
                <a:ea typeface="+mn-ea"/>
                <a:cs typeface="+mn-cs"/>
              </a:defRPr>
            </a:pPr>
            <a:endParaRPr lang="en-US"/>
          </a:p>
        </c:txPr>
        <c:crossAx val="160075968"/>
        <c:crosses val="autoZero"/>
        <c:auto val="1"/>
        <c:lblAlgn val="ctr"/>
        <c:lblOffset val="100"/>
        <c:noMultiLvlLbl val="0"/>
      </c:catAx>
      <c:valAx>
        <c:axId val="160075968"/>
        <c:scaling>
          <c:orientation val="minMax"/>
        </c:scaling>
        <c:delete val="1"/>
        <c:axPos val="l"/>
        <c:numFmt formatCode="0.0%" sourceLinked="1"/>
        <c:majorTickMark val="none"/>
        <c:minorTickMark val="none"/>
        <c:tickLblPos val="nextTo"/>
        <c:crossAx val="1600596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accent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6/2/25</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ED6F78-C3F2-C8A8-313F-F2DBC2192294}"/>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67BD8354-C5AA-C66D-032A-AC103EE9E72D}"/>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1591B38-7F40-7B41-F0B5-9D150BB13B08}"/>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BDCAAEE8-B254-E3D4-AE77-232C7AE9FC8C}"/>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6052270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Marcador de imagen de diapositiva 1">
            <a:extLst>
              <a:ext uri="{FF2B5EF4-FFF2-40B4-BE49-F238E27FC236}">
                <a16:creationId xmlns:a16="http://schemas.microsoft.com/office/drawing/2014/main" id="{8E6DEBDD-744F-1253-3743-6D900058DC7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8" name="Marcador de notas 2">
            <a:extLst>
              <a:ext uri="{FF2B5EF4-FFF2-40B4-BE49-F238E27FC236}">
                <a16:creationId xmlns:a16="http://schemas.microsoft.com/office/drawing/2014/main" id="{F37FF39E-EE1B-C403-F660-71F4D07471F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p>
        </p:txBody>
      </p:sp>
      <p:sp>
        <p:nvSpPr>
          <p:cNvPr id="137219" name="Marcador de número de diapositiva 3">
            <a:extLst>
              <a:ext uri="{FF2B5EF4-FFF2-40B4-BE49-F238E27FC236}">
                <a16:creationId xmlns:a16="http://schemas.microsoft.com/office/drawing/2014/main" id="{D5FD5D15-320B-C7E8-9AC0-AFF37629C04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66C59D83-D30E-E44C-A757-20A1DCA1ACE3}"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rPr>
              <a:pPr marL="0" marR="0" lvl="0" indent="0" algn="r" defTabSz="457200" rtl="0" eaLnBrk="0" fontAlgn="base" latinLnBrk="0" hangingPunct="0">
                <a:lnSpc>
                  <a:spcPct val="100000"/>
                </a:lnSpc>
                <a:spcBef>
                  <a:spcPct val="0"/>
                </a:spcBef>
                <a:spcAft>
                  <a:spcPct val="0"/>
                </a:spcAft>
                <a:buClrTx/>
                <a:buSzTx/>
                <a:buFontTx/>
                <a:buNone/>
                <a:tabLst/>
                <a:defRPr/>
              </a:pPr>
              <a:t>24</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Marcador de imagen de diapositiva 1">
            <a:extLst>
              <a:ext uri="{FF2B5EF4-FFF2-40B4-BE49-F238E27FC236}">
                <a16:creationId xmlns:a16="http://schemas.microsoft.com/office/drawing/2014/main" id="{5C34FE28-9B9C-27B7-582D-77C23521429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6" name="Marcador de notas 2">
            <a:extLst>
              <a:ext uri="{FF2B5EF4-FFF2-40B4-BE49-F238E27FC236}">
                <a16:creationId xmlns:a16="http://schemas.microsoft.com/office/drawing/2014/main" id="{A859BEB3-D076-F9BB-B1D1-13A2DCB60D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p>
        </p:txBody>
      </p:sp>
      <p:sp>
        <p:nvSpPr>
          <p:cNvPr id="139267" name="Marcador de número de diapositiva 3">
            <a:extLst>
              <a:ext uri="{FF2B5EF4-FFF2-40B4-BE49-F238E27FC236}">
                <a16:creationId xmlns:a16="http://schemas.microsoft.com/office/drawing/2014/main" id="{A65B5635-A1B3-E519-4969-B0FAB3BFEA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726ABBC-5BA9-8B42-848C-8536A1E2C8A7}"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rPr>
              <a:pPr marL="0" marR="0" lvl="0" indent="0" algn="r" defTabSz="457200" rtl="0" eaLnBrk="0" fontAlgn="base" latinLnBrk="0" hangingPunct="0">
                <a:lnSpc>
                  <a:spcPct val="100000"/>
                </a:lnSpc>
                <a:spcBef>
                  <a:spcPct val="0"/>
                </a:spcBef>
                <a:spcAft>
                  <a:spcPct val="0"/>
                </a:spcAft>
                <a:buClrTx/>
                <a:buSzTx/>
                <a:buFontTx/>
                <a:buNone/>
                <a:tabLst/>
                <a:defRPr/>
              </a:pPr>
              <a:t>25</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Marcador de imagen de diapositiva 1">
            <a:extLst>
              <a:ext uri="{FF2B5EF4-FFF2-40B4-BE49-F238E27FC236}">
                <a16:creationId xmlns:a16="http://schemas.microsoft.com/office/drawing/2014/main" id="{B87D777B-3056-CDC1-FAB9-4171CBBD581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1314" name="Marcador de notas 2">
            <a:extLst>
              <a:ext uri="{FF2B5EF4-FFF2-40B4-BE49-F238E27FC236}">
                <a16:creationId xmlns:a16="http://schemas.microsoft.com/office/drawing/2014/main" id="{10659411-DD5C-7E12-64E3-D4A1B7F661D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p>
        </p:txBody>
      </p:sp>
      <p:sp>
        <p:nvSpPr>
          <p:cNvPr id="141315" name="Marcador de número de diapositiva 3">
            <a:extLst>
              <a:ext uri="{FF2B5EF4-FFF2-40B4-BE49-F238E27FC236}">
                <a16:creationId xmlns:a16="http://schemas.microsoft.com/office/drawing/2014/main" id="{DD195AF1-B9A7-DD12-2281-626133DBBED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CAF17CDA-5462-E548-B001-BC52124503CC}"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rPr>
              <a:pPr marL="0" marR="0" lvl="0" indent="0" algn="r" defTabSz="457200" rtl="0" eaLnBrk="0" fontAlgn="base" latinLnBrk="0" hangingPunct="0">
                <a:lnSpc>
                  <a:spcPct val="100000"/>
                </a:lnSpc>
                <a:spcBef>
                  <a:spcPct val="0"/>
                </a:spcBef>
                <a:spcAft>
                  <a:spcPct val="0"/>
                </a:spcAft>
                <a:buClrTx/>
                <a:buSzTx/>
                <a:buFontTx/>
                <a:buNone/>
                <a:tabLst/>
                <a:defRPr/>
              </a:pPr>
              <a:t>26</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Marcador de imagen de diapositiva 1">
            <a:extLst>
              <a:ext uri="{FF2B5EF4-FFF2-40B4-BE49-F238E27FC236}">
                <a16:creationId xmlns:a16="http://schemas.microsoft.com/office/drawing/2014/main" id="{81927919-41A4-ADB7-6DBB-786DF9979E9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2" name="Marcador de notas 2">
            <a:extLst>
              <a:ext uri="{FF2B5EF4-FFF2-40B4-BE49-F238E27FC236}">
                <a16:creationId xmlns:a16="http://schemas.microsoft.com/office/drawing/2014/main" id="{B8D76B61-B90D-389E-B668-C95BB899C4D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p>
        </p:txBody>
      </p:sp>
      <p:sp>
        <p:nvSpPr>
          <p:cNvPr id="143363" name="Marcador de número de diapositiva 3">
            <a:extLst>
              <a:ext uri="{FF2B5EF4-FFF2-40B4-BE49-F238E27FC236}">
                <a16:creationId xmlns:a16="http://schemas.microsoft.com/office/drawing/2014/main" id="{DEAA288C-EE81-6689-A798-0E5CBC8891F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D9E64867-CE02-FF45-ADFD-E5247906E719}"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rPr>
              <a:pPr marL="0" marR="0" lvl="0" indent="0" algn="r" defTabSz="457200" rtl="0" eaLnBrk="0" fontAlgn="base" latinLnBrk="0" hangingPunct="0">
                <a:lnSpc>
                  <a:spcPct val="100000"/>
                </a:lnSpc>
                <a:spcBef>
                  <a:spcPct val="0"/>
                </a:spcBef>
                <a:spcAft>
                  <a:spcPct val="0"/>
                </a:spcAft>
                <a:buClrTx/>
                <a:buSzTx/>
                <a:buFontTx/>
                <a:buNone/>
                <a:tabLst/>
                <a:defRPr/>
              </a:pPr>
              <a:t>27</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Marcador de imagen de diapositiva 1">
            <a:extLst>
              <a:ext uri="{FF2B5EF4-FFF2-40B4-BE49-F238E27FC236}">
                <a16:creationId xmlns:a16="http://schemas.microsoft.com/office/drawing/2014/main" id="{EF10098B-01A1-D3F4-AEB6-919CA562B5C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5410" name="Marcador de notas 2">
            <a:extLst>
              <a:ext uri="{FF2B5EF4-FFF2-40B4-BE49-F238E27FC236}">
                <a16:creationId xmlns:a16="http://schemas.microsoft.com/office/drawing/2014/main" id="{3E6649EE-3140-835B-D4B7-E86999152BE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p>
        </p:txBody>
      </p:sp>
      <p:sp>
        <p:nvSpPr>
          <p:cNvPr id="145411" name="Marcador de número de diapositiva 3">
            <a:extLst>
              <a:ext uri="{FF2B5EF4-FFF2-40B4-BE49-F238E27FC236}">
                <a16:creationId xmlns:a16="http://schemas.microsoft.com/office/drawing/2014/main" id="{B570E5B6-ACE6-EF4B-D5B6-029BDB22795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88CA1EDB-05F7-9649-A9FC-6673277431BB}"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rPr>
              <a:pPr marL="0" marR="0" lvl="0" indent="0" algn="r" defTabSz="457200" rtl="0" eaLnBrk="0" fontAlgn="base" latinLnBrk="0" hangingPunct="0">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sym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a:extLst>
              <a:ext uri="{FF2B5EF4-FFF2-40B4-BE49-F238E27FC236}">
                <a16:creationId xmlns:a16="http://schemas.microsoft.com/office/drawing/2014/main" id="{C472E9C9-CB00-960C-8330-C8A54D9098C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10C1E4-EA66-1348-93EC-71E6B221A3D9}" type="slidenum">
              <a:rPr kumimoji="0" lang="en-GB"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GB"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48482" name="Rectangle 2">
            <a:extLst>
              <a:ext uri="{FF2B5EF4-FFF2-40B4-BE49-F238E27FC236}">
                <a16:creationId xmlns:a16="http://schemas.microsoft.com/office/drawing/2014/main" id="{78E26E5D-7F42-6364-55D3-843D713C80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8483" name="Rectangle 3">
            <a:extLst>
              <a:ext uri="{FF2B5EF4-FFF2-40B4-BE49-F238E27FC236}">
                <a16:creationId xmlns:a16="http://schemas.microsoft.com/office/drawing/2014/main" id="{7D0AEB1C-E25E-8C13-8D08-7ADCFDB2D07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GB"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Slide Image Placeholder 1">
            <a:extLst>
              <a:ext uri="{FF2B5EF4-FFF2-40B4-BE49-F238E27FC236}">
                <a16:creationId xmlns:a16="http://schemas.microsoft.com/office/drawing/2014/main" id="{3DD99672-8620-48DA-68AD-AF44DDA0E92E}"/>
              </a:ext>
            </a:extLst>
          </p:cNvPr>
          <p:cNvSpPr>
            <a:spLocks noGrp="1" noRot="1" noChangeAspect="1" noTextEdit="1"/>
          </p:cNvSpPr>
          <p:nvPr>
            <p:ph type="sldImg"/>
          </p:nvPr>
        </p:nvSpPr>
        <p:spPr bwMode="auto">
          <a:xfrm>
            <a:off x="139700" y="768350"/>
            <a:ext cx="6819900" cy="38369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4" name="Notes Placeholder 2">
            <a:extLst>
              <a:ext uri="{FF2B5EF4-FFF2-40B4-BE49-F238E27FC236}">
                <a16:creationId xmlns:a16="http://schemas.microsoft.com/office/drawing/2014/main" id="{C25AD8D2-05BE-872D-195F-0B479BB3E32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ea typeface="MS PGothic" panose="020B0600070205080204" pitchFamily="34" charset="-128"/>
            </a:endParaRPr>
          </a:p>
        </p:txBody>
      </p:sp>
      <p:sp>
        <p:nvSpPr>
          <p:cNvPr id="151555" name="Slide Number Placeholder 3">
            <a:extLst>
              <a:ext uri="{FF2B5EF4-FFF2-40B4-BE49-F238E27FC236}">
                <a16:creationId xmlns:a16="http://schemas.microsoft.com/office/drawing/2014/main" id="{E68B1D49-AB87-39F2-72E7-1E5056540FD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079B35C0-0454-5945-A01E-F0B930848578}" type="slidenum">
              <a:rPr kumimoji="0" lang="en-GB"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35</a:t>
            </a:fld>
            <a:endParaRPr kumimoji="0" lang="en-GB"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Slide Image Placeholder 1">
            <a:extLst>
              <a:ext uri="{FF2B5EF4-FFF2-40B4-BE49-F238E27FC236}">
                <a16:creationId xmlns:a16="http://schemas.microsoft.com/office/drawing/2014/main" id="{F2FF4331-248E-A956-0883-1B080EEB1D25}"/>
              </a:ext>
            </a:extLst>
          </p:cNvPr>
          <p:cNvSpPr>
            <a:spLocks noGrp="1" noRot="1" noChangeAspect="1" noTextEdit="1"/>
          </p:cNvSpPr>
          <p:nvPr>
            <p:ph type="sldImg"/>
          </p:nvPr>
        </p:nvSpPr>
        <p:spPr bwMode="auto">
          <a:xfrm>
            <a:off x="139700" y="768350"/>
            <a:ext cx="6819900" cy="38369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2" name="Notes Placeholder 2">
            <a:extLst>
              <a:ext uri="{FF2B5EF4-FFF2-40B4-BE49-F238E27FC236}">
                <a16:creationId xmlns:a16="http://schemas.microsoft.com/office/drawing/2014/main" id="{09C78E51-8DF1-0F77-55DD-48761A31290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ea typeface="MS PGothic" panose="020B0600070205080204" pitchFamily="34" charset="-128"/>
            </a:endParaRPr>
          </a:p>
        </p:txBody>
      </p:sp>
      <p:sp>
        <p:nvSpPr>
          <p:cNvPr id="153603" name="Slide Number Placeholder 3">
            <a:extLst>
              <a:ext uri="{FF2B5EF4-FFF2-40B4-BE49-F238E27FC236}">
                <a16:creationId xmlns:a16="http://schemas.microsoft.com/office/drawing/2014/main" id="{33E75F0A-528C-2BFF-D5B9-253B6F94AAE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E4B45EB-D7B8-2C49-B9DA-36E99288C5D0}" type="slidenum">
              <a:rPr kumimoji="0" lang="en-GB"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36</a:t>
            </a:fld>
            <a:endParaRPr kumimoji="0" lang="en-GB"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Slide Image Placeholder 1">
            <a:extLst>
              <a:ext uri="{FF2B5EF4-FFF2-40B4-BE49-F238E27FC236}">
                <a16:creationId xmlns:a16="http://schemas.microsoft.com/office/drawing/2014/main" id="{CF0A6072-B8AD-C8E5-DEBC-063267B21789}"/>
              </a:ext>
            </a:extLst>
          </p:cNvPr>
          <p:cNvSpPr>
            <a:spLocks noGrp="1" noRot="1" noChangeAspect="1" noTextEdit="1"/>
          </p:cNvSpPr>
          <p:nvPr>
            <p:ph type="sldImg"/>
          </p:nvPr>
        </p:nvSpPr>
        <p:spPr bwMode="auto">
          <a:xfrm>
            <a:off x="139700" y="768350"/>
            <a:ext cx="6819900" cy="38369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0" name="Notes Placeholder 2">
            <a:extLst>
              <a:ext uri="{FF2B5EF4-FFF2-40B4-BE49-F238E27FC236}">
                <a16:creationId xmlns:a16="http://schemas.microsoft.com/office/drawing/2014/main" id="{0C5E9D8F-07F3-DE6A-BD22-A510FA5284F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ea typeface="MS PGothic" panose="020B0600070205080204" pitchFamily="34" charset="-128"/>
            </a:endParaRPr>
          </a:p>
        </p:txBody>
      </p:sp>
      <p:sp>
        <p:nvSpPr>
          <p:cNvPr id="155651" name="Slide Number Placeholder 3">
            <a:extLst>
              <a:ext uri="{FF2B5EF4-FFF2-40B4-BE49-F238E27FC236}">
                <a16:creationId xmlns:a16="http://schemas.microsoft.com/office/drawing/2014/main" id="{BEAB2F16-266D-4239-A3ED-7806BD72CAF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4DF697A7-F3D4-144F-B7D5-BDF7E1CF8F9F}" type="slidenum">
              <a:rPr kumimoji="0" lang="en-GB"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37</a:t>
            </a:fld>
            <a:endParaRPr kumimoji="0" lang="en-GB"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Slide Image Placeholder 1">
            <a:extLst>
              <a:ext uri="{FF2B5EF4-FFF2-40B4-BE49-F238E27FC236}">
                <a16:creationId xmlns:a16="http://schemas.microsoft.com/office/drawing/2014/main" id="{4BBE6AC3-FB99-84E3-8C9D-1630CF7A211B}"/>
              </a:ext>
            </a:extLst>
          </p:cNvPr>
          <p:cNvSpPr>
            <a:spLocks noGrp="1" noRot="1" noChangeAspect="1" noTextEdit="1"/>
          </p:cNvSpPr>
          <p:nvPr>
            <p:ph type="sldImg"/>
          </p:nvPr>
        </p:nvSpPr>
        <p:spPr bwMode="auto">
          <a:xfrm>
            <a:off x="139700" y="768350"/>
            <a:ext cx="6819900" cy="38369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8" name="Notes Placeholder 2">
            <a:extLst>
              <a:ext uri="{FF2B5EF4-FFF2-40B4-BE49-F238E27FC236}">
                <a16:creationId xmlns:a16="http://schemas.microsoft.com/office/drawing/2014/main" id="{B4A5D167-6834-F9D4-0307-EC410E5E421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ea typeface="MS PGothic" panose="020B0600070205080204" pitchFamily="34" charset="-128"/>
            </a:endParaRPr>
          </a:p>
        </p:txBody>
      </p:sp>
      <p:sp>
        <p:nvSpPr>
          <p:cNvPr id="157699" name="Slide Number Placeholder 3">
            <a:extLst>
              <a:ext uri="{FF2B5EF4-FFF2-40B4-BE49-F238E27FC236}">
                <a16:creationId xmlns:a16="http://schemas.microsoft.com/office/drawing/2014/main" id="{9C007880-C7CF-A7AC-F423-A0B60FD91A8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C8730EEC-42B6-2748-9495-3A5B38B12305}" type="slidenum">
              <a:rPr kumimoji="0" lang="en-GB"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38</a:t>
            </a:fld>
            <a:endParaRPr kumimoji="0" lang="en-GB"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126339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Slide Image Placeholder 1">
            <a:extLst>
              <a:ext uri="{FF2B5EF4-FFF2-40B4-BE49-F238E27FC236}">
                <a16:creationId xmlns:a16="http://schemas.microsoft.com/office/drawing/2014/main" id="{0985357E-EDAD-4C9B-738A-8AAA856D29AA}"/>
              </a:ext>
            </a:extLst>
          </p:cNvPr>
          <p:cNvSpPr>
            <a:spLocks noGrp="1" noRot="1" noChangeAspect="1" noTextEdit="1"/>
          </p:cNvSpPr>
          <p:nvPr>
            <p:ph type="sldImg"/>
          </p:nvPr>
        </p:nvSpPr>
        <p:spPr bwMode="auto">
          <a:xfrm>
            <a:off x="139700" y="768350"/>
            <a:ext cx="6819900" cy="38369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9746" name="Notes Placeholder 2">
            <a:extLst>
              <a:ext uri="{FF2B5EF4-FFF2-40B4-BE49-F238E27FC236}">
                <a16:creationId xmlns:a16="http://schemas.microsoft.com/office/drawing/2014/main" id="{D95EF86D-49C1-7D8E-B5F7-C7E94B4C50D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ea typeface="MS PGothic" panose="020B0600070205080204" pitchFamily="34" charset="-128"/>
            </a:endParaRPr>
          </a:p>
        </p:txBody>
      </p:sp>
      <p:sp>
        <p:nvSpPr>
          <p:cNvPr id="159747" name="Slide Number Placeholder 3">
            <a:extLst>
              <a:ext uri="{FF2B5EF4-FFF2-40B4-BE49-F238E27FC236}">
                <a16:creationId xmlns:a16="http://schemas.microsoft.com/office/drawing/2014/main" id="{55DC6649-A49C-7CB4-5658-8A10699AC7BC}"/>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42FD54C0-02C6-4441-B6C6-57DF9EE9FDFA}" type="slidenum">
              <a:rPr kumimoji="0" lang="en-GB"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39</a:t>
            </a:fld>
            <a:endParaRPr kumimoji="0" lang="en-GB"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Slide Image Placeholder 1">
            <a:extLst>
              <a:ext uri="{FF2B5EF4-FFF2-40B4-BE49-F238E27FC236}">
                <a16:creationId xmlns:a16="http://schemas.microsoft.com/office/drawing/2014/main" id="{5C7E88EF-0564-908A-9FFE-2D5248524111}"/>
              </a:ext>
            </a:extLst>
          </p:cNvPr>
          <p:cNvSpPr>
            <a:spLocks noGrp="1" noRot="1" noChangeAspect="1" noTextEdit="1"/>
          </p:cNvSpPr>
          <p:nvPr>
            <p:ph type="sldImg"/>
          </p:nvPr>
        </p:nvSpPr>
        <p:spPr bwMode="auto">
          <a:xfrm>
            <a:off x="139700" y="768350"/>
            <a:ext cx="6819900" cy="38369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1794" name="Notes Placeholder 2">
            <a:extLst>
              <a:ext uri="{FF2B5EF4-FFF2-40B4-BE49-F238E27FC236}">
                <a16:creationId xmlns:a16="http://schemas.microsoft.com/office/drawing/2014/main" id="{B86AAD2D-9690-812B-FE55-43B4D0C8439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n-US">
              <a:ea typeface="MS PGothic" panose="020B0600070205080204" pitchFamily="34" charset="-128"/>
            </a:endParaRPr>
          </a:p>
        </p:txBody>
      </p:sp>
      <p:sp>
        <p:nvSpPr>
          <p:cNvPr id="161795" name="Slide Number Placeholder 3">
            <a:extLst>
              <a:ext uri="{FF2B5EF4-FFF2-40B4-BE49-F238E27FC236}">
                <a16:creationId xmlns:a16="http://schemas.microsoft.com/office/drawing/2014/main" id="{5B1B85D2-9AE4-1B48-0C45-3D76E043E0A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61501C7C-C8E1-A740-B4E5-DBCD9D86B886}" type="slidenum">
              <a:rPr kumimoji="0" lang="en-GB"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40</a:t>
            </a:fld>
            <a:endParaRPr kumimoji="0" lang="en-GB"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Slide Image Placeholder 1">
            <a:extLst>
              <a:ext uri="{FF2B5EF4-FFF2-40B4-BE49-F238E27FC236}">
                <a16:creationId xmlns:a16="http://schemas.microsoft.com/office/drawing/2014/main" id="{FB9C03A6-5110-3069-C120-4DBE6B4A59F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42" name="Notes Placeholder 2">
            <a:extLst>
              <a:ext uri="{FF2B5EF4-FFF2-40B4-BE49-F238E27FC236}">
                <a16:creationId xmlns:a16="http://schemas.microsoft.com/office/drawing/2014/main" id="{80B4EC74-2B35-2C9C-2450-3EDF6C294DD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63843" name="Slide Number Placeholder 3">
            <a:extLst>
              <a:ext uri="{FF2B5EF4-FFF2-40B4-BE49-F238E27FC236}">
                <a16:creationId xmlns:a16="http://schemas.microsoft.com/office/drawing/2014/main" id="{6C2B457A-1014-F411-5A14-D5DDE815F3A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22EDE0-3DDE-FA4D-BA44-23A6C00BD631}" type="slidenum">
              <a:rPr kumimoji="0" lang="fr-FR"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41</a:t>
            </a:fld>
            <a:endParaRPr kumimoji="0" lang="fr-FR" alt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Slide Image Placeholder 1">
            <a:extLst>
              <a:ext uri="{FF2B5EF4-FFF2-40B4-BE49-F238E27FC236}">
                <a16:creationId xmlns:a16="http://schemas.microsoft.com/office/drawing/2014/main" id="{EC910844-A595-CE73-3292-F129ABCF02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5890" name="Notes Placeholder 2">
            <a:extLst>
              <a:ext uri="{FF2B5EF4-FFF2-40B4-BE49-F238E27FC236}">
                <a16:creationId xmlns:a16="http://schemas.microsoft.com/office/drawing/2014/main" id="{D38017F0-D8EA-7BCC-3689-BDDB3B4D8B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65891" name="Slide Number Placeholder 3">
            <a:extLst>
              <a:ext uri="{FF2B5EF4-FFF2-40B4-BE49-F238E27FC236}">
                <a16:creationId xmlns:a16="http://schemas.microsoft.com/office/drawing/2014/main" id="{174A0ED6-8129-AE98-B44A-814985F486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AEC8C2B-3766-3744-8DB8-C4B2C04F5138}" type="slidenum">
              <a:rPr kumimoji="0" lang="fr-FR"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42</a:t>
            </a:fld>
            <a:endParaRPr kumimoji="0" lang="fr-FR" alt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Slide Image Placeholder 1">
            <a:extLst>
              <a:ext uri="{FF2B5EF4-FFF2-40B4-BE49-F238E27FC236}">
                <a16:creationId xmlns:a16="http://schemas.microsoft.com/office/drawing/2014/main" id="{2152DD5F-49BF-4601-021E-107983B97DE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7938" name="Notes Placeholder 2">
            <a:extLst>
              <a:ext uri="{FF2B5EF4-FFF2-40B4-BE49-F238E27FC236}">
                <a16:creationId xmlns:a16="http://schemas.microsoft.com/office/drawing/2014/main" id="{E4B58C28-FEB3-4CC6-4600-46F3557E05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67939" name="Slide Number Placeholder 3">
            <a:extLst>
              <a:ext uri="{FF2B5EF4-FFF2-40B4-BE49-F238E27FC236}">
                <a16:creationId xmlns:a16="http://schemas.microsoft.com/office/drawing/2014/main" id="{45FFBB20-EEB3-CFB8-67A0-511DB09212D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8BC56BD0-5FA6-6346-91DD-5EEDC78786F8}" type="slidenum">
              <a:rPr kumimoji="0" lang="fr-FR"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43</a:t>
            </a:fld>
            <a:endParaRPr kumimoji="0" lang="fr-FR" alt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Slide Image Placeholder 1">
            <a:extLst>
              <a:ext uri="{FF2B5EF4-FFF2-40B4-BE49-F238E27FC236}">
                <a16:creationId xmlns:a16="http://schemas.microsoft.com/office/drawing/2014/main" id="{B89E2388-FC77-DE6E-D8E3-3676371AE33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9986" name="Notes Placeholder 2">
            <a:extLst>
              <a:ext uri="{FF2B5EF4-FFF2-40B4-BE49-F238E27FC236}">
                <a16:creationId xmlns:a16="http://schemas.microsoft.com/office/drawing/2014/main" id="{C0CA75B2-4B53-DC7A-2911-F4C373D2BB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69987" name="Slide Number Placeholder 3">
            <a:extLst>
              <a:ext uri="{FF2B5EF4-FFF2-40B4-BE49-F238E27FC236}">
                <a16:creationId xmlns:a16="http://schemas.microsoft.com/office/drawing/2014/main" id="{717115AA-FC2D-6A99-D4BC-943C5BA0DA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218595D-DA68-A948-8594-3A9FD41BA46C}"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1" indent="0" defTabSz="685749" fontAlgn="auto">
              <a:lnSpc>
                <a:spcPct val="80000"/>
              </a:lnSpc>
              <a:spcBef>
                <a:spcPts val="0"/>
              </a:spcBef>
              <a:spcAft>
                <a:spcPts val="0"/>
              </a:spcAft>
              <a:buClr>
                <a:srgbClr val="3894A2"/>
              </a:buClr>
              <a:buFont typeface="+mj-lt"/>
              <a:buNone/>
              <a:defRPr/>
            </a:pPr>
            <a:r>
              <a:rPr lang="en-US" sz="1000" b="1" dirty="0">
                <a:solidFill>
                  <a:srgbClr val="141414"/>
                </a:solidFill>
                <a:latin typeface="+mn-lt"/>
              </a:rPr>
              <a:t>Sources</a:t>
            </a:r>
          </a:p>
          <a:p>
            <a:pPr marL="347663" lvl="1" indent="-176213" defTabSz="685749" fontAlgn="auto">
              <a:lnSpc>
                <a:spcPct val="80000"/>
              </a:lnSpc>
              <a:spcBef>
                <a:spcPts val="0"/>
              </a:spcBef>
              <a:spcAft>
                <a:spcPts val="0"/>
              </a:spcAft>
              <a:buClr>
                <a:srgbClr val="3894A2"/>
              </a:buClr>
              <a:buFont typeface="+mj-lt"/>
              <a:buAutoNum type="romanLcPeriod"/>
              <a:defRPr/>
            </a:pPr>
            <a:r>
              <a:rPr lang="en-US" sz="1000" dirty="0">
                <a:solidFill>
                  <a:srgbClr val="141414"/>
                </a:solidFill>
                <a:latin typeface="+mn-lt"/>
              </a:rPr>
              <a:t>PALOMA-2: Finn R, et. al. </a:t>
            </a:r>
            <a:r>
              <a:rPr lang="en-US" sz="1000" b="0" i="1" dirty="0">
                <a:solidFill>
                  <a:srgbClr val="666666"/>
                </a:solidFill>
                <a:effectLst/>
                <a:latin typeface="+mn-lt"/>
              </a:rPr>
              <a:t>N Engl J Med</a:t>
            </a:r>
            <a:r>
              <a:rPr lang="en-US" sz="1000" b="0" i="0" dirty="0">
                <a:solidFill>
                  <a:srgbClr val="666666"/>
                </a:solidFill>
                <a:effectLst/>
                <a:latin typeface="+mn-lt"/>
              </a:rPr>
              <a:t>. 2016;375:1925-1936. </a:t>
            </a:r>
            <a:r>
              <a:rPr lang="en-US" sz="1000" dirty="0">
                <a:solidFill>
                  <a:srgbClr val="141414"/>
                </a:solidFill>
                <a:latin typeface="+mn-lt"/>
              </a:rPr>
              <a:t>Rugo H, et al. </a:t>
            </a:r>
            <a:r>
              <a:rPr lang="en-US" sz="1000" i="1" dirty="0">
                <a:solidFill>
                  <a:srgbClr val="141414"/>
                </a:solidFill>
                <a:latin typeface="+mn-lt"/>
              </a:rPr>
              <a:t>Breast Cancer Res Treat</a:t>
            </a:r>
            <a:r>
              <a:rPr lang="en-US" sz="1000" dirty="0">
                <a:solidFill>
                  <a:srgbClr val="141414"/>
                </a:solidFill>
                <a:latin typeface="+mn-lt"/>
              </a:rPr>
              <a:t>. </a:t>
            </a:r>
            <a:r>
              <a:rPr lang="en-US" sz="1000" b="0" i="0" dirty="0">
                <a:solidFill>
                  <a:srgbClr val="5B616B"/>
                </a:solidFill>
                <a:effectLst/>
                <a:latin typeface="+mn-lt"/>
              </a:rPr>
              <a:t>2019;174:719-729</a:t>
            </a:r>
            <a:r>
              <a:rPr lang="en-US" sz="1000" dirty="0">
                <a:solidFill>
                  <a:srgbClr val="141414"/>
                </a:solidFill>
                <a:latin typeface="+mn-lt"/>
              </a:rPr>
              <a:t>.</a:t>
            </a:r>
          </a:p>
          <a:p>
            <a:pPr marL="347663" marR="0" lvl="1" indent="-176213" algn="l" defTabSz="685749" rtl="0" eaLnBrk="1" fontAlgn="auto" latinLnBrk="0" hangingPunct="1">
              <a:lnSpc>
                <a:spcPct val="80000"/>
              </a:lnSpc>
              <a:spcBef>
                <a:spcPts val="0"/>
              </a:spcBef>
              <a:spcAft>
                <a:spcPts val="0"/>
              </a:spcAft>
              <a:buClr>
                <a:srgbClr val="3894A2"/>
              </a:buClr>
              <a:buSzTx/>
              <a:buFont typeface="+mj-lt"/>
              <a:buAutoNum type="romanLcPeriod"/>
              <a:tabLst/>
              <a:defRPr/>
            </a:pPr>
            <a:r>
              <a:rPr lang="en-US" sz="1000" dirty="0">
                <a:solidFill>
                  <a:srgbClr val="141414"/>
                </a:solidFill>
                <a:latin typeface="+mn-lt"/>
              </a:rPr>
              <a:t>MONALEESA-2: Hortobagyi G, et al. </a:t>
            </a:r>
            <a:r>
              <a:rPr lang="en-US" sz="1000" b="0" i="1" dirty="0">
                <a:solidFill>
                  <a:srgbClr val="666666"/>
                </a:solidFill>
                <a:effectLst/>
                <a:latin typeface="+mn-lt"/>
              </a:rPr>
              <a:t>N Engl J Med</a:t>
            </a:r>
            <a:r>
              <a:rPr lang="en-US" sz="1000" b="0" i="0" dirty="0">
                <a:solidFill>
                  <a:srgbClr val="666666"/>
                </a:solidFill>
                <a:effectLst/>
                <a:latin typeface="+mn-lt"/>
              </a:rPr>
              <a:t>. 2016;375:1738-1748.</a:t>
            </a:r>
            <a:r>
              <a:rPr lang="en-US" sz="1000" dirty="0">
                <a:solidFill>
                  <a:srgbClr val="141414"/>
                </a:solidFill>
                <a:latin typeface="+mn-lt"/>
              </a:rPr>
              <a:t> Hortobagyi G, et al. </a:t>
            </a:r>
            <a:r>
              <a:rPr lang="en-US" sz="1000" i="1" dirty="0">
                <a:solidFill>
                  <a:srgbClr val="141414"/>
                </a:solidFill>
                <a:latin typeface="+mn-lt"/>
              </a:rPr>
              <a:t>Ann Oncol</a:t>
            </a:r>
            <a:r>
              <a:rPr lang="en-US" sz="1000" dirty="0">
                <a:solidFill>
                  <a:srgbClr val="141414"/>
                </a:solidFill>
                <a:latin typeface="+mn-lt"/>
              </a:rPr>
              <a:t>. </a:t>
            </a:r>
            <a:r>
              <a:rPr lang="en-US" sz="1000" b="0" i="0" dirty="0">
                <a:solidFill>
                  <a:srgbClr val="5B616B"/>
                </a:solidFill>
                <a:effectLst/>
                <a:latin typeface="+mn-lt"/>
              </a:rPr>
              <a:t>2018;29:1541-1547. </a:t>
            </a:r>
            <a:r>
              <a:rPr lang="en-US" sz="1000" dirty="0">
                <a:solidFill>
                  <a:srgbClr val="141414"/>
                </a:solidFill>
                <a:latin typeface="+mn-lt"/>
              </a:rPr>
              <a:t>Hortobagyi G. et al. ESMO 2021. Abstract </a:t>
            </a:r>
            <a:r>
              <a:rPr lang="en-US" sz="1000" b="0" i="0" dirty="0">
                <a:solidFill>
                  <a:srgbClr val="000000"/>
                </a:solidFill>
                <a:effectLst/>
                <a:latin typeface="+mn-lt"/>
              </a:rPr>
              <a:t>LBA17_PR.</a:t>
            </a:r>
            <a:endParaRPr lang="en-US" sz="1000" b="0" dirty="0">
              <a:solidFill>
                <a:srgbClr val="141414"/>
              </a:solidFill>
              <a:latin typeface="+mn-lt"/>
            </a:endParaRPr>
          </a:p>
          <a:p>
            <a:pPr marL="347663" lvl="1" indent="-176213" defTabSz="685749" fontAlgn="auto">
              <a:lnSpc>
                <a:spcPct val="80000"/>
              </a:lnSpc>
              <a:spcBef>
                <a:spcPts val="0"/>
              </a:spcBef>
              <a:spcAft>
                <a:spcPts val="0"/>
              </a:spcAft>
              <a:buClr>
                <a:srgbClr val="3894A2"/>
              </a:buClr>
              <a:buFont typeface="+mj-lt"/>
              <a:buAutoNum type="romanLcPeriod"/>
              <a:defRPr/>
            </a:pPr>
            <a:r>
              <a:rPr lang="en-US" sz="1000" dirty="0">
                <a:solidFill>
                  <a:srgbClr val="141414"/>
                </a:solidFill>
                <a:latin typeface="+mn-lt"/>
              </a:rPr>
              <a:t>MONALEESA-7: Tripathy D, et al. </a:t>
            </a:r>
            <a:r>
              <a:rPr lang="en-US" sz="1000" i="1" dirty="0">
                <a:solidFill>
                  <a:srgbClr val="141414"/>
                </a:solidFill>
                <a:latin typeface="+mn-lt"/>
              </a:rPr>
              <a:t>Ann Oncol. </a:t>
            </a:r>
            <a:r>
              <a:rPr lang="en-US" sz="1000" dirty="0">
                <a:solidFill>
                  <a:srgbClr val="141414"/>
                </a:solidFill>
                <a:latin typeface="+mn-lt"/>
              </a:rPr>
              <a:t>2018; Im S-A, et al. </a:t>
            </a:r>
            <a:r>
              <a:rPr lang="en-US" sz="1000" i="1" dirty="0">
                <a:solidFill>
                  <a:srgbClr val="141414"/>
                </a:solidFill>
                <a:latin typeface="+mn-lt"/>
              </a:rPr>
              <a:t>New Engl J Med</a:t>
            </a:r>
            <a:r>
              <a:rPr lang="en-US" sz="1000" dirty="0">
                <a:solidFill>
                  <a:srgbClr val="141414"/>
                </a:solidFill>
                <a:latin typeface="+mn-lt"/>
              </a:rPr>
              <a:t>. 2019;381:307-316. [Note PFS/OS data reported for approved AI subset]</a:t>
            </a:r>
          </a:p>
          <a:p>
            <a:pPr marL="347663" lvl="1" indent="-176213" defTabSz="685749" fontAlgn="auto">
              <a:lnSpc>
                <a:spcPct val="80000"/>
              </a:lnSpc>
              <a:spcBef>
                <a:spcPts val="0"/>
              </a:spcBef>
              <a:spcAft>
                <a:spcPts val="0"/>
              </a:spcAft>
              <a:buClr>
                <a:srgbClr val="3894A2"/>
              </a:buClr>
              <a:buFont typeface="+mj-lt"/>
              <a:buAutoNum type="romanLcPeriod"/>
              <a:defRPr/>
            </a:pPr>
            <a:r>
              <a:rPr lang="en-US" sz="1000" dirty="0">
                <a:solidFill>
                  <a:srgbClr val="141414"/>
                </a:solidFill>
                <a:latin typeface="+mn-lt"/>
              </a:rPr>
              <a:t>MONARCH-3: Goetz M, et al. </a:t>
            </a:r>
            <a:r>
              <a:rPr lang="en-US" sz="1000" i="1" dirty="0">
                <a:solidFill>
                  <a:srgbClr val="141414"/>
                </a:solidFill>
                <a:latin typeface="+mn-lt"/>
              </a:rPr>
              <a:t>J Clin Oncol</a:t>
            </a:r>
            <a:r>
              <a:rPr lang="en-US" sz="1000" dirty="0">
                <a:solidFill>
                  <a:srgbClr val="141414"/>
                </a:solidFill>
                <a:latin typeface="+mn-lt"/>
              </a:rPr>
              <a:t>. </a:t>
            </a:r>
            <a:r>
              <a:rPr lang="en-US" sz="1000" b="0" i="0" dirty="0">
                <a:solidFill>
                  <a:srgbClr val="5B616B"/>
                </a:solidFill>
                <a:effectLst/>
                <a:latin typeface="+mn-lt"/>
              </a:rPr>
              <a:t>2017;35:3638-3646.</a:t>
            </a:r>
            <a:r>
              <a:rPr lang="en-US" sz="1000" dirty="0">
                <a:solidFill>
                  <a:srgbClr val="141414"/>
                </a:solidFill>
                <a:latin typeface="+mn-lt"/>
              </a:rPr>
              <a:t> Johnson S, et al. NPJ</a:t>
            </a:r>
            <a:r>
              <a:rPr lang="en-US" sz="1000" i="1" dirty="0">
                <a:solidFill>
                  <a:srgbClr val="141414"/>
                </a:solidFill>
                <a:latin typeface="+mn-lt"/>
              </a:rPr>
              <a:t> Breast Cancer. 2019;5:5. </a:t>
            </a:r>
            <a:r>
              <a:rPr lang="en-US" sz="1000" dirty="0">
                <a:solidFill>
                  <a:srgbClr val="141414"/>
                </a:solidFill>
                <a:ea typeface="ＭＳ Ｐゴシック"/>
              </a:rPr>
              <a:t>Goetz MP, et al. ESMO 2022. Abstract LBA 15</a:t>
            </a:r>
            <a:endParaRPr lang="en-US" sz="1000" i="1" dirty="0">
              <a:solidFill>
                <a:srgbClr val="141414"/>
              </a:solidFill>
              <a:latin typeface="+mn-lt"/>
            </a:endParaRPr>
          </a:p>
          <a:p>
            <a:pPr marL="347663" lvl="1" indent="-176213" defTabSz="685749" fontAlgn="auto">
              <a:lnSpc>
                <a:spcPct val="80000"/>
              </a:lnSpc>
              <a:spcBef>
                <a:spcPts val="0"/>
              </a:spcBef>
              <a:spcAft>
                <a:spcPts val="0"/>
              </a:spcAft>
              <a:buClr>
                <a:srgbClr val="3894A2"/>
              </a:buClr>
              <a:buFont typeface="+mj-lt"/>
              <a:buAutoNum type="romanLcPeriod"/>
              <a:defRPr/>
            </a:pPr>
            <a:r>
              <a:rPr lang="en-US" sz="1000" dirty="0">
                <a:solidFill>
                  <a:srgbClr val="141414"/>
                </a:solidFill>
                <a:latin typeface="+mn-lt"/>
              </a:rPr>
              <a:t>PALOMA-3: Turner NC, et al. </a:t>
            </a:r>
            <a:r>
              <a:rPr lang="en-US" sz="1000" i="1" dirty="0">
                <a:solidFill>
                  <a:srgbClr val="141414"/>
                </a:solidFill>
                <a:latin typeface="+mn-lt"/>
              </a:rPr>
              <a:t>New Engl J Med</a:t>
            </a:r>
            <a:r>
              <a:rPr lang="en-US" sz="1000" dirty="0">
                <a:solidFill>
                  <a:srgbClr val="141414"/>
                </a:solidFill>
                <a:latin typeface="+mn-lt"/>
              </a:rPr>
              <a:t>. 2015;373:209-219. Cristofanilli M, et al. </a:t>
            </a:r>
            <a:r>
              <a:rPr lang="en-US" sz="1000" i="1" dirty="0">
                <a:solidFill>
                  <a:srgbClr val="141414"/>
                </a:solidFill>
                <a:latin typeface="+mn-lt"/>
              </a:rPr>
              <a:t>Lancet Oncol</a:t>
            </a:r>
            <a:r>
              <a:rPr lang="en-US" sz="1000" dirty="0">
                <a:solidFill>
                  <a:srgbClr val="141414"/>
                </a:solidFill>
                <a:latin typeface="+mn-lt"/>
              </a:rPr>
              <a:t>. 2016;17:425-439. Turner NC, et al. </a:t>
            </a:r>
            <a:r>
              <a:rPr lang="en-US" sz="1000" i="1" dirty="0">
                <a:solidFill>
                  <a:srgbClr val="141414"/>
                </a:solidFill>
                <a:latin typeface="+mn-lt"/>
              </a:rPr>
              <a:t>New Engl J Med. </a:t>
            </a:r>
            <a:r>
              <a:rPr lang="en-US" sz="1000" b="0" i="0" dirty="0">
                <a:solidFill>
                  <a:srgbClr val="5B616B"/>
                </a:solidFill>
                <a:effectLst/>
                <a:latin typeface="+mn-lt"/>
              </a:rPr>
              <a:t>2015;373:1672-1673.</a:t>
            </a:r>
            <a:endParaRPr lang="en-US" sz="1000" dirty="0">
              <a:solidFill>
                <a:srgbClr val="141414"/>
              </a:solidFill>
              <a:latin typeface="+mn-lt"/>
            </a:endParaRPr>
          </a:p>
          <a:p>
            <a:pPr marL="347663" lvl="1" indent="-176213" defTabSz="685749" fontAlgn="auto">
              <a:lnSpc>
                <a:spcPct val="80000"/>
              </a:lnSpc>
              <a:spcBef>
                <a:spcPts val="0"/>
              </a:spcBef>
              <a:spcAft>
                <a:spcPts val="0"/>
              </a:spcAft>
              <a:buClr>
                <a:srgbClr val="3894A2"/>
              </a:buClr>
              <a:buFont typeface="+mj-lt"/>
              <a:buAutoNum type="romanLcPeriod"/>
              <a:defRPr/>
            </a:pPr>
            <a:r>
              <a:rPr lang="en-US" sz="1000" dirty="0">
                <a:solidFill>
                  <a:srgbClr val="141414"/>
                </a:solidFill>
                <a:latin typeface="+mn-lt"/>
              </a:rPr>
              <a:t>MONARCH-2: Sledge G, et al. </a:t>
            </a:r>
            <a:r>
              <a:rPr lang="it-IT" sz="1000" i="1" dirty="0">
                <a:solidFill>
                  <a:srgbClr val="141414"/>
                </a:solidFill>
                <a:latin typeface="+mn-lt"/>
              </a:rPr>
              <a:t>J Clin Oncol</a:t>
            </a:r>
            <a:r>
              <a:rPr lang="it-IT" sz="1000" dirty="0">
                <a:solidFill>
                  <a:srgbClr val="141414"/>
                </a:solidFill>
                <a:latin typeface="+mn-lt"/>
              </a:rPr>
              <a:t>. 2017;35:2875-2884; </a:t>
            </a:r>
            <a:r>
              <a:rPr lang="en-US" sz="1000" dirty="0">
                <a:solidFill>
                  <a:srgbClr val="141414"/>
                </a:solidFill>
                <a:latin typeface="+mn-lt"/>
              </a:rPr>
              <a:t>Sledge G, et al. </a:t>
            </a:r>
            <a:r>
              <a:rPr lang="en-US" sz="1000" i="1" dirty="0">
                <a:solidFill>
                  <a:srgbClr val="141414"/>
                </a:solidFill>
                <a:latin typeface="+mn-lt"/>
              </a:rPr>
              <a:t>JAMA Oncol</a:t>
            </a:r>
            <a:r>
              <a:rPr lang="en-US" sz="1000" dirty="0">
                <a:solidFill>
                  <a:srgbClr val="141414"/>
                </a:solidFill>
                <a:latin typeface="+mn-lt"/>
              </a:rPr>
              <a:t>. </a:t>
            </a:r>
            <a:r>
              <a:rPr lang="en-US" sz="1000" b="0" i="0" dirty="0">
                <a:solidFill>
                  <a:srgbClr val="5B616B"/>
                </a:solidFill>
                <a:effectLst/>
                <a:latin typeface="+mn-lt"/>
              </a:rPr>
              <a:t>2020;6:116-124.</a:t>
            </a:r>
            <a:endParaRPr lang="en-US" sz="1000" dirty="0">
              <a:solidFill>
                <a:srgbClr val="141414"/>
              </a:solidFill>
              <a:latin typeface="+mn-lt"/>
            </a:endParaRPr>
          </a:p>
          <a:p>
            <a:pPr marL="347663" lvl="1" indent="-176213" defTabSz="685749" fontAlgn="auto">
              <a:lnSpc>
                <a:spcPct val="80000"/>
              </a:lnSpc>
              <a:spcBef>
                <a:spcPts val="0"/>
              </a:spcBef>
              <a:spcAft>
                <a:spcPts val="0"/>
              </a:spcAft>
              <a:buClr>
                <a:srgbClr val="3894A2"/>
              </a:buClr>
              <a:buFont typeface="+mj-lt"/>
              <a:buAutoNum type="romanLcPeriod"/>
              <a:defRPr/>
            </a:pPr>
            <a:r>
              <a:rPr lang="en-US" sz="1000" dirty="0">
                <a:solidFill>
                  <a:srgbClr val="141414"/>
                </a:solidFill>
                <a:latin typeface="+mn-lt"/>
              </a:rPr>
              <a:t>MONALEESA-3: Slamon D, et al. </a:t>
            </a:r>
            <a:r>
              <a:rPr lang="en-US" sz="1000" i="1" dirty="0">
                <a:solidFill>
                  <a:srgbClr val="141414"/>
                </a:solidFill>
                <a:latin typeface="+mn-lt"/>
              </a:rPr>
              <a:t>J Clin Oncol</a:t>
            </a:r>
            <a:r>
              <a:rPr lang="en-US" sz="1000" dirty="0">
                <a:solidFill>
                  <a:srgbClr val="141414"/>
                </a:solidFill>
                <a:latin typeface="+mn-lt"/>
              </a:rPr>
              <a:t>. </a:t>
            </a:r>
            <a:r>
              <a:rPr lang="en-US" sz="1000" b="0" i="0" dirty="0">
                <a:solidFill>
                  <a:srgbClr val="5B616B"/>
                </a:solidFill>
                <a:effectLst/>
                <a:latin typeface="+mn-lt"/>
              </a:rPr>
              <a:t>2018;36:2465-2472</a:t>
            </a:r>
            <a:r>
              <a:rPr lang="en-US" sz="1000" dirty="0">
                <a:solidFill>
                  <a:srgbClr val="141414"/>
                </a:solidFill>
                <a:latin typeface="+mn-lt"/>
              </a:rPr>
              <a:t>; Slamon D, et al. </a:t>
            </a:r>
            <a:r>
              <a:rPr lang="en-US" sz="1000" i="1" dirty="0">
                <a:solidFill>
                  <a:srgbClr val="141414"/>
                </a:solidFill>
                <a:latin typeface="+mn-lt"/>
              </a:rPr>
              <a:t>New Engl J Med</a:t>
            </a:r>
            <a:r>
              <a:rPr lang="en-US" sz="1000" dirty="0">
                <a:solidFill>
                  <a:srgbClr val="141414"/>
                </a:solidFill>
                <a:latin typeface="+mn-lt"/>
              </a:rPr>
              <a:t>. </a:t>
            </a:r>
            <a:r>
              <a:rPr lang="en-US" sz="1000" b="0" i="0" dirty="0">
                <a:solidFill>
                  <a:srgbClr val="5B616B"/>
                </a:solidFill>
                <a:effectLst/>
                <a:latin typeface="+mn-lt"/>
              </a:rPr>
              <a:t>2020;382:514-524</a:t>
            </a:r>
            <a:r>
              <a:rPr lang="en-US" sz="1000" dirty="0">
                <a:solidFill>
                  <a:srgbClr val="141414"/>
                </a:solidFill>
                <a:latin typeface="+mn-lt"/>
              </a:rPr>
              <a:t>.</a:t>
            </a:r>
            <a:endParaRPr lang="en-US" sz="1000" dirty="0">
              <a:latin typeface="+mn-lt"/>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1988017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490009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3CC02-0C60-4C01-7F6E-A4EAF49CF85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78FE0A-7838-078F-8DCC-5E69E6A8280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3C611F8-B958-92A3-5109-591D38AD34B3}"/>
              </a:ext>
            </a:extLst>
          </p:cNvPr>
          <p:cNvSpPr>
            <a:spLocks noGrp="1"/>
          </p:cNvSpPr>
          <p:nvPr>
            <p:ph type="body" idx="1"/>
          </p:nvPr>
        </p:nvSpPr>
        <p:spPr/>
        <p:txBody>
          <a:bodyPr/>
          <a:lstStyle/>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The study screened 3325 patients who had been receiving first-line treatment with an AI + CDK4/6 inhibitor for at least 6 months and had no evidence of disease progression</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3256 patients then went on to be tested for </a:t>
            </a:r>
            <a:r>
              <a:rPr lang="en-US" i="1">
                <a:effectLst/>
                <a:latin typeface="Arial" panose="020B0604020202020204" pitchFamily="34" charset="0"/>
                <a:ea typeface="Calibri" panose="020F0502020204030204" pitchFamily="34" charset="0"/>
                <a:cs typeface="Times New Roman" panose="02020603050405020304" pitchFamily="18" charset="0"/>
              </a:rPr>
              <a:t>ESR1</a:t>
            </a:r>
            <a:r>
              <a:rPr lang="en-US">
                <a:effectLst/>
                <a:latin typeface="Arial" panose="020B0604020202020204" pitchFamily="34" charset="0"/>
                <a:ea typeface="Calibri" panose="020F0502020204030204" pitchFamily="34" charset="0"/>
                <a:cs typeface="Times New Roman" panose="02020603050405020304" pitchFamily="18" charset="0"/>
              </a:rPr>
              <a:t>m every 2-3 months, corresponding with routine clinical imaging, using Guardant360CDx</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1949 patients were ongoing in surveillance when randomization was complete and screening closed. These patients were no longer monitored for </a:t>
            </a:r>
            <a:r>
              <a:rPr lang="en-US" i="1">
                <a:effectLst/>
                <a:latin typeface="Arial" panose="020B0604020202020204" pitchFamily="34" charset="0"/>
                <a:ea typeface="Calibri" panose="020F0502020204030204" pitchFamily="34" charset="0"/>
                <a:cs typeface="Times New Roman" panose="02020603050405020304" pitchFamily="18" charset="0"/>
              </a:rPr>
              <a:t>ESR1</a:t>
            </a:r>
            <a:r>
              <a:rPr lang="en-US">
                <a:effectLst/>
                <a:latin typeface="Arial" panose="020B0604020202020204" pitchFamily="34" charset="0"/>
                <a:ea typeface="Calibri" panose="020F0502020204030204" pitchFamily="34" charset="0"/>
                <a:cs typeface="Times New Roman" panose="02020603050405020304" pitchFamily="18" charset="0"/>
              </a:rPr>
              <a:t>m</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548 patients had </a:t>
            </a:r>
            <a:r>
              <a:rPr lang="en-US" i="1">
                <a:effectLst/>
                <a:latin typeface="Arial" panose="020B0604020202020204" pitchFamily="34" charset="0"/>
                <a:ea typeface="Calibri" panose="020F0502020204030204" pitchFamily="34" charset="0"/>
                <a:cs typeface="Times New Roman" panose="02020603050405020304" pitchFamily="18" charset="0"/>
              </a:rPr>
              <a:t>ESR1</a:t>
            </a:r>
            <a:r>
              <a:rPr lang="en-US">
                <a:effectLst/>
                <a:latin typeface="Arial" panose="020B0604020202020204" pitchFamily="34" charset="0"/>
                <a:ea typeface="Calibri" panose="020F0502020204030204" pitchFamily="34" charset="0"/>
                <a:cs typeface="Times New Roman" panose="02020603050405020304" pitchFamily="18" charset="0"/>
              </a:rPr>
              <a:t>m detected, of which 315 went on to be randomized to treatment</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Reasons for patients with ESR1m detected not being randomized to treatment are given on the slide</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Half of the patients randomized had ESR1m detected by the 1</a:t>
            </a:r>
            <a:r>
              <a:rPr lang="en-US" baseline="30000">
                <a:effectLst/>
                <a:latin typeface="Arial" panose="020B0604020202020204" pitchFamily="34" charset="0"/>
                <a:ea typeface="Calibri" panose="020F0502020204030204" pitchFamily="34" charset="0"/>
                <a:cs typeface="Times New Roman" panose="02020603050405020304" pitchFamily="18" charset="0"/>
              </a:rPr>
              <a:t>st</a:t>
            </a:r>
            <a:r>
              <a:rPr lang="en-US">
                <a:effectLst/>
                <a:latin typeface="Arial" panose="020B0604020202020204" pitchFamily="34" charset="0"/>
                <a:ea typeface="Calibri" panose="020F0502020204030204" pitchFamily="34" charset="0"/>
                <a:cs typeface="Times New Roman" panose="02020603050405020304" pitchFamily="18" charset="0"/>
              </a:rPr>
              <a:t> test, and nearly 90% by test 5 </a:t>
            </a:r>
            <a:endParaRPr lang="en-GB">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A2FC8A65-BE9A-92EE-C551-86647CCA205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89665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SERENA-6 was a phase III, randomized, double-blind, placebo-controlled study enrolling women and men with ER+/HER2– advanced breast cancer</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GB">
                <a:effectLst/>
                <a:latin typeface="Arial" panose="020B0604020202020204" pitchFamily="34" charset="0"/>
                <a:ea typeface="Calibri" panose="020F0502020204030204" pitchFamily="34" charset="0"/>
                <a:cs typeface="Times New Roman" panose="02020603050405020304" pitchFamily="18" charset="0"/>
              </a:rPr>
              <a:t>All patients on first-line AI + CDK4/6 inhibitor for at least 6 months were eligible </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Patients were required to have </a:t>
            </a:r>
            <a:r>
              <a:rPr lang="en-US" i="1">
                <a:effectLst/>
                <a:latin typeface="Arial" panose="020B0604020202020204" pitchFamily="34" charset="0"/>
                <a:ea typeface="Calibri" panose="020F0502020204030204" pitchFamily="34" charset="0"/>
                <a:cs typeface="Times New Roman" panose="02020603050405020304" pitchFamily="18" charset="0"/>
              </a:rPr>
              <a:t>ESR1</a:t>
            </a:r>
            <a:r>
              <a:rPr lang="en-US">
                <a:effectLst/>
                <a:latin typeface="Arial" panose="020B0604020202020204" pitchFamily="34" charset="0"/>
                <a:ea typeface="Calibri" panose="020F0502020204030204" pitchFamily="34" charset="0"/>
                <a:cs typeface="Times New Roman" panose="02020603050405020304" pitchFamily="18" charset="0"/>
              </a:rPr>
              <a:t>m detected in </a:t>
            </a:r>
            <a:r>
              <a:rPr lang="en-US" err="1">
                <a:effectLst/>
                <a:latin typeface="Arial" panose="020B0604020202020204" pitchFamily="34" charset="0"/>
                <a:ea typeface="Calibri" panose="020F0502020204030204" pitchFamily="34" charset="0"/>
                <a:cs typeface="Times New Roman" panose="02020603050405020304" pitchFamily="18" charset="0"/>
              </a:rPr>
              <a:t>ctDNA</a:t>
            </a:r>
            <a:r>
              <a:rPr lang="en-US">
                <a:effectLst/>
                <a:latin typeface="Arial" panose="020B0604020202020204" pitchFamily="34" charset="0"/>
                <a:ea typeface="Calibri" panose="020F0502020204030204" pitchFamily="34" charset="0"/>
                <a:cs typeface="Times New Roman" panose="02020603050405020304" pitchFamily="18" charset="0"/>
              </a:rPr>
              <a:t> and no evidence of disease progression</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GB">
                <a:effectLst/>
                <a:latin typeface="Arial" panose="020B0604020202020204" pitchFamily="34" charset="0"/>
                <a:ea typeface="Calibri" panose="020F0502020204030204" pitchFamily="34" charset="0"/>
                <a:cs typeface="Times New Roman" panose="02020603050405020304" pitchFamily="18" charset="0"/>
              </a:rPr>
              <a:t>Patients were randomized to switch to camizestrant or to continue on AI. Patients in both arms continued to receive the same CDK4/6 inhibitor along with a matching placebo for either camizestrant or AI</a:t>
            </a:r>
            <a:endParaRPr kumimoji="0" lang="en-GB" b="0" i="0" u="none" strike="noStrike" kern="1200" cap="none" spc="0" normalizeH="0" baseline="0">
              <a:ln>
                <a:noFill/>
              </a:ln>
              <a:effectLst/>
              <a:uLnTx/>
              <a:uFillTx/>
              <a:latin typeface="Arial" panose="020B060402020202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kumimoji="0" lang="en-GB" b="0" i="0" u="none" strike="noStrike" kern="1200" cap="none" spc="0" normalizeH="0" baseline="0" noProof="0">
                <a:ln>
                  <a:noFill/>
                </a:ln>
                <a:effectLst/>
                <a:uLnTx/>
                <a:uFillTx/>
                <a:latin typeface="Arial" panose="020B0604020202020204" pitchFamily="34" charset="0"/>
                <a:ea typeface="Calibri" panose="020F0502020204030204" pitchFamily="34" charset="0"/>
                <a:cs typeface="Times New Roman" panose="02020603050405020304" pitchFamily="18" charset="0"/>
              </a:rPr>
              <a:t>Stratification factors included v</a:t>
            </a:r>
            <a:r>
              <a:rPr kumimoji="0" lang="en-US" b="0" i="0" u="none" strike="noStrike" kern="1200" cap="none" spc="0" normalizeH="0" baseline="0" noProof="0" err="1">
                <a:ln>
                  <a:noFill/>
                </a:ln>
                <a:effectLst/>
                <a:uLnTx/>
                <a:uFillTx/>
                <a:latin typeface="Arial" panose="020B0604020202020204" pitchFamily="34" charset="0"/>
                <a:ea typeface="+mn-ea"/>
                <a:cs typeface="+mn-cs"/>
              </a:rPr>
              <a:t>isceral</a:t>
            </a:r>
            <a:r>
              <a:rPr kumimoji="0" lang="en-US" b="0" i="0" u="none" strike="noStrike" kern="1200" cap="none" spc="0" normalizeH="0" baseline="0" noProof="0">
                <a:ln>
                  <a:noFill/>
                </a:ln>
                <a:effectLst/>
                <a:uLnTx/>
                <a:uFillTx/>
                <a:latin typeface="Arial" panose="020B0604020202020204" pitchFamily="34" charset="0"/>
                <a:ea typeface="+mn-ea"/>
                <a:cs typeface="+mn-cs"/>
              </a:rPr>
              <a:t> vs non-visceral disease, whether </a:t>
            </a:r>
            <a:r>
              <a:rPr kumimoji="0" lang="en-US" b="0" i="1" u="none" strike="noStrike" kern="1200" cap="none" spc="0" normalizeH="0" baseline="0" noProof="0">
                <a:ln>
                  <a:noFill/>
                </a:ln>
                <a:effectLst/>
                <a:uLnTx/>
                <a:uFillTx/>
                <a:latin typeface="Arial" panose="020B0604020202020204" pitchFamily="34" charset="0"/>
                <a:ea typeface="+mn-ea"/>
                <a:cs typeface="+mn-cs"/>
              </a:rPr>
              <a:t>ESR1</a:t>
            </a:r>
            <a:r>
              <a:rPr kumimoji="0" lang="en-US" b="0" i="0" u="none" strike="noStrike" kern="1200" cap="none" spc="0" normalizeH="0" baseline="0" noProof="0">
                <a:ln>
                  <a:noFill/>
                </a:ln>
                <a:effectLst/>
                <a:uLnTx/>
                <a:uFillTx/>
                <a:latin typeface="Arial" panose="020B0604020202020204" pitchFamily="34" charset="0"/>
                <a:ea typeface="+mn-ea"/>
                <a:cs typeface="+mn-cs"/>
              </a:rPr>
              <a:t>m was detected at first test vs at a subsequent test, time from initiation of AI + CDK4/6i to randomization, and type of CDK4/6 inhibitor</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GB">
                <a:effectLst/>
                <a:latin typeface="Arial" panose="020B0604020202020204" pitchFamily="34" charset="0"/>
                <a:ea typeface="Calibri" panose="020F0502020204030204" pitchFamily="34" charset="0"/>
                <a:cs typeface="Times New Roman" panose="02020603050405020304" pitchFamily="18" charset="0"/>
              </a:rPr>
              <a:t>The primary endpoint was </a:t>
            </a:r>
            <a:r>
              <a:rPr lang="en-US">
                <a:effectLst/>
                <a:latin typeface="Arial" panose="020B0604020202020204" pitchFamily="34" charset="0"/>
                <a:ea typeface="Calibri" panose="020F0502020204030204" pitchFamily="34" charset="0"/>
                <a:cs typeface="Times New Roman" panose="02020603050405020304" pitchFamily="18" charset="0"/>
              </a:rPr>
              <a:t>PFS by investigator assessment</a:t>
            </a:r>
            <a:endParaRPr lang="en-GB">
              <a:effectLst/>
              <a:latin typeface="Calibri" panose="020F0502020204030204" pitchFamily="34" charset="0"/>
              <a:ea typeface="Calibri" panose="020F0502020204030204" pitchFamily="34" charset="0"/>
              <a:cs typeface="Times New Roman" panose="02020603050405020304" pitchFamily="18" charset="0"/>
            </a:endParaRPr>
          </a:p>
          <a:p>
            <a:endParaRPr lang="fr-F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65508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0D1AC6-0A2D-8A04-6D69-45984105976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3B171C-D835-0C72-3826-6489D3B03F9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B5EA38E-42CE-F670-DA59-76906FA2E478}"/>
              </a:ext>
            </a:extLst>
          </p:cNvPr>
          <p:cNvSpPr>
            <a:spLocks noGrp="1"/>
          </p:cNvSpPr>
          <p:nvPr>
            <p:ph type="body" idx="1"/>
          </p:nvPr>
        </p:nvSpPr>
        <p:spPr/>
        <p:txBody>
          <a:bodyPr/>
          <a:lstStyle/>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Baseline characteristics were balanced between treatment arms</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Most patients were female, white and post-menopausal</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Overall, 43% of patients had visceral metastases, approximately 2/3 of patients had been on AI + CDK4/6 inhibitor for at least 18 months prior to randomization and the type of CDK4/6 inhibitor was consistent with clinical practice</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Just over half of patients had </a:t>
            </a:r>
            <a:r>
              <a:rPr lang="en-US" i="1">
                <a:effectLst/>
                <a:latin typeface="Arial" panose="020B0604020202020204" pitchFamily="34" charset="0"/>
                <a:ea typeface="Calibri" panose="020F0502020204030204" pitchFamily="34" charset="0"/>
                <a:cs typeface="Times New Roman" panose="02020603050405020304" pitchFamily="18" charset="0"/>
              </a:rPr>
              <a:t>ESR1</a:t>
            </a:r>
            <a:r>
              <a:rPr lang="en-US">
                <a:effectLst/>
                <a:latin typeface="Arial" panose="020B0604020202020204" pitchFamily="34" charset="0"/>
                <a:ea typeface="Calibri" panose="020F0502020204030204" pitchFamily="34" charset="0"/>
                <a:cs typeface="Times New Roman" panose="02020603050405020304" pitchFamily="18" charset="0"/>
              </a:rPr>
              <a:t>m detected at the first test </a:t>
            </a:r>
            <a:endParaRPr lang="en-GB">
              <a:effectLst/>
              <a:latin typeface="Calibri" panose="020F0502020204030204" pitchFamily="34" charset="0"/>
              <a:ea typeface="Calibri" panose="020F0502020204030204" pitchFamily="34" charset="0"/>
              <a:cs typeface="Times New Roman" panose="02020603050405020304" pitchFamily="18" charset="0"/>
            </a:endParaRPr>
          </a:p>
          <a:p>
            <a:endParaRPr lang="en-GB"/>
          </a:p>
        </p:txBody>
      </p:sp>
      <p:sp>
        <p:nvSpPr>
          <p:cNvPr id="4" name="Slide Number Placeholder 3">
            <a:extLst>
              <a:ext uri="{FF2B5EF4-FFF2-40B4-BE49-F238E27FC236}">
                <a16:creationId xmlns:a16="http://schemas.microsoft.com/office/drawing/2014/main" id="{FACDCE37-EF5A-69F1-E40E-EE911A53366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234599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EC6E56-7352-34AD-9D73-E6C8D2C4805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091546-A142-93F4-3B83-68BDB524F94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A3D5AF8-2C21-3933-EF3A-E71EC49A7082}"/>
              </a:ext>
            </a:extLst>
          </p:cNvPr>
          <p:cNvSpPr>
            <a:spLocks noGrp="1"/>
          </p:cNvSpPr>
          <p:nvPr>
            <p:ph type="body" idx="1"/>
          </p:nvPr>
        </p:nvSpPr>
        <p:spPr/>
        <p:txBody>
          <a:bodyPr/>
          <a:lstStyle/>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SERENA-6 met the primary endpoint at the interim analysis: switching to camizestrant with continuation of CDK4/6 inhibitor guided by the emergence of </a:t>
            </a:r>
            <a:r>
              <a:rPr lang="en-US" i="1">
                <a:effectLst/>
                <a:latin typeface="Arial" panose="020B0604020202020204" pitchFamily="34" charset="0"/>
                <a:ea typeface="Calibri" panose="020F0502020204030204" pitchFamily="34" charset="0"/>
                <a:cs typeface="Times New Roman" panose="02020603050405020304" pitchFamily="18" charset="0"/>
              </a:rPr>
              <a:t>ESR1</a:t>
            </a:r>
            <a:r>
              <a:rPr lang="en-US">
                <a:effectLst/>
                <a:latin typeface="Arial" panose="020B0604020202020204" pitchFamily="34" charset="0"/>
                <a:ea typeface="Calibri" panose="020F0502020204030204" pitchFamily="34" charset="0"/>
                <a:cs typeface="Times New Roman" panose="02020603050405020304" pitchFamily="18" charset="0"/>
              </a:rPr>
              <a:t>m during first-line therapy demonstrated a statistically significant and clinically meaningful improvement in PFS versus continuing AI + CDK4/6 inhibitor</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The hazard ratio was 0.44 with a p-value of P&lt;0.00001, meeting the pre-specified threshold for significance</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PFS curves showed a clear, early separation between the treatment groups that was maintained at 24 months, at which point 30% of patients were progression-free in the camizestrant group compared with 5% in the AI group</a:t>
            </a:r>
            <a:endParaRPr lang="en-GB">
              <a:effectLst/>
              <a:latin typeface="Calibri" panose="020F0502020204030204" pitchFamily="34" charset="0"/>
              <a:ea typeface="Calibri" panose="020F0502020204030204" pitchFamily="34" charset="0"/>
              <a:cs typeface="Times New Roman" panose="02020603050405020304" pitchFamily="18" charset="0"/>
            </a:endParaRPr>
          </a:p>
          <a:p>
            <a:endParaRPr lang="en-GB"/>
          </a:p>
        </p:txBody>
      </p:sp>
      <p:sp>
        <p:nvSpPr>
          <p:cNvPr id="4" name="Slide Number Placeholder 3">
            <a:extLst>
              <a:ext uri="{FF2B5EF4-FFF2-40B4-BE49-F238E27FC236}">
                <a16:creationId xmlns:a16="http://schemas.microsoft.com/office/drawing/2014/main" id="{656A09A2-4653-8D5B-8E6E-C65D30A280A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481867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788083-1FD9-A7C5-F63B-AD2380C86F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3CDBED4-E4C9-775F-F5D4-8AE7DF070D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F36B70D-9C13-1861-8607-851D4E26A96E}"/>
              </a:ext>
            </a:extLst>
          </p:cNvPr>
          <p:cNvSpPr>
            <a:spLocks noGrp="1"/>
          </p:cNvSpPr>
          <p:nvPr>
            <p:ph type="body" idx="1"/>
          </p:nvPr>
        </p:nvSpPr>
        <p:spPr/>
        <p:txBody>
          <a:bodyPr/>
          <a:lstStyle/>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TTD in global health status/quality of life was an exploratory endpoint and was defined as the time from randomization to first confirmed deterioration</a:t>
            </a:r>
            <a:r>
              <a:rPr lang="en-US">
                <a:latin typeface="Arial" panose="020B0604020202020204" pitchFamily="34" charset="0"/>
                <a:ea typeface="Calibri" panose="020F0502020204030204" pitchFamily="34" charset="0"/>
                <a:cs typeface="Times New Roman" panose="02020603050405020304" pitchFamily="18" charset="0"/>
              </a:rPr>
              <a:t>, </a:t>
            </a:r>
            <a:r>
              <a:rPr lang="en-US">
                <a:effectLst/>
                <a:latin typeface="Arial" panose="020B0604020202020204" pitchFamily="34" charset="0"/>
                <a:ea typeface="Calibri" panose="020F0502020204030204" pitchFamily="34" charset="0"/>
                <a:cs typeface="Times New Roman" panose="02020603050405020304" pitchFamily="18" charset="0"/>
              </a:rPr>
              <a:t>measured using the European Organization for Research and Treatment of Cancer 30-item quality-of-life questionnaire</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Camizestrant+CDK4/6 inhibitor reduced the risk of deterioration in global health status and quality of life compared with AI+CDK4/6 inhibitor. </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The median time to deterioration of global health status was 23.0 months in the camizestrant+CDK4/6 inhibitor arm, compared with 6.4 months in the AI+CDK4/6 inhibitor arm; hazard ratio 0.53 </a:t>
            </a:r>
            <a:endParaRPr lang="en-GB">
              <a:effectLst/>
              <a:latin typeface="Calibri" panose="020F0502020204030204" pitchFamily="34" charset="0"/>
              <a:ea typeface="Calibri" panose="020F0502020204030204" pitchFamily="34" charset="0"/>
              <a:cs typeface="Times New Roman" panose="02020603050405020304" pitchFamily="18" charset="0"/>
            </a:endParaRPr>
          </a:p>
          <a:p>
            <a:endParaRPr lang="en-GB"/>
          </a:p>
        </p:txBody>
      </p:sp>
      <p:sp>
        <p:nvSpPr>
          <p:cNvPr id="4" name="Slide Number Placeholder 3">
            <a:extLst>
              <a:ext uri="{FF2B5EF4-FFF2-40B4-BE49-F238E27FC236}">
                <a16:creationId xmlns:a16="http://schemas.microsoft.com/office/drawing/2014/main" id="{5DD8ADAE-4FE2-A307-1460-F173795A7D5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579294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F422DE-3C31-0A62-976C-A3B5835DE8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1AB57C2-5BCB-CE0C-10AB-F53C9C3D787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2A6ED76-0CCD-C525-818C-71180A5B2AB8}"/>
              </a:ext>
            </a:extLst>
          </p:cNvPr>
          <p:cNvSpPr>
            <a:spLocks noGrp="1"/>
          </p:cNvSpPr>
          <p:nvPr>
            <p:ph type="body" idx="1"/>
          </p:nvPr>
        </p:nvSpPr>
        <p:spPr/>
        <p:txBody>
          <a:bodyPr/>
          <a:lstStyle/>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Second progression-free survival is a key secondary endpoint of SERENA-6. The information fraction was 54% at the time of this analysis.</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The hazard ratio for second progression-free survival was 0.52 with camizestrant+CDK4/6 inhibitor compared to AI+CDK4/6 inhibitor</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Lst>
            </a:pPr>
            <a:r>
              <a:rPr lang="en-US">
                <a:effectLst/>
                <a:latin typeface="Arial" panose="020B0604020202020204" pitchFamily="34" charset="0"/>
                <a:ea typeface="Calibri" panose="020F0502020204030204" pitchFamily="34" charset="0"/>
                <a:cs typeface="Times New Roman" panose="02020603050405020304" pitchFamily="18" charset="0"/>
              </a:rPr>
              <a:t>The p value of 0.0038 did not cross the pre-specified threshold for significance at this interim analysis </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endParaRPr lang="en-GB"/>
          </a:p>
        </p:txBody>
      </p:sp>
      <p:sp>
        <p:nvSpPr>
          <p:cNvPr id="4" name="Slide Number Placeholder 3">
            <a:extLst>
              <a:ext uri="{FF2B5EF4-FFF2-40B4-BE49-F238E27FC236}">
                <a16:creationId xmlns:a16="http://schemas.microsoft.com/office/drawing/2014/main" id="{BA88DE92-4973-A3F2-579E-8F33538963D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230238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47E351-43C9-D889-A041-BF948CB6C03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3EC9214-1482-2AFA-2977-7235872B4D3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CA04CE-0112-89DE-05EF-9F5EA77228EB}"/>
              </a:ext>
            </a:extLst>
          </p:cNvPr>
          <p:cNvSpPr>
            <a:spLocks noGrp="1"/>
          </p:cNvSpPr>
          <p:nvPr>
            <p:ph type="body" idx="1"/>
          </p:nvPr>
        </p:nvSpPr>
        <p:spPr/>
        <p:txBody>
          <a:bodyPr/>
          <a:lstStyle/>
          <a:p>
            <a:pPr marL="342900" lvl="0" indent="-342900">
              <a:lnSpc>
                <a:spcPct val="107000"/>
              </a:lnSpc>
              <a:spcAft>
                <a:spcPts val="800"/>
              </a:spcAft>
              <a:buFont typeface="Arial" panose="020B0604020202020204" pitchFamily="34" charset="0"/>
              <a:buChar char="•"/>
              <a:tabLst>
                <a:tab pos="228600" algn="l"/>
                <a:tab pos="457200" algn="l"/>
                <a:tab pos="914400" algn="l"/>
              </a:tabLst>
            </a:pPr>
            <a:r>
              <a:rPr lang="en-US">
                <a:effectLst/>
                <a:latin typeface="Arial" panose="020B0604020202020204" pitchFamily="34" charset="0"/>
                <a:ea typeface="Calibri" panose="020F0502020204030204" pitchFamily="34" charset="0"/>
                <a:cs typeface="Times New Roman" panose="02020603050405020304" pitchFamily="18" charset="0"/>
              </a:rPr>
              <a:t>The graph shows adverse events in at least 10% of patients</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l" defTabSz="914400" rtl="0" eaLnBrk="1" fontAlgn="auto" latinLnBrk="0" hangingPunct="1">
              <a:lnSpc>
                <a:spcPct val="107000"/>
              </a:lnSpc>
              <a:spcBef>
                <a:spcPts val="0"/>
              </a:spcBef>
              <a:spcAft>
                <a:spcPts val="800"/>
              </a:spcAft>
              <a:buClrTx/>
              <a:buSzTx/>
              <a:buFont typeface="Arial" panose="020B0604020202020204" pitchFamily="34" charset="0"/>
              <a:buChar char="•"/>
              <a:tabLst>
                <a:tab pos="228600" algn="l"/>
                <a:tab pos="457200" algn="l"/>
                <a:tab pos="914400" algn="l"/>
              </a:tabLst>
              <a:defRPr/>
            </a:pPr>
            <a:r>
              <a:rPr lang="en-US">
                <a:effectLst/>
                <a:latin typeface="Arial" panose="020B0604020202020204" pitchFamily="34" charset="0"/>
                <a:ea typeface="Calibri" panose="020F0502020204030204" pitchFamily="34" charset="0"/>
                <a:cs typeface="Times New Roman" panose="02020603050405020304" pitchFamily="18" charset="0"/>
              </a:rPr>
              <a:t>The adverse event profile for camizestrant + CDK4/6i</a:t>
            </a:r>
            <a:r>
              <a:rPr lang="en-GB">
                <a:effectLst/>
                <a:latin typeface="Calibri" panose="020F0502020204030204" pitchFamily="34" charset="0"/>
                <a:ea typeface="Calibri" panose="020F0502020204030204" pitchFamily="34" charset="0"/>
                <a:cs typeface="Times New Roman" panose="02020603050405020304" pitchFamily="18" charset="0"/>
              </a:rPr>
              <a:t> </a:t>
            </a:r>
            <a:r>
              <a:rPr lang="en-US">
                <a:effectLst/>
                <a:latin typeface="Arial" panose="020B0604020202020204" pitchFamily="34" charset="0"/>
                <a:ea typeface="Calibri" panose="020F0502020204030204" pitchFamily="34" charset="0"/>
                <a:cs typeface="Times New Roman" panose="02020603050405020304" pitchFamily="18" charset="0"/>
              </a:rPr>
              <a:t>is consistent with previous findings </a:t>
            </a:r>
          </a:p>
          <a:p>
            <a:pPr marL="342900" lvl="0" indent="-342900">
              <a:lnSpc>
                <a:spcPct val="107000"/>
              </a:lnSpc>
              <a:spcAft>
                <a:spcPts val="800"/>
              </a:spcAft>
              <a:buFont typeface="Arial" panose="020B0604020202020204" pitchFamily="34" charset="0"/>
              <a:buChar char="•"/>
              <a:tabLst>
                <a:tab pos="228600" algn="l"/>
                <a:tab pos="457200" algn="l"/>
                <a:tab pos="914400" algn="l"/>
              </a:tabLst>
            </a:pPr>
            <a:r>
              <a:rPr lang="en-US">
                <a:effectLst/>
                <a:latin typeface="Arial" panose="020B0604020202020204" pitchFamily="34" charset="0"/>
                <a:ea typeface="Calibri" panose="020F0502020204030204" pitchFamily="34" charset="0"/>
                <a:cs typeface="Times New Roman" panose="02020603050405020304" pitchFamily="18" charset="0"/>
              </a:rPr>
              <a:t>The majority of adverse events were hematologic events, most commonly neutropenia, typically associated with CDK4/6 inhibitor treatment</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 pos="914400" algn="l"/>
              </a:tabLst>
            </a:pPr>
            <a:r>
              <a:rPr lang="en-US">
                <a:effectLst/>
                <a:latin typeface="Arial" panose="020B0604020202020204" pitchFamily="34" charset="0"/>
                <a:ea typeface="Calibri" panose="020F0502020204030204" pitchFamily="34" charset="0"/>
                <a:cs typeface="Times New Roman" panose="02020603050405020304" pitchFamily="18" charset="0"/>
              </a:rPr>
              <a:t>Exposure-adjusted incidence rates were similar between treatment arms for neutropenia, suggesting that the increased duration of exposure to study treatments in the camizestrant+CDK4/6 inhibitor treatment arm likely accounted for the higher reporting rates  </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 pos="914400" algn="l"/>
              </a:tabLst>
            </a:pPr>
            <a:r>
              <a:rPr lang="en-US">
                <a:effectLst/>
                <a:latin typeface="Arial" panose="020B0604020202020204" pitchFamily="34" charset="0"/>
                <a:ea typeface="Calibri" panose="020F0502020204030204" pitchFamily="34" charset="0"/>
                <a:cs typeface="Times New Roman" panose="02020603050405020304" pitchFamily="18" charset="0"/>
              </a:rPr>
              <a:t>Photopsia (</a:t>
            </a:r>
            <a:r>
              <a:rPr lang="en-GB">
                <a:effectLst/>
                <a:latin typeface="Arial" panose="020B0604020202020204" pitchFamily="34" charset="0"/>
                <a:ea typeface="Calibri" panose="020F0502020204030204" pitchFamily="34" charset="0"/>
                <a:cs typeface="Times New Roman" panose="02020603050405020304" pitchFamily="18" charset="0"/>
              </a:rPr>
              <a:t>brief flashes of light in the periphery of vision</a:t>
            </a:r>
            <a:r>
              <a:rPr lang="en-US">
                <a:effectLst/>
                <a:latin typeface="Arial" panose="020B0604020202020204" pitchFamily="34" charset="0"/>
                <a:ea typeface="Calibri" panose="020F0502020204030204" pitchFamily="34" charset="0"/>
                <a:cs typeface="Times New Roman" panose="02020603050405020304" pitchFamily="18" charset="0"/>
              </a:rPr>
              <a:t>) was reported in patients in both treatment arms, although at a higher rate in the camizestrant+CDK4/6 inhibitor arm</a:t>
            </a:r>
            <a:endParaRPr lang="en-GB">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Arial" panose="020B0604020202020204" pitchFamily="34" charset="0"/>
              <a:buChar char="•"/>
              <a:tabLst>
                <a:tab pos="228600" algn="l"/>
                <a:tab pos="457200" algn="l"/>
                <a:tab pos="914400" algn="l"/>
              </a:tabLst>
            </a:pPr>
            <a:r>
              <a:rPr lang="en-US">
                <a:effectLst/>
                <a:latin typeface="Arial" panose="020B0604020202020204" pitchFamily="34" charset="0"/>
                <a:ea typeface="Calibri" panose="020F0502020204030204" pitchFamily="34" charset="0"/>
                <a:cs typeface="Times New Roman" panose="02020603050405020304" pitchFamily="18" charset="0"/>
              </a:rPr>
              <a:t>90% of photopsia events were grade 1 and did not impact daily living, effects were reversible and did not impact vision or the structure of the eye</a:t>
            </a:r>
            <a:endParaRPr lang="en-GB"/>
          </a:p>
        </p:txBody>
      </p:sp>
      <p:sp>
        <p:nvSpPr>
          <p:cNvPr id="4" name="Slide Number Placeholder 3">
            <a:extLst>
              <a:ext uri="{FF2B5EF4-FFF2-40B4-BE49-F238E27FC236}">
                <a16:creationId xmlns:a16="http://schemas.microsoft.com/office/drawing/2014/main" id="{890F816C-47B5-2D74-4343-6923E53E549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22463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7317289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309014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683026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420778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70772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37741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AA6DF5-0941-49B4-9089-19E5C2A42F3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646065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94B695-4959-034C-8CA3-8676768617D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447489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94B695-4959-034C-8CA3-8676768617D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883211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a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6AA8BF2A-3D00-4F40-BF17-6C41EFB173AC}"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89258026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7EB67B-6ED4-4855-6FCF-30C9A5DE5E4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F7A806B-ACC4-977A-68B5-868599519575}"/>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740949BF-F2B6-6766-E411-30832118F70A}"/>
              </a:ext>
            </a:extLst>
          </p:cNvPr>
          <p:cNvSpPr>
            <a:spLocks noGrp="1"/>
          </p:cNvSpPr>
          <p:nvPr>
            <p:ph type="body" idx="1"/>
          </p:nvPr>
        </p:nvSpPr>
        <p:spPr/>
        <p:txBody>
          <a:bodyPr/>
          <a:lstStyle/>
          <a:p>
            <a:pPr marL="0" marR="0" lvl="0" indent="0" algn="l" defTabSz="1828527"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a:extLst>
              <a:ext uri="{FF2B5EF4-FFF2-40B4-BE49-F238E27FC236}">
                <a16:creationId xmlns:a16="http://schemas.microsoft.com/office/drawing/2014/main" id="{B04A87A9-668F-28F6-0DDE-874D80ADE607}"/>
              </a:ext>
            </a:extLst>
          </p:cNvPr>
          <p:cNvSpPr>
            <a:spLocks noGrp="1"/>
          </p:cNvSpPr>
          <p:nvPr>
            <p:ph type="sldNum" sz="quarter" idx="5"/>
          </p:nvPr>
        </p:nvSpPr>
        <p:spPr/>
        <p:txBody>
          <a:bodyPr/>
          <a:lstStyle/>
          <a:p>
            <a:pPr marL="0" marR="0" lvl="0" indent="0" algn="r" defTabSz="182852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1828527"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01046368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endParaRPr lang="en-US" dirty="0">
              <a:ea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A8BF2A-3D00-4F40-BF17-6C41EFB173A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175381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05FCB2-2C5E-4525-A667-9538AFF4727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286261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i="1" kern="0" dirty="0"/>
              <a:t>BL, baseline; CR, complete response; ITT, intention-to-treat; ORR, overall response rate; PD, progressive disease; PR, partial response;</a:t>
            </a:r>
            <a:r>
              <a:rPr lang="en-US" i="1" dirty="0"/>
              <a:t> RECIST, Response Evaluation Criteria in Solid Tumors; SD, stable disease; T-DXd, trastuzumab deruxtecan.</a:t>
            </a:r>
            <a:endParaRPr lang="en-US" b="0" i="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96059257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a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6AA8BF2A-3D00-4F40-BF17-6C41EFB173AC}"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8604254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3F6CC57-9CAB-A740-BA1A-EEF972F71E7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66" name="Rectangle 2"/>
          <p:cNvSpPr>
            <a:spLocks noGrp="1" noRot="1" noChangeAspect="1" noChangeArrowheads="1" noTextEdit="1"/>
          </p:cNvSpPr>
          <p:nvPr>
            <p:ph type="sldImg"/>
          </p:nvPr>
        </p:nvSpPr>
        <p:spPr>
          <a:xfrm>
            <a:off x="381000" y="685800"/>
            <a:ext cx="6096000" cy="3429000"/>
          </a:xfrm>
          <a:ln/>
        </p:spPr>
      </p:sp>
      <p:sp>
        <p:nvSpPr>
          <p:cNvPr id="11267" name="Rectangle 3"/>
          <p:cNvSpPr>
            <a:spLocks noGrp="1" noChangeArrowheads="1"/>
          </p:cNvSpPr>
          <p:nvPr>
            <p:ph type="body" idx="1"/>
          </p:nvPr>
        </p:nvSpPr>
        <p:spPr>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p>
        </p:txBody>
      </p:sp>
      <p:sp>
        <p:nvSpPr>
          <p:cNvPr id="2" name="Footer Placeholder 1"/>
          <p:cNvSpPr>
            <a:spLocks noGrp="1"/>
          </p:cNvSpPr>
          <p:nvPr>
            <p:ph type="ftr"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00A_ONS-Breast-17-NL-Intro-Slides_v34fr</a:t>
            </a:r>
          </a:p>
        </p:txBody>
      </p:sp>
      <p:sp>
        <p:nvSpPr>
          <p:cNvPr id="3" name="Header Placeholder 2"/>
          <p:cNvSpPr>
            <a:spLocks noGrp="1"/>
          </p:cNvSpPr>
          <p:nvPr>
            <p:ph type="hdr" sz="quarter" idx="11"/>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Breast Cancer</a:t>
            </a:r>
          </a:p>
        </p:txBody>
      </p:sp>
    </p:spTree>
    <p:extLst>
      <p:ext uri="{BB962C8B-B14F-4D97-AF65-F5344CB8AC3E}">
        <p14:creationId xmlns:p14="http://schemas.microsoft.com/office/powerpoint/2010/main" val="123973874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05FCB2-2C5E-4525-A667-9538AFF4727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744694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05FCB2-2C5E-4525-A667-9538AFF4727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17049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8000" b="0" i="0" u="none" strike="noStrike" dirty="0">
                <a:solidFill>
                  <a:srgbClr val="212121"/>
                </a:solidFill>
                <a:effectLst/>
                <a:latin typeface="Helvetica Neue" panose="02000503000000020004" pitchFamily="2" charset="0"/>
              </a:rPr>
              <a:t> 10 min for </a:t>
            </a:r>
            <a:r>
              <a:rPr lang="en-US" sz="8000" b="0" i="0" u="none" strike="noStrike" dirty="0" err="1">
                <a:solidFill>
                  <a:srgbClr val="212121"/>
                </a:solidFill>
                <a:effectLst/>
                <a:latin typeface="Helvetica Neue" panose="02000503000000020004" pitchFamily="2" charset="0"/>
              </a:rPr>
              <a:t>TDxd</a:t>
            </a:r>
            <a:r>
              <a:rPr lang="en-US" sz="8000" b="0" i="0" u="none" strike="noStrike" dirty="0">
                <a:solidFill>
                  <a:srgbClr val="212121"/>
                </a:solidFill>
                <a:effectLst/>
                <a:latin typeface="Helvetica Neue" panose="02000503000000020004" pitchFamily="2" charset="0"/>
              </a:rPr>
              <a:t>, 5-7 min high level on Dato </a:t>
            </a:r>
            <a:r>
              <a:rPr lang="en-US" sz="8000" b="0" i="0" u="none" strike="noStrike" dirty="0" err="1">
                <a:solidFill>
                  <a:srgbClr val="212121"/>
                </a:solidFill>
                <a:effectLst/>
                <a:latin typeface="Helvetica Neue" panose="02000503000000020004" pitchFamily="2" charset="0"/>
              </a:rPr>
              <a:t>DXd</a:t>
            </a:r>
            <a:r>
              <a:rPr lang="en-US" sz="8000" b="0" i="0" u="none" strike="noStrike" dirty="0">
                <a:solidFill>
                  <a:srgbClr val="212121"/>
                </a:solidFill>
                <a:effectLst/>
                <a:latin typeface="Helvetica Neue" panose="02000503000000020004" pitchFamily="2" charset="0"/>
              </a:rPr>
              <a:t>, 13-15 min on </a:t>
            </a:r>
            <a:r>
              <a:rPr lang="en-US" sz="8000" b="0" i="0" u="none" strike="noStrike" dirty="0" err="1">
                <a:solidFill>
                  <a:srgbClr val="212121"/>
                </a:solidFill>
                <a:effectLst/>
                <a:latin typeface="Helvetica Neue" panose="02000503000000020004" pitchFamily="2" charset="0"/>
              </a:rPr>
              <a:t>Saci</a:t>
            </a:r>
            <a:r>
              <a:rPr lang="en-US" sz="8000" b="0" i="0" u="none" strike="noStrike" dirty="0">
                <a:solidFill>
                  <a:srgbClr val="212121"/>
                </a:solidFill>
                <a:effectLst/>
                <a:latin typeface="Helvetica Neue" panose="02000503000000020004" pitchFamily="2" charset="0"/>
              </a:rPr>
              <a:t>. Then we will have 45 minutes for discussion. </a:t>
            </a:r>
            <a:endParaRPr lang="en-US" sz="60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9704107-7EA7-6041-A077-2B1EB7CB982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4992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9704107-7EA7-6041-A077-2B1EB7CB982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000186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GB"/>
              <a:t>OPTION 1</a:t>
            </a:r>
          </a:p>
          <a:p>
            <a:pPr marL="171450" indent="-171450">
              <a:buFont typeface="Arial" panose="020B0604020202020204" pitchFamily="34" charset="0"/>
              <a:buChar char="•"/>
            </a:pPr>
            <a:endParaRPr lang="en-GB"/>
          </a:p>
          <a:p>
            <a:pPr marL="171450" indent="-171450">
              <a:buFont typeface="Arial" panose="020B0604020202020204" pitchFamily="34" charset="0"/>
              <a:buChar char="•"/>
            </a:pPr>
            <a:r>
              <a:rPr lang="en-GB"/>
              <a:t> </a:t>
            </a:r>
            <a:r>
              <a:rPr lang="en-GB">
                <a:solidFill>
                  <a:schemeClr val="tx1"/>
                </a:solidFill>
              </a:rPr>
              <a:t>TROPiCS-02 is a Phase III study of SG in locally recurrent inoperable or metastatic HR+/HER2− BC</a:t>
            </a:r>
          </a:p>
          <a:p>
            <a:pPr marL="171450" indent="-171450">
              <a:buFont typeface="Arial" panose="020B0604020202020204" pitchFamily="34" charset="0"/>
              <a:buChar char="•"/>
            </a:pPr>
            <a:r>
              <a:rPr lang="en-GB">
                <a:solidFill>
                  <a:schemeClr val="tx1"/>
                </a:solidFill>
              </a:rPr>
              <a:t>Key patient inclusion criteria for TROPiCS-02 includes:</a:t>
            </a:r>
          </a:p>
          <a:p>
            <a:pPr marL="628650" lvl="1" indent="-171450">
              <a:buFont typeface="Arial" panose="020B0604020202020204" pitchFamily="34" charset="0"/>
              <a:buChar char="•"/>
            </a:pPr>
            <a:r>
              <a:rPr lang="en-GB" sz="1200" b="0" kern="0">
                <a:solidFill>
                  <a:schemeClr val="tx1"/>
                </a:solidFill>
                <a:latin typeface="Trebuchet MS" panose="020B0703020202090204" pitchFamily="34" charset="0"/>
                <a:cs typeface="Arial"/>
                <a:sym typeface="Arial"/>
              </a:rPr>
              <a:t>Histologically confirmed metastatic or locally recurrent inoperable HR+/HER2− breast cancer (based on ASCO/CAP criteria)</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703020202090204" pitchFamily="34" charset="0"/>
                <a:cs typeface="Arial"/>
                <a:sym typeface="Arial"/>
              </a:rPr>
              <a:t>Disease that has progressed after: </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703020202090204" pitchFamily="34" charset="0"/>
                <a:cs typeface="Arial"/>
                <a:sym typeface="Arial"/>
              </a:rPr>
              <a:t>Treatment with ≥1 endocrine therapy</a:t>
            </a:r>
            <a:r>
              <a:rPr lang="en-GB" sz="1200" b="1" kern="0">
                <a:solidFill>
                  <a:schemeClr val="tx1"/>
                </a:solidFill>
                <a:latin typeface="Trebuchet MS" panose="020B0703020202090204" pitchFamily="34" charset="0"/>
                <a:cs typeface="Arial"/>
                <a:sym typeface="Arial"/>
              </a:rPr>
              <a:t> </a:t>
            </a:r>
            <a:r>
              <a:rPr lang="en-GB" sz="1200" kern="0">
                <a:solidFill>
                  <a:schemeClr val="tx1"/>
                </a:solidFill>
                <a:latin typeface="Trebuchet MS" panose="020B0703020202090204" pitchFamily="34" charset="0"/>
                <a:cs typeface="Arial"/>
                <a:sym typeface="Arial"/>
              </a:rPr>
              <a:t>and CDK4/6 inhibitor, and </a:t>
            </a:r>
            <a:r>
              <a:rPr lang="en-GB" sz="1200" kern="0" err="1">
                <a:solidFill>
                  <a:schemeClr val="tx1"/>
                </a:solidFill>
                <a:latin typeface="Trebuchet MS" panose="020B0703020202090204" pitchFamily="34" charset="0"/>
                <a:cs typeface="Arial"/>
                <a:sym typeface="Arial"/>
              </a:rPr>
              <a:t>taxanes</a:t>
            </a:r>
            <a:r>
              <a:rPr lang="en-GB" sz="1200" kern="0">
                <a:solidFill>
                  <a:schemeClr val="tx1"/>
                </a:solidFill>
                <a:latin typeface="Trebuchet MS" panose="020B0703020202090204" pitchFamily="34" charset="0"/>
                <a:cs typeface="Arial"/>
                <a:sym typeface="Arial"/>
              </a:rPr>
              <a:t> in any setting</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kern="0">
                <a:solidFill>
                  <a:schemeClr val="tx1"/>
                </a:solidFill>
                <a:latin typeface="Trebuchet MS" panose="020B0703020202090204" pitchFamily="34" charset="0"/>
                <a:cs typeface="Arial"/>
                <a:sym typeface="Arial"/>
              </a:rPr>
              <a:t>2–4 prior lines of chemotherapy for metastatic disease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kern="0">
                <a:solidFill>
                  <a:schemeClr val="tx1"/>
                </a:solidFill>
                <a:latin typeface="Trebuchet MS" panose="020B0703020202090204" pitchFamily="34" charset="0"/>
                <a:cs typeface="Arial"/>
                <a:sym typeface="Arial"/>
              </a:rPr>
              <a:t>Patients were required to have measurable disease according to RECIST v1.1</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kern="0">
                <a:solidFill>
                  <a:schemeClr val="tx1"/>
                </a:solidFill>
                <a:latin typeface="Trebuchet MS" panose="020B0703020202090204" pitchFamily="34" charset="0"/>
                <a:cs typeface="Arial"/>
                <a:sym typeface="Arial"/>
              </a:rPr>
              <a:t>Patients were randomised 1:1 to receive either:</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kern="0">
                <a:solidFill>
                  <a:schemeClr val="tx1"/>
                </a:solidFill>
                <a:latin typeface="Trebuchet MS" panose="020B0703020202090204" pitchFamily="34" charset="0"/>
                <a:cs typeface="Arial"/>
                <a:sym typeface="Arial"/>
              </a:rPr>
              <a:t>SG 10 mg/kg IV (on days 1 and 8 of a 21-day cycle) OR</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kern="0">
                <a:solidFill>
                  <a:schemeClr val="tx1"/>
                </a:solidFill>
                <a:latin typeface="Trebuchet MS" panose="020B0703020202090204" pitchFamily="34" charset="0"/>
                <a:cs typeface="Arial"/>
                <a:sym typeface="Arial"/>
              </a:rPr>
              <a:t>Treatment of physician’s choice (</a:t>
            </a:r>
            <a:r>
              <a:rPr lang="en-GB" sz="1200" b="0" kern="0">
                <a:solidFill>
                  <a:schemeClr val="tx1"/>
                </a:solidFill>
                <a:latin typeface="Trebuchet MS" panose="020B0603020202020204" pitchFamily="34" charset="0"/>
                <a:sym typeface="Arial"/>
              </a:rPr>
              <a:t>capecitabine, vinorelbine, gemcitabine or </a:t>
            </a:r>
            <a:r>
              <a:rPr lang="en-GB" sz="1200" b="0" kern="0" err="1">
                <a:solidFill>
                  <a:schemeClr val="tx1"/>
                </a:solidFill>
                <a:latin typeface="Trebuchet MS" panose="020B0603020202020204" pitchFamily="34" charset="0"/>
                <a:sym typeface="Arial"/>
              </a:rPr>
              <a:t>eribulin</a:t>
            </a:r>
            <a:r>
              <a:rPr lang="en-GB" sz="1200" b="0" kern="0">
                <a:solidFill>
                  <a:schemeClr val="tx1"/>
                </a:solidFill>
                <a:latin typeface="Trebuchet MS" panose="020B0603020202020204" pitchFamily="34" charset="0"/>
                <a:sym typeface="Arial"/>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603020202020204" pitchFamily="34" charset="0"/>
                <a:cs typeface="Arial"/>
                <a:sym typeface="Arial"/>
              </a:rPr>
              <a:t>Treatment was continued until disease progression or unacceptable toxicity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603020202020204" pitchFamily="34" charset="0"/>
                <a:cs typeface="Arial"/>
                <a:sym typeface="Arial"/>
              </a:rPr>
              <a:t>A total of 543 patients were randomised into the study, 272 received SG and 271 received treatment of </a:t>
            </a:r>
            <a:r>
              <a:rPr lang="en-GB" sz="1200" kern="0">
                <a:solidFill>
                  <a:schemeClr val="tx1"/>
                </a:solidFill>
                <a:latin typeface="Trebuchet MS" panose="020B0703020202090204" pitchFamily="34" charset="0"/>
                <a:cs typeface="Arial"/>
                <a:sym typeface="Arial"/>
              </a:rPr>
              <a:t>physician’s choice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703020202090204" pitchFamily="34" charset="0"/>
                <a:cs typeface="Arial"/>
                <a:sym typeface="Arial"/>
              </a:rPr>
              <a:t>Patients were stratified by: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703020202090204" pitchFamily="34" charset="0"/>
                <a:cs typeface="Arial"/>
                <a:sym typeface="Arial"/>
              </a:rPr>
              <a:t>Visceral metastases (yes vs. no)</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703020202090204" pitchFamily="34" charset="0"/>
                <a:cs typeface="Arial"/>
                <a:sym typeface="Arial"/>
              </a:rPr>
              <a:t>Endocrine therapy in the metastatic setting for </a:t>
            </a:r>
            <a:r>
              <a:rPr lang="en-GB" sz="1200">
                <a:solidFill>
                  <a:schemeClr val="tx1"/>
                </a:solidFill>
                <a:latin typeface="Trebuchet MS" panose="020B0603020202020204" pitchFamily="34" charset="0"/>
                <a:sym typeface="Arial"/>
              </a:rPr>
              <a:t>≥6 months </a:t>
            </a:r>
            <a:r>
              <a:rPr lang="en-GB" sz="1200" b="0" kern="0">
                <a:solidFill>
                  <a:schemeClr val="tx1"/>
                </a:solidFill>
                <a:latin typeface="Trebuchet MS" panose="020B0703020202090204" pitchFamily="34" charset="0"/>
                <a:cs typeface="Arial"/>
                <a:sym typeface="Arial"/>
              </a:rPr>
              <a:t>(yes vs. no)</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703020202090204" pitchFamily="34" charset="0"/>
                <a:cs typeface="Arial"/>
                <a:sym typeface="Arial"/>
              </a:rPr>
              <a:t>Prior lines of chemotherapy for metastatic disease (2 vs. 3/4)</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703020202090204" pitchFamily="34" charset="0"/>
                <a:cs typeface="Arial"/>
                <a:sym typeface="Arial"/>
              </a:rPr>
              <a:t>The primary endpoint was PFS by blinded independent central review</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kern="0">
                <a:solidFill>
                  <a:schemeClr val="tx1"/>
                </a:solidFill>
                <a:latin typeface="Trebuchet MS" panose="020B0703020202090204" pitchFamily="34" charset="0"/>
                <a:cs typeface="Arial"/>
                <a:sym typeface="Arial"/>
              </a:rPr>
              <a:t>Secondary endpoints included: OS, ORR, DOR, CBR by local investigator review and  blinded independent central review, patient reported outcomes and safety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1200" b="0" kern="0">
              <a:solidFill>
                <a:schemeClr val="tx1"/>
              </a:solidFill>
              <a:latin typeface="Trebuchet MS" panose="020B0703020202090204" pitchFamily="34" charset="0"/>
              <a:cs typeface="Arial"/>
              <a:sym typeface="Arial"/>
            </a:endParaRP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8B77D1-C200-4F70-9098-2548807E2442}" type="slidenum">
              <a:rPr kumimoji="0" lang="en-GB" sz="1200" b="0" i="0" u="none" strike="noStrike" kern="1200" cap="none" spc="0" normalizeH="0" baseline="0" noProof="0" smtClean="0">
                <a:ln>
                  <a:noFill/>
                </a:ln>
                <a:solidFill>
                  <a:prstClr val="black"/>
                </a:solidFill>
                <a:effectLst/>
                <a:uLnTx/>
                <a:uFillTx/>
                <a:latin typeface="Trebuchet MS" panose="020B0603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prstClr val="black"/>
              </a:solidFill>
              <a:effectLst/>
              <a:uLnTx/>
              <a:uFillTx/>
              <a:latin typeface="Trebuchet MS" panose="020B0603020202020204" pitchFamily="34" charset="0"/>
              <a:ea typeface="+mn-ea"/>
              <a:cs typeface="+mn-cs"/>
            </a:endParaRPr>
          </a:p>
        </p:txBody>
      </p:sp>
    </p:spTree>
    <p:extLst>
      <p:ext uri="{BB962C8B-B14F-4D97-AF65-F5344CB8AC3E}">
        <p14:creationId xmlns:p14="http://schemas.microsoft.com/office/powerpoint/2010/main" val="428429278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F950CD-407D-8250-CAD5-E159266F7D0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B92FEA9-4BD4-3C00-282D-80BEAA4B6FE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C07D032-1DA6-3C15-D07A-6990806C2270}"/>
              </a:ext>
            </a:extLst>
          </p:cNvPr>
          <p:cNvSpPr>
            <a:spLocks noGrp="1"/>
          </p:cNvSpPr>
          <p:nvPr>
            <p:ph type="body" idx="1"/>
          </p:nvPr>
        </p:nvSpPr>
        <p:spPr/>
        <p:txBody>
          <a:bodyPr/>
          <a:lstStyle/>
          <a:p>
            <a:pPr marL="294122" indent="-294122">
              <a:lnSpc>
                <a:spcPct val="150000"/>
              </a:lnSpc>
              <a:buFont typeface="Arial" panose="020B0604020202020204" pitchFamily="34" charset="0"/>
              <a:buChar char="•"/>
            </a:pPr>
            <a:endParaRPr lang="en-US" dirty="0">
              <a:latin typeface="Times New Roman" panose="02020603050405020304" pitchFamily="18" charset="0"/>
              <a:ea typeface="Times New Roman" panose="02020603050405020304" pitchFamily="18" charset="0"/>
            </a:endParaRPr>
          </a:p>
        </p:txBody>
      </p:sp>
      <p:sp>
        <p:nvSpPr>
          <p:cNvPr id="4" name="Slide Number Placeholder 3">
            <a:extLst>
              <a:ext uri="{FF2B5EF4-FFF2-40B4-BE49-F238E27FC236}">
                <a16:creationId xmlns:a16="http://schemas.microsoft.com/office/drawing/2014/main" id="{B4165201-78ED-B79F-5EAC-8530193DAF3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870967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dirty="0"/>
          </a:p>
        </p:txBody>
      </p:sp>
    </p:spTree>
    <p:extLst>
      <p:ext uri="{BB962C8B-B14F-4D97-AF65-F5344CB8AC3E}">
        <p14:creationId xmlns:p14="http://schemas.microsoft.com/office/powerpoint/2010/main" val="385975687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For </a:t>
            </a:r>
            <a:r>
              <a:rPr lang="en-US" dirty="0" err="1"/>
              <a:t>solti</a:t>
            </a:r>
            <a:r>
              <a:rPr lang="en-US" dirty="0"/>
              <a:t> valentine, eligibility included grade 3 and high genomic risk</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9704107-7EA7-6041-A077-2B1EB7CB982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944449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D70D42-D47F-6F82-D800-6782E830F1D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2BB5811-09CF-4DC8-D145-960C034DC64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C8CC683-1719-EABF-6768-3365911AA3C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1694AC3-37EE-991C-036D-E0711056662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814CBDD-2544-4687-A84E-A6E885D57B3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005825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Tree>
    <p:extLst>
      <p:ext uri="{BB962C8B-B14F-4D97-AF65-F5344CB8AC3E}">
        <p14:creationId xmlns:p14="http://schemas.microsoft.com/office/powerpoint/2010/main" val="42552295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16</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108118179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Notes Placeholder 3">
            <a:extLst>
              <a:ext uri="{FF2B5EF4-FFF2-40B4-BE49-F238E27FC236}">
                <a16:creationId xmlns:a16="http://schemas.microsoft.com/office/drawing/2014/main" id="{A48D362F-BE38-4E24-87C9-35C553DC7292}"/>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55783534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159</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89809437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Helvetica" pitchFamily="2" charset="0"/>
              </a:rPr>
              <a:t>The IMpassion132 trial was designed to evaluate the anti-PD-L1 agent atezolizumab</a:t>
            </a:r>
          </a:p>
          <a:p>
            <a:r>
              <a:rPr lang="en-US" dirty="0">
                <a:effectLst/>
                <a:latin typeface="Helvetica" pitchFamily="2" charset="0"/>
              </a:rPr>
              <a:t>combined with chemotherapy specifically in patients with TNBC relapsing within 12 months</a:t>
            </a:r>
          </a:p>
          <a:p>
            <a:r>
              <a:rPr lang="en-US" dirty="0">
                <a:effectLst/>
                <a:latin typeface="Helvetica" pitchFamily="2" charset="0"/>
              </a:rPr>
              <a:t>of standard-of-care chemotherapy or surgery for eTNBC</a:t>
            </a:r>
          </a:p>
          <a:p>
            <a:endParaRPr lang="en-US" dirty="0">
              <a:effectLst/>
              <a:latin typeface="Helvetica" pitchFamily="2" charset="0"/>
            </a:endParaRPr>
          </a:p>
          <a:p>
            <a:r>
              <a:rPr lang="en-US" dirty="0">
                <a:effectLst/>
                <a:latin typeface="Helvetica" pitchFamily="2" charset="0"/>
              </a:rPr>
              <a:t>While initially the study was stratified by centrally assessed PDL1 status, after results of IMP130, the study was amended to restrict eligibility to those with PDL1+ dz with the goal of enrolling 330 PDL1+ pts</a:t>
            </a:r>
          </a:p>
          <a:p>
            <a:endParaRPr lang="en-US" dirty="0"/>
          </a:p>
          <a:p>
            <a:r>
              <a:rPr lang="en-US" dirty="0">
                <a:effectLst/>
                <a:latin typeface="Helvetica" pitchFamily="2" charset="0"/>
              </a:rPr>
              <a:t>Capecitabine was mandatory if patients had received platinum-containing therapy for</a:t>
            </a:r>
          </a:p>
          <a:p>
            <a:r>
              <a:rPr lang="en-US" dirty="0">
                <a:effectLst/>
                <a:latin typeface="Helvetica" pitchFamily="2" charset="0"/>
              </a:rPr>
              <a:t>eTNBC; the proportion of patients receiving capecitabine was capped at approximately 30%</a:t>
            </a:r>
          </a:p>
          <a:p>
            <a:r>
              <a:rPr lang="en-US" dirty="0">
                <a:effectLst/>
                <a:latin typeface="Helvetica" pitchFamily="2" charset="0"/>
              </a:rPr>
              <a:t>of the overall population</a:t>
            </a:r>
          </a:p>
          <a:p>
            <a:endParaRPr lang="en-US" dirty="0"/>
          </a:p>
          <a:p>
            <a:endParaRPr lang="en-US" dirty="0"/>
          </a:p>
          <a:p>
            <a:endParaRPr lang="en-US" dirty="0"/>
          </a:p>
          <a:p>
            <a:pPr marL="0" marR="0" algn="just">
              <a:spcBef>
                <a:spcPts val="0"/>
              </a:spcBef>
              <a:spcAft>
                <a:spcPts val="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Impassion132 randomized 595 patients with advanced, early relapsing (&lt;12 months from completion of surgery or systemic therapy) TNBC to first-line chemotherapy (carboplatin/gemcitabine or capecitabine) with or without the addition of atezolizumab. Although patients were initially biomarker unselected, an amendment in 2019 restricted enrollment to patients with PD-L1-positive (tumor immune cell ≥1%) TNBC, which were found to derive the most benefit from atezolizumab in IMpassion130</a:t>
            </a:r>
            <a:r>
              <a:rPr lang="en-US" sz="1800" kern="100" baseline="30000" dirty="0">
                <a:effectLst/>
                <a:latin typeface="Aptos" panose="020B0004020202020204" pitchFamily="34" charset="0"/>
                <a:ea typeface="Aptos" panose="020B0004020202020204" pitchFamily="34" charset="0"/>
                <a:cs typeface="Times New Roman" panose="02020603050405020304" pitchFamily="18" charset="0"/>
              </a:rPr>
              <a:t>3</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Approximately two thirds of the patients in the PD-L1-positive population had a disease-free interval of &lt;6 months, most had visceral disease, virtually all were pretreated with taxanes plus anthracyclines, and some had also received prior capecitabine (28%) and/or platinum (18%), all features highlighting the high-risk nature of the population.</a:t>
            </a:r>
          </a:p>
          <a:p>
            <a:pPr marL="0" marR="0" algn="just">
              <a:spcBef>
                <a:spcPts val="0"/>
              </a:spcBef>
              <a:spcAft>
                <a:spcPts val="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 </a:t>
            </a:r>
          </a:p>
          <a:p>
            <a:pPr marL="0" marR="0" algn="just">
              <a:spcBef>
                <a:spcPts val="0"/>
              </a:spcBef>
              <a:spcAft>
                <a:spcPts val="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With a median follow up of 9.8 months, the study found no improvement in the primary endpoint of OS in the PD-L1-positive population (median: 12.1 months with vs. 11.2 months without atezolizumab, hazard ratio [HR] 0.93, p=0.59), despite a favorable trend in objective response rate (ORR, 40% vs 28%) and duration of response (DoR, median 6.6 months vs. 4.1 months, HR 0.73). Although the negative primary endpoint prevented formal testing of other hypotheses, no benefit from atezolizumab was apparent in the modified intention to treat population (all-comer patients randomized before the amendment), with comparable OS, progression-free survival, ORR and DoR in both study arms. No new safety concerns emerged in the trial, with a similar rate of grade 3/4 adverse events in both study arms (67% with atezolizumab, 71% without).</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160</a:t>
            </a:fld>
            <a:endParaRPr kumimoji="0" lang="en-GB"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37600913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5C4D2B-EBFC-C90D-B030-D7C404D211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CF1768-704B-D116-1668-7E4ED86E001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74C2BDD-900F-6D6C-6DBB-6BB336E191FC}"/>
              </a:ext>
            </a:extLst>
          </p:cNvPr>
          <p:cNvSpPr>
            <a:spLocks noGrp="1"/>
          </p:cNvSpPr>
          <p:nvPr>
            <p:ph type="body" idx="1"/>
          </p:nvPr>
        </p:nvSpPr>
        <p:spPr/>
        <p:txBody>
          <a:bodyPr/>
          <a:lstStyle/>
          <a:p>
            <a:endParaRPr lang="en-GB"/>
          </a:p>
        </p:txBody>
      </p:sp>
    </p:spTree>
    <p:extLst>
      <p:ext uri="{BB962C8B-B14F-4D97-AF65-F5344CB8AC3E}">
        <p14:creationId xmlns:p14="http://schemas.microsoft.com/office/powerpoint/2010/main" val="3702501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800" dirty="0">
                <a:solidFill>
                  <a:srgbClr val="000000"/>
                </a:solidFill>
                <a:effectLst/>
                <a:latin typeface="Times New Roman" panose="02020603050405020304" pitchFamily="18" charset="0"/>
                <a:ea typeface="Times New Roman" panose="02020603050405020304" pitchFamily="18" charset="0"/>
              </a:rPr>
              <a:t>We have seen the activity of </a:t>
            </a:r>
            <a:r>
              <a:rPr lang="en-US" sz="1800" dirty="0" err="1">
                <a:solidFill>
                  <a:srgbClr val="000000"/>
                </a:solidFill>
                <a:effectLst/>
                <a:latin typeface="Times New Roman" panose="02020603050405020304" pitchFamily="18" charset="0"/>
                <a:ea typeface="Times New Roman" panose="02020603050405020304" pitchFamily="18" charset="0"/>
              </a:rPr>
              <a:t>parp</a:t>
            </a:r>
            <a:r>
              <a:rPr lang="en-US" sz="1800" dirty="0">
                <a:solidFill>
                  <a:srgbClr val="000000"/>
                </a:solidFill>
                <a:effectLst/>
                <a:latin typeface="Times New Roman" panose="02020603050405020304" pitchFamily="18" charset="0"/>
                <a:ea typeface="Times New Roman" panose="02020603050405020304" pitchFamily="18" charset="0"/>
              </a:rPr>
              <a:t> inhibition in two registration trials demonstrating superiority of PARP monotherapy to standard chemotherapy in pts with metastatic HER2- breast cancer and germline BRCA mutations in both the Olympiad and EMBRACA trials, demonstrating improvements in PFS and ORR, but not overall survival; </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163</a:t>
            </a:fld>
            <a:endParaRPr kumimoji="0" lang="en-GB"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9692749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164</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22856420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165</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23009865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16CEF8-DB04-A42C-1ABC-3CE36C5407A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C1CB373-C272-1646-A6C5-8EEA95F03B5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C903F2-4B0B-12E0-87BB-7DE66B34B565}"/>
              </a:ext>
            </a:extLst>
          </p:cNvPr>
          <p:cNvSpPr>
            <a:spLocks noGrp="1"/>
          </p:cNvSpPr>
          <p:nvPr>
            <p:ph type="body" idx="1"/>
          </p:nvPr>
        </p:nvSpPr>
        <p:spPr/>
        <p:txBody>
          <a:bodyPr/>
          <a:lstStyle/>
          <a:p>
            <a:endParaRPr lang="en-GB"/>
          </a:p>
        </p:txBody>
      </p:sp>
    </p:spTree>
    <p:extLst>
      <p:ext uri="{BB962C8B-B14F-4D97-AF65-F5344CB8AC3E}">
        <p14:creationId xmlns:p14="http://schemas.microsoft.com/office/powerpoint/2010/main" val="304842563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819298-67A3-F49D-99CF-9FB5DC24D5D5}"/>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9D140C87-8692-3121-6C74-033222546404}"/>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BA575ADB-F9B7-7262-2BD5-E7ED2248E921}"/>
              </a:ext>
            </a:extLst>
          </p:cNvPr>
          <p:cNvSpPr>
            <a:spLocks noGrp="1"/>
          </p:cNvSpPr>
          <p:nvPr>
            <p:ph type="body" idx="1"/>
          </p:nvPr>
        </p:nvSpPr>
        <p:spPr/>
        <p:txBody>
          <a:bodyPr/>
          <a:lstStyle/>
          <a:p>
            <a:endParaRPr lang="it-IT" dirty="0"/>
          </a:p>
        </p:txBody>
      </p:sp>
      <p:sp>
        <p:nvSpPr>
          <p:cNvPr id="4" name="Segnaposto numero diapositiva 3">
            <a:extLst>
              <a:ext uri="{FF2B5EF4-FFF2-40B4-BE49-F238E27FC236}">
                <a16:creationId xmlns:a16="http://schemas.microsoft.com/office/drawing/2014/main" id="{0E94C314-6DA0-EA14-8104-B493D6E9B86A}"/>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172</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9579905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173</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7803696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17</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477544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174</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8920165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1B7090B-170C-044D-B08C-0D070669371E}"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410372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5C8FC0-9096-A1A0-5EC4-0BCF0CB75501}"/>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711F96BE-F5F3-96DC-F97F-2D218162A03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184</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5D8BB547-F38A-BA33-5CEB-455DAB0EB145}"/>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DE6D280E-4EA7-734D-AFD8-B355C5F0D2CA}"/>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0630333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5613" rtl="0" eaLnBrk="1" fontAlgn="base" latinLnBrk="0" hangingPunct="1">
              <a:lnSpc>
                <a:spcPct val="100000"/>
              </a:lnSpc>
              <a:spcBef>
                <a:spcPct val="0"/>
              </a:spcBef>
              <a:spcAft>
                <a:spcPct val="0"/>
              </a:spcAft>
              <a:buClrTx/>
              <a:buSzTx/>
              <a:buFontTx/>
              <a:buNone/>
              <a:tabLst/>
              <a:defRPr/>
            </a:pPr>
            <a:fld id="{F8083F44-652A-8340-B985-A6316E606BB9}"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455613" rtl="0" eaLnBrk="1" fontAlgn="base" latinLnBrk="0" hangingPunct="1">
                <a:lnSpc>
                  <a:spcPct val="100000"/>
                </a:lnSpc>
                <a:spcBef>
                  <a:spcPct val="0"/>
                </a:spcBef>
                <a:spcAft>
                  <a:spcPct val="0"/>
                </a:spcAft>
                <a:buClrTx/>
                <a:buSzTx/>
                <a:buFontTx/>
                <a:buNone/>
                <a:tabLst/>
                <a:defRPr/>
              </a:pPr>
              <a:t>18</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12AA5DB0-B10D-C947-94BF-35AC4EBB75F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26A25546-B503-9E4B-9435-4FFE16C82FF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8" name="Rectangle 2"/>
          <p:cNvSpPr>
            <a:spLocks noGrp="1" noRot="1" noChangeAspect="1" noChangeArrowheads="1" noTextEdit="1"/>
          </p:cNvSpPr>
          <p:nvPr>
            <p:ph type="sldImg"/>
          </p:nvPr>
        </p:nvSpPr>
        <p:spPr>
          <a:solidFill>
            <a:srgbClr val="FFFFFF"/>
          </a:solidFill>
          <a:ln/>
        </p:spPr>
      </p:sp>
      <p:sp>
        <p:nvSpPr>
          <p:cNvPr id="1638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ea typeface="ヒラギノ角ゴ Pro W3" charset="0"/>
              <a:cs typeface="ヒラギノ角ゴ Pro W3" charset="0"/>
            </a:endParaRPr>
          </a:p>
        </p:txBody>
      </p:sp>
    </p:spTree>
    <p:extLst>
      <p:ext uri="{BB962C8B-B14F-4D97-AF65-F5344CB8AC3E}">
        <p14:creationId xmlns:p14="http://schemas.microsoft.com/office/powerpoint/2010/main" val="27431887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986EFF-446D-871A-4FA1-77385D71EC1D}"/>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6DDBC6D2-207F-B444-250F-5375D892E508}"/>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19</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9AA74686-3565-459D-BE47-D0D01315CE30}"/>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53A0AF0E-ECCF-FA89-883C-7988911609D7}"/>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31833242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Master" Target="../slideMasters/slideMaster14.xml"/><Relationship Id="rId1" Type="http://schemas.openxmlformats.org/officeDocument/2006/relationships/tags" Target="../tags/tag11.xml"/><Relationship Id="rId6" Type="http://schemas.microsoft.com/office/2007/relationships/hdphoto" Target="../media/hdphoto1.wdp"/><Relationship Id="rId5" Type="http://schemas.openxmlformats.org/officeDocument/2006/relationships/image" Target="../media/image14.png"/><Relationship Id="rId4" Type="http://schemas.openxmlformats.org/officeDocument/2006/relationships/image" Target="../media/image13.png"/></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Master" Target="../slideMasters/slideMaster14.xml"/><Relationship Id="rId1" Type="http://schemas.openxmlformats.org/officeDocument/2006/relationships/tags" Target="../tags/tag12.xml"/><Relationship Id="rId5" Type="http://schemas.microsoft.com/office/2007/relationships/hdphoto" Target="../media/hdphoto1.wdp"/><Relationship Id="rId4" Type="http://schemas.openxmlformats.org/officeDocument/2006/relationships/image" Target="../media/image14.png"/></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slideMaster" Target="../slideMasters/slideMaster14.xml"/><Relationship Id="rId1" Type="http://schemas.openxmlformats.org/officeDocument/2006/relationships/tags" Target="../tags/tag13.xml"/><Relationship Id="rId5" Type="http://schemas.microsoft.com/office/2007/relationships/hdphoto" Target="../media/hdphoto1.wdp"/><Relationship Id="rId4" Type="http://schemas.openxmlformats.org/officeDocument/2006/relationships/image" Target="../media/image14.png"/></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Master" Target="../slideMasters/slideMaster14.xml"/><Relationship Id="rId1" Type="http://schemas.openxmlformats.org/officeDocument/2006/relationships/tags" Target="../tags/tag14.xml"/><Relationship Id="rId5" Type="http://schemas.microsoft.com/office/2007/relationships/hdphoto" Target="../media/hdphoto1.wdp"/><Relationship Id="rId4" Type="http://schemas.openxmlformats.org/officeDocument/2006/relationships/image" Target="../media/image14.png"/></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slideMaster" Target="../slideMasters/slideMaster14.xml"/><Relationship Id="rId1" Type="http://schemas.openxmlformats.org/officeDocument/2006/relationships/tags" Target="../tags/tag15.xml"/><Relationship Id="rId5" Type="http://schemas.microsoft.com/office/2007/relationships/hdphoto" Target="../media/hdphoto1.wdp"/><Relationship Id="rId4" Type="http://schemas.openxmlformats.org/officeDocument/2006/relationships/image" Target="../media/image14.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slideMaster" Target="../slideMasters/slideMaster14.xml"/><Relationship Id="rId1" Type="http://schemas.openxmlformats.org/officeDocument/2006/relationships/tags" Target="../tags/tag16.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Master" Target="../slideMasters/slideMaster14.xml"/><Relationship Id="rId1" Type="http://schemas.openxmlformats.org/officeDocument/2006/relationships/tags" Target="../tags/tag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Master" Target="../slideMasters/slideMaster14.xml"/><Relationship Id="rId1" Type="http://schemas.openxmlformats.org/officeDocument/2006/relationships/tags" Target="../tags/tag18.xml"/></Relationships>
</file>

<file path=ppt/slideLayouts/_rels/slideLayout191.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19.xml"/></Relationships>
</file>

<file path=ppt/slideLayouts/_rels/slideLayout192.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emf"/><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8.png"/><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1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png"/><Relationship Id="rId1" Type="http://schemas.openxmlformats.org/officeDocument/2006/relationships/slideMaster" Target="../slideMasters/slideMaster18.xml"/><Relationship Id="rId5" Type="http://schemas.openxmlformats.org/officeDocument/2006/relationships/image" Target="../media/image37.png"/><Relationship Id="rId4" Type="http://schemas.openxmlformats.org/officeDocument/2006/relationships/image" Target="../media/image36.png"/></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8.png"/><Relationship Id="rId1" Type="http://schemas.openxmlformats.org/officeDocument/2006/relationships/slideMaster" Target="../slideMasters/slideMaster18.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8.png"/><Relationship Id="rId1" Type="http://schemas.openxmlformats.org/officeDocument/2006/relationships/slideMaster" Target="../slideMasters/slideMaster18.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8.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8.png"/><Relationship Id="rId1" Type="http://schemas.openxmlformats.org/officeDocument/2006/relationships/slideMaster" Target="../slideMasters/slideMaster18.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8.png"/><Relationship Id="rId1" Type="http://schemas.openxmlformats.org/officeDocument/2006/relationships/slideMaster" Target="../slideMasters/slideMaster18.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8.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Master" Target="../slideMasters/slideMaster1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Master" Target="../slideMasters/slideMaster2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6.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42.png"/><Relationship Id="rId1" Type="http://schemas.openxmlformats.org/officeDocument/2006/relationships/slideMaster" Target="../slideMasters/slideMaster20.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9.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42.png"/><Relationship Id="rId1" Type="http://schemas.openxmlformats.org/officeDocument/2006/relationships/slideMaster" Target="../slideMasters/slideMaster2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1.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42.png"/><Relationship Id="rId1" Type="http://schemas.openxmlformats.org/officeDocument/2006/relationships/slideMaster" Target="../slideMasters/slideMaster2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3.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42.png"/><Relationship Id="rId1" Type="http://schemas.openxmlformats.org/officeDocument/2006/relationships/slideMaster" Target="../slideMasters/slideMaster2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5.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42.png"/><Relationship Id="rId1" Type="http://schemas.openxmlformats.org/officeDocument/2006/relationships/slideMaster" Target="../slideMasters/slideMaster20.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0.xml"/></Relationships>
</file>

<file path=ppt/slideLayouts/_rels/slideLayout287.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21.xml"/><Relationship Id="rId1" Type="http://schemas.openxmlformats.org/officeDocument/2006/relationships/tags" Target="../tags/tag23.xml"/><Relationship Id="rId5" Type="http://schemas.openxmlformats.org/officeDocument/2006/relationships/image" Target="../media/image45.emf"/><Relationship Id="rId4" Type="http://schemas.openxmlformats.org/officeDocument/2006/relationships/image" Target="../media/image44.emf"/></Relationships>
</file>

<file path=ppt/slideLayouts/_rels/slideLayout28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21.xml"/><Relationship Id="rId1" Type="http://schemas.openxmlformats.org/officeDocument/2006/relationships/tags" Target="../tags/tag24.xml"/><Relationship Id="rId4" Type="http://schemas.openxmlformats.org/officeDocument/2006/relationships/image" Target="../media/image44.emf"/></Relationships>
</file>

<file path=ppt/slideLayouts/_rels/slideLayout289.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21.xml"/><Relationship Id="rId1" Type="http://schemas.openxmlformats.org/officeDocument/2006/relationships/tags" Target="../tags/tag25.xml"/><Relationship Id="rId5" Type="http://schemas.openxmlformats.org/officeDocument/2006/relationships/image" Target="../media/image45.emf"/><Relationship Id="rId4" Type="http://schemas.openxmlformats.org/officeDocument/2006/relationships/image" Target="../media/image44.emf"/></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21.xml"/><Relationship Id="rId1" Type="http://schemas.openxmlformats.org/officeDocument/2006/relationships/tags" Target="../tags/tag26.xml"/><Relationship Id="rId5" Type="http://schemas.openxmlformats.org/officeDocument/2006/relationships/image" Target="../media/image45.emf"/><Relationship Id="rId4" Type="http://schemas.openxmlformats.org/officeDocument/2006/relationships/image" Target="../media/image44.emf"/></Relationships>
</file>

<file path=ppt/slideLayouts/_rels/slideLayout291.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27.xml"/><Relationship Id="rId4" Type="http://schemas.openxmlformats.org/officeDocument/2006/relationships/image" Target="../media/image44.emf"/></Relationships>
</file>

<file path=ppt/slideLayouts/_rels/slideLayout29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28.xml"/><Relationship Id="rId4" Type="http://schemas.openxmlformats.org/officeDocument/2006/relationships/image" Target="../media/image44.emf"/></Relationships>
</file>

<file path=ppt/slideLayouts/_rels/slideLayout293.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29.xml"/><Relationship Id="rId4" Type="http://schemas.openxmlformats.org/officeDocument/2006/relationships/image" Target="../media/image44.emf"/></Relationships>
</file>

<file path=ppt/slideLayouts/_rels/slideLayout294.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30.xml"/><Relationship Id="rId4" Type="http://schemas.openxmlformats.org/officeDocument/2006/relationships/image" Target="../media/image44.emf"/></Relationships>
</file>

<file path=ppt/slideLayouts/_rels/slideLayout29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31.xml"/><Relationship Id="rId4" Type="http://schemas.openxmlformats.org/officeDocument/2006/relationships/image" Target="../media/image44.emf"/></Relationships>
</file>

<file path=ppt/slideLayouts/_rels/slideLayout296.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32.xml"/><Relationship Id="rId4" Type="http://schemas.openxmlformats.org/officeDocument/2006/relationships/image" Target="../media/image44.emf"/></Relationships>
</file>

<file path=ppt/slideLayouts/_rels/slideLayout297.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33.xml"/><Relationship Id="rId4" Type="http://schemas.openxmlformats.org/officeDocument/2006/relationships/image" Target="../media/image44.emf"/></Relationships>
</file>

<file path=ppt/slideLayouts/_rels/slideLayout29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34.xml"/><Relationship Id="rId4" Type="http://schemas.openxmlformats.org/officeDocument/2006/relationships/image" Target="../media/image44.emf"/></Relationships>
</file>

<file path=ppt/slideLayouts/_rels/slideLayout299.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35.xml"/><Relationship Id="rId4" Type="http://schemas.openxmlformats.org/officeDocument/2006/relationships/image" Target="../media/image44.emf"/></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36.xml"/><Relationship Id="rId4" Type="http://schemas.openxmlformats.org/officeDocument/2006/relationships/image" Target="../media/image44.emf"/></Relationships>
</file>

<file path=ppt/slideLayouts/_rels/slideLayout301.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37.xml"/><Relationship Id="rId4" Type="http://schemas.openxmlformats.org/officeDocument/2006/relationships/image" Target="../media/image44.emf"/></Relationships>
</file>

<file path=ppt/slideLayouts/_rels/slideLayout302.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21.xml"/><Relationship Id="rId1" Type="http://schemas.openxmlformats.org/officeDocument/2006/relationships/tags" Target="../tags/tag38.xml"/><Relationship Id="rId4" Type="http://schemas.openxmlformats.org/officeDocument/2006/relationships/image" Target="../media/image44.emf"/></Relationships>
</file>

<file path=ppt/slideLayouts/_rels/slideLayout303.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1.xml"/><Relationship Id="rId1" Type="http://schemas.openxmlformats.org/officeDocument/2006/relationships/tags" Target="../tags/tag39.xml"/><Relationship Id="rId4" Type="http://schemas.openxmlformats.org/officeDocument/2006/relationships/image" Target="../media/image44.emf"/></Relationships>
</file>

<file path=ppt/slideLayouts/_rels/slideLayout304.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21.xml"/><Relationship Id="rId1" Type="http://schemas.openxmlformats.org/officeDocument/2006/relationships/tags" Target="../tags/tag40.xml"/><Relationship Id="rId5" Type="http://schemas.openxmlformats.org/officeDocument/2006/relationships/image" Target="../media/image45.emf"/><Relationship Id="rId4" Type="http://schemas.openxmlformats.org/officeDocument/2006/relationships/image" Target="../media/image44.emf"/></Relationships>
</file>

<file path=ppt/slideLayouts/_rels/slideLayout30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1.xml"/><Relationship Id="rId1" Type="http://schemas.openxmlformats.org/officeDocument/2006/relationships/tags" Target="../tags/tag41.xml"/><Relationship Id="rId4" Type="http://schemas.openxmlformats.org/officeDocument/2006/relationships/image" Target="../media/image44.emf"/></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7.png"/><Relationship Id="rId1" Type="http://schemas.openxmlformats.org/officeDocument/2006/relationships/slideMaster" Target="../slideMasters/slideMaster2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8.png"/><Relationship Id="rId1" Type="http://schemas.openxmlformats.org/officeDocument/2006/relationships/slideMaster" Target="../slideMasters/slideMaster22.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9.png"/><Relationship Id="rId1" Type="http://schemas.openxmlformats.org/officeDocument/2006/relationships/slideMaster" Target="../slideMasters/slideMaster22.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51.png"/><Relationship Id="rId1" Type="http://schemas.openxmlformats.org/officeDocument/2006/relationships/slideMaster" Target="../slideMasters/slideMaster22.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52.png"/><Relationship Id="rId1" Type="http://schemas.openxmlformats.org/officeDocument/2006/relationships/slideMaster" Target="../slideMasters/slideMaster22.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image" Target="../media/image53.jpg"/><Relationship Id="rId1" Type="http://schemas.openxmlformats.org/officeDocument/2006/relationships/slideMaster" Target="../slideMasters/slideMaster22.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Master" Target="../slideMasters/slideMaster22.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image" Target="../media/image56.png"/><Relationship Id="rId1" Type="http://schemas.openxmlformats.org/officeDocument/2006/relationships/slideMaster" Target="../slideMasters/slideMaster2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image" Target="../media/image57.png"/><Relationship Id="rId1" Type="http://schemas.openxmlformats.org/officeDocument/2006/relationships/slideMaster" Target="../slideMasters/slideMaster2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9.xml.rels><?xml version="1.0" encoding="UTF-8" standalone="yes"?>
<Relationships xmlns="http://schemas.openxmlformats.org/package/2006/relationships"><Relationship Id="rId2" Type="http://schemas.openxmlformats.org/officeDocument/2006/relationships/slideMaster" Target="../slideMasters/slideMaster22.xml"/><Relationship Id="rId1" Type="http://schemas.openxmlformats.org/officeDocument/2006/relationships/tags" Target="../tags/tag4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58.jpg"/><Relationship Id="rId1" Type="http://schemas.openxmlformats.org/officeDocument/2006/relationships/slideMaster" Target="../slideMasters/slideMaster2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Master" Target="../slideMasters/slideMaster25.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Master" Target="../slideMasters/slideMaster2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Master" Target="../slideMasters/slideMaster2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jpeg"/><Relationship Id="rId1" Type="http://schemas.openxmlformats.org/officeDocument/2006/relationships/slideMaster" Target="../slideMasters/slideMaster2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jpeg"/><Relationship Id="rId1" Type="http://schemas.openxmlformats.org/officeDocument/2006/relationships/slideMaster" Target="../slideMasters/slideMaster27.xml"/><Relationship Id="rId4" Type="http://schemas.openxmlformats.org/officeDocument/2006/relationships/image" Target="../media/image69.jpeg"/></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Master" Target="../slideMasters/slideMaster2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jpeg"/><Relationship Id="rId1" Type="http://schemas.openxmlformats.org/officeDocument/2006/relationships/slideMaster" Target="../slideMasters/slideMaster27.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02.xml.rels><?xml version="1.0" encoding="UTF-8" standalone="yes"?>
<Relationships xmlns="http://schemas.openxmlformats.org/package/2006/relationships"><Relationship Id="rId2" Type="http://schemas.openxmlformats.org/officeDocument/2006/relationships/slideMaster" Target="../slideMasters/slideMaster28.xml"/><Relationship Id="rId1" Type="http://schemas.openxmlformats.org/officeDocument/2006/relationships/tags" Target="../tags/tag4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8.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8.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28.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28.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2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Master" Target="../slideMasters/slideMaster2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Master" Target="../slideMasters/slideMaster30.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Master" Target="../slideMasters/slideMaster3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image" Target="../media/image81.png"/><Relationship Id="rId1" Type="http://schemas.openxmlformats.org/officeDocument/2006/relationships/slideMaster" Target="../slideMasters/slideMaster33.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33.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4.png"/><Relationship Id="rId1" Type="http://schemas.openxmlformats.org/officeDocument/2006/relationships/slideMaster" Target="../slideMasters/slideMaster33.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4.png"/><Relationship Id="rId1" Type="http://schemas.openxmlformats.org/officeDocument/2006/relationships/slideMaster" Target="../slideMasters/slideMaster33.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4.png"/><Relationship Id="rId1" Type="http://schemas.openxmlformats.org/officeDocument/2006/relationships/slideMaster" Target="../slideMasters/slideMaster33.xml"/></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4.png"/><Relationship Id="rId1" Type="http://schemas.openxmlformats.org/officeDocument/2006/relationships/slideMaster" Target="../slideMasters/slideMaster33.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4.png"/><Relationship Id="rId1" Type="http://schemas.openxmlformats.org/officeDocument/2006/relationships/slideMaster" Target="../slideMasters/slideMaster3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4.png"/><Relationship Id="rId1" Type="http://schemas.openxmlformats.org/officeDocument/2006/relationships/slideMaster" Target="../slideMasters/slideMaster33.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4.png"/><Relationship Id="rId1" Type="http://schemas.openxmlformats.org/officeDocument/2006/relationships/slideMaster" Target="../slideMasters/slideMaster3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33.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image" Target="../media/image81.png"/><Relationship Id="rId1" Type="http://schemas.openxmlformats.org/officeDocument/2006/relationships/slideMaster" Target="../slideMasters/slideMaster3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Master" Target="../slideMasters/slideMaster34.xml"/><Relationship Id="rId5" Type="http://schemas.openxmlformats.org/officeDocument/2006/relationships/image" Target="../media/image89.png"/><Relationship Id="rId4" Type="http://schemas.openxmlformats.org/officeDocument/2006/relationships/image" Target="../media/image88.png"/></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34.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90.jpeg"/><Relationship Id="rId1" Type="http://schemas.openxmlformats.org/officeDocument/2006/relationships/slideMaster" Target="../slideMasters/slideMaster34.xml"/><Relationship Id="rId4" Type="http://schemas.openxmlformats.org/officeDocument/2006/relationships/image" Target="../media/image91.png"/></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90.jpeg"/><Relationship Id="rId1" Type="http://schemas.openxmlformats.org/officeDocument/2006/relationships/slideMaster" Target="../slideMasters/slideMaster34.xml"/><Relationship Id="rId4" Type="http://schemas.openxmlformats.org/officeDocument/2006/relationships/image" Target="../media/image91.png"/></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6.png"/><Relationship Id="rId1" Type="http://schemas.openxmlformats.org/officeDocument/2006/relationships/slideMaster" Target="../slideMasters/slideMaster34.xml"/><Relationship Id="rId4" Type="http://schemas.openxmlformats.org/officeDocument/2006/relationships/image" Target="../media/image89.png"/></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Master" Target="../slideMasters/slideMaster3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1.xml.rels><?xml version="1.0" encoding="UTF-8" standalone="yes"?>
<Relationships xmlns="http://schemas.openxmlformats.org/package/2006/relationships"><Relationship Id="rId2" Type="http://schemas.openxmlformats.org/officeDocument/2006/relationships/hyperlink" Target="http://dx.doi.org/10.1016/S1470-2045(17)30604-6" TargetMode="External"/><Relationship Id="rId1" Type="http://schemas.openxmlformats.org/officeDocument/2006/relationships/slideMaster" Target="../slideMasters/slideMaster3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Master" Target="../slideMasters/slideMaster3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jpg"/><Relationship Id="rId1" Type="http://schemas.openxmlformats.org/officeDocument/2006/relationships/slideMaster" Target="../slideMasters/slideMaster37.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Master" Target="../slideMasters/slideMaster37.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Master" Target="../slideMasters/slideMaster3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Master" Target="../slideMasters/slideMaster3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Master" Target="../slideMasters/slideMaster3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39.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3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jpeg"/><Relationship Id="rId1" Type="http://schemas.openxmlformats.org/officeDocument/2006/relationships/slideMaster" Target="../slideMasters/slideMaster40.xml"/><Relationship Id="rId4" Type="http://schemas.openxmlformats.org/officeDocument/2006/relationships/image" Target="../media/image104.sv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Master" Target="../slideMasters/slideMaster40.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Master" Target="../slideMasters/slideMaster40.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Master" Target="../slideMasters/slideMaster40.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Master" Target="../slideMasters/slideMaster4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Master" Target="../slideMasters/slideMaster40.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Master" Target="../slideMasters/slideMaster40.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Master" Target="../slideMasters/slideMaster40.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Master" Target="../slideMasters/slideMaster4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Master" Target="../slideMasters/slideMaster40.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Master" Target="../slideMasters/slideMaster4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Master" Target="../slideMasters/slideMaster40.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Master" Target="../slideMasters/slideMaster4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12.emf"/><Relationship Id="rId1" Type="http://schemas.openxmlformats.org/officeDocument/2006/relationships/slideMaster" Target="../slideMasters/slideMaster4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Master" Target="../slideMasters/slideMaster4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Master" Target="../slideMasters/slideMaster43.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3988328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2715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273354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01722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61977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34900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9070802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1876977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20032034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324202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8639070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6/2/25</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38296998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75465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1446200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7271206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9564096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1172728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3021219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7559040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3049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6329660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676850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3724807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5553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95688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48410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243794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8248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3705930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2385300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4508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81420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24997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708003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453246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361326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89426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0159011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4690359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614D22-35E6-5538-9350-7B8EDF7F7F8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639CEA6-B191-FC48-817E-6D707B77071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550F863-2814-836A-BAF7-6B692E18D5AB}"/>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5" name="Footer Placeholder 4">
            <a:extLst>
              <a:ext uri="{FF2B5EF4-FFF2-40B4-BE49-F238E27FC236}">
                <a16:creationId xmlns:a16="http://schemas.microsoft.com/office/drawing/2014/main" id="{322760CF-CE31-B7D6-8351-D7B3EAEA555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15D1D27-5595-3733-C463-6273A8BF2B8B}"/>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24027430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CDA590-C131-F042-2912-F2A980E35D0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DB67248-C711-1EC1-AEEE-1570DC7E86A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6FCEF5C-8957-6887-0A65-BAB345ED2E3F}"/>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5" name="Footer Placeholder 4">
            <a:extLst>
              <a:ext uri="{FF2B5EF4-FFF2-40B4-BE49-F238E27FC236}">
                <a16:creationId xmlns:a16="http://schemas.microsoft.com/office/drawing/2014/main" id="{9BC0B033-57E8-BD98-7EE7-484A9326F67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DB5416B-73DD-994C-CAAE-9ED9D699B8E1}"/>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1151548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685B25-FB50-358C-CEF4-8AF2CB95C29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1096CB6-0C00-CDB2-26C9-63BB1DFDC507}"/>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6C26A86-6947-ECCC-2B2D-86E91D531F06}"/>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5" name="Footer Placeholder 4">
            <a:extLst>
              <a:ext uri="{FF2B5EF4-FFF2-40B4-BE49-F238E27FC236}">
                <a16:creationId xmlns:a16="http://schemas.microsoft.com/office/drawing/2014/main" id="{017F481D-5565-7B29-889C-551CFC61F2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6014B15-1C38-F6FE-8BB8-4FE346B66C0D}"/>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32036397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52C7D4-764A-8493-5484-8B038C3D871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C27F813-A25B-7C23-2114-55B699D5819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52B66B1-0266-B91D-C946-40BE19A77FF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0AB3631-F526-348C-DA9B-458C5491F021}"/>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6" name="Footer Placeholder 5">
            <a:extLst>
              <a:ext uri="{FF2B5EF4-FFF2-40B4-BE49-F238E27FC236}">
                <a16:creationId xmlns:a16="http://schemas.microsoft.com/office/drawing/2014/main" id="{A2E3E4ED-6AB1-7F85-30A4-C93D33E977E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1EA1ABC-F0AE-84CA-C695-078B31520041}"/>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24931201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925DC9-C9B8-897C-C360-2EBF11B7A52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6C0E109-4408-336F-0C45-53D4E051ABE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F5C74E9-A146-B95A-1B87-2B7F34CA188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136F85C-5C55-0917-6887-09AF251172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F236A3C-934D-BC7C-DE1C-941989E7FBCB}"/>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14655C6-F1A9-8BDC-CCFC-A1AC01FD28A5}"/>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8" name="Footer Placeholder 7">
            <a:extLst>
              <a:ext uri="{FF2B5EF4-FFF2-40B4-BE49-F238E27FC236}">
                <a16:creationId xmlns:a16="http://schemas.microsoft.com/office/drawing/2014/main" id="{168632D2-F489-F819-E505-73BB910B39F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E7031C44-D4B2-4EF6-D699-264A66CC5C11}"/>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18664321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7FF88B-47C8-261E-F298-D824434891C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68CDB2F-E7C4-C8BA-73F1-C3EE77022172}"/>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4" name="Footer Placeholder 3">
            <a:extLst>
              <a:ext uri="{FF2B5EF4-FFF2-40B4-BE49-F238E27FC236}">
                <a16:creationId xmlns:a16="http://schemas.microsoft.com/office/drawing/2014/main" id="{68CE45A4-889C-55DB-D04A-03FAE8BC7EC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75BDCC5-B155-BE94-CCF9-6593958F902D}"/>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35057184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214766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5586D99-2C7F-4B61-06FD-161813F74CCC}"/>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3" name="Footer Placeholder 2">
            <a:extLst>
              <a:ext uri="{FF2B5EF4-FFF2-40B4-BE49-F238E27FC236}">
                <a16:creationId xmlns:a16="http://schemas.microsoft.com/office/drawing/2014/main" id="{D8AD3D90-CCAE-2658-EE54-7F852B44794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603374FD-EB4F-05CC-D471-E74D59956CD9}"/>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16673205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FBE78-C51A-1369-9832-7D2444EF752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5A1CBD7-1A3B-D4AF-99F7-8CEA457CF96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D66FAB4-E126-E498-CAA4-D1BC906B8B9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6C0D0AB-C731-4D2A-9EDE-BED6F78410B2}"/>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6" name="Footer Placeholder 5">
            <a:extLst>
              <a:ext uri="{FF2B5EF4-FFF2-40B4-BE49-F238E27FC236}">
                <a16:creationId xmlns:a16="http://schemas.microsoft.com/office/drawing/2014/main" id="{3E2972D6-3770-9113-B6A6-B5EA317127D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0FC48A1-22A9-3C77-368C-7EC6B23417C2}"/>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37053642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6EC2F7-BFCC-0128-8055-8AE9826A2EF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AAF1174-6EAF-3B71-FD16-340F3ADDC25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AEF7DE7-2399-BDCD-38EA-592CE84A08D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11610E7-3535-0570-8A1A-633ECB98933A}"/>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6" name="Footer Placeholder 5">
            <a:extLst>
              <a:ext uri="{FF2B5EF4-FFF2-40B4-BE49-F238E27FC236}">
                <a16:creationId xmlns:a16="http://schemas.microsoft.com/office/drawing/2014/main" id="{0E81F189-41E2-75F1-56EF-AD068B5E6A8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67E06CF-71AA-DA9F-ACBC-EF5F460F78C1}"/>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2866379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DA58F-6DE5-955A-3F71-F8189F0EE9B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4D4F7E4-3763-66DF-6970-8DD117B15BA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555F82-7B77-7299-2A8C-161CE5524025}"/>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5" name="Footer Placeholder 4">
            <a:extLst>
              <a:ext uri="{FF2B5EF4-FFF2-40B4-BE49-F238E27FC236}">
                <a16:creationId xmlns:a16="http://schemas.microsoft.com/office/drawing/2014/main" id="{BE266571-C2ED-F01A-33EF-86096064B7D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321BF39-1D12-0453-0620-4C033258A8DF}"/>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11544017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AF3F149-9254-CEEE-DBB3-39AD7867673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E5BB9BC-5C63-17B6-2C6E-CD8D89CC80F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E2C6E33-9D84-24AD-196B-704636070F1F}"/>
              </a:ext>
            </a:extLst>
          </p:cNvPr>
          <p:cNvSpPr>
            <a:spLocks noGrp="1"/>
          </p:cNvSpPr>
          <p:nvPr>
            <p:ph type="dt" sz="half" idx="10"/>
          </p:nvPr>
        </p:nvSpPr>
        <p:spPr/>
        <p:txBody>
          <a:bodyPr/>
          <a:lstStyle/>
          <a:p>
            <a:fld id="{689B6BDF-3383-CC43-BDEE-72B0A2E8A244}" type="datetimeFigureOut">
              <a:rPr lang="en-US" smtClean="0"/>
              <a:t>6/2/25</a:t>
            </a:fld>
            <a:endParaRPr lang="en-US"/>
          </a:p>
        </p:txBody>
      </p:sp>
      <p:sp>
        <p:nvSpPr>
          <p:cNvPr id="5" name="Footer Placeholder 4">
            <a:extLst>
              <a:ext uri="{FF2B5EF4-FFF2-40B4-BE49-F238E27FC236}">
                <a16:creationId xmlns:a16="http://schemas.microsoft.com/office/drawing/2014/main" id="{2D53121E-3E63-0C90-16D2-B8C84206C27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D0E69C3-81B4-0861-EFDE-5A3F669E77CF}"/>
              </a:ext>
            </a:extLst>
          </p:cNvPr>
          <p:cNvSpPr>
            <a:spLocks noGrp="1"/>
          </p:cNvSpPr>
          <p:nvPr>
            <p:ph type="sldNum" sz="quarter" idx="12"/>
          </p:nvPr>
        </p:nvSpPr>
        <p:spPr/>
        <p:txBody>
          <a:bodyPr/>
          <a:lstStyle/>
          <a:p>
            <a:fld id="{EC481D8A-5804-464C-BDE5-7E1E21FAD442}" type="slidenum">
              <a:rPr lang="en-US" smtClean="0"/>
              <a:t>‹#›</a:t>
            </a:fld>
            <a:endParaRPr lang="en-US"/>
          </a:p>
        </p:txBody>
      </p:sp>
    </p:spTree>
    <p:extLst>
      <p:ext uri="{BB962C8B-B14F-4D97-AF65-F5344CB8AC3E}">
        <p14:creationId xmlns:p14="http://schemas.microsoft.com/office/powerpoint/2010/main" val="15560474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8D124F-DBC9-9142-A76E-5632560F54D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30D5597-9650-674D-995D-D8732D1C9C3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A62C4A76-4EB8-6748-B995-A59E358F3FD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19B43E0-EF78-CD4D-A0F7-CEAB121E12E2}"/>
              </a:ext>
            </a:extLst>
          </p:cNvPr>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13829641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5EEC86-0B8F-DE49-A951-1B79F29E8F6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4BC37D4-0CD5-9F46-91EB-24F8A8094D51}"/>
              </a:ext>
            </a:extLst>
          </p:cNvPr>
          <p:cNvSpPr>
            <a:spLocks noGrp="1"/>
          </p:cNvSpPr>
          <p:nvPr>
            <p:ph sz="half" idx="1"/>
          </p:nvPr>
        </p:nvSpPr>
        <p:spPr>
          <a:xfrm>
            <a:off x="838200" y="1534160"/>
            <a:ext cx="5181600" cy="46428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31A9F6-4D8C-6448-BE90-A3862D4CB0D2}"/>
              </a:ext>
            </a:extLst>
          </p:cNvPr>
          <p:cNvSpPr>
            <a:spLocks noGrp="1"/>
          </p:cNvSpPr>
          <p:nvPr>
            <p:ph sz="half" idx="2"/>
          </p:nvPr>
        </p:nvSpPr>
        <p:spPr>
          <a:xfrm>
            <a:off x="6172200" y="1534160"/>
            <a:ext cx="5181600" cy="46428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B23D3667-A941-8241-8B9C-CF3305F108A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68B806D-F128-E64E-B972-F20F73387D31}"/>
              </a:ext>
            </a:extLst>
          </p:cNvPr>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40927697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13187F-6F90-094E-B42E-8977DB881C3D}"/>
              </a:ext>
            </a:extLst>
          </p:cNvPr>
          <p:cNvSpPr>
            <a:spLocks noGrp="1"/>
          </p:cNvSpPr>
          <p:nvPr>
            <p:ph type="title"/>
          </p:nvPr>
        </p:nvSpPr>
        <p:spPr>
          <a:xfrm>
            <a:off x="839788" y="518160"/>
            <a:ext cx="10515600" cy="823912"/>
          </a:xfrm>
        </p:spPr>
        <p:txBody>
          <a:bodyPr/>
          <a:lstStyle/>
          <a:p>
            <a:r>
              <a:rPr lang="en-US"/>
              <a:t>Click to edit Master title style</a:t>
            </a:r>
          </a:p>
        </p:txBody>
      </p:sp>
      <p:sp>
        <p:nvSpPr>
          <p:cNvPr id="3" name="Text Placeholder 2">
            <a:extLst>
              <a:ext uri="{FF2B5EF4-FFF2-40B4-BE49-F238E27FC236}">
                <a16:creationId xmlns:a16="http://schemas.microsoft.com/office/drawing/2014/main" id="{57519445-5A87-E241-859E-CF0C8F0CBA48}"/>
              </a:ext>
            </a:extLst>
          </p:cNvPr>
          <p:cNvSpPr>
            <a:spLocks noGrp="1"/>
          </p:cNvSpPr>
          <p:nvPr>
            <p:ph type="body" idx="1"/>
          </p:nvPr>
        </p:nvSpPr>
        <p:spPr>
          <a:xfrm>
            <a:off x="839788" y="1443672"/>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961AB9D-F43E-8644-A1EA-35BF1B8FBE1D}"/>
              </a:ext>
            </a:extLst>
          </p:cNvPr>
          <p:cNvSpPr>
            <a:spLocks noGrp="1"/>
          </p:cNvSpPr>
          <p:nvPr>
            <p:ph sz="half" idx="2"/>
          </p:nvPr>
        </p:nvSpPr>
        <p:spPr>
          <a:xfrm>
            <a:off x="839788" y="2267584"/>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F6CA342-BA3B-F840-A210-F3A22436336E}"/>
              </a:ext>
            </a:extLst>
          </p:cNvPr>
          <p:cNvSpPr>
            <a:spLocks noGrp="1"/>
          </p:cNvSpPr>
          <p:nvPr>
            <p:ph type="body" sz="quarter" idx="3"/>
          </p:nvPr>
        </p:nvSpPr>
        <p:spPr>
          <a:xfrm>
            <a:off x="6172200" y="1443672"/>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8CFCCA4-F481-534D-B5F5-83C4825B0BFE}"/>
              </a:ext>
            </a:extLst>
          </p:cNvPr>
          <p:cNvSpPr>
            <a:spLocks noGrp="1"/>
          </p:cNvSpPr>
          <p:nvPr>
            <p:ph sz="quarter" idx="4"/>
          </p:nvPr>
        </p:nvSpPr>
        <p:spPr>
          <a:xfrm>
            <a:off x="6172200" y="2267584"/>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7">
            <a:extLst>
              <a:ext uri="{FF2B5EF4-FFF2-40B4-BE49-F238E27FC236}">
                <a16:creationId xmlns:a16="http://schemas.microsoft.com/office/drawing/2014/main" id="{C7579770-183F-7A45-931C-A2862E4CE39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84ED9EA-9548-0146-8CC7-2CA57282DB4A}"/>
              </a:ext>
            </a:extLst>
          </p:cNvPr>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22446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8D1A6-44DA-A14F-A94F-7E7C0B661C67}"/>
              </a:ext>
            </a:extLst>
          </p:cNvPr>
          <p:cNvSpPr>
            <a:spLocks noGrp="1"/>
          </p:cNvSpPr>
          <p:nvPr>
            <p:ph type="title"/>
          </p:nvPr>
        </p:nvSpPr>
        <p:spPr/>
        <p:txBody>
          <a:bodyPr/>
          <a:lstStyle/>
          <a:p>
            <a:r>
              <a:rPr lang="en-US"/>
              <a:t>Click to edit Master title style</a:t>
            </a:r>
          </a:p>
        </p:txBody>
      </p:sp>
      <p:sp>
        <p:nvSpPr>
          <p:cNvPr id="4" name="Footer Placeholder 3">
            <a:extLst>
              <a:ext uri="{FF2B5EF4-FFF2-40B4-BE49-F238E27FC236}">
                <a16:creationId xmlns:a16="http://schemas.microsoft.com/office/drawing/2014/main" id="{645963F5-72A2-514E-8FD1-0A59398D659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158CEAB-3119-E647-B6D7-190798EE11CD}"/>
              </a:ext>
            </a:extLst>
          </p:cNvPr>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2913919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1125025"/>
            <a:ext cx="10363200" cy="41924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20749567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386261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6"/>
        <p:cNvGrpSpPr/>
        <p:nvPr/>
      </p:nvGrpSpPr>
      <p:grpSpPr>
        <a:xfrm>
          <a:off x="0" y="0"/>
          <a:ext cx="0" cy="0"/>
          <a:chOff x="0" y="0"/>
          <a:chExt cx="0" cy="0"/>
        </a:xfrm>
      </p:grpSpPr>
      <p:sp>
        <p:nvSpPr>
          <p:cNvPr id="29" name="Google Shape;29;p4"/>
          <p:cNvSpPr txBox="1">
            <a:spLocks noGrp="1"/>
          </p:cNvSpPr>
          <p:nvPr>
            <p:ph type="title"/>
          </p:nvPr>
        </p:nvSpPr>
        <p:spPr>
          <a:xfrm>
            <a:off x="876299" y="527707"/>
            <a:ext cx="10453845" cy="107249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2800" b="1" i="0" u="none" strike="noStrike" cap="none">
                <a:solidFill>
                  <a:schemeClr val="accen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9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9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9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9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9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9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9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92" b="0" i="0" u="none" strike="noStrike" cap="none">
                <a:solidFill>
                  <a:srgbClr val="000000"/>
                </a:solidFill>
                <a:latin typeface="Arial"/>
                <a:ea typeface="Arial"/>
                <a:cs typeface="Arial"/>
                <a:sym typeface="Arial"/>
              </a:defRPr>
            </a:lvl9pPr>
          </a:lstStyle>
          <a:p>
            <a:endParaRPr/>
          </a:p>
        </p:txBody>
      </p:sp>
      <p:sp>
        <p:nvSpPr>
          <p:cNvPr id="2" name="Google Shape;22;p3">
            <a:extLst>
              <a:ext uri="{FF2B5EF4-FFF2-40B4-BE49-F238E27FC236}">
                <a16:creationId xmlns:a16="http://schemas.microsoft.com/office/drawing/2014/main" id="{7C7D033C-9D45-4143-6461-4304142ED25B}"/>
              </a:ext>
            </a:extLst>
          </p:cNvPr>
          <p:cNvSpPr txBox="1">
            <a:spLocks noGrp="1"/>
          </p:cNvSpPr>
          <p:nvPr>
            <p:ph type="sldNum" idx="4"/>
          </p:nvPr>
        </p:nvSpPr>
        <p:spPr>
          <a:xfrm>
            <a:off x="10758" y="6633585"/>
            <a:ext cx="419546" cy="171450"/>
          </a:xfrm>
          <a:prstGeom prst="rect">
            <a:avLst/>
          </a:prstGeom>
          <a:noFill/>
          <a:ln>
            <a:noFill/>
          </a:ln>
        </p:spPr>
        <p:txBody>
          <a:bodyPr spcFirstLastPara="1" wrap="square" lIns="0" tIns="0" rIns="0" bIns="0" anchor="b" anchorCtr="0">
            <a:noAutofit/>
          </a:bodyPr>
          <a:lstStyle>
            <a:lvl1pPr marL="0" marR="0" lvl="0" indent="0" algn="ctr" rtl="0">
              <a:spcBef>
                <a:spcPts val="0"/>
              </a:spcBef>
              <a:buClr>
                <a:srgbClr val="8A93A3"/>
              </a:buClr>
              <a:buSzPts val="900"/>
              <a:buFont typeface="Arial"/>
              <a:buNone/>
              <a:defRPr sz="900" b="0" i="0" u="none" strike="noStrike" cap="none">
                <a:solidFill>
                  <a:srgbClr val="8A93A3"/>
                </a:solidFill>
                <a:latin typeface="Arial"/>
                <a:ea typeface="Arial"/>
                <a:cs typeface="Arial"/>
                <a:sym typeface="Arial"/>
              </a:defRPr>
            </a:lvl1pPr>
            <a:lvl2pPr marL="0" marR="0" lvl="1" indent="0" algn="ctr" rtl="0">
              <a:spcBef>
                <a:spcPts val="0"/>
              </a:spcBef>
              <a:buClr>
                <a:srgbClr val="8A93A3"/>
              </a:buClr>
              <a:buSzPts val="900"/>
              <a:buFont typeface="Arial"/>
              <a:buNone/>
              <a:defRPr sz="900" b="0" i="0" u="none" strike="noStrike" cap="none">
                <a:solidFill>
                  <a:srgbClr val="8A93A3"/>
                </a:solidFill>
                <a:latin typeface="Arial"/>
                <a:ea typeface="Arial"/>
                <a:cs typeface="Arial"/>
                <a:sym typeface="Arial"/>
              </a:defRPr>
            </a:lvl2pPr>
            <a:lvl3pPr marL="0" marR="0" lvl="2" indent="0" algn="ctr" rtl="0">
              <a:spcBef>
                <a:spcPts val="0"/>
              </a:spcBef>
              <a:buClr>
                <a:srgbClr val="8A93A3"/>
              </a:buClr>
              <a:buSzPts val="900"/>
              <a:buFont typeface="Arial"/>
              <a:buNone/>
              <a:defRPr sz="900" b="0" i="0" u="none" strike="noStrike" cap="none">
                <a:solidFill>
                  <a:srgbClr val="8A93A3"/>
                </a:solidFill>
                <a:latin typeface="Arial"/>
                <a:ea typeface="Arial"/>
                <a:cs typeface="Arial"/>
                <a:sym typeface="Arial"/>
              </a:defRPr>
            </a:lvl3pPr>
            <a:lvl4pPr marL="0" marR="0" lvl="3" indent="0" algn="ctr" rtl="0">
              <a:spcBef>
                <a:spcPts val="0"/>
              </a:spcBef>
              <a:buClr>
                <a:srgbClr val="8A93A3"/>
              </a:buClr>
              <a:buSzPts val="900"/>
              <a:buFont typeface="Arial"/>
              <a:buNone/>
              <a:defRPr sz="900" b="0" i="0" u="none" strike="noStrike" cap="none">
                <a:solidFill>
                  <a:srgbClr val="8A93A3"/>
                </a:solidFill>
                <a:latin typeface="Arial"/>
                <a:ea typeface="Arial"/>
                <a:cs typeface="Arial"/>
                <a:sym typeface="Arial"/>
              </a:defRPr>
            </a:lvl4pPr>
            <a:lvl5pPr marL="0" marR="0" lvl="4" indent="0" algn="ctr" rtl="0">
              <a:spcBef>
                <a:spcPts val="0"/>
              </a:spcBef>
              <a:buClr>
                <a:srgbClr val="8A93A3"/>
              </a:buClr>
              <a:buSzPts val="900"/>
              <a:buFont typeface="Arial"/>
              <a:buNone/>
              <a:defRPr sz="900" b="0" i="0" u="none" strike="noStrike" cap="none">
                <a:solidFill>
                  <a:srgbClr val="8A93A3"/>
                </a:solidFill>
                <a:latin typeface="Arial"/>
                <a:ea typeface="Arial"/>
                <a:cs typeface="Arial"/>
                <a:sym typeface="Arial"/>
              </a:defRPr>
            </a:lvl5pPr>
            <a:lvl6pPr marL="0" marR="0" lvl="5" indent="0" algn="ctr" rtl="0">
              <a:spcBef>
                <a:spcPts val="0"/>
              </a:spcBef>
              <a:buClr>
                <a:srgbClr val="8A93A3"/>
              </a:buClr>
              <a:buSzPts val="900"/>
              <a:buFont typeface="Arial"/>
              <a:buNone/>
              <a:defRPr sz="900" b="0" i="0" u="none" strike="noStrike" cap="none">
                <a:solidFill>
                  <a:srgbClr val="8A93A3"/>
                </a:solidFill>
                <a:latin typeface="Arial"/>
                <a:ea typeface="Arial"/>
                <a:cs typeface="Arial"/>
                <a:sym typeface="Arial"/>
              </a:defRPr>
            </a:lvl6pPr>
            <a:lvl7pPr marL="0" marR="0" lvl="6" indent="0" algn="ctr" rtl="0">
              <a:spcBef>
                <a:spcPts val="0"/>
              </a:spcBef>
              <a:buClr>
                <a:srgbClr val="8A93A3"/>
              </a:buClr>
              <a:buSzPts val="900"/>
              <a:buFont typeface="Arial"/>
              <a:buNone/>
              <a:defRPr sz="900" b="0" i="0" u="none" strike="noStrike" cap="none">
                <a:solidFill>
                  <a:srgbClr val="8A93A3"/>
                </a:solidFill>
                <a:latin typeface="Arial"/>
                <a:ea typeface="Arial"/>
                <a:cs typeface="Arial"/>
                <a:sym typeface="Arial"/>
              </a:defRPr>
            </a:lvl7pPr>
            <a:lvl8pPr marL="0" marR="0" lvl="7" indent="0" algn="ctr" rtl="0">
              <a:spcBef>
                <a:spcPts val="0"/>
              </a:spcBef>
              <a:buClr>
                <a:srgbClr val="8A93A3"/>
              </a:buClr>
              <a:buSzPts val="900"/>
              <a:buFont typeface="Arial"/>
              <a:buNone/>
              <a:defRPr sz="900" b="0" i="0" u="none" strike="noStrike" cap="none">
                <a:solidFill>
                  <a:srgbClr val="8A93A3"/>
                </a:solidFill>
                <a:latin typeface="Arial"/>
                <a:ea typeface="Arial"/>
                <a:cs typeface="Arial"/>
                <a:sym typeface="Arial"/>
              </a:defRPr>
            </a:lvl8pPr>
            <a:lvl9pPr marL="0" marR="0" lvl="8" indent="0" algn="ctr" rtl="0">
              <a:spcBef>
                <a:spcPts val="0"/>
              </a:spcBef>
              <a:buClr>
                <a:srgbClr val="8A93A3"/>
              </a:buClr>
              <a:buSzPts val="900"/>
              <a:buFont typeface="Arial"/>
              <a:buNone/>
              <a:defRPr sz="900" b="0" i="0" u="none" strike="noStrike" cap="none">
                <a:solidFill>
                  <a:srgbClr val="8A93A3"/>
                </a:solidFill>
                <a:latin typeface="Arial"/>
                <a:ea typeface="Arial"/>
                <a:cs typeface="Arial"/>
                <a:sym typeface="Arial"/>
              </a:defRPr>
            </a:lvl9pPr>
          </a:lstStyle>
          <a:p>
            <a:pPr marL="0" lvl="0" indent="0" algn="ctr" rtl="0">
              <a:spcBef>
                <a:spcPts val="0"/>
              </a:spcBef>
              <a:spcAft>
                <a:spcPts val="0"/>
              </a:spcAft>
              <a:buNone/>
            </a:pPr>
            <a:fld id="{00000000-1234-1234-1234-123412341234}" type="slidenum">
              <a:rPr lang="en-US"/>
              <a:t>‹#›</a:t>
            </a:fld>
            <a:endParaRPr dirty="0"/>
          </a:p>
        </p:txBody>
      </p:sp>
    </p:spTree>
    <p:extLst>
      <p:ext uri="{BB962C8B-B14F-4D97-AF65-F5344CB8AC3E}">
        <p14:creationId xmlns:p14="http://schemas.microsoft.com/office/powerpoint/2010/main" val="1752002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1222992"/>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D79D41"/>
                </a:solidFill>
                <a:effectLst/>
                <a:latin typeface="Arial Narrow" panose="020B0606020202030204" pitchFamily="34" charset="0"/>
              </a:rPr>
              <a:t>Content of this presentation is copyright</a:t>
            </a:r>
            <a:r>
              <a:rPr lang="en-CH" sz="1200" b="0" i="0">
                <a:solidFill>
                  <a:srgbClr val="D79D41"/>
                </a:solidFill>
                <a:effectLst/>
                <a:latin typeface="Arial Narrow" panose="020B0606020202030204" pitchFamily="34" charset="0"/>
              </a:rPr>
              <a:t> </a:t>
            </a:r>
            <a:r>
              <a:rPr lang="en-US" sz="1200" b="0" i="0">
                <a:solidFill>
                  <a:srgbClr val="D79D41"/>
                </a:solidFill>
                <a:effectLst/>
                <a:latin typeface="Arial Narrow" panose="020B0606020202030204" pitchFamily="34" charset="0"/>
              </a:rPr>
              <a:t>and responsibility of the author. Permission is required for re-use</a:t>
            </a:r>
            <a:r>
              <a:rPr lang="en-CH" sz="1200" b="0" i="0">
                <a:solidFill>
                  <a:srgbClr val="D79D41"/>
                </a:solidFill>
                <a:effectLst/>
                <a:latin typeface="Arial Narrow" panose="020B0606020202030204" pitchFamily="34" charset="0"/>
              </a:rPr>
              <a:t>.</a:t>
            </a:r>
            <a:endParaRPr lang="en-US" sz="1200" b="0" i="0">
              <a:solidFill>
                <a:srgbClr val="D79D41"/>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646992"/>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2867A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7" y="2152433"/>
            <a:ext cx="11213200" cy="3600000"/>
          </a:xfrm>
          <a:prstGeom prst="rect">
            <a:avLst/>
          </a:prstGeom>
          <a:noFill/>
          <a:ln>
            <a:noFill/>
          </a:ln>
        </p:spPr>
        <p:txBody>
          <a:bodyPr spcFirstLastPara="1" wrap="square" lIns="91425" tIns="45700" rIns="91425" bIns="45700" anchor="t" anchorCtr="0">
            <a:noAutofit/>
          </a:bodyPr>
          <a:lstStyle>
            <a:lvl1pPr marL="609585" marR="0" lvl="0" indent="-304792" algn="l" rtl="0">
              <a:lnSpc>
                <a:spcPct val="100000"/>
              </a:lnSpc>
              <a:spcBef>
                <a:spcPts val="427"/>
              </a:spcBef>
              <a:spcAft>
                <a:spcPts val="0"/>
              </a:spcAft>
              <a:buClr>
                <a:srgbClr val="05416B"/>
              </a:buClr>
              <a:buSzPts val="1600"/>
              <a:buFont typeface="Noto Sans Symbols"/>
              <a:buNone/>
              <a:defRPr sz="2133" b="0" i="0" u="none" strike="noStrike" cap="none">
                <a:solidFill>
                  <a:srgbClr val="05416B"/>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2360388" y="6340049"/>
            <a:ext cx="3201037" cy="24083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D79D41"/>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8" name="Picture 7">
            <a:extLst>
              <a:ext uri="{FF2B5EF4-FFF2-40B4-BE49-F238E27FC236}">
                <a16:creationId xmlns:a16="http://schemas.microsoft.com/office/drawing/2014/main" id="{E5447CB9-6489-4CA7-B0F4-BE2F567B79F6}"/>
              </a:ext>
            </a:extLst>
          </p:cNvPr>
          <p:cNvPicPr>
            <a:picLocks noChangeAspect="1"/>
          </p:cNvPicPr>
          <p:nvPr userDrawn="1"/>
        </p:nvPicPr>
        <p:blipFill>
          <a:blip r:embed="rId2"/>
          <a:stretch>
            <a:fillRect/>
          </a:stretch>
        </p:blipFill>
        <p:spPr>
          <a:xfrm>
            <a:off x="478367" y="6225715"/>
            <a:ext cx="1659092" cy="333781"/>
          </a:xfrm>
          <a:prstGeom prst="rect">
            <a:avLst/>
          </a:prstGeom>
        </p:spPr>
      </p:pic>
    </p:spTree>
    <p:extLst>
      <p:ext uri="{BB962C8B-B14F-4D97-AF65-F5344CB8AC3E}">
        <p14:creationId xmlns:p14="http://schemas.microsoft.com/office/powerpoint/2010/main" val="14673474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Only">
  <p:cSld name="1_Title Only">
    <p:bg>
      <p:bgPr>
        <a:solidFill>
          <a:srgbClr val="FFFFFF"/>
        </a:solidFill>
        <a:effectLst/>
      </p:bgPr>
    </p:bg>
    <p:spTree>
      <p:nvGrpSpPr>
        <p:cNvPr id="1" name="Shape 38"/>
        <p:cNvGrpSpPr/>
        <p:nvPr/>
      </p:nvGrpSpPr>
      <p:grpSpPr>
        <a:xfrm>
          <a:off x="0" y="0"/>
          <a:ext cx="0" cy="0"/>
          <a:chOff x="0" y="0"/>
          <a:chExt cx="0" cy="0"/>
        </a:xfrm>
      </p:grpSpPr>
      <p:sp>
        <p:nvSpPr>
          <p:cNvPr id="39" name="Google Shape;39;p4"/>
          <p:cNvSpPr txBox="1">
            <a:spLocks noGrp="1"/>
          </p:cNvSpPr>
          <p:nvPr>
            <p:ph type="title"/>
          </p:nvPr>
        </p:nvSpPr>
        <p:spPr>
          <a:xfrm>
            <a:off x="425452" y="437551"/>
            <a:ext cx="10339057" cy="838799"/>
          </a:xfrm>
          <a:prstGeom prst="rect">
            <a:avLst/>
          </a:prstGeom>
          <a:noFill/>
          <a:ln>
            <a:noFill/>
          </a:ln>
        </p:spPr>
        <p:txBody>
          <a:bodyPr spcFirstLastPara="1" wrap="square" lIns="0" tIns="45700" rIns="0" bIns="45700" anchor="b" anchorCtr="0">
            <a:noAutofit/>
          </a:bodyPr>
          <a:lstStyle>
            <a:lvl1pPr lvl="0" algn="l">
              <a:lnSpc>
                <a:spcPct val="90000"/>
              </a:lnSpc>
              <a:spcBef>
                <a:spcPts val="0"/>
              </a:spcBef>
              <a:spcAft>
                <a:spcPts val="0"/>
              </a:spcAft>
              <a:buClr>
                <a:schemeClr val="accent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 name="Google Shape;40;p4"/>
          <p:cNvSpPr txBox="1">
            <a:spLocks noGrp="1"/>
          </p:cNvSpPr>
          <p:nvPr>
            <p:ph type="body" idx="1"/>
          </p:nvPr>
        </p:nvSpPr>
        <p:spPr>
          <a:xfrm>
            <a:off x="2647951" y="6680773"/>
            <a:ext cx="9112251" cy="113877"/>
          </a:xfrm>
          <a:prstGeom prst="rect">
            <a:avLst/>
          </a:prstGeom>
          <a:noFill/>
          <a:ln>
            <a:noFill/>
          </a:ln>
        </p:spPr>
        <p:txBody>
          <a:bodyPr spcFirstLastPara="1" wrap="square" lIns="0" tIns="0" rIns="0" bIns="0" anchor="b" anchorCtr="0">
            <a:spAutoFit/>
          </a:bodyPr>
          <a:lstStyle>
            <a:lvl1pPr marL="0" lvl="0" indent="0" algn="l">
              <a:lnSpc>
                <a:spcPct val="90000"/>
              </a:lnSpc>
              <a:spcBef>
                <a:spcPts val="0"/>
              </a:spcBef>
              <a:spcAft>
                <a:spcPts val="0"/>
              </a:spcAft>
              <a:buSzPts val="800"/>
              <a:buNone/>
              <a:defRPr sz="799"/>
            </a:lvl1pPr>
            <a:lvl2pPr marL="913554" lvl="1" indent="-342583" algn="r">
              <a:lnSpc>
                <a:spcPct val="100000"/>
              </a:lnSpc>
              <a:spcBef>
                <a:spcPts val="500"/>
              </a:spcBef>
              <a:spcAft>
                <a:spcPts val="0"/>
              </a:spcAft>
              <a:buSzPts val="1800"/>
              <a:buChar char="▪"/>
              <a:defRPr/>
            </a:lvl2pPr>
            <a:lvl3pPr marL="1370331" lvl="2" indent="-329895" algn="r">
              <a:lnSpc>
                <a:spcPct val="100000"/>
              </a:lnSpc>
              <a:spcBef>
                <a:spcPts val="500"/>
              </a:spcBef>
              <a:spcAft>
                <a:spcPts val="0"/>
              </a:spcAft>
              <a:buSzPts val="1600"/>
              <a:buChar char="▪"/>
              <a:defRPr/>
            </a:lvl3pPr>
            <a:lvl4pPr marL="1827108" lvl="3" indent="-329895" algn="r">
              <a:lnSpc>
                <a:spcPct val="100000"/>
              </a:lnSpc>
              <a:spcBef>
                <a:spcPts val="500"/>
              </a:spcBef>
              <a:spcAft>
                <a:spcPts val="0"/>
              </a:spcAft>
              <a:buSzPts val="1600"/>
              <a:buChar char="▪"/>
              <a:defRPr/>
            </a:lvl4pPr>
            <a:lvl5pPr marL="2283885" lvl="4" indent="-329895" algn="r">
              <a:lnSpc>
                <a:spcPct val="100000"/>
              </a:lnSpc>
              <a:spcBef>
                <a:spcPts val="500"/>
              </a:spcBef>
              <a:spcAft>
                <a:spcPts val="0"/>
              </a:spcAft>
              <a:buSzPts val="1600"/>
              <a:buChar char="▪"/>
              <a:defRPr/>
            </a:lvl5pPr>
            <a:lvl6pPr marL="2740663" lvl="5" indent="-342583" algn="l">
              <a:lnSpc>
                <a:spcPct val="90000"/>
              </a:lnSpc>
              <a:spcBef>
                <a:spcPts val="500"/>
              </a:spcBef>
              <a:spcAft>
                <a:spcPts val="0"/>
              </a:spcAft>
              <a:buClr>
                <a:schemeClr val="dk1"/>
              </a:buClr>
              <a:buSzPts val="1800"/>
              <a:buChar char="•"/>
              <a:defRPr/>
            </a:lvl6pPr>
            <a:lvl7pPr marL="3197440" lvl="6" indent="-342583" algn="l">
              <a:lnSpc>
                <a:spcPct val="90000"/>
              </a:lnSpc>
              <a:spcBef>
                <a:spcPts val="500"/>
              </a:spcBef>
              <a:spcAft>
                <a:spcPts val="0"/>
              </a:spcAft>
              <a:buClr>
                <a:schemeClr val="dk1"/>
              </a:buClr>
              <a:buSzPts val="1800"/>
              <a:buChar char="•"/>
              <a:defRPr/>
            </a:lvl7pPr>
            <a:lvl8pPr marL="3654217" lvl="7" indent="-342583" algn="l">
              <a:lnSpc>
                <a:spcPct val="90000"/>
              </a:lnSpc>
              <a:spcBef>
                <a:spcPts val="500"/>
              </a:spcBef>
              <a:spcAft>
                <a:spcPts val="0"/>
              </a:spcAft>
              <a:buClr>
                <a:schemeClr val="dk1"/>
              </a:buClr>
              <a:buSzPts val="1800"/>
              <a:buChar char="•"/>
              <a:defRPr/>
            </a:lvl8pPr>
            <a:lvl9pPr marL="4110994" lvl="8" indent="-342583" algn="l">
              <a:lnSpc>
                <a:spcPct val="90000"/>
              </a:lnSpc>
              <a:spcBef>
                <a:spcPts val="500"/>
              </a:spcBef>
              <a:spcAft>
                <a:spcPts val="0"/>
              </a:spcAft>
              <a:buClr>
                <a:schemeClr val="dk1"/>
              </a:buClr>
              <a:buSzPts val="1800"/>
              <a:buChar char="•"/>
              <a:defRPr/>
            </a:lvl9pPr>
          </a:lstStyle>
          <a:p>
            <a:endParaRPr dirty="0"/>
          </a:p>
        </p:txBody>
      </p:sp>
    </p:spTree>
    <p:extLst>
      <p:ext uri="{BB962C8B-B14F-4D97-AF65-F5344CB8AC3E}">
        <p14:creationId xmlns:p14="http://schemas.microsoft.com/office/powerpoint/2010/main" val="29133587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918">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8D124F-DBC9-9142-A76E-5632560F54D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30D5597-9650-674D-995D-D8732D1C9C3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A62C4A76-4EB8-6748-B995-A59E358F3FD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19B43E0-EF78-CD4D-A0F7-CEAB121E12E2}"/>
              </a:ext>
            </a:extLst>
          </p:cNvPr>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19878384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5EEC86-0B8F-DE49-A951-1B79F29E8F6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4BC37D4-0CD5-9F46-91EB-24F8A8094D51}"/>
              </a:ext>
            </a:extLst>
          </p:cNvPr>
          <p:cNvSpPr>
            <a:spLocks noGrp="1"/>
          </p:cNvSpPr>
          <p:nvPr>
            <p:ph sz="half" idx="1"/>
          </p:nvPr>
        </p:nvSpPr>
        <p:spPr>
          <a:xfrm>
            <a:off x="838200" y="1534160"/>
            <a:ext cx="5181600" cy="46428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31A9F6-4D8C-6448-BE90-A3862D4CB0D2}"/>
              </a:ext>
            </a:extLst>
          </p:cNvPr>
          <p:cNvSpPr>
            <a:spLocks noGrp="1"/>
          </p:cNvSpPr>
          <p:nvPr>
            <p:ph sz="half" idx="2"/>
          </p:nvPr>
        </p:nvSpPr>
        <p:spPr>
          <a:xfrm>
            <a:off x="6172200" y="1534160"/>
            <a:ext cx="5181600" cy="46428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B23D3667-A941-8241-8B9C-CF3305F108A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68B806D-F128-E64E-B972-F20F73387D31}"/>
              </a:ext>
            </a:extLst>
          </p:cNvPr>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26680448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13187F-6F90-094E-B42E-8977DB881C3D}"/>
              </a:ext>
            </a:extLst>
          </p:cNvPr>
          <p:cNvSpPr>
            <a:spLocks noGrp="1"/>
          </p:cNvSpPr>
          <p:nvPr>
            <p:ph type="title"/>
          </p:nvPr>
        </p:nvSpPr>
        <p:spPr>
          <a:xfrm>
            <a:off x="839788" y="518160"/>
            <a:ext cx="10515600" cy="823912"/>
          </a:xfrm>
        </p:spPr>
        <p:txBody>
          <a:bodyPr/>
          <a:lstStyle/>
          <a:p>
            <a:r>
              <a:rPr lang="en-US"/>
              <a:t>Click to edit Master title style</a:t>
            </a:r>
          </a:p>
        </p:txBody>
      </p:sp>
      <p:sp>
        <p:nvSpPr>
          <p:cNvPr id="3" name="Text Placeholder 2">
            <a:extLst>
              <a:ext uri="{FF2B5EF4-FFF2-40B4-BE49-F238E27FC236}">
                <a16:creationId xmlns:a16="http://schemas.microsoft.com/office/drawing/2014/main" id="{57519445-5A87-E241-859E-CF0C8F0CBA48}"/>
              </a:ext>
            </a:extLst>
          </p:cNvPr>
          <p:cNvSpPr>
            <a:spLocks noGrp="1"/>
          </p:cNvSpPr>
          <p:nvPr>
            <p:ph type="body" idx="1"/>
          </p:nvPr>
        </p:nvSpPr>
        <p:spPr>
          <a:xfrm>
            <a:off x="839788" y="1443672"/>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961AB9D-F43E-8644-A1EA-35BF1B8FBE1D}"/>
              </a:ext>
            </a:extLst>
          </p:cNvPr>
          <p:cNvSpPr>
            <a:spLocks noGrp="1"/>
          </p:cNvSpPr>
          <p:nvPr>
            <p:ph sz="half" idx="2"/>
          </p:nvPr>
        </p:nvSpPr>
        <p:spPr>
          <a:xfrm>
            <a:off x="839788" y="2267584"/>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F6CA342-BA3B-F840-A210-F3A22436336E}"/>
              </a:ext>
            </a:extLst>
          </p:cNvPr>
          <p:cNvSpPr>
            <a:spLocks noGrp="1"/>
          </p:cNvSpPr>
          <p:nvPr>
            <p:ph type="body" sz="quarter" idx="3"/>
          </p:nvPr>
        </p:nvSpPr>
        <p:spPr>
          <a:xfrm>
            <a:off x="6172200" y="1443672"/>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8CFCCA4-F481-534D-B5F5-83C4825B0BFE}"/>
              </a:ext>
            </a:extLst>
          </p:cNvPr>
          <p:cNvSpPr>
            <a:spLocks noGrp="1"/>
          </p:cNvSpPr>
          <p:nvPr>
            <p:ph sz="quarter" idx="4"/>
          </p:nvPr>
        </p:nvSpPr>
        <p:spPr>
          <a:xfrm>
            <a:off x="6172200" y="2267584"/>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7">
            <a:extLst>
              <a:ext uri="{FF2B5EF4-FFF2-40B4-BE49-F238E27FC236}">
                <a16:creationId xmlns:a16="http://schemas.microsoft.com/office/drawing/2014/main" id="{C7579770-183F-7A45-931C-A2862E4CE39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84ED9EA-9548-0146-8CC7-2CA57282DB4A}"/>
              </a:ext>
            </a:extLst>
          </p:cNvPr>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35845026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8D1A6-44DA-A14F-A94F-7E7C0B661C67}"/>
              </a:ext>
            </a:extLst>
          </p:cNvPr>
          <p:cNvSpPr>
            <a:spLocks noGrp="1"/>
          </p:cNvSpPr>
          <p:nvPr>
            <p:ph type="title"/>
          </p:nvPr>
        </p:nvSpPr>
        <p:spPr/>
        <p:txBody>
          <a:bodyPr/>
          <a:lstStyle/>
          <a:p>
            <a:r>
              <a:rPr lang="en-US"/>
              <a:t>Click to edit Master title style</a:t>
            </a:r>
          </a:p>
        </p:txBody>
      </p:sp>
      <p:sp>
        <p:nvSpPr>
          <p:cNvPr id="4" name="Footer Placeholder 3">
            <a:extLst>
              <a:ext uri="{FF2B5EF4-FFF2-40B4-BE49-F238E27FC236}">
                <a16:creationId xmlns:a16="http://schemas.microsoft.com/office/drawing/2014/main" id="{645963F5-72A2-514E-8FD1-0A59398D659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158CEAB-3119-E647-B6D7-190798EE11CD}"/>
              </a:ext>
            </a:extLst>
          </p:cNvPr>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29769148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dirty="0"/>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C21D56-BD3C-4A8B-8366-6C805CE19803}" type="slidenum">
              <a:rPr lang="en-US" smtClean="0"/>
              <a:t>‹#›</a:t>
            </a:fld>
            <a:endParaRPr lang="en-US"/>
          </a:p>
        </p:txBody>
      </p:sp>
    </p:spTree>
    <p:extLst>
      <p:ext uri="{BB962C8B-B14F-4D97-AF65-F5344CB8AC3E}">
        <p14:creationId xmlns:p14="http://schemas.microsoft.com/office/powerpoint/2010/main" val="24388589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C21D56-BD3C-4A8B-8366-6C805CE19803}" type="slidenum">
              <a:rPr lang="en-US" smtClean="0"/>
              <a:t>‹#›</a:t>
            </a:fld>
            <a:endParaRPr lang="en-US"/>
          </a:p>
        </p:txBody>
      </p:sp>
    </p:spTree>
    <p:extLst>
      <p:ext uri="{BB962C8B-B14F-4D97-AF65-F5344CB8AC3E}">
        <p14:creationId xmlns:p14="http://schemas.microsoft.com/office/powerpoint/2010/main" val="19979449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1_Questions">
    <p:spTree>
      <p:nvGrpSpPr>
        <p:cNvPr id="1" name=""/>
        <p:cNvGrpSpPr/>
        <p:nvPr/>
      </p:nvGrpSpPr>
      <p:grpSpPr>
        <a:xfrm>
          <a:off x="0" y="0"/>
          <a:ext cx="0" cy="0"/>
          <a:chOff x="0" y="0"/>
          <a:chExt cx="0" cy="0"/>
        </a:xfrm>
      </p:grpSpPr>
      <p:sp>
        <p:nvSpPr>
          <p:cNvPr id="3" name="Content Placeholder 2"/>
          <p:cNvSpPr>
            <a:spLocks noGrp="1"/>
          </p:cNvSpPr>
          <p:nvPr>
            <p:ph idx="1"/>
          </p:nvPr>
        </p:nvSpPr>
        <p:spPr>
          <a:xfrm>
            <a:off x="378957" y="979060"/>
            <a:ext cx="10033687" cy="4655621"/>
          </a:xfrm>
        </p:spPr>
        <p:txBody>
          <a:bodyPr/>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a:xfrm>
            <a:off x="8610600" y="6356364"/>
            <a:ext cx="2743200" cy="365125"/>
          </a:xfrm>
          <a:prstGeom prst="rect">
            <a:avLst/>
          </a:prstGeom>
        </p:spPr>
        <p:txBody>
          <a:bodyPr lIns="91428" tIns="45718" rIns="91428" bIns="45718"/>
          <a:lstStyle/>
          <a:p>
            <a:pPr marL="0" marR="0" lvl="0" indent="0" algn="l" defTabSz="914400" rtl="0" eaLnBrk="1" fontAlgn="auto" latinLnBrk="0" hangingPunct="1">
              <a:lnSpc>
                <a:spcPct val="100000"/>
              </a:lnSpc>
              <a:spcBef>
                <a:spcPts val="0"/>
              </a:spcBef>
              <a:spcAft>
                <a:spcPts val="0"/>
              </a:spcAft>
              <a:buClrTx/>
              <a:buSzTx/>
              <a:buFontTx/>
              <a:buNone/>
              <a:tabLst/>
              <a:defRPr/>
            </a:pPr>
            <a:fld id="{4DDC5C52-5206-2944-94A9-4E65DB9D6CFA}" type="slidenum">
              <a:rPr kumimoji="0" lang="en-US" sz="1800" b="0" i="0" u="none" strike="noStrike" kern="1200" cap="none" spc="0" normalizeH="0" baseline="0" noProof="0" smtClean="0">
                <a:ln>
                  <a:noFill/>
                </a:ln>
                <a:solidFill>
                  <a:prstClr val="black"/>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itle 1">
            <a:extLst>
              <a:ext uri="{FF2B5EF4-FFF2-40B4-BE49-F238E27FC236}">
                <a16:creationId xmlns:a16="http://schemas.microsoft.com/office/drawing/2014/main" id="{41997FDF-B1A3-4066-AA4B-951793F95E43}"/>
              </a:ext>
            </a:extLst>
          </p:cNvPr>
          <p:cNvSpPr txBox="1">
            <a:spLocks/>
          </p:cNvSpPr>
          <p:nvPr userDrawn="1"/>
        </p:nvSpPr>
        <p:spPr>
          <a:xfrm>
            <a:off x="398837" y="362203"/>
            <a:ext cx="10033687" cy="552197"/>
          </a:xfrm>
          <a:prstGeom prst="rect">
            <a:avLst/>
          </a:prstGeom>
        </p:spPr>
        <p:txBody>
          <a:bodyPr vert="horz" lIns="91428" tIns="45718" rIns="91428" bIns="45718" rtlCol="0" anchor="ctr">
            <a:normAutofit/>
          </a:bodyPr>
          <a:lstStyle>
            <a:lvl1pPr algn="l" defTabSz="914264" rtl="0" eaLnBrk="1" latinLnBrk="0" hangingPunct="1">
              <a:lnSpc>
                <a:spcPct val="90000"/>
              </a:lnSpc>
              <a:spcBef>
                <a:spcPct val="0"/>
              </a:spcBef>
              <a:buNone/>
              <a:defRPr sz="2800" b="1" kern="1200">
                <a:solidFill>
                  <a:srgbClr val="002060"/>
                </a:solidFill>
                <a:latin typeface="Arial" panose="020B0604020202020204" pitchFamily="34" charset="0"/>
                <a:ea typeface="+mj-ea"/>
                <a:cs typeface="Arial" panose="020B0604020202020204" pitchFamily="34" charset="0"/>
              </a:defRPr>
            </a:lvl1pPr>
          </a:lstStyle>
          <a:p>
            <a:pPr marL="0" marR="0" lvl="0" indent="0" algn="l" defTabSz="914264" rtl="0" eaLnBrk="1" fontAlgn="auto" latinLnBrk="0" hangingPunct="1">
              <a:lnSpc>
                <a:spcPct val="9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002060"/>
                </a:solidFill>
                <a:effectLst/>
                <a:uLnTx/>
                <a:uFillTx/>
                <a:latin typeface="Arial" panose="020B0604020202020204" pitchFamily="34" charset="0"/>
                <a:ea typeface="+mj-ea"/>
                <a:cs typeface="Arial" panose="020B0604020202020204" pitchFamily="34" charset="0"/>
              </a:rPr>
              <a:t>Case Discussion</a:t>
            </a:r>
          </a:p>
        </p:txBody>
      </p:sp>
      <p:pic>
        <p:nvPicPr>
          <p:cNvPr id="8" name="Picture 7">
            <a:extLst>
              <a:ext uri="{FF2B5EF4-FFF2-40B4-BE49-F238E27FC236}">
                <a16:creationId xmlns:a16="http://schemas.microsoft.com/office/drawing/2014/main" id="{69143804-7FB3-4BDC-8BCC-9D666676586B}"/>
              </a:ext>
            </a:extLst>
          </p:cNvPr>
          <p:cNvPicPr>
            <a:picLocks noChangeAspect="1"/>
          </p:cNvPicPr>
          <p:nvPr userDrawn="1"/>
        </p:nvPicPr>
        <p:blipFill>
          <a:blip r:embed="rId2"/>
          <a:stretch>
            <a:fillRect/>
          </a:stretch>
        </p:blipFill>
        <p:spPr>
          <a:xfrm>
            <a:off x="3749372" y="297543"/>
            <a:ext cx="681517" cy="681517"/>
          </a:xfrm>
          <a:prstGeom prst="rect">
            <a:avLst/>
          </a:prstGeom>
        </p:spPr>
      </p:pic>
    </p:spTree>
    <p:extLst>
      <p:ext uri="{BB962C8B-B14F-4D97-AF65-F5344CB8AC3E}">
        <p14:creationId xmlns:p14="http://schemas.microsoft.com/office/powerpoint/2010/main" val="9552044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7289828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userDrawn="1">
  <p:cSld name="Title and Content (not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EBFF6DC-B3F2-204D-F831-99E8AE2033BF}"/>
              </a:ext>
            </a:extLst>
          </p:cNvPr>
          <p:cNvSpPr>
            <a:spLocks noGrp="1"/>
          </p:cNvSpPr>
          <p:nvPr>
            <p:ph type="title"/>
          </p:nvPr>
        </p:nvSpPr>
        <p:spPr>
          <a:xfrm>
            <a:off x="425450" y="437551"/>
            <a:ext cx="10339057" cy="838799"/>
          </a:xfrm>
        </p:spPr>
        <p:txBody>
          <a:bodyPr/>
          <a:lstStyle>
            <a:lvl1pPr>
              <a:defRPr sz="2400"/>
            </a:lvl1pPr>
          </a:lstStyle>
          <a:p>
            <a:r>
              <a:rPr lang="en-US" dirty="0"/>
              <a:t>Click to edit Master title style</a:t>
            </a:r>
            <a:endParaRPr lang="en-GB" dirty="0"/>
          </a:p>
        </p:txBody>
      </p:sp>
      <p:sp>
        <p:nvSpPr>
          <p:cNvPr id="8" name="Content Placeholder 7">
            <a:extLst>
              <a:ext uri="{FF2B5EF4-FFF2-40B4-BE49-F238E27FC236}">
                <a16:creationId xmlns:a16="http://schemas.microsoft.com/office/drawing/2014/main" id="{84C55ABD-E131-8171-E9BA-33FB3306078A}"/>
              </a:ext>
            </a:extLst>
          </p:cNvPr>
          <p:cNvSpPr>
            <a:spLocks noGrp="1"/>
          </p:cNvSpPr>
          <p:nvPr>
            <p:ph sz="quarter" idx="19"/>
          </p:nvPr>
        </p:nvSpPr>
        <p:spPr>
          <a:xfrm>
            <a:off x="425450" y="1449389"/>
            <a:ext cx="11334750" cy="4445000"/>
          </a:xfrm>
        </p:spPr>
        <p:txBody>
          <a:bodyPr/>
          <a:lstStyle>
            <a:lvl1pPr marL="271463" indent="-271463">
              <a:spcBef>
                <a:spcPts val="600"/>
              </a:spcBef>
              <a:defRPr/>
            </a:lvl1pPr>
            <a:lvl2pPr>
              <a:spcBef>
                <a:spcPts val="600"/>
              </a:spcBef>
              <a:defRPr/>
            </a:lvl2pPr>
            <a:lvl3pPr>
              <a:spcBef>
                <a:spcPts val="600"/>
              </a:spcBef>
              <a:defRPr/>
            </a:lvl3pPr>
            <a:lvl4pPr>
              <a:spcBef>
                <a:spcPts val="600"/>
              </a:spcBef>
              <a:defRPr/>
            </a:lvl4pPr>
            <a:lvl5pPr>
              <a:spcBef>
                <a:spcPts val="6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a:extLst>
              <a:ext uri="{FF2B5EF4-FFF2-40B4-BE49-F238E27FC236}">
                <a16:creationId xmlns:a16="http://schemas.microsoft.com/office/drawing/2014/main" id="{62B0824D-0A10-0733-C199-0FE41710B0F9}"/>
              </a:ext>
            </a:extLst>
          </p:cNvPr>
          <p:cNvSpPr>
            <a:spLocks noGrp="1"/>
          </p:cNvSpPr>
          <p:nvPr>
            <p:ph type="body" sz="quarter" idx="20" hasCustomPrompt="1"/>
          </p:nvPr>
        </p:nvSpPr>
        <p:spPr>
          <a:xfrm>
            <a:off x="2647951" y="6674751"/>
            <a:ext cx="9112250" cy="113877"/>
          </a:xfrm>
        </p:spPr>
        <p:txBody>
          <a:bodyPr wrap="square" tIns="0" bIns="0" anchor="b">
            <a:spAutoFit/>
          </a:bodyPr>
          <a:lstStyle>
            <a:lvl1pPr marL="0" indent="0" algn="l">
              <a:lnSpc>
                <a:spcPct val="90000"/>
              </a:lnSpc>
              <a:spcBef>
                <a:spcPts val="0"/>
              </a:spcBef>
              <a:buNone/>
              <a:defRPr sz="800"/>
            </a:lvl1pPr>
            <a:lvl2pPr algn="r">
              <a:defRPr/>
            </a:lvl2pPr>
            <a:lvl3pPr algn="r">
              <a:defRPr/>
            </a:lvl3pPr>
            <a:lvl4pPr algn="r">
              <a:defRPr/>
            </a:lvl4pPr>
            <a:lvl5pPr algn="r">
              <a:defRPr/>
            </a:lvl5pPr>
          </a:lstStyle>
          <a:p>
            <a:pPr lvl="0"/>
            <a:r>
              <a:rPr lang="en-GB" dirty="0"/>
              <a:t>Click to add footnote</a:t>
            </a:r>
          </a:p>
        </p:txBody>
      </p:sp>
    </p:spTree>
    <p:extLst>
      <p:ext uri="{BB962C8B-B14F-4D97-AF65-F5344CB8AC3E}">
        <p14:creationId xmlns:p14="http://schemas.microsoft.com/office/powerpoint/2010/main" val="6141298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5" orient="horz" pos="913">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A11221-AEC8-4F20-A19B-7F1DDF899361}"/>
              </a:ext>
            </a:extLst>
          </p:cNvPr>
          <p:cNvSpPr>
            <a:spLocks noGrp="1"/>
          </p:cNvSpPr>
          <p:nvPr>
            <p:ph type="ctrTitle"/>
          </p:nvPr>
        </p:nvSpPr>
        <p:spPr>
          <a:xfrm>
            <a:off x="763930" y="607061"/>
            <a:ext cx="10683433" cy="2078267"/>
          </a:xfrm>
        </p:spPr>
        <p:txBody>
          <a:bodyPr anchor="ctr">
            <a:normAutofit/>
          </a:bodyPr>
          <a:lstStyle>
            <a:lvl1pPr algn="ctr">
              <a:defRPr sz="3600"/>
            </a:lvl1pPr>
          </a:lstStyle>
          <a:p>
            <a:r>
              <a:rPr lang="en-US"/>
              <a:t>Click to edit Master title style</a:t>
            </a:r>
          </a:p>
        </p:txBody>
      </p:sp>
      <p:sp>
        <p:nvSpPr>
          <p:cNvPr id="3" name="Subtitle 2">
            <a:extLst>
              <a:ext uri="{FF2B5EF4-FFF2-40B4-BE49-F238E27FC236}">
                <a16:creationId xmlns:a16="http://schemas.microsoft.com/office/drawing/2014/main" id="{DBE16377-A904-4475-ACD2-C5EE764AB30C}"/>
              </a:ext>
            </a:extLst>
          </p:cNvPr>
          <p:cNvSpPr>
            <a:spLocks noGrp="1"/>
          </p:cNvSpPr>
          <p:nvPr>
            <p:ph type="subTitle" idx="1"/>
          </p:nvPr>
        </p:nvSpPr>
        <p:spPr>
          <a:xfrm>
            <a:off x="763930" y="3124873"/>
            <a:ext cx="10683433" cy="1655763"/>
          </a:xfrm>
        </p:spPr>
        <p:txBody>
          <a:bodyPr>
            <a:normAutofit/>
          </a:bodyPr>
          <a:lstStyle>
            <a:lvl1pPr marL="0" indent="0" algn="ctr">
              <a:buNone/>
              <a:defRPr sz="18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9" name="Text Placeholder 8">
            <a:extLst>
              <a:ext uri="{FF2B5EF4-FFF2-40B4-BE49-F238E27FC236}">
                <a16:creationId xmlns:a16="http://schemas.microsoft.com/office/drawing/2014/main" id="{665874EA-58E4-43D8-83A9-0F00DC593793}"/>
              </a:ext>
            </a:extLst>
          </p:cNvPr>
          <p:cNvSpPr>
            <a:spLocks noGrp="1"/>
          </p:cNvSpPr>
          <p:nvPr>
            <p:ph type="body" sz="quarter" idx="10"/>
          </p:nvPr>
        </p:nvSpPr>
        <p:spPr>
          <a:xfrm>
            <a:off x="763928" y="5220183"/>
            <a:ext cx="10683435" cy="1181100"/>
          </a:xfrm>
        </p:spPr>
        <p:txBody>
          <a:bodyPr>
            <a:normAutofit/>
          </a:bodyPr>
          <a:lstStyle>
            <a:lvl1pPr marL="0" indent="0" algn="ctr">
              <a:buFontTx/>
              <a:buNone/>
              <a:defRPr sz="1200"/>
            </a:lvl1pPr>
            <a:lvl2pPr marL="457189" indent="0" algn="ctr">
              <a:buFontTx/>
              <a:buNone/>
              <a:defRPr/>
            </a:lvl2pPr>
            <a:lvl3pPr marL="914377" indent="0" algn="ctr">
              <a:buFontTx/>
              <a:buNone/>
              <a:defRPr/>
            </a:lvl3pPr>
            <a:lvl4pPr marL="1371566" indent="0" algn="ctr">
              <a:buFontTx/>
              <a:buNone/>
              <a:defRPr/>
            </a:lvl4pPr>
            <a:lvl5pPr marL="1828754" indent="0" algn="ctr">
              <a:buFontTx/>
              <a:buNone/>
              <a:defRPr/>
            </a:lvl5pPr>
          </a:lstStyle>
          <a:p>
            <a:pPr lvl="0"/>
            <a:endParaRPr lang="en-US"/>
          </a:p>
        </p:txBody>
      </p:sp>
    </p:spTree>
    <p:extLst>
      <p:ext uri="{BB962C8B-B14F-4D97-AF65-F5344CB8AC3E}">
        <p14:creationId xmlns:p14="http://schemas.microsoft.com/office/powerpoint/2010/main" val="23596973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C9473E"/>
                </a:solidFill>
                <a:effectLst/>
                <a:latin typeface="Arial Narrow" panose="020B0606020202030204" pitchFamily="34" charset="0"/>
              </a:rPr>
              <a:t>Content of this presentation is copyright</a:t>
            </a:r>
            <a:r>
              <a:rPr lang="en-CH" sz="1200" b="0" i="0">
                <a:solidFill>
                  <a:srgbClr val="C9473E"/>
                </a:solidFill>
                <a:effectLst/>
                <a:latin typeface="Arial Narrow" panose="020B0606020202030204" pitchFamily="34" charset="0"/>
              </a:rPr>
              <a:t> </a:t>
            </a:r>
            <a:r>
              <a:rPr lang="en-US" sz="1200" b="0" i="0">
                <a:solidFill>
                  <a:srgbClr val="C9473E"/>
                </a:solidFill>
                <a:effectLst/>
                <a:latin typeface="Arial Narrow" panose="020B0606020202030204" pitchFamily="34" charset="0"/>
              </a:rPr>
              <a:t>and responsibility of the author. Permission is required for re-use</a:t>
            </a:r>
            <a:r>
              <a:rPr lang="en-CH" sz="1200" b="0" i="0">
                <a:solidFill>
                  <a:srgbClr val="C9473E"/>
                </a:solidFill>
                <a:effectLst/>
                <a:latin typeface="Arial Narrow" panose="020B0606020202030204" pitchFamily="34" charset="0"/>
              </a:rPr>
              <a:t>.</a:t>
            </a:r>
            <a:endParaRPr lang="en-US" sz="1200" b="0" i="0">
              <a:solidFill>
                <a:srgbClr val="C9473E"/>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500433" y="1730103"/>
            <a:ext cx="11213200" cy="4273005"/>
          </a:xfrm>
          <a:prstGeom prst="rect">
            <a:avLst/>
          </a:prstGeom>
          <a:noFill/>
          <a:ln>
            <a:noFill/>
          </a:ln>
        </p:spPr>
        <p:txBody>
          <a:bodyPr spcFirstLastPara="1" wrap="square" lIns="91425" tIns="45700" rIns="91425" bIns="45700" anchor="t" anchorCtr="0">
            <a:noAutofit/>
          </a:bodyPr>
          <a:lstStyle>
            <a:lvl1pPr marL="609585" marR="0" lvl="0" indent="-304792"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2360388" y="6358246"/>
            <a:ext cx="3201037" cy="24083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C9473E"/>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8" name="Picture 7" descr="A picture containing text, clipart&#10;&#10;Description automatically generated">
            <a:extLst>
              <a:ext uri="{FF2B5EF4-FFF2-40B4-BE49-F238E27FC236}">
                <a16:creationId xmlns:a16="http://schemas.microsoft.com/office/drawing/2014/main" id="{C63D78F6-5649-4478-BA93-ED23F06DA231}"/>
              </a:ext>
            </a:extLst>
          </p:cNvPr>
          <p:cNvPicPr>
            <a:picLocks noChangeAspect="1"/>
          </p:cNvPicPr>
          <p:nvPr userDrawn="1"/>
        </p:nvPicPr>
        <p:blipFill>
          <a:blip r:embed="rId2"/>
          <a:stretch>
            <a:fillRect/>
          </a:stretch>
        </p:blipFill>
        <p:spPr>
          <a:xfrm>
            <a:off x="489667" y="6248189"/>
            <a:ext cx="1657927" cy="315572"/>
          </a:xfrm>
          <a:prstGeom prst="rect">
            <a:avLst/>
          </a:prstGeom>
        </p:spPr>
      </p:pic>
    </p:spTree>
    <p:extLst>
      <p:ext uri="{BB962C8B-B14F-4D97-AF65-F5344CB8AC3E}">
        <p14:creationId xmlns:p14="http://schemas.microsoft.com/office/powerpoint/2010/main" val="26862143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guide id="6" orient="horz" pos="169">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F84E75-1579-DE5F-2EC7-F2457568AD1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2CE3279-7534-1F34-25BB-2C30F88E110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56C410A-CC1C-BCE5-F0B5-3A1F24434524}"/>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5" name="Footer Placeholder 4">
            <a:extLst>
              <a:ext uri="{FF2B5EF4-FFF2-40B4-BE49-F238E27FC236}">
                <a16:creationId xmlns:a16="http://schemas.microsoft.com/office/drawing/2014/main" id="{884C3D37-C5DE-DDBE-4D4A-D79D89C6429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EE5AE75-2902-CFF6-D9AE-046655D344F4}"/>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24776242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07B209-697C-384B-17C1-E4252E8E953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88CF1F3-167D-F88F-2763-98F7BE2863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2857C45-974B-DAA4-6DBD-2E2823910DCF}"/>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5" name="Footer Placeholder 4">
            <a:extLst>
              <a:ext uri="{FF2B5EF4-FFF2-40B4-BE49-F238E27FC236}">
                <a16:creationId xmlns:a16="http://schemas.microsoft.com/office/drawing/2014/main" id="{368F39AF-E25C-F2E3-4F5D-966FD37584B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FC1EA26-CFD3-4EFB-9330-C185A01E7514}"/>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34630173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D3A872-ED8E-74D9-7C4C-4FD9802AACA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77CDDD-C5E4-27CD-6E5A-64029540D603}"/>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89675E2-7E96-1DE4-CA5B-D07047409201}"/>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5" name="Footer Placeholder 4">
            <a:extLst>
              <a:ext uri="{FF2B5EF4-FFF2-40B4-BE49-F238E27FC236}">
                <a16:creationId xmlns:a16="http://schemas.microsoft.com/office/drawing/2014/main" id="{6CBA523F-FD7E-7438-680A-7660BC89EC6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087A8C2-3AC0-2FE7-5382-E34EFF0A34CE}"/>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4430385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69E50F-42AA-1200-64D4-BDD0FFDA8C7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6E008AF-C7E3-69B4-2075-18A0A08FCE2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E59F2E6-B58D-256F-7585-4B4DD8A7F16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804E0C4-5B7D-9D33-D385-282CA63192B6}"/>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6" name="Footer Placeholder 5">
            <a:extLst>
              <a:ext uri="{FF2B5EF4-FFF2-40B4-BE49-F238E27FC236}">
                <a16:creationId xmlns:a16="http://schemas.microsoft.com/office/drawing/2014/main" id="{94856E79-E4CC-D6B4-6FA9-F09036869EA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8AC69FE-0FA6-1238-58C2-486F128E0099}"/>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3135891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CBF330-7694-0BF2-27A2-7A4965BE597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A6A6C6C5-CB9E-D2D4-2D67-E2511DFB66F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EDE88BB-4D88-F54A-A27C-72415861C9B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F35E2FF-F488-8D39-6A3A-984F2FAD068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1AED5AC-84A7-618C-DD5D-D9D6BBE6CE5B}"/>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63F5318-C668-3A19-4DAF-ADC3602C0280}"/>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8" name="Footer Placeholder 7">
            <a:extLst>
              <a:ext uri="{FF2B5EF4-FFF2-40B4-BE49-F238E27FC236}">
                <a16:creationId xmlns:a16="http://schemas.microsoft.com/office/drawing/2014/main" id="{857813CB-1C3F-5E2B-938C-B92345ED5EE1}"/>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67A7FA6-89A7-3438-1EAF-1D28B751C504}"/>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13912530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3D13E5-0D88-FFB2-549B-10F4AF8663F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847EC1D-0384-851A-4019-9EE2FA5107F6}"/>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4" name="Footer Placeholder 3">
            <a:extLst>
              <a:ext uri="{FF2B5EF4-FFF2-40B4-BE49-F238E27FC236}">
                <a16:creationId xmlns:a16="http://schemas.microsoft.com/office/drawing/2014/main" id="{28DE7453-71C8-BBF1-1ACE-A8555B98F57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23EF446-1723-5BF5-D35B-41FC5C5B8B2C}"/>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11181378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E5E47C2-D8AD-F43C-5403-F8B1F7D41C3E}"/>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3" name="Footer Placeholder 2">
            <a:extLst>
              <a:ext uri="{FF2B5EF4-FFF2-40B4-BE49-F238E27FC236}">
                <a16:creationId xmlns:a16="http://schemas.microsoft.com/office/drawing/2014/main" id="{2BE2B0FB-E528-29D6-AC02-ED6A69666C2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CAB1DAB-D0D9-A49A-1D10-5CA6838601E8}"/>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5418496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352135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E7ECEC-08F2-45EB-6B0C-8A90D99C5EB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1835FC9-1649-8FB2-2125-67CE71C2EB7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401E1AD-4F93-22F0-75BC-5F5A7E54955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7FC73D-334E-C34D-C5C6-2BD8F5C83DC2}"/>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6" name="Footer Placeholder 5">
            <a:extLst>
              <a:ext uri="{FF2B5EF4-FFF2-40B4-BE49-F238E27FC236}">
                <a16:creationId xmlns:a16="http://schemas.microsoft.com/office/drawing/2014/main" id="{78DB3B89-5B8E-1E2F-5844-90C6C663034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3C8B606-898A-1E2B-55E6-DBB3FF1B0ACE}"/>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15160747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F07F73-4CB6-553C-FA10-679201490AD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FF50DCD-2334-939A-B074-4FEC9CF1185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3E324EF-636C-5171-F139-5F9CD016F46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BBB98EC-DF9E-05CE-97D7-C168AC92852B}"/>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6" name="Footer Placeholder 5">
            <a:extLst>
              <a:ext uri="{FF2B5EF4-FFF2-40B4-BE49-F238E27FC236}">
                <a16:creationId xmlns:a16="http://schemas.microsoft.com/office/drawing/2014/main" id="{C92B2275-3118-CBC0-4519-AE1ABD1FC5B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7E7A239-C167-95C6-4B07-0B1DD45A18D4}"/>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34407053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FEC286-A2AB-0F57-560B-B2AD6B04EE1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CBD7B02-BF60-F0D2-348F-B33CF4F6B5D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FC395A5-1301-2F84-18C9-5AB93C44D4C6}"/>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5" name="Footer Placeholder 4">
            <a:extLst>
              <a:ext uri="{FF2B5EF4-FFF2-40B4-BE49-F238E27FC236}">
                <a16:creationId xmlns:a16="http://schemas.microsoft.com/office/drawing/2014/main" id="{7AE5953B-C167-5A35-4DCD-6009EBEF084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F55AB17-7467-A295-1FAA-73D64BE4264A}"/>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11462918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5BA49B1-5672-2F5B-E540-DCD8C7387EFE}"/>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81DB5E5-81FB-102B-B88D-96B2FF906B4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1582F7-139D-42B7-D4D0-D251EDB66A27}"/>
              </a:ext>
            </a:extLst>
          </p:cNvPr>
          <p:cNvSpPr>
            <a:spLocks noGrp="1"/>
          </p:cNvSpPr>
          <p:nvPr>
            <p:ph type="dt" sz="half" idx="10"/>
          </p:nvPr>
        </p:nvSpPr>
        <p:spPr/>
        <p:txBody>
          <a:bodyPr/>
          <a:lstStyle/>
          <a:p>
            <a:fld id="{227DF3CB-A90C-6342-B1AE-CA953F94ED6A}" type="datetimeFigureOut">
              <a:rPr lang="en-US" smtClean="0"/>
              <a:t>6/2/25</a:t>
            </a:fld>
            <a:endParaRPr lang="en-US"/>
          </a:p>
        </p:txBody>
      </p:sp>
      <p:sp>
        <p:nvSpPr>
          <p:cNvPr id="5" name="Footer Placeholder 4">
            <a:extLst>
              <a:ext uri="{FF2B5EF4-FFF2-40B4-BE49-F238E27FC236}">
                <a16:creationId xmlns:a16="http://schemas.microsoft.com/office/drawing/2014/main" id="{872DBB57-6B59-F33E-1A71-C468619F87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94A3C66-8D55-185E-4663-327C13B66A3C}"/>
              </a:ext>
            </a:extLst>
          </p:cNvPr>
          <p:cNvSpPr>
            <a:spLocks noGrp="1"/>
          </p:cNvSpPr>
          <p:nvPr>
            <p:ph type="sldNum" sz="quarter" idx="12"/>
          </p:nvPr>
        </p:nvSpPr>
        <p:spPr/>
        <p:txBody>
          <a:bodyPr/>
          <a:lstStyle/>
          <a:p>
            <a:fld id="{B757C384-D61A-7F42-BB69-3C1EFE5D1AD1}" type="slidenum">
              <a:rPr lang="en-US" smtClean="0"/>
              <a:t>‹#›</a:t>
            </a:fld>
            <a:endParaRPr lang="en-US"/>
          </a:p>
        </p:txBody>
      </p:sp>
    </p:spTree>
    <p:extLst>
      <p:ext uri="{BB962C8B-B14F-4D97-AF65-F5344CB8AC3E}">
        <p14:creationId xmlns:p14="http://schemas.microsoft.com/office/powerpoint/2010/main" val="41098542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Diapositiva de título">
    <p:bg>
      <p:bgPr>
        <a:blipFill dpi="0" rotWithShape="0">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49602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ítulo y objetos">
    <p:spTree>
      <p:nvGrpSpPr>
        <p:cNvPr id="1" name=""/>
        <p:cNvGrpSpPr/>
        <p:nvPr/>
      </p:nvGrpSpPr>
      <p:grpSpPr>
        <a:xfrm>
          <a:off x="0" y="0"/>
          <a:ext cx="0" cy="0"/>
          <a:chOff x="0" y="0"/>
          <a:chExt cx="0" cy="0"/>
        </a:xfrm>
      </p:grpSpPr>
      <p:sp>
        <p:nvSpPr>
          <p:cNvPr id="8" name="7 Marcador de texto"/>
          <p:cNvSpPr>
            <a:spLocks noGrp="1"/>
          </p:cNvSpPr>
          <p:nvPr>
            <p:ph type="body" sz="quarter" idx="10"/>
          </p:nvPr>
        </p:nvSpPr>
        <p:spPr>
          <a:xfrm>
            <a:off x="335360" y="1412778"/>
            <a:ext cx="11570931" cy="4800533"/>
          </a:xfrm>
          <a:prstGeom prst="rect">
            <a:avLst/>
          </a:prstGeom>
          <a:noFill/>
        </p:spPr>
        <p:txBody>
          <a:bodyPr/>
          <a:lstStyle>
            <a:lvl1pPr>
              <a:defRPr sz="1867">
                <a:solidFill>
                  <a:schemeClr val="accent3"/>
                </a:solidFill>
              </a:defRPr>
            </a:lvl1pPr>
            <a:lvl2pPr>
              <a:defRPr lang="es-ES" sz="1867" kern="1200" dirty="0" smtClean="0">
                <a:solidFill>
                  <a:schemeClr val="tx1"/>
                </a:solidFill>
                <a:latin typeface="Calibri" pitchFamily="34" charset="0"/>
                <a:ea typeface="+mn-ea"/>
                <a:cs typeface="Arial" charset="0"/>
              </a:defRPr>
            </a:lvl2pPr>
            <a:lvl3pPr>
              <a:defRPr lang="es-ES" sz="1867" kern="1200" dirty="0" smtClean="0">
                <a:solidFill>
                  <a:schemeClr val="tx1"/>
                </a:solidFill>
                <a:latin typeface="Calibri" pitchFamily="34" charset="0"/>
                <a:ea typeface="+mn-ea"/>
                <a:cs typeface="Arial" charset="0"/>
              </a:defRPr>
            </a:lvl3pPr>
            <a:lvl4pPr>
              <a:defRPr lang="es-ES" sz="1867" i="1" kern="1200" dirty="0" smtClean="0">
                <a:solidFill>
                  <a:schemeClr val="accent2">
                    <a:lumMod val="75000"/>
                  </a:schemeClr>
                </a:solidFill>
                <a:latin typeface="Calibri" pitchFamily="34" charset="0"/>
                <a:ea typeface="+mn-ea"/>
                <a:cs typeface="Arial" charset="0"/>
              </a:defRPr>
            </a:lvl4pPr>
            <a:lvl5pPr>
              <a:defRPr lang="es-ES" sz="1867" i="1" kern="1200" dirty="0">
                <a:solidFill>
                  <a:schemeClr val="bg1">
                    <a:lumMod val="50000"/>
                  </a:schemeClr>
                </a:solidFill>
                <a:latin typeface="Calibri" pitchFamily="34" charset="0"/>
                <a:ea typeface="+mn-ea"/>
                <a:cs typeface="Arial" charset="0"/>
              </a:defRPr>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p>
        </p:txBody>
      </p:sp>
      <p:sp>
        <p:nvSpPr>
          <p:cNvPr id="16" name="15 Título"/>
          <p:cNvSpPr>
            <a:spLocks noGrp="1"/>
          </p:cNvSpPr>
          <p:nvPr>
            <p:ph type="title"/>
          </p:nvPr>
        </p:nvSpPr>
        <p:spPr>
          <a:xfrm>
            <a:off x="190459" y="400752"/>
            <a:ext cx="10972800" cy="435960"/>
          </a:xfrm>
          <a:prstGeom prst="rect">
            <a:avLst/>
          </a:prstGeom>
        </p:spPr>
        <p:txBody>
          <a:bodyPr/>
          <a:lstStyle>
            <a:lvl1pPr algn="l" rtl="0" fontAlgn="base">
              <a:spcBef>
                <a:spcPct val="0"/>
              </a:spcBef>
              <a:spcAft>
                <a:spcPct val="0"/>
              </a:spcAft>
              <a:defRPr lang="es-ES" sz="2133" b="1" kern="1200" dirty="0">
                <a:solidFill>
                  <a:schemeClr val="tx1"/>
                </a:solidFill>
                <a:latin typeface="Trebuchet MS" pitchFamily="34" charset="0"/>
                <a:ea typeface="+mn-ea"/>
                <a:cs typeface="Arial" charset="0"/>
              </a:defRPr>
            </a:lvl1pPr>
          </a:lstStyle>
          <a:p>
            <a:r>
              <a:rPr lang="es-ES" dirty="0"/>
              <a:t>Haga clic para modificar el estilo de título del patrón</a:t>
            </a:r>
          </a:p>
        </p:txBody>
      </p:sp>
      <p:sp>
        <p:nvSpPr>
          <p:cNvPr id="20" name="19 Marcador de texto"/>
          <p:cNvSpPr>
            <a:spLocks noGrp="1"/>
          </p:cNvSpPr>
          <p:nvPr>
            <p:ph type="body" sz="quarter" idx="11"/>
          </p:nvPr>
        </p:nvSpPr>
        <p:spPr>
          <a:xfrm>
            <a:off x="190459" y="740701"/>
            <a:ext cx="11715832" cy="435960"/>
          </a:xfrm>
          <a:prstGeom prst="rect">
            <a:avLst/>
          </a:prstGeom>
        </p:spPr>
        <p:txBody>
          <a:bodyPr/>
          <a:lstStyle>
            <a:lvl1pPr>
              <a:buFontTx/>
              <a:buNone/>
              <a:defRPr lang="es-ES" sz="1600" i="1" kern="1200" dirty="0" smtClean="0">
                <a:solidFill>
                  <a:schemeClr val="accent5"/>
                </a:solidFill>
                <a:latin typeface="Trebuchet MS" pitchFamily="34" charset="0"/>
                <a:ea typeface="+mn-ea"/>
                <a:cs typeface="Arial" charset="0"/>
              </a:defRPr>
            </a:lvl1pPr>
          </a:lstStyle>
          <a:p>
            <a:pPr lvl="0"/>
            <a:r>
              <a:rPr lang="es-ES" dirty="0"/>
              <a:t>Haga clic para modificar el estilo de texto del patrón</a:t>
            </a:r>
          </a:p>
        </p:txBody>
      </p:sp>
    </p:spTree>
    <p:extLst>
      <p:ext uri="{BB962C8B-B14F-4D97-AF65-F5344CB8AC3E}">
        <p14:creationId xmlns:p14="http://schemas.microsoft.com/office/powerpoint/2010/main" val="14259042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Dos objetos">
    <p:spTree>
      <p:nvGrpSpPr>
        <p:cNvPr id="1" name=""/>
        <p:cNvGrpSpPr/>
        <p:nvPr/>
      </p:nvGrpSpPr>
      <p:grpSpPr>
        <a:xfrm>
          <a:off x="0" y="0"/>
          <a:ext cx="0" cy="0"/>
          <a:chOff x="0" y="0"/>
          <a:chExt cx="0" cy="0"/>
        </a:xfrm>
      </p:grpSpPr>
      <p:sp>
        <p:nvSpPr>
          <p:cNvPr id="3" name="2 Marcador de contenido"/>
          <p:cNvSpPr>
            <a:spLocks noGrp="1"/>
          </p:cNvSpPr>
          <p:nvPr>
            <p:ph sz="half" idx="1"/>
          </p:nvPr>
        </p:nvSpPr>
        <p:spPr>
          <a:xfrm>
            <a:off x="3311691" y="2084851"/>
            <a:ext cx="5384800" cy="4525963"/>
          </a:xfrm>
          <a:prstGeom prst="rect">
            <a:avLst/>
          </a:prstGeom>
        </p:spPr>
        <p:txBody>
          <a:bodyPr/>
          <a:lstStyle>
            <a:lvl1pPr>
              <a:defRPr sz="1867"/>
            </a:lvl1pPr>
            <a:lvl2pPr>
              <a:defRPr sz="1867"/>
            </a:lvl2pPr>
            <a:lvl3pPr>
              <a:defRPr sz="1867"/>
            </a:lvl3pPr>
            <a:lvl4pPr>
              <a:defRPr sz="1867"/>
            </a:lvl4pPr>
            <a:lvl5pPr>
              <a:defRPr sz="1867"/>
            </a:lvl5pPr>
            <a:lvl6pPr>
              <a:defRPr sz="2400"/>
            </a:lvl6pPr>
            <a:lvl7pPr>
              <a:defRPr sz="2400"/>
            </a:lvl7pPr>
            <a:lvl8pPr>
              <a:defRPr sz="2400"/>
            </a:lvl8pPr>
            <a:lvl9pPr>
              <a:defRPr sz="2400"/>
            </a:lvl9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p>
        </p:txBody>
      </p:sp>
      <p:sp>
        <p:nvSpPr>
          <p:cNvPr id="5" name="15 Título">
            <a:extLst>
              <a:ext uri="{FF2B5EF4-FFF2-40B4-BE49-F238E27FC236}">
                <a16:creationId xmlns:a16="http://schemas.microsoft.com/office/drawing/2014/main" id="{7CEFC5BB-29AD-4255-A604-6C238343BA0C}"/>
              </a:ext>
            </a:extLst>
          </p:cNvPr>
          <p:cNvSpPr>
            <a:spLocks noGrp="1"/>
          </p:cNvSpPr>
          <p:nvPr>
            <p:ph type="title"/>
          </p:nvPr>
        </p:nvSpPr>
        <p:spPr>
          <a:xfrm>
            <a:off x="190459" y="400752"/>
            <a:ext cx="10972800" cy="435960"/>
          </a:xfrm>
          <a:prstGeom prst="rect">
            <a:avLst/>
          </a:prstGeom>
        </p:spPr>
        <p:txBody>
          <a:bodyPr/>
          <a:lstStyle>
            <a:lvl1pPr algn="l" rtl="0" fontAlgn="base">
              <a:spcBef>
                <a:spcPct val="0"/>
              </a:spcBef>
              <a:spcAft>
                <a:spcPct val="0"/>
              </a:spcAft>
              <a:defRPr lang="es-ES" sz="2133" b="1" kern="1200" dirty="0">
                <a:solidFill>
                  <a:schemeClr val="tx1"/>
                </a:solidFill>
                <a:latin typeface="Trebuchet MS" pitchFamily="34" charset="0"/>
                <a:ea typeface="+mn-ea"/>
                <a:cs typeface="Arial" charset="0"/>
              </a:defRPr>
            </a:lvl1pPr>
          </a:lstStyle>
          <a:p>
            <a:r>
              <a:rPr lang="es-ES" dirty="0"/>
              <a:t>Haga clic para modificar el estilo de título del patrón</a:t>
            </a:r>
          </a:p>
        </p:txBody>
      </p:sp>
      <p:sp>
        <p:nvSpPr>
          <p:cNvPr id="6" name="19 Marcador de texto">
            <a:extLst>
              <a:ext uri="{FF2B5EF4-FFF2-40B4-BE49-F238E27FC236}">
                <a16:creationId xmlns:a16="http://schemas.microsoft.com/office/drawing/2014/main" id="{C7D918A7-F672-498E-A576-67CD12836444}"/>
              </a:ext>
            </a:extLst>
          </p:cNvPr>
          <p:cNvSpPr>
            <a:spLocks noGrp="1"/>
          </p:cNvSpPr>
          <p:nvPr>
            <p:ph type="body" sz="quarter" idx="11"/>
          </p:nvPr>
        </p:nvSpPr>
        <p:spPr>
          <a:xfrm>
            <a:off x="190459" y="740701"/>
            <a:ext cx="11715832" cy="435960"/>
          </a:xfrm>
          <a:prstGeom prst="rect">
            <a:avLst/>
          </a:prstGeom>
        </p:spPr>
        <p:txBody>
          <a:bodyPr/>
          <a:lstStyle>
            <a:lvl1pPr>
              <a:buFontTx/>
              <a:buNone/>
              <a:defRPr lang="es-ES" sz="1600" i="1" kern="1200" dirty="0" smtClean="0">
                <a:solidFill>
                  <a:schemeClr val="accent5"/>
                </a:solidFill>
                <a:latin typeface="Trebuchet MS" pitchFamily="34" charset="0"/>
                <a:ea typeface="+mn-ea"/>
                <a:cs typeface="Arial" charset="0"/>
              </a:defRPr>
            </a:lvl1pPr>
          </a:lstStyle>
          <a:p>
            <a:pPr lvl="0"/>
            <a:r>
              <a:rPr lang="es-ES" dirty="0"/>
              <a:t>Haga clic para modificar el estilo de texto del patrón</a:t>
            </a:r>
          </a:p>
        </p:txBody>
      </p:sp>
    </p:spTree>
    <p:extLst>
      <p:ext uri="{BB962C8B-B14F-4D97-AF65-F5344CB8AC3E}">
        <p14:creationId xmlns:p14="http://schemas.microsoft.com/office/powerpoint/2010/main" val="8668260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Dos objetos">
    <p:spTree>
      <p:nvGrpSpPr>
        <p:cNvPr id="1" name=""/>
        <p:cNvGrpSpPr/>
        <p:nvPr/>
      </p:nvGrpSpPr>
      <p:grpSpPr>
        <a:xfrm>
          <a:off x="0" y="0"/>
          <a:ext cx="0" cy="0"/>
          <a:chOff x="0" y="0"/>
          <a:chExt cx="0" cy="0"/>
        </a:xfrm>
      </p:grpSpPr>
      <p:sp>
        <p:nvSpPr>
          <p:cNvPr id="3" name="2 Marcador de contenido"/>
          <p:cNvSpPr>
            <a:spLocks noGrp="1"/>
          </p:cNvSpPr>
          <p:nvPr>
            <p:ph sz="half" idx="1"/>
          </p:nvPr>
        </p:nvSpPr>
        <p:spPr>
          <a:xfrm>
            <a:off x="609600" y="2180863"/>
            <a:ext cx="5384800" cy="3945301"/>
          </a:xfrm>
          <a:prstGeom prst="rect">
            <a:avLst/>
          </a:prstGeom>
        </p:spPr>
        <p:txBody>
          <a:bodyPr/>
          <a:lstStyle>
            <a:lvl1pPr>
              <a:defRPr sz="1867"/>
            </a:lvl1pPr>
            <a:lvl2pPr>
              <a:defRPr sz="1867"/>
            </a:lvl2pPr>
            <a:lvl3pPr>
              <a:defRPr sz="1867"/>
            </a:lvl3pPr>
            <a:lvl4pPr>
              <a:defRPr sz="1867"/>
            </a:lvl4pPr>
            <a:lvl5pPr>
              <a:defRPr sz="1867"/>
            </a:lvl5pPr>
            <a:lvl6pPr>
              <a:defRPr sz="2400"/>
            </a:lvl6pPr>
            <a:lvl7pPr>
              <a:defRPr sz="2400"/>
            </a:lvl7pPr>
            <a:lvl8pPr>
              <a:defRPr sz="2400"/>
            </a:lvl8pPr>
            <a:lvl9pPr>
              <a:defRPr sz="2400"/>
            </a:lvl9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p>
        </p:txBody>
      </p:sp>
      <p:sp>
        <p:nvSpPr>
          <p:cNvPr id="4" name="3 Marcador de contenido"/>
          <p:cNvSpPr>
            <a:spLocks noGrp="1"/>
          </p:cNvSpPr>
          <p:nvPr>
            <p:ph sz="half" idx="2"/>
          </p:nvPr>
        </p:nvSpPr>
        <p:spPr>
          <a:xfrm>
            <a:off x="6197600" y="2180863"/>
            <a:ext cx="5384800" cy="3945301"/>
          </a:xfrm>
          <a:prstGeom prst="rect">
            <a:avLst/>
          </a:prstGeom>
        </p:spPr>
        <p:txBody>
          <a:bodyPr/>
          <a:lstStyle>
            <a:lvl1pPr>
              <a:defRPr sz="1867"/>
            </a:lvl1pPr>
            <a:lvl2pPr>
              <a:defRPr sz="1867"/>
            </a:lvl2pPr>
            <a:lvl3pPr>
              <a:defRPr sz="1867"/>
            </a:lvl3pPr>
            <a:lvl4pPr>
              <a:defRPr sz="1867"/>
            </a:lvl4pPr>
            <a:lvl5pPr>
              <a:defRPr sz="1867"/>
            </a:lvl5pPr>
            <a:lvl6pPr>
              <a:defRPr sz="2400"/>
            </a:lvl6pPr>
            <a:lvl7pPr>
              <a:defRPr sz="2400"/>
            </a:lvl7pPr>
            <a:lvl8pPr>
              <a:defRPr sz="2400"/>
            </a:lvl8pPr>
            <a:lvl9pPr>
              <a:defRPr sz="24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15 Título">
            <a:extLst>
              <a:ext uri="{FF2B5EF4-FFF2-40B4-BE49-F238E27FC236}">
                <a16:creationId xmlns:a16="http://schemas.microsoft.com/office/drawing/2014/main" id="{5AB106C6-01E0-4384-9B35-B00D3D46743C}"/>
              </a:ext>
            </a:extLst>
          </p:cNvPr>
          <p:cNvSpPr>
            <a:spLocks noGrp="1"/>
          </p:cNvSpPr>
          <p:nvPr>
            <p:ph type="title"/>
          </p:nvPr>
        </p:nvSpPr>
        <p:spPr>
          <a:xfrm>
            <a:off x="190459" y="400752"/>
            <a:ext cx="10972800" cy="435960"/>
          </a:xfrm>
          <a:prstGeom prst="rect">
            <a:avLst/>
          </a:prstGeom>
        </p:spPr>
        <p:txBody>
          <a:bodyPr/>
          <a:lstStyle>
            <a:lvl1pPr algn="l" rtl="0" fontAlgn="base">
              <a:spcBef>
                <a:spcPct val="0"/>
              </a:spcBef>
              <a:spcAft>
                <a:spcPct val="0"/>
              </a:spcAft>
              <a:defRPr lang="es-ES" sz="2133" b="1" kern="1200" dirty="0">
                <a:solidFill>
                  <a:schemeClr val="tx1"/>
                </a:solidFill>
                <a:latin typeface="Trebuchet MS" pitchFamily="34" charset="0"/>
                <a:ea typeface="+mn-ea"/>
                <a:cs typeface="Arial" charset="0"/>
              </a:defRPr>
            </a:lvl1pPr>
          </a:lstStyle>
          <a:p>
            <a:r>
              <a:rPr lang="es-ES" dirty="0"/>
              <a:t>Haga clic para modificar el estilo de título del patrón</a:t>
            </a:r>
          </a:p>
        </p:txBody>
      </p:sp>
      <p:sp>
        <p:nvSpPr>
          <p:cNvPr id="7" name="19 Marcador de texto">
            <a:extLst>
              <a:ext uri="{FF2B5EF4-FFF2-40B4-BE49-F238E27FC236}">
                <a16:creationId xmlns:a16="http://schemas.microsoft.com/office/drawing/2014/main" id="{67963768-709E-4F2A-822B-A7E40820EA91}"/>
              </a:ext>
            </a:extLst>
          </p:cNvPr>
          <p:cNvSpPr>
            <a:spLocks noGrp="1"/>
          </p:cNvSpPr>
          <p:nvPr>
            <p:ph type="body" sz="quarter" idx="11"/>
          </p:nvPr>
        </p:nvSpPr>
        <p:spPr>
          <a:xfrm>
            <a:off x="190459" y="740701"/>
            <a:ext cx="11715832" cy="435960"/>
          </a:xfrm>
          <a:prstGeom prst="rect">
            <a:avLst/>
          </a:prstGeom>
        </p:spPr>
        <p:txBody>
          <a:bodyPr/>
          <a:lstStyle>
            <a:lvl1pPr>
              <a:buFontTx/>
              <a:buNone/>
              <a:defRPr lang="es-ES" sz="1600" i="1" kern="1200" dirty="0" smtClean="0">
                <a:solidFill>
                  <a:schemeClr val="accent5"/>
                </a:solidFill>
                <a:latin typeface="Trebuchet MS" pitchFamily="34" charset="0"/>
                <a:ea typeface="+mn-ea"/>
                <a:cs typeface="Arial" charset="0"/>
              </a:defRPr>
            </a:lvl1pPr>
          </a:lstStyle>
          <a:p>
            <a:pPr lvl="0"/>
            <a:r>
              <a:rPr lang="es-ES" dirty="0"/>
              <a:t>Haga clic para modificar el estilo de texto del patrón</a:t>
            </a:r>
          </a:p>
        </p:txBody>
      </p:sp>
    </p:spTree>
    <p:extLst>
      <p:ext uri="{BB962C8B-B14F-4D97-AF65-F5344CB8AC3E}">
        <p14:creationId xmlns:p14="http://schemas.microsoft.com/office/powerpoint/2010/main" val="25188821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0"/>
            <a:ext cx="10363200" cy="1440180"/>
          </a:xfrm>
          <a:prstGeom prst="rect">
            <a:avLst/>
          </a:prstGeom>
        </p:spPr>
        <p:txBody>
          <a:bodyPr wrap="square" lIns="0" tIns="0" rIns="0" bIns="0">
            <a:spAutoFit/>
          </a:bodyPr>
          <a:lstStyle>
            <a:lvl1pPr>
              <a:defRPr sz="3800" b="1" i="0">
                <a:solidFill>
                  <a:schemeClr val="tx1"/>
                </a:solidFill>
                <a:latin typeface="Arial"/>
                <a:cs typeface="Aria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049167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800" b="1" i="0">
                <a:solidFill>
                  <a:schemeClr val="tx1"/>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488327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7975066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224058" y="1455865"/>
            <a:ext cx="10425201" cy="5382133"/>
          </a:xfrm>
          <a:prstGeom prst="rect">
            <a:avLst/>
          </a:prstGeom>
        </p:spPr>
      </p:pic>
      <p:sp>
        <p:nvSpPr>
          <p:cNvPr id="2" name="Holder 2"/>
          <p:cNvSpPr>
            <a:spLocks noGrp="1"/>
          </p:cNvSpPr>
          <p:nvPr>
            <p:ph type="title"/>
          </p:nvPr>
        </p:nvSpPr>
        <p:spPr/>
        <p:txBody>
          <a:bodyPr lIns="0" tIns="0" rIns="0" bIns="0"/>
          <a:lstStyle>
            <a:lvl1pPr>
              <a:defRPr sz="3800" b="1" i="0">
                <a:solidFill>
                  <a:schemeClr val="tx1"/>
                </a:solidFill>
                <a:latin typeface="Arial"/>
                <a:cs typeface="Arial"/>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726494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800" b="1" i="0">
                <a:solidFill>
                  <a:schemeClr val="tx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913483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6507799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73A916DC-3BDE-0F9D-0D17-B57D902FFA3D}"/>
              </a:ext>
            </a:extLst>
          </p:cNvPr>
          <p:cNvPicPr>
            <a:picLocks noChangeAspect="1"/>
          </p:cNvPicPr>
          <p:nvPr userDrawn="1"/>
        </p:nvPicPr>
        <p:blipFill>
          <a:blip r:embed="rId3">
            <a:extLst>
              <a:ext uri="{28A0092B-C50C-407E-A947-70E740481C1C}">
                <a14:useLocalDpi xmlns:a14="http://schemas.microsoft.com/office/drawing/2010/main" val="0"/>
              </a:ext>
            </a:extLst>
          </a:blip>
          <a:srcRect l="425" r="425"/>
          <a:stretch/>
        </p:blipFill>
        <p:spPr>
          <a:xfrm>
            <a:off x="-1" y="1"/>
            <a:ext cx="12192001" cy="6916856"/>
          </a:xfrm>
          <a:prstGeom prst="rect">
            <a:avLst/>
          </a:prstGeom>
        </p:spPr>
      </p:pic>
      <p:pic>
        <p:nvPicPr>
          <p:cNvPr id="16" name="Picture 15" descr="A picture containing text, clipart, tableware, plate&#10;&#10;Description automatically generated">
            <a:extLst>
              <a:ext uri="{FF2B5EF4-FFF2-40B4-BE49-F238E27FC236}">
                <a16:creationId xmlns:a16="http://schemas.microsoft.com/office/drawing/2014/main" id="{A8D5FC43-9786-DCD6-EF97-FFB3AE8254A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737837" y="2475795"/>
            <a:ext cx="8716329" cy="1906411"/>
          </a:xfrm>
          <a:prstGeom prst="rect">
            <a:avLst/>
          </a:prstGeom>
        </p:spPr>
      </p:pic>
      <p:sp>
        <p:nvSpPr>
          <p:cNvPr id="2" name="Title 1">
            <a:extLst>
              <a:ext uri="{FF2B5EF4-FFF2-40B4-BE49-F238E27FC236}">
                <a16:creationId xmlns:a16="http://schemas.microsoft.com/office/drawing/2014/main" id="{49CDCC3B-CA12-4A4B-B5F5-D2062F3C58EC}"/>
              </a:ext>
            </a:extLst>
          </p:cNvPr>
          <p:cNvSpPr>
            <a:spLocks noGrp="1"/>
          </p:cNvSpPr>
          <p:nvPr>
            <p:ph type="title" hasCustomPrompt="1"/>
          </p:nvPr>
        </p:nvSpPr>
        <p:spPr>
          <a:xfrm>
            <a:off x="1737837" y="4732421"/>
            <a:ext cx="8716329" cy="1426960"/>
          </a:xfrm>
        </p:spPr>
        <p:txBody>
          <a:bodyPr anchor="t" anchorCtr="0">
            <a:normAutofit/>
          </a:bodyPr>
          <a:lstStyle>
            <a:lvl1pPr algn="ctr">
              <a:lnSpc>
                <a:spcPct val="100000"/>
              </a:lnSpc>
              <a:defRPr sz="2800">
                <a:solidFill>
                  <a:schemeClr val="bg1"/>
                </a:solidFill>
              </a:defRPr>
            </a:lvl1pPr>
          </a:lstStyle>
          <a:p>
            <a:r>
              <a:rPr lang="en-US"/>
              <a:t>Click to enter title here</a:t>
            </a:r>
          </a:p>
        </p:txBody>
      </p:sp>
      <p:sp>
        <p:nvSpPr>
          <p:cNvPr id="18" name="TextBox 17">
            <a:extLst>
              <a:ext uri="{FF2B5EF4-FFF2-40B4-BE49-F238E27FC236}">
                <a16:creationId xmlns:a16="http://schemas.microsoft.com/office/drawing/2014/main" id="{E94BFE12-693F-5107-92BD-A532CD6597DA}"/>
              </a:ext>
            </a:extLst>
          </p:cNvPr>
          <p:cNvSpPr txBox="1"/>
          <p:nvPr userDrawn="1"/>
        </p:nvSpPr>
        <p:spPr>
          <a:xfrm>
            <a:off x="552367" y="6509597"/>
            <a:ext cx="7362439" cy="256545"/>
          </a:xfrm>
          <a:prstGeom prst="rect">
            <a:avLst/>
          </a:prstGeom>
          <a:noFill/>
        </p:spPr>
        <p:txBody>
          <a:bodyPr wrap="square">
            <a:spAutoFit/>
          </a:bodyPr>
          <a:lstStyle/>
          <a:p>
            <a:r>
              <a:rPr lang="en-GB" sz="1067" kern="1200" dirty="0">
                <a:solidFill>
                  <a:schemeClr val="bg1"/>
                </a:solidFill>
                <a:effectLst/>
                <a:latin typeface="+mn-lt"/>
                <a:ea typeface="+mn-ea"/>
                <a:cs typeface="+mn-cs"/>
              </a:rPr>
              <a:t>This non-promotional medical educational meeting is organised and funded by AstraZeneca for healthcare professionals only.</a:t>
            </a:r>
          </a:p>
        </p:txBody>
      </p:sp>
      <p:pic>
        <p:nvPicPr>
          <p:cNvPr id="7" name="Picture 6">
            <a:extLst>
              <a:ext uri="{FF2B5EF4-FFF2-40B4-BE49-F238E27FC236}">
                <a16:creationId xmlns:a16="http://schemas.microsoft.com/office/drawing/2014/main" id="{287C5562-748D-A43B-EB21-6A643EEDEA64}"/>
              </a:ext>
            </a:extLst>
          </p:cNvPr>
          <p:cNvPicPr>
            <a:picLocks noChangeAspect="1"/>
          </p:cNvPicPr>
          <p:nvPr userDrawn="1"/>
        </p:nvPicPr>
        <p:blipFill rotWithShape="1">
          <a:blip r:embed="rId5">
            <a:extLst>
              <a:ext uri="{BEBA8EAE-BF5A-486C-A8C5-ECC9F3942E4B}">
                <a14:imgProps xmlns:a14="http://schemas.microsoft.com/office/drawing/2010/main">
                  <a14:imgLayer r:embed="rId6">
                    <a14:imgEffect>
                      <a14:brightnessContrast bright="100000"/>
                    </a14:imgEffect>
                  </a14:imgLayer>
                </a14:imgProps>
              </a:ext>
            </a:extLst>
          </a:blip>
          <a:srcRect l="3792" r="6550" b="7882"/>
          <a:stretch/>
        </p:blipFill>
        <p:spPr>
          <a:xfrm>
            <a:off x="10339756" y="281354"/>
            <a:ext cx="1528689" cy="520505"/>
          </a:xfrm>
          <a:prstGeom prst="rect">
            <a:avLst/>
          </a:prstGeom>
        </p:spPr>
      </p:pic>
    </p:spTree>
    <p:custDataLst>
      <p:tags r:id="rId1"/>
    </p:custDataLst>
    <p:extLst>
      <p:ext uri="{BB962C8B-B14F-4D97-AF65-F5344CB8AC3E}">
        <p14:creationId xmlns:p14="http://schemas.microsoft.com/office/powerpoint/2010/main" val="25502941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522">
          <p15:clr>
            <a:srgbClr val="C35EA4"/>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0BA70C8-0F05-CD17-E45B-E7FD00B2FDAF}"/>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665223" y="2566737"/>
            <a:ext cx="4853263" cy="1235243"/>
          </a:xfrm>
        </p:spPr>
        <p:txBody>
          <a:bodyPr>
            <a:noAutofit/>
          </a:bodyPr>
          <a:lstStyle>
            <a:lvl1pPr>
              <a:lnSpc>
                <a:spcPct val="100000"/>
              </a:lnSpc>
              <a:defRPr sz="6200">
                <a:solidFill>
                  <a:schemeClr val="bg1"/>
                </a:solidFill>
              </a:defRPr>
            </a:lvl1pPr>
          </a:lstStyle>
          <a:p>
            <a:r>
              <a:rPr lang="en-US"/>
              <a:t>Click to enter title here</a:t>
            </a: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gn="ctr">
              <a:lnSpc>
                <a:spcPct val="100000"/>
              </a:lnSpc>
              <a:defRPr>
                <a:solidFill>
                  <a:schemeClr val="bg1"/>
                </a:solidFill>
              </a:defRPr>
            </a:lvl1pPr>
          </a:lstStyle>
          <a:p>
            <a:fld id="{F8E47D07-9D1E-4FE9-B31A-2F5863681021}" type="slidenum">
              <a:rPr lang="en-GB" smtClean="0"/>
              <a:pPr/>
              <a:t>‹#›</a:t>
            </a:fld>
            <a:endParaRPr lang="en-GB"/>
          </a:p>
        </p:txBody>
      </p:sp>
      <p:sp>
        <p:nvSpPr>
          <p:cNvPr id="9" name="Text Placeholder 7">
            <a:extLst>
              <a:ext uri="{FF2B5EF4-FFF2-40B4-BE49-F238E27FC236}">
                <a16:creationId xmlns:a16="http://schemas.microsoft.com/office/drawing/2014/main" id="{AC5788FD-4634-7BE1-5A83-B4A341CDB7CD}"/>
              </a:ext>
            </a:extLst>
          </p:cNvPr>
          <p:cNvSpPr>
            <a:spLocks noGrp="1"/>
          </p:cNvSpPr>
          <p:nvPr>
            <p:ph type="body" sz="quarter" idx="34" hasCustomPrompt="1"/>
          </p:nvPr>
        </p:nvSpPr>
        <p:spPr>
          <a:xfrm>
            <a:off x="664663" y="4555959"/>
            <a:ext cx="7287127" cy="1607887"/>
          </a:xfrm>
          <a:prstGeom prst="rect">
            <a:avLst/>
          </a:prstGeom>
        </p:spPr>
        <p:txBody>
          <a:bodyPr lIns="0"/>
          <a:lstStyle>
            <a:lvl1pPr marL="0" indent="0">
              <a:lnSpc>
                <a:spcPct val="100000"/>
              </a:lnSpc>
              <a:buNone/>
              <a:defRPr>
                <a:solidFill>
                  <a:schemeClr val="bg1"/>
                </a:solidFill>
              </a:defRPr>
            </a:lvl1pPr>
            <a:lvl5pPr>
              <a:defRPr/>
            </a:lvl5pPr>
          </a:lstStyle>
          <a:p>
            <a:pPr lvl="0"/>
            <a:r>
              <a:rPr lang="en-US"/>
              <a:t>Click to add subtitle / presenter name(s)</a:t>
            </a:r>
          </a:p>
        </p:txBody>
      </p:sp>
      <p:sp>
        <p:nvSpPr>
          <p:cNvPr id="10" name="TextBox 9">
            <a:extLst>
              <a:ext uri="{FF2B5EF4-FFF2-40B4-BE49-F238E27FC236}">
                <a16:creationId xmlns:a16="http://schemas.microsoft.com/office/drawing/2014/main" id="{0FF9E62C-E621-6A8C-1250-D15738B2E84E}"/>
              </a:ext>
            </a:extLst>
          </p:cNvPr>
          <p:cNvSpPr txBox="1"/>
          <p:nvPr userDrawn="1"/>
        </p:nvSpPr>
        <p:spPr>
          <a:xfrm>
            <a:off x="552368" y="6509597"/>
            <a:ext cx="7399421" cy="256545"/>
          </a:xfrm>
          <a:prstGeom prst="rect">
            <a:avLst/>
          </a:prstGeom>
          <a:noFill/>
        </p:spPr>
        <p:txBody>
          <a:bodyPr wrap="square">
            <a:spAutoFit/>
          </a:bodyPr>
          <a:lstStyle/>
          <a:p>
            <a:r>
              <a:rPr lang="en-GB" sz="1067" kern="1200" dirty="0">
                <a:solidFill>
                  <a:schemeClr val="bg1"/>
                </a:solidFill>
                <a:effectLst/>
                <a:latin typeface="+mn-lt"/>
                <a:ea typeface="+mn-ea"/>
                <a:cs typeface="+mn-cs"/>
              </a:rPr>
              <a:t>This non-promotional medical educational meeting is organised and funded by AstraZeneca for healthcare professionals only.</a:t>
            </a:r>
          </a:p>
        </p:txBody>
      </p:sp>
      <p:pic>
        <p:nvPicPr>
          <p:cNvPr id="12" name="Picture 11">
            <a:extLst>
              <a:ext uri="{FF2B5EF4-FFF2-40B4-BE49-F238E27FC236}">
                <a16:creationId xmlns:a16="http://schemas.microsoft.com/office/drawing/2014/main" id="{628D11CF-9F82-C6D1-B20C-AF17D9F14DC7}"/>
              </a:ext>
            </a:extLst>
          </p:cNvPr>
          <p:cNvPicPr>
            <a:picLocks noChangeAspect="1"/>
          </p:cNvPicPr>
          <p:nvPr userDrawn="1"/>
        </p:nvPicPr>
        <p:blipFill rotWithShape="1">
          <a:blip r:embed="rId4">
            <a:extLst>
              <a:ext uri="{BEBA8EAE-BF5A-486C-A8C5-ECC9F3942E4B}">
                <a14:imgProps xmlns:a14="http://schemas.microsoft.com/office/drawing/2010/main">
                  <a14:imgLayer r:embed="rId5">
                    <a14:imgEffect>
                      <a14:brightnessContrast bright="100000"/>
                    </a14:imgEffect>
                  </a14:imgLayer>
                </a14:imgProps>
              </a:ext>
            </a:extLst>
          </a:blip>
          <a:srcRect l="3792" r="6550" b="7882"/>
          <a:stretch/>
        </p:blipFill>
        <p:spPr>
          <a:xfrm>
            <a:off x="10339756" y="281354"/>
            <a:ext cx="1528689" cy="520505"/>
          </a:xfrm>
          <a:prstGeom prst="rect">
            <a:avLst/>
          </a:prstGeom>
        </p:spPr>
      </p:pic>
    </p:spTree>
    <p:custDataLst>
      <p:tags r:id="rId1"/>
    </p:custDataLst>
    <p:extLst>
      <p:ext uri="{BB962C8B-B14F-4D97-AF65-F5344CB8AC3E}">
        <p14:creationId xmlns:p14="http://schemas.microsoft.com/office/powerpoint/2010/main" val="22722960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3">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0BA70C8-0F05-CD17-E45B-E7FD00B2FDAF}"/>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665223" y="2566737"/>
            <a:ext cx="4853263" cy="1235243"/>
          </a:xfrm>
        </p:spPr>
        <p:txBody>
          <a:bodyPr>
            <a:noAutofit/>
          </a:bodyPr>
          <a:lstStyle>
            <a:lvl1pPr>
              <a:lnSpc>
                <a:spcPct val="100000"/>
              </a:lnSpc>
              <a:defRPr sz="6200">
                <a:solidFill>
                  <a:schemeClr val="bg1"/>
                </a:solidFill>
              </a:defRPr>
            </a:lvl1pPr>
          </a:lstStyle>
          <a:p>
            <a:r>
              <a:rPr lang="en-US"/>
              <a:t>Click to enter title here</a:t>
            </a: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gn="ctr">
              <a:lnSpc>
                <a:spcPct val="100000"/>
              </a:lnSpc>
              <a:defRPr>
                <a:solidFill>
                  <a:schemeClr val="bg1"/>
                </a:solidFill>
              </a:defRPr>
            </a:lvl1pPr>
          </a:lstStyle>
          <a:p>
            <a:fld id="{F8E47D07-9D1E-4FE9-B31A-2F5863681021}" type="slidenum">
              <a:rPr lang="en-GB" smtClean="0"/>
              <a:pPr/>
              <a:t>‹#›</a:t>
            </a:fld>
            <a:endParaRPr lang="en-GB"/>
          </a:p>
        </p:txBody>
      </p:sp>
      <p:sp>
        <p:nvSpPr>
          <p:cNvPr id="9" name="Text Placeholder 7">
            <a:extLst>
              <a:ext uri="{FF2B5EF4-FFF2-40B4-BE49-F238E27FC236}">
                <a16:creationId xmlns:a16="http://schemas.microsoft.com/office/drawing/2014/main" id="{AC5788FD-4634-7BE1-5A83-B4A341CDB7CD}"/>
              </a:ext>
            </a:extLst>
          </p:cNvPr>
          <p:cNvSpPr>
            <a:spLocks noGrp="1"/>
          </p:cNvSpPr>
          <p:nvPr>
            <p:ph type="body" sz="quarter" idx="34" hasCustomPrompt="1"/>
          </p:nvPr>
        </p:nvSpPr>
        <p:spPr>
          <a:xfrm>
            <a:off x="664663" y="4555959"/>
            <a:ext cx="7287127" cy="1607887"/>
          </a:xfrm>
          <a:prstGeom prst="rect">
            <a:avLst/>
          </a:prstGeom>
        </p:spPr>
        <p:txBody>
          <a:bodyPr lIns="0"/>
          <a:lstStyle>
            <a:lvl1pPr marL="0" indent="0">
              <a:lnSpc>
                <a:spcPct val="100000"/>
              </a:lnSpc>
              <a:buNone/>
              <a:defRPr>
                <a:solidFill>
                  <a:schemeClr val="bg1"/>
                </a:solidFill>
              </a:defRPr>
            </a:lvl1pPr>
            <a:lvl5pPr>
              <a:defRPr/>
            </a:lvl5pPr>
          </a:lstStyle>
          <a:p>
            <a:pPr lvl="0"/>
            <a:r>
              <a:rPr lang="en-US"/>
              <a:t>Click to add subtitle / presenter name(s)</a:t>
            </a:r>
          </a:p>
        </p:txBody>
      </p:sp>
      <p:pic>
        <p:nvPicPr>
          <p:cNvPr id="12" name="Picture 11">
            <a:extLst>
              <a:ext uri="{FF2B5EF4-FFF2-40B4-BE49-F238E27FC236}">
                <a16:creationId xmlns:a16="http://schemas.microsoft.com/office/drawing/2014/main" id="{C9D02896-D0CF-319D-D0ED-AF4B89ADD85E}"/>
              </a:ext>
            </a:extLst>
          </p:cNvPr>
          <p:cNvPicPr>
            <a:picLocks noChangeAspect="1"/>
          </p:cNvPicPr>
          <p:nvPr userDrawn="1"/>
        </p:nvPicPr>
        <p:blipFill rotWithShape="1">
          <a:blip r:embed="rId4">
            <a:extLst>
              <a:ext uri="{BEBA8EAE-BF5A-486C-A8C5-ECC9F3942E4B}">
                <a14:imgProps xmlns:a14="http://schemas.microsoft.com/office/drawing/2010/main">
                  <a14:imgLayer r:embed="rId5">
                    <a14:imgEffect>
                      <a14:brightnessContrast bright="100000"/>
                    </a14:imgEffect>
                  </a14:imgLayer>
                </a14:imgProps>
              </a:ext>
            </a:extLst>
          </a:blip>
          <a:srcRect l="3792" r="6550" b="7882"/>
          <a:stretch/>
        </p:blipFill>
        <p:spPr>
          <a:xfrm>
            <a:off x="10339756" y="281354"/>
            <a:ext cx="1528689" cy="520505"/>
          </a:xfrm>
          <a:prstGeom prst="rect">
            <a:avLst/>
          </a:prstGeom>
        </p:spPr>
      </p:pic>
      <p:sp>
        <p:nvSpPr>
          <p:cNvPr id="8" name="TextBox 7">
            <a:extLst>
              <a:ext uri="{FF2B5EF4-FFF2-40B4-BE49-F238E27FC236}">
                <a16:creationId xmlns:a16="http://schemas.microsoft.com/office/drawing/2014/main" id="{72A1B29F-1D7A-4BF4-95FF-B6740A704D83}"/>
              </a:ext>
            </a:extLst>
          </p:cNvPr>
          <p:cNvSpPr txBox="1"/>
          <p:nvPr userDrawn="1"/>
        </p:nvSpPr>
        <p:spPr>
          <a:xfrm>
            <a:off x="552368" y="6509597"/>
            <a:ext cx="7399421" cy="256545"/>
          </a:xfrm>
          <a:prstGeom prst="rect">
            <a:avLst/>
          </a:prstGeom>
          <a:noFill/>
        </p:spPr>
        <p:txBody>
          <a:bodyPr wrap="square">
            <a:spAutoFit/>
          </a:bodyPr>
          <a:lstStyle/>
          <a:p>
            <a:r>
              <a:rPr lang="en-GB" sz="1067" kern="1200" dirty="0">
                <a:solidFill>
                  <a:schemeClr val="bg1"/>
                </a:solidFill>
                <a:effectLst/>
                <a:latin typeface="+mn-lt"/>
                <a:ea typeface="+mn-ea"/>
                <a:cs typeface="+mn-cs"/>
              </a:rPr>
              <a:t>This non-promotional medical educational meeting is organised and funded by AstraZeneca for healthcare professionals only.</a:t>
            </a:r>
          </a:p>
        </p:txBody>
      </p:sp>
    </p:spTree>
    <p:custDataLst>
      <p:tags r:id="rId1"/>
    </p:custDataLst>
    <p:extLst>
      <p:ext uri="{BB962C8B-B14F-4D97-AF65-F5344CB8AC3E}">
        <p14:creationId xmlns:p14="http://schemas.microsoft.com/office/powerpoint/2010/main" val="1528741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3">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0BA70C8-0F05-CD17-E45B-E7FD00B2FDAF}"/>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665223" y="2566737"/>
            <a:ext cx="4853263" cy="1235243"/>
          </a:xfrm>
        </p:spPr>
        <p:txBody>
          <a:bodyPr>
            <a:noAutofit/>
          </a:bodyPr>
          <a:lstStyle>
            <a:lvl1pPr>
              <a:lnSpc>
                <a:spcPct val="100000"/>
              </a:lnSpc>
              <a:defRPr sz="6200">
                <a:solidFill>
                  <a:schemeClr val="bg1"/>
                </a:solidFill>
              </a:defRPr>
            </a:lvl1pPr>
          </a:lstStyle>
          <a:p>
            <a:r>
              <a:rPr lang="en-US"/>
              <a:t>Click to enter title here</a:t>
            </a: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gn="ctr">
              <a:lnSpc>
                <a:spcPct val="100000"/>
              </a:lnSpc>
              <a:defRPr>
                <a:solidFill>
                  <a:schemeClr val="bg1"/>
                </a:solidFill>
              </a:defRPr>
            </a:lvl1pPr>
          </a:lstStyle>
          <a:p>
            <a:fld id="{F8E47D07-9D1E-4FE9-B31A-2F5863681021}" type="slidenum">
              <a:rPr lang="en-GB" smtClean="0"/>
              <a:pPr/>
              <a:t>‹#›</a:t>
            </a:fld>
            <a:endParaRPr lang="en-GB"/>
          </a:p>
        </p:txBody>
      </p:sp>
      <p:sp>
        <p:nvSpPr>
          <p:cNvPr id="9" name="Text Placeholder 7">
            <a:extLst>
              <a:ext uri="{FF2B5EF4-FFF2-40B4-BE49-F238E27FC236}">
                <a16:creationId xmlns:a16="http://schemas.microsoft.com/office/drawing/2014/main" id="{AC5788FD-4634-7BE1-5A83-B4A341CDB7CD}"/>
              </a:ext>
            </a:extLst>
          </p:cNvPr>
          <p:cNvSpPr>
            <a:spLocks noGrp="1"/>
          </p:cNvSpPr>
          <p:nvPr>
            <p:ph type="body" sz="quarter" idx="34" hasCustomPrompt="1"/>
          </p:nvPr>
        </p:nvSpPr>
        <p:spPr>
          <a:xfrm>
            <a:off x="664663" y="4555959"/>
            <a:ext cx="7287127" cy="1607887"/>
          </a:xfrm>
          <a:prstGeom prst="rect">
            <a:avLst/>
          </a:prstGeom>
        </p:spPr>
        <p:txBody>
          <a:bodyPr lIns="0"/>
          <a:lstStyle>
            <a:lvl1pPr marL="0" indent="0">
              <a:lnSpc>
                <a:spcPct val="100000"/>
              </a:lnSpc>
              <a:buNone/>
              <a:defRPr>
                <a:solidFill>
                  <a:schemeClr val="bg1"/>
                </a:solidFill>
              </a:defRPr>
            </a:lvl1pPr>
            <a:lvl5pPr>
              <a:defRPr/>
            </a:lvl5pPr>
          </a:lstStyle>
          <a:p>
            <a:pPr lvl="0"/>
            <a:r>
              <a:rPr lang="en-US"/>
              <a:t>Click to add subtitle / presenter name(s)</a:t>
            </a:r>
          </a:p>
        </p:txBody>
      </p:sp>
      <p:pic>
        <p:nvPicPr>
          <p:cNvPr id="12" name="Picture 11">
            <a:extLst>
              <a:ext uri="{FF2B5EF4-FFF2-40B4-BE49-F238E27FC236}">
                <a16:creationId xmlns:a16="http://schemas.microsoft.com/office/drawing/2014/main" id="{AD511C9A-A934-FF82-72D3-8630877A072E}"/>
              </a:ext>
            </a:extLst>
          </p:cNvPr>
          <p:cNvPicPr>
            <a:picLocks noChangeAspect="1"/>
          </p:cNvPicPr>
          <p:nvPr userDrawn="1"/>
        </p:nvPicPr>
        <p:blipFill rotWithShape="1">
          <a:blip r:embed="rId4">
            <a:extLst>
              <a:ext uri="{BEBA8EAE-BF5A-486C-A8C5-ECC9F3942E4B}">
                <a14:imgProps xmlns:a14="http://schemas.microsoft.com/office/drawing/2010/main">
                  <a14:imgLayer r:embed="rId5">
                    <a14:imgEffect>
                      <a14:brightnessContrast bright="100000"/>
                    </a14:imgEffect>
                  </a14:imgLayer>
                </a14:imgProps>
              </a:ext>
            </a:extLst>
          </a:blip>
          <a:srcRect l="3792" r="6550" b="7882"/>
          <a:stretch/>
        </p:blipFill>
        <p:spPr>
          <a:xfrm>
            <a:off x="10339756" y="281354"/>
            <a:ext cx="1528689" cy="520505"/>
          </a:xfrm>
          <a:prstGeom prst="rect">
            <a:avLst/>
          </a:prstGeom>
        </p:spPr>
      </p:pic>
      <p:sp>
        <p:nvSpPr>
          <p:cNvPr id="8" name="TextBox 7">
            <a:extLst>
              <a:ext uri="{FF2B5EF4-FFF2-40B4-BE49-F238E27FC236}">
                <a16:creationId xmlns:a16="http://schemas.microsoft.com/office/drawing/2014/main" id="{9739118A-5E75-4856-ABBF-61A4A96F73C1}"/>
              </a:ext>
            </a:extLst>
          </p:cNvPr>
          <p:cNvSpPr txBox="1"/>
          <p:nvPr userDrawn="1"/>
        </p:nvSpPr>
        <p:spPr>
          <a:xfrm>
            <a:off x="552368" y="6509597"/>
            <a:ext cx="7399421" cy="256545"/>
          </a:xfrm>
          <a:prstGeom prst="rect">
            <a:avLst/>
          </a:prstGeom>
          <a:noFill/>
        </p:spPr>
        <p:txBody>
          <a:bodyPr wrap="square">
            <a:spAutoFit/>
          </a:bodyPr>
          <a:lstStyle/>
          <a:p>
            <a:r>
              <a:rPr lang="en-GB" sz="1067" kern="1200" dirty="0">
                <a:solidFill>
                  <a:schemeClr val="bg1"/>
                </a:solidFill>
                <a:effectLst/>
                <a:latin typeface="+mn-lt"/>
                <a:ea typeface="+mn-ea"/>
                <a:cs typeface="+mn-cs"/>
              </a:rPr>
              <a:t>This non-promotional medical educational meeting is organised and funded by AstraZeneca for healthcare professionals only.</a:t>
            </a:r>
          </a:p>
        </p:txBody>
      </p:sp>
    </p:spTree>
    <p:custDataLst>
      <p:tags r:id="rId1"/>
    </p:custDataLst>
    <p:extLst>
      <p:ext uri="{BB962C8B-B14F-4D97-AF65-F5344CB8AC3E}">
        <p14:creationId xmlns:p14="http://schemas.microsoft.com/office/powerpoint/2010/main" val="34714658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3">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0BA70C8-0F05-CD17-E45B-E7FD00B2FDAF}"/>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536606" y="2566737"/>
            <a:ext cx="11118791" cy="1235243"/>
          </a:xfrm>
        </p:spPr>
        <p:txBody>
          <a:bodyPr>
            <a:noAutofit/>
          </a:bodyPr>
          <a:lstStyle>
            <a:lvl1pPr algn="ctr">
              <a:lnSpc>
                <a:spcPct val="100000"/>
              </a:lnSpc>
              <a:defRPr sz="6200">
                <a:solidFill>
                  <a:schemeClr val="bg1"/>
                </a:solidFill>
              </a:defRPr>
            </a:lvl1pPr>
          </a:lstStyle>
          <a:p>
            <a:r>
              <a:rPr lang="en-US"/>
              <a:t>Thank You</a:t>
            </a: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gn="ctr">
              <a:lnSpc>
                <a:spcPct val="100000"/>
              </a:lnSpc>
              <a:defRPr>
                <a:solidFill>
                  <a:schemeClr val="bg1"/>
                </a:solidFill>
              </a:defRPr>
            </a:lvl1pPr>
          </a:lstStyle>
          <a:p>
            <a:fld id="{F8E47D07-9D1E-4FE9-B31A-2F5863681021}" type="slidenum">
              <a:rPr lang="en-GB" smtClean="0"/>
              <a:pPr/>
              <a:t>‹#›</a:t>
            </a:fld>
            <a:endParaRPr lang="en-GB"/>
          </a:p>
        </p:txBody>
      </p:sp>
      <p:pic>
        <p:nvPicPr>
          <p:cNvPr id="7" name="Picture 6">
            <a:extLst>
              <a:ext uri="{FF2B5EF4-FFF2-40B4-BE49-F238E27FC236}">
                <a16:creationId xmlns:a16="http://schemas.microsoft.com/office/drawing/2014/main" id="{23E15662-2DEA-2DE2-1D69-233DD0441BAC}"/>
              </a:ext>
            </a:extLst>
          </p:cNvPr>
          <p:cNvPicPr>
            <a:picLocks noChangeAspect="1"/>
          </p:cNvPicPr>
          <p:nvPr userDrawn="1"/>
        </p:nvPicPr>
        <p:blipFill rotWithShape="1">
          <a:blip r:embed="rId4">
            <a:extLst>
              <a:ext uri="{BEBA8EAE-BF5A-486C-A8C5-ECC9F3942E4B}">
                <a14:imgProps xmlns:a14="http://schemas.microsoft.com/office/drawing/2010/main">
                  <a14:imgLayer r:embed="rId5">
                    <a14:imgEffect>
                      <a14:brightnessContrast bright="100000"/>
                    </a14:imgEffect>
                  </a14:imgLayer>
                </a14:imgProps>
              </a:ext>
            </a:extLst>
          </a:blip>
          <a:srcRect l="3792" r="6550" b="7882"/>
          <a:stretch/>
        </p:blipFill>
        <p:spPr>
          <a:xfrm>
            <a:off x="10339756" y="281354"/>
            <a:ext cx="1528689" cy="520505"/>
          </a:xfrm>
          <a:prstGeom prst="rect">
            <a:avLst/>
          </a:prstGeom>
        </p:spPr>
      </p:pic>
      <p:sp>
        <p:nvSpPr>
          <p:cNvPr id="8" name="TextBox 7">
            <a:extLst>
              <a:ext uri="{FF2B5EF4-FFF2-40B4-BE49-F238E27FC236}">
                <a16:creationId xmlns:a16="http://schemas.microsoft.com/office/drawing/2014/main" id="{675E7ADA-C03E-495C-B225-33A062D80153}"/>
              </a:ext>
            </a:extLst>
          </p:cNvPr>
          <p:cNvSpPr txBox="1"/>
          <p:nvPr userDrawn="1"/>
        </p:nvSpPr>
        <p:spPr>
          <a:xfrm>
            <a:off x="552368" y="6509597"/>
            <a:ext cx="7399421" cy="256545"/>
          </a:xfrm>
          <a:prstGeom prst="rect">
            <a:avLst/>
          </a:prstGeom>
          <a:noFill/>
        </p:spPr>
        <p:txBody>
          <a:bodyPr wrap="square">
            <a:spAutoFit/>
          </a:bodyPr>
          <a:lstStyle/>
          <a:p>
            <a:r>
              <a:rPr lang="en-GB" sz="1067" kern="1200" dirty="0">
                <a:solidFill>
                  <a:schemeClr val="bg1"/>
                </a:solidFill>
                <a:effectLst/>
                <a:latin typeface="+mn-lt"/>
                <a:ea typeface="+mn-ea"/>
                <a:cs typeface="+mn-cs"/>
              </a:rPr>
              <a:t>This non-promotional medical educational meeting is organised and funded by AstraZeneca for healthcare professionals only.</a:t>
            </a:r>
          </a:p>
        </p:txBody>
      </p:sp>
    </p:spTree>
    <p:custDataLst>
      <p:tags r:id="rId1"/>
    </p:custDataLst>
    <p:extLst>
      <p:ext uri="{BB962C8B-B14F-4D97-AF65-F5344CB8AC3E}">
        <p14:creationId xmlns:p14="http://schemas.microsoft.com/office/powerpoint/2010/main" val="23999389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3">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BD7DB6B-AE05-0A0B-2542-A2FE17662EAE}"/>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0213146" y="5169360"/>
            <a:ext cx="1978855" cy="1688640"/>
          </a:xfrm>
          <a:prstGeom prst="rect">
            <a:avLst/>
          </a:prstGeom>
        </p:spPr>
      </p:pic>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875454"/>
            <a:ext cx="11376024" cy="4054564"/>
          </a:xfrm>
          <a:prstGeom prst="rect">
            <a:avLst/>
          </a:prstGeom>
        </p:spPr>
        <p:txBody>
          <a:bodyPr>
            <a:noAutofit/>
          </a:bodyPr>
          <a:lstStyle>
            <a:lvl1pPr>
              <a:lnSpc>
                <a:spcPct val="100000"/>
              </a:lnSpc>
              <a:spcBef>
                <a:spcPts val="600"/>
              </a:spcBef>
              <a:spcAft>
                <a:spcPts val="600"/>
              </a:spcAft>
              <a:defRPr sz="1800"/>
            </a:lvl1pPr>
            <a:lvl2pPr marL="460788" indent="-228594">
              <a:lnSpc>
                <a:spcPct val="100000"/>
              </a:lnSpc>
              <a:defRPr sz="1600"/>
            </a:lvl2pPr>
            <a:lvl3pPr>
              <a:lnSpc>
                <a:spcPct val="100000"/>
              </a:lnSpc>
              <a:defRPr sz="1400"/>
            </a:lvl3pPr>
            <a:lvl4pPr>
              <a:lnSpc>
                <a:spcPct val="100000"/>
              </a:lnSpc>
              <a:defRPr sz="1200"/>
            </a:lvl4pPr>
            <a:lvl5pPr>
              <a:lnSpc>
                <a:spcPct val="100000"/>
              </a:lnSpc>
              <a:defRPr sz="1100"/>
            </a:lvl5pPr>
          </a:lstStyle>
          <a:p>
            <a:pPr lvl="0"/>
            <a:r>
              <a:rPr lang="en-US"/>
              <a:t>Click to add text here. </a:t>
            </a:r>
            <a:br>
              <a:rPr lang="en-US"/>
            </a:br>
            <a:r>
              <a:rPr lang="en-US"/>
              <a:t>When pasting copy from other slides, be sure to use the Paste and Match Formatting shortcut (</a:t>
            </a:r>
            <a:r>
              <a:rPr lang="en-US" err="1"/>
              <a:t>Cmd</a:t>
            </a:r>
            <a:r>
              <a:rPr lang="en-US"/>
              <a:t> + Option + Shift + V).</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gn="ctr">
              <a:lnSpc>
                <a:spcPct val="100000"/>
              </a:lnSpc>
              <a:defRPr/>
            </a:lvl1pPr>
          </a:lstStyle>
          <a:p>
            <a:fld id="{F8E47D07-9D1E-4FE9-B31A-2F5863681021}" type="slidenum">
              <a:rPr lang="en-GB" smtClean="0"/>
              <a:pPr/>
              <a:t>‹#›</a:t>
            </a:fld>
            <a:endParaRPr lang="en-GB"/>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88" y="5954280"/>
            <a:ext cx="9729787" cy="636184"/>
          </a:xfrm>
          <a:prstGeom prst="rect">
            <a:avLst/>
          </a:prstGeom>
        </p:spPr>
        <p:txBody>
          <a:bodyPr anchor="b" anchorCtr="0">
            <a:noAutofit/>
          </a:bodyPr>
          <a:lstStyle>
            <a:lvl1pPr>
              <a:lnSpc>
                <a:spcPct val="100000"/>
              </a:lnSpc>
              <a:spcBef>
                <a:spcPts val="0"/>
              </a:spcBef>
              <a:spcAft>
                <a:spcPts val="0"/>
              </a:spcAft>
              <a:buNone/>
              <a:defRPr sz="1067"/>
            </a:lvl1pPr>
          </a:lstStyle>
          <a:p>
            <a:pPr lvl="0"/>
            <a:r>
              <a:rPr lang="en-US"/>
              <a:t>Footnotes</a:t>
            </a:r>
          </a:p>
        </p:txBody>
      </p:sp>
      <p:sp>
        <p:nvSpPr>
          <p:cNvPr id="4" name="Text Placeholder 3">
            <a:extLst>
              <a:ext uri="{FF2B5EF4-FFF2-40B4-BE49-F238E27FC236}">
                <a16:creationId xmlns:a16="http://schemas.microsoft.com/office/drawing/2014/main" id="{4C3CA564-4E04-BBD3-0A40-2AD642F5145D}"/>
              </a:ext>
            </a:extLst>
          </p:cNvPr>
          <p:cNvSpPr>
            <a:spLocks noGrp="1"/>
          </p:cNvSpPr>
          <p:nvPr>
            <p:ph type="body" sz="quarter" idx="112" hasCustomPrompt="1"/>
          </p:nvPr>
        </p:nvSpPr>
        <p:spPr>
          <a:xfrm>
            <a:off x="407989" y="1107022"/>
            <a:ext cx="11376024" cy="602895"/>
          </a:xfrm>
          <a:prstGeom prst="rect">
            <a:avLst/>
          </a:prstGeom>
        </p:spPr>
        <p:txBody>
          <a:bodyPr/>
          <a:lstStyle>
            <a:lvl1pPr marL="0" indent="0">
              <a:buNone/>
              <a:defRPr sz="2800"/>
            </a:lvl1pPr>
            <a:lvl2pPr marL="232194" indent="0">
              <a:buNone/>
              <a:defRPr/>
            </a:lvl2pPr>
          </a:lstStyle>
          <a:p>
            <a:pPr lvl="0"/>
            <a:r>
              <a:rPr lang="en-GB"/>
              <a:t>Click to edit Subtitle</a:t>
            </a:r>
          </a:p>
        </p:txBody>
      </p:sp>
      <p:sp>
        <p:nvSpPr>
          <p:cNvPr id="12" name="TextBox 11">
            <a:extLst>
              <a:ext uri="{FF2B5EF4-FFF2-40B4-BE49-F238E27FC236}">
                <a16:creationId xmlns:a16="http://schemas.microsoft.com/office/drawing/2014/main" id="{F03640F6-8336-47E0-B906-B6C529283753}"/>
              </a:ext>
            </a:extLst>
          </p:cNvPr>
          <p:cNvSpPr txBox="1"/>
          <p:nvPr userDrawn="1"/>
        </p:nvSpPr>
        <p:spPr>
          <a:xfrm>
            <a:off x="407987" y="6590463"/>
            <a:ext cx="7626741" cy="256545"/>
          </a:xfrm>
          <a:prstGeom prst="rect">
            <a:avLst/>
          </a:prstGeom>
          <a:noFill/>
        </p:spPr>
        <p:txBody>
          <a:bodyPr wrap="square">
            <a:spAutoFit/>
          </a:bodyPr>
          <a:lstStyle/>
          <a:p>
            <a:r>
              <a:rPr lang="en-GB" sz="1067" kern="1200" dirty="0">
                <a:solidFill>
                  <a:schemeClr val="tx1"/>
                </a:solidFill>
                <a:effectLst/>
                <a:latin typeface="+mn-lt"/>
                <a:ea typeface="+mn-ea"/>
                <a:cs typeface="+mn-cs"/>
              </a:rPr>
              <a:t>This non-promotional medical educational meeting is organised and funded by AstraZeneca for healthcare professionals only.</a:t>
            </a:r>
          </a:p>
        </p:txBody>
      </p:sp>
    </p:spTree>
    <p:custDataLst>
      <p:tags r:id="rId1"/>
    </p:custDataLst>
    <p:extLst>
      <p:ext uri="{BB962C8B-B14F-4D97-AF65-F5344CB8AC3E}">
        <p14:creationId xmlns:p14="http://schemas.microsoft.com/office/powerpoint/2010/main" val="34638474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17">
          <p15:clr>
            <a:srgbClr val="A4A3A4"/>
          </p15:clr>
        </p15:guide>
        <p15:guide id="6" pos="3876">
          <p15:clr>
            <a:srgbClr val="A4A3A4"/>
          </p15:clr>
        </p15:guide>
        <p15:guide id="7" pos="5009">
          <p15:clr>
            <a:srgbClr val="A4A3A4"/>
          </p15:clr>
        </p15:guide>
        <p15:guide id="8" pos="5110">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a:t>Click to enter title here</a:t>
            </a:r>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gn="ctr">
              <a:lnSpc>
                <a:spcPct val="100000"/>
              </a:lnSpc>
              <a:defRPr/>
            </a:lvl1pPr>
          </a:lstStyle>
          <a:p>
            <a:fld id="{F8E47D07-9D1E-4FE9-B31A-2F5863681021}" type="slidenum">
              <a:rPr lang="en-GB" smtClean="0"/>
              <a:pPr/>
              <a:t>‹#›</a:t>
            </a:fld>
            <a:endParaRPr lang="en-GB"/>
          </a:p>
        </p:txBody>
      </p:sp>
      <p:pic>
        <p:nvPicPr>
          <p:cNvPr id="14" name="Picture 13" descr="Icon&#10;&#10;Description automatically generated with low confidence">
            <a:extLst>
              <a:ext uri="{FF2B5EF4-FFF2-40B4-BE49-F238E27FC236}">
                <a16:creationId xmlns:a16="http://schemas.microsoft.com/office/drawing/2014/main" id="{F33072F9-A8F9-EBC8-7618-8CB2B52C47A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l="-2232" t="-288"/>
          <a:stretch/>
        </p:blipFill>
        <p:spPr>
          <a:xfrm>
            <a:off x="10370693" y="4906817"/>
            <a:ext cx="1821307" cy="1951185"/>
          </a:xfrm>
          <a:prstGeom prst="rect">
            <a:avLst/>
          </a:prstGeom>
        </p:spPr>
      </p:pic>
      <p:sp>
        <p:nvSpPr>
          <p:cNvPr id="15" name="Text Placeholder 3">
            <a:extLst>
              <a:ext uri="{FF2B5EF4-FFF2-40B4-BE49-F238E27FC236}">
                <a16:creationId xmlns:a16="http://schemas.microsoft.com/office/drawing/2014/main" id="{EECD24E1-C314-B1C2-5896-00C5EFB5CE1F}"/>
              </a:ext>
            </a:extLst>
          </p:cNvPr>
          <p:cNvSpPr>
            <a:spLocks noGrp="1"/>
          </p:cNvSpPr>
          <p:nvPr>
            <p:ph type="body" sz="quarter" idx="112" hasCustomPrompt="1"/>
          </p:nvPr>
        </p:nvSpPr>
        <p:spPr>
          <a:xfrm>
            <a:off x="407989" y="1107022"/>
            <a:ext cx="11376024" cy="602895"/>
          </a:xfrm>
          <a:prstGeom prst="rect">
            <a:avLst/>
          </a:prstGeom>
        </p:spPr>
        <p:txBody>
          <a:bodyPr/>
          <a:lstStyle>
            <a:lvl1pPr marL="0" indent="0">
              <a:buNone/>
              <a:defRPr sz="2800"/>
            </a:lvl1pPr>
            <a:lvl2pPr marL="232194" indent="0">
              <a:buNone/>
              <a:defRPr/>
            </a:lvl2pPr>
          </a:lstStyle>
          <a:p>
            <a:pPr lvl="0"/>
            <a:r>
              <a:rPr lang="en-GB"/>
              <a:t>Click to edit Subtitle</a:t>
            </a:r>
          </a:p>
        </p:txBody>
      </p:sp>
      <p:sp>
        <p:nvSpPr>
          <p:cNvPr id="12" name="Content Placeholder 7">
            <a:extLst>
              <a:ext uri="{FF2B5EF4-FFF2-40B4-BE49-F238E27FC236}">
                <a16:creationId xmlns:a16="http://schemas.microsoft.com/office/drawing/2014/main" id="{A949659E-FFF6-4C3B-A61B-709BA24AD622}"/>
              </a:ext>
            </a:extLst>
          </p:cNvPr>
          <p:cNvSpPr>
            <a:spLocks noGrp="1"/>
          </p:cNvSpPr>
          <p:nvPr>
            <p:ph sz="quarter" idx="19" hasCustomPrompt="1"/>
          </p:nvPr>
        </p:nvSpPr>
        <p:spPr>
          <a:xfrm>
            <a:off x="407988" y="1875454"/>
            <a:ext cx="11376024" cy="4054564"/>
          </a:xfrm>
          <a:prstGeom prst="rect">
            <a:avLst/>
          </a:prstGeom>
        </p:spPr>
        <p:txBody>
          <a:bodyPr>
            <a:noAutofit/>
          </a:bodyPr>
          <a:lstStyle>
            <a:lvl1pPr>
              <a:lnSpc>
                <a:spcPct val="100000"/>
              </a:lnSpc>
              <a:spcBef>
                <a:spcPts val="600"/>
              </a:spcBef>
              <a:spcAft>
                <a:spcPts val="600"/>
              </a:spcAft>
              <a:defRPr sz="1800"/>
            </a:lvl1pPr>
            <a:lvl2pPr marL="460788" indent="-228594">
              <a:lnSpc>
                <a:spcPct val="100000"/>
              </a:lnSpc>
              <a:defRPr sz="1600"/>
            </a:lvl2pPr>
            <a:lvl3pPr>
              <a:lnSpc>
                <a:spcPct val="100000"/>
              </a:lnSpc>
              <a:defRPr sz="1400"/>
            </a:lvl3pPr>
            <a:lvl4pPr>
              <a:lnSpc>
                <a:spcPct val="100000"/>
              </a:lnSpc>
              <a:defRPr sz="1200"/>
            </a:lvl4pPr>
            <a:lvl5pPr>
              <a:lnSpc>
                <a:spcPct val="100000"/>
              </a:lnSpc>
              <a:defRPr sz="1100"/>
            </a:lvl5pPr>
          </a:lstStyle>
          <a:p>
            <a:pPr lvl="0"/>
            <a:r>
              <a:rPr lang="en-US"/>
              <a:t>Click to add text here. </a:t>
            </a:r>
            <a:br>
              <a:rPr lang="en-US"/>
            </a:br>
            <a:r>
              <a:rPr lang="en-US"/>
              <a:t>When pasting copy from other slides, be sure to use the Paste and Match Formatting shortcut (</a:t>
            </a:r>
            <a:r>
              <a:rPr lang="en-US" err="1"/>
              <a:t>Cmd</a:t>
            </a:r>
            <a:r>
              <a:rPr lang="en-US"/>
              <a:t> + Option + Shift + V).</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
        <p:nvSpPr>
          <p:cNvPr id="9" name="Text Placeholder 96">
            <a:extLst>
              <a:ext uri="{FF2B5EF4-FFF2-40B4-BE49-F238E27FC236}">
                <a16:creationId xmlns:a16="http://schemas.microsoft.com/office/drawing/2014/main" id="{1B7CF912-721F-4D83-B107-C6817E49BD97}"/>
              </a:ext>
            </a:extLst>
          </p:cNvPr>
          <p:cNvSpPr>
            <a:spLocks noGrp="1"/>
          </p:cNvSpPr>
          <p:nvPr>
            <p:ph type="body" sz="quarter" idx="111" hasCustomPrompt="1"/>
          </p:nvPr>
        </p:nvSpPr>
        <p:spPr>
          <a:xfrm>
            <a:off x="407988" y="5954280"/>
            <a:ext cx="9729787" cy="636184"/>
          </a:xfrm>
          <a:prstGeom prst="rect">
            <a:avLst/>
          </a:prstGeom>
        </p:spPr>
        <p:txBody>
          <a:bodyPr anchor="b" anchorCtr="0">
            <a:noAutofit/>
          </a:bodyPr>
          <a:lstStyle>
            <a:lvl1pPr>
              <a:lnSpc>
                <a:spcPct val="100000"/>
              </a:lnSpc>
              <a:spcBef>
                <a:spcPts val="0"/>
              </a:spcBef>
              <a:spcAft>
                <a:spcPts val="0"/>
              </a:spcAft>
              <a:buNone/>
              <a:defRPr sz="1067"/>
            </a:lvl1pPr>
          </a:lstStyle>
          <a:p>
            <a:pPr lvl="0"/>
            <a:r>
              <a:rPr lang="en-US"/>
              <a:t>Footnotes</a:t>
            </a:r>
          </a:p>
        </p:txBody>
      </p:sp>
      <p:sp>
        <p:nvSpPr>
          <p:cNvPr id="11" name="TextBox 10">
            <a:extLst>
              <a:ext uri="{FF2B5EF4-FFF2-40B4-BE49-F238E27FC236}">
                <a16:creationId xmlns:a16="http://schemas.microsoft.com/office/drawing/2014/main" id="{D68D16CF-2474-4B27-AF78-627118956D6C}"/>
              </a:ext>
            </a:extLst>
          </p:cNvPr>
          <p:cNvSpPr txBox="1"/>
          <p:nvPr userDrawn="1"/>
        </p:nvSpPr>
        <p:spPr>
          <a:xfrm>
            <a:off x="407987" y="6590463"/>
            <a:ext cx="7626741" cy="256545"/>
          </a:xfrm>
          <a:prstGeom prst="rect">
            <a:avLst/>
          </a:prstGeom>
          <a:noFill/>
        </p:spPr>
        <p:txBody>
          <a:bodyPr wrap="square">
            <a:spAutoFit/>
          </a:bodyPr>
          <a:lstStyle/>
          <a:p>
            <a:r>
              <a:rPr lang="en-GB" sz="1067" kern="1200" dirty="0">
                <a:solidFill>
                  <a:schemeClr val="tx1"/>
                </a:solidFill>
                <a:effectLst/>
                <a:latin typeface="+mn-lt"/>
                <a:ea typeface="+mn-ea"/>
                <a:cs typeface="+mn-cs"/>
              </a:rPr>
              <a:t>This non-promotional medical educational meeting is organised and funded by AstraZeneca for healthcare professionals only.</a:t>
            </a:r>
          </a:p>
        </p:txBody>
      </p:sp>
    </p:spTree>
    <p:custDataLst>
      <p:tags r:id="rId1"/>
    </p:custDataLst>
    <p:extLst>
      <p:ext uri="{BB962C8B-B14F-4D97-AF65-F5344CB8AC3E}">
        <p14:creationId xmlns:p14="http://schemas.microsoft.com/office/powerpoint/2010/main" val="1472918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17">
          <p15:clr>
            <a:srgbClr val="A4A3A4"/>
          </p15:clr>
        </p15:guide>
        <p15:guide id="6" pos="3876">
          <p15:clr>
            <a:srgbClr val="A4A3A4"/>
          </p15:clr>
        </p15:guide>
        <p15:guide id="7" pos="5009">
          <p15:clr>
            <a:srgbClr val="A4A3A4"/>
          </p15:clr>
        </p15:guide>
        <p15:guide id="8" pos="5110">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72351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a:t>Click to enter title here</a:t>
            </a:r>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gn="ctr">
              <a:lnSpc>
                <a:spcPct val="100000"/>
              </a:lnSpc>
              <a:defRPr/>
            </a:lvl1pPr>
          </a:lstStyle>
          <a:p>
            <a:fld id="{F8E47D07-9D1E-4FE9-B31A-2F5863681021}" type="slidenum">
              <a:rPr lang="en-GB" smtClean="0"/>
              <a:pPr/>
              <a:t>‹#›</a:t>
            </a:fld>
            <a:endParaRPr lang="en-GB"/>
          </a:p>
        </p:txBody>
      </p:sp>
      <p:sp>
        <p:nvSpPr>
          <p:cNvPr id="15" name="Text Placeholder 3">
            <a:extLst>
              <a:ext uri="{FF2B5EF4-FFF2-40B4-BE49-F238E27FC236}">
                <a16:creationId xmlns:a16="http://schemas.microsoft.com/office/drawing/2014/main" id="{EECD24E1-C314-B1C2-5896-00C5EFB5CE1F}"/>
              </a:ext>
            </a:extLst>
          </p:cNvPr>
          <p:cNvSpPr>
            <a:spLocks noGrp="1"/>
          </p:cNvSpPr>
          <p:nvPr>
            <p:ph type="body" sz="quarter" idx="112" hasCustomPrompt="1"/>
          </p:nvPr>
        </p:nvSpPr>
        <p:spPr>
          <a:xfrm>
            <a:off x="407989" y="1107022"/>
            <a:ext cx="11376024" cy="602895"/>
          </a:xfrm>
          <a:prstGeom prst="rect">
            <a:avLst/>
          </a:prstGeom>
        </p:spPr>
        <p:txBody>
          <a:bodyPr/>
          <a:lstStyle>
            <a:lvl1pPr marL="0" indent="0">
              <a:buNone/>
              <a:defRPr sz="2800"/>
            </a:lvl1pPr>
            <a:lvl2pPr marL="232194" indent="0">
              <a:buNone/>
              <a:defRPr/>
            </a:lvl2pPr>
          </a:lstStyle>
          <a:p>
            <a:pPr lvl="0"/>
            <a:r>
              <a:rPr lang="en-GB"/>
              <a:t>Click to edit Subtitle</a:t>
            </a:r>
          </a:p>
        </p:txBody>
      </p:sp>
      <p:pic>
        <p:nvPicPr>
          <p:cNvPr id="9" name="Picture 8">
            <a:extLst>
              <a:ext uri="{FF2B5EF4-FFF2-40B4-BE49-F238E27FC236}">
                <a16:creationId xmlns:a16="http://schemas.microsoft.com/office/drawing/2014/main" id="{4703E7F3-4CE8-491B-8A97-AB6B237D761B}"/>
              </a:ext>
            </a:extLst>
          </p:cNvPr>
          <p:cNvPicPr>
            <a:picLocks noChangeAspect="1"/>
          </p:cNvPicPr>
          <p:nvPr userDrawn="1"/>
        </p:nvPicPr>
        <p:blipFill rotWithShape="1">
          <a:blip r:embed="rId3">
            <a:alphaModFix amt="57000"/>
          </a:blip>
          <a:srcRect l="-3502" t="-5058" r="8062" b="30558"/>
          <a:stretch/>
        </p:blipFill>
        <p:spPr>
          <a:xfrm>
            <a:off x="8809941" y="5209749"/>
            <a:ext cx="3382060" cy="1648251"/>
          </a:xfrm>
          <a:prstGeom prst="rect">
            <a:avLst/>
          </a:prstGeom>
        </p:spPr>
      </p:pic>
      <p:sp>
        <p:nvSpPr>
          <p:cNvPr id="17" name="Content Placeholder 7">
            <a:extLst>
              <a:ext uri="{FF2B5EF4-FFF2-40B4-BE49-F238E27FC236}">
                <a16:creationId xmlns:a16="http://schemas.microsoft.com/office/drawing/2014/main" id="{B5E2B402-9DA5-4B79-94E9-39E9808E40AF}"/>
              </a:ext>
            </a:extLst>
          </p:cNvPr>
          <p:cNvSpPr>
            <a:spLocks noGrp="1"/>
          </p:cNvSpPr>
          <p:nvPr>
            <p:ph sz="quarter" idx="19" hasCustomPrompt="1"/>
          </p:nvPr>
        </p:nvSpPr>
        <p:spPr>
          <a:xfrm>
            <a:off x="407988" y="1875454"/>
            <a:ext cx="11376024" cy="4054564"/>
          </a:xfrm>
          <a:prstGeom prst="rect">
            <a:avLst/>
          </a:prstGeom>
        </p:spPr>
        <p:txBody>
          <a:bodyPr>
            <a:noAutofit/>
          </a:bodyPr>
          <a:lstStyle>
            <a:lvl1pPr>
              <a:lnSpc>
                <a:spcPct val="100000"/>
              </a:lnSpc>
              <a:spcBef>
                <a:spcPts val="600"/>
              </a:spcBef>
              <a:spcAft>
                <a:spcPts val="600"/>
              </a:spcAft>
              <a:defRPr sz="1800"/>
            </a:lvl1pPr>
            <a:lvl2pPr marL="460788" indent="-228594">
              <a:lnSpc>
                <a:spcPct val="100000"/>
              </a:lnSpc>
              <a:defRPr sz="1600"/>
            </a:lvl2pPr>
            <a:lvl3pPr>
              <a:lnSpc>
                <a:spcPct val="100000"/>
              </a:lnSpc>
              <a:defRPr sz="1400"/>
            </a:lvl3pPr>
            <a:lvl4pPr>
              <a:lnSpc>
                <a:spcPct val="100000"/>
              </a:lnSpc>
              <a:defRPr sz="1200"/>
            </a:lvl4pPr>
            <a:lvl5pPr>
              <a:lnSpc>
                <a:spcPct val="100000"/>
              </a:lnSpc>
              <a:defRPr sz="1100"/>
            </a:lvl5pPr>
          </a:lstStyle>
          <a:p>
            <a:pPr lvl="0"/>
            <a:r>
              <a:rPr lang="en-US"/>
              <a:t>Click to add text here. </a:t>
            </a:r>
            <a:br>
              <a:rPr lang="en-US"/>
            </a:br>
            <a:r>
              <a:rPr lang="en-US"/>
              <a:t>When pasting copy from other slides, be sure to use the Paste and Match Formatting shortcut (</a:t>
            </a:r>
            <a:r>
              <a:rPr lang="en-US" err="1"/>
              <a:t>Cmd</a:t>
            </a:r>
            <a:r>
              <a:rPr lang="en-US"/>
              <a:t> + Option + Shift + V).</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
        <p:nvSpPr>
          <p:cNvPr id="11" name="Text Placeholder 96">
            <a:extLst>
              <a:ext uri="{FF2B5EF4-FFF2-40B4-BE49-F238E27FC236}">
                <a16:creationId xmlns:a16="http://schemas.microsoft.com/office/drawing/2014/main" id="{BF1F0A6D-CCE3-4EF7-B88E-099FBC3F5ED9}"/>
              </a:ext>
            </a:extLst>
          </p:cNvPr>
          <p:cNvSpPr>
            <a:spLocks noGrp="1"/>
          </p:cNvSpPr>
          <p:nvPr>
            <p:ph type="body" sz="quarter" idx="111" hasCustomPrompt="1"/>
          </p:nvPr>
        </p:nvSpPr>
        <p:spPr>
          <a:xfrm>
            <a:off x="407988" y="5954280"/>
            <a:ext cx="9729787" cy="636184"/>
          </a:xfrm>
          <a:prstGeom prst="rect">
            <a:avLst/>
          </a:prstGeom>
        </p:spPr>
        <p:txBody>
          <a:bodyPr anchor="b" anchorCtr="0">
            <a:noAutofit/>
          </a:bodyPr>
          <a:lstStyle>
            <a:lvl1pPr>
              <a:lnSpc>
                <a:spcPct val="100000"/>
              </a:lnSpc>
              <a:spcBef>
                <a:spcPts val="0"/>
              </a:spcBef>
              <a:spcAft>
                <a:spcPts val="0"/>
              </a:spcAft>
              <a:buNone/>
              <a:defRPr sz="1067"/>
            </a:lvl1pPr>
          </a:lstStyle>
          <a:p>
            <a:pPr lvl="0"/>
            <a:r>
              <a:rPr lang="en-US"/>
              <a:t>Footnotes</a:t>
            </a:r>
          </a:p>
        </p:txBody>
      </p:sp>
      <p:sp>
        <p:nvSpPr>
          <p:cNvPr id="12" name="TextBox 11">
            <a:extLst>
              <a:ext uri="{FF2B5EF4-FFF2-40B4-BE49-F238E27FC236}">
                <a16:creationId xmlns:a16="http://schemas.microsoft.com/office/drawing/2014/main" id="{B89E6659-341A-401A-8FAC-9C65837B105F}"/>
              </a:ext>
            </a:extLst>
          </p:cNvPr>
          <p:cNvSpPr txBox="1"/>
          <p:nvPr userDrawn="1"/>
        </p:nvSpPr>
        <p:spPr>
          <a:xfrm>
            <a:off x="407987" y="6590463"/>
            <a:ext cx="7626741" cy="256545"/>
          </a:xfrm>
          <a:prstGeom prst="rect">
            <a:avLst/>
          </a:prstGeom>
          <a:noFill/>
        </p:spPr>
        <p:txBody>
          <a:bodyPr wrap="square">
            <a:spAutoFit/>
          </a:bodyPr>
          <a:lstStyle/>
          <a:p>
            <a:r>
              <a:rPr lang="en-GB" sz="1067" kern="1200" dirty="0">
                <a:solidFill>
                  <a:schemeClr val="tx1"/>
                </a:solidFill>
                <a:effectLst/>
                <a:latin typeface="+mn-lt"/>
                <a:ea typeface="+mn-ea"/>
                <a:cs typeface="+mn-cs"/>
              </a:rPr>
              <a:t>This non-promotional medical educational meeting is organised and funded by AstraZeneca for healthcare professionals only.</a:t>
            </a:r>
          </a:p>
        </p:txBody>
      </p:sp>
    </p:spTree>
    <p:custDataLst>
      <p:tags r:id="rId1"/>
    </p:custDataLst>
    <p:extLst>
      <p:ext uri="{BB962C8B-B14F-4D97-AF65-F5344CB8AC3E}">
        <p14:creationId xmlns:p14="http://schemas.microsoft.com/office/powerpoint/2010/main" val="19290380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17">
          <p15:clr>
            <a:srgbClr val="A4A3A4"/>
          </p15:clr>
        </p15:guide>
        <p15:guide id="6" pos="3876">
          <p15:clr>
            <a:srgbClr val="A4A3A4"/>
          </p15:clr>
        </p15:guide>
        <p15:guide id="7" pos="5009">
          <p15:clr>
            <a:srgbClr val="A4A3A4"/>
          </p15:clr>
        </p15:guide>
        <p15:guide id="8" pos="5110">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a:t>Click to enter title here</a:t>
            </a:r>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gn="ctr">
              <a:lnSpc>
                <a:spcPct val="100000"/>
              </a:lnSpc>
              <a:defRPr/>
            </a:lvl1pPr>
          </a:lstStyle>
          <a:p>
            <a:fld id="{F8E47D07-9D1E-4FE9-B31A-2F5863681021}" type="slidenum">
              <a:rPr lang="en-GB" smtClean="0"/>
              <a:pPr/>
              <a:t>‹#›</a:t>
            </a:fld>
            <a:endParaRPr lang="en-GB"/>
          </a:p>
        </p:txBody>
      </p:sp>
      <p:sp>
        <p:nvSpPr>
          <p:cNvPr id="15" name="Text Placeholder 3">
            <a:extLst>
              <a:ext uri="{FF2B5EF4-FFF2-40B4-BE49-F238E27FC236}">
                <a16:creationId xmlns:a16="http://schemas.microsoft.com/office/drawing/2014/main" id="{EECD24E1-C314-B1C2-5896-00C5EFB5CE1F}"/>
              </a:ext>
            </a:extLst>
          </p:cNvPr>
          <p:cNvSpPr>
            <a:spLocks noGrp="1"/>
          </p:cNvSpPr>
          <p:nvPr>
            <p:ph type="body" sz="quarter" idx="112" hasCustomPrompt="1"/>
          </p:nvPr>
        </p:nvSpPr>
        <p:spPr>
          <a:xfrm>
            <a:off x="407989" y="1107022"/>
            <a:ext cx="11376024" cy="602895"/>
          </a:xfrm>
          <a:prstGeom prst="rect">
            <a:avLst/>
          </a:prstGeom>
        </p:spPr>
        <p:txBody>
          <a:bodyPr/>
          <a:lstStyle>
            <a:lvl1pPr marL="0" indent="0">
              <a:buNone/>
              <a:defRPr sz="2800"/>
            </a:lvl1pPr>
            <a:lvl2pPr marL="232194" indent="0">
              <a:buNone/>
              <a:defRPr/>
            </a:lvl2pPr>
          </a:lstStyle>
          <a:p>
            <a:pPr lvl="0"/>
            <a:r>
              <a:rPr lang="en-GB"/>
              <a:t>Click to edit Subtitle</a:t>
            </a:r>
          </a:p>
        </p:txBody>
      </p:sp>
      <p:sp>
        <p:nvSpPr>
          <p:cNvPr id="14" name="Content Placeholder 7">
            <a:extLst>
              <a:ext uri="{FF2B5EF4-FFF2-40B4-BE49-F238E27FC236}">
                <a16:creationId xmlns:a16="http://schemas.microsoft.com/office/drawing/2014/main" id="{D6C7B875-A1CB-442E-89B6-4529259162D8}"/>
              </a:ext>
            </a:extLst>
          </p:cNvPr>
          <p:cNvSpPr>
            <a:spLocks noGrp="1"/>
          </p:cNvSpPr>
          <p:nvPr>
            <p:ph sz="quarter" idx="19" hasCustomPrompt="1"/>
          </p:nvPr>
        </p:nvSpPr>
        <p:spPr>
          <a:xfrm>
            <a:off x="407988" y="1875454"/>
            <a:ext cx="11376024" cy="4054564"/>
          </a:xfrm>
          <a:prstGeom prst="rect">
            <a:avLst/>
          </a:prstGeom>
        </p:spPr>
        <p:txBody>
          <a:bodyPr>
            <a:noAutofit/>
          </a:bodyPr>
          <a:lstStyle>
            <a:lvl1pPr>
              <a:lnSpc>
                <a:spcPct val="100000"/>
              </a:lnSpc>
              <a:spcBef>
                <a:spcPts val="600"/>
              </a:spcBef>
              <a:spcAft>
                <a:spcPts val="600"/>
              </a:spcAft>
              <a:defRPr sz="1800"/>
            </a:lvl1pPr>
            <a:lvl2pPr marL="460788" indent="-228594">
              <a:lnSpc>
                <a:spcPct val="100000"/>
              </a:lnSpc>
              <a:defRPr sz="1600"/>
            </a:lvl2pPr>
            <a:lvl3pPr>
              <a:lnSpc>
                <a:spcPct val="100000"/>
              </a:lnSpc>
              <a:defRPr sz="1400"/>
            </a:lvl3pPr>
            <a:lvl4pPr>
              <a:lnSpc>
                <a:spcPct val="100000"/>
              </a:lnSpc>
              <a:defRPr sz="1200"/>
            </a:lvl4pPr>
            <a:lvl5pPr>
              <a:lnSpc>
                <a:spcPct val="100000"/>
              </a:lnSpc>
              <a:defRPr sz="1100"/>
            </a:lvl5pPr>
          </a:lstStyle>
          <a:p>
            <a:pPr lvl="0"/>
            <a:r>
              <a:rPr lang="en-US"/>
              <a:t>Click to add text here. </a:t>
            </a:r>
            <a:br>
              <a:rPr lang="en-US"/>
            </a:br>
            <a:r>
              <a:rPr lang="en-US"/>
              <a:t>When pasting copy from other slides, be sure to use the Paste and Match Formatting shortcut (</a:t>
            </a:r>
            <a:r>
              <a:rPr lang="en-US" err="1"/>
              <a:t>Cmd</a:t>
            </a:r>
            <a:r>
              <a:rPr lang="en-US"/>
              <a:t> + Option + Shift + V).</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
        <p:nvSpPr>
          <p:cNvPr id="8" name="Text Placeholder 96">
            <a:extLst>
              <a:ext uri="{FF2B5EF4-FFF2-40B4-BE49-F238E27FC236}">
                <a16:creationId xmlns:a16="http://schemas.microsoft.com/office/drawing/2014/main" id="{325432CA-280F-4317-993D-6445A81FACB0}"/>
              </a:ext>
            </a:extLst>
          </p:cNvPr>
          <p:cNvSpPr>
            <a:spLocks noGrp="1"/>
          </p:cNvSpPr>
          <p:nvPr>
            <p:ph type="body" sz="quarter" idx="111" hasCustomPrompt="1"/>
          </p:nvPr>
        </p:nvSpPr>
        <p:spPr>
          <a:xfrm>
            <a:off x="407988" y="5954280"/>
            <a:ext cx="9729787" cy="636184"/>
          </a:xfrm>
          <a:prstGeom prst="rect">
            <a:avLst/>
          </a:prstGeom>
        </p:spPr>
        <p:txBody>
          <a:bodyPr anchor="b" anchorCtr="0">
            <a:noAutofit/>
          </a:bodyPr>
          <a:lstStyle>
            <a:lvl1pPr>
              <a:lnSpc>
                <a:spcPct val="100000"/>
              </a:lnSpc>
              <a:spcBef>
                <a:spcPts val="0"/>
              </a:spcBef>
              <a:spcAft>
                <a:spcPts val="0"/>
              </a:spcAft>
              <a:buNone/>
              <a:defRPr sz="1067"/>
            </a:lvl1pPr>
          </a:lstStyle>
          <a:p>
            <a:pPr lvl="0"/>
            <a:r>
              <a:rPr lang="en-US"/>
              <a:t>Footnotes</a:t>
            </a:r>
          </a:p>
        </p:txBody>
      </p:sp>
      <p:sp>
        <p:nvSpPr>
          <p:cNvPr id="9" name="TextBox 8">
            <a:extLst>
              <a:ext uri="{FF2B5EF4-FFF2-40B4-BE49-F238E27FC236}">
                <a16:creationId xmlns:a16="http://schemas.microsoft.com/office/drawing/2014/main" id="{70800019-CFD5-4935-B600-DD5C894FF30E}"/>
              </a:ext>
            </a:extLst>
          </p:cNvPr>
          <p:cNvSpPr txBox="1"/>
          <p:nvPr userDrawn="1"/>
        </p:nvSpPr>
        <p:spPr>
          <a:xfrm>
            <a:off x="407987" y="6590463"/>
            <a:ext cx="7626741" cy="256545"/>
          </a:xfrm>
          <a:prstGeom prst="rect">
            <a:avLst/>
          </a:prstGeom>
          <a:noFill/>
        </p:spPr>
        <p:txBody>
          <a:bodyPr wrap="square">
            <a:spAutoFit/>
          </a:bodyPr>
          <a:lstStyle/>
          <a:p>
            <a:r>
              <a:rPr lang="en-GB" sz="1067" kern="1200" dirty="0">
                <a:solidFill>
                  <a:schemeClr val="tx1"/>
                </a:solidFill>
                <a:effectLst/>
                <a:latin typeface="+mn-lt"/>
                <a:ea typeface="+mn-ea"/>
                <a:cs typeface="+mn-cs"/>
              </a:rPr>
              <a:t>This non-promotional medical educational meeting is organised and funded by AstraZeneca for healthcare professionals only.</a:t>
            </a:r>
          </a:p>
        </p:txBody>
      </p:sp>
    </p:spTree>
    <p:custDataLst>
      <p:tags r:id="rId1"/>
    </p:custDataLst>
    <p:extLst>
      <p:ext uri="{BB962C8B-B14F-4D97-AF65-F5344CB8AC3E}">
        <p14:creationId xmlns:p14="http://schemas.microsoft.com/office/powerpoint/2010/main" val="980068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17">
          <p15:clr>
            <a:srgbClr val="A4A3A4"/>
          </p15:clr>
        </p15:guide>
        <p15:guide id="6" pos="3876">
          <p15:clr>
            <a:srgbClr val="A4A3A4"/>
          </p15:clr>
        </p15:guide>
        <p15:guide id="7" pos="5009">
          <p15:clr>
            <a:srgbClr val="A4A3A4"/>
          </p15:clr>
        </p15:guide>
        <p15:guide id="8" pos="5110">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a:t>Click to enter title here</a:t>
            </a:r>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gn="ctr">
              <a:lnSpc>
                <a:spcPct val="100000"/>
              </a:lnSpc>
              <a:defRPr/>
            </a:lvl1pPr>
          </a:lstStyle>
          <a:p>
            <a:fld id="{F8E47D07-9D1E-4FE9-B31A-2F5863681021}" type="slidenum">
              <a:rPr lang="en-GB" smtClean="0"/>
              <a:pPr/>
              <a:t>‹#›</a:t>
            </a:fld>
            <a:endParaRPr lang="en-GB"/>
          </a:p>
        </p:txBody>
      </p:sp>
      <p:sp>
        <p:nvSpPr>
          <p:cNvPr id="15" name="Text Placeholder 3">
            <a:extLst>
              <a:ext uri="{FF2B5EF4-FFF2-40B4-BE49-F238E27FC236}">
                <a16:creationId xmlns:a16="http://schemas.microsoft.com/office/drawing/2014/main" id="{EECD24E1-C314-B1C2-5896-00C5EFB5CE1F}"/>
              </a:ext>
            </a:extLst>
          </p:cNvPr>
          <p:cNvSpPr>
            <a:spLocks noGrp="1"/>
          </p:cNvSpPr>
          <p:nvPr>
            <p:ph type="body" sz="quarter" idx="112" hasCustomPrompt="1"/>
          </p:nvPr>
        </p:nvSpPr>
        <p:spPr>
          <a:xfrm>
            <a:off x="407989" y="1107022"/>
            <a:ext cx="11376024" cy="602895"/>
          </a:xfrm>
          <a:prstGeom prst="rect">
            <a:avLst/>
          </a:prstGeom>
        </p:spPr>
        <p:txBody>
          <a:bodyPr/>
          <a:lstStyle>
            <a:lvl1pPr marL="0" indent="0">
              <a:buNone/>
              <a:defRPr sz="2800"/>
            </a:lvl1pPr>
            <a:lvl2pPr marL="232194" indent="0">
              <a:buNone/>
              <a:defRPr/>
            </a:lvl2pPr>
          </a:lstStyle>
          <a:p>
            <a:pPr lvl="0"/>
            <a:r>
              <a:rPr lang="en-GB"/>
              <a:t>Click to edit Subtitle</a:t>
            </a:r>
          </a:p>
        </p:txBody>
      </p:sp>
      <p:sp>
        <p:nvSpPr>
          <p:cNvPr id="7" name="Text Placeholder 96">
            <a:extLst>
              <a:ext uri="{FF2B5EF4-FFF2-40B4-BE49-F238E27FC236}">
                <a16:creationId xmlns:a16="http://schemas.microsoft.com/office/drawing/2014/main" id="{359A95E2-0DD3-47D8-ABF6-766C2791CA01}"/>
              </a:ext>
            </a:extLst>
          </p:cNvPr>
          <p:cNvSpPr>
            <a:spLocks noGrp="1"/>
          </p:cNvSpPr>
          <p:nvPr>
            <p:ph type="body" sz="quarter" idx="111" hasCustomPrompt="1"/>
          </p:nvPr>
        </p:nvSpPr>
        <p:spPr>
          <a:xfrm>
            <a:off x="407988" y="5954280"/>
            <a:ext cx="9729787" cy="636184"/>
          </a:xfrm>
          <a:prstGeom prst="rect">
            <a:avLst/>
          </a:prstGeom>
        </p:spPr>
        <p:txBody>
          <a:bodyPr anchor="b" anchorCtr="0">
            <a:noAutofit/>
          </a:bodyPr>
          <a:lstStyle>
            <a:lvl1pPr>
              <a:lnSpc>
                <a:spcPct val="100000"/>
              </a:lnSpc>
              <a:spcBef>
                <a:spcPts val="0"/>
              </a:spcBef>
              <a:spcAft>
                <a:spcPts val="0"/>
              </a:spcAft>
              <a:buNone/>
              <a:defRPr sz="1067"/>
            </a:lvl1pPr>
          </a:lstStyle>
          <a:p>
            <a:pPr lvl="0"/>
            <a:r>
              <a:rPr lang="en-US"/>
              <a:t>Footnotes</a:t>
            </a:r>
          </a:p>
        </p:txBody>
      </p:sp>
      <p:sp>
        <p:nvSpPr>
          <p:cNvPr id="8" name="TextBox 7">
            <a:extLst>
              <a:ext uri="{FF2B5EF4-FFF2-40B4-BE49-F238E27FC236}">
                <a16:creationId xmlns:a16="http://schemas.microsoft.com/office/drawing/2014/main" id="{03411FDD-EA4D-443A-B1A1-85855043579A}"/>
              </a:ext>
            </a:extLst>
          </p:cNvPr>
          <p:cNvSpPr txBox="1"/>
          <p:nvPr userDrawn="1"/>
        </p:nvSpPr>
        <p:spPr>
          <a:xfrm>
            <a:off x="407987" y="6590463"/>
            <a:ext cx="7626741" cy="256545"/>
          </a:xfrm>
          <a:prstGeom prst="rect">
            <a:avLst/>
          </a:prstGeom>
          <a:noFill/>
        </p:spPr>
        <p:txBody>
          <a:bodyPr wrap="square">
            <a:spAutoFit/>
          </a:bodyPr>
          <a:lstStyle/>
          <a:p>
            <a:r>
              <a:rPr lang="en-GB" sz="1067" kern="1200" dirty="0">
                <a:solidFill>
                  <a:schemeClr val="tx1"/>
                </a:solidFill>
                <a:effectLst/>
                <a:latin typeface="+mn-lt"/>
                <a:ea typeface="+mn-ea"/>
                <a:cs typeface="+mn-cs"/>
              </a:rPr>
              <a:t>This non-promotional medical educational meeting is organised and funded by AstraZeneca for healthcare professionals only.</a:t>
            </a:r>
          </a:p>
        </p:txBody>
      </p:sp>
    </p:spTree>
    <p:custDataLst>
      <p:tags r:id="rId1"/>
    </p:custDataLst>
    <p:extLst>
      <p:ext uri="{BB962C8B-B14F-4D97-AF65-F5344CB8AC3E}">
        <p14:creationId xmlns:p14="http://schemas.microsoft.com/office/powerpoint/2010/main" val="2668945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17">
          <p15:clr>
            <a:srgbClr val="A4A3A4"/>
          </p15:clr>
        </p15:guide>
        <p15:guide id="6" pos="3876">
          <p15:clr>
            <a:srgbClr val="A4A3A4"/>
          </p15:clr>
        </p15:guide>
        <p15:guide id="7" pos="5009">
          <p15:clr>
            <a:srgbClr val="A4A3A4"/>
          </p15:clr>
        </p15:guide>
        <p15:guide id="8" pos="5110">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8F49AA-1A71-9640-BE40-D7C77B652FE8}"/>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3593586-9D71-A848-A7EC-4CACA32885E7}"/>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2D8554C-68D8-BA4A-A01E-2E25610D0C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FF5A71D-36C5-6F4C-BE47-B07AA3778ECB}" type="datetimeFigureOut">
              <a:rPr kumimoji="0" lang="en-US" sz="1800" b="0" i="0" u="none" strike="noStrike" kern="1200" cap="none" spc="0" normalizeH="0" baseline="0" noProof="0" smtClean="0">
                <a:ln>
                  <a:noFill/>
                </a:ln>
                <a:solidFill>
                  <a:srgbClr val="3F444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6/2/25</a:t>
            </a:fld>
            <a:endParaRPr kumimoji="0" lang="en-US" sz="1800" b="0" i="0" u="none" strike="noStrike" kern="1200" cap="none" spc="0" normalizeH="0" baseline="0" noProof="0">
              <a:ln>
                <a:noFill/>
              </a:ln>
              <a:solidFill>
                <a:srgbClr val="3F4444"/>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A5D95A16-B154-B544-A4C3-0F23E5EE9BE1}"/>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4444"/>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E90F9105-9B5F-EA4D-9904-04E34F395B8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F2EF98-2BE7-D24A-ACA7-F6A8EDA4207F}" type="slidenum">
              <a:rPr kumimoji="0" lang="en-US" sz="1051" b="0" i="0" u="none" strike="noStrike" kern="1200" cap="none" spc="0" normalizeH="0" baseline="0" noProof="0" smtClean="0">
                <a:ln>
                  <a:noFill/>
                </a:ln>
                <a:solidFill>
                  <a:srgbClr val="3F4444"/>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51" b="0" i="0" u="none" strike="noStrike" kern="1200" cap="none" spc="0" normalizeH="0" baseline="0" noProof="0">
              <a:ln>
                <a:noFill/>
              </a:ln>
              <a:solidFill>
                <a:srgbClr val="3F4444"/>
              </a:solidFill>
              <a:effectLst/>
              <a:uLnTx/>
              <a:uFillTx/>
              <a:latin typeface="Calibri"/>
              <a:ea typeface="+mn-ea"/>
              <a:cs typeface="+mn-cs"/>
            </a:endParaRPr>
          </a:p>
        </p:txBody>
      </p:sp>
    </p:spTree>
    <p:extLst>
      <p:ext uri="{BB962C8B-B14F-4D97-AF65-F5344CB8AC3E}">
        <p14:creationId xmlns:p14="http://schemas.microsoft.com/office/powerpoint/2010/main" val="38512509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E63D61-94D4-E343-BE88-B3E4548909A1}"/>
              </a:ext>
            </a:extLst>
          </p:cNvPr>
          <p:cNvSpPr>
            <a:spLocks noGrp="1"/>
          </p:cNvSpPr>
          <p:nvPr>
            <p:ph type="ctrTitle"/>
          </p:nvPr>
        </p:nvSpPr>
        <p:spPr>
          <a:xfrm>
            <a:off x="1524000" y="1122363"/>
            <a:ext cx="9144000" cy="2387600"/>
          </a:xfrm>
        </p:spPr>
        <p:txBody>
          <a:bodyPr anchor="b">
            <a:normAutofit/>
          </a:bodyPr>
          <a:lstStyle>
            <a:lvl1pPr algn="ctr">
              <a:defRPr sz="36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378C05FC-CC5F-5D4C-9E9A-698A83353E5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B156B6E-AEE5-6E4E-BD3B-4C7BC739DF5A}"/>
              </a:ext>
            </a:extLst>
          </p:cNvPr>
          <p:cNvSpPr>
            <a:spLocks noGrp="1"/>
          </p:cNvSpPr>
          <p:nvPr>
            <p:ph type="dt" sz="half" idx="10"/>
          </p:nvPr>
        </p:nvSpPr>
        <p:spPr/>
        <p:txBody>
          <a:bodyPr/>
          <a:lstStyle/>
          <a:p>
            <a:fld id="{5B25D963-EA1D-414F-BF9B-F7DEB0EDA4B9}" type="datetime1">
              <a:rPr lang="en-US" smtClean="0"/>
              <a:t>6/2/25</a:t>
            </a:fld>
            <a:endParaRPr lang="en-US"/>
          </a:p>
        </p:txBody>
      </p:sp>
      <p:sp>
        <p:nvSpPr>
          <p:cNvPr id="5" name="Footer Placeholder 4">
            <a:extLst>
              <a:ext uri="{FF2B5EF4-FFF2-40B4-BE49-F238E27FC236}">
                <a16:creationId xmlns:a16="http://schemas.microsoft.com/office/drawing/2014/main" id="{BE38AE82-94BF-4443-BC64-544F7129EE7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FC9314D-2F7E-3849-9FC4-955718496753}"/>
              </a:ext>
            </a:extLst>
          </p:cNvPr>
          <p:cNvSpPr>
            <a:spLocks noGrp="1"/>
          </p:cNvSpPr>
          <p:nvPr>
            <p:ph type="sldNum" sz="quarter" idx="12"/>
          </p:nvPr>
        </p:nvSpPr>
        <p:spPr/>
        <p:txBody>
          <a:bodyPr/>
          <a:lstStyle/>
          <a:p>
            <a:fld id="{9CF06D28-0BE3-284D-A172-81E312E501C2}" type="slidenum">
              <a:rPr lang="en-US" smtClean="0"/>
              <a:t>‹#›</a:t>
            </a:fld>
            <a:endParaRPr lang="en-US"/>
          </a:p>
        </p:txBody>
      </p:sp>
      <p:sp>
        <p:nvSpPr>
          <p:cNvPr id="7" name="Rectangle 6">
            <a:extLst>
              <a:ext uri="{FF2B5EF4-FFF2-40B4-BE49-F238E27FC236}">
                <a16:creationId xmlns:a16="http://schemas.microsoft.com/office/drawing/2014/main" id="{6986AF81-C8A5-980C-DE8B-DFCEA6EE74EF}"/>
              </a:ext>
            </a:extLst>
          </p:cNvPr>
          <p:cNvSpPr/>
          <p:nvPr userDrawn="1"/>
        </p:nvSpPr>
        <p:spPr>
          <a:xfrm>
            <a:off x="366117" y="5999005"/>
            <a:ext cx="11825883" cy="85918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121611" tIns="60805" rIns="121611" bIns="60805" rtlCol="0" anchor="ctr"/>
          <a:lstStyle/>
          <a:p>
            <a:pPr algn="ctr" defTabSz="607731"/>
            <a:endParaRPr lang="en-US" sz="2400">
              <a:solidFill>
                <a:prstClr val="white"/>
              </a:solidFill>
            </a:endParaRPr>
          </a:p>
        </p:txBody>
      </p:sp>
      <p:pic>
        <p:nvPicPr>
          <p:cNvPr id="8" name="Picture 7" descr="MSKCC_super_pos_rgb.pdf">
            <a:extLst>
              <a:ext uri="{FF2B5EF4-FFF2-40B4-BE49-F238E27FC236}">
                <a16:creationId xmlns:a16="http://schemas.microsoft.com/office/drawing/2014/main" id="{81EF0405-1155-3B23-9C7F-C243414D07C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616982" y="940725"/>
            <a:ext cx="10707372" cy="8861273"/>
          </a:xfrm>
          <a:prstGeom prst="rect">
            <a:avLst/>
          </a:prstGeom>
        </p:spPr>
      </p:pic>
      <p:pic>
        <p:nvPicPr>
          <p:cNvPr id="9" name="Picture 8" descr="MSKCC_logo_hor_pos_rgb_150.png">
            <a:extLst>
              <a:ext uri="{FF2B5EF4-FFF2-40B4-BE49-F238E27FC236}">
                <a16:creationId xmlns:a16="http://schemas.microsoft.com/office/drawing/2014/main" id="{82A682E6-2A67-E80C-8283-B2AAE251090A}"/>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66281" y="303734"/>
            <a:ext cx="3577339" cy="826367"/>
          </a:xfrm>
          <a:prstGeom prst="rect">
            <a:avLst/>
          </a:prstGeom>
        </p:spPr>
      </p:pic>
    </p:spTree>
    <p:extLst>
      <p:ext uri="{BB962C8B-B14F-4D97-AF65-F5344CB8AC3E}">
        <p14:creationId xmlns:p14="http://schemas.microsoft.com/office/powerpoint/2010/main" val="1050998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90CA13-0818-B34A-9699-E95C2469E88F}"/>
              </a:ext>
            </a:extLst>
          </p:cNvPr>
          <p:cNvSpPr>
            <a:spLocks noGrp="1"/>
          </p:cNvSpPr>
          <p:nvPr>
            <p:ph type="title"/>
          </p:nvPr>
        </p:nvSpPr>
        <p:spPr>
          <a:xfrm>
            <a:off x="838200" y="732337"/>
            <a:ext cx="10515600" cy="752475"/>
          </a:xfrm>
        </p:spPr>
        <p:txBody>
          <a:bodyPr/>
          <a:lstStyle>
            <a:lvl1pPr>
              <a:defRPr>
                <a:solidFill>
                  <a:schemeClr val="tx1"/>
                </a:solidFill>
              </a:defRPr>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A858040E-9F0F-2243-81D4-D8BAD86B4984}"/>
              </a:ext>
            </a:extLst>
          </p:cNvPr>
          <p:cNvSpPr>
            <a:spLocks noGrp="1"/>
          </p:cNvSpPr>
          <p:nvPr>
            <p:ph idx="1"/>
          </p:nvPr>
        </p:nvSpPr>
        <p:spPr/>
        <p:txBody>
          <a:bodyPr/>
          <a:lstStyle>
            <a:lvl1pPr>
              <a:buClr>
                <a:srgbClr val="990001"/>
              </a:buClr>
              <a:defRPr/>
            </a:lvl1pPr>
            <a:lvl2pPr>
              <a:buClr>
                <a:srgbClr val="990001"/>
              </a:buClr>
              <a:defRPr/>
            </a:lvl2pPr>
            <a:lvl3pPr>
              <a:buClr>
                <a:srgbClr val="990001"/>
              </a:buClr>
              <a:defRPr/>
            </a:lvl3pPr>
            <a:lvl4pPr>
              <a:buClr>
                <a:srgbClr val="990001"/>
              </a:buClr>
              <a:defRPr/>
            </a:lvl4pPr>
            <a:lvl5pPr>
              <a:buClr>
                <a:srgbClr val="990001"/>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EFFB33A2-1224-4A40-932A-C1843BC71BBF}"/>
              </a:ext>
            </a:extLst>
          </p:cNvPr>
          <p:cNvSpPr>
            <a:spLocks noGrp="1"/>
          </p:cNvSpPr>
          <p:nvPr>
            <p:ph type="dt" sz="half" idx="10"/>
          </p:nvPr>
        </p:nvSpPr>
        <p:spPr/>
        <p:txBody>
          <a:bodyPr/>
          <a:lstStyle/>
          <a:p>
            <a:pPr defTabSz="607731">
              <a:defRPr/>
            </a:pPr>
            <a:fld id="{FDB103F7-F532-7E41-A643-14513E3B0DC9}" type="datetimeFigureOut">
              <a:rPr lang="en-US" smtClean="0">
                <a:solidFill>
                  <a:prstClr val="black"/>
                </a:solidFill>
              </a:rPr>
              <a:pPr defTabSz="607731">
                <a:defRPr/>
              </a:pPr>
              <a:t>6/2/25</a:t>
            </a:fld>
            <a:endParaRPr lang="en-US" dirty="0">
              <a:solidFill>
                <a:prstClr val="black"/>
              </a:solidFill>
            </a:endParaRPr>
          </a:p>
        </p:txBody>
      </p:sp>
      <p:sp>
        <p:nvSpPr>
          <p:cNvPr id="5" name="Footer Placeholder 4">
            <a:extLst>
              <a:ext uri="{FF2B5EF4-FFF2-40B4-BE49-F238E27FC236}">
                <a16:creationId xmlns:a16="http://schemas.microsoft.com/office/drawing/2014/main" id="{DA7E76C9-3A73-9040-9214-ED3ADC3B7061}"/>
              </a:ext>
            </a:extLst>
          </p:cNvPr>
          <p:cNvSpPr>
            <a:spLocks noGrp="1"/>
          </p:cNvSpPr>
          <p:nvPr>
            <p:ph type="ftr" sz="quarter" idx="11"/>
          </p:nvPr>
        </p:nvSpPr>
        <p:spPr/>
        <p:txBody>
          <a:bodyPr/>
          <a:lstStyle/>
          <a:p>
            <a:pPr defTabSz="607731"/>
            <a:r>
              <a:rPr lang="en-US">
                <a:solidFill>
                  <a:prstClr val="black"/>
                </a:solidFill>
              </a:rPr>
              <a:t>Footer</a:t>
            </a:r>
            <a:endParaRPr lang="en-US" dirty="0">
              <a:solidFill>
                <a:prstClr val="black"/>
              </a:solidFill>
            </a:endParaRPr>
          </a:p>
        </p:txBody>
      </p:sp>
      <p:sp>
        <p:nvSpPr>
          <p:cNvPr id="6" name="Slide Number Placeholder 5">
            <a:extLst>
              <a:ext uri="{FF2B5EF4-FFF2-40B4-BE49-F238E27FC236}">
                <a16:creationId xmlns:a16="http://schemas.microsoft.com/office/drawing/2014/main" id="{CAFB9FB5-4BC7-1846-86D0-3116D266802F}"/>
              </a:ext>
            </a:extLst>
          </p:cNvPr>
          <p:cNvSpPr>
            <a:spLocks noGrp="1"/>
          </p:cNvSpPr>
          <p:nvPr>
            <p:ph type="sldNum" sz="quarter" idx="12"/>
          </p:nvPr>
        </p:nvSpPr>
        <p:spPr/>
        <p:txBody>
          <a:bodyPr/>
          <a:lstStyle/>
          <a:p>
            <a:pPr defTabSz="607731"/>
            <a:fld id="{D9DADDD7-F6DB-DE43-84D3-BDE65D6DBA61}" type="slidenum">
              <a:rPr lang="en-US" smtClean="0">
                <a:solidFill>
                  <a:prstClr val="black"/>
                </a:solidFill>
              </a:rPr>
              <a:pPr defTabSz="607731"/>
              <a:t>‹#›</a:t>
            </a:fld>
            <a:endParaRPr lang="en-US" dirty="0">
              <a:solidFill>
                <a:prstClr val="black"/>
              </a:solidFill>
            </a:endParaRPr>
          </a:p>
        </p:txBody>
      </p:sp>
    </p:spTree>
    <p:extLst>
      <p:ext uri="{BB962C8B-B14F-4D97-AF65-F5344CB8AC3E}">
        <p14:creationId xmlns:p14="http://schemas.microsoft.com/office/powerpoint/2010/main" val="38551496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4C8BF15-34D9-0587-CC7C-B8BC296E0548}"/>
              </a:ext>
            </a:extLst>
          </p:cNvPr>
          <p:cNvSpPr/>
          <p:nvPr/>
        </p:nvSpPr>
        <p:spPr>
          <a:xfrm>
            <a:off x="0" y="406401"/>
            <a:ext cx="6096000" cy="5970202"/>
          </a:xfrm>
          <a:prstGeom prst="rect">
            <a:avLst/>
          </a:prstGeom>
          <a:solidFill>
            <a:srgbClr val="7A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5314478-4779-1B4F-805B-9062B5FF57F9}"/>
              </a:ext>
            </a:extLst>
          </p:cNvPr>
          <p:cNvSpPr>
            <a:spLocks noGrp="1"/>
          </p:cNvSpPr>
          <p:nvPr>
            <p:ph type="title"/>
          </p:nvPr>
        </p:nvSpPr>
        <p:spPr>
          <a:xfrm>
            <a:off x="467361" y="873760"/>
            <a:ext cx="5090160" cy="4785360"/>
          </a:xfrm>
          <a:noFill/>
        </p:spPr>
        <p:txBody>
          <a:bodyPr anchor="ctr">
            <a:normAutofit/>
          </a:bodyPr>
          <a:lstStyle>
            <a:lvl1pPr algn="r">
              <a:defRPr sz="4000">
                <a:solidFill>
                  <a:schemeClr val="bg1"/>
                </a:solidFill>
              </a:defRPr>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013A229F-AD87-964D-B3FC-A43C3DBF16FE}"/>
              </a:ext>
            </a:extLst>
          </p:cNvPr>
          <p:cNvSpPr>
            <a:spLocks noGrp="1"/>
          </p:cNvSpPr>
          <p:nvPr>
            <p:ph type="body" idx="1"/>
          </p:nvPr>
        </p:nvSpPr>
        <p:spPr>
          <a:xfrm>
            <a:off x="6776720" y="1330961"/>
            <a:ext cx="4570730" cy="4043680"/>
          </a:xfrm>
        </p:spPr>
        <p:txBody>
          <a:bodyPr anchor="ctr"/>
          <a:lstStyle>
            <a:lvl1pPr marL="0" indent="0" algn="l">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954B820-2ED0-0A47-ADB6-3A8CE9503136}"/>
              </a:ext>
            </a:extLst>
          </p:cNvPr>
          <p:cNvSpPr>
            <a:spLocks noGrp="1"/>
          </p:cNvSpPr>
          <p:nvPr>
            <p:ph type="dt" sz="half" idx="10"/>
          </p:nvPr>
        </p:nvSpPr>
        <p:spPr/>
        <p:txBody>
          <a:bodyPr/>
          <a:lstStyle/>
          <a:p>
            <a:fld id="{2FFACB24-9E75-5745-B645-AEEBF044E105}" type="datetime1">
              <a:rPr lang="en-US" smtClean="0"/>
              <a:t>6/2/25</a:t>
            </a:fld>
            <a:endParaRPr lang="en-US"/>
          </a:p>
        </p:txBody>
      </p:sp>
      <p:sp>
        <p:nvSpPr>
          <p:cNvPr id="5" name="Footer Placeholder 4">
            <a:extLst>
              <a:ext uri="{FF2B5EF4-FFF2-40B4-BE49-F238E27FC236}">
                <a16:creationId xmlns:a16="http://schemas.microsoft.com/office/drawing/2014/main" id="{F19D9A6C-323E-1445-B684-C44F3C932B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7762D77-2001-1147-A342-5203F287693C}"/>
              </a:ext>
            </a:extLst>
          </p:cNvPr>
          <p:cNvSpPr>
            <a:spLocks noGrp="1"/>
          </p:cNvSpPr>
          <p:nvPr>
            <p:ph type="sldNum" sz="quarter" idx="12"/>
          </p:nvPr>
        </p:nvSpPr>
        <p:spPr/>
        <p:txBody>
          <a:bodyPr/>
          <a:lstStyle/>
          <a:p>
            <a:fld id="{9CF06D28-0BE3-284D-A172-81E312E501C2}" type="slidenum">
              <a:rPr lang="en-US" smtClean="0"/>
              <a:t>‹#›</a:t>
            </a:fld>
            <a:endParaRPr lang="en-US"/>
          </a:p>
        </p:txBody>
      </p:sp>
    </p:spTree>
    <p:extLst>
      <p:ext uri="{BB962C8B-B14F-4D97-AF65-F5344CB8AC3E}">
        <p14:creationId xmlns:p14="http://schemas.microsoft.com/office/powerpoint/2010/main" val="556868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D41A2E-05FC-2B40-872B-259970E2FDB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4FAFEA6-023C-C349-8A1A-9DCDE4237F0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A744E1B-D586-ED46-BD74-3B63245E41F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879B4C8-E3B9-7A44-9EC0-095B15A04CA1}"/>
              </a:ext>
            </a:extLst>
          </p:cNvPr>
          <p:cNvSpPr>
            <a:spLocks noGrp="1"/>
          </p:cNvSpPr>
          <p:nvPr>
            <p:ph type="dt" sz="half" idx="10"/>
          </p:nvPr>
        </p:nvSpPr>
        <p:spPr/>
        <p:txBody>
          <a:bodyPr/>
          <a:lstStyle/>
          <a:p>
            <a:pPr defTabSz="607731">
              <a:defRPr/>
            </a:pPr>
            <a:fld id="{44A5B27C-8795-E84E-9259-35C391223D80}" type="datetimeFigureOut">
              <a:rPr lang="en-US" smtClean="0">
                <a:solidFill>
                  <a:prstClr val="black"/>
                </a:solidFill>
              </a:rPr>
              <a:pPr defTabSz="607731">
                <a:defRPr/>
              </a:pPr>
              <a:t>6/2/25</a:t>
            </a:fld>
            <a:endParaRPr lang="en-US" dirty="0">
              <a:solidFill>
                <a:prstClr val="black"/>
              </a:solidFill>
            </a:endParaRPr>
          </a:p>
        </p:txBody>
      </p:sp>
      <p:sp>
        <p:nvSpPr>
          <p:cNvPr id="6" name="Footer Placeholder 5">
            <a:extLst>
              <a:ext uri="{FF2B5EF4-FFF2-40B4-BE49-F238E27FC236}">
                <a16:creationId xmlns:a16="http://schemas.microsoft.com/office/drawing/2014/main" id="{2AC20274-5DE3-434B-8181-86915F686C81}"/>
              </a:ext>
            </a:extLst>
          </p:cNvPr>
          <p:cNvSpPr>
            <a:spLocks noGrp="1"/>
          </p:cNvSpPr>
          <p:nvPr>
            <p:ph type="ftr" sz="quarter" idx="11"/>
          </p:nvPr>
        </p:nvSpPr>
        <p:spPr/>
        <p:txBody>
          <a:bodyPr/>
          <a:lstStyle/>
          <a:p>
            <a:pPr defTabSz="607731"/>
            <a:endParaRPr lang="en-US" dirty="0">
              <a:solidFill>
                <a:prstClr val="black"/>
              </a:solidFill>
            </a:endParaRPr>
          </a:p>
        </p:txBody>
      </p:sp>
      <p:sp>
        <p:nvSpPr>
          <p:cNvPr id="7" name="Slide Number Placeholder 6">
            <a:extLst>
              <a:ext uri="{FF2B5EF4-FFF2-40B4-BE49-F238E27FC236}">
                <a16:creationId xmlns:a16="http://schemas.microsoft.com/office/drawing/2014/main" id="{91E78790-1D32-A941-8269-AFC48CE2F43C}"/>
              </a:ext>
            </a:extLst>
          </p:cNvPr>
          <p:cNvSpPr>
            <a:spLocks noGrp="1"/>
          </p:cNvSpPr>
          <p:nvPr>
            <p:ph type="sldNum" sz="quarter" idx="12"/>
          </p:nvPr>
        </p:nvSpPr>
        <p:spPr/>
        <p:txBody>
          <a:bodyPr/>
          <a:lstStyle/>
          <a:p>
            <a:pPr defTabSz="607731"/>
            <a:fld id="{D9DADDD7-F6DB-DE43-84D3-BDE65D6DBA61}" type="slidenum">
              <a:rPr lang="en-US" smtClean="0">
                <a:solidFill>
                  <a:prstClr val="black"/>
                </a:solidFill>
              </a:rPr>
              <a:pPr defTabSz="607731"/>
              <a:t>‹#›</a:t>
            </a:fld>
            <a:endParaRPr lang="en-US" dirty="0">
              <a:solidFill>
                <a:prstClr val="black"/>
              </a:solidFill>
            </a:endParaRPr>
          </a:p>
        </p:txBody>
      </p:sp>
    </p:spTree>
    <p:extLst>
      <p:ext uri="{BB962C8B-B14F-4D97-AF65-F5344CB8AC3E}">
        <p14:creationId xmlns:p14="http://schemas.microsoft.com/office/powerpoint/2010/main" val="42587710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80BB31-C101-8347-84B8-DCCEA19374C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8FFA407-56B7-484C-864C-22B72829A6C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69FBD14-5CF7-C842-8908-A45EC1D8593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5F6B5C8-2FB9-4D45-9C9D-443E50120D0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638A935-69CE-4B45-99F1-2CFD7278C14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98AC2E9-2E4E-AD4A-B1D5-849819D98B2C}"/>
              </a:ext>
            </a:extLst>
          </p:cNvPr>
          <p:cNvSpPr>
            <a:spLocks noGrp="1"/>
          </p:cNvSpPr>
          <p:nvPr>
            <p:ph type="dt" sz="half" idx="10"/>
          </p:nvPr>
        </p:nvSpPr>
        <p:spPr/>
        <p:txBody>
          <a:bodyPr/>
          <a:lstStyle/>
          <a:p>
            <a:pPr defTabSz="607731">
              <a:defRPr/>
            </a:pPr>
            <a:fld id="{70BB889F-615B-A143-81B8-7F50487870FF}" type="datetimeFigureOut">
              <a:rPr lang="en-US" smtClean="0">
                <a:solidFill>
                  <a:prstClr val="black"/>
                </a:solidFill>
              </a:rPr>
              <a:pPr defTabSz="607731">
                <a:defRPr/>
              </a:pPr>
              <a:t>6/2/25</a:t>
            </a:fld>
            <a:endParaRPr lang="en-US" dirty="0">
              <a:solidFill>
                <a:prstClr val="black"/>
              </a:solidFill>
            </a:endParaRPr>
          </a:p>
        </p:txBody>
      </p:sp>
      <p:sp>
        <p:nvSpPr>
          <p:cNvPr id="8" name="Footer Placeholder 7">
            <a:extLst>
              <a:ext uri="{FF2B5EF4-FFF2-40B4-BE49-F238E27FC236}">
                <a16:creationId xmlns:a16="http://schemas.microsoft.com/office/drawing/2014/main" id="{618D9FFF-DCE3-9240-98AF-CEB0B602C838}"/>
              </a:ext>
            </a:extLst>
          </p:cNvPr>
          <p:cNvSpPr>
            <a:spLocks noGrp="1"/>
          </p:cNvSpPr>
          <p:nvPr>
            <p:ph type="ftr" sz="quarter" idx="11"/>
          </p:nvPr>
        </p:nvSpPr>
        <p:spPr/>
        <p:txBody>
          <a:bodyPr/>
          <a:lstStyle/>
          <a:p>
            <a:pPr defTabSz="607731"/>
            <a:endParaRPr lang="en-US" dirty="0">
              <a:solidFill>
                <a:prstClr val="black"/>
              </a:solidFill>
            </a:endParaRPr>
          </a:p>
        </p:txBody>
      </p:sp>
      <p:sp>
        <p:nvSpPr>
          <p:cNvPr id="9" name="Slide Number Placeholder 8">
            <a:extLst>
              <a:ext uri="{FF2B5EF4-FFF2-40B4-BE49-F238E27FC236}">
                <a16:creationId xmlns:a16="http://schemas.microsoft.com/office/drawing/2014/main" id="{74346589-E983-7643-A496-766680CA513C}"/>
              </a:ext>
            </a:extLst>
          </p:cNvPr>
          <p:cNvSpPr>
            <a:spLocks noGrp="1"/>
          </p:cNvSpPr>
          <p:nvPr>
            <p:ph type="sldNum" sz="quarter" idx="12"/>
          </p:nvPr>
        </p:nvSpPr>
        <p:spPr/>
        <p:txBody>
          <a:bodyPr/>
          <a:lstStyle/>
          <a:p>
            <a:pPr defTabSz="607731"/>
            <a:fld id="{D9DADDD7-F6DB-DE43-84D3-BDE65D6DBA61}" type="slidenum">
              <a:rPr lang="en-US" smtClean="0">
                <a:solidFill>
                  <a:prstClr val="black"/>
                </a:solidFill>
              </a:rPr>
              <a:pPr defTabSz="607731"/>
              <a:t>‹#›</a:t>
            </a:fld>
            <a:endParaRPr lang="en-US" dirty="0">
              <a:solidFill>
                <a:prstClr val="black"/>
              </a:solidFill>
            </a:endParaRPr>
          </a:p>
        </p:txBody>
      </p:sp>
    </p:spTree>
    <p:extLst>
      <p:ext uri="{BB962C8B-B14F-4D97-AF65-F5344CB8AC3E}">
        <p14:creationId xmlns:p14="http://schemas.microsoft.com/office/powerpoint/2010/main" val="32784058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E91D56-B1D6-C14C-91F4-D77A9E9484A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DC69948-A77C-6C4C-8D2C-3E4B63E04AB4}"/>
              </a:ext>
            </a:extLst>
          </p:cNvPr>
          <p:cNvSpPr>
            <a:spLocks noGrp="1"/>
          </p:cNvSpPr>
          <p:nvPr>
            <p:ph type="dt" sz="half" idx="10"/>
          </p:nvPr>
        </p:nvSpPr>
        <p:spPr/>
        <p:txBody>
          <a:bodyPr/>
          <a:lstStyle/>
          <a:p>
            <a:pPr defTabSz="607731">
              <a:defRPr/>
            </a:pPr>
            <a:fld id="{1D3DDAA1-284A-A446-91F6-E1B13999B2E4}" type="datetimeFigureOut">
              <a:rPr lang="en-US" smtClean="0">
                <a:solidFill>
                  <a:prstClr val="black"/>
                </a:solidFill>
              </a:rPr>
              <a:pPr defTabSz="607731">
                <a:defRPr/>
              </a:pPr>
              <a:t>6/2/25</a:t>
            </a:fld>
            <a:endParaRPr lang="en-US" dirty="0">
              <a:solidFill>
                <a:prstClr val="black"/>
              </a:solidFill>
            </a:endParaRPr>
          </a:p>
        </p:txBody>
      </p:sp>
      <p:sp>
        <p:nvSpPr>
          <p:cNvPr id="4" name="Footer Placeholder 3">
            <a:extLst>
              <a:ext uri="{FF2B5EF4-FFF2-40B4-BE49-F238E27FC236}">
                <a16:creationId xmlns:a16="http://schemas.microsoft.com/office/drawing/2014/main" id="{A17E3853-B1F5-4D45-8C5A-B31AFCCD86D1}"/>
              </a:ext>
            </a:extLst>
          </p:cNvPr>
          <p:cNvSpPr>
            <a:spLocks noGrp="1"/>
          </p:cNvSpPr>
          <p:nvPr>
            <p:ph type="ftr" sz="quarter" idx="11"/>
          </p:nvPr>
        </p:nvSpPr>
        <p:spPr/>
        <p:txBody>
          <a:bodyPr/>
          <a:lstStyle/>
          <a:p>
            <a:pPr defTabSz="607731"/>
            <a:r>
              <a:rPr lang="en-US">
                <a:solidFill>
                  <a:prstClr val="black"/>
                </a:solidFill>
              </a:rPr>
              <a:t>Reference</a:t>
            </a:r>
            <a:endParaRPr lang="en-US" dirty="0">
              <a:solidFill>
                <a:prstClr val="black"/>
              </a:solidFill>
            </a:endParaRPr>
          </a:p>
        </p:txBody>
      </p:sp>
      <p:sp>
        <p:nvSpPr>
          <p:cNvPr id="5" name="Slide Number Placeholder 4">
            <a:extLst>
              <a:ext uri="{FF2B5EF4-FFF2-40B4-BE49-F238E27FC236}">
                <a16:creationId xmlns:a16="http://schemas.microsoft.com/office/drawing/2014/main" id="{6E9730FC-F745-A441-AA3C-5380DB7F23FD}"/>
              </a:ext>
            </a:extLst>
          </p:cNvPr>
          <p:cNvSpPr>
            <a:spLocks noGrp="1"/>
          </p:cNvSpPr>
          <p:nvPr>
            <p:ph type="sldNum" sz="quarter" idx="12"/>
          </p:nvPr>
        </p:nvSpPr>
        <p:spPr/>
        <p:txBody>
          <a:bodyPr/>
          <a:lstStyle/>
          <a:p>
            <a:pPr defTabSz="607731"/>
            <a:fld id="{D9DADDD7-F6DB-DE43-84D3-BDE65D6DBA61}" type="slidenum">
              <a:rPr lang="en-US" smtClean="0">
                <a:solidFill>
                  <a:prstClr val="black"/>
                </a:solidFill>
              </a:rPr>
              <a:pPr defTabSz="607731"/>
              <a:t>‹#›</a:t>
            </a:fld>
            <a:endParaRPr lang="en-US" dirty="0">
              <a:solidFill>
                <a:prstClr val="black"/>
              </a:solidFill>
            </a:endParaRPr>
          </a:p>
        </p:txBody>
      </p:sp>
    </p:spTree>
    <p:extLst>
      <p:ext uri="{BB962C8B-B14F-4D97-AF65-F5344CB8AC3E}">
        <p14:creationId xmlns:p14="http://schemas.microsoft.com/office/powerpoint/2010/main" val="28678685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44917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15229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635BAD8-F340-7C43-A9CC-1B33AD8B2DFE}"/>
              </a:ext>
            </a:extLst>
          </p:cNvPr>
          <p:cNvSpPr>
            <a:spLocks noGrp="1"/>
          </p:cNvSpPr>
          <p:nvPr>
            <p:ph type="dt" sz="half" idx="10"/>
          </p:nvPr>
        </p:nvSpPr>
        <p:spPr/>
        <p:txBody>
          <a:bodyPr/>
          <a:lstStyle/>
          <a:p>
            <a:pPr defTabSz="607731">
              <a:defRPr/>
            </a:pPr>
            <a:fld id="{19605816-5A7E-BF4F-9C06-305EFF0A5642}" type="datetimeFigureOut">
              <a:rPr lang="en-US" smtClean="0">
                <a:solidFill>
                  <a:prstClr val="black"/>
                </a:solidFill>
              </a:rPr>
              <a:pPr defTabSz="607731">
                <a:defRPr/>
              </a:pPr>
              <a:t>6/2/25</a:t>
            </a:fld>
            <a:endParaRPr lang="en-US" dirty="0">
              <a:solidFill>
                <a:prstClr val="black"/>
              </a:solidFill>
            </a:endParaRPr>
          </a:p>
        </p:txBody>
      </p:sp>
      <p:sp>
        <p:nvSpPr>
          <p:cNvPr id="3" name="Footer Placeholder 2">
            <a:extLst>
              <a:ext uri="{FF2B5EF4-FFF2-40B4-BE49-F238E27FC236}">
                <a16:creationId xmlns:a16="http://schemas.microsoft.com/office/drawing/2014/main" id="{F6507C8E-ED89-FF47-9008-4CE5DBB17655}"/>
              </a:ext>
            </a:extLst>
          </p:cNvPr>
          <p:cNvSpPr>
            <a:spLocks noGrp="1"/>
          </p:cNvSpPr>
          <p:nvPr>
            <p:ph type="ftr" sz="quarter" idx="11"/>
          </p:nvPr>
        </p:nvSpPr>
        <p:spPr/>
        <p:txBody>
          <a:bodyPr/>
          <a:lstStyle/>
          <a:p>
            <a:pPr defTabSz="607731"/>
            <a:r>
              <a:rPr lang="en-US">
                <a:solidFill>
                  <a:prstClr val="black"/>
                </a:solidFill>
              </a:rPr>
              <a:t>Reference</a:t>
            </a:r>
            <a:endParaRPr lang="en-US" dirty="0">
              <a:solidFill>
                <a:prstClr val="black"/>
              </a:solidFill>
            </a:endParaRPr>
          </a:p>
        </p:txBody>
      </p:sp>
      <p:sp>
        <p:nvSpPr>
          <p:cNvPr id="4" name="Slide Number Placeholder 3">
            <a:extLst>
              <a:ext uri="{FF2B5EF4-FFF2-40B4-BE49-F238E27FC236}">
                <a16:creationId xmlns:a16="http://schemas.microsoft.com/office/drawing/2014/main" id="{C7704B37-8D08-6549-8F53-219C728BD7EC}"/>
              </a:ext>
            </a:extLst>
          </p:cNvPr>
          <p:cNvSpPr>
            <a:spLocks noGrp="1"/>
          </p:cNvSpPr>
          <p:nvPr>
            <p:ph type="sldNum" sz="quarter" idx="12"/>
          </p:nvPr>
        </p:nvSpPr>
        <p:spPr/>
        <p:txBody>
          <a:bodyPr/>
          <a:lstStyle/>
          <a:p>
            <a:pPr defTabSz="607731"/>
            <a:fld id="{D9DADDD7-F6DB-DE43-84D3-BDE65D6DBA61}" type="slidenum">
              <a:rPr lang="en-US" smtClean="0">
                <a:solidFill>
                  <a:prstClr val="black"/>
                </a:solidFill>
              </a:rPr>
              <a:pPr defTabSz="607731"/>
              <a:t>‹#›</a:t>
            </a:fld>
            <a:endParaRPr lang="en-US" dirty="0">
              <a:solidFill>
                <a:prstClr val="black"/>
              </a:solidFill>
            </a:endParaRPr>
          </a:p>
        </p:txBody>
      </p:sp>
    </p:spTree>
    <p:extLst>
      <p:ext uri="{BB962C8B-B14F-4D97-AF65-F5344CB8AC3E}">
        <p14:creationId xmlns:p14="http://schemas.microsoft.com/office/powerpoint/2010/main" val="38218349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80B7F1-1602-A84E-A45A-F468C8A41E7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274D5870-AAF5-2B46-8FE2-72BEF3B2FBB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D2FFA7E-4350-A143-B695-2A5DE2CFDB3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6877408-01A1-2E4D-B9ED-F0A88927EE3D}"/>
              </a:ext>
            </a:extLst>
          </p:cNvPr>
          <p:cNvSpPr>
            <a:spLocks noGrp="1"/>
          </p:cNvSpPr>
          <p:nvPr>
            <p:ph type="dt" sz="half" idx="10"/>
          </p:nvPr>
        </p:nvSpPr>
        <p:spPr/>
        <p:txBody>
          <a:bodyPr/>
          <a:lstStyle/>
          <a:p>
            <a:pPr defTabSz="607731">
              <a:defRPr/>
            </a:pPr>
            <a:fld id="{916A90FE-8C5E-E542-8785-B04E515BDF7F}" type="datetimeFigureOut">
              <a:rPr lang="en-US" smtClean="0">
                <a:solidFill>
                  <a:prstClr val="black"/>
                </a:solidFill>
              </a:rPr>
              <a:pPr defTabSz="607731">
                <a:defRPr/>
              </a:pPr>
              <a:t>6/2/25</a:t>
            </a:fld>
            <a:endParaRPr lang="en-US" dirty="0">
              <a:solidFill>
                <a:prstClr val="black"/>
              </a:solidFill>
            </a:endParaRPr>
          </a:p>
        </p:txBody>
      </p:sp>
      <p:sp>
        <p:nvSpPr>
          <p:cNvPr id="6" name="Footer Placeholder 5">
            <a:extLst>
              <a:ext uri="{FF2B5EF4-FFF2-40B4-BE49-F238E27FC236}">
                <a16:creationId xmlns:a16="http://schemas.microsoft.com/office/drawing/2014/main" id="{6DAE1294-6E6C-6F42-B563-A37EEDB6A077}"/>
              </a:ext>
            </a:extLst>
          </p:cNvPr>
          <p:cNvSpPr>
            <a:spLocks noGrp="1"/>
          </p:cNvSpPr>
          <p:nvPr>
            <p:ph type="ftr" sz="quarter" idx="11"/>
          </p:nvPr>
        </p:nvSpPr>
        <p:spPr/>
        <p:txBody>
          <a:bodyPr/>
          <a:lstStyle/>
          <a:p>
            <a:pPr defTabSz="607731"/>
            <a:r>
              <a:rPr lang="en-US">
                <a:solidFill>
                  <a:prstClr val="black"/>
                </a:solidFill>
              </a:rPr>
              <a:t>Reference</a:t>
            </a:r>
            <a:endParaRPr lang="en-US" dirty="0">
              <a:solidFill>
                <a:prstClr val="black"/>
              </a:solidFill>
            </a:endParaRPr>
          </a:p>
        </p:txBody>
      </p:sp>
      <p:sp>
        <p:nvSpPr>
          <p:cNvPr id="7" name="Slide Number Placeholder 6">
            <a:extLst>
              <a:ext uri="{FF2B5EF4-FFF2-40B4-BE49-F238E27FC236}">
                <a16:creationId xmlns:a16="http://schemas.microsoft.com/office/drawing/2014/main" id="{01149B92-1BB5-654A-AE17-09DCAC795B8B}"/>
              </a:ext>
            </a:extLst>
          </p:cNvPr>
          <p:cNvSpPr>
            <a:spLocks noGrp="1"/>
          </p:cNvSpPr>
          <p:nvPr>
            <p:ph type="sldNum" sz="quarter" idx="12"/>
          </p:nvPr>
        </p:nvSpPr>
        <p:spPr/>
        <p:txBody>
          <a:bodyPr/>
          <a:lstStyle/>
          <a:p>
            <a:pPr defTabSz="607731"/>
            <a:fld id="{D9DADDD7-F6DB-DE43-84D3-BDE65D6DBA61}" type="slidenum">
              <a:rPr lang="en-US" smtClean="0">
                <a:solidFill>
                  <a:prstClr val="black"/>
                </a:solidFill>
              </a:rPr>
              <a:pPr defTabSz="607731"/>
              <a:t>‹#›</a:t>
            </a:fld>
            <a:endParaRPr lang="en-US" dirty="0">
              <a:solidFill>
                <a:prstClr val="black"/>
              </a:solidFill>
            </a:endParaRPr>
          </a:p>
        </p:txBody>
      </p:sp>
    </p:spTree>
    <p:extLst>
      <p:ext uri="{BB962C8B-B14F-4D97-AF65-F5344CB8AC3E}">
        <p14:creationId xmlns:p14="http://schemas.microsoft.com/office/powerpoint/2010/main" val="16236149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8D136-EB08-5F49-B7D0-4A1B4AB9BAF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2392399D-369C-074B-B3C9-00AAE1299E7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F8588392-0C30-C64A-9668-2AE7FA1ED35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6E75FB8-987C-474A-8B71-EA7470BCD593}"/>
              </a:ext>
            </a:extLst>
          </p:cNvPr>
          <p:cNvSpPr>
            <a:spLocks noGrp="1"/>
          </p:cNvSpPr>
          <p:nvPr>
            <p:ph type="dt" sz="half" idx="10"/>
          </p:nvPr>
        </p:nvSpPr>
        <p:spPr/>
        <p:txBody>
          <a:bodyPr/>
          <a:lstStyle/>
          <a:p>
            <a:pPr defTabSz="607731">
              <a:defRPr/>
            </a:pPr>
            <a:fld id="{25CDAB61-4B74-6248-9011-90945B56CA6A}" type="datetimeFigureOut">
              <a:rPr lang="en-US" smtClean="0">
                <a:solidFill>
                  <a:prstClr val="black"/>
                </a:solidFill>
              </a:rPr>
              <a:pPr defTabSz="607731">
                <a:defRPr/>
              </a:pPr>
              <a:t>6/2/25</a:t>
            </a:fld>
            <a:endParaRPr lang="en-US" dirty="0">
              <a:solidFill>
                <a:prstClr val="black"/>
              </a:solidFill>
            </a:endParaRPr>
          </a:p>
        </p:txBody>
      </p:sp>
      <p:sp>
        <p:nvSpPr>
          <p:cNvPr id="6" name="Footer Placeholder 5">
            <a:extLst>
              <a:ext uri="{FF2B5EF4-FFF2-40B4-BE49-F238E27FC236}">
                <a16:creationId xmlns:a16="http://schemas.microsoft.com/office/drawing/2014/main" id="{B6ECFC20-76A4-AD4A-BD3D-A2A2196F7C7C}"/>
              </a:ext>
            </a:extLst>
          </p:cNvPr>
          <p:cNvSpPr>
            <a:spLocks noGrp="1"/>
          </p:cNvSpPr>
          <p:nvPr>
            <p:ph type="ftr" sz="quarter" idx="11"/>
          </p:nvPr>
        </p:nvSpPr>
        <p:spPr/>
        <p:txBody>
          <a:bodyPr/>
          <a:lstStyle/>
          <a:p>
            <a:pPr defTabSz="607731"/>
            <a:r>
              <a:rPr lang="en-US">
                <a:solidFill>
                  <a:prstClr val="black"/>
                </a:solidFill>
              </a:rPr>
              <a:t>Reference</a:t>
            </a:r>
            <a:endParaRPr lang="en-US" dirty="0">
              <a:solidFill>
                <a:prstClr val="black"/>
              </a:solidFill>
            </a:endParaRPr>
          </a:p>
        </p:txBody>
      </p:sp>
      <p:sp>
        <p:nvSpPr>
          <p:cNvPr id="7" name="Slide Number Placeholder 6">
            <a:extLst>
              <a:ext uri="{FF2B5EF4-FFF2-40B4-BE49-F238E27FC236}">
                <a16:creationId xmlns:a16="http://schemas.microsoft.com/office/drawing/2014/main" id="{9B78FB56-D8ED-D34C-B5E5-9A14F6FF4A4E}"/>
              </a:ext>
            </a:extLst>
          </p:cNvPr>
          <p:cNvSpPr>
            <a:spLocks noGrp="1"/>
          </p:cNvSpPr>
          <p:nvPr>
            <p:ph type="sldNum" sz="quarter" idx="12"/>
          </p:nvPr>
        </p:nvSpPr>
        <p:spPr/>
        <p:txBody>
          <a:bodyPr/>
          <a:lstStyle/>
          <a:p>
            <a:pPr defTabSz="607731"/>
            <a:fld id="{D9DADDD7-F6DB-DE43-84D3-BDE65D6DBA61}" type="slidenum">
              <a:rPr lang="en-US" smtClean="0">
                <a:solidFill>
                  <a:prstClr val="black"/>
                </a:solidFill>
              </a:rPr>
              <a:pPr defTabSz="607731"/>
              <a:t>‹#›</a:t>
            </a:fld>
            <a:endParaRPr lang="en-US" dirty="0">
              <a:solidFill>
                <a:prstClr val="black"/>
              </a:solidFill>
            </a:endParaRPr>
          </a:p>
        </p:txBody>
      </p:sp>
    </p:spTree>
    <p:extLst>
      <p:ext uri="{BB962C8B-B14F-4D97-AF65-F5344CB8AC3E}">
        <p14:creationId xmlns:p14="http://schemas.microsoft.com/office/powerpoint/2010/main" val="17587022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COVE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3C51CCB-20F7-1542-B014-6F87AFEF7879}"/>
              </a:ext>
            </a:extLst>
          </p:cNvPr>
          <p:cNvPicPr>
            <a:picLocks noChangeAspect="1"/>
          </p:cNvPicPr>
          <p:nvPr/>
        </p:nvPicPr>
        <p:blipFill>
          <a:blip r:embed="rId2"/>
          <a:srcRect/>
          <a:stretch/>
        </p:blipFill>
        <p:spPr>
          <a:xfrm>
            <a:off x="0" y="1"/>
            <a:ext cx="12191999" cy="6857999"/>
          </a:xfrm>
          <a:prstGeom prst="rect">
            <a:avLst/>
          </a:prstGeom>
        </p:spPr>
      </p:pic>
      <p:sp>
        <p:nvSpPr>
          <p:cNvPr id="8" name="TextBox 4">
            <a:extLst>
              <a:ext uri="{FF2B5EF4-FFF2-40B4-BE49-F238E27FC236}">
                <a16:creationId xmlns:a16="http://schemas.microsoft.com/office/drawing/2014/main" id="{C3612620-14BB-E048-917B-5365D8EAE5D3}"/>
              </a:ext>
            </a:extLst>
          </p:cNvPr>
          <p:cNvSpPr txBox="1">
            <a:spLocks noChangeArrowheads="1"/>
          </p:cNvSpPr>
          <p:nvPr/>
        </p:nvSpPr>
        <p:spPr bwMode="auto">
          <a:xfrm>
            <a:off x="1937535" y="5804262"/>
            <a:ext cx="859472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FFFFFF"/>
                </a:solidFill>
                <a:latin typeface="Arial" panose="020B0604020202020204" pitchFamily="34" charset="0"/>
              </a:defRPr>
            </a:lvl1pPr>
            <a:lvl2pPr marL="742950" indent="-285750">
              <a:defRPr sz="2400" b="1">
                <a:solidFill>
                  <a:srgbClr val="FFFFFF"/>
                </a:solidFill>
                <a:latin typeface="Arial" panose="020B0604020202020204" pitchFamily="34" charset="0"/>
              </a:defRPr>
            </a:lvl2pPr>
            <a:lvl3pPr marL="1143000" indent="-228600">
              <a:defRPr sz="2400" b="1">
                <a:solidFill>
                  <a:srgbClr val="FFFFFF"/>
                </a:solidFill>
                <a:latin typeface="Arial" panose="020B0604020202020204" pitchFamily="34" charset="0"/>
              </a:defRPr>
            </a:lvl3pPr>
            <a:lvl4pPr marL="1600200" indent="-228600">
              <a:defRPr sz="2400" b="1">
                <a:solidFill>
                  <a:srgbClr val="FFFFFF"/>
                </a:solidFill>
                <a:latin typeface="Arial" panose="020B0604020202020204" pitchFamily="34" charset="0"/>
              </a:defRPr>
            </a:lvl4pPr>
            <a:lvl5pPr marL="2057400" indent="-228600">
              <a:defRPr sz="2400" b="1">
                <a:solidFill>
                  <a:srgbClr val="FFFFFF"/>
                </a:solidFill>
                <a:latin typeface="Arial" panose="020B0604020202020204" pitchFamily="34" charset="0"/>
              </a:defRPr>
            </a:lvl5pPr>
            <a:lvl6pPr marL="2514600" indent="-228600" eaLnBrk="0" fontAlgn="base" hangingPunct="0">
              <a:spcBef>
                <a:spcPct val="0"/>
              </a:spcBef>
              <a:spcAft>
                <a:spcPct val="0"/>
              </a:spcAft>
              <a:defRPr sz="2400" b="1">
                <a:solidFill>
                  <a:srgbClr val="FFFFFF"/>
                </a:solidFill>
                <a:latin typeface="Arial" panose="020B0604020202020204" pitchFamily="34" charset="0"/>
              </a:defRPr>
            </a:lvl6pPr>
            <a:lvl7pPr marL="2971800" indent="-228600" eaLnBrk="0" fontAlgn="base" hangingPunct="0">
              <a:spcBef>
                <a:spcPct val="0"/>
              </a:spcBef>
              <a:spcAft>
                <a:spcPct val="0"/>
              </a:spcAft>
              <a:defRPr sz="2400" b="1">
                <a:solidFill>
                  <a:srgbClr val="FFFFFF"/>
                </a:solidFill>
                <a:latin typeface="Arial" panose="020B0604020202020204" pitchFamily="34" charset="0"/>
              </a:defRPr>
            </a:lvl7pPr>
            <a:lvl8pPr marL="3429000" indent="-228600" eaLnBrk="0" fontAlgn="base" hangingPunct="0">
              <a:spcBef>
                <a:spcPct val="0"/>
              </a:spcBef>
              <a:spcAft>
                <a:spcPct val="0"/>
              </a:spcAft>
              <a:defRPr sz="2400" b="1">
                <a:solidFill>
                  <a:srgbClr val="FFFFFF"/>
                </a:solidFill>
                <a:latin typeface="Arial" panose="020B0604020202020204" pitchFamily="34" charset="0"/>
              </a:defRPr>
            </a:lvl8pPr>
            <a:lvl9pPr marL="3886200" indent="-228600" eaLnBrk="0" fontAlgn="base" hangingPunct="0">
              <a:spcBef>
                <a:spcPct val="0"/>
              </a:spcBef>
              <a:spcAft>
                <a:spcPct val="0"/>
              </a:spcAft>
              <a:defRPr sz="2400" b="1">
                <a:solidFill>
                  <a:srgbClr val="FFFFFF"/>
                </a:solidFill>
                <a:latin typeface="Arial" panose="020B0604020202020204" pitchFamily="34" charset="0"/>
              </a:defRPr>
            </a:lvl9pPr>
          </a:lstStyle>
          <a:p>
            <a:pPr algn="ctr"/>
            <a:r>
              <a:rPr lang="en-US" sz="900" dirty="0"/>
              <a:t>Disclaimer:  This presentation is intended for personal use and for informational purposes only and does not replace independent professional judgment. This presentation is the property of Physicians’ Education Resource, LLC (“PER”) and is protected by U.S. and international copyright laws. You may not copy, reproduce, distribute, transmit, modify, or create derivative works of the presentation without the prior written permission from PER.</a:t>
            </a:r>
          </a:p>
        </p:txBody>
      </p:sp>
      <p:sp>
        <p:nvSpPr>
          <p:cNvPr id="2" name="Title 1">
            <a:extLst>
              <a:ext uri="{FF2B5EF4-FFF2-40B4-BE49-F238E27FC236}">
                <a16:creationId xmlns:a16="http://schemas.microsoft.com/office/drawing/2014/main" id="{6CC4E133-8D16-1548-98A3-D0CF529930DF}"/>
              </a:ext>
            </a:extLst>
          </p:cNvPr>
          <p:cNvSpPr>
            <a:spLocks noGrp="1"/>
          </p:cNvSpPr>
          <p:nvPr>
            <p:ph type="title"/>
          </p:nvPr>
        </p:nvSpPr>
        <p:spPr>
          <a:xfrm>
            <a:off x="555812" y="2299685"/>
            <a:ext cx="10515600" cy="752475"/>
          </a:xfrm>
        </p:spPr>
        <p:txBody>
          <a:bodyPr>
            <a:normAutofit/>
          </a:bodyPr>
          <a:lstStyle>
            <a:lvl1pPr algn="l">
              <a:defRPr sz="2800">
                <a:solidFill>
                  <a:srgbClr val="990001"/>
                </a:solidFill>
              </a:defRPr>
            </a:lvl1pPr>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id="{291B34EA-1B75-4E46-96E4-64D6AF6196ED}"/>
              </a:ext>
            </a:extLst>
          </p:cNvPr>
          <p:cNvSpPr>
            <a:spLocks noGrp="1"/>
          </p:cNvSpPr>
          <p:nvPr>
            <p:ph type="body" orient="vert" idx="1"/>
          </p:nvPr>
        </p:nvSpPr>
        <p:spPr>
          <a:xfrm rot="16200000">
            <a:off x="2096085" y="1660126"/>
            <a:ext cx="1369215" cy="4449763"/>
          </a:xfrm>
        </p:spPr>
        <p:txBody>
          <a:bodyPr vert="eaVert">
            <a:normAutofit/>
          </a:bodyPr>
          <a:lstStyle>
            <a:lvl1pPr marL="0" indent="0">
              <a:buNone/>
              <a:defRPr sz="1800">
                <a:latin typeface="Arial" panose="020B0604020202020204" pitchFamily="34" charset="0"/>
                <a:cs typeface="Arial" panose="020B0604020202020204" pitchFamily="34" charset="0"/>
              </a:defRPr>
            </a:lvl1pPr>
            <a:lvl2pPr marL="457200" indent="0">
              <a:buNone/>
              <a:defRPr sz="1800">
                <a:latin typeface="Arial" panose="020B0604020202020204" pitchFamily="34" charset="0"/>
                <a:cs typeface="Arial" panose="020B0604020202020204" pitchFamily="34" charset="0"/>
              </a:defRPr>
            </a:lvl2pPr>
            <a:lvl3pPr marL="914400" indent="0">
              <a:buNone/>
              <a:defRPr sz="1800">
                <a:latin typeface="Arial" panose="020B0604020202020204" pitchFamily="34" charset="0"/>
                <a:cs typeface="Arial" panose="020B0604020202020204" pitchFamily="34" charset="0"/>
              </a:defRPr>
            </a:lvl3pPr>
            <a:lvl4pPr marL="1371600" indent="0">
              <a:buNone/>
              <a:defRPr sz="1800">
                <a:latin typeface="Arial" panose="020B0604020202020204" pitchFamily="34" charset="0"/>
                <a:cs typeface="Arial" panose="020B0604020202020204" pitchFamily="34" charset="0"/>
              </a:defRPr>
            </a:lvl4pPr>
            <a:lvl5pPr marL="1828800" indent="0">
              <a:buNone/>
              <a:defRPr sz="1800">
                <a:latin typeface="Arial" panose="020B0604020202020204" pitchFamily="34" charset="0"/>
                <a:cs typeface="Arial" panose="020B06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5804D591-CA63-8040-8414-FD7BA967C733}"/>
              </a:ext>
            </a:extLst>
          </p:cNvPr>
          <p:cNvSpPr>
            <a:spLocks noGrp="1"/>
          </p:cNvSpPr>
          <p:nvPr>
            <p:ph type="dt" sz="half" idx="10"/>
          </p:nvPr>
        </p:nvSpPr>
        <p:spPr/>
        <p:txBody>
          <a:bodyPr/>
          <a:lstStyle/>
          <a:p>
            <a:fld id="{6F58DDB4-46C9-FA43-94C2-5C1575342DD3}" type="datetime1">
              <a:rPr lang="en-US" smtClean="0"/>
              <a:t>6/2/25</a:t>
            </a:fld>
            <a:endParaRPr lang="en-US"/>
          </a:p>
        </p:txBody>
      </p:sp>
      <p:sp>
        <p:nvSpPr>
          <p:cNvPr id="5" name="Footer Placeholder 4">
            <a:extLst>
              <a:ext uri="{FF2B5EF4-FFF2-40B4-BE49-F238E27FC236}">
                <a16:creationId xmlns:a16="http://schemas.microsoft.com/office/drawing/2014/main" id="{792F111E-96DC-2344-890A-54386B6E144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AC4977E-6080-E644-A184-AC4F8DB46506}"/>
              </a:ext>
            </a:extLst>
          </p:cNvPr>
          <p:cNvSpPr>
            <a:spLocks noGrp="1"/>
          </p:cNvSpPr>
          <p:nvPr>
            <p:ph type="sldNum" sz="quarter" idx="12"/>
          </p:nvPr>
        </p:nvSpPr>
        <p:spPr/>
        <p:txBody>
          <a:bodyPr/>
          <a:lstStyle/>
          <a:p>
            <a:fld id="{9CF06D28-0BE3-284D-A172-81E312E501C2}" type="slidenum">
              <a:rPr lang="en-US" smtClean="0"/>
              <a:t>‹#›</a:t>
            </a:fld>
            <a:endParaRPr lang="en-US"/>
          </a:p>
        </p:txBody>
      </p:sp>
    </p:spTree>
    <p:extLst>
      <p:ext uri="{BB962C8B-B14F-4D97-AF65-F5344CB8AC3E}">
        <p14:creationId xmlns:p14="http://schemas.microsoft.com/office/powerpoint/2010/main" val="258967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19CD204-BFA2-784A-AEC8-2C3F44D436B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716BCF8-F4F2-C847-9E68-080B47D84C3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9CE595-0D9D-E445-AAC2-9EDE2D344C57}"/>
              </a:ext>
            </a:extLst>
          </p:cNvPr>
          <p:cNvSpPr>
            <a:spLocks noGrp="1"/>
          </p:cNvSpPr>
          <p:nvPr>
            <p:ph type="dt" sz="half" idx="10"/>
          </p:nvPr>
        </p:nvSpPr>
        <p:spPr/>
        <p:txBody>
          <a:bodyPr/>
          <a:lstStyle/>
          <a:p>
            <a:fld id="{A6628256-E9A9-B648-ABD3-1FE7A3D45929}" type="datetime1">
              <a:rPr lang="en-US" smtClean="0"/>
              <a:t>6/2/25</a:t>
            </a:fld>
            <a:endParaRPr lang="en-US"/>
          </a:p>
        </p:txBody>
      </p:sp>
      <p:sp>
        <p:nvSpPr>
          <p:cNvPr id="5" name="Footer Placeholder 4">
            <a:extLst>
              <a:ext uri="{FF2B5EF4-FFF2-40B4-BE49-F238E27FC236}">
                <a16:creationId xmlns:a16="http://schemas.microsoft.com/office/drawing/2014/main" id="{AB8229FF-E35C-FB4C-AB12-20D33B8F7D8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7C68BA4-2848-124F-8283-52DC1751ED63}"/>
              </a:ext>
            </a:extLst>
          </p:cNvPr>
          <p:cNvSpPr>
            <a:spLocks noGrp="1"/>
          </p:cNvSpPr>
          <p:nvPr>
            <p:ph type="sldNum" sz="quarter" idx="12"/>
          </p:nvPr>
        </p:nvSpPr>
        <p:spPr/>
        <p:txBody>
          <a:bodyPr/>
          <a:lstStyle/>
          <a:p>
            <a:fld id="{9CF06D28-0BE3-284D-A172-81E312E501C2}" type="slidenum">
              <a:rPr lang="en-US" smtClean="0"/>
              <a:t>‹#›</a:t>
            </a:fld>
            <a:endParaRPr lang="en-US"/>
          </a:p>
        </p:txBody>
      </p:sp>
    </p:spTree>
    <p:extLst>
      <p:ext uri="{BB962C8B-B14F-4D97-AF65-F5344CB8AC3E}">
        <p14:creationId xmlns:p14="http://schemas.microsoft.com/office/powerpoint/2010/main" val="5088249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9" name="Picture 8" descr="MSKCC_logo_hor_s_rev_rgb_150.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7700" y="402167"/>
            <a:ext cx="2877749" cy="664760"/>
          </a:xfrm>
          <a:prstGeom prst="rect">
            <a:avLst/>
          </a:prstGeom>
        </p:spPr>
      </p:pic>
      <p:sp>
        <p:nvSpPr>
          <p:cNvPr id="11" name="Slide Number Placeholder 10"/>
          <p:cNvSpPr>
            <a:spLocks noGrp="1"/>
          </p:cNvSpPr>
          <p:nvPr>
            <p:ph type="sldNum" sz="quarter" idx="11"/>
          </p:nvPr>
        </p:nvSpPr>
        <p:spPr>
          <a:xfrm>
            <a:off x="4900084" y="6356352"/>
            <a:ext cx="2844800" cy="365125"/>
          </a:xfrm>
          <a:prstGeom prst="rect">
            <a:avLst/>
          </a:prstGeom>
        </p:spPr>
        <p:txBody>
          <a:bodyPr lIns="91208" tIns="45604" rIns="91208" bIns="45604"/>
          <a:lstStyle>
            <a:lvl1pPr algn="ctr">
              <a:defRPr>
                <a:solidFill>
                  <a:srgbClr val="FFFFFF"/>
                </a:solidFill>
              </a:defRPr>
            </a:lvl1pPr>
          </a:lstStyle>
          <a:p>
            <a:pPr defTabSz="607731"/>
            <a:fld id="{D9DADDD7-F6DB-DE43-84D3-BDE65D6DBA61}" type="slidenum">
              <a:rPr lang="en-US" smtClean="0"/>
              <a:pPr defTabSz="607731"/>
              <a:t>‹#›</a:t>
            </a:fld>
            <a:endParaRPr lang="en-US" dirty="0"/>
          </a:p>
        </p:txBody>
      </p:sp>
      <p:sp>
        <p:nvSpPr>
          <p:cNvPr id="2" name="Rectangle 1"/>
          <p:cNvSpPr/>
          <p:nvPr userDrawn="1"/>
        </p:nvSpPr>
        <p:spPr>
          <a:xfrm>
            <a:off x="355493" y="5929157"/>
            <a:ext cx="11836507" cy="928843"/>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lIns="121611" tIns="60805" rIns="121611" bIns="60805" rtlCol="0" anchor="ctr"/>
          <a:lstStyle/>
          <a:p>
            <a:pPr algn="ctr" defTabSz="607731"/>
            <a:r>
              <a:rPr lang="en-US" sz="2400" dirty="0">
                <a:solidFill>
                  <a:prstClr val="white"/>
                </a:solidFill>
              </a:rPr>
              <a:t> </a:t>
            </a:r>
          </a:p>
        </p:txBody>
      </p:sp>
      <p:pic>
        <p:nvPicPr>
          <p:cNvPr id="4" name="Picture 3" descr="MSKCC_super_pos_rgb.pdf"/>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616982" y="940725"/>
            <a:ext cx="10707372" cy="8861273"/>
          </a:xfrm>
          <a:prstGeom prst="rect">
            <a:avLst/>
          </a:prstGeom>
        </p:spPr>
      </p:pic>
      <p:sp>
        <p:nvSpPr>
          <p:cNvPr id="5" name="Text Placeholder 4"/>
          <p:cNvSpPr>
            <a:spLocks noGrp="1"/>
          </p:cNvSpPr>
          <p:nvPr>
            <p:ph type="body" sz="quarter" idx="12"/>
          </p:nvPr>
        </p:nvSpPr>
        <p:spPr>
          <a:xfrm>
            <a:off x="926153" y="2617788"/>
            <a:ext cx="10309115" cy="2082800"/>
          </a:xfrm>
        </p:spPr>
        <p:txBody>
          <a:bodyPr>
            <a:normAutofit/>
          </a:bodyPr>
          <a:lstStyle>
            <a:lvl1pPr marL="0" indent="0">
              <a:buFontTx/>
              <a:buNone/>
              <a:defRPr sz="5867">
                <a:solidFill>
                  <a:srgbClr val="2986E2"/>
                </a:solidFill>
              </a:defRPr>
            </a:lvl1pPr>
            <a:lvl2pPr marL="607731" indent="0">
              <a:buFontTx/>
              <a:buNone/>
              <a:defRPr/>
            </a:lvl2pPr>
            <a:lvl3pPr marL="1215690" indent="0">
              <a:buFontTx/>
              <a:buNone/>
              <a:defRPr/>
            </a:lvl3pPr>
            <a:lvl4pPr marL="1823496" indent="0">
              <a:buFontTx/>
              <a:buNone/>
              <a:defRPr/>
            </a:lvl4pPr>
            <a:lvl5pPr marL="2431378" indent="0">
              <a:buFontTx/>
              <a:buNone/>
              <a:defRPr/>
            </a:lvl5pPr>
          </a:lstStyle>
          <a:p>
            <a:pPr lvl="0"/>
            <a:r>
              <a:rPr lang="en-US"/>
              <a:t>Click to edit Master text styles</a:t>
            </a:r>
          </a:p>
        </p:txBody>
      </p:sp>
    </p:spTree>
    <p:extLst>
      <p:ext uri="{BB962C8B-B14F-4D97-AF65-F5344CB8AC3E}">
        <p14:creationId xmlns:p14="http://schemas.microsoft.com/office/powerpoint/2010/main" val="17771118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471932" y="6356352"/>
            <a:ext cx="3860800" cy="365125"/>
          </a:xfrm>
          <a:prstGeom prst="rect">
            <a:avLst/>
          </a:prstGeom>
        </p:spPr>
        <p:txBody>
          <a:bodyPr lIns="91208" tIns="45604" rIns="91208" bIns="45604"/>
          <a:lstStyle>
            <a:lvl1pPr>
              <a:defRPr>
                <a:solidFill>
                  <a:srgbClr val="000000"/>
                </a:solidFill>
              </a:defRPr>
            </a:lvl1pPr>
          </a:lstStyle>
          <a:p>
            <a:pPr defTabSz="607731"/>
            <a:endParaRPr lang="en-US" dirty="0"/>
          </a:p>
        </p:txBody>
      </p:sp>
      <p:sp>
        <p:nvSpPr>
          <p:cNvPr id="4" name="Slide Number Placeholder 3"/>
          <p:cNvSpPr>
            <a:spLocks noGrp="1"/>
          </p:cNvSpPr>
          <p:nvPr>
            <p:ph type="sldNum" sz="quarter" idx="12"/>
          </p:nvPr>
        </p:nvSpPr>
        <p:spPr>
          <a:xfrm>
            <a:off x="4900084" y="6356352"/>
            <a:ext cx="2844800" cy="365125"/>
          </a:xfrm>
          <a:prstGeom prst="rect">
            <a:avLst/>
          </a:prstGeom>
        </p:spPr>
        <p:txBody>
          <a:bodyPr lIns="91208" tIns="45604" rIns="91208" bIns="45604"/>
          <a:lstStyle>
            <a:lvl1pPr algn="ctr">
              <a:defRPr>
                <a:solidFill>
                  <a:srgbClr val="000000"/>
                </a:solidFill>
              </a:defRPr>
            </a:lvl1pPr>
          </a:lstStyle>
          <a:p>
            <a:pPr defTabSz="607731"/>
            <a:fld id="{D9DADDD7-F6DB-DE43-84D3-BDE65D6DBA61}" type="slidenum">
              <a:rPr lang="en-US" smtClean="0"/>
              <a:pPr defTabSz="607731"/>
              <a:t>‹#›</a:t>
            </a:fld>
            <a:endParaRPr lang="en-US" dirty="0"/>
          </a:p>
        </p:txBody>
      </p:sp>
      <p:sp>
        <p:nvSpPr>
          <p:cNvPr id="5" name="Title 1"/>
          <p:cNvSpPr>
            <a:spLocks noGrp="1"/>
          </p:cNvSpPr>
          <p:nvPr>
            <p:ph type="title"/>
          </p:nvPr>
        </p:nvSpPr>
        <p:spPr>
          <a:xfrm>
            <a:off x="471962" y="89097"/>
            <a:ext cx="11394276" cy="685235"/>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3199198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2389717" y="1150849"/>
            <a:ext cx="7315200" cy="4135096"/>
          </a:xfrm>
        </p:spPr>
        <p:txBody>
          <a:bodyPr/>
          <a:lstStyle>
            <a:lvl1pPr marL="0" indent="0">
              <a:buNone/>
              <a:defRPr sz="4267"/>
            </a:lvl1pPr>
            <a:lvl2pPr marL="607731" indent="0">
              <a:buNone/>
              <a:defRPr sz="3733"/>
            </a:lvl2pPr>
            <a:lvl3pPr marL="1215690" indent="0">
              <a:buNone/>
              <a:defRPr sz="3200"/>
            </a:lvl3pPr>
            <a:lvl4pPr marL="1823496" indent="0">
              <a:buNone/>
              <a:defRPr sz="2667"/>
            </a:lvl4pPr>
            <a:lvl5pPr marL="2431378" indent="0">
              <a:buNone/>
              <a:defRPr sz="2667"/>
            </a:lvl5pPr>
            <a:lvl6pPr marL="3039108" indent="0">
              <a:buNone/>
              <a:defRPr sz="2667"/>
            </a:lvl6pPr>
            <a:lvl7pPr marL="3646839" indent="0">
              <a:buNone/>
              <a:defRPr sz="2667"/>
            </a:lvl7pPr>
            <a:lvl8pPr marL="4254752" indent="0">
              <a:buNone/>
              <a:defRPr sz="2667"/>
            </a:lvl8pPr>
            <a:lvl9pPr marL="4862585" indent="0">
              <a:buNone/>
              <a:defRPr sz="2667"/>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2389717" y="5367525"/>
            <a:ext cx="7315200" cy="804863"/>
          </a:xfrm>
        </p:spPr>
        <p:txBody>
          <a:bodyPr/>
          <a:lstStyle>
            <a:lvl1pPr marL="0" indent="0">
              <a:buNone/>
              <a:defRPr sz="1867" b="0"/>
            </a:lvl1pPr>
            <a:lvl2pPr marL="607731" indent="0">
              <a:buNone/>
              <a:defRPr sz="1600"/>
            </a:lvl2pPr>
            <a:lvl3pPr marL="1215690" indent="0">
              <a:buNone/>
              <a:defRPr sz="1333"/>
            </a:lvl3pPr>
            <a:lvl4pPr marL="1823496" indent="0">
              <a:buNone/>
              <a:defRPr sz="1200"/>
            </a:lvl4pPr>
            <a:lvl5pPr marL="2431378" indent="0">
              <a:buNone/>
              <a:defRPr sz="1200"/>
            </a:lvl5pPr>
            <a:lvl6pPr marL="3039108" indent="0">
              <a:buNone/>
              <a:defRPr sz="1200"/>
            </a:lvl6pPr>
            <a:lvl7pPr marL="3646839" indent="0">
              <a:buNone/>
              <a:defRPr sz="1200"/>
            </a:lvl7pPr>
            <a:lvl8pPr marL="4254752" indent="0">
              <a:buNone/>
              <a:defRPr sz="1200"/>
            </a:lvl8pPr>
            <a:lvl9pPr marL="4862585" indent="0">
              <a:buNone/>
              <a:defRPr sz="1200"/>
            </a:lvl9pPr>
          </a:lstStyle>
          <a:p>
            <a:pPr lvl="0"/>
            <a:r>
              <a:rPr lang="en-US"/>
              <a:t>Click to edit Master text styles</a:t>
            </a:r>
          </a:p>
        </p:txBody>
      </p:sp>
      <p:sp>
        <p:nvSpPr>
          <p:cNvPr id="6" name="Footer Placeholder 5"/>
          <p:cNvSpPr>
            <a:spLocks noGrp="1"/>
          </p:cNvSpPr>
          <p:nvPr>
            <p:ph type="ftr" sz="quarter" idx="11"/>
          </p:nvPr>
        </p:nvSpPr>
        <p:spPr>
          <a:xfrm>
            <a:off x="1052446" y="6356352"/>
            <a:ext cx="3280447" cy="365125"/>
          </a:xfrm>
          <a:prstGeom prst="rect">
            <a:avLst/>
          </a:prstGeom>
        </p:spPr>
        <p:txBody>
          <a:bodyPr lIns="91208" tIns="45604" rIns="91208" bIns="45604"/>
          <a:lstStyle>
            <a:lvl1pPr>
              <a:defRPr>
                <a:solidFill>
                  <a:srgbClr val="000000"/>
                </a:solidFill>
              </a:defRPr>
            </a:lvl1pPr>
          </a:lstStyle>
          <a:p>
            <a:pPr defTabSz="607731"/>
            <a:endParaRPr lang="en-US" dirty="0"/>
          </a:p>
        </p:txBody>
      </p:sp>
      <p:sp>
        <p:nvSpPr>
          <p:cNvPr id="7" name="Slide Number Placeholder 6"/>
          <p:cNvSpPr>
            <a:spLocks noGrp="1"/>
          </p:cNvSpPr>
          <p:nvPr>
            <p:ph type="sldNum" sz="quarter" idx="12"/>
          </p:nvPr>
        </p:nvSpPr>
        <p:spPr>
          <a:xfrm>
            <a:off x="4900084" y="6356352"/>
            <a:ext cx="2844800" cy="365125"/>
          </a:xfrm>
          <a:prstGeom prst="rect">
            <a:avLst/>
          </a:prstGeom>
        </p:spPr>
        <p:txBody>
          <a:bodyPr lIns="91208" tIns="45604" rIns="91208" bIns="45604"/>
          <a:lstStyle>
            <a:lvl1pPr algn="ctr">
              <a:defRPr>
                <a:solidFill>
                  <a:srgbClr val="000000"/>
                </a:solidFill>
              </a:defRPr>
            </a:lvl1pPr>
          </a:lstStyle>
          <a:p>
            <a:pPr defTabSz="607731"/>
            <a:fld id="{D9DADDD7-F6DB-DE43-84D3-BDE65D6DBA61}" type="slidenum">
              <a:rPr lang="en-US" smtClean="0"/>
              <a:pPr defTabSz="607731"/>
              <a:t>‹#›</a:t>
            </a:fld>
            <a:endParaRPr lang="en-US" dirty="0"/>
          </a:p>
        </p:txBody>
      </p:sp>
      <p:sp>
        <p:nvSpPr>
          <p:cNvPr id="8" name="Title 1"/>
          <p:cNvSpPr txBox="1">
            <a:spLocks/>
          </p:cNvSpPr>
          <p:nvPr userDrawn="1"/>
        </p:nvSpPr>
        <p:spPr>
          <a:xfrm>
            <a:off x="471962" y="89097"/>
            <a:ext cx="11394276" cy="685235"/>
          </a:xfrm>
          <a:prstGeom prst="rect">
            <a:avLst/>
          </a:prstGeom>
        </p:spPr>
        <p:txBody>
          <a:bodyPr vert="horz" lIns="121611" tIns="60805" rIns="121611" bIns="60805" rtlCol="0" anchor="t" anchorCtr="0">
            <a:normAutofit fontScale="92500" lnSpcReduction="10000"/>
          </a:bodyPr>
          <a:lstStyle>
            <a:lvl1pPr algn="l" defTabSz="457200" rtl="0" eaLnBrk="1" latinLnBrk="0" hangingPunct="1">
              <a:spcBef>
                <a:spcPct val="0"/>
              </a:spcBef>
              <a:buNone/>
              <a:defRPr sz="3200" b="1" kern="1200">
                <a:solidFill>
                  <a:srgbClr val="FFFFFF"/>
                </a:solidFill>
                <a:latin typeface="Corbel"/>
                <a:ea typeface="+mj-ea"/>
                <a:cs typeface="Corbel"/>
              </a:defRPr>
            </a:lvl1pPr>
          </a:lstStyle>
          <a:p>
            <a:r>
              <a:rPr lang="en-US" sz="4267"/>
              <a:t>Click to edit Master title style</a:t>
            </a:r>
            <a:endParaRPr lang="en-US" sz="4267" dirty="0"/>
          </a:p>
        </p:txBody>
      </p:sp>
    </p:spTree>
    <p:extLst>
      <p:ext uri="{BB962C8B-B14F-4D97-AF65-F5344CB8AC3E}">
        <p14:creationId xmlns:p14="http://schemas.microsoft.com/office/powerpoint/2010/main" val="1158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903954" cy="920998"/>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699911" y="1365162"/>
            <a:ext cx="10903954" cy="4556780"/>
          </a:xfrm>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accent4"/>
                </a:solidFill>
              </a:defRPr>
            </a:lvl1pPr>
          </a:lstStyle>
          <a:p>
            <a:fld id="{2DB2551F-0F36-184F-87EE-E0604C929E46}" type="slidenum">
              <a:rPr lang="en-US" smtClean="0"/>
              <a:pPr/>
              <a:t>‹#›</a:t>
            </a:fld>
            <a:endParaRPr lang="en-US"/>
          </a:p>
        </p:txBody>
      </p:sp>
      <p:sp>
        <p:nvSpPr>
          <p:cNvPr id="6" name="Text Placeholder 4">
            <a:extLst>
              <a:ext uri="{FF2B5EF4-FFF2-40B4-BE49-F238E27FC236}">
                <a16:creationId xmlns:a16="http://schemas.microsoft.com/office/drawing/2014/main" id="{4553DF2B-F333-6446-8D2F-E50D2EBB9FCC}"/>
              </a:ext>
            </a:extLst>
          </p:cNvPr>
          <p:cNvSpPr>
            <a:spLocks noGrp="1"/>
          </p:cNvSpPr>
          <p:nvPr>
            <p:ph type="body" sz="quarter" idx="10"/>
          </p:nvPr>
        </p:nvSpPr>
        <p:spPr>
          <a:xfrm>
            <a:off x="699910" y="6038665"/>
            <a:ext cx="7684235" cy="630492"/>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12497192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a:xfrm>
            <a:off x="11083564" y="217035"/>
            <a:ext cx="874486" cy="365125"/>
          </a:xfrm>
          <a:prstGeom prst="rect">
            <a:avLst/>
          </a:prstGeom>
        </p:spPr>
        <p:txBody>
          <a:bodyPr/>
          <a:lstStyle>
            <a:lvl1pPr>
              <a:defRPr>
                <a:solidFill>
                  <a:srgbClr val="002557"/>
                </a:solidFill>
              </a:defRPr>
            </a:lvl1pPr>
          </a:lstStyle>
          <a:p>
            <a:fld id="{BE33F7A0-71F0-446B-9DE8-6D75BE64EE0F}" type="slidenum">
              <a:rPr lang="en-US" smtClean="0"/>
              <a:pPr/>
              <a:t>‹#›</a:t>
            </a:fld>
            <a:endParaRPr lang="en-US" dirty="0"/>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7"/>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
        <p:nvSpPr>
          <p:cNvPr id="7" name="Text Placeholder 2">
            <a:extLst>
              <a:ext uri="{FF2B5EF4-FFF2-40B4-BE49-F238E27FC236}">
                <a16:creationId xmlns:a16="http://schemas.microsoft.com/office/drawing/2014/main" id="{2F229E5D-DAA9-4C5C-A19F-42C3FA4B4778}"/>
              </a:ext>
            </a:extLst>
          </p:cNvPr>
          <p:cNvSpPr>
            <a:spLocks noGrp="1"/>
          </p:cNvSpPr>
          <p:nvPr>
            <p:ph idx="1"/>
          </p:nvPr>
        </p:nvSpPr>
        <p:spPr>
          <a:xfrm>
            <a:off x="305554" y="1001170"/>
            <a:ext cx="11580892" cy="484781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9" name="Picture 8" descr="A picture containing plate&#10;&#10;Description automatically generated">
            <a:extLst>
              <a:ext uri="{FF2B5EF4-FFF2-40B4-BE49-F238E27FC236}">
                <a16:creationId xmlns:a16="http://schemas.microsoft.com/office/drawing/2014/main" id="{FCE0B1A2-82A5-4B3C-AB95-077695EB59BC}"/>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10265"/>
            <a:ext cx="422539" cy="261610"/>
          </a:xfrm>
          <a:prstGeom prst="rect">
            <a:avLst/>
          </a:prstGeom>
        </p:spPr>
      </p:pic>
      <p:sp>
        <p:nvSpPr>
          <p:cNvPr id="10" name="TextBox 9">
            <a:extLst>
              <a:ext uri="{FF2B5EF4-FFF2-40B4-BE49-F238E27FC236}">
                <a16:creationId xmlns:a16="http://schemas.microsoft.com/office/drawing/2014/main" id="{3B93F9C7-E095-4BEF-B680-9554BA83DBC5}"/>
              </a:ext>
            </a:extLst>
          </p:cNvPr>
          <p:cNvSpPr txBox="1"/>
          <p:nvPr userDrawn="1"/>
        </p:nvSpPr>
        <p:spPr>
          <a:xfrm>
            <a:off x="425805" y="37533"/>
            <a:ext cx="1708311" cy="523220"/>
          </a:xfrm>
          <a:prstGeom prst="rect">
            <a:avLst/>
          </a:prstGeom>
          <a:noFill/>
        </p:spPr>
        <p:txBody>
          <a:bodyPr wrap="square" rtlCol="0">
            <a:spAutoFit/>
          </a:bodyPr>
          <a:lstStyle/>
          <a:p>
            <a:r>
              <a:rPr lang="en-US" sz="1400" i="1" dirty="0">
                <a:solidFill>
                  <a:srgbClr val="000000"/>
                </a:solidFill>
              </a:rPr>
              <a:t>DESTINY-Breast04</a:t>
            </a:r>
          </a:p>
        </p:txBody>
      </p:sp>
    </p:spTree>
    <p:extLst>
      <p:ext uri="{BB962C8B-B14F-4D97-AF65-F5344CB8AC3E}">
        <p14:creationId xmlns:p14="http://schemas.microsoft.com/office/powerpoint/2010/main" val="42179778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13765746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Clear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4" hasCustomPrompt="1"/>
          </p:nvPr>
        </p:nvSpPr>
        <p:spPr>
          <a:xfrm>
            <a:off x="0" y="657966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264631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16" name="Text Placeholder 12"/>
          <p:cNvSpPr>
            <a:spLocks noGrp="1"/>
          </p:cNvSpPr>
          <p:nvPr>
            <p:ph type="body" sz="quarter" idx="10"/>
          </p:nvPr>
        </p:nvSpPr>
        <p:spPr>
          <a:xfrm>
            <a:off x="256032" y="6163056"/>
            <a:ext cx="11082528" cy="475488"/>
          </a:xfrm>
          <a:prstGeom prst="rect">
            <a:avLst/>
          </a:prstGeom>
        </p:spPr>
        <p:txBody>
          <a:bodyPr anchor="b"/>
          <a:lstStyle>
            <a:lvl1pPr>
              <a:spcBef>
                <a:spcPts val="0"/>
              </a:spcBef>
              <a:defRPr sz="1400" b="0" i="0">
                <a:latin typeface="Franklin Gothic Book" panose="020B0503020102020204" pitchFamily="34" charset="0"/>
              </a:defRPr>
            </a:lvl1pPr>
          </a:lstStyle>
          <a:p>
            <a:pPr lvl="0"/>
            <a:r>
              <a:rPr lang="en-US"/>
              <a:t>Edit Master text styles</a:t>
            </a:r>
          </a:p>
        </p:txBody>
      </p:sp>
      <p:sp>
        <p:nvSpPr>
          <p:cNvPr id="12" name="Slide Number Placeholder 5"/>
          <p:cNvSpPr>
            <a:spLocks noGrp="1"/>
          </p:cNvSpPr>
          <p:nvPr>
            <p:ph type="sldNum" sz="quarter" idx="4"/>
          </p:nvPr>
        </p:nvSpPr>
        <p:spPr>
          <a:xfrm>
            <a:off x="11448288" y="6345936"/>
            <a:ext cx="667512" cy="274320"/>
          </a:xfrm>
          <a:prstGeom prst="rect">
            <a:avLst/>
          </a:prstGeom>
        </p:spPr>
        <p:txBody>
          <a:bodyPr vert="horz" lIns="91440" tIns="45720" rIns="91440" bIns="45720" rtlCol="0" anchor="t"/>
          <a:lstStyle>
            <a:lvl1pPr algn="ctr">
              <a:defRPr sz="1200" b="0">
                <a:solidFill>
                  <a:schemeClr val="tx1"/>
                </a:solidFill>
                <a:latin typeface="Franklin Gothic Medium Cond" panose="020B0606030402020204" pitchFamily="34" charset="0"/>
              </a:defRPr>
            </a:lvl1pPr>
          </a:lstStyle>
          <a:p>
            <a:fld id="{BFA19188-CCD0-4FFB-8DFB-60D3E72DC091}" type="slidenum">
              <a:rPr lang="en-US" smtClean="0"/>
              <a:pPr/>
              <a:t>‹#›</a:t>
            </a:fld>
            <a:endParaRPr lang="en-US"/>
          </a:p>
        </p:txBody>
      </p:sp>
      <p:sp>
        <p:nvSpPr>
          <p:cNvPr id="5" name="TextBox 4"/>
          <p:cNvSpPr txBox="1"/>
          <p:nvPr userDrawn="1"/>
        </p:nvSpPr>
        <p:spPr>
          <a:xfrm>
            <a:off x="664363" y="6642556"/>
            <a:ext cx="10863276" cy="230832"/>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900" b="0" i="0">
                <a:solidFill>
                  <a:srgbClr val="7F7F7F"/>
                </a:solidFill>
                <a:latin typeface="Franklin Gothic Book" panose="020B0503020102020204" pitchFamily="34" charset="0"/>
              </a:rPr>
              <a:t>These materials are provided to you solely as an educational resource for your personal use. Any commercial use or distribution of these materials or any portion thereof is strictly prohibited.</a:t>
            </a:r>
          </a:p>
        </p:txBody>
      </p:sp>
      <p:sp>
        <p:nvSpPr>
          <p:cNvPr id="4" name="Title 3">
            <a:extLst>
              <a:ext uri="{FF2B5EF4-FFF2-40B4-BE49-F238E27FC236}">
                <a16:creationId xmlns:a16="http://schemas.microsoft.com/office/drawing/2014/main" id="{1F6D173B-A9C0-FA44-834F-7AEED3038A93}"/>
              </a:ext>
            </a:extLst>
          </p:cNvPr>
          <p:cNvSpPr>
            <a:spLocks noGrp="1"/>
          </p:cNvSpPr>
          <p:nvPr>
            <p:ph type="title"/>
          </p:nvPr>
        </p:nvSpPr>
        <p:spPr>
          <a:xfrm>
            <a:off x="256034" y="126551"/>
            <a:ext cx="9385679" cy="1100365"/>
          </a:xfrm>
        </p:spPr>
        <p:txBody>
          <a:bodyPr/>
          <a:lstStyle>
            <a:lvl1pPr>
              <a:defRPr sz="3733" b="0"/>
            </a:lvl1pPr>
          </a:lstStyle>
          <a:p>
            <a:r>
              <a:rPr lang="en-US"/>
              <a:t>Click to edit Master title style</a:t>
            </a:r>
          </a:p>
        </p:txBody>
      </p:sp>
    </p:spTree>
    <p:extLst>
      <p:ext uri="{BB962C8B-B14F-4D97-AF65-F5344CB8AC3E}">
        <p14:creationId xmlns:p14="http://schemas.microsoft.com/office/powerpoint/2010/main" val="40336660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a:xfrm>
            <a:off x="11083564" y="217034"/>
            <a:ext cx="874486" cy="365125"/>
          </a:xfrm>
          <a:prstGeom prst="rect">
            <a:avLst/>
          </a:prstGeom>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6"/>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4154705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layout_1 colum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C570D-3BAE-433E-8DDA-6594E6C21ABD}"/>
              </a:ext>
            </a:extLst>
          </p:cNvPr>
          <p:cNvSpPr>
            <a:spLocks noGrp="1"/>
          </p:cNvSpPr>
          <p:nvPr>
            <p:ph type="title"/>
          </p:nvPr>
        </p:nvSpPr>
        <p:spPr>
          <a:xfrm>
            <a:off x="488951" y="349250"/>
            <a:ext cx="11216216" cy="1022351"/>
          </a:xfrm>
        </p:spPr>
        <p:txBody>
          <a:bodyPr/>
          <a:lstStyle>
            <a:lvl1pPr>
              <a:defRPr>
                <a:solidFill>
                  <a:srgbClr val="007CBA"/>
                </a:solidFill>
              </a:defRPr>
            </a:lvl1pPr>
          </a:lstStyle>
          <a:p>
            <a:r>
              <a:rPr lang="en-US"/>
              <a:t>Click to edit Master title style</a:t>
            </a:r>
          </a:p>
        </p:txBody>
      </p:sp>
      <p:sp>
        <p:nvSpPr>
          <p:cNvPr id="3" name="Date Placeholder 2">
            <a:extLst>
              <a:ext uri="{FF2B5EF4-FFF2-40B4-BE49-F238E27FC236}">
                <a16:creationId xmlns:a16="http://schemas.microsoft.com/office/drawing/2014/main" id="{C418E43A-2457-42CA-BE83-E9C382D2B993}"/>
              </a:ext>
            </a:extLst>
          </p:cNvPr>
          <p:cNvSpPr>
            <a:spLocks noGrp="1"/>
          </p:cNvSpPr>
          <p:nvPr>
            <p:ph type="dt" sz="half" idx="10"/>
          </p:nvPr>
        </p:nvSpPr>
        <p:spPr/>
        <p:txBody>
          <a:bodyPr/>
          <a:lstStyle>
            <a:lvl1pPr>
              <a:defRPr>
                <a:solidFill>
                  <a:schemeClr val="bg1"/>
                </a:solidFill>
                <a:latin typeface="+mn-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r>
              <a:rPr lang="en-US" err="1"/>
              <a:t>Date</a:t>
            </a:r>
            <a:endParaRPr lang="en-US"/>
          </a:p>
        </p:txBody>
      </p:sp>
      <p:sp>
        <p:nvSpPr>
          <p:cNvPr id="5" name="Slide Number Placeholder 4">
            <a:extLst>
              <a:ext uri="{FF2B5EF4-FFF2-40B4-BE49-F238E27FC236}">
                <a16:creationId xmlns:a16="http://schemas.microsoft.com/office/drawing/2014/main" id="{F0CF157D-7400-499C-96F9-B806E4F48A9A}"/>
              </a:ext>
            </a:extLst>
          </p:cNvPr>
          <p:cNvSpPr>
            <a:spLocks noGrp="1"/>
          </p:cNvSpPr>
          <p:nvPr>
            <p:ph type="sldNum" sz="quarter" idx="12"/>
          </p:nvPr>
        </p:nvSpPr>
        <p:spPr>
          <a:xfrm>
            <a:off x="6205226" y="6361009"/>
            <a:ext cx="234519" cy="230831"/>
          </a:xfrm>
        </p:spPr>
        <p:txBody>
          <a:bodyPr/>
          <a:lstStyle>
            <a:lvl1pPr>
              <a:defRPr>
                <a:solidFill>
                  <a:schemeClr val="bg1"/>
                </a:solidFill>
              </a:defRPr>
            </a:lvl1pPr>
          </a:lstStyle>
          <a:p>
            <a:fld id="{63DCA5C9-2E11-4C67-86EB-AE1DE127DC64}" type="slidenum">
              <a:rPr lang="en-US" smtClean="0"/>
              <a:pPr/>
              <a:t>‹#›</a:t>
            </a:fld>
            <a:endParaRPr lang="en-US"/>
          </a:p>
        </p:txBody>
      </p:sp>
      <p:sp>
        <p:nvSpPr>
          <p:cNvPr id="8" name="Content Placeholder 7">
            <a:extLst>
              <a:ext uri="{FF2B5EF4-FFF2-40B4-BE49-F238E27FC236}">
                <a16:creationId xmlns:a16="http://schemas.microsoft.com/office/drawing/2014/main" id="{89460896-BBD5-4265-B217-9DE153A9B618}"/>
              </a:ext>
            </a:extLst>
          </p:cNvPr>
          <p:cNvSpPr>
            <a:spLocks noGrp="1"/>
          </p:cNvSpPr>
          <p:nvPr>
            <p:ph sz="quarter" idx="14"/>
          </p:nvPr>
        </p:nvSpPr>
        <p:spPr>
          <a:xfrm>
            <a:off x="491070" y="1600201"/>
            <a:ext cx="9931399" cy="4533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3">
            <a:extLst>
              <a:ext uri="{FF2B5EF4-FFF2-40B4-BE49-F238E27FC236}">
                <a16:creationId xmlns:a16="http://schemas.microsoft.com/office/drawing/2014/main" id="{868B56D2-9291-8145-B467-CF3AFF5A71C1}"/>
              </a:ext>
            </a:extLst>
          </p:cNvPr>
          <p:cNvSpPr>
            <a:spLocks noGrp="1"/>
          </p:cNvSpPr>
          <p:nvPr>
            <p:ph type="ftr" sz="quarter" idx="11"/>
          </p:nvPr>
        </p:nvSpPr>
        <p:spPr>
          <a:xfrm>
            <a:off x="491068" y="6496842"/>
            <a:ext cx="4815419" cy="208759"/>
          </a:xfrm>
        </p:spPr>
        <p:txBody>
          <a:bodyPr/>
          <a:lstStyle>
            <a:lvl1pPr>
              <a:defRPr b="1">
                <a:solidFill>
                  <a:schemeClr val="bg1"/>
                </a:solidFill>
              </a:defRPr>
            </a:lvl1pPr>
            <a:lvl2pPr>
              <a:defRPr b="1"/>
            </a:lvl2pPr>
            <a:lvl3pPr>
              <a:defRPr b="1"/>
            </a:lvl3pPr>
            <a:lvl4pPr>
              <a:defRPr b="1"/>
            </a:lvl4pPr>
            <a:lvl5pPr>
              <a:defRPr b="1"/>
            </a:lvl5pPr>
            <a:lvl6pPr>
              <a:defRPr b="1"/>
            </a:lvl6pPr>
            <a:lvl7pPr>
              <a:defRPr b="1"/>
            </a:lvl7pPr>
            <a:lvl8pPr>
              <a:defRPr b="1"/>
            </a:lvl8pPr>
            <a:lvl9pPr>
              <a:defRPr b="1"/>
            </a:lvl9pPr>
          </a:lstStyle>
          <a:p>
            <a:pPr indent="-2743131"/>
            <a:r>
              <a:rPr lang="en-US"/>
              <a:t>Modify with Insert &gt; Header &amp; Footer</a:t>
            </a:r>
          </a:p>
        </p:txBody>
      </p:sp>
    </p:spTree>
    <p:extLst>
      <p:ext uri="{BB962C8B-B14F-4D97-AF65-F5344CB8AC3E}">
        <p14:creationId xmlns:p14="http://schemas.microsoft.com/office/powerpoint/2010/main" val="6402555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1_Título e Conteúdo">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4786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8" y="313267"/>
            <a:ext cx="10970524" cy="1155700"/>
          </a:xfrm>
        </p:spPr>
        <p:txBody>
          <a:bodyPr/>
          <a:lstStyle>
            <a:lvl1pPr>
              <a:defRPr>
                <a:solidFill>
                  <a:schemeClr val="accent1">
                    <a:lumMod val="75000"/>
                  </a:schemeClr>
                </a:solidFill>
              </a:defRPr>
            </a:lvl1pPr>
          </a:lstStyle>
          <a:p>
            <a:r>
              <a:rPr lang="en-US"/>
              <a:t>&lt;Title Only&gt;</a:t>
            </a:r>
            <a:endParaRPr lang="en-US" dirty="0"/>
          </a:p>
        </p:txBody>
      </p:sp>
      <p:sp>
        <p:nvSpPr>
          <p:cNvPr id="5" name="Text Placeholder 10"/>
          <p:cNvSpPr>
            <a:spLocks noGrp="1"/>
          </p:cNvSpPr>
          <p:nvPr>
            <p:ph type="body" sz="quarter" idx="13" hasCustomPrompt="1"/>
          </p:nvPr>
        </p:nvSpPr>
        <p:spPr>
          <a:xfrm>
            <a:off x="0" y="6608838"/>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Click to add footnote. Do not use “footer” placeholder at left: for sensitivity labeling only.</a:t>
            </a:r>
          </a:p>
        </p:txBody>
      </p:sp>
      <p:sp>
        <p:nvSpPr>
          <p:cNvPr id="7" name="Text Placeholder 10"/>
          <p:cNvSpPr>
            <a:spLocks noGrp="1"/>
          </p:cNvSpPr>
          <p:nvPr>
            <p:ph type="body" sz="quarter" idx="14" hasCustomPrompt="1"/>
          </p:nvPr>
        </p:nvSpPr>
        <p:spPr>
          <a:xfrm>
            <a:off x="10469640" y="1"/>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14582249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B9A378B-7D1E-4583-9E73-75C6ACEB706A}" type="datetimeFigureOut">
              <a:rPr lang="en-US" smtClean="0"/>
              <a:t>6/2/25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35163692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B9A378B-7D1E-4583-9E73-75C6ACEB706A}" type="datetimeFigureOut">
              <a:rPr lang="en-US" smtClean="0"/>
              <a:t>6/2/25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1098177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B9A378B-7D1E-4583-9E73-75C6ACEB706A}" type="datetimeFigureOut">
              <a:rPr lang="en-US" smtClean="0"/>
              <a:t>6/2/25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18921688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B9A378B-7D1E-4583-9E73-75C6ACEB706A}" type="datetimeFigureOut">
              <a:rPr lang="en-US" smtClean="0"/>
              <a:t>6/2/25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4584967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563764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B9A378B-7D1E-4583-9E73-75C6ACEB706A}" type="datetimeFigureOut">
              <a:rPr lang="en-US" smtClean="0"/>
              <a:t>6/2/25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28755292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B9A378B-7D1E-4583-9E73-75C6ACEB706A}" type="datetimeFigureOut">
              <a:rPr lang="en-US" smtClean="0"/>
              <a:t>6/2/25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1053405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B9A378B-7D1E-4583-9E73-75C6ACEB706A}" type="datetimeFigureOut">
              <a:rPr lang="en-US" smtClean="0"/>
              <a:t>6/2/25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20181933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9B9A378B-7D1E-4583-9E73-75C6ACEB706A}" type="datetimeFigureOut">
              <a:rPr lang="en-US" smtClean="0"/>
              <a:t>6/2/25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3720445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9B9A378B-7D1E-4583-9E73-75C6ACEB706A}" type="datetimeFigureOut">
              <a:rPr lang="en-US" smtClean="0"/>
              <a:t>6/2/25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23773445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B9A378B-7D1E-4583-9E73-75C6ACEB706A}" type="datetimeFigureOut">
              <a:rPr lang="en-US" smtClean="0"/>
              <a:t>6/2/25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11583379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B9A378B-7D1E-4583-9E73-75C6ACEB706A}" type="datetimeFigureOut">
              <a:rPr lang="en-US" smtClean="0"/>
              <a:t>6/2/25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23733115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Key Comparison - Blu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549406C-54AA-BB4A-A894-DCE9A23B31DE}"/>
              </a:ext>
            </a:extLst>
          </p:cNvPr>
          <p:cNvSpPr/>
          <p:nvPr userDrawn="1"/>
        </p:nvSpPr>
        <p:spPr>
          <a:xfrm>
            <a:off x="0" y="1"/>
            <a:ext cx="6096000" cy="6858000"/>
          </a:xfrm>
          <a:prstGeom prst="rect">
            <a:avLst/>
          </a:prstGeom>
          <a:solidFill>
            <a:srgbClr val="2036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8" b="0" i="0" dirty="0">
              <a:latin typeface="Proxima Nova Regular" panose="02000506030000020004" pitchFamily="2" charset="0"/>
            </a:endParaRPr>
          </a:p>
        </p:txBody>
      </p:sp>
      <p:sp>
        <p:nvSpPr>
          <p:cNvPr id="3" name="Content Placeholder 2">
            <a:extLst>
              <a:ext uri="{FF2B5EF4-FFF2-40B4-BE49-F238E27FC236}">
                <a16:creationId xmlns:a16="http://schemas.microsoft.com/office/drawing/2014/main" id="{0D176D08-DDAD-E54A-B358-69F6739D98FC}"/>
              </a:ext>
            </a:extLst>
          </p:cNvPr>
          <p:cNvSpPr>
            <a:spLocks noGrp="1"/>
          </p:cNvSpPr>
          <p:nvPr>
            <p:ph sz="half" idx="1" hasCustomPrompt="1"/>
          </p:nvPr>
        </p:nvSpPr>
        <p:spPr>
          <a:xfrm>
            <a:off x="495301" y="1189898"/>
            <a:ext cx="5081891" cy="4351339"/>
          </a:xfrm>
          <a:ln>
            <a:noFill/>
          </a:ln>
        </p:spPr>
        <p:txBody>
          <a:bodyPr anchor="ctr">
            <a:normAutofit/>
          </a:bodyPr>
          <a:lstStyle>
            <a:lvl1pPr algn="l">
              <a:lnSpc>
                <a:spcPct val="80000"/>
              </a:lnSpc>
              <a:defRPr sz="3197" b="1" i="0">
                <a:ln>
                  <a:noFill/>
                </a:ln>
                <a:solidFill>
                  <a:schemeClr val="bg1"/>
                </a:solidFill>
                <a:latin typeface="Trebuchet MS" panose="020B0703020202090204" pitchFamily="34" charset="0"/>
                <a:cs typeface="Trebuchet MS" panose="020B0703020202090204" pitchFamily="34" charset="0"/>
              </a:defRPr>
            </a:lvl1pPr>
          </a:lstStyle>
          <a:p>
            <a:pPr lvl="0"/>
            <a:r>
              <a:rPr lang="en-US"/>
              <a:t>Edit master text styles</a:t>
            </a:r>
          </a:p>
        </p:txBody>
      </p:sp>
      <p:sp>
        <p:nvSpPr>
          <p:cNvPr id="9" name="Slide Number Placeholder 5">
            <a:extLst>
              <a:ext uri="{FF2B5EF4-FFF2-40B4-BE49-F238E27FC236}">
                <a16:creationId xmlns:a16="http://schemas.microsoft.com/office/drawing/2014/main" id="{D613E1D2-5834-AD41-804E-D607287602C5}"/>
              </a:ext>
            </a:extLst>
          </p:cNvPr>
          <p:cNvSpPr>
            <a:spLocks noGrp="1"/>
          </p:cNvSpPr>
          <p:nvPr>
            <p:ph type="sldNum" sz="quarter" idx="4"/>
          </p:nvPr>
        </p:nvSpPr>
        <p:spPr>
          <a:xfrm>
            <a:off x="211015" y="6400800"/>
            <a:ext cx="2743200" cy="291491"/>
          </a:xfrm>
          <a:prstGeom prst="rect">
            <a:avLst/>
          </a:prstGeom>
        </p:spPr>
        <p:txBody>
          <a:bodyPr vert="horz" lIns="91440" tIns="45720" rIns="91440" bIns="45720" rtlCol="0" anchor="ctr"/>
          <a:lstStyle>
            <a:lvl1pPr algn="l">
              <a:defRPr sz="799">
                <a:solidFill>
                  <a:schemeClr val="bg2"/>
                </a:solidFill>
                <a:latin typeface="Trebuchet MS" panose="020B0703020202090204" pitchFamily="34" charset="0"/>
              </a:defRPr>
            </a:lvl1pPr>
          </a:lstStyle>
          <a:p>
            <a:fld id="{4BEAA09E-D67E-864E-8466-C38E88600C4F}" type="slidenum">
              <a:rPr lang="en-US" smtClean="0"/>
              <a:pPr/>
              <a:t>‹#›</a:t>
            </a:fld>
            <a:endParaRPr lang="en-US" dirty="0"/>
          </a:p>
        </p:txBody>
      </p:sp>
      <p:sp>
        <p:nvSpPr>
          <p:cNvPr id="12" name="Content Placeholder 2">
            <a:extLst>
              <a:ext uri="{FF2B5EF4-FFF2-40B4-BE49-F238E27FC236}">
                <a16:creationId xmlns:a16="http://schemas.microsoft.com/office/drawing/2014/main" id="{7B6A4804-8EDB-6D4D-B64B-E9206508601A}"/>
              </a:ext>
            </a:extLst>
          </p:cNvPr>
          <p:cNvSpPr>
            <a:spLocks noGrp="1"/>
          </p:cNvSpPr>
          <p:nvPr>
            <p:ph sz="half" idx="10" hasCustomPrompt="1"/>
          </p:nvPr>
        </p:nvSpPr>
        <p:spPr>
          <a:xfrm>
            <a:off x="6614809" y="1189898"/>
            <a:ext cx="5150843" cy="4351339"/>
          </a:xfrm>
        </p:spPr>
        <p:txBody>
          <a:bodyPr anchor="ctr">
            <a:normAutofit/>
          </a:bodyPr>
          <a:lstStyle>
            <a:lvl1pPr algn="l">
              <a:lnSpc>
                <a:spcPct val="80000"/>
              </a:lnSpc>
              <a:defRPr sz="3197" b="0" i="0">
                <a:solidFill>
                  <a:schemeClr val="tx1"/>
                </a:solidFill>
                <a:latin typeface="Trebuchet MS" panose="020B0703020202090204" pitchFamily="34" charset="0"/>
                <a:cs typeface="Rockwell Nova Light" panose="02060303020205020403" pitchFamily="18" charset="0"/>
              </a:defRPr>
            </a:lvl1pPr>
          </a:lstStyle>
          <a:p>
            <a:pPr lvl="0"/>
            <a:r>
              <a:rPr lang="en-US"/>
              <a:t>Edit master text styles</a:t>
            </a:r>
          </a:p>
        </p:txBody>
      </p:sp>
      <p:sp>
        <p:nvSpPr>
          <p:cNvPr id="4" name="TextBox 3">
            <a:extLst>
              <a:ext uri="{FF2B5EF4-FFF2-40B4-BE49-F238E27FC236}">
                <a16:creationId xmlns:a16="http://schemas.microsoft.com/office/drawing/2014/main" id="{F5E3E3E8-9F6D-3B5F-78AA-E405DE9F4EF3}"/>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solidFill>
                  <a:schemeClr val="bg2"/>
                </a:solidFill>
                <a:latin typeface="Trebuchet MS Regular" panose="020B0603020202020204"/>
              </a:rPr>
              <a:t>For External Use and Distribution</a:t>
            </a:r>
          </a:p>
        </p:txBody>
      </p:sp>
    </p:spTree>
    <p:extLst>
      <p:ext uri="{BB962C8B-B14F-4D97-AF65-F5344CB8AC3E}">
        <p14:creationId xmlns:p14="http://schemas.microsoft.com/office/powerpoint/2010/main" val="1908708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E3E83E5-2EF2-6A43-863C-E6A58A5E3C21}"/>
              </a:ext>
            </a:extLst>
          </p:cNvPr>
          <p:cNvSpPr>
            <a:spLocks noGrp="1"/>
          </p:cNvSpPr>
          <p:nvPr>
            <p:ph idx="1"/>
          </p:nvPr>
        </p:nvSpPr>
        <p:spPr>
          <a:xfrm>
            <a:off x="338401" y="1101985"/>
            <a:ext cx="11642284" cy="4632388"/>
          </a:xfrm>
        </p:spPr>
        <p:txBody>
          <a:bodyPr lIns="0" tIns="0" rIns="0" bIns="0"/>
          <a:lstStyle>
            <a:lvl1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1pPr>
            <a:lvl2pPr marL="115781" indent="0">
              <a:buNone/>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2pPr>
            <a:lvl3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3pPr>
            <a:lvl4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4pPr>
            <a:lvl5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1">
            <a:extLst>
              <a:ext uri="{FF2B5EF4-FFF2-40B4-BE49-F238E27FC236}">
                <a16:creationId xmlns:a16="http://schemas.microsoft.com/office/drawing/2014/main" id="{69A11B6D-85FD-BA46-B0C1-FEA93902B870}"/>
              </a:ext>
            </a:extLst>
          </p:cNvPr>
          <p:cNvSpPr>
            <a:spLocks noGrp="1"/>
          </p:cNvSpPr>
          <p:nvPr>
            <p:ph type="title"/>
          </p:nvPr>
        </p:nvSpPr>
        <p:spPr>
          <a:xfrm>
            <a:off x="342002" y="360002"/>
            <a:ext cx="11269255" cy="671785"/>
          </a:xfrm>
        </p:spPr>
        <p:txBody>
          <a:bodyPr lIns="0" tIns="0" rIns="0" bIns="0" anchor="t" anchorCtr="0"/>
          <a:lstStyle>
            <a:lvl1pPr>
              <a:defRPr b="1" i="0">
                <a:solidFill>
                  <a:schemeClr val="accent1"/>
                </a:solidFill>
                <a:latin typeface="Trebuchet MS" panose="020B0703020202090204" pitchFamily="34" charset="0"/>
                <a:ea typeface="Roboto Lt" panose="02000000000000000000" pitchFamily="2" charset="0"/>
                <a:cs typeface="Arial" panose="020B0604020202020204" pitchFamily="34" charset="0"/>
              </a:defRPr>
            </a:lvl1pPr>
          </a:lstStyle>
          <a:p>
            <a:r>
              <a:rPr lang="en-US"/>
              <a:t>Click to edit Master title style</a:t>
            </a:r>
          </a:p>
        </p:txBody>
      </p:sp>
      <p:sp>
        <p:nvSpPr>
          <p:cNvPr id="7" name="Content Placeholder 3">
            <a:extLst>
              <a:ext uri="{FF2B5EF4-FFF2-40B4-BE49-F238E27FC236}">
                <a16:creationId xmlns:a16="http://schemas.microsoft.com/office/drawing/2014/main" id="{452079F0-209B-CB4F-A040-42AA1A858956}"/>
              </a:ext>
            </a:extLst>
          </p:cNvPr>
          <p:cNvSpPr>
            <a:spLocks noGrp="1"/>
          </p:cNvSpPr>
          <p:nvPr>
            <p:ph sz="quarter" idx="14" hasCustomPrompt="1"/>
          </p:nvPr>
        </p:nvSpPr>
        <p:spPr>
          <a:xfrm>
            <a:off x="92486" y="5962973"/>
            <a:ext cx="11768284" cy="437827"/>
          </a:xfrm>
        </p:spPr>
        <p:txBody>
          <a:bodyPr anchor="b"/>
          <a:lstStyle>
            <a:lvl1pPr>
              <a:lnSpc>
                <a:spcPct val="100000"/>
              </a:lnSpc>
              <a:spcAft>
                <a:spcPts val="300"/>
              </a:spcAft>
              <a:defRPr sz="899"/>
            </a:lvl1pPr>
          </a:lstStyle>
          <a:p>
            <a:pPr lvl="0"/>
            <a:r>
              <a:rPr lang="en-US"/>
              <a:t>Footnotes</a:t>
            </a:r>
          </a:p>
        </p:txBody>
      </p:sp>
      <p:sp>
        <p:nvSpPr>
          <p:cNvPr id="10" name="Slide Number Placeholder 5">
            <a:extLst>
              <a:ext uri="{FF2B5EF4-FFF2-40B4-BE49-F238E27FC236}">
                <a16:creationId xmlns:a16="http://schemas.microsoft.com/office/drawing/2014/main" id="{10B4FE97-3181-6D4D-89BD-B1151E48CB89}"/>
              </a:ext>
            </a:extLst>
          </p:cNvPr>
          <p:cNvSpPr>
            <a:spLocks noGrp="1"/>
          </p:cNvSpPr>
          <p:nvPr>
            <p:ph type="sldNum" sz="quarter" idx="4"/>
          </p:nvPr>
        </p:nvSpPr>
        <p:spPr>
          <a:xfrm>
            <a:off x="211015" y="6400800"/>
            <a:ext cx="2743200" cy="291491"/>
          </a:xfrm>
          <a:prstGeom prst="rect">
            <a:avLst/>
          </a:prstGeom>
        </p:spPr>
        <p:txBody>
          <a:bodyPr vert="horz" lIns="91440" tIns="45720" rIns="91440" bIns="45720" rtlCol="0" anchor="ctr"/>
          <a:lstStyle>
            <a:lvl1pPr algn="l">
              <a:defRPr sz="799">
                <a:solidFill>
                  <a:schemeClr val="bg2"/>
                </a:solidFill>
                <a:latin typeface="Trebuchet MS" panose="020B0703020202090204" pitchFamily="34" charset="0"/>
              </a:defRPr>
            </a:lvl1pPr>
          </a:lstStyle>
          <a:p>
            <a:fld id="{4BEAA09E-D67E-864E-8466-C38E88600C4F}" type="slidenum">
              <a:rPr lang="en-US" smtClean="0"/>
              <a:pPr/>
              <a:t>‹#›</a:t>
            </a:fld>
            <a:endParaRPr lang="en-US" dirty="0"/>
          </a:p>
        </p:txBody>
      </p:sp>
      <p:sp>
        <p:nvSpPr>
          <p:cNvPr id="2" name="TextBox 1">
            <a:extLst>
              <a:ext uri="{FF2B5EF4-FFF2-40B4-BE49-F238E27FC236}">
                <a16:creationId xmlns:a16="http://schemas.microsoft.com/office/drawing/2014/main" id="{A6ED3252-F412-65ED-D03C-50FAEF1CA61C}"/>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solidFill>
                  <a:schemeClr val="bg2"/>
                </a:solidFill>
                <a:latin typeface="Trebuchet MS Regular" panose="020B0603020202020204"/>
              </a:rPr>
              <a:t>For External Use and Distribution</a:t>
            </a:r>
          </a:p>
        </p:txBody>
      </p:sp>
    </p:spTree>
    <p:extLst>
      <p:ext uri="{BB962C8B-B14F-4D97-AF65-F5344CB8AC3E}">
        <p14:creationId xmlns:p14="http://schemas.microsoft.com/office/powerpoint/2010/main" val="3538832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Content">
    <p:spTree>
      <p:nvGrpSpPr>
        <p:cNvPr id="1" name=""/>
        <p:cNvGrpSpPr/>
        <p:nvPr/>
      </p:nvGrpSpPr>
      <p:grpSpPr>
        <a:xfrm>
          <a:off x="0" y="0"/>
          <a:ext cx="0" cy="0"/>
          <a:chOff x="0" y="0"/>
          <a:chExt cx="0" cy="0"/>
        </a:xfrm>
      </p:grpSpPr>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211015" y="6400800"/>
            <a:ext cx="2743200" cy="291491"/>
          </a:xfrm>
          <a:prstGeom prst="rect">
            <a:avLst/>
          </a:prstGeom>
        </p:spPr>
        <p:txBody>
          <a:bodyPr vert="horz" lIns="91440" tIns="45720" rIns="91440" bIns="45720" rtlCol="0" anchor="ctr"/>
          <a:lstStyle>
            <a:lvl1pPr algn="l">
              <a:defRPr sz="799">
                <a:solidFill>
                  <a:schemeClr val="bg2"/>
                </a:solidFill>
                <a:latin typeface="Trebuchet MS" panose="020B0703020202090204" pitchFamily="34" charset="0"/>
              </a:defRPr>
            </a:lvl1pPr>
          </a:lstStyle>
          <a:p>
            <a:fld id="{4BEAA09E-D67E-864E-8466-C38E88600C4F}" type="slidenum">
              <a:rPr lang="en-US" smtClean="0"/>
              <a:pPr/>
              <a:t>‹#›</a:t>
            </a:fld>
            <a:endParaRPr lang="en-US" dirty="0"/>
          </a:p>
        </p:txBody>
      </p:sp>
      <p:sp>
        <p:nvSpPr>
          <p:cNvPr id="11" name="Content Placeholder 3">
            <a:extLst>
              <a:ext uri="{FF2B5EF4-FFF2-40B4-BE49-F238E27FC236}">
                <a16:creationId xmlns:a16="http://schemas.microsoft.com/office/drawing/2014/main" id="{215E696D-29B1-2A47-91A1-59BEA76DD1B9}"/>
              </a:ext>
            </a:extLst>
          </p:cNvPr>
          <p:cNvSpPr>
            <a:spLocks noGrp="1"/>
          </p:cNvSpPr>
          <p:nvPr>
            <p:ph sz="quarter" idx="14" hasCustomPrompt="1"/>
          </p:nvPr>
        </p:nvSpPr>
        <p:spPr>
          <a:xfrm>
            <a:off x="212402" y="5918401"/>
            <a:ext cx="11843655" cy="437827"/>
          </a:xfrm>
        </p:spPr>
        <p:txBody>
          <a:bodyPr anchor="b"/>
          <a:lstStyle>
            <a:lvl1pPr>
              <a:lnSpc>
                <a:spcPct val="100000"/>
              </a:lnSpc>
              <a:spcAft>
                <a:spcPts val="300"/>
              </a:spcAft>
              <a:defRPr sz="899"/>
            </a:lvl1pPr>
          </a:lstStyle>
          <a:p>
            <a:pPr lvl="0"/>
            <a:r>
              <a:rPr lang="en-US"/>
              <a:t>Footnotes</a:t>
            </a:r>
          </a:p>
        </p:txBody>
      </p:sp>
      <p:sp>
        <p:nvSpPr>
          <p:cNvPr id="12" name="Title 1">
            <a:extLst>
              <a:ext uri="{FF2B5EF4-FFF2-40B4-BE49-F238E27FC236}">
                <a16:creationId xmlns:a16="http://schemas.microsoft.com/office/drawing/2014/main" id="{B98E1069-81EE-4F4B-ADA5-709D85A13D53}"/>
              </a:ext>
            </a:extLst>
          </p:cNvPr>
          <p:cNvSpPr>
            <a:spLocks noGrp="1"/>
          </p:cNvSpPr>
          <p:nvPr>
            <p:ph type="title" hasCustomPrompt="1"/>
          </p:nvPr>
        </p:nvSpPr>
        <p:spPr>
          <a:xfrm>
            <a:off x="342000" y="360000"/>
            <a:ext cx="11458800" cy="676800"/>
          </a:xfrm>
        </p:spPr>
        <p:txBody>
          <a:bodyPr lIns="0" tIns="0" anchor="t"/>
          <a:lstStyle/>
          <a:p>
            <a:r>
              <a:rPr lang="en-US"/>
              <a:t>Click to edit Master title style</a:t>
            </a:r>
            <a:br>
              <a:rPr lang="en-US"/>
            </a:br>
            <a:r>
              <a:rPr lang="en-US"/>
              <a:t>two line</a:t>
            </a:r>
            <a:endParaRPr lang="en-CA"/>
          </a:p>
        </p:txBody>
      </p:sp>
      <p:sp>
        <p:nvSpPr>
          <p:cNvPr id="13" name="Content Placeholder 2">
            <a:extLst>
              <a:ext uri="{FF2B5EF4-FFF2-40B4-BE49-F238E27FC236}">
                <a16:creationId xmlns:a16="http://schemas.microsoft.com/office/drawing/2014/main" id="{8A214F0F-9B73-A448-A523-9C186ED89E3D}"/>
              </a:ext>
            </a:extLst>
          </p:cNvPr>
          <p:cNvSpPr>
            <a:spLocks noGrp="1"/>
          </p:cNvSpPr>
          <p:nvPr>
            <p:ph idx="1"/>
          </p:nvPr>
        </p:nvSpPr>
        <p:spPr>
          <a:xfrm>
            <a:off x="338401" y="1595903"/>
            <a:ext cx="11642284" cy="4269909"/>
          </a:xfrm>
        </p:spPr>
        <p:txBody>
          <a:bodyPr lIns="0" tIns="0" rIns="0" bIns="0"/>
          <a:lstStyle>
            <a:lvl1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1pPr>
            <a:lvl2pPr marL="115781" indent="0">
              <a:buNone/>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2pPr>
            <a:lvl3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3pPr>
            <a:lvl4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4pPr>
            <a:lvl5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564160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9466833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userDrawn="1">
  <p:cSld name="1_Title Only">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06C6CE33-203A-D04C-9C2B-5CF4DE687109}"/>
              </a:ext>
            </a:extLst>
          </p:cNvPr>
          <p:cNvSpPr>
            <a:spLocks noGrp="1"/>
          </p:cNvSpPr>
          <p:nvPr>
            <p:ph sz="quarter" idx="14" hasCustomPrompt="1"/>
          </p:nvPr>
        </p:nvSpPr>
        <p:spPr>
          <a:xfrm>
            <a:off x="436564" y="5918401"/>
            <a:ext cx="11575737" cy="437827"/>
          </a:xfrm>
        </p:spPr>
        <p:txBody>
          <a:bodyPr anchor="b"/>
          <a:lstStyle>
            <a:lvl1pPr>
              <a:lnSpc>
                <a:spcPct val="100000"/>
              </a:lnSpc>
              <a:spcAft>
                <a:spcPts val="300"/>
              </a:spcAft>
              <a:defRPr sz="899"/>
            </a:lvl1pPr>
          </a:lstStyle>
          <a:p>
            <a:pPr lvl="0"/>
            <a:r>
              <a:rPr lang="en-US"/>
              <a:t>Footnotes</a:t>
            </a:r>
          </a:p>
        </p:txBody>
      </p:sp>
      <p:sp>
        <p:nvSpPr>
          <p:cNvPr id="7" name="Title 1">
            <a:extLst>
              <a:ext uri="{FF2B5EF4-FFF2-40B4-BE49-F238E27FC236}">
                <a16:creationId xmlns:a16="http://schemas.microsoft.com/office/drawing/2014/main" id="{D0F05C5F-D63F-864F-B72B-4ABA4966F522}"/>
              </a:ext>
            </a:extLst>
          </p:cNvPr>
          <p:cNvSpPr>
            <a:spLocks noGrp="1"/>
          </p:cNvSpPr>
          <p:nvPr>
            <p:ph type="title"/>
          </p:nvPr>
        </p:nvSpPr>
        <p:spPr>
          <a:xfrm>
            <a:off x="342000" y="360000"/>
            <a:ext cx="11458800" cy="676800"/>
          </a:xfrm>
        </p:spPr>
        <p:txBody>
          <a:bodyPr lIns="0" tIns="0" anchor="t"/>
          <a:lstStyle/>
          <a:p>
            <a:r>
              <a:rPr lang="en-US"/>
              <a:t>Click to edit Master title style</a:t>
            </a:r>
            <a:endParaRPr lang="en-CA"/>
          </a:p>
        </p:txBody>
      </p:sp>
      <p:sp>
        <p:nvSpPr>
          <p:cNvPr id="5" name="Slide Number Placeholder 5">
            <a:extLst>
              <a:ext uri="{FF2B5EF4-FFF2-40B4-BE49-F238E27FC236}">
                <a16:creationId xmlns:a16="http://schemas.microsoft.com/office/drawing/2014/main" id="{C4726F1D-BA6C-8C4F-901E-A6B8085F7B1F}"/>
              </a:ext>
            </a:extLst>
          </p:cNvPr>
          <p:cNvSpPr>
            <a:spLocks noGrp="1"/>
          </p:cNvSpPr>
          <p:nvPr>
            <p:ph type="sldNum" sz="quarter" idx="4"/>
          </p:nvPr>
        </p:nvSpPr>
        <p:spPr>
          <a:xfrm>
            <a:off x="211015" y="6400800"/>
            <a:ext cx="2743200" cy="291491"/>
          </a:xfrm>
          <a:prstGeom prst="rect">
            <a:avLst/>
          </a:prstGeom>
        </p:spPr>
        <p:txBody>
          <a:bodyPr vert="horz" lIns="91440" tIns="45720" rIns="91440" bIns="45720" rtlCol="0" anchor="ctr"/>
          <a:lstStyle>
            <a:lvl1pPr algn="l">
              <a:defRPr sz="799">
                <a:solidFill>
                  <a:schemeClr val="bg2"/>
                </a:solidFill>
                <a:latin typeface="Trebuchet MS" panose="020B0703020202090204" pitchFamily="34" charset="0"/>
              </a:defRPr>
            </a:lvl1pPr>
          </a:lstStyle>
          <a:p>
            <a:fld id="{4BEAA09E-D67E-864E-8466-C38E88600C4F}" type="slidenum">
              <a:rPr lang="en-US" smtClean="0"/>
              <a:pPr/>
              <a:t>‹#›</a:t>
            </a:fld>
            <a:endParaRPr lang="en-US" dirty="0"/>
          </a:p>
        </p:txBody>
      </p:sp>
      <p:sp>
        <p:nvSpPr>
          <p:cNvPr id="2" name="TextBox 1">
            <a:extLst>
              <a:ext uri="{FF2B5EF4-FFF2-40B4-BE49-F238E27FC236}">
                <a16:creationId xmlns:a16="http://schemas.microsoft.com/office/drawing/2014/main" id="{C56D2A8A-C700-0ED5-3789-41B6B033C8C3}"/>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solidFill>
                  <a:schemeClr val="bg2"/>
                </a:solidFill>
                <a:latin typeface="Trebuchet MS Regular" panose="020B0603020202020204"/>
              </a:rPr>
              <a:t>For External Use and Distribution</a:t>
            </a:r>
          </a:p>
        </p:txBody>
      </p:sp>
    </p:spTree>
    <p:extLst>
      <p:ext uri="{BB962C8B-B14F-4D97-AF65-F5344CB8AC3E}">
        <p14:creationId xmlns:p14="http://schemas.microsoft.com/office/powerpoint/2010/main" val="38115315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968">
          <p15:clr>
            <a:srgbClr val="FBAE40"/>
          </p15:clr>
        </p15:guide>
        <p15:guide id="3" pos="367">
          <p15:clr>
            <a:srgbClr val="FBAE40"/>
          </p15:clr>
        </p15:guide>
        <p15:guide id="4" pos="9693">
          <p15:clr>
            <a:srgbClr val="FBAE4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IMAGE SLIDE">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69A11B6D-85FD-BA46-B0C1-FEA93902B870}"/>
              </a:ext>
            </a:extLst>
          </p:cNvPr>
          <p:cNvSpPr>
            <a:spLocks noGrp="1"/>
          </p:cNvSpPr>
          <p:nvPr>
            <p:ph type="title"/>
          </p:nvPr>
        </p:nvSpPr>
        <p:spPr>
          <a:xfrm>
            <a:off x="342002" y="360002"/>
            <a:ext cx="11269255" cy="671785"/>
          </a:xfrm>
        </p:spPr>
        <p:txBody>
          <a:bodyPr lIns="0" tIns="0" rIns="0" bIns="0" anchor="t" anchorCtr="0"/>
          <a:lstStyle>
            <a:lvl1pPr>
              <a:defRPr sz="1998" b="1" i="0">
                <a:solidFill>
                  <a:schemeClr val="accent1"/>
                </a:solidFill>
                <a:latin typeface="Trebuchet MS" panose="020B0703020202090204" pitchFamily="34" charset="0"/>
                <a:ea typeface="Roboto Lt" panose="02000000000000000000" pitchFamily="2" charset="0"/>
                <a:cs typeface="Arial" panose="020B0604020202020204" pitchFamily="34" charset="0"/>
              </a:defRPr>
            </a:lvl1pPr>
          </a:lstStyle>
          <a:p>
            <a:r>
              <a:rPr lang="en-US"/>
              <a:t>Click to edit Master title style</a:t>
            </a:r>
          </a:p>
        </p:txBody>
      </p:sp>
      <p:sp>
        <p:nvSpPr>
          <p:cNvPr id="7" name="Content Placeholder 3">
            <a:extLst>
              <a:ext uri="{FF2B5EF4-FFF2-40B4-BE49-F238E27FC236}">
                <a16:creationId xmlns:a16="http://schemas.microsoft.com/office/drawing/2014/main" id="{452079F0-209B-CB4F-A040-42AA1A858956}"/>
              </a:ext>
            </a:extLst>
          </p:cNvPr>
          <p:cNvSpPr>
            <a:spLocks noGrp="1"/>
          </p:cNvSpPr>
          <p:nvPr>
            <p:ph sz="quarter" idx="14" hasCustomPrompt="1"/>
          </p:nvPr>
        </p:nvSpPr>
        <p:spPr>
          <a:xfrm>
            <a:off x="212401" y="5918401"/>
            <a:ext cx="11768284" cy="437827"/>
          </a:xfrm>
        </p:spPr>
        <p:txBody>
          <a:bodyPr anchor="b"/>
          <a:lstStyle>
            <a:lvl1pPr>
              <a:lnSpc>
                <a:spcPct val="100000"/>
              </a:lnSpc>
              <a:spcAft>
                <a:spcPts val="300"/>
              </a:spcAft>
              <a:defRPr sz="899"/>
            </a:lvl1pPr>
          </a:lstStyle>
          <a:p>
            <a:pPr lvl="0"/>
            <a:r>
              <a:rPr lang="en-US"/>
              <a:t>Footnotes</a:t>
            </a:r>
          </a:p>
        </p:txBody>
      </p:sp>
      <p:sp>
        <p:nvSpPr>
          <p:cNvPr id="2" name="TextBox 1">
            <a:extLst>
              <a:ext uri="{FF2B5EF4-FFF2-40B4-BE49-F238E27FC236}">
                <a16:creationId xmlns:a16="http://schemas.microsoft.com/office/drawing/2014/main" id="{1F0F3B08-1050-D2ED-EFA9-767D0300E2CC}"/>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solidFill>
                  <a:schemeClr val="bg2"/>
                </a:solidFill>
                <a:latin typeface="Trebuchet MS Regular" panose="020B0603020202020204"/>
              </a:rPr>
              <a:t>For External Use and Distribution</a:t>
            </a:r>
          </a:p>
        </p:txBody>
      </p:sp>
    </p:spTree>
    <p:extLst>
      <p:ext uri="{BB962C8B-B14F-4D97-AF65-F5344CB8AC3E}">
        <p14:creationId xmlns:p14="http://schemas.microsoft.com/office/powerpoint/2010/main" val="1293612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THANK YOU">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A94364C-CEFB-A941-A17C-BE998B65A92B}"/>
              </a:ext>
            </a:extLst>
          </p:cNvPr>
          <p:cNvPicPr>
            <a:picLocks noChangeAspect="1"/>
          </p:cNvPicPr>
          <p:nvPr userDrawn="1"/>
        </p:nvPicPr>
        <p:blipFill rotWithShape="1">
          <a:blip r:embed="rId2" cstate="screen">
            <a:duotone>
              <a:prstClr val="black"/>
              <a:schemeClr val="accent2">
                <a:tint val="45000"/>
                <a:satMod val="400000"/>
              </a:schemeClr>
            </a:duotone>
            <a:extLst>
              <a:ext uri="{28A0092B-C50C-407E-A947-70E740481C1C}">
                <a14:useLocalDpi xmlns:a14="http://schemas.microsoft.com/office/drawing/2010/main"/>
              </a:ext>
            </a:extLst>
          </a:blip>
          <a:srcRect/>
          <a:stretch/>
        </p:blipFill>
        <p:spPr>
          <a:xfrm>
            <a:off x="0" y="1"/>
            <a:ext cx="12192000" cy="6868766"/>
          </a:xfrm>
          <a:prstGeom prst="rect">
            <a:avLst/>
          </a:prstGeom>
        </p:spPr>
      </p:pic>
      <p:sp>
        <p:nvSpPr>
          <p:cNvPr id="2" name="Rectangle 1">
            <a:extLst>
              <a:ext uri="{FF2B5EF4-FFF2-40B4-BE49-F238E27FC236}">
                <a16:creationId xmlns:a16="http://schemas.microsoft.com/office/drawing/2014/main" id="{FD6B9E81-3707-BE45-8CD1-403E43E528BE}"/>
              </a:ext>
            </a:extLst>
          </p:cNvPr>
          <p:cNvSpPr/>
          <p:nvPr userDrawn="1"/>
        </p:nvSpPr>
        <p:spPr>
          <a:xfrm>
            <a:off x="0" y="1"/>
            <a:ext cx="12192000" cy="6858000"/>
          </a:xfrm>
          <a:prstGeom prst="rect">
            <a:avLst/>
          </a:prstGeom>
          <a:gradFill>
            <a:gsLst>
              <a:gs pos="0">
                <a:schemeClr val="accent6">
                  <a:alpha val="0"/>
                </a:schemeClr>
              </a:gs>
              <a:gs pos="100000">
                <a:schemeClr val="accent6">
                  <a:alpha val="49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8" dirty="0"/>
          </a:p>
        </p:txBody>
      </p:sp>
      <p:sp>
        <p:nvSpPr>
          <p:cNvPr id="9" name="Text Placeholder 8">
            <a:extLst>
              <a:ext uri="{FF2B5EF4-FFF2-40B4-BE49-F238E27FC236}">
                <a16:creationId xmlns:a16="http://schemas.microsoft.com/office/drawing/2014/main" id="{EACDDBE3-1CC4-1149-9D4E-1F482108A495}"/>
              </a:ext>
            </a:extLst>
          </p:cNvPr>
          <p:cNvSpPr>
            <a:spLocks noGrp="1"/>
          </p:cNvSpPr>
          <p:nvPr>
            <p:ph type="body" sz="quarter" idx="10" hasCustomPrompt="1"/>
          </p:nvPr>
        </p:nvSpPr>
        <p:spPr>
          <a:xfrm>
            <a:off x="908806" y="2877679"/>
            <a:ext cx="10192869" cy="946151"/>
          </a:xfrm>
        </p:spPr>
        <p:txBody>
          <a:bodyPr/>
          <a:lstStyle>
            <a:lvl1pPr>
              <a:defRPr sz="5994" b="1" spc="300">
                <a:solidFill>
                  <a:schemeClr val="bg1"/>
                </a:solidFill>
              </a:defRPr>
            </a:lvl1pPr>
            <a:lvl2pPr>
              <a:defRPr sz="5994">
                <a:solidFill>
                  <a:schemeClr val="bg1"/>
                </a:solidFill>
              </a:defRPr>
            </a:lvl2pPr>
            <a:lvl3pPr>
              <a:defRPr sz="5994">
                <a:solidFill>
                  <a:schemeClr val="bg1"/>
                </a:solidFill>
              </a:defRPr>
            </a:lvl3pPr>
            <a:lvl4pPr>
              <a:defRPr sz="5994">
                <a:solidFill>
                  <a:schemeClr val="bg1"/>
                </a:solidFill>
              </a:defRPr>
            </a:lvl4pPr>
            <a:lvl5pPr>
              <a:defRPr sz="5994">
                <a:solidFill>
                  <a:schemeClr val="bg1"/>
                </a:solidFill>
              </a:defRPr>
            </a:lvl5pPr>
          </a:lstStyle>
          <a:p>
            <a:pPr lvl="0"/>
            <a:r>
              <a:rPr lang="en-US"/>
              <a:t>THANK YOU</a:t>
            </a:r>
          </a:p>
        </p:txBody>
      </p:sp>
    </p:spTree>
    <p:extLst>
      <p:ext uri="{BB962C8B-B14F-4D97-AF65-F5344CB8AC3E}">
        <p14:creationId xmlns:p14="http://schemas.microsoft.com/office/powerpoint/2010/main" val="38688994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968">
          <p15:clr>
            <a:srgbClr val="FBAE40"/>
          </p15:clr>
        </p15:guide>
        <p15:guide id="3" pos="367">
          <p15:clr>
            <a:srgbClr val="FBAE40"/>
          </p15:clr>
        </p15:guide>
        <p15:guide id="4" pos="9693">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userDrawn="1">
  <p:cSld name="2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632D094-B162-CC47-A614-660A97B755DD}"/>
              </a:ext>
            </a:extLst>
          </p:cNvPr>
          <p:cNvSpPr>
            <a:spLocks noGrp="1"/>
          </p:cNvSpPr>
          <p:nvPr>
            <p:ph type="sldNum" sz="quarter" idx="12"/>
          </p:nvPr>
        </p:nvSpPr>
        <p:spPr>
          <a:xfrm>
            <a:off x="11356848" y="6446519"/>
            <a:ext cx="457200" cy="411480"/>
          </a:xfrm>
        </p:spPr>
        <p:txBody>
          <a:bodyPr/>
          <a:lstStyle>
            <a:lvl1pPr>
              <a:defRPr sz="899" b="0" i="0">
                <a:solidFill>
                  <a:schemeClr val="tx2"/>
                </a:solidFill>
                <a:latin typeface="Trebuchet MS Regular" panose="020B0603020202020204" pitchFamily="34" charset="0"/>
              </a:defRPr>
            </a:lvl1pPr>
          </a:lstStyle>
          <a:p>
            <a:fld id="{A98D944F-E0E7-A24A-914C-DDFD515C1584}" type="slidenum">
              <a:rPr lang="en-US" smtClean="0"/>
              <a:pPr/>
              <a:t>‹#›</a:t>
            </a:fld>
            <a:endParaRPr lang="en-US" dirty="0"/>
          </a:p>
        </p:txBody>
      </p:sp>
      <p:sp>
        <p:nvSpPr>
          <p:cNvPr id="5" name="Title 1">
            <a:extLst>
              <a:ext uri="{FF2B5EF4-FFF2-40B4-BE49-F238E27FC236}">
                <a16:creationId xmlns:a16="http://schemas.microsoft.com/office/drawing/2014/main" id="{A901AEFD-987F-DC45-8FC4-08D83F1B6C1A}"/>
              </a:ext>
            </a:extLst>
          </p:cNvPr>
          <p:cNvSpPr>
            <a:spLocks noGrp="1"/>
          </p:cNvSpPr>
          <p:nvPr>
            <p:ph type="title" hasCustomPrompt="1"/>
          </p:nvPr>
        </p:nvSpPr>
        <p:spPr>
          <a:xfrm>
            <a:off x="577516" y="446810"/>
            <a:ext cx="10972800" cy="905336"/>
          </a:xfrm>
        </p:spPr>
        <p:txBody>
          <a:bodyPr/>
          <a:lstStyle>
            <a:lvl1pPr algn="l">
              <a:lnSpc>
                <a:spcPct val="80000"/>
              </a:lnSpc>
              <a:defRPr b="0" i="0">
                <a:solidFill>
                  <a:schemeClr val="accent1"/>
                </a:solidFill>
                <a:latin typeface="Trebuchet MS" panose="020B0703020202090204" pitchFamily="34" charset="0"/>
              </a:defRPr>
            </a:lvl1pPr>
          </a:lstStyle>
          <a:p>
            <a:r>
              <a:rPr lang="en-US" dirty="0"/>
              <a:t>Click to edit master title style</a:t>
            </a:r>
          </a:p>
        </p:txBody>
      </p:sp>
      <p:sp>
        <p:nvSpPr>
          <p:cNvPr id="7" name="Content Placeholder 7">
            <a:extLst>
              <a:ext uri="{FF2B5EF4-FFF2-40B4-BE49-F238E27FC236}">
                <a16:creationId xmlns:a16="http://schemas.microsoft.com/office/drawing/2014/main" id="{6301A4B4-5CEA-4446-96C7-F06B16ABD345}"/>
              </a:ext>
            </a:extLst>
          </p:cNvPr>
          <p:cNvSpPr>
            <a:spLocks noGrp="1"/>
          </p:cNvSpPr>
          <p:nvPr>
            <p:ph sz="quarter" idx="13"/>
          </p:nvPr>
        </p:nvSpPr>
        <p:spPr>
          <a:xfrm>
            <a:off x="577516" y="1509487"/>
            <a:ext cx="10972800" cy="4662716"/>
          </a:xfrm>
        </p:spPr>
        <p:txBody>
          <a:bodyPr/>
          <a:lstStyle>
            <a:lvl1pPr>
              <a:lnSpc>
                <a:spcPct val="100000"/>
              </a:lnSpc>
              <a:spcAft>
                <a:spcPts val="599"/>
              </a:spcAft>
              <a:defRPr>
                <a:solidFill>
                  <a:schemeClr val="tx1">
                    <a:lumMod val="50000"/>
                  </a:schemeClr>
                </a:solidFill>
              </a:defRPr>
            </a:lvl1pPr>
            <a:lvl2pPr marL="15860" indent="0">
              <a:lnSpc>
                <a:spcPct val="100000"/>
              </a:lnSpc>
              <a:spcAft>
                <a:spcPts val="599"/>
              </a:spcAft>
              <a:buNone/>
              <a:tabLst/>
              <a:defRPr sz="1798" b="0">
                <a:solidFill>
                  <a:schemeClr val="tx1">
                    <a:lumMod val="50000"/>
                  </a:schemeClr>
                </a:solidFill>
              </a:defRPr>
            </a:lvl2pPr>
            <a:lvl3pPr marL="287073" indent="-169706">
              <a:lnSpc>
                <a:spcPct val="100000"/>
              </a:lnSpc>
              <a:spcAft>
                <a:spcPts val="599"/>
              </a:spcAft>
              <a:tabLst/>
              <a:defRPr sz="1599">
                <a:solidFill>
                  <a:schemeClr val="tx1">
                    <a:lumMod val="50000"/>
                  </a:schemeClr>
                </a:solidFill>
              </a:defRPr>
            </a:lvl3pPr>
            <a:lvl4pPr marL="693097" indent="-169706">
              <a:lnSpc>
                <a:spcPct val="100000"/>
              </a:lnSpc>
              <a:spcAft>
                <a:spcPts val="599"/>
              </a:spcAft>
              <a:tabLst/>
              <a:defRPr sz="1399">
                <a:solidFill>
                  <a:schemeClr val="tx1">
                    <a:lumMod val="50000"/>
                  </a:schemeClr>
                </a:solidFill>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8" name="Slide Number Placeholder 6">
            <a:extLst>
              <a:ext uri="{FF2B5EF4-FFF2-40B4-BE49-F238E27FC236}">
                <a16:creationId xmlns:a16="http://schemas.microsoft.com/office/drawing/2014/main" id="{021ECD22-BBCD-7F40-BFEF-E5B45D4D79CC}"/>
              </a:ext>
            </a:extLst>
          </p:cNvPr>
          <p:cNvSpPr txBox="1">
            <a:spLocks/>
          </p:cNvSpPr>
          <p:nvPr userDrawn="1"/>
        </p:nvSpPr>
        <p:spPr>
          <a:xfrm>
            <a:off x="211015" y="6400800"/>
            <a:ext cx="2743200" cy="291491"/>
          </a:xfrm>
          <a:prstGeom prst="rect">
            <a:avLst/>
          </a:prstGeom>
        </p:spPr>
        <p:txBody>
          <a:bodyPr vert="horz" lIns="91355" tIns="45678" rIns="91355" bIns="45678" rtlCol="0" anchor="ctr"/>
          <a:lstStyle>
            <a:defPPr>
              <a:defRPr lang="en-US"/>
            </a:defPPr>
            <a:lvl1pPr marL="0" algn="l" defTabSz="914400" rtl="0" eaLnBrk="1" latinLnBrk="0" hangingPunct="1">
              <a:defRPr sz="800" b="0" i="0" kern="1200">
                <a:solidFill>
                  <a:schemeClr val="tx1">
                    <a:lumMod val="40000"/>
                    <a:lumOff val="60000"/>
                  </a:schemeClr>
                </a:solidFill>
                <a:latin typeface="Trebuchet MS" panose="020B070302020209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4BEAA09E-D67E-864E-8466-C38E88600C4F}" type="slidenum">
              <a:rPr lang="en-US" sz="799" smtClean="0">
                <a:latin typeface="+mn-lt"/>
              </a:rPr>
              <a:pPr/>
              <a:t>‹#›</a:t>
            </a:fld>
            <a:endParaRPr lang="en-US" sz="799" dirty="0">
              <a:latin typeface="+mn-lt"/>
            </a:endParaRPr>
          </a:p>
        </p:txBody>
      </p:sp>
      <p:sp>
        <p:nvSpPr>
          <p:cNvPr id="2" name="TextBox 1">
            <a:extLst>
              <a:ext uri="{FF2B5EF4-FFF2-40B4-BE49-F238E27FC236}">
                <a16:creationId xmlns:a16="http://schemas.microsoft.com/office/drawing/2014/main" id="{8BEF3F88-18FE-FB8B-7349-6E83A1F6DB90}"/>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latin typeface="Trebuchet MS Regular" panose="020B0603020202020204"/>
              </a:rPr>
              <a:t>For External Use and Distribution</a:t>
            </a:r>
          </a:p>
        </p:txBody>
      </p:sp>
    </p:spTree>
    <p:extLst>
      <p:ext uri="{BB962C8B-B14F-4D97-AF65-F5344CB8AC3E}">
        <p14:creationId xmlns:p14="http://schemas.microsoft.com/office/powerpoint/2010/main" val="11101214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Footer Placeholder 6"/>
          <p:cNvSpPr>
            <a:spLocks noGrp="1"/>
          </p:cNvSpPr>
          <p:nvPr>
            <p:ph type="ftr" sz="quarter" idx="13"/>
          </p:nvPr>
        </p:nvSpPr>
        <p:spPr>
          <a:xfrm>
            <a:off x="126568" y="6419015"/>
            <a:ext cx="10265664" cy="365125"/>
          </a:xfrm>
        </p:spPr>
        <p:txBody>
          <a:bodyPr lIns="45720" tIns="45720" bIns="45720"/>
          <a:lstStyle/>
          <a:p>
            <a:pPr algn="l" defTabSz="1218043">
              <a:defRPr/>
            </a:pPr>
            <a:endParaRPr lang="en-US" sz="1066" dirty="0">
              <a:solidFill>
                <a:srgbClr val="000000"/>
              </a:solidFill>
              <a:latin typeface="Arial" panose="020B0604020202020204" pitchFamily="34" charset="0"/>
              <a:cs typeface="Arial" panose="020B0604020202020204" pitchFamily="34" charset="0"/>
            </a:endParaRPr>
          </a:p>
        </p:txBody>
      </p:sp>
      <p:sp>
        <p:nvSpPr>
          <p:cNvPr id="6" name="Title 1"/>
          <p:cNvSpPr>
            <a:spLocks noGrp="1"/>
          </p:cNvSpPr>
          <p:nvPr>
            <p:ph type="title"/>
          </p:nvPr>
        </p:nvSpPr>
        <p:spPr>
          <a:xfrm>
            <a:off x="121920" y="35787"/>
            <a:ext cx="11948160" cy="990600"/>
          </a:xfrm>
          <a:prstGeom prst="rect">
            <a:avLst/>
          </a:prstGeom>
          <a:ln>
            <a:noFill/>
          </a:ln>
        </p:spPr>
        <p:txBody>
          <a:bodyPr>
            <a:noAutofit/>
          </a:bodyPr>
          <a:lstStyle>
            <a:lvl1pPr>
              <a:defRPr sz="3197">
                <a:solidFill>
                  <a:schemeClr val="accent1"/>
                </a:solidFill>
              </a:defRPr>
            </a:lvl1pPr>
          </a:lstStyle>
          <a:p>
            <a:r>
              <a:rPr lang="en-US" dirty="0"/>
              <a:t>Click to edit Master title style</a:t>
            </a:r>
          </a:p>
        </p:txBody>
      </p:sp>
    </p:spTree>
    <p:extLst>
      <p:ext uri="{BB962C8B-B14F-4D97-AF65-F5344CB8AC3E}">
        <p14:creationId xmlns:p14="http://schemas.microsoft.com/office/powerpoint/2010/main" val="39850245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01CA76-7CE2-4970-BD02-33A3CA0C887D}"/>
              </a:ext>
            </a:extLst>
          </p:cNvPr>
          <p:cNvSpPr>
            <a:spLocks noGrp="1"/>
          </p:cNvSpPr>
          <p:nvPr>
            <p:ph type="title"/>
          </p:nvPr>
        </p:nvSpPr>
        <p:spPr/>
        <p:txBody>
          <a:bodyPr>
            <a:normAutofit/>
          </a:bodyPr>
          <a:lstStyle>
            <a:lvl1pPr>
              <a:defRPr sz="3197" b="1">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1B8D69F-3700-4BCF-955E-8225131836CE}"/>
              </a:ext>
            </a:extLst>
          </p:cNvPr>
          <p:cNvSpPr>
            <a:spLocks noGrp="1"/>
          </p:cNvSpPr>
          <p:nvPr>
            <p:ph idx="1"/>
          </p:nvPr>
        </p:nvSpPr>
        <p:spPr/>
        <p:txBody>
          <a:bodyPr/>
          <a:lstStyle>
            <a:lvl1pPr>
              <a:defRPr sz="2398">
                <a:latin typeface="Arial" panose="020B0604020202020204" pitchFamily="34" charset="0"/>
                <a:cs typeface="Arial" panose="020B0604020202020204" pitchFamily="34" charset="0"/>
              </a:defRPr>
            </a:lvl1pPr>
            <a:lvl2pPr>
              <a:defRPr sz="1998">
                <a:latin typeface="Arial" panose="020B0604020202020204" pitchFamily="34" charset="0"/>
                <a:cs typeface="Arial" panose="020B0604020202020204" pitchFamily="34" charset="0"/>
              </a:defRPr>
            </a:lvl2pPr>
            <a:lvl3pPr>
              <a:defRPr sz="1798">
                <a:latin typeface="Arial" panose="020B0604020202020204" pitchFamily="34" charset="0"/>
                <a:cs typeface="Arial" panose="020B0604020202020204" pitchFamily="34" charset="0"/>
              </a:defRPr>
            </a:lvl3pPr>
            <a:lvl4pPr>
              <a:defRPr sz="1599">
                <a:latin typeface="Arial" panose="020B0604020202020204" pitchFamily="34" charset="0"/>
                <a:cs typeface="Arial" panose="020B0604020202020204" pitchFamily="34" charset="0"/>
              </a:defRPr>
            </a:lvl4pPr>
            <a:lvl5pPr>
              <a:defRPr sz="1399">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6996E147-CA84-4258-821B-C5DD5FF2454F}"/>
              </a:ext>
            </a:extLst>
          </p:cNvPr>
          <p:cNvSpPr>
            <a:spLocks noGrp="1"/>
          </p:cNvSpPr>
          <p:nvPr>
            <p:ph type="sldNum" sz="quarter" idx="12"/>
          </p:nvPr>
        </p:nvSpPr>
        <p:spPr/>
        <p:txBody>
          <a:bodyPr/>
          <a:lstStyle/>
          <a:p>
            <a:pPr defTabSz="913554" fontAlgn="auto">
              <a:spcBef>
                <a:spcPts val="0"/>
              </a:spcBef>
              <a:spcAft>
                <a:spcPts val="0"/>
              </a:spcAft>
              <a:defRPr/>
            </a:pPr>
            <a:fld id="{E018F977-6C15-49B1-AA07-BEE9975E7737}" type="slidenum">
              <a:rPr lang="en-US" smtClean="0">
                <a:solidFill>
                  <a:prstClr val="black">
                    <a:tint val="75000"/>
                  </a:prstClr>
                </a:solidFill>
                <a:latin typeface="Calibri"/>
                <a:ea typeface="+mn-ea"/>
                <a:cs typeface="+mn-cs"/>
              </a:rPr>
              <a:pPr defTabSz="913554" fontAlgn="auto">
                <a:spcBef>
                  <a:spcPts val="0"/>
                </a:spcBef>
                <a:spcAft>
                  <a:spcPts val="0"/>
                </a:spcAft>
                <a:defRPr/>
              </a:pPr>
              <a:t>‹#›</a:t>
            </a:fld>
            <a:endParaRPr lang="en-US" dirty="0">
              <a:solidFill>
                <a:prstClr val="black">
                  <a:tint val="75000"/>
                </a:prstClr>
              </a:solidFill>
              <a:latin typeface="Calibri"/>
              <a:ea typeface="+mn-ea"/>
              <a:cs typeface="+mn-cs"/>
            </a:endParaRPr>
          </a:p>
        </p:txBody>
      </p:sp>
      <p:sp>
        <p:nvSpPr>
          <p:cNvPr id="8" name="Text Placeholder 7">
            <a:extLst>
              <a:ext uri="{FF2B5EF4-FFF2-40B4-BE49-F238E27FC236}">
                <a16:creationId xmlns:a16="http://schemas.microsoft.com/office/drawing/2014/main" id="{66C76C54-2CFF-6D40-B53F-7312826CFBE1}"/>
              </a:ext>
            </a:extLst>
          </p:cNvPr>
          <p:cNvSpPr>
            <a:spLocks noGrp="1"/>
          </p:cNvSpPr>
          <p:nvPr>
            <p:ph type="body" sz="quarter" idx="13" hasCustomPrompt="1"/>
          </p:nvPr>
        </p:nvSpPr>
        <p:spPr>
          <a:xfrm>
            <a:off x="1968650" y="6356350"/>
            <a:ext cx="9628095" cy="501650"/>
          </a:xfrm>
        </p:spPr>
        <p:txBody>
          <a:bodyPr anchor="b">
            <a:normAutofit/>
          </a:bodyPr>
          <a:lstStyle>
            <a:lvl1pPr marL="0" indent="0">
              <a:buNone/>
              <a:defRPr sz="899">
                <a:latin typeface="Arial" panose="020B0604020202020204" pitchFamily="34" charset="0"/>
                <a:cs typeface="Arial" panose="020B0604020202020204" pitchFamily="34" charset="0"/>
              </a:defRPr>
            </a:lvl1pPr>
          </a:lstStyle>
          <a:p>
            <a:pPr lvl="0"/>
            <a:r>
              <a:rPr lang="en-US" dirty="0"/>
              <a:t>References/Footnotes/Abbreviations</a:t>
            </a:r>
          </a:p>
        </p:txBody>
      </p:sp>
    </p:spTree>
    <p:extLst>
      <p:ext uri="{BB962C8B-B14F-4D97-AF65-F5344CB8AC3E}">
        <p14:creationId xmlns:p14="http://schemas.microsoft.com/office/powerpoint/2010/main" val="21389132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3. Titel | Inhalt leer ">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Mastertitelformat bearbeiten</a:t>
            </a:r>
          </a:p>
        </p:txBody>
      </p:sp>
      <p:sp>
        <p:nvSpPr>
          <p:cNvPr id="12" name="Textplatzhalter 4"/>
          <p:cNvSpPr>
            <a:spLocks noGrp="1"/>
          </p:cNvSpPr>
          <p:nvPr>
            <p:ph type="body" sz="quarter" idx="10" hasCustomPrompt="1"/>
          </p:nvPr>
        </p:nvSpPr>
        <p:spPr>
          <a:xfrm>
            <a:off x="482599" y="6400831"/>
            <a:ext cx="6145592" cy="344231"/>
          </a:xfrm>
        </p:spPr>
        <p:txBody>
          <a:bodyPr anchor="b" anchorCtr="0"/>
          <a:lstStyle>
            <a:lvl1pPr marL="0" indent="0">
              <a:lnSpc>
                <a:spcPts val="1385"/>
              </a:lnSpc>
              <a:buFontTx/>
              <a:buNone/>
              <a:defRPr sz="1599" b="0" i="0" baseline="0"/>
            </a:lvl1pPr>
          </a:lstStyle>
          <a:p>
            <a:pPr lvl="0"/>
            <a:r>
              <a:rPr lang="de-DE" dirty="0"/>
              <a:t>Platzhalter: Hinweise zu Autoren, Grafiken ... oder zusätzliche Logos</a:t>
            </a:r>
          </a:p>
        </p:txBody>
      </p:sp>
      <p:sp>
        <p:nvSpPr>
          <p:cNvPr id="14" name="Textplatzhalter 6"/>
          <p:cNvSpPr>
            <a:spLocks noGrp="1"/>
          </p:cNvSpPr>
          <p:nvPr>
            <p:ph type="body" idx="14" hasCustomPrompt="1"/>
          </p:nvPr>
        </p:nvSpPr>
        <p:spPr>
          <a:xfrm>
            <a:off x="8308650" y="6653628"/>
            <a:ext cx="3457927" cy="152394"/>
          </a:xfrm>
        </p:spPr>
        <p:txBody>
          <a:bodyPr/>
          <a:lstStyle>
            <a:lvl1pPr marL="0" indent="0" algn="r" rtl="0">
              <a:buFontTx/>
              <a:buNone/>
              <a:defRPr lang="de-DE" sz="1599" b="0" i="0" u="none" strike="noStrike" baseline="30000" smtClean="0"/>
            </a:lvl1pPr>
          </a:lstStyle>
          <a:p>
            <a:pPr lvl="0"/>
            <a:r>
              <a:rPr lang="de-DE" dirty="0"/>
              <a:t>Hier steht das ©Copyright</a:t>
            </a:r>
          </a:p>
        </p:txBody>
      </p:sp>
    </p:spTree>
    <p:extLst>
      <p:ext uri="{BB962C8B-B14F-4D97-AF65-F5344CB8AC3E}">
        <p14:creationId xmlns:p14="http://schemas.microsoft.com/office/powerpoint/2010/main" val="41828201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Contents List">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315383" y="1644095"/>
            <a:ext cx="11688232" cy="4230000"/>
          </a:xfrm>
          <a:prstGeom prst="rect">
            <a:avLst/>
          </a:prstGeom>
        </p:spPr>
        <p:txBody>
          <a:bodyPr/>
          <a:lstStyle>
            <a:lvl1pPr marL="269612" indent="-269612">
              <a:lnSpc>
                <a:spcPct val="100000"/>
              </a:lnSpc>
              <a:spcBef>
                <a:spcPts val="0"/>
              </a:spcBef>
              <a:buClrTx/>
              <a:buFont typeface="+mj-lt"/>
              <a:buAutoNum type="arabicPeriod"/>
              <a:defRPr sz="1798" b="1">
                <a:solidFill>
                  <a:schemeClr val="tx1"/>
                </a:solidFill>
                <a:latin typeface="Arial" pitchFamily="34" charset="0"/>
                <a:cs typeface="Arial" pitchFamily="34" charset="0"/>
              </a:defRPr>
            </a:lvl1pPr>
            <a:lvl2pPr marL="472039" indent="-134870">
              <a:lnSpc>
                <a:spcPct val="100000"/>
              </a:lnSpc>
              <a:spcBef>
                <a:spcPts val="0"/>
              </a:spcBef>
              <a:buClrTx/>
              <a:buFont typeface="Arial" pitchFamily="34" charset="0"/>
              <a:buChar char="•"/>
              <a:defRPr sz="1599" baseline="0">
                <a:solidFill>
                  <a:schemeClr val="tx1"/>
                </a:solidFill>
                <a:latin typeface="Arial" pitchFamily="34" charset="0"/>
                <a:cs typeface="Arial" pitchFamily="34" charset="0"/>
              </a:defRPr>
            </a:lvl2pPr>
            <a:lvl3pPr>
              <a:defRPr sz="1050" baseline="0">
                <a:latin typeface="Arial" pitchFamily="34" charset="0"/>
                <a:cs typeface="Arial" pitchFamily="34" charset="0"/>
              </a:defRPr>
            </a:lvl3pPr>
            <a:lvl4pPr marL="466644" indent="-134870">
              <a:defRPr sz="1050">
                <a:latin typeface="Arial" pitchFamily="34" charset="0"/>
                <a:cs typeface="Arial" pitchFamily="34" charset="0"/>
              </a:defRPr>
            </a:lvl4pPr>
            <a:lvl5pPr marL="466644">
              <a:defRPr sz="1050">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5" name="Slide Number Placeholder 5"/>
          <p:cNvSpPr>
            <a:spLocks noGrp="1"/>
          </p:cNvSpPr>
          <p:nvPr>
            <p:ph type="sldNum" sz="quarter" idx="4"/>
          </p:nvPr>
        </p:nvSpPr>
        <p:spPr>
          <a:xfrm>
            <a:off x="424500" y="6462338"/>
            <a:ext cx="528000" cy="216000"/>
          </a:xfrm>
          <a:prstGeom prst="rect">
            <a:avLst/>
          </a:prstGeom>
        </p:spPr>
        <p:txBody>
          <a:bodyPr vert="horz" lIns="0" tIns="0" rIns="0" bIns="0" rtlCol="0" anchor="t" anchorCtr="0"/>
          <a:lstStyle>
            <a:lvl1pPr algn="l">
              <a:defRPr sz="799"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9" name="Title 8"/>
          <p:cNvSpPr>
            <a:spLocks noGrp="1"/>
          </p:cNvSpPr>
          <p:nvPr>
            <p:ph type="title" hasCustomPrompt="1"/>
          </p:nvPr>
        </p:nvSpPr>
        <p:spPr>
          <a:xfrm>
            <a:off x="316087" y="192000"/>
            <a:ext cx="11687535" cy="672000"/>
          </a:xfrm>
          <a:prstGeom prst="rect">
            <a:avLst/>
          </a:prstGeom>
        </p:spPr>
        <p:txBody>
          <a:bodyPr vert="horz"/>
          <a:lstStyle>
            <a:lvl1pPr algn="l" defTabSz="456756" rtl="0" eaLnBrk="1" latinLnBrk="0" hangingPunct="1">
              <a:lnSpc>
                <a:spcPct val="100000"/>
              </a:lnSpc>
              <a:spcBef>
                <a:spcPct val="0"/>
              </a:spcBef>
              <a:buNone/>
              <a:defRPr lang="en-GB" sz="2398" b="1" kern="1200" baseline="0" noProof="0" dirty="0">
                <a:solidFill>
                  <a:srgbClr val="830051"/>
                </a:solidFill>
                <a:latin typeface="Arial" pitchFamily="34" charset="0"/>
                <a:ea typeface="+mj-ea"/>
                <a:cs typeface="Arial" pitchFamily="34" charset="0"/>
              </a:defRPr>
            </a:lvl1pPr>
          </a:lstStyle>
          <a:p>
            <a:r>
              <a:rPr lang="en-GB" noProof="0"/>
              <a:t>Click to add content title</a:t>
            </a:r>
          </a:p>
        </p:txBody>
      </p:sp>
    </p:spTree>
    <p:extLst>
      <p:ext uri="{BB962C8B-B14F-4D97-AF65-F5344CB8AC3E}">
        <p14:creationId xmlns:p14="http://schemas.microsoft.com/office/powerpoint/2010/main" val="424557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8" name="Text Placeholder 4">
            <a:extLst>
              <a:ext uri="{FF2B5EF4-FFF2-40B4-BE49-F238E27FC236}">
                <a16:creationId xmlns:a16="http://schemas.microsoft.com/office/drawing/2014/main" id="{73341939-600B-4FD3-A505-665DAC390AAE}"/>
              </a:ext>
            </a:extLst>
          </p:cNvPr>
          <p:cNvSpPr>
            <a:spLocks noGrp="1"/>
          </p:cNvSpPr>
          <p:nvPr>
            <p:ph type="body" sz="quarter" idx="15" hasCustomPrompt="1"/>
          </p:nvPr>
        </p:nvSpPr>
        <p:spPr>
          <a:xfrm>
            <a:off x="3446096" y="6527258"/>
            <a:ext cx="4058675" cy="330743"/>
          </a:xfrm>
        </p:spPr>
        <p:txBody>
          <a:bodyPr lIns="0" tIns="0" rIns="0" bIns="0" anchor="t" anchorCtr="0">
            <a:noAutofit/>
          </a:bodyPr>
          <a:lstStyle>
            <a:lvl1pPr marL="0" indent="0">
              <a:spcBef>
                <a:spcPts val="0"/>
              </a:spcBef>
              <a:buFontTx/>
              <a:buNone/>
              <a:defRPr sz="999">
                <a:solidFill>
                  <a:srgbClr val="002557"/>
                </a:solidFill>
              </a:defRPr>
            </a:lvl1pPr>
            <a:lvl2pPr>
              <a:defRPr sz="899">
                <a:solidFill>
                  <a:srgbClr val="002557"/>
                </a:solidFill>
              </a:defRPr>
            </a:lvl2pPr>
            <a:lvl3pPr>
              <a:defRPr sz="899">
                <a:solidFill>
                  <a:srgbClr val="002557"/>
                </a:solidFill>
              </a:defRPr>
            </a:lvl3pPr>
            <a:lvl4pPr>
              <a:defRPr sz="899">
                <a:solidFill>
                  <a:srgbClr val="002557"/>
                </a:solidFill>
              </a:defRPr>
            </a:lvl4pPr>
            <a:lvl5pPr>
              <a:defRPr sz="899">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2634626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6" y="6527258"/>
            <a:ext cx="4058675" cy="330743"/>
          </a:xfrm>
        </p:spPr>
        <p:txBody>
          <a:bodyPr lIns="0" tIns="0" rIns="0" bIns="0" anchor="t" anchorCtr="0">
            <a:noAutofit/>
          </a:bodyPr>
          <a:lstStyle>
            <a:lvl1pPr marL="0" indent="0">
              <a:spcBef>
                <a:spcPts val="0"/>
              </a:spcBef>
              <a:buFontTx/>
              <a:buNone/>
              <a:defRPr sz="999">
                <a:solidFill>
                  <a:srgbClr val="002557"/>
                </a:solidFill>
              </a:defRPr>
            </a:lvl1pPr>
            <a:lvl2pPr>
              <a:defRPr sz="899">
                <a:solidFill>
                  <a:srgbClr val="002557"/>
                </a:solidFill>
              </a:defRPr>
            </a:lvl2pPr>
            <a:lvl3pPr>
              <a:defRPr sz="899">
                <a:solidFill>
                  <a:srgbClr val="002557"/>
                </a:solidFill>
              </a:defRPr>
            </a:lvl3pPr>
            <a:lvl4pPr>
              <a:defRPr sz="899">
                <a:solidFill>
                  <a:srgbClr val="002557"/>
                </a:solidFill>
              </a:defRPr>
            </a:lvl4pPr>
            <a:lvl5pPr>
              <a:defRPr sz="899">
                <a:solidFill>
                  <a:srgbClr val="002557"/>
                </a:solidFill>
              </a:defRPr>
            </a:lvl5pPr>
          </a:lstStyle>
          <a:p>
            <a:pPr lvl="0"/>
            <a:r>
              <a:rPr lang="en-US" dirty="0"/>
              <a:t>Insert Speaker Name and Title</a:t>
            </a:r>
          </a:p>
        </p:txBody>
      </p:sp>
      <p:sp>
        <p:nvSpPr>
          <p:cNvPr id="7" name="Text Placeholder 2">
            <a:extLst>
              <a:ext uri="{FF2B5EF4-FFF2-40B4-BE49-F238E27FC236}">
                <a16:creationId xmlns:a16="http://schemas.microsoft.com/office/drawing/2014/main" id="{2F229E5D-DAA9-4C5C-A19F-42C3FA4B4778}"/>
              </a:ext>
            </a:extLst>
          </p:cNvPr>
          <p:cNvSpPr>
            <a:spLocks noGrp="1"/>
          </p:cNvSpPr>
          <p:nvPr>
            <p:ph idx="1"/>
          </p:nvPr>
        </p:nvSpPr>
        <p:spPr>
          <a:xfrm>
            <a:off x="305555" y="1001171"/>
            <a:ext cx="11580892" cy="484781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401059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11965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 name="Rectangle 4"/>
          <p:cNvSpPr/>
          <p:nvPr/>
        </p:nvSpPr>
        <p:spPr>
          <a:xfrm>
            <a:off x="484718" y="0"/>
            <a:ext cx="205316" cy="1690688"/>
          </a:xfrm>
          <a:prstGeom prst="rect">
            <a:avLst/>
          </a:prstGeom>
          <a:solidFill>
            <a:srgbClr val="2986E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a:off x="484718" y="1690689"/>
            <a:ext cx="205316" cy="1804987"/>
          </a:xfrm>
          <a:prstGeom prst="rect">
            <a:avLst/>
          </a:prstGeom>
          <a:solidFill>
            <a:srgbClr val="F2652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Rectangle 6"/>
          <p:cNvSpPr/>
          <p:nvPr/>
        </p:nvSpPr>
        <p:spPr>
          <a:xfrm>
            <a:off x="484718" y="3495676"/>
            <a:ext cx="205316" cy="2549525"/>
          </a:xfrm>
          <a:prstGeom prst="rect">
            <a:avLst/>
          </a:prstGeom>
          <a:solidFill>
            <a:srgbClr val="FFF5B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 name="Title 1"/>
          <p:cNvSpPr>
            <a:spLocks noGrp="1"/>
          </p:cNvSpPr>
          <p:nvPr>
            <p:ph type="ctrTitle"/>
          </p:nvPr>
        </p:nvSpPr>
        <p:spPr>
          <a:xfrm>
            <a:off x="1945894" y="2194896"/>
            <a:ext cx="9266239" cy="1470025"/>
          </a:xfrm>
        </p:spPr>
        <p:txBody>
          <a:bodyPr>
            <a:normAutofit/>
          </a:bodyPr>
          <a:lstStyle>
            <a:lvl1pPr algn="l">
              <a:defRPr sz="4000" b="1" i="0">
                <a:latin typeface="Georgia"/>
                <a:cs typeface="Georgia"/>
              </a:defRPr>
            </a:lvl1pPr>
          </a:lstStyle>
          <a:p>
            <a:r>
              <a:rPr lang="en-US"/>
              <a:t>Click to edit Master title style</a:t>
            </a:r>
            <a:endParaRPr lang="en-US" dirty="0"/>
          </a:p>
        </p:txBody>
      </p:sp>
      <p:sp>
        <p:nvSpPr>
          <p:cNvPr id="3" name="Subtitle 2"/>
          <p:cNvSpPr>
            <a:spLocks noGrp="1"/>
          </p:cNvSpPr>
          <p:nvPr>
            <p:ph type="subTitle" idx="1"/>
          </p:nvPr>
        </p:nvSpPr>
        <p:spPr>
          <a:xfrm>
            <a:off x="966279" y="4292600"/>
            <a:ext cx="10245853" cy="1752600"/>
          </a:xfrm>
        </p:spPr>
        <p:txBody>
          <a:bodyPr>
            <a:normAutofit/>
          </a:bodyPr>
          <a:lstStyle>
            <a:lvl1pPr marL="0" indent="0" algn="l">
              <a:buNone/>
              <a:defRPr sz="1800" b="0" i="0">
                <a:solidFill>
                  <a:srgbClr val="000000"/>
                </a:solidFill>
                <a:latin typeface="Corbel"/>
                <a:cs typeface="Corbe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pic>
        <p:nvPicPr>
          <p:cNvPr id="8" name="Picture 7" descr="MSK_logo_bevl_hor_r_pos_d.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67318" y="771300"/>
            <a:ext cx="4015365" cy="914431"/>
          </a:xfrm>
          <a:prstGeom prst="rect">
            <a:avLst/>
          </a:prstGeom>
        </p:spPr>
      </p:pic>
    </p:spTree>
    <p:extLst>
      <p:ext uri="{BB962C8B-B14F-4D97-AF65-F5344CB8AC3E}">
        <p14:creationId xmlns:p14="http://schemas.microsoft.com/office/powerpoint/2010/main" val="8943784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3"/>
          <p:cNvSpPr/>
          <p:nvPr/>
        </p:nvSpPr>
        <p:spPr>
          <a:xfrm>
            <a:off x="484718" y="0"/>
            <a:ext cx="205316" cy="971550"/>
          </a:xfrm>
          <a:prstGeom prst="rect">
            <a:avLst/>
          </a:prstGeom>
          <a:solidFill>
            <a:srgbClr val="2986E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Rectangle 4"/>
          <p:cNvSpPr/>
          <p:nvPr/>
        </p:nvSpPr>
        <p:spPr>
          <a:xfrm>
            <a:off x="484718" y="971550"/>
            <a:ext cx="205316" cy="401638"/>
          </a:xfrm>
          <a:prstGeom prst="rect">
            <a:avLst/>
          </a:prstGeom>
          <a:solidFill>
            <a:srgbClr val="F2652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a:off x="484718" y="1373188"/>
            <a:ext cx="205316" cy="703262"/>
          </a:xfrm>
          <a:prstGeom prst="rect">
            <a:avLst/>
          </a:prstGeom>
          <a:solidFill>
            <a:srgbClr val="FFF5B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 name="Title 1"/>
          <p:cNvSpPr>
            <a:spLocks noGrp="1"/>
          </p:cNvSpPr>
          <p:nvPr>
            <p:ph type="title"/>
          </p:nvPr>
        </p:nvSpPr>
        <p:spPr>
          <a:xfrm>
            <a:off x="1020839" y="297658"/>
            <a:ext cx="10239828" cy="782662"/>
          </a:xfrm>
        </p:spPr>
        <p:txBody>
          <a:bodyPr/>
          <a:lstStyle>
            <a:lvl1pPr algn="l">
              <a:defRPr/>
            </a:lvl1pPr>
          </a:lstStyle>
          <a:p>
            <a:r>
              <a:rPr lang="en-US"/>
              <a:t>Click to edit Master title style</a:t>
            </a:r>
            <a:endParaRPr lang="en-US" dirty="0"/>
          </a:p>
        </p:txBody>
      </p:sp>
      <p:sp>
        <p:nvSpPr>
          <p:cNvPr id="3" name="Content Placeholder 2"/>
          <p:cNvSpPr>
            <a:spLocks noGrp="1"/>
          </p:cNvSpPr>
          <p:nvPr>
            <p:ph idx="1"/>
          </p:nvPr>
        </p:nvSpPr>
        <p:spPr>
          <a:xfrm>
            <a:off x="1020839" y="1202967"/>
            <a:ext cx="10239828"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1020233" y="6356351"/>
            <a:ext cx="2844800" cy="365125"/>
          </a:xfrm>
          <a:prstGeom prst="rect">
            <a:avLst/>
          </a:prstGeom>
        </p:spPr>
        <p:txBody>
          <a:bodyPr/>
          <a:lstStyle>
            <a:lvl1pPr fontAlgn="auto">
              <a:spcBef>
                <a:spcPts val="0"/>
              </a:spcBef>
              <a:spcAft>
                <a:spcPts val="0"/>
              </a:spcAft>
              <a:defRPr>
                <a:latin typeface="+mn-lt"/>
                <a:ea typeface="+mn-ea"/>
                <a:cs typeface="+mn-cs"/>
              </a:defRPr>
            </a:lvl1pPr>
          </a:lstStyle>
          <a:p>
            <a:pPr>
              <a:defRPr/>
            </a:pPr>
            <a:fld id="{FDB103F7-F532-7E41-A643-14513E3B0DC9}" type="datetimeFigureOut">
              <a:rPr lang="en-US"/>
              <a:pPr>
                <a:defRPr/>
              </a:pPr>
              <a:t>6/2/25</a:t>
            </a:fld>
            <a:endParaRPr lang="en-US"/>
          </a:p>
        </p:txBody>
      </p:sp>
      <p:sp>
        <p:nvSpPr>
          <p:cNvPr id="8" name="Footer Placeholder 4"/>
          <p:cNvSpPr>
            <a:spLocks noGrp="1"/>
          </p:cNvSpPr>
          <p:nvPr>
            <p:ph type="ftr" sz="quarter" idx="11"/>
          </p:nvPr>
        </p:nvSpPr>
        <p:spPr>
          <a:xfrm>
            <a:off x="4214284" y="6356351"/>
            <a:ext cx="3860800" cy="365125"/>
          </a:xfrm>
        </p:spPr>
        <p:txBody>
          <a:bodyPr/>
          <a:lstStyle>
            <a:lvl1pPr>
              <a:defRPr/>
            </a:lvl1pPr>
          </a:lstStyle>
          <a:p>
            <a:pPr>
              <a:defRPr/>
            </a:pPr>
            <a:endParaRPr lang="en-US"/>
          </a:p>
        </p:txBody>
      </p:sp>
      <p:sp>
        <p:nvSpPr>
          <p:cNvPr id="9" name="Slide Number Placeholder 5"/>
          <p:cNvSpPr>
            <a:spLocks noGrp="1"/>
          </p:cNvSpPr>
          <p:nvPr>
            <p:ph type="sldNum" sz="quarter" idx="12"/>
          </p:nvPr>
        </p:nvSpPr>
        <p:spPr>
          <a:xfrm>
            <a:off x="8415867" y="6356351"/>
            <a:ext cx="2844800" cy="365125"/>
          </a:xfrm>
          <a:prstGeom prst="rect">
            <a:avLst/>
          </a:prstGeom>
        </p:spPr>
        <p:txBody>
          <a:bodyPr/>
          <a:lstStyle>
            <a:lvl1pPr>
              <a:defRPr/>
            </a:lvl1pPr>
          </a:lstStyle>
          <a:p>
            <a:pPr>
              <a:defRPr/>
            </a:pPr>
            <a:fld id="{612E4D73-AB55-8D45-A235-151C299D4DE6}" type="slidenum">
              <a:rPr lang="en-US"/>
              <a:pPr>
                <a:defRPr/>
              </a:pPr>
              <a:t>‹#›</a:t>
            </a:fld>
            <a:endParaRPr lang="en-US"/>
          </a:p>
        </p:txBody>
      </p:sp>
    </p:spTree>
    <p:extLst>
      <p:ext uri="{BB962C8B-B14F-4D97-AF65-F5344CB8AC3E}">
        <p14:creationId xmlns:p14="http://schemas.microsoft.com/office/powerpoint/2010/main" val="23200461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Rectangle 4"/>
          <p:cNvSpPr/>
          <p:nvPr/>
        </p:nvSpPr>
        <p:spPr>
          <a:xfrm>
            <a:off x="484718" y="0"/>
            <a:ext cx="205316" cy="971550"/>
          </a:xfrm>
          <a:prstGeom prst="rect">
            <a:avLst/>
          </a:prstGeom>
          <a:solidFill>
            <a:srgbClr val="2986E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a:off x="484718" y="971550"/>
            <a:ext cx="205316" cy="401638"/>
          </a:xfrm>
          <a:prstGeom prst="rect">
            <a:avLst/>
          </a:prstGeom>
          <a:solidFill>
            <a:srgbClr val="F2652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Rectangle 6"/>
          <p:cNvSpPr/>
          <p:nvPr/>
        </p:nvSpPr>
        <p:spPr>
          <a:xfrm>
            <a:off x="484718" y="1373188"/>
            <a:ext cx="205316" cy="703262"/>
          </a:xfrm>
          <a:prstGeom prst="rect">
            <a:avLst/>
          </a:prstGeom>
          <a:solidFill>
            <a:srgbClr val="FFF5B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 name="Title 1"/>
          <p:cNvSpPr>
            <a:spLocks noGrp="1"/>
          </p:cNvSpPr>
          <p:nvPr>
            <p:ph type="title"/>
          </p:nvPr>
        </p:nvSpPr>
        <p:spPr>
          <a:xfrm>
            <a:off x="1013578" y="330700"/>
            <a:ext cx="10198707" cy="75193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13579" y="1223451"/>
            <a:ext cx="4949373"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23451"/>
            <a:ext cx="501468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Date Placeholder 4"/>
          <p:cNvSpPr>
            <a:spLocks noGrp="1"/>
          </p:cNvSpPr>
          <p:nvPr>
            <p:ph type="dt" sz="half" idx="10"/>
          </p:nvPr>
        </p:nvSpPr>
        <p:spPr>
          <a:xfrm>
            <a:off x="1013884" y="6356351"/>
            <a:ext cx="2614083"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44A5B27C-8795-E84E-9259-35C391223D80}" type="datetimeFigureOut">
              <a:rPr lang="en-US"/>
              <a:pPr>
                <a:defRPr/>
              </a:pPr>
              <a:t>6/2/25</a:t>
            </a:fld>
            <a:endParaRPr lang="en-US" dirty="0"/>
          </a:p>
        </p:txBody>
      </p:sp>
      <p:sp>
        <p:nvSpPr>
          <p:cNvPr id="9" name="Footer Placeholder 5"/>
          <p:cNvSpPr>
            <a:spLocks noGrp="1"/>
          </p:cNvSpPr>
          <p:nvPr>
            <p:ph type="ftr" sz="quarter" idx="11"/>
          </p:nvPr>
        </p:nvSpPr>
        <p:spPr>
          <a:xfrm>
            <a:off x="4057651" y="6356351"/>
            <a:ext cx="3860800" cy="365125"/>
          </a:xfrm>
        </p:spPr>
        <p:txBody>
          <a:bodyPr/>
          <a:lstStyle>
            <a:lvl1pPr>
              <a:defRPr/>
            </a:lvl1pPr>
          </a:lstStyle>
          <a:p>
            <a:pPr>
              <a:defRPr/>
            </a:pPr>
            <a:endParaRPr lang="en-US"/>
          </a:p>
        </p:txBody>
      </p:sp>
      <p:sp>
        <p:nvSpPr>
          <p:cNvPr id="10" name="Slide Number Placeholder 6"/>
          <p:cNvSpPr>
            <a:spLocks noGrp="1"/>
          </p:cNvSpPr>
          <p:nvPr>
            <p:ph type="sldNum" sz="quarter" idx="12"/>
          </p:nvPr>
        </p:nvSpPr>
        <p:spPr>
          <a:xfrm>
            <a:off x="8367184" y="6356351"/>
            <a:ext cx="2844800" cy="365125"/>
          </a:xfrm>
          <a:prstGeom prst="rect">
            <a:avLst/>
          </a:prstGeom>
        </p:spPr>
        <p:txBody>
          <a:bodyPr/>
          <a:lstStyle>
            <a:lvl1pPr>
              <a:defRPr smtClean="0">
                <a:latin typeface="Corbel"/>
                <a:cs typeface="Corbel"/>
              </a:defRPr>
            </a:lvl1pPr>
          </a:lstStyle>
          <a:p>
            <a:pPr>
              <a:defRPr/>
            </a:pPr>
            <a:fld id="{36883920-E7F9-7D43-A4CA-530CE0F36944}" type="slidenum">
              <a:rPr lang="en-US"/>
              <a:pPr>
                <a:defRPr/>
              </a:pPr>
              <a:t>‹#›</a:t>
            </a:fld>
            <a:endParaRPr lang="en-US" dirty="0"/>
          </a:p>
        </p:txBody>
      </p:sp>
    </p:spTree>
    <p:extLst>
      <p:ext uri="{BB962C8B-B14F-4D97-AF65-F5344CB8AC3E}">
        <p14:creationId xmlns:p14="http://schemas.microsoft.com/office/powerpoint/2010/main" val="69464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003907" y="256040"/>
            <a:ext cx="10196285" cy="811232"/>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003907" y="1429007"/>
            <a:ext cx="4992611"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03907" y="2068769"/>
            <a:ext cx="4992611"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8" y="1429007"/>
            <a:ext cx="5006824"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068769"/>
            <a:ext cx="5006824"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1003300" y="6356351"/>
            <a:ext cx="2844800"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70BB889F-615B-A143-81B8-7F50487870FF}" type="datetimeFigureOut">
              <a:rPr lang="en-US"/>
              <a:pPr>
                <a:defRPr/>
              </a:pPr>
              <a:t>6/2/25</a:t>
            </a:fld>
            <a:endParaRPr lang="en-US" dirty="0"/>
          </a:p>
        </p:txBody>
      </p:sp>
      <p:sp>
        <p:nvSpPr>
          <p:cNvPr id="8" name="Footer Placeholder 7"/>
          <p:cNvSpPr>
            <a:spLocks noGrp="1"/>
          </p:cNvSpPr>
          <p:nvPr>
            <p:ph type="ftr" sz="quarter" idx="11"/>
          </p:nvPr>
        </p:nvSpPr>
        <p:spPr>
          <a:xfrm>
            <a:off x="4165600" y="6356351"/>
            <a:ext cx="3860800" cy="365125"/>
          </a:xfrm>
        </p:spPr>
        <p:txBody>
          <a:bodyPr/>
          <a:lstStyle>
            <a:lvl1pPr>
              <a:defRPr/>
            </a:lvl1pPr>
          </a:lstStyle>
          <a:p>
            <a:pPr>
              <a:defRPr/>
            </a:pPr>
            <a:endParaRPr lang="en-US"/>
          </a:p>
        </p:txBody>
      </p:sp>
      <p:sp>
        <p:nvSpPr>
          <p:cNvPr id="9" name="Slide Number Placeholder 8"/>
          <p:cNvSpPr>
            <a:spLocks noGrp="1"/>
          </p:cNvSpPr>
          <p:nvPr>
            <p:ph type="sldNum" sz="quarter" idx="12"/>
          </p:nvPr>
        </p:nvSpPr>
        <p:spPr>
          <a:xfrm>
            <a:off x="8354484" y="6356351"/>
            <a:ext cx="2844800" cy="365125"/>
          </a:xfrm>
          <a:prstGeom prst="rect">
            <a:avLst/>
          </a:prstGeom>
        </p:spPr>
        <p:txBody>
          <a:bodyPr/>
          <a:lstStyle>
            <a:lvl1pPr>
              <a:defRPr smtClean="0">
                <a:latin typeface="Corbel"/>
                <a:cs typeface="Corbel"/>
              </a:defRPr>
            </a:lvl1pPr>
          </a:lstStyle>
          <a:p>
            <a:pPr>
              <a:defRPr/>
            </a:pPr>
            <a:fld id="{BB5FCFC4-4A72-F240-B0FB-BFC271FC492A}" type="slidenum">
              <a:rPr lang="en-US"/>
              <a:pPr>
                <a:defRPr/>
              </a:pPr>
              <a:t>‹#›</a:t>
            </a:fld>
            <a:endParaRPr lang="en-US" dirty="0"/>
          </a:p>
        </p:txBody>
      </p:sp>
    </p:spTree>
    <p:extLst>
      <p:ext uri="{BB962C8B-B14F-4D97-AF65-F5344CB8AC3E}">
        <p14:creationId xmlns:p14="http://schemas.microsoft.com/office/powerpoint/2010/main" val="40970558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016000" y="143380"/>
            <a:ext cx="10196285" cy="948410"/>
          </a:xfrm>
        </p:spPr>
        <p:txBody>
          <a:bodyPr/>
          <a:lstStyle/>
          <a:p>
            <a:r>
              <a:rPr lang="en-US"/>
              <a:t>Click to edit Master title style</a:t>
            </a:r>
          </a:p>
        </p:txBody>
      </p:sp>
      <p:sp>
        <p:nvSpPr>
          <p:cNvPr id="3" name="Date Placeholder 2"/>
          <p:cNvSpPr>
            <a:spLocks noGrp="1"/>
          </p:cNvSpPr>
          <p:nvPr>
            <p:ph type="dt" sz="half" idx="10"/>
          </p:nvPr>
        </p:nvSpPr>
        <p:spPr>
          <a:xfrm>
            <a:off x="1016000" y="6356351"/>
            <a:ext cx="2844800" cy="365125"/>
          </a:xfrm>
          <a:prstGeom prst="rect">
            <a:avLst/>
          </a:prstGeom>
        </p:spPr>
        <p:txBody>
          <a:bodyPr/>
          <a:lstStyle>
            <a:lvl1pPr fontAlgn="auto">
              <a:spcBef>
                <a:spcPts val="0"/>
              </a:spcBef>
              <a:spcAft>
                <a:spcPts val="0"/>
              </a:spcAft>
              <a:defRPr>
                <a:latin typeface="+mn-lt"/>
                <a:ea typeface="+mn-ea"/>
                <a:cs typeface="+mn-cs"/>
              </a:defRPr>
            </a:lvl1pPr>
          </a:lstStyle>
          <a:p>
            <a:pPr>
              <a:defRPr/>
            </a:pPr>
            <a:fld id="{1D3DDAA1-284A-A446-91F6-E1B13999B2E4}" type="datetimeFigureOut">
              <a:rPr lang="en-US"/>
              <a:pPr>
                <a:defRPr/>
              </a:pPr>
              <a:t>6/2/25</a:t>
            </a:fld>
            <a:endParaRPr lang="en-US" dirty="0"/>
          </a:p>
        </p:txBody>
      </p:sp>
      <p:sp>
        <p:nvSpPr>
          <p:cNvPr id="4" name="Footer Placeholder 3"/>
          <p:cNvSpPr>
            <a:spLocks noGrp="1"/>
          </p:cNvSpPr>
          <p:nvPr>
            <p:ph type="ftr" sz="quarter" idx="11"/>
          </p:nvPr>
        </p:nvSpPr>
        <p:spPr>
          <a:xfrm>
            <a:off x="4178300" y="6356351"/>
            <a:ext cx="3860800" cy="365125"/>
          </a:xfrm>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8367184" y="6356351"/>
            <a:ext cx="2844800" cy="365125"/>
          </a:xfrm>
          <a:prstGeom prst="rect">
            <a:avLst/>
          </a:prstGeom>
        </p:spPr>
        <p:txBody>
          <a:bodyPr/>
          <a:lstStyle>
            <a:lvl1pPr>
              <a:defRPr smtClean="0">
                <a:latin typeface="Corbel"/>
                <a:cs typeface="Corbel"/>
              </a:defRPr>
            </a:lvl1pPr>
          </a:lstStyle>
          <a:p>
            <a:pPr>
              <a:defRPr/>
            </a:pPr>
            <a:fld id="{C0C5BB00-F932-804A-A291-523F17D19873}" type="slidenum">
              <a:rPr lang="en-US"/>
              <a:pPr>
                <a:defRPr/>
              </a:pPr>
              <a:t>‹#›</a:t>
            </a:fld>
            <a:endParaRPr lang="en-US" dirty="0"/>
          </a:p>
        </p:txBody>
      </p:sp>
    </p:spTree>
    <p:extLst>
      <p:ext uri="{BB962C8B-B14F-4D97-AF65-F5344CB8AC3E}">
        <p14:creationId xmlns:p14="http://schemas.microsoft.com/office/powerpoint/2010/main" val="21787772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1016000" y="1209215"/>
            <a:ext cx="10196285" cy="1859783"/>
          </a:xfrm>
        </p:spPr>
        <p:txBody>
          <a:bodyPr anchor="t">
            <a:noAutofit/>
          </a:bodyPr>
          <a:lstStyle>
            <a:lvl1pPr>
              <a:defRPr sz="4000"/>
            </a:lvl1pPr>
          </a:lstStyle>
          <a:p>
            <a:r>
              <a:rPr lang="en-US"/>
              <a:t>Click to edit Master title style</a:t>
            </a:r>
            <a:endParaRPr lang="en-US" dirty="0"/>
          </a:p>
        </p:txBody>
      </p:sp>
      <p:sp>
        <p:nvSpPr>
          <p:cNvPr id="3" name="Date Placeholder 2"/>
          <p:cNvSpPr>
            <a:spLocks noGrp="1"/>
          </p:cNvSpPr>
          <p:nvPr>
            <p:ph type="dt" sz="half" idx="10"/>
          </p:nvPr>
        </p:nvSpPr>
        <p:spPr>
          <a:xfrm>
            <a:off x="1016000" y="6356351"/>
            <a:ext cx="2844800" cy="365125"/>
          </a:xfrm>
          <a:prstGeom prst="rect">
            <a:avLst/>
          </a:prstGeom>
        </p:spPr>
        <p:txBody>
          <a:bodyPr/>
          <a:lstStyle>
            <a:lvl1pPr fontAlgn="auto">
              <a:spcBef>
                <a:spcPts val="0"/>
              </a:spcBef>
              <a:spcAft>
                <a:spcPts val="0"/>
              </a:spcAft>
              <a:defRPr>
                <a:latin typeface="+mn-lt"/>
                <a:ea typeface="+mn-ea"/>
                <a:cs typeface="+mn-cs"/>
              </a:defRPr>
            </a:lvl1pPr>
          </a:lstStyle>
          <a:p>
            <a:pPr>
              <a:defRPr/>
            </a:pPr>
            <a:fld id="{2EBCB026-1BBD-1A4B-8947-A4CEEDC213D8}" type="datetimeFigureOut">
              <a:rPr lang="en-US"/>
              <a:pPr>
                <a:defRPr/>
              </a:pPr>
              <a:t>6/2/25</a:t>
            </a:fld>
            <a:endParaRPr lang="en-US" dirty="0"/>
          </a:p>
        </p:txBody>
      </p:sp>
      <p:sp>
        <p:nvSpPr>
          <p:cNvPr id="4" name="Footer Placeholder 3"/>
          <p:cNvSpPr>
            <a:spLocks noGrp="1"/>
          </p:cNvSpPr>
          <p:nvPr>
            <p:ph type="ftr" sz="quarter" idx="11"/>
          </p:nvPr>
        </p:nvSpPr>
        <p:spPr>
          <a:xfrm>
            <a:off x="4178300" y="6356351"/>
            <a:ext cx="3860800" cy="365125"/>
          </a:xfrm>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8367184" y="6356351"/>
            <a:ext cx="2844800" cy="365125"/>
          </a:xfrm>
          <a:prstGeom prst="rect">
            <a:avLst/>
          </a:prstGeom>
        </p:spPr>
        <p:txBody>
          <a:bodyPr/>
          <a:lstStyle>
            <a:lvl1pPr>
              <a:defRPr smtClean="0">
                <a:latin typeface="Corbel"/>
                <a:cs typeface="Corbel"/>
              </a:defRPr>
            </a:lvl1pPr>
          </a:lstStyle>
          <a:p>
            <a:pPr>
              <a:defRPr/>
            </a:pPr>
            <a:fld id="{A70FBAAE-CA8D-D846-A4D7-9307DA162F94}" type="slidenum">
              <a:rPr lang="en-US"/>
              <a:pPr>
                <a:defRPr/>
              </a:pPr>
              <a:t>‹#›</a:t>
            </a:fld>
            <a:endParaRPr lang="en-US" dirty="0"/>
          </a:p>
        </p:txBody>
      </p:sp>
    </p:spTree>
    <p:extLst>
      <p:ext uri="{BB962C8B-B14F-4D97-AF65-F5344CB8AC3E}">
        <p14:creationId xmlns:p14="http://schemas.microsoft.com/office/powerpoint/2010/main" val="29531101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1164167" y="6356351"/>
            <a:ext cx="2844800"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19605816-5A7E-BF4F-9C06-305EFF0A5642}" type="datetimeFigureOut">
              <a:rPr lang="en-US"/>
              <a:pPr>
                <a:defRPr/>
              </a:pPr>
              <a:t>6/2/25</a:t>
            </a:fld>
            <a:endParaRPr lang="en-US" dirty="0"/>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a:xfrm>
            <a:off x="6057900" y="6356351"/>
            <a:ext cx="2844800" cy="365125"/>
          </a:xfrm>
          <a:prstGeom prst="rect">
            <a:avLst/>
          </a:prstGeom>
        </p:spPr>
        <p:txBody>
          <a:bodyPr/>
          <a:lstStyle>
            <a:lvl1pPr>
              <a:defRPr smtClean="0">
                <a:latin typeface="Corbel"/>
                <a:cs typeface="Corbel"/>
              </a:defRPr>
            </a:lvl1pPr>
          </a:lstStyle>
          <a:p>
            <a:pPr>
              <a:defRPr/>
            </a:pPr>
            <a:fld id="{8BEECA4E-2AC5-704D-87D0-7F388F335116}" type="slidenum">
              <a:rPr lang="en-US"/>
              <a:pPr>
                <a:defRPr/>
              </a:pPr>
              <a:t>‹#›</a:t>
            </a:fld>
            <a:endParaRPr lang="en-US" dirty="0"/>
          </a:p>
        </p:txBody>
      </p:sp>
    </p:spTree>
    <p:extLst>
      <p:ext uri="{BB962C8B-B14F-4D97-AF65-F5344CB8AC3E}">
        <p14:creationId xmlns:p14="http://schemas.microsoft.com/office/powerpoint/2010/main" val="522222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16002" y="1215513"/>
            <a:ext cx="4158653" cy="747621"/>
          </a:xfrm>
        </p:spPr>
        <p:txBody>
          <a:bodyPr/>
          <a:lstStyle>
            <a:lvl1pPr algn="l">
              <a:defRPr sz="2000" b="1"/>
            </a:lvl1pPr>
          </a:lstStyle>
          <a:p>
            <a:r>
              <a:rPr lang="en-US"/>
              <a:t>Click to edit Master title style</a:t>
            </a:r>
            <a:endParaRPr lang="en-US" dirty="0"/>
          </a:p>
        </p:txBody>
      </p:sp>
      <p:sp>
        <p:nvSpPr>
          <p:cNvPr id="3" name="Content Placeholder 2"/>
          <p:cNvSpPr>
            <a:spLocks noGrp="1"/>
          </p:cNvSpPr>
          <p:nvPr>
            <p:ph idx="1"/>
          </p:nvPr>
        </p:nvSpPr>
        <p:spPr>
          <a:xfrm>
            <a:off x="5551715" y="1215512"/>
            <a:ext cx="5660571" cy="4910652"/>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016002" y="1963134"/>
            <a:ext cx="4158653" cy="416303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1016000" y="6356351"/>
            <a:ext cx="2844800"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916A90FE-8C5E-E542-8785-B04E515BDF7F}" type="datetimeFigureOut">
              <a:rPr lang="en-US"/>
              <a:pPr>
                <a:defRPr/>
              </a:pPr>
              <a:t>6/2/25</a:t>
            </a:fld>
            <a:endParaRPr lang="en-US" dirty="0"/>
          </a:p>
        </p:txBody>
      </p:sp>
      <p:sp>
        <p:nvSpPr>
          <p:cNvPr id="6" name="Footer Placeholder 5"/>
          <p:cNvSpPr>
            <a:spLocks noGrp="1"/>
          </p:cNvSpPr>
          <p:nvPr>
            <p:ph type="ftr" sz="quarter" idx="11"/>
          </p:nvPr>
        </p:nvSpPr>
        <p:spPr>
          <a:xfrm>
            <a:off x="4178300" y="6356351"/>
            <a:ext cx="3860800" cy="365125"/>
          </a:xfrm>
        </p:spPr>
        <p:txBody>
          <a:bodyPr/>
          <a:lstStyle>
            <a:lvl1pPr>
              <a:defRPr/>
            </a:lvl1pPr>
          </a:lstStyle>
          <a:p>
            <a:pPr>
              <a:defRPr/>
            </a:pPr>
            <a:endParaRPr lang="en-US"/>
          </a:p>
        </p:txBody>
      </p:sp>
      <p:sp>
        <p:nvSpPr>
          <p:cNvPr id="7" name="Slide Number Placeholder 6"/>
          <p:cNvSpPr>
            <a:spLocks noGrp="1"/>
          </p:cNvSpPr>
          <p:nvPr>
            <p:ph type="sldNum" sz="quarter" idx="12"/>
          </p:nvPr>
        </p:nvSpPr>
        <p:spPr>
          <a:xfrm>
            <a:off x="6057900" y="6356351"/>
            <a:ext cx="2844800" cy="365125"/>
          </a:xfrm>
          <a:prstGeom prst="rect">
            <a:avLst/>
          </a:prstGeom>
        </p:spPr>
        <p:txBody>
          <a:bodyPr/>
          <a:lstStyle>
            <a:lvl1pPr>
              <a:defRPr smtClean="0">
                <a:latin typeface="Corbel"/>
                <a:cs typeface="Corbel"/>
              </a:defRPr>
            </a:lvl1pPr>
          </a:lstStyle>
          <a:p>
            <a:pPr>
              <a:defRPr/>
            </a:pPr>
            <a:fld id="{491E541E-43C1-904D-AB37-1E562F6E9564}" type="slidenum">
              <a:rPr lang="en-US"/>
              <a:pPr>
                <a:defRPr/>
              </a:pPr>
              <a:t>‹#›</a:t>
            </a:fld>
            <a:endParaRPr lang="en-US" dirty="0"/>
          </a:p>
        </p:txBody>
      </p:sp>
    </p:spTree>
    <p:extLst>
      <p:ext uri="{BB962C8B-B14F-4D97-AF65-F5344CB8AC3E}">
        <p14:creationId xmlns:p14="http://schemas.microsoft.com/office/powerpoint/2010/main" val="11007370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8822263"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968375"/>
            <a:ext cx="8822263" cy="37592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2389717" y="5367338"/>
            <a:ext cx="8822263"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1028700" y="6356351"/>
            <a:ext cx="2844800"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25CDAB61-4B74-6248-9011-90945B56CA6A}" type="datetimeFigureOut">
              <a:rPr lang="en-US"/>
              <a:pPr>
                <a:defRPr/>
              </a:pPr>
              <a:t>6/2/25</a:t>
            </a:fld>
            <a:endParaRPr lang="en-US" dirty="0"/>
          </a:p>
        </p:txBody>
      </p:sp>
      <p:sp>
        <p:nvSpPr>
          <p:cNvPr id="6" name="Footer Placeholder 5"/>
          <p:cNvSpPr>
            <a:spLocks noGrp="1"/>
          </p:cNvSpPr>
          <p:nvPr>
            <p:ph type="ftr" sz="quarter" idx="11"/>
          </p:nvPr>
        </p:nvSpPr>
        <p:spPr>
          <a:xfrm>
            <a:off x="4178300" y="6356351"/>
            <a:ext cx="3860800" cy="365125"/>
          </a:xfrm>
        </p:spPr>
        <p:txBody>
          <a:bodyPr/>
          <a:lstStyle>
            <a:lvl1pPr>
              <a:defRPr/>
            </a:lvl1pPr>
          </a:lstStyle>
          <a:p>
            <a:pPr>
              <a:defRPr/>
            </a:pPr>
            <a:endParaRPr lang="en-US"/>
          </a:p>
        </p:txBody>
      </p:sp>
      <p:sp>
        <p:nvSpPr>
          <p:cNvPr id="7" name="Slide Number Placeholder 6"/>
          <p:cNvSpPr>
            <a:spLocks noGrp="1"/>
          </p:cNvSpPr>
          <p:nvPr>
            <p:ph type="sldNum" sz="quarter" idx="12"/>
          </p:nvPr>
        </p:nvSpPr>
        <p:spPr>
          <a:xfrm>
            <a:off x="8367184" y="6356351"/>
            <a:ext cx="2844800" cy="365125"/>
          </a:xfrm>
          <a:prstGeom prst="rect">
            <a:avLst/>
          </a:prstGeom>
        </p:spPr>
        <p:txBody>
          <a:bodyPr/>
          <a:lstStyle>
            <a:lvl1pPr>
              <a:defRPr smtClean="0">
                <a:latin typeface="Corbel"/>
                <a:cs typeface="Corbel"/>
              </a:defRPr>
            </a:lvl1pPr>
          </a:lstStyle>
          <a:p>
            <a:pPr>
              <a:defRPr/>
            </a:pPr>
            <a:fld id="{8FFFDC0A-B599-044F-94DC-84B2EF51D252}" type="slidenum">
              <a:rPr lang="en-US"/>
              <a:pPr>
                <a:defRPr/>
              </a:pPr>
              <a:t>‹#›</a:t>
            </a:fld>
            <a:endParaRPr lang="en-US" dirty="0"/>
          </a:p>
        </p:txBody>
      </p:sp>
    </p:spTree>
    <p:extLst>
      <p:ext uri="{BB962C8B-B14F-4D97-AF65-F5344CB8AC3E}">
        <p14:creationId xmlns:p14="http://schemas.microsoft.com/office/powerpoint/2010/main" val="17812463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USE THIS TITLE ONLY">
    <p:spTree>
      <p:nvGrpSpPr>
        <p:cNvPr id="1" name=""/>
        <p:cNvGrpSpPr/>
        <p:nvPr/>
      </p:nvGrpSpPr>
      <p:grpSpPr>
        <a:xfrm>
          <a:off x="0" y="0"/>
          <a:ext cx="0" cy="0"/>
          <a:chOff x="0" y="0"/>
          <a:chExt cx="0" cy="0"/>
        </a:xfrm>
      </p:grpSpPr>
      <p:sp>
        <p:nvSpPr>
          <p:cNvPr id="8" name="Title 8"/>
          <p:cNvSpPr>
            <a:spLocks noGrp="1"/>
          </p:cNvSpPr>
          <p:nvPr>
            <p:ph type="title" hasCustomPrompt="1"/>
          </p:nvPr>
        </p:nvSpPr>
        <p:spPr>
          <a:xfrm>
            <a:off x="316083" y="269647"/>
            <a:ext cx="11687535" cy="414000"/>
          </a:xfrm>
          <a:prstGeom prst="rect">
            <a:avLst/>
          </a:prstGeom>
        </p:spPr>
        <p:txBody>
          <a:bodyPr vert="horz"/>
          <a:lstStyle>
            <a:lvl1pPr algn="l">
              <a:lnSpc>
                <a:spcPts val="3000"/>
              </a:lnSpc>
              <a:defRPr sz="2667" b="1" baseline="0">
                <a:solidFill>
                  <a:schemeClr val="tx2"/>
                </a:solidFill>
                <a:latin typeface="Arial" pitchFamily="34" charset="0"/>
                <a:cs typeface="Arial" pitchFamily="34" charset="0"/>
              </a:defRPr>
            </a:lvl1pPr>
          </a:lstStyle>
          <a:p>
            <a:r>
              <a:rPr lang="en-GB" noProof="0"/>
              <a:t>Click to add master title</a:t>
            </a:r>
          </a:p>
        </p:txBody>
      </p:sp>
      <p:sp>
        <p:nvSpPr>
          <p:cNvPr id="7" name="Slide Number Placeholder 5">
            <a:extLst>
              <a:ext uri="{FF2B5EF4-FFF2-40B4-BE49-F238E27FC236}">
                <a16:creationId xmlns:a16="http://schemas.microsoft.com/office/drawing/2014/main" id="{F69ABE87-4BF1-46A8-AE26-482EC3DF8711}"/>
              </a:ext>
            </a:extLst>
          </p:cNvPr>
          <p:cNvSpPr>
            <a:spLocks noGrp="1"/>
          </p:cNvSpPr>
          <p:nvPr>
            <p:ph type="sldNum" sz="quarter" idx="4"/>
          </p:nvPr>
        </p:nvSpPr>
        <p:spPr>
          <a:xfrm>
            <a:off x="11806603" y="6519884"/>
            <a:ext cx="528000" cy="216000"/>
          </a:xfrm>
          <a:prstGeom prst="rect">
            <a:avLst/>
          </a:prstGeom>
        </p:spPr>
        <p:txBody>
          <a:bodyPr vert="horz" lIns="0" tIns="0" rIns="0" bIns="0" rtlCol="0" anchor="t" anchorCtr="0"/>
          <a:lstStyle>
            <a:lvl1pPr algn="l">
              <a:defRPr sz="1067" b="1">
                <a:solidFill>
                  <a:schemeClr val="accent6"/>
                </a:solidFill>
                <a:latin typeface="Arial" pitchFamily="34" charset="0"/>
                <a:cs typeface="Arial" pitchFamily="34" charset="0"/>
              </a:defRPr>
            </a:lvl1pPr>
          </a:lstStyle>
          <a:p>
            <a:fld id="{3C4F54F3-C349-4609-AFEE-01462D5C7942}" type="slidenum">
              <a:rPr lang="en-GB" smtClean="0"/>
              <a:pPr/>
              <a:t>‹#›</a:t>
            </a:fld>
            <a:endParaRPr lang="en-GB"/>
          </a:p>
        </p:txBody>
      </p:sp>
      <p:sp>
        <p:nvSpPr>
          <p:cNvPr id="9" name="Footer Placeholder 4">
            <a:extLst>
              <a:ext uri="{FF2B5EF4-FFF2-40B4-BE49-F238E27FC236}">
                <a16:creationId xmlns:a16="http://schemas.microsoft.com/office/drawing/2014/main" id="{83313B6B-2CEF-40DA-8AEA-A9D304F30FAD}"/>
              </a:ext>
            </a:extLst>
          </p:cNvPr>
          <p:cNvSpPr>
            <a:spLocks noGrp="1"/>
          </p:cNvSpPr>
          <p:nvPr>
            <p:ph type="ftr" sz="quarter" idx="3"/>
          </p:nvPr>
        </p:nvSpPr>
        <p:spPr>
          <a:xfrm>
            <a:off x="10018644" y="6519884"/>
            <a:ext cx="1323817" cy="288000"/>
          </a:xfrm>
          <a:prstGeom prst="rect">
            <a:avLst/>
          </a:prstGeom>
        </p:spPr>
        <p:txBody>
          <a:bodyPr vert="horz" lIns="0" tIns="0" rIns="0" bIns="0" rtlCol="0" anchor="t" anchorCtr="0"/>
          <a:lstStyle>
            <a:lvl1pPr algn="r">
              <a:lnSpc>
                <a:spcPts val="1333"/>
              </a:lnSpc>
              <a:defRPr sz="1067" b="1">
                <a:solidFill>
                  <a:schemeClr val="accent6"/>
                </a:solidFill>
                <a:latin typeface="Arial" pitchFamily="34" charset="0"/>
                <a:cs typeface="Arial" pitchFamily="34" charset="0"/>
              </a:defRPr>
            </a:lvl1pPr>
          </a:lstStyle>
          <a:p>
            <a:pPr defTabSz="1219110">
              <a:lnSpc>
                <a:spcPct val="100000"/>
              </a:lnSpc>
              <a:defRPr/>
            </a:pPr>
            <a:r>
              <a:rPr lang="en-GB" kern="0">
                <a:latin typeface="Arial"/>
                <a:cs typeface="Arial"/>
              </a:rPr>
              <a:t>Strictly Confidential</a:t>
            </a:r>
          </a:p>
        </p:txBody>
      </p:sp>
    </p:spTree>
    <p:extLst>
      <p:ext uri="{BB962C8B-B14F-4D97-AF65-F5344CB8AC3E}">
        <p14:creationId xmlns:p14="http://schemas.microsoft.com/office/powerpoint/2010/main" val="16143476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104195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userDrawn="1">
  <p:cSld name="Title Content">
    <p:spTree>
      <p:nvGrpSpPr>
        <p:cNvPr id="1" name=""/>
        <p:cNvGrpSpPr/>
        <p:nvPr/>
      </p:nvGrpSpPr>
      <p:grpSpPr>
        <a:xfrm>
          <a:off x="0" y="0"/>
          <a:ext cx="0" cy="0"/>
          <a:chOff x="0" y="0"/>
          <a:chExt cx="0" cy="0"/>
        </a:xfrm>
      </p:grpSpPr>
      <p:sp>
        <p:nvSpPr>
          <p:cNvPr id="12" name="Title 11"/>
          <p:cNvSpPr>
            <a:spLocks noGrp="1"/>
          </p:cNvSpPr>
          <p:nvPr>
            <p:ph type="title"/>
          </p:nvPr>
        </p:nvSpPr>
        <p:spPr/>
        <p:txBody>
          <a:bodyPr anchor="t"/>
          <a:lstStyle/>
          <a:p>
            <a:r>
              <a:rPr lang="en-US"/>
              <a:t>Click to edit Master title style</a:t>
            </a:r>
          </a:p>
        </p:txBody>
      </p:sp>
      <p:sp>
        <p:nvSpPr>
          <p:cNvPr id="13" name="Text Placeholder 2"/>
          <p:cNvSpPr>
            <a:spLocks noGrp="1"/>
          </p:cNvSpPr>
          <p:nvPr>
            <p:ph idx="1" hasCustomPrompt="1"/>
          </p:nvPr>
        </p:nvSpPr>
        <p:spPr>
          <a:xfrm>
            <a:off x="619691" y="1580972"/>
            <a:ext cx="10990476" cy="4174446"/>
          </a:xfrm>
          <a:prstGeom prst="rect">
            <a:avLst/>
          </a:prstGeom>
        </p:spPr>
        <p:txBody>
          <a:bodyPr vert="horz" lIns="91440" tIns="45720" rIns="91440" bIns="45720" rtlCol="0">
            <a:noAutofit/>
          </a:bodyPr>
          <a:lstStyle>
            <a:lvl4pPr>
              <a:defRPr sz="2200"/>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6" name="Rectangle 6"/>
          <p:cNvSpPr>
            <a:spLocks noGrp="1" noChangeArrowheads="1"/>
          </p:cNvSpPr>
          <p:nvPr>
            <p:ph type="sldNum" sz="quarter" idx="4"/>
          </p:nvPr>
        </p:nvSpPr>
        <p:spPr bwMode="gray">
          <a:xfrm>
            <a:off x="11841163" y="6657975"/>
            <a:ext cx="350837" cy="200025"/>
          </a:xfrm>
          <a:prstGeom prst="rect">
            <a:avLst/>
          </a:prstGeom>
          <a:ln/>
        </p:spPr>
        <p:txBody>
          <a:bodyPr vert="horz" wrap="square" lIns="91440" tIns="45720" rIns="91440" bIns="45720" numCol="1" anchor="t" anchorCtr="0" compatLnSpc="1">
            <a:prstTxWarp prst="textNoShape">
              <a:avLst/>
            </a:prstTxWarp>
          </a:bodyPr>
          <a:lstStyle>
            <a:lvl1pPr algn="l" eaLnBrk="0" hangingPunct="0">
              <a:defRPr sz="700">
                <a:solidFill>
                  <a:schemeClr val="bg1"/>
                </a:solidFill>
              </a:defRPr>
            </a:lvl1pPr>
          </a:lstStyle>
          <a:p>
            <a:fld id="{9EDE57E2-A691-1C4A-A145-470C005D1CB8}" type="slidenum">
              <a:rPr lang="en-US" smtClean="0"/>
              <a:pPr/>
              <a:t>‹#›</a:t>
            </a:fld>
            <a:endParaRPr lang="en-US" dirty="0"/>
          </a:p>
        </p:txBody>
      </p:sp>
      <p:sp>
        <p:nvSpPr>
          <p:cNvPr id="3" name="Text Placeholder 2"/>
          <p:cNvSpPr>
            <a:spLocks noGrp="1"/>
          </p:cNvSpPr>
          <p:nvPr>
            <p:ph type="body" sz="quarter" idx="10" hasCustomPrompt="1"/>
          </p:nvPr>
        </p:nvSpPr>
        <p:spPr>
          <a:xfrm>
            <a:off x="0" y="0"/>
            <a:ext cx="11353802" cy="358775"/>
          </a:xfrm>
        </p:spPr>
        <p:txBody>
          <a:bodyPr/>
          <a:lstStyle>
            <a:lvl1pPr marL="0" indent="0">
              <a:buNone/>
              <a:defRPr sz="1800" b="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add eyebrow</a:t>
            </a:r>
          </a:p>
        </p:txBody>
      </p:sp>
      <p:sp>
        <p:nvSpPr>
          <p:cNvPr id="4" name="Text Placeholder 3"/>
          <p:cNvSpPr>
            <a:spLocks noGrp="1"/>
          </p:cNvSpPr>
          <p:nvPr>
            <p:ph type="body" sz="quarter" idx="11" hasCustomPrompt="1"/>
          </p:nvPr>
        </p:nvSpPr>
        <p:spPr>
          <a:xfrm>
            <a:off x="289931" y="6137455"/>
            <a:ext cx="10237788" cy="512762"/>
          </a:xfrm>
        </p:spPr>
        <p:txBody>
          <a:bodyPr/>
          <a:lstStyle>
            <a:lvl1pPr marL="0" indent="0">
              <a:lnSpc>
                <a:spcPct val="95000"/>
              </a:lnSpc>
              <a:spcBef>
                <a:spcPts val="0"/>
              </a:spcBef>
              <a:buNone/>
              <a:defRPr sz="1200" baseline="0">
                <a:solidFill>
                  <a:schemeClr val="bg1"/>
                </a:solidFill>
                <a:latin typeface="+mn-lt"/>
              </a:defRPr>
            </a:lvl1pPr>
            <a:lvl2pPr>
              <a:defRPr sz="900">
                <a:solidFill>
                  <a:schemeClr val="bg1"/>
                </a:solidFill>
                <a:latin typeface="+mn-lt"/>
              </a:defRPr>
            </a:lvl2pPr>
            <a:lvl3pPr>
              <a:defRPr sz="900">
                <a:solidFill>
                  <a:schemeClr val="bg1"/>
                </a:solidFill>
                <a:latin typeface="+mn-lt"/>
              </a:defRPr>
            </a:lvl3pPr>
            <a:lvl4pPr>
              <a:defRPr sz="900">
                <a:solidFill>
                  <a:schemeClr val="bg1"/>
                </a:solidFill>
                <a:latin typeface="+mn-lt"/>
              </a:defRPr>
            </a:lvl4pPr>
            <a:lvl5pPr>
              <a:defRPr sz="900">
                <a:solidFill>
                  <a:schemeClr val="bg1"/>
                </a:solidFill>
                <a:latin typeface="+mn-lt"/>
              </a:defRPr>
            </a:lvl5pPr>
          </a:lstStyle>
          <a:p>
            <a:pPr lvl="0"/>
            <a:r>
              <a:rPr lang="en-US" dirty="0"/>
              <a:t>Click to add references and sources</a:t>
            </a:r>
          </a:p>
        </p:txBody>
      </p:sp>
      <p:sp>
        <p:nvSpPr>
          <p:cNvPr id="7" name="Text Placeholder 3"/>
          <p:cNvSpPr>
            <a:spLocks noGrp="1"/>
          </p:cNvSpPr>
          <p:nvPr>
            <p:ph type="body" sz="quarter" idx="12" hasCustomPrompt="1"/>
          </p:nvPr>
        </p:nvSpPr>
        <p:spPr>
          <a:xfrm>
            <a:off x="289931" y="5546934"/>
            <a:ext cx="11320236" cy="512762"/>
          </a:xfrm>
        </p:spPr>
        <p:txBody>
          <a:bodyPr anchor="b"/>
          <a:lstStyle>
            <a:lvl1pPr marL="0" indent="0">
              <a:lnSpc>
                <a:spcPct val="95000"/>
              </a:lnSpc>
              <a:spcBef>
                <a:spcPts val="0"/>
              </a:spcBef>
              <a:buNone/>
              <a:defRPr sz="1000" baseline="0">
                <a:solidFill>
                  <a:schemeClr val="tx1"/>
                </a:solidFill>
                <a:latin typeface="+mn-lt"/>
              </a:defRPr>
            </a:lvl1pPr>
            <a:lvl2pPr>
              <a:defRPr sz="900">
                <a:solidFill>
                  <a:schemeClr val="bg1"/>
                </a:solidFill>
                <a:latin typeface="+mn-lt"/>
              </a:defRPr>
            </a:lvl2pPr>
            <a:lvl3pPr>
              <a:defRPr sz="900">
                <a:solidFill>
                  <a:schemeClr val="bg1"/>
                </a:solidFill>
                <a:latin typeface="+mn-lt"/>
              </a:defRPr>
            </a:lvl3pPr>
            <a:lvl4pPr>
              <a:defRPr sz="900">
                <a:solidFill>
                  <a:schemeClr val="bg1"/>
                </a:solidFill>
                <a:latin typeface="+mn-lt"/>
              </a:defRPr>
            </a:lvl4pPr>
            <a:lvl5pPr>
              <a:defRPr sz="900">
                <a:solidFill>
                  <a:schemeClr val="bg1"/>
                </a:solidFill>
                <a:latin typeface="+mn-lt"/>
              </a:defRPr>
            </a:lvl5pPr>
          </a:lstStyle>
          <a:p>
            <a:pPr lvl="0"/>
            <a:r>
              <a:rPr lang="en-US" dirty="0"/>
              <a:t>Click to  add additional footnotes</a:t>
            </a:r>
          </a:p>
        </p:txBody>
      </p:sp>
    </p:spTree>
    <p:extLst>
      <p:ext uri="{BB962C8B-B14F-4D97-AF65-F5344CB8AC3E}">
        <p14:creationId xmlns:p14="http://schemas.microsoft.com/office/powerpoint/2010/main" val="462320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94">
          <p15:clr>
            <a:srgbClr val="FBAE40"/>
          </p15:clr>
        </p15:guide>
        <p15:guide id="2" pos="384">
          <p15:clr>
            <a:srgbClr val="FBAE40"/>
          </p15:clr>
        </p15:guide>
        <p15:guide id="3" pos="7317">
          <p15:clr>
            <a:srgbClr val="FBAE40"/>
          </p15:clr>
        </p15:guide>
        <p15:guide id="4" orient="horz" pos="723">
          <p15:clr>
            <a:srgbClr val="FBAE40"/>
          </p15:clr>
        </p15:guide>
        <p15:guide id="5" orient="horz" pos="770">
          <p15:clr>
            <a:srgbClr val="FBAE40"/>
          </p15:clr>
        </p15:guide>
        <p15:guide id="6" orient="horz" pos="3629">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8F49AA-1A71-9640-BE40-D7C77B652FE8}"/>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3593586-9D71-A848-A7EC-4CACA32885E7}"/>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2D8554C-68D8-BA4A-A01E-2E25610D0CB1}"/>
              </a:ext>
            </a:extLst>
          </p:cNvPr>
          <p:cNvSpPr>
            <a:spLocks noGrp="1"/>
          </p:cNvSpPr>
          <p:nvPr>
            <p:ph type="dt" sz="half" idx="10"/>
          </p:nvPr>
        </p:nvSpPr>
        <p:spPr/>
        <p:txBody>
          <a:bodyPr/>
          <a:lstStyle/>
          <a:p>
            <a:fld id="{AFF5A71D-36C5-6F4C-BE47-B07AA3778ECB}" type="datetimeFigureOut">
              <a:rPr lang="en-US" smtClean="0"/>
              <a:t>6/2/25</a:t>
            </a:fld>
            <a:endParaRPr lang="en-US"/>
          </a:p>
        </p:txBody>
      </p:sp>
      <p:sp>
        <p:nvSpPr>
          <p:cNvPr id="5" name="Footer Placeholder 4">
            <a:extLst>
              <a:ext uri="{FF2B5EF4-FFF2-40B4-BE49-F238E27FC236}">
                <a16:creationId xmlns:a16="http://schemas.microsoft.com/office/drawing/2014/main" id="{A5D95A16-B154-B544-A4C3-0F23E5EE9BE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90F9105-9B5F-EA4D-9904-04E34F395B8E}"/>
              </a:ext>
            </a:extLst>
          </p:cNvPr>
          <p:cNvSpPr>
            <a:spLocks noGrp="1"/>
          </p:cNvSpPr>
          <p:nvPr>
            <p:ph type="sldNum" sz="quarter" idx="12"/>
          </p:nvPr>
        </p:nvSpPr>
        <p:spPr/>
        <p:txBody>
          <a:bodyPr/>
          <a:lstStyle/>
          <a:p>
            <a:fld id="{0DF2EF98-2BE7-D24A-ACA7-F6A8EDA4207F}" type="slidenum">
              <a:rPr lang="en-US" smtClean="0"/>
              <a:t>‹#›</a:t>
            </a:fld>
            <a:endParaRPr lang="en-US"/>
          </a:p>
        </p:txBody>
      </p:sp>
    </p:spTree>
    <p:extLst>
      <p:ext uri="{BB962C8B-B14F-4D97-AF65-F5344CB8AC3E}">
        <p14:creationId xmlns:p14="http://schemas.microsoft.com/office/powerpoint/2010/main" val="3899364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2_DS AZ Cover Slide_with Image_RIA Tez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72240BB-0166-FC4D-A702-68541D769519}"/>
              </a:ext>
            </a:extLst>
          </p:cNvPr>
          <p:cNvPicPr>
            <a:picLocks noChangeAspect="1"/>
          </p:cNvPicPr>
          <p:nvPr userDrawn="1"/>
        </p:nvPicPr>
        <p:blipFill rotWithShape="1">
          <a:blip r:embed="rId2">
            <a:alphaModFix amt="85000"/>
          </a:blip>
          <a:srcRect t="33082"/>
          <a:stretch/>
        </p:blipFill>
        <p:spPr>
          <a:xfrm>
            <a:off x="1" y="2268774"/>
            <a:ext cx="12191995" cy="4589228"/>
          </a:xfrm>
          <a:prstGeom prst="rect">
            <a:avLst/>
          </a:prstGeom>
        </p:spPr>
      </p:pic>
      <p:sp>
        <p:nvSpPr>
          <p:cNvPr id="9" name="Title 8"/>
          <p:cNvSpPr>
            <a:spLocks noGrp="1"/>
          </p:cNvSpPr>
          <p:nvPr>
            <p:ph type="title" hasCustomPrompt="1"/>
          </p:nvPr>
        </p:nvSpPr>
        <p:spPr>
          <a:xfrm>
            <a:off x="288007" y="1358748"/>
            <a:ext cx="7804137" cy="1388757"/>
          </a:xfrm>
          <a:prstGeom prst="rect">
            <a:avLst/>
          </a:prstGeom>
        </p:spPr>
        <p:txBody>
          <a:bodyPr vert="horz" lIns="0" rIns="0" anchor="ctr">
            <a:noAutofit/>
          </a:bodyPr>
          <a:lstStyle>
            <a:lvl1pPr algn="l">
              <a:lnSpc>
                <a:spcPct val="90000"/>
              </a:lnSpc>
              <a:defRPr sz="3597" b="1" baseline="0">
                <a:solidFill>
                  <a:schemeClr val="accent2">
                    <a:lumMod val="90000"/>
                    <a:lumOff val="10000"/>
                  </a:schemeClr>
                </a:solidFill>
                <a:latin typeface="Arial" pitchFamily="34" charset="0"/>
                <a:cs typeface="Arial" pitchFamily="34" charset="0"/>
              </a:defRPr>
            </a:lvl1pPr>
          </a:lstStyle>
          <a:p>
            <a:r>
              <a:rPr lang="en-GB" noProof="0" dirty="0"/>
              <a:t>Click to add presentation title</a:t>
            </a:r>
          </a:p>
        </p:txBody>
      </p:sp>
      <p:sp>
        <p:nvSpPr>
          <p:cNvPr id="23" name="Text Placeholder 29">
            <a:extLst>
              <a:ext uri="{FF2B5EF4-FFF2-40B4-BE49-F238E27FC236}">
                <a16:creationId xmlns:a16="http://schemas.microsoft.com/office/drawing/2014/main" id="{C46E52FB-F4BE-4304-AB0B-4EA19D8942CB}"/>
              </a:ext>
            </a:extLst>
          </p:cNvPr>
          <p:cNvSpPr>
            <a:spLocks noGrp="1"/>
          </p:cNvSpPr>
          <p:nvPr>
            <p:ph type="body" sz="quarter" idx="11" hasCustomPrompt="1"/>
          </p:nvPr>
        </p:nvSpPr>
        <p:spPr>
          <a:xfrm>
            <a:off x="288002" y="2747510"/>
            <a:ext cx="7804137" cy="494860"/>
          </a:xfrm>
          <a:prstGeom prst="rect">
            <a:avLst/>
          </a:prstGeom>
        </p:spPr>
        <p:txBody>
          <a:bodyPr vert="horz" lIns="0" rIns="0" anchor="ctr">
            <a:noAutofit/>
          </a:bodyPr>
          <a:lstStyle>
            <a:lvl1pPr marL="0" indent="0">
              <a:lnSpc>
                <a:spcPts val="1465"/>
              </a:lnSpc>
              <a:spcBef>
                <a:spcPts val="0"/>
              </a:spcBef>
              <a:buNone/>
              <a:defRPr sz="2398" b="1">
                <a:solidFill>
                  <a:schemeClr val="tx1">
                    <a:lumMod val="75000"/>
                    <a:lumOff val="25000"/>
                  </a:schemeClr>
                </a:solidFill>
                <a:latin typeface="Arial" pitchFamily="34" charset="0"/>
                <a:cs typeface="Arial" pitchFamily="34" charset="0"/>
              </a:defRPr>
            </a:lvl1pPr>
          </a:lstStyle>
          <a:p>
            <a:pPr lvl="0"/>
            <a:r>
              <a:rPr lang="en-GB" noProof="0" dirty="0"/>
              <a:t>Click to add speaker title</a:t>
            </a:r>
          </a:p>
        </p:txBody>
      </p:sp>
      <p:sp>
        <p:nvSpPr>
          <p:cNvPr id="24" name="Text Placeholder 29">
            <a:extLst>
              <a:ext uri="{FF2B5EF4-FFF2-40B4-BE49-F238E27FC236}">
                <a16:creationId xmlns:a16="http://schemas.microsoft.com/office/drawing/2014/main" id="{A04291AB-A2D2-475D-81F7-586F75828522}"/>
              </a:ext>
            </a:extLst>
          </p:cNvPr>
          <p:cNvSpPr>
            <a:spLocks noGrp="1"/>
          </p:cNvSpPr>
          <p:nvPr>
            <p:ph type="body" sz="quarter" idx="12" hasCustomPrompt="1"/>
          </p:nvPr>
        </p:nvSpPr>
        <p:spPr>
          <a:xfrm>
            <a:off x="288002" y="3262969"/>
            <a:ext cx="7804143" cy="455161"/>
          </a:xfrm>
          <a:prstGeom prst="rect">
            <a:avLst/>
          </a:prstGeom>
        </p:spPr>
        <p:txBody>
          <a:bodyPr vert="horz" lIns="0" anchor="ctr">
            <a:noAutofit/>
          </a:bodyPr>
          <a:lstStyle>
            <a:lvl1pPr marL="0" indent="0">
              <a:lnSpc>
                <a:spcPts val="1465"/>
              </a:lnSpc>
              <a:spcBef>
                <a:spcPts val="0"/>
              </a:spcBef>
              <a:buNone/>
              <a:defRPr sz="1998" i="1">
                <a:solidFill>
                  <a:schemeClr val="tx1">
                    <a:lumMod val="65000"/>
                    <a:lumOff val="35000"/>
                  </a:schemeClr>
                </a:solidFill>
                <a:latin typeface="Arial" pitchFamily="34" charset="0"/>
                <a:cs typeface="Arial" pitchFamily="34" charset="0"/>
              </a:defRPr>
            </a:lvl1pPr>
          </a:lstStyle>
          <a:p>
            <a:pPr lvl="0"/>
            <a:r>
              <a:rPr lang="en-GB" noProof="0" dirty="0"/>
              <a:t>Click to add event title</a:t>
            </a:r>
          </a:p>
        </p:txBody>
      </p:sp>
      <p:grpSp>
        <p:nvGrpSpPr>
          <p:cNvPr id="5" name="グループ化 4"/>
          <p:cNvGrpSpPr/>
          <p:nvPr userDrawn="1"/>
        </p:nvGrpSpPr>
        <p:grpSpPr>
          <a:xfrm>
            <a:off x="7931869" y="176857"/>
            <a:ext cx="4027360" cy="642672"/>
            <a:chOff x="5948902" y="244153"/>
            <a:chExt cx="3020520" cy="482004"/>
          </a:xfrm>
        </p:grpSpPr>
        <p:pic>
          <p:nvPicPr>
            <p:cNvPr id="2" name="図 1"/>
            <p:cNvPicPr>
              <a:picLocks noChangeAspect="1"/>
            </p:cNvPicPr>
            <p:nvPr userDrawn="1"/>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948902" y="287924"/>
              <a:ext cx="1520047" cy="438233"/>
            </a:xfrm>
            <a:prstGeom prst="rect">
              <a:avLst/>
            </a:prstGeom>
          </p:spPr>
        </p:pic>
        <p:pic>
          <p:nvPicPr>
            <p:cNvPr id="30" name="Picture 29">
              <a:extLst>
                <a:ext uri="{FF2B5EF4-FFF2-40B4-BE49-F238E27FC236}">
                  <a16:creationId xmlns:a16="http://schemas.microsoft.com/office/drawing/2014/main" id="{75B88068-886C-4F98-B86E-1EE77AAE9D9F}"/>
                </a:ext>
              </a:extLst>
            </p:cNvPr>
            <p:cNvPicPr>
              <a:picLocks noChangeAspect="1"/>
            </p:cNvPicPr>
            <p:nvPr userDrawn="1"/>
          </p:nvPicPr>
          <p:blipFill>
            <a:blip r:embed="rId4"/>
            <a:stretch>
              <a:fillRect/>
            </a:stretch>
          </p:blipFill>
          <p:spPr>
            <a:xfrm>
              <a:off x="7680308" y="244153"/>
              <a:ext cx="1289114" cy="345697"/>
            </a:xfrm>
            <a:prstGeom prst="rect">
              <a:avLst/>
            </a:prstGeom>
          </p:spPr>
        </p:pic>
        <p:cxnSp>
          <p:nvCxnSpPr>
            <p:cNvPr id="31" name="Straight Connector 30">
              <a:extLst>
                <a:ext uri="{FF2B5EF4-FFF2-40B4-BE49-F238E27FC236}">
                  <a16:creationId xmlns:a16="http://schemas.microsoft.com/office/drawing/2014/main" id="{97B4F557-9642-41D8-B55F-61B3851CE587}"/>
                </a:ext>
              </a:extLst>
            </p:cNvPr>
            <p:cNvCxnSpPr/>
            <p:nvPr userDrawn="1"/>
          </p:nvCxnSpPr>
          <p:spPr>
            <a:xfrm>
              <a:off x="7530360" y="390498"/>
              <a:ext cx="0" cy="232128"/>
            </a:xfrm>
            <a:prstGeom prst="line">
              <a:avLst/>
            </a:prstGeom>
            <a:ln w="9525">
              <a:solidFill>
                <a:schemeClr val="tx2"/>
              </a:solidFill>
            </a:ln>
            <a:effectLst/>
          </p:spPr>
          <p:style>
            <a:lnRef idx="2">
              <a:schemeClr val="accent1"/>
            </a:lnRef>
            <a:fillRef idx="0">
              <a:schemeClr val="accent1"/>
            </a:fillRef>
            <a:effectRef idx="1">
              <a:schemeClr val="accent1"/>
            </a:effectRef>
            <a:fontRef idx="minor">
              <a:schemeClr val="tx1"/>
            </a:fontRef>
          </p:style>
        </p:cxnSp>
      </p:grpSp>
      <p:sp>
        <p:nvSpPr>
          <p:cNvPr id="14" name="Rectangle 13">
            <a:extLst>
              <a:ext uri="{FF2B5EF4-FFF2-40B4-BE49-F238E27FC236}">
                <a16:creationId xmlns:a16="http://schemas.microsoft.com/office/drawing/2014/main" id="{8F2B8BE3-1D71-3947-BBFD-88E6B84163E6}"/>
              </a:ext>
            </a:extLst>
          </p:cNvPr>
          <p:cNvSpPr/>
          <p:nvPr userDrawn="1"/>
        </p:nvSpPr>
        <p:spPr>
          <a:xfrm>
            <a:off x="8092141" y="2"/>
            <a:ext cx="4099859" cy="16948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8"/>
          </a:p>
        </p:txBody>
      </p:sp>
      <p:pic>
        <p:nvPicPr>
          <p:cNvPr id="4" name="Picture 3" descr="Logo&#10;&#10;Description automatically generated">
            <a:extLst>
              <a:ext uri="{FF2B5EF4-FFF2-40B4-BE49-F238E27FC236}">
                <a16:creationId xmlns:a16="http://schemas.microsoft.com/office/drawing/2014/main" id="{1B3F3C80-D954-820D-D39B-F52F6228F564}"/>
              </a:ext>
            </a:extLst>
          </p:cNvPr>
          <p:cNvPicPr>
            <a:picLocks noChangeAspect="1"/>
          </p:cNvPicPr>
          <p:nvPr userDrawn="1"/>
        </p:nvPicPr>
        <p:blipFill>
          <a:blip r:embed="rId5"/>
          <a:stretch>
            <a:fillRect/>
          </a:stretch>
        </p:blipFill>
        <p:spPr>
          <a:xfrm>
            <a:off x="142327" y="251451"/>
            <a:ext cx="2533124" cy="932329"/>
          </a:xfrm>
          <a:prstGeom prst="rect">
            <a:avLst/>
          </a:prstGeom>
        </p:spPr>
      </p:pic>
      <p:sp>
        <p:nvSpPr>
          <p:cNvPr id="6" name="Footer Placeholder 7">
            <a:extLst>
              <a:ext uri="{FF2B5EF4-FFF2-40B4-BE49-F238E27FC236}">
                <a16:creationId xmlns:a16="http://schemas.microsoft.com/office/drawing/2014/main" id="{52FE7ED4-4C71-ADF5-BC8A-6CB327779306}"/>
              </a:ext>
            </a:extLst>
          </p:cNvPr>
          <p:cNvSpPr txBox="1">
            <a:spLocks/>
          </p:cNvSpPr>
          <p:nvPr userDrawn="1"/>
        </p:nvSpPr>
        <p:spPr>
          <a:xfrm>
            <a:off x="4038600" y="6491818"/>
            <a:ext cx="4114800" cy="36618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021">
              <a:defRPr/>
            </a:pPr>
            <a:r>
              <a:rPr lang="en-US" sz="1066" dirty="0">
                <a:solidFill>
                  <a:schemeClr val="bg1"/>
                </a:solidFill>
                <a:latin typeface="Arial"/>
              </a:rPr>
              <a:t>CONFIDENTIAL – Not for Distribution</a:t>
            </a:r>
          </a:p>
        </p:txBody>
      </p:sp>
    </p:spTree>
    <p:extLst>
      <p:ext uri="{BB962C8B-B14F-4D97-AF65-F5344CB8AC3E}">
        <p14:creationId xmlns:p14="http://schemas.microsoft.com/office/powerpoint/2010/main" val="37612208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1_DS AZ Divider Slide_option 2">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8B494F9C-51D7-4F7B-A1D3-D4A6CAEC4D4F}"/>
              </a:ext>
            </a:extLst>
          </p:cNvPr>
          <p:cNvSpPr/>
          <p:nvPr userDrawn="1"/>
        </p:nvSpPr>
        <p:spPr>
          <a:xfrm>
            <a:off x="0" y="1"/>
            <a:ext cx="6096000" cy="6858000"/>
          </a:xfrm>
          <a:prstGeom prst="rect">
            <a:avLst/>
          </a:prstGeom>
          <a:solidFill>
            <a:schemeClr val="accent3">
              <a:alpha val="4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3197"/>
          </a:p>
        </p:txBody>
      </p:sp>
      <p:sp>
        <p:nvSpPr>
          <p:cNvPr id="21" name="Rectangle 20">
            <a:extLst>
              <a:ext uri="{FF2B5EF4-FFF2-40B4-BE49-F238E27FC236}">
                <a16:creationId xmlns:a16="http://schemas.microsoft.com/office/drawing/2014/main" id="{9F455802-C6CB-4528-A810-863C9B97482D}"/>
              </a:ext>
            </a:extLst>
          </p:cNvPr>
          <p:cNvSpPr/>
          <p:nvPr userDrawn="1"/>
        </p:nvSpPr>
        <p:spPr>
          <a:xfrm>
            <a:off x="0" y="2011680"/>
            <a:ext cx="10040480" cy="2804161"/>
          </a:xfrm>
          <a:prstGeom prst="rect">
            <a:avLst/>
          </a:prstGeom>
          <a:solidFill>
            <a:schemeClr val="accent3">
              <a:alpha val="4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3197">
              <a:solidFill>
                <a:schemeClr val="bg1"/>
              </a:solidFill>
            </a:endParaRPr>
          </a:p>
        </p:txBody>
      </p:sp>
      <p:sp>
        <p:nvSpPr>
          <p:cNvPr id="9" name="Title 8"/>
          <p:cNvSpPr>
            <a:spLocks noGrp="1"/>
          </p:cNvSpPr>
          <p:nvPr>
            <p:ph type="title" hasCustomPrompt="1"/>
          </p:nvPr>
        </p:nvSpPr>
        <p:spPr>
          <a:xfrm>
            <a:off x="264160" y="3509226"/>
            <a:ext cx="9120853" cy="672000"/>
          </a:xfrm>
          <a:prstGeom prst="rect">
            <a:avLst/>
          </a:prstGeom>
        </p:spPr>
        <p:txBody>
          <a:bodyPr vert="horz" anchor="b"/>
          <a:lstStyle>
            <a:lvl1pPr algn="l">
              <a:lnSpc>
                <a:spcPct val="90000"/>
              </a:lnSpc>
              <a:defRPr sz="3597" b="1" baseline="0">
                <a:solidFill>
                  <a:schemeClr val="accent2">
                    <a:lumMod val="90000"/>
                    <a:lumOff val="10000"/>
                  </a:schemeClr>
                </a:solidFill>
                <a:latin typeface="Arial" pitchFamily="34" charset="0"/>
                <a:cs typeface="Arial" pitchFamily="34" charset="0"/>
              </a:defRPr>
            </a:lvl1pPr>
          </a:lstStyle>
          <a:p>
            <a:r>
              <a:rPr lang="en-GB" noProof="0" dirty="0"/>
              <a:t>Divider slide title</a:t>
            </a:r>
          </a:p>
        </p:txBody>
      </p:sp>
      <p:sp>
        <p:nvSpPr>
          <p:cNvPr id="5" name="Rectangle 4">
            <a:extLst>
              <a:ext uri="{FF2B5EF4-FFF2-40B4-BE49-F238E27FC236}">
                <a16:creationId xmlns:a16="http://schemas.microsoft.com/office/drawing/2014/main" id="{B52D8C08-746B-4FF2-918C-6890489BC1A6}"/>
              </a:ext>
            </a:extLst>
          </p:cNvPr>
          <p:cNvSpPr/>
          <p:nvPr userDrawn="1"/>
        </p:nvSpPr>
        <p:spPr>
          <a:xfrm>
            <a:off x="0" y="4209358"/>
            <a:ext cx="12192000" cy="121920"/>
          </a:xfrm>
          <a:prstGeom prst="rect">
            <a:avLst/>
          </a:prstGeom>
          <a:solidFill>
            <a:schemeClr val="accent2">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197"/>
          </a:p>
        </p:txBody>
      </p:sp>
      <p:pic>
        <p:nvPicPr>
          <p:cNvPr id="10" name="Picture 9" descr="DSI-AZ-hor-COLOR.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70477" y="6097941"/>
            <a:ext cx="3821527" cy="760059"/>
          </a:xfrm>
          <a:prstGeom prst="rect">
            <a:avLst/>
          </a:prstGeom>
        </p:spPr>
      </p:pic>
      <p:pic>
        <p:nvPicPr>
          <p:cNvPr id="2" name="Picture 1" descr="Logo&#10;&#10;Description automatically generated">
            <a:extLst>
              <a:ext uri="{FF2B5EF4-FFF2-40B4-BE49-F238E27FC236}">
                <a16:creationId xmlns:a16="http://schemas.microsoft.com/office/drawing/2014/main" id="{EA8D1086-E9EC-B3D5-7009-73D77B0D711C}"/>
              </a:ext>
            </a:extLst>
          </p:cNvPr>
          <p:cNvPicPr>
            <a:picLocks noChangeAspect="1"/>
          </p:cNvPicPr>
          <p:nvPr userDrawn="1"/>
        </p:nvPicPr>
        <p:blipFill>
          <a:blip r:embed="rId3"/>
          <a:stretch>
            <a:fillRect/>
          </a:stretch>
        </p:blipFill>
        <p:spPr>
          <a:xfrm>
            <a:off x="9814723" y="83760"/>
            <a:ext cx="2305560" cy="848573"/>
          </a:xfrm>
          <a:prstGeom prst="rect">
            <a:avLst/>
          </a:prstGeom>
        </p:spPr>
      </p:pic>
      <p:sp>
        <p:nvSpPr>
          <p:cNvPr id="7" name="Footer Placeholder 7">
            <a:extLst>
              <a:ext uri="{FF2B5EF4-FFF2-40B4-BE49-F238E27FC236}">
                <a16:creationId xmlns:a16="http://schemas.microsoft.com/office/drawing/2014/main" id="{B305E2DD-2F3A-478F-8C3D-107B5B9780AE}"/>
              </a:ext>
            </a:extLst>
          </p:cNvPr>
          <p:cNvSpPr txBox="1">
            <a:spLocks/>
          </p:cNvSpPr>
          <p:nvPr userDrawn="1"/>
        </p:nvSpPr>
        <p:spPr>
          <a:xfrm>
            <a:off x="4038600" y="6491818"/>
            <a:ext cx="4114800" cy="36618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021">
              <a:defRPr/>
            </a:pPr>
            <a:r>
              <a:rPr lang="en-US" sz="999" dirty="0">
                <a:solidFill>
                  <a:srgbClr val="000000">
                    <a:tint val="75000"/>
                  </a:srgbClr>
                </a:solidFill>
                <a:latin typeface="Arial"/>
              </a:rPr>
              <a:t>CONFIDENTIAL – Not for Distribution</a:t>
            </a:r>
          </a:p>
        </p:txBody>
      </p:sp>
    </p:spTree>
    <p:extLst>
      <p:ext uri="{BB962C8B-B14F-4D97-AF65-F5344CB8AC3E}">
        <p14:creationId xmlns:p14="http://schemas.microsoft.com/office/powerpoint/2010/main" val="10122215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1_DS AZ Sub divider Slide_option 2">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9F455802-C6CB-4528-A810-863C9B97482D}"/>
              </a:ext>
            </a:extLst>
          </p:cNvPr>
          <p:cNvSpPr/>
          <p:nvPr userDrawn="1"/>
        </p:nvSpPr>
        <p:spPr>
          <a:xfrm>
            <a:off x="0" y="4331276"/>
            <a:ext cx="10040480" cy="243840"/>
          </a:xfrm>
          <a:prstGeom prst="rect">
            <a:avLst/>
          </a:prstGeom>
          <a:solidFill>
            <a:schemeClr val="accent3">
              <a:alpha val="4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3197">
              <a:solidFill>
                <a:schemeClr val="bg1"/>
              </a:solidFill>
            </a:endParaRPr>
          </a:p>
        </p:txBody>
      </p:sp>
      <p:sp>
        <p:nvSpPr>
          <p:cNvPr id="9" name="Title 8"/>
          <p:cNvSpPr>
            <a:spLocks noGrp="1"/>
          </p:cNvSpPr>
          <p:nvPr>
            <p:ph type="title" hasCustomPrompt="1"/>
          </p:nvPr>
        </p:nvSpPr>
        <p:spPr>
          <a:xfrm>
            <a:off x="264160" y="3509226"/>
            <a:ext cx="9120853" cy="672000"/>
          </a:xfrm>
          <a:prstGeom prst="rect">
            <a:avLst/>
          </a:prstGeom>
        </p:spPr>
        <p:txBody>
          <a:bodyPr vert="horz" anchor="b"/>
          <a:lstStyle>
            <a:lvl1pPr algn="l">
              <a:lnSpc>
                <a:spcPct val="90000"/>
              </a:lnSpc>
              <a:defRPr sz="3597" b="1" baseline="0">
                <a:solidFill>
                  <a:schemeClr val="accent2">
                    <a:lumMod val="90000"/>
                    <a:lumOff val="10000"/>
                  </a:schemeClr>
                </a:solidFill>
                <a:latin typeface="Arial" pitchFamily="34" charset="0"/>
                <a:cs typeface="Arial" pitchFamily="34" charset="0"/>
              </a:defRPr>
            </a:lvl1pPr>
          </a:lstStyle>
          <a:p>
            <a:r>
              <a:rPr lang="en-GB" noProof="0" dirty="0"/>
              <a:t>Sub divider slide title</a:t>
            </a:r>
          </a:p>
        </p:txBody>
      </p:sp>
      <p:sp>
        <p:nvSpPr>
          <p:cNvPr id="5" name="Rectangle 4">
            <a:extLst>
              <a:ext uri="{FF2B5EF4-FFF2-40B4-BE49-F238E27FC236}">
                <a16:creationId xmlns:a16="http://schemas.microsoft.com/office/drawing/2014/main" id="{B52D8C08-746B-4FF2-918C-6890489BC1A6}"/>
              </a:ext>
            </a:extLst>
          </p:cNvPr>
          <p:cNvSpPr/>
          <p:nvPr userDrawn="1"/>
        </p:nvSpPr>
        <p:spPr>
          <a:xfrm>
            <a:off x="0" y="4209358"/>
            <a:ext cx="12192000" cy="121920"/>
          </a:xfrm>
          <a:prstGeom prst="rect">
            <a:avLst/>
          </a:prstGeom>
          <a:solidFill>
            <a:schemeClr val="accent2">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197"/>
          </a:p>
        </p:txBody>
      </p:sp>
      <p:pic>
        <p:nvPicPr>
          <p:cNvPr id="2" name="Picture 1" descr="DSI-AZ-hor-COLOR.png">
            <a:extLst>
              <a:ext uri="{FF2B5EF4-FFF2-40B4-BE49-F238E27FC236}">
                <a16:creationId xmlns:a16="http://schemas.microsoft.com/office/drawing/2014/main" id="{5ABF74E7-28AF-42DE-AAB8-02721106DEB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70477" y="6097941"/>
            <a:ext cx="3821527" cy="760059"/>
          </a:xfrm>
          <a:prstGeom prst="rect">
            <a:avLst/>
          </a:prstGeom>
        </p:spPr>
      </p:pic>
      <p:pic>
        <p:nvPicPr>
          <p:cNvPr id="3" name="Picture 2" descr="Logo&#10;&#10;Description automatically generated">
            <a:extLst>
              <a:ext uri="{FF2B5EF4-FFF2-40B4-BE49-F238E27FC236}">
                <a16:creationId xmlns:a16="http://schemas.microsoft.com/office/drawing/2014/main" id="{763A2F87-2C4D-F86D-9269-0481CE19B32D}"/>
              </a:ext>
            </a:extLst>
          </p:cNvPr>
          <p:cNvPicPr>
            <a:picLocks noChangeAspect="1"/>
          </p:cNvPicPr>
          <p:nvPr userDrawn="1"/>
        </p:nvPicPr>
        <p:blipFill>
          <a:blip r:embed="rId3"/>
          <a:stretch>
            <a:fillRect/>
          </a:stretch>
        </p:blipFill>
        <p:spPr>
          <a:xfrm>
            <a:off x="9814723" y="83760"/>
            <a:ext cx="2305560" cy="848573"/>
          </a:xfrm>
          <a:prstGeom prst="rect">
            <a:avLst/>
          </a:prstGeom>
        </p:spPr>
      </p:pic>
      <p:sp>
        <p:nvSpPr>
          <p:cNvPr id="6" name="Footer Placeholder 7">
            <a:extLst>
              <a:ext uri="{FF2B5EF4-FFF2-40B4-BE49-F238E27FC236}">
                <a16:creationId xmlns:a16="http://schemas.microsoft.com/office/drawing/2014/main" id="{45C92850-121A-3278-1B76-1B75610E221A}"/>
              </a:ext>
            </a:extLst>
          </p:cNvPr>
          <p:cNvSpPr txBox="1">
            <a:spLocks/>
          </p:cNvSpPr>
          <p:nvPr userDrawn="1"/>
        </p:nvSpPr>
        <p:spPr>
          <a:xfrm>
            <a:off x="4038600" y="6491818"/>
            <a:ext cx="4114800" cy="36618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021">
              <a:defRPr/>
            </a:pPr>
            <a:r>
              <a:rPr lang="en-US" sz="999" dirty="0">
                <a:solidFill>
                  <a:srgbClr val="000000">
                    <a:tint val="75000"/>
                  </a:srgbClr>
                </a:solidFill>
                <a:latin typeface="Arial"/>
              </a:rPr>
              <a:t>CONFIDENTIAL – Not for Distribution</a:t>
            </a:r>
          </a:p>
        </p:txBody>
      </p:sp>
    </p:spTree>
    <p:extLst>
      <p:ext uri="{BB962C8B-B14F-4D97-AF65-F5344CB8AC3E}">
        <p14:creationId xmlns:p14="http://schemas.microsoft.com/office/powerpoint/2010/main" val="25736186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1_DS AZ_Title and Text">
    <p:spTree>
      <p:nvGrpSpPr>
        <p:cNvPr id="1" name=""/>
        <p:cNvGrpSpPr/>
        <p:nvPr/>
      </p:nvGrpSpPr>
      <p:grpSpPr>
        <a:xfrm>
          <a:off x="0" y="0"/>
          <a:ext cx="0" cy="0"/>
          <a:chOff x="0" y="0"/>
          <a:chExt cx="0" cy="0"/>
        </a:xfrm>
      </p:grpSpPr>
      <p:sp>
        <p:nvSpPr>
          <p:cNvPr id="4" name="Title 8"/>
          <p:cNvSpPr>
            <a:spLocks noGrp="1"/>
          </p:cNvSpPr>
          <p:nvPr>
            <p:ph type="title" hasCustomPrompt="1"/>
          </p:nvPr>
        </p:nvSpPr>
        <p:spPr>
          <a:xfrm>
            <a:off x="406399" y="192000"/>
            <a:ext cx="11366500" cy="672000"/>
          </a:xfrm>
          <a:prstGeom prst="rect">
            <a:avLst/>
          </a:prstGeom>
        </p:spPr>
        <p:txBody>
          <a:bodyPr vert="horz" lIns="0"/>
          <a:lstStyle>
            <a:lvl1pPr algn="l">
              <a:defRPr sz="3197" b="1" baseline="0">
                <a:solidFill>
                  <a:schemeClr val="accent2">
                    <a:lumMod val="90000"/>
                    <a:lumOff val="10000"/>
                  </a:schemeClr>
                </a:solidFill>
                <a:latin typeface="Arial" pitchFamily="34" charset="0"/>
                <a:cs typeface="Arial" pitchFamily="34" charset="0"/>
              </a:defRPr>
            </a:lvl1pPr>
          </a:lstStyle>
          <a:p>
            <a:r>
              <a:rPr lang="en-GB" noProof="0" dirty="0"/>
              <a:t>Click to add slide title</a:t>
            </a:r>
          </a:p>
        </p:txBody>
      </p:sp>
      <p:sp>
        <p:nvSpPr>
          <p:cNvPr id="2" name="Slide Number Placeholder 1">
            <a:extLst>
              <a:ext uri="{FF2B5EF4-FFF2-40B4-BE49-F238E27FC236}">
                <a16:creationId xmlns:a16="http://schemas.microsoft.com/office/drawing/2014/main" id="{24E26D3C-57EC-4CEF-A2A8-A07986F7F862}"/>
              </a:ext>
            </a:extLst>
          </p:cNvPr>
          <p:cNvSpPr>
            <a:spLocks noGrp="1"/>
          </p:cNvSpPr>
          <p:nvPr>
            <p:ph type="sldNum" sz="quarter" idx="10"/>
          </p:nvPr>
        </p:nvSpPr>
        <p:spPr>
          <a:xfrm>
            <a:off x="11244900" y="6507310"/>
            <a:ext cx="528000" cy="201339"/>
          </a:xfrm>
        </p:spPr>
        <p:txBody>
          <a:bodyPr/>
          <a:lstStyle/>
          <a:p>
            <a:fld id="{3C4F54F3-C349-4609-AFEE-01462D5C7942}" type="slidenum">
              <a:rPr lang="en-GB" smtClean="0"/>
              <a:pPr/>
              <a:t>‹#›</a:t>
            </a:fld>
            <a:endParaRPr lang="en-GB" dirty="0"/>
          </a:p>
        </p:txBody>
      </p:sp>
      <p:sp>
        <p:nvSpPr>
          <p:cNvPr id="5" name="Rectangle 4">
            <a:extLst>
              <a:ext uri="{FF2B5EF4-FFF2-40B4-BE49-F238E27FC236}">
                <a16:creationId xmlns:a16="http://schemas.microsoft.com/office/drawing/2014/main" id="{4A495E37-014D-4325-B58C-6895D9962CA8}"/>
              </a:ext>
            </a:extLst>
          </p:cNvPr>
          <p:cNvSpPr/>
          <p:nvPr userDrawn="1"/>
        </p:nvSpPr>
        <p:spPr>
          <a:xfrm>
            <a:off x="0" y="1741"/>
            <a:ext cx="8778240" cy="12192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197"/>
          </a:p>
        </p:txBody>
      </p:sp>
      <p:sp>
        <p:nvSpPr>
          <p:cNvPr id="8" name="Text Placeholder 7">
            <a:extLst>
              <a:ext uri="{FF2B5EF4-FFF2-40B4-BE49-F238E27FC236}">
                <a16:creationId xmlns:a16="http://schemas.microsoft.com/office/drawing/2014/main" id="{B12EC8AA-523E-4C27-980C-E290647A9431}"/>
              </a:ext>
            </a:extLst>
          </p:cNvPr>
          <p:cNvSpPr>
            <a:spLocks noGrp="1"/>
          </p:cNvSpPr>
          <p:nvPr>
            <p:ph type="body" sz="quarter" idx="11" hasCustomPrompt="1"/>
          </p:nvPr>
        </p:nvSpPr>
        <p:spPr>
          <a:xfrm>
            <a:off x="406403" y="1600203"/>
            <a:ext cx="11366500" cy="4552951"/>
          </a:xfrm>
          <a:prstGeom prst="rect">
            <a:avLst/>
          </a:prstGeom>
        </p:spPr>
        <p:txBody>
          <a:bodyPr lIns="0"/>
          <a:lstStyle>
            <a:lvl1pPr marL="85643" indent="0">
              <a:spcBef>
                <a:spcPts val="599"/>
              </a:spcBef>
              <a:spcAft>
                <a:spcPts val="599"/>
              </a:spcAft>
              <a:buFont typeface="Arial" panose="020B0604020202020204" pitchFamily="34" charset="0"/>
              <a:buNone/>
              <a:defRPr sz="1998">
                <a:solidFill>
                  <a:schemeClr val="tx2"/>
                </a:solidFill>
              </a:defRPr>
            </a:lvl1pPr>
            <a:lvl2pPr marL="448835" indent="-363194">
              <a:spcBef>
                <a:spcPts val="599"/>
              </a:spcBef>
              <a:spcAft>
                <a:spcPts val="599"/>
              </a:spcAft>
              <a:buClr>
                <a:schemeClr val="accent2">
                  <a:lumMod val="90000"/>
                  <a:lumOff val="10000"/>
                </a:schemeClr>
              </a:buClr>
              <a:buFont typeface="Arial" panose="020B0604020202020204" pitchFamily="34" charset="0"/>
              <a:buChar char="•"/>
              <a:defRPr sz="1798">
                <a:solidFill>
                  <a:schemeClr val="tx2"/>
                </a:solidFill>
              </a:defRPr>
            </a:lvl2pPr>
            <a:lvl3pPr marL="800926" indent="-352091">
              <a:spcBef>
                <a:spcPts val="599"/>
              </a:spcBef>
              <a:spcAft>
                <a:spcPts val="599"/>
              </a:spcAft>
              <a:buClr>
                <a:schemeClr val="accent2">
                  <a:lumMod val="90000"/>
                  <a:lumOff val="10000"/>
                </a:schemeClr>
              </a:buClr>
              <a:buFont typeface="Arial" panose="020B0604020202020204" pitchFamily="34" charset="0"/>
              <a:buChar char="–"/>
              <a:defRPr sz="1599">
                <a:solidFill>
                  <a:schemeClr val="tx2"/>
                </a:solidFill>
              </a:defRPr>
            </a:lvl3pPr>
            <a:lvl4pPr marL="1164118" indent="-363194">
              <a:spcBef>
                <a:spcPts val="599"/>
              </a:spcBef>
              <a:spcAft>
                <a:spcPts val="599"/>
              </a:spcAft>
              <a:buClr>
                <a:schemeClr val="accent2">
                  <a:lumMod val="90000"/>
                  <a:lumOff val="10000"/>
                </a:schemeClr>
              </a:buClr>
              <a:buFont typeface="Wingdings" panose="05000000000000000000" pitchFamily="2" charset="2"/>
              <a:buChar char="§"/>
              <a:defRPr sz="1599">
                <a:solidFill>
                  <a:schemeClr val="tx2"/>
                </a:solidFill>
              </a:defRPr>
            </a:lvl4pPr>
            <a:lvl5pPr marL="1525723" indent="-361608">
              <a:spcBef>
                <a:spcPts val="599"/>
              </a:spcBef>
              <a:spcAft>
                <a:spcPts val="599"/>
              </a:spcAft>
              <a:buClr>
                <a:schemeClr val="accent2">
                  <a:lumMod val="90000"/>
                  <a:lumOff val="10000"/>
                </a:schemeClr>
              </a:buClr>
              <a:buFont typeface="Courier New" panose="02070309020205020404" pitchFamily="49" charset="0"/>
              <a:buChar char="o"/>
              <a:defRPr sz="1599">
                <a:solidFill>
                  <a:schemeClr val="tx2"/>
                </a:solidFill>
              </a:defRPr>
            </a:lvl5pPr>
          </a:lstStyle>
          <a:p>
            <a:pPr lvl="0"/>
            <a:r>
              <a:rPr lang="en-US" dirty="0"/>
              <a:t>First level</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3" name="Picture 2" descr="Logo&#10;&#10;Description automatically generated">
            <a:extLst>
              <a:ext uri="{FF2B5EF4-FFF2-40B4-BE49-F238E27FC236}">
                <a16:creationId xmlns:a16="http://schemas.microsoft.com/office/drawing/2014/main" id="{FFA01C82-F3EE-76B2-6B34-5A50D93E1065}"/>
              </a:ext>
            </a:extLst>
          </p:cNvPr>
          <p:cNvPicPr>
            <a:picLocks noChangeAspect="1"/>
          </p:cNvPicPr>
          <p:nvPr userDrawn="1"/>
        </p:nvPicPr>
        <p:blipFill>
          <a:blip r:embed="rId2"/>
          <a:stretch>
            <a:fillRect/>
          </a:stretch>
        </p:blipFill>
        <p:spPr>
          <a:xfrm>
            <a:off x="102105" y="6196412"/>
            <a:ext cx="1608875" cy="592156"/>
          </a:xfrm>
          <a:prstGeom prst="rect">
            <a:avLst/>
          </a:prstGeom>
        </p:spPr>
      </p:pic>
      <p:pic>
        <p:nvPicPr>
          <p:cNvPr id="6" name="Picture 5" descr="DSI-AZ-hor-COLOR.png">
            <a:extLst>
              <a:ext uri="{FF2B5EF4-FFF2-40B4-BE49-F238E27FC236}">
                <a16:creationId xmlns:a16="http://schemas.microsoft.com/office/drawing/2014/main" id="{F37FCFA2-B669-669E-6793-B13CCC3E926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679353" y="6223510"/>
            <a:ext cx="3439107" cy="684000"/>
          </a:xfrm>
          <a:prstGeom prst="rect">
            <a:avLst/>
          </a:prstGeom>
        </p:spPr>
      </p:pic>
      <p:sp>
        <p:nvSpPr>
          <p:cNvPr id="9" name="Footer Placeholder 7">
            <a:extLst>
              <a:ext uri="{FF2B5EF4-FFF2-40B4-BE49-F238E27FC236}">
                <a16:creationId xmlns:a16="http://schemas.microsoft.com/office/drawing/2014/main" id="{41595C8A-0C65-D839-7F16-5688E7D82DA6}"/>
              </a:ext>
            </a:extLst>
          </p:cNvPr>
          <p:cNvSpPr txBox="1">
            <a:spLocks/>
          </p:cNvSpPr>
          <p:nvPr userDrawn="1"/>
        </p:nvSpPr>
        <p:spPr>
          <a:xfrm>
            <a:off x="4038600" y="6491818"/>
            <a:ext cx="4114800" cy="36618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021">
              <a:defRPr/>
            </a:pPr>
            <a:r>
              <a:rPr lang="en-US" sz="999" dirty="0">
                <a:solidFill>
                  <a:srgbClr val="000000">
                    <a:tint val="75000"/>
                  </a:srgbClr>
                </a:solidFill>
                <a:latin typeface="Arial"/>
              </a:rPr>
              <a:t>CONFIDENTIAL – Not for Distribution</a:t>
            </a:r>
          </a:p>
        </p:txBody>
      </p:sp>
    </p:spTree>
    <p:extLst>
      <p:ext uri="{BB962C8B-B14F-4D97-AF65-F5344CB8AC3E}">
        <p14:creationId xmlns:p14="http://schemas.microsoft.com/office/powerpoint/2010/main" val="21699166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790">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1_DS AZ_Title, Subtitle and Text">
    <p:spTree>
      <p:nvGrpSpPr>
        <p:cNvPr id="1" name=""/>
        <p:cNvGrpSpPr/>
        <p:nvPr/>
      </p:nvGrpSpPr>
      <p:grpSpPr>
        <a:xfrm>
          <a:off x="0" y="0"/>
          <a:ext cx="0" cy="0"/>
          <a:chOff x="0" y="0"/>
          <a:chExt cx="0" cy="0"/>
        </a:xfrm>
      </p:grpSpPr>
      <p:sp>
        <p:nvSpPr>
          <p:cNvPr id="4" name="Title 8"/>
          <p:cNvSpPr>
            <a:spLocks noGrp="1"/>
          </p:cNvSpPr>
          <p:nvPr>
            <p:ph type="title" hasCustomPrompt="1"/>
          </p:nvPr>
        </p:nvSpPr>
        <p:spPr>
          <a:xfrm>
            <a:off x="406399" y="192000"/>
            <a:ext cx="11366500" cy="672000"/>
          </a:xfrm>
          <a:prstGeom prst="rect">
            <a:avLst/>
          </a:prstGeom>
        </p:spPr>
        <p:txBody>
          <a:bodyPr vert="horz" lIns="0"/>
          <a:lstStyle>
            <a:lvl1pPr algn="l">
              <a:defRPr sz="3197" b="1" baseline="0">
                <a:solidFill>
                  <a:schemeClr val="accent2">
                    <a:lumMod val="90000"/>
                    <a:lumOff val="10000"/>
                  </a:schemeClr>
                </a:solidFill>
                <a:latin typeface="Arial" pitchFamily="34" charset="0"/>
                <a:cs typeface="Arial" pitchFamily="34" charset="0"/>
              </a:defRPr>
            </a:lvl1pPr>
          </a:lstStyle>
          <a:p>
            <a:r>
              <a:rPr lang="en-GB" noProof="0" dirty="0"/>
              <a:t>Click to add slide title</a:t>
            </a:r>
          </a:p>
        </p:txBody>
      </p:sp>
      <p:sp>
        <p:nvSpPr>
          <p:cNvPr id="2" name="Slide Number Placeholder 1">
            <a:extLst>
              <a:ext uri="{FF2B5EF4-FFF2-40B4-BE49-F238E27FC236}">
                <a16:creationId xmlns:a16="http://schemas.microsoft.com/office/drawing/2014/main" id="{24E26D3C-57EC-4CEF-A2A8-A07986F7F862}"/>
              </a:ext>
            </a:extLst>
          </p:cNvPr>
          <p:cNvSpPr>
            <a:spLocks noGrp="1"/>
          </p:cNvSpPr>
          <p:nvPr>
            <p:ph type="sldNum" sz="quarter" idx="10"/>
          </p:nvPr>
        </p:nvSpPr>
        <p:spPr/>
        <p:txBody>
          <a:bodyPr/>
          <a:lstStyle/>
          <a:p>
            <a:fld id="{3C4F54F3-C349-4609-AFEE-01462D5C7942}" type="slidenum">
              <a:rPr lang="en-GB" smtClean="0"/>
              <a:pPr/>
              <a:t>‹#›</a:t>
            </a:fld>
            <a:endParaRPr lang="en-GB" dirty="0"/>
          </a:p>
        </p:txBody>
      </p:sp>
      <p:sp>
        <p:nvSpPr>
          <p:cNvPr id="5" name="Rectangle 4">
            <a:extLst>
              <a:ext uri="{FF2B5EF4-FFF2-40B4-BE49-F238E27FC236}">
                <a16:creationId xmlns:a16="http://schemas.microsoft.com/office/drawing/2014/main" id="{4A495E37-014D-4325-B58C-6895D9962CA8}"/>
              </a:ext>
            </a:extLst>
          </p:cNvPr>
          <p:cNvSpPr/>
          <p:nvPr userDrawn="1"/>
        </p:nvSpPr>
        <p:spPr>
          <a:xfrm>
            <a:off x="0" y="1741"/>
            <a:ext cx="8778240" cy="12192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197"/>
          </a:p>
        </p:txBody>
      </p:sp>
      <p:sp>
        <p:nvSpPr>
          <p:cNvPr id="11" name="Subtitle 2">
            <a:extLst>
              <a:ext uri="{FF2B5EF4-FFF2-40B4-BE49-F238E27FC236}">
                <a16:creationId xmlns:a16="http://schemas.microsoft.com/office/drawing/2014/main" id="{5573EA1D-36B3-4FBF-A4F4-714A441EDA4F}"/>
              </a:ext>
            </a:extLst>
          </p:cNvPr>
          <p:cNvSpPr>
            <a:spLocks noGrp="1"/>
          </p:cNvSpPr>
          <p:nvPr>
            <p:ph type="subTitle" idx="12" hasCustomPrompt="1"/>
          </p:nvPr>
        </p:nvSpPr>
        <p:spPr>
          <a:xfrm>
            <a:off x="406401" y="863999"/>
            <a:ext cx="11366499" cy="500936"/>
          </a:xfrm>
          <a:prstGeom prst="rect">
            <a:avLst/>
          </a:prstGeom>
        </p:spPr>
        <p:txBody>
          <a:bodyPr lIns="0" anchor="ctr"/>
          <a:lstStyle>
            <a:lvl1pPr marL="0" indent="0" algn="l">
              <a:lnSpc>
                <a:spcPct val="100000"/>
              </a:lnSpc>
              <a:spcBef>
                <a:spcPts val="0"/>
              </a:spcBef>
              <a:buNone/>
              <a:defRPr sz="2598" i="1">
                <a:solidFill>
                  <a:srgbClr val="92D050"/>
                </a:solidFill>
                <a:latin typeface="Arial" pitchFamily="34" charset="0"/>
                <a:cs typeface="Arial" pitchFamily="34" charset="0"/>
              </a:defRPr>
            </a:lvl1pPr>
            <a:lvl2pPr marL="456756" indent="0" algn="ctr">
              <a:buNone/>
              <a:defRPr>
                <a:solidFill>
                  <a:schemeClr val="tx1">
                    <a:tint val="75000"/>
                  </a:schemeClr>
                </a:solidFill>
              </a:defRPr>
            </a:lvl2pPr>
            <a:lvl3pPr marL="913509" indent="0" algn="ctr">
              <a:buNone/>
              <a:defRPr>
                <a:solidFill>
                  <a:schemeClr val="tx1">
                    <a:tint val="75000"/>
                  </a:schemeClr>
                </a:solidFill>
              </a:defRPr>
            </a:lvl3pPr>
            <a:lvl4pPr marL="1370263" indent="0" algn="ctr">
              <a:buNone/>
              <a:defRPr>
                <a:solidFill>
                  <a:schemeClr val="tx1">
                    <a:tint val="75000"/>
                  </a:schemeClr>
                </a:solidFill>
              </a:defRPr>
            </a:lvl4pPr>
            <a:lvl5pPr marL="1827018" indent="0" algn="ctr">
              <a:buNone/>
              <a:defRPr>
                <a:solidFill>
                  <a:schemeClr val="tx1">
                    <a:tint val="75000"/>
                  </a:schemeClr>
                </a:solidFill>
              </a:defRPr>
            </a:lvl5pPr>
            <a:lvl6pPr marL="2283772" indent="0" algn="ctr">
              <a:buNone/>
              <a:defRPr>
                <a:solidFill>
                  <a:schemeClr val="tx1">
                    <a:tint val="75000"/>
                  </a:schemeClr>
                </a:solidFill>
              </a:defRPr>
            </a:lvl6pPr>
            <a:lvl7pPr marL="2740525" indent="0" algn="ctr">
              <a:buNone/>
              <a:defRPr>
                <a:solidFill>
                  <a:schemeClr val="tx1">
                    <a:tint val="75000"/>
                  </a:schemeClr>
                </a:solidFill>
              </a:defRPr>
            </a:lvl7pPr>
            <a:lvl8pPr marL="3197280" indent="0" algn="ctr">
              <a:buNone/>
              <a:defRPr>
                <a:solidFill>
                  <a:schemeClr val="tx1">
                    <a:tint val="75000"/>
                  </a:schemeClr>
                </a:solidFill>
              </a:defRPr>
            </a:lvl8pPr>
            <a:lvl9pPr marL="3654036" indent="0" algn="ctr">
              <a:buNone/>
              <a:defRPr>
                <a:solidFill>
                  <a:schemeClr val="tx1">
                    <a:tint val="75000"/>
                  </a:schemeClr>
                </a:solidFill>
              </a:defRPr>
            </a:lvl9pPr>
          </a:lstStyle>
          <a:p>
            <a:r>
              <a:rPr lang="en-GB" noProof="0" dirty="0"/>
              <a:t>Click to add subtitle</a:t>
            </a:r>
          </a:p>
        </p:txBody>
      </p:sp>
      <p:pic>
        <p:nvPicPr>
          <p:cNvPr id="6" name="Picture 5" descr="DSI-AZ-hor-COLOR.png">
            <a:extLst>
              <a:ext uri="{FF2B5EF4-FFF2-40B4-BE49-F238E27FC236}">
                <a16:creationId xmlns:a16="http://schemas.microsoft.com/office/drawing/2014/main" id="{AA5D6C84-DA14-7AE9-1560-BC73A4201BA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679353" y="6223510"/>
            <a:ext cx="3439107" cy="684000"/>
          </a:xfrm>
          <a:prstGeom prst="rect">
            <a:avLst/>
          </a:prstGeom>
        </p:spPr>
      </p:pic>
      <p:pic>
        <p:nvPicPr>
          <p:cNvPr id="9" name="Picture 8" descr="Logo&#10;&#10;Description automatically generated">
            <a:extLst>
              <a:ext uri="{FF2B5EF4-FFF2-40B4-BE49-F238E27FC236}">
                <a16:creationId xmlns:a16="http://schemas.microsoft.com/office/drawing/2014/main" id="{3AADE273-0E25-51FE-89F1-A43E0AFAC418}"/>
              </a:ext>
            </a:extLst>
          </p:cNvPr>
          <p:cNvPicPr>
            <a:picLocks noChangeAspect="1"/>
          </p:cNvPicPr>
          <p:nvPr userDrawn="1"/>
        </p:nvPicPr>
        <p:blipFill>
          <a:blip r:embed="rId3"/>
          <a:stretch>
            <a:fillRect/>
          </a:stretch>
        </p:blipFill>
        <p:spPr>
          <a:xfrm>
            <a:off x="102105" y="6196412"/>
            <a:ext cx="1608875" cy="592156"/>
          </a:xfrm>
          <a:prstGeom prst="rect">
            <a:avLst/>
          </a:prstGeom>
        </p:spPr>
      </p:pic>
      <p:sp>
        <p:nvSpPr>
          <p:cNvPr id="3" name="Text Placeholder 7">
            <a:extLst>
              <a:ext uri="{FF2B5EF4-FFF2-40B4-BE49-F238E27FC236}">
                <a16:creationId xmlns:a16="http://schemas.microsoft.com/office/drawing/2014/main" id="{0F67552C-00A5-7BF9-BEBA-4EB356B62598}"/>
              </a:ext>
            </a:extLst>
          </p:cNvPr>
          <p:cNvSpPr>
            <a:spLocks noGrp="1"/>
          </p:cNvSpPr>
          <p:nvPr>
            <p:ph type="body" sz="quarter" idx="11" hasCustomPrompt="1"/>
          </p:nvPr>
        </p:nvSpPr>
        <p:spPr>
          <a:xfrm>
            <a:off x="406403" y="1600203"/>
            <a:ext cx="11366500" cy="4552951"/>
          </a:xfrm>
          <a:prstGeom prst="rect">
            <a:avLst/>
          </a:prstGeom>
        </p:spPr>
        <p:txBody>
          <a:bodyPr lIns="0"/>
          <a:lstStyle>
            <a:lvl1pPr marL="85643" indent="0">
              <a:spcBef>
                <a:spcPts val="599"/>
              </a:spcBef>
              <a:spcAft>
                <a:spcPts val="599"/>
              </a:spcAft>
              <a:buFont typeface="Arial" panose="020B0604020202020204" pitchFamily="34" charset="0"/>
              <a:buNone/>
              <a:defRPr sz="1998">
                <a:solidFill>
                  <a:schemeClr val="tx2"/>
                </a:solidFill>
              </a:defRPr>
            </a:lvl1pPr>
            <a:lvl2pPr marL="448835" indent="-363194">
              <a:spcBef>
                <a:spcPts val="599"/>
              </a:spcBef>
              <a:spcAft>
                <a:spcPts val="599"/>
              </a:spcAft>
              <a:buClr>
                <a:schemeClr val="accent2">
                  <a:lumMod val="90000"/>
                  <a:lumOff val="10000"/>
                </a:schemeClr>
              </a:buClr>
              <a:buFont typeface="Arial" panose="020B0604020202020204" pitchFamily="34" charset="0"/>
              <a:buChar char="•"/>
              <a:defRPr sz="1798">
                <a:solidFill>
                  <a:schemeClr val="tx2"/>
                </a:solidFill>
              </a:defRPr>
            </a:lvl2pPr>
            <a:lvl3pPr marL="800926" indent="-352091">
              <a:spcBef>
                <a:spcPts val="599"/>
              </a:spcBef>
              <a:spcAft>
                <a:spcPts val="599"/>
              </a:spcAft>
              <a:buClr>
                <a:schemeClr val="accent2">
                  <a:lumMod val="90000"/>
                  <a:lumOff val="10000"/>
                </a:schemeClr>
              </a:buClr>
              <a:buFont typeface="Arial" panose="020B0604020202020204" pitchFamily="34" charset="0"/>
              <a:buChar char="–"/>
              <a:defRPr sz="1599">
                <a:solidFill>
                  <a:schemeClr val="tx2"/>
                </a:solidFill>
              </a:defRPr>
            </a:lvl3pPr>
            <a:lvl4pPr marL="1164118" indent="-363194">
              <a:spcBef>
                <a:spcPts val="599"/>
              </a:spcBef>
              <a:spcAft>
                <a:spcPts val="599"/>
              </a:spcAft>
              <a:buClr>
                <a:schemeClr val="accent2">
                  <a:lumMod val="90000"/>
                  <a:lumOff val="10000"/>
                </a:schemeClr>
              </a:buClr>
              <a:buFont typeface="Wingdings" panose="05000000000000000000" pitchFamily="2" charset="2"/>
              <a:buChar char="§"/>
              <a:defRPr sz="1599">
                <a:solidFill>
                  <a:schemeClr val="tx2"/>
                </a:solidFill>
              </a:defRPr>
            </a:lvl4pPr>
            <a:lvl5pPr marL="1525723" indent="-361608">
              <a:spcBef>
                <a:spcPts val="599"/>
              </a:spcBef>
              <a:spcAft>
                <a:spcPts val="599"/>
              </a:spcAft>
              <a:buClr>
                <a:schemeClr val="accent2">
                  <a:lumMod val="90000"/>
                  <a:lumOff val="10000"/>
                </a:schemeClr>
              </a:buClr>
              <a:buFont typeface="Courier New" panose="02070309020205020404" pitchFamily="49" charset="0"/>
              <a:buChar char="o"/>
              <a:defRPr sz="1599">
                <a:solidFill>
                  <a:schemeClr val="tx2"/>
                </a:solidFill>
              </a:defRPr>
            </a:lvl5pPr>
          </a:lstStyle>
          <a:p>
            <a:pPr lvl="0"/>
            <a:r>
              <a:rPr lang="en-US" dirty="0"/>
              <a:t>First level</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7">
            <a:extLst>
              <a:ext uri="{FF2B5EF4-FFF2-40B4-BE49-F238E27FC236}">
                <a16:creationId xmlns:a16="http://schemas.microsoft.com/office/drawing/2014/main" id="{2EA14F09-8E3C-E771-671C-345A279B5AFD}"/>
              </a:ext>
            </a:extLst>
          </p:cNvPr>
          <p:cNvSpPr txBox="1">
            <a:spLocks/>
          </p:cNvSpPr>
          <p:nvPr userDrawn="1"/>
        </p:nvSpPr>
        <p:spPr>
          <a:xfrm>
            <a:off x="4038600" y="6491818"/>
            <a:ext cx="4114800" cy="36618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021">
              <a:defRPr/>
            </a:pPr>
            <a:r>
              <a:rPr lang="en-US" sz="999" dirty="0">
                <a:solidFill>
                  <a:srgbClr val="000000">
                    <a:tint val="75000"/>
                  </a:srgbClr>
                </a:solidFill>
                <a:latin typeface="Arial"/>
              </a:rPr>
              <a:t>CONFIDENTIAL – Not for Distribution</a:t>
            </a:r>
          </a:p>
        </p:txBody>
      </p:sp>
    </p:spTree>
    <p:extLst>
      <p:ext uri="{BB962C8B-B14F-4D97-AF65-F5344CB8AC3E}">
        <p14:creationId xmlns:p14="http://schemas.microsoft.com/office/powerpoint/2010/main" val="15182112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790">
          <p15:clr>
            <a:srgbClr val="FBAE40"/>
          </p15:clr>
        </p15:guide>
      </p15:sldGuideLst>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1_DS AZ_Title only">
    <p:spTree>
      <p:nvGrpSpPr>
        <p:cNvPr id="1" name=""/>
        <p:cNvGrpSpPr/>
        <p:nvPr/>
      </p:nvGrpSpPr>
      <p:grpSpPr>
        <a:xfrm>
          <a:off x="0" y="0"/>
          <a:ext cx="0" cy="0"/>
          <a:chOff x="0" y="0"/>
          <a:chExt cx="0" cy="0"/>
        </a:xfrm>
      </p:grpSpPr>
      <p:sp>
        <p:nvSpPr>
          <p:cNvPr id="4" name="Title 8"/>
          <p:cNvSpPr>
            <a:spLocks noGrp="1"/>
          </p:cNvSpPr>
          <p:nvPr>
            <p:ph type="title" hasCustomPrompt="1"/>
          </p:nvPr>
        </p:nvSpPr>
        <p:spPr>
          <a:xfrm>
            <a:off x="406400" y="192000"/>
            <a:ext cx="11379200" cy="672000"/>
          </a:xfrm>
          <a:prstGeom prst="rect">
            <a:avLst/>
          </a:prstGeom>
        </p:spPr>
        <p:txBody>
          <a:bodyPr vert="horz" lIns="0"/>
          <a:lstStyle>
            <a:lvl1pPr algn="l">
              <a:defRPr sz="3197" b="1" baseline="0">
                <a:solidFill>
                  <a:schemeClr val="accent2">
                    <a:lumMod val="90000"/>
                    <a:lumOff val="10000"/>
                  </a:schemeClr>
                </a:solidFill>
                <a:latin typeface="Arial" pitchFamily="34" charset="0"/>
                <a:cs typeface="Arial" pitchFamily="34" charset="0"/>
              </a:defRPr>
            </a:lvl1pPr>
          </a:lstStyle>
          <a:p>
            <a:r>
              <a:rPr lang="en-GB" noProof="0" dirty="0"/>
              <a:t>Click to add slide title</a:t>
            </a:r>
          </a:p>
        </p:txBody>
      </p:sp>
      <p:sp>
        <p:nvSpPr>
          <p:cNvPr id="2" name="Slide Number Placeholder 1">
            <a:extLst>
              <a:ext uri="{FF2B5EF4-FFF2-40B4-BE49-F238E27FC236}">
                <a16:creationId xmlns:a16="http://schemas.microsoft.com/office/drawing/2014/main" id="{24E26D3C-57EC-4CEF-A2A8-A07986F7F862}"/>
              </a:ext>
            </a:extLst>
          </p:cNvPr>
          <p:cNvSpPr>
            <a:spLocks noGrp="1"/>
          </p:cNvSpPr>
          <p:nvPr>
            <p:ph type="sldNum" sz="quarter" idx="10"/>
          </p:nvPr>
        </p:nvSpPr>
        <p:spPr/>
        <p:txBody>
          <a:bodyPr/>
          <a:lstStyle/>
          <a:p>
            <a:fld id="{3C4F54F3-C349-4609-AFEE-01462D5C7942}" type="slidenum">
              <a:rPr lang="en-GB" smtClean="0"/>
              <a:pPr/>
              <a:t>‹#›</a:t>
            </a:fld>
            <a:endParaRPr lang="en-GB" dirty="0"/>
          </a:p>
        </p:txBody>
      </p:sp>
      <p:sp>
        <p:nvSpPr>
          <p:cNvPr id="5" name="Rectangle 4">
            <a:extLst>
              <a:ext uri="{FF2B5EF4-FFF2-40B4-BE49-F238E27FC236}">
                <a16:creationId xmlns:a16="http://schemas.microsoft.com/office/drawing/2014/main" id="{4A495E37-014D-4325-B58C-6895D9962CA8}"/>
              </a:ext>
            </a:extLst>
          </p:cNvPr>
          <p:cNvSpPr/>
          <p:nvPr userDrawn="1"/>
        </p:nvSpPr>
        <p:spPr>
          <a:xfrm>
            <a:off x="0" y="1741"/>
            <a:ext cx="8778240" cy="12192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197"/>
          </a:p>
        </p:txBody>
      </p:sp>
      <p:pic>
        <p:nvPicPr>
          <p:cNvPr id="6" name="Picture 5" descr="DSI-AZ-hor-COLOR.png">
            <a:extLst>
              <a:ext uri="{FF2B5EF4-FFF2-40B4-BE49-F238E27FC236}">
                <a16:creationId xmlns:a16="http://schemas.microsoft.com/office/drawing/2014/main" id="{043A99FB-765D-A96C-9A38-A9D58A6E648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679353" y="6223510"/>
            <a:ext cx="3439107" cy="684000"/>
          </a:xfrm>
          <a:prstGeom prst="rect">
            <a:avLst/>
          </a:prstGeom>
        </p:spPr>
      </p:pic>
      <p:pic>
        <p:nvPicPr>
          <p:cNvPr id="8" name="Picture 7" descr="Logo&#10;&#10;Description automatically generated">
            <a:extLst>
              <a:ext uri="{FF2B5EF4-FFF2-40B4-BE49-F238E27FC236}">
                <a16:creationId xmlns:a16="http://schemas.microsoft.com/office/drawing/2014/main" id="{2D221031-66B6-6978-60C7-84DF48940713}"/>
              </a:ext>
            </a:extLst>
          </p:cNvPr>
          <p:cNvPicPr>
            <a:picLocks noChangeAspect="1"/>
          </p:cNvPicPr>
          <p:nvPr userDrawn="1"/>
        </p:nvPicPr>
        <p:blipFill>
          <a:blip r:embed="rId3"/>
          <a:stretch>
            <a:fillRect/>
          </a:stretch>
        </p:blipFill>
        <p:spPr>
          <a:xfrm>
            <a:off x="102105" y="6196412"/>
            <a:ext cx="1608875" cy="592156"/>
          </a:xfrm>
          <a:prstGeom prst="rect">
            <a:avLst/>
          </a:prstGeom>
        </p:spPr>
      </p:pic>
      <p:sp>
        <p:nvSpPr>
          <p:cNvPr id="7" name="Footer Placeholder 7">
            <a:extLst>
              <a:ext uri="{FF2B5EF4-FFF2-40B4-BE49-F238E27FC236}">
                <a16:creationId xmlns:a16="http://schemas.microsoft.com/office/drawing/2014/main" id="{980EE90F-E496-1445-876B-E9EB30181D06}"/>
              </a:ext>
            </a:extLst>
          </p:cNvPr>
          <p:cNvSpPr txBox="1">
            <a:spLocks/>
          </p:cNvSpPr>
          <p:nvPr userDrawn="1"/>
        </p:nvSpPr>
        <p:spPr>
          <a:xfrm>
            <a:off x="4038600" y="6491818"/>
            <a:ext cx="4114800" cy="36618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021">
              <a:defRPr/>
            </a:pPr>
            <a:r>
              <a:rPr lang="en-US" sz="999" dirty="0">
                <a:solidFill>
                  <a:srgbClr val="000000">
                    <a:tint val="75000"/>
                  </a:srgbClr>
                </a:solidFill>
                <a:latin typeface="Arial"/>
              </a:rPr>
              <a:t>CONFIDENTIAL – Not for Distribution</a:t>
            </a:r>
          </a:p>
        </p:txBody>
      </p:sp>
    </p:spTree>
    <p:extLst>
      <p:ext uri="{BB962C8B-B14F-4D97-AF65-F5344CB8AC3E}">
        <p14:creationId xmlns:p14="http://schemas.microsoft.com/office/powerpoint/2010/main" val="8869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userDrawn="1">
  <p:cSld name="1_DS AZ_Blank layout with footer">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4E26D3C-57EC-4CEF-A2A8-A07986F7F862}"/>
              </a:ext>
            </a:extLst>
          </p:cNvPr>
          <p:cNvSpPr>
            <a:spLocks noGrp="1"/>
          </p:cNvSpPr>
          <p:nvPr>
            <p:ph type="sldNum" sz="quarter" idx="10"/>
          </p:nvPr>
        </p:nvSpPr>
        <p:spPr/>
        <p:txBody>
          <a:bodyPr/>
          <a:lstStyle/>
          <a:p>
            <a:fld id="{3C4F54F3-C349-4609-AFEE-01462D5C7942}" type="slidenum">
              <a:rPr lang="en-GB" smtClean="0"/>
              <a:pPr/>
              <a:t>‹#›</a:t>
            </a:fld>
            <a:endParaRPr lang="en-GB" dirty="0"/>
          </a:p>
        </p:txBody>
      </p:sp>
      <p:pic>
        <p:nvPicPr>
          <p:cNvPr id="4" name="Picture 3" descr="DSI-AZ-hor-COLOR.png">
            <a:extLst>
              <a:ext uri="{FF2B5EF4-FFF2-40B4-BE49-F238E27FC236}">
                <a16:creationId xmlns:a16="http://schemas.microsoft.com/office/drawing/2014/main" id="{FE898657-43DB-51E7-E020-1F13F5F3D7D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679352" y="6223510"/>
            <a:ext cx="3439107" cy="684000"/>
          </a:xfrm>
          <a:prstGeom prst="rect">
            <a:avLst/>
          </a:prstGeom>
        </p:spPr>
      </p:pic>
      <p:sp>
        <p:nvSpPr>
          <p:cNvPr id="3" name="Footer Placeholder 7">
            <a:extLst>
              <a:ext uri="{FF2B5EF4-FFF2-40B4-BE49-F238E27FC236}">
                <a16:creationId xmlns:a16="http://schemas.microsoft.com/office/drawing/2014/main" id="{CA7265DB-9AED-BFBE-9205-71FF1FA88D4B}"/>
              </a:ext>
            </a:extLst>
          </p:cNvPr>
          <p:cNvSpPr txBox="1">
            <a:spLocks/>
          </p:cNvSpPr>
          <p:nvPr userDrawn="1"/>
        </p:nvSpPr>
        <p:spPr>
          <a:xfrm>
            <a:off x="4038600" y="6491818"/>
            <a:ext cx="4114800" cy="36618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021">
              <a:defRPr/>
            </a:pPr>
            <a:r>
              <a:rPr lang="en-US" sz="999" dirty="0">
                <a:solidFill>
                  <a:srgbClr val="000000">
                    <a:tint val="75000"/>
                  </a:srgbClr>
                </a:solidFill>
                <a:latin typeface="Arial"/>
              </a:rPr>
              <a:t>CONFIDENTIAL – Not for Distribution</a:t>
            </a:r>
          </a:p>
        </p:txBody>
      </p:sp>
    </p:spTree>
    <p:extLst>
      <p:ext uri="{BB962C8B-B14F-4D97-AF65-F5344CB8AC3E}">
        <p14:creationId xmlns:p14="http://schemas.microsoft.com/office/powerpoint/2010/main" val="4594107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2_DS AZ_Blank layout with footer">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4E26D3C-57EC-4CEF-A2A8-A07986F7F862}"/>
              </a:ext>
            </a:extLst>
          </p:cNvPr>
          <p:cNvSpPr>
            <a:spLocks noGrp="1"/>
          </p:cNvSpPr>
          <p:nvPr>
            <p:ph type="sldNum" sz="quarter" idx="10"/>
          </p:nvPr>
        </p:nvSpPr>
        <p:spPr/>
        <p:txBody>
          <a:bodyPr/>
          <a:lstStyle/>
          <a:p>
            <a:fld id="{3C4F54F3-C349-4609-AFEE-01462D5C7942}" type="slidenum">
              <a:rPr lang="en-GB" smtClean="0"/>
              <a:pPr/>
              <a:t>‹#›</a:t>
            </a:fld>
            <a:endParaRPr lang="en-GB" dirty="0"/>
          </a:p>
        </p:txBody>
      </p:sp>
      <p:pic>
        <p:nvPicPr>
          <p:cNvPr id="4" name="Picture 3" descr="DSI-AZ-hor-COLOR.png">
            <a:extLst>
              <a:ext uri="{FF2B5EF4-FFF2-40B4-BE49-F238E27FC236}">
                <a16:creationId xmlns:a16="http://schemas.microsoft.com/office/drawing/2014/main" id="{FE898657-43DB-51E7-E020-1F13F5F3D7D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679352" y="6223510"/>
            <a:ext cx="3439107" cy="684000"/>
          </a:xfrm>
          <a:prstGeom prst="rect">
            <a:avLst/>
          </a:prstGeom>
        </p:spPr>
      </p:pic>
      <p:sp>
        <p:nvSpPr>
          <p:cNvPr id="3" name="Footer Placeholder 7">
            <a:extLst>
              <a:ext uri="{FF2B5EF4-FFF2-40B4-BE49-F238E27FC236}">
                <a16:creationId xmlns:a16="http://schemas.microsoft.com/office/drawing/2014/main" id="{877D6864-66B2-9EA9-5B18-50182EC3E497}"/>
              </a:ext>
            </a:extLst>
          </p:cNvPr>
          <p:cNvSpPr txBox="1">
            <a:spLocks/>
          </p:cNvSpPr>
          <p:nvPr userDrawn="1"/>
        </p:nvSpPr>
        <p:spPr>
          <a:xfrm>
            <a:off x="4038600" y="6491818"/>
            <a:ext cx="4114800" cy="36618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021">
              <a:defRPr/>
            </a:pPr>
            <a:r>
              <a:rPr lang="en-US" sz="999" dirty="0">
                <a:solidFill>
                  <a:srgbClr val="000000">
                    <a:tint val="75000"/>
                  </a:srgbClr>
                </a:solidFill>
                <a:latin typeface="Arial"/>
              </a:rPr>
              <a:t>CONFIDENTIAL – Not for Distribution</a:t>
            </a:r>
          </a:p>
        </p:txBody>
      </p:sp>
    </p:spTree>
    <p:extLst>
      <p:ext uri="{BB962C8B-B14F-4D97-AF65-F5344CB8AC3E}">
        <p14:creationId xmlns:p14="http://schemas.microsoft.com/office/powerpoint/2010/main" val="11705183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34211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 name="Rectangle 4"/>
          <p:cNvSpPr/>
          <p:nvPr/>
        </p:nvSpPr>
        <p:spPr>
          <a:xfrm>
            <a:off x="484718" y="0"/>
            <a:ext cx="205316" cy="1690688"/>
          </a:xfrm>
          <a:prstGeom prst="rect">
            <a:avLst/>
          </a:prstGeom>
          <a:solidFill>
            <a:srgbClr val="2986E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a:off x="484718" y="1690689"/>
            <a:ext cx="205316" cy="1804987"/>
          </a:xfrm>
          <a:prstGeom prst="rect">
            <a:avLst/>
          </a:prstGeom>
          <a:solidFill>
            <a:srgbClr val="F2652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Rectangle 6"/>
          <p:cNvSpPr/>
          <p:nvPr/>
        </p:nvSpPr>
        <p:spPr>
          <a:xfrm>
            <a:off x="484718" y="3495676"/>
            <a:ext cx="205316" cy="2549525"/>
          </a:xfrm>
          <a:prstGeom prst="rect">
            <a:avLst/>
          </a:prstGeom>
          <a:solidFill>
            <a:srgbClr val="FFF5B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 name="Title 1"/>
          <p:cNvSpPr>
            <a:spLocks noGrp="1"/>
          </p:cNvSpPr>
          <p:nvPr>
            <p:ph type="ctrTitle"/>
          </p:nvPr>
        </p:nvSpPr>
        <p:spPr>
          <a:xfrm>
            <a:off x="1945894" y="2194896"/>
            <a:ext cx="9266239" cy="1470025"/>
          </a:xfrm>
        </p:spPr>
        <p:txBody>
          <a:bodyPr>
            <a:normAutofit/>
          </a:bodyPr>
          <a:lstStyle>
            <a:lvl1pPr algn="l">
              <a:defRPr sz="4000" b="1" i="0">
                <a:latin typeface="Georgia"/>
                <a:cs typeface="Georgia"/>
              </a:defRPr>
            </a:lvl1pPr>
          </a:lstStyle>
          <a:p>
            <a:r>
              <a:rPr lang="en-US"/>
              <a:t>Click to edit Master title style</a:t>
            </a:r>
            <a:endParaRPr lang="en-US" dirty="0"/>
          </a:p>
        </p:txBody>
      </p:sp>
      <p:sp>
        <p:nvSpPr>
          <p:cNvPr id="3" name="Subtitle 2"/>
          <p:cNvSpPr>
            <a:spLocks noGrp="1"/>
          </p:cNvSpPr>
          <p:nvPr>
            <p:ph type="subTitle" idx="1"/>
          </p:nvPr>
        </p:nvSpPr>
        <p:spPr>
          <a:xfrm>
            <a:off x="966279" y="4292600"/>
            <a:ext cx="10245853" cy="1752600"/>
          </a:xfrm>
        </p:spPr>
        <p:txBody>
          <a:bodyPr>
            <a:normAutofit/>
          </a:bodyPr>
          <a:lstStyle>
            <a:lvl1pPr marL="0" indent="0" algn="l">
              <a:buNone/>
              <a:defRPr sz="1800" b="0" i="0">
                <a:solidFill>
                  <a:srgbClr val="000000"/>
                </a:solidFill>
                <a:latin typeface="Corbel"/>
                <a:cs typeface="Corbe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pic>
        <p:nvPicPr>
          <p:cNvPr id="8" name="Picture 7" descr="MSK_logo_bevl_hor_r_pos_d.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67318" y="771300"/>
            <a:ext cx="4015365" cy="914431"/>
          </a:xfrm>
          <a:prstGeom prst="rect">
            <a:avLst/>
          </a:prstGeom>
        </p:spPr>
      </p:pic>
    </p:spTree>
    <p:extLst>
      <p:ext uri="{BB962C8B-B14F-4D97-AF65-F5344CB8AC3E}">
        <p14:creationId xmlns:p14="http://schemas.microsoft.com/office/powerpoint/2010/main" val="15514628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3"/>
          <p:cNvSpPr/>
          <p:nvPr/>
        </p:nvSpPr>
        <p:spPr>
          <a:xfrm>
            <a:off x="484718" y="0"/>
            <a:ext cx="205316" cy="971550"/>
          </a:xfrm>
          <a:prstGeom prst="rect">
            <a:avLst/>
          </a:prstGeom>
          <a:solidFill>
            <a:srgbClr val="2986E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Rectangle 4"/>
          <p:cNvSpPr/>
          <p:nvPr/>
        </p:nvSpPr>
        <p:spPr>
          <a:xfrm>
            <a:off x="484718" y="971550"/>
            <a:ext cx="205316" cy="401638"/>
          </a:xfrm>
          <a:prstGeom prst="rect">
            <a:avLst/>
          </a:prstGeom>
          <a:solidFill>
            <a:srgbClr val="F2652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a:off x="484718" y="1373188"/>
            <a:ext cx="205316" cy="703262"/>
          </a:xfrm>
          <a:prstGeom prst="rect">
            <a:avLst/>
          </a:prstGeom>
          <a:solidFill>
            <a:srgbClr val="FFF5B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 name="Title 1"/>
          <p:cNvSpPr>
            <a:spLocks noGrp="1"/>
          </p:cNvSpPr>
          <p:nvPr>
            <p:ph type="title"/>
          </p:nvPr>
        </p:nvSpPr>
        <p:spPr>
          <a:xfrm>
            <a:off x="1020839" y="297658"/>
            <a:ext cx="10239828" cy="782662"/>
          </a:xfrm>
        </p:spPr>
        <p:txBody>
          <a:bodyPr/>
          <a:lstStyle>
            <a:lvl1pPr algn="l">
              <a:defRPr/>
            </a:lvl1pPr>
          </a:lstStyle>
          <a:p>
            <a:r>
              <a:rPr lang="en-US"/>
              <a:t>Click to edit Master title style</a:t>
            </a:r>
            <a:endParaRPr lang="en-US" dirty="0"/>
          </a:p>
        </p:txBody>
      </p:sp>
      <p:sp>
        <p:nvSpPr>
          <p:cNvPr id="3" name="Content Placeholder 2"/>
          <p:cNvSpPr>
            <a:spLocks noGrp="1"/>
          </p:cNvSpPr>
          <p:nvPr>
            <p:ph idx="1"/>
          </p:nvPr>
        </p:nvSpPr>
        <p:spPr>
          <a:xfrm>
            <a:off x="1020839" y="1202967"/>
            <a:ext cx="10239828"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1020233" y="6356351"/>
            <a:ext cx="2844800" cy="365125"/>
          </a:xfrm>
          <a:prstGeom prst="rect">
            <a:avLst/>
          </a:prstGeom>
        </p:spPr>
        <p:txBody>
          <a:bodyPr/>
          <a:lstStyle>
            <a:lvl1pPr fontAlgn="auto">
              <a:spcBef>
                <a:spcPts val="0"/>
              </a:spcBef>
              <a:spcAft>
                <a:spcPts val="0"/>
              </a:spcAft>
              <a:defRPr>
                <a:latin typeface="+mn-lt"/>
                <a:ea typeface="+mn-ea"/>
                <a:cs typeface="+mn-cs"/>
              </a:defRPr>
            </a:lvl1pPr>
          </a:lstStyle>
          <a:p>
            <a:pPr>
              <a:defRPr/>
            </a:pPr>
            <a:fld id="{FDB103F7-F532-7E41-A643-14513E3B0DC9}" type="datetimeFigureOut">
              <a:rPr lang="en-US"/>
              <a:pPr>
                <a:defRPr/>
              </a:pPr>
              <a:t>6/2/25</a:t>
            </a:fld>
            <a:endParaRPr lang="en-US"/>
          </a:p>
        </p:txBody>
      </p:sp>
      <p:sp>
        <p:nvSpPr>
          <p:cNvPr id="8" name="Footer Placeholder 4"/>
          <p:cNvSpPr>
            <a:spLocks noGrp="1"/>
          </p:cNvSpPr>
          <p:nvPr>
            <p:ph type="ftr" sz="quarter" idx="11"/>
          </p:nvPr>
        </p:nvSpPr>
        <p:spPr>
          <a:xfrm>
            <a:off x="4214284" y="6356351"/>
            <a:ext cx="3860800" cy="365125"/>
          </a:xfrm>
        </p:spPr>
        <p:txBody>
          <a:bodyPr/>
          <a:lstStyle>
            <a:lvl1pPr>
              <a:defRPr/>
            </a:lvl1pPr>
          </a:lstStyle>
          <a:p>
            <a:pPr>
              <a:defRPr/>
            </a:pPr>
            <a:endParaRPr lang="en-US"/>
          </a:p>
        </p:txBody>
      </p:sp>
      <p:sp>
        <p:nvSpPr>
          <p:cNvPr id="9" name="Slide Number Placeholder 5"/>
          <p:cNvSpPr>
            <a:spLocks noGrp="1"/>
          </p:cNvSpPr>
          <p:nvPr>
            <p:ph type="sldNum" sz="quarter" idx="12"/>
          </p:nvPr>
        </p:nvSpPr>
        <p:spPr>
          <a:xfrm>
            <a:off x="8415867" y="6356351"/>
            <a:ext cx="2844800" cy="365125"/>
          </a:xfrm>
          <a:prstGeom prst="rect">
            <a:avLst/>
          </a:prstGeom>
        </p:spPr>
        <p:txBody>
          <a:bodyPr/>
          <a:lstStyle>
            <a:lvl1pPr>
              <a:defRPr/>
            </a:lvl1pPr>
          </a:lstStyle>
          <a:p>
            <a:pPr>
              <a:defRPr/>
            </a:pPr>
            <a:fld id="{612E4D73-AB55-8D45-A235-151C299D4DE6}" type="slidenum">
              <a:rPr lang="en-US"/>
              <a:pPr>
                <a:defRPr/>
              </a:pPr>
              <a:t>‹#›</a:t>
            </a:fld>
            <a:endParaRPr lang="en-US"/>
          </a:p>
        </p:txBody>
      </p:sp>
    </p:spTree>
    <p:extLst>
      <p:ext uri="{BB962C8B-B14F-4D97-AF65-F5344CB8AC3E}">
        <p14:creationId xmlns:p14="http://schemas.microsoft.com/office/powerpoint/2010/main" val="4840656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Rectangle 4"/>
          <p:cNvSpPr/>
          <p:nvPr/>
        </p:nvSpPr>
        <p:spPr>
          <a:xfrm>
            <a:off x="484718" y="0"/>
            <a:ext cx="205316" cy="971550"/>
          </a:xfrm>
          <a:prstGeom prst="rect">
            <a:avLst/>
          </a:prstGeom>
          <a:solidFill>
            <a:srgbClr val="2986E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a:off x="484718" y="971550"/>
            <a:ext cx="205316" cy="401638"/>
          </a:xfrm>
          <a:prstGeom prst="rect">
            <a:avLst/>
          </a:prstGeom>
          <a:solidFill>
            <a:srgbClr val="F2652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Rectangle 6"/>
          <p:cNvSpPr/>
          <p:nvPr/>
        </p:nvSpPr>
        <p:spPr>
          <a:xfrm>
            <a:off x="484718" y="1373188"/>
            <a:ext cx="205316" cy="703262"/>
          </a:xfrm>
          <a:prstGeom prst="rect">
            <a:avLst/>
          </a:prstGeom>
          <a:solidFill>
            <a:srgbClr val="FFF5B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 name="Title 1"/>
          <p:cNvSpPr>
            <a:spLocks noGrp="1"/>
          </p:cNvSpPr>
          <p:nvPr>
            <p:ph type="title"/>
          </p:nvPr>
        </p:nvSpPr>
        <p:spPr>
          <a:xfrm>
            <a:off x="1013578" y="330700"/>
            <a:ext cx="10198707" cy="75193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13579" y="1223451"/>
            <a:ext cx="4949373"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23451"/>
            <a:ext cx="501468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Date Placeholder 4"/>
          <p:cNvSpPr>
            <a:spLocks noGrp="1"/>
          </p:cNvSpPr>
          <p:nvPr>
            <p:ph type="dt" sz="half" idx="10"/>
          </p:nvPr>
        </p:nvSpPr>
        <p:spPr>
          <a:xfrm>
            <a:off x="1013884" y="6356351"/>
            <a:ext cx="2614083"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44A5B27C-8795-E84E-9259-35C391223D80}" type="datetimeFigureOut">
              <a:rPr lang="en-US"/>
              <a:pPr>
                <a:defRPr/>
              </a:pPr>
              <a:t>6/2/25</a:t>
            </a:fld>
            <a:endParaRPr lang="en-US" dirty="0"/>
          </a:p>
        </p:txBody>
      </p:sp>
      <p:sp>
        <p:nvSpPr>
          <p:cNvPr id="9" name="Footer Placeholder 5"/>
          <p:cNvSpPr>
            <a:spLocks noGrp="1"/>
          </p:cNvSpPr>
          <p:nvPr>
            <p:ph type="ftr" sz="quarter" idx="11"/>
          </p:nvPr>
        </p:nvSpPr>
        <p:spPr>
          <a:xfrm>
            <a:off x="4057651" y="6356351"/>
            <a:ext cx="3860800" cy="365125"/>
          </a:xfrm>
        </p:spPr>
        <p:txBody>
          <a:bodyPr/>
          <a:lstStyle>
            <a:lvl1pPr>
              <a:defRPr/>
            </a:lvl1pPr>
          </a:lstStyle>
          <a:p>
            <a:pPr>
              <a:defRPr/>
            </a:pPr>
            <a:endParaRPr lang="en-US"/>
          </a:p>
        </p:txBody>
      </p:sp>
      <p:sp>
        <p:nvSpPr>
          <p:cNvPr id="10" name="Slide Number Placeholder 6"/>
          <p:cNvSpPr>
            <a:spLocks noGrp="1"/>
          </p:cNvSpPr>
          <p:nvPr>
            <p:ph type="sldNum" sz="quarter" idx="12"/>
          </p:nvPr>
        </p:nvSpPr>
        <p:spPr>
          <a:xfrm>
            <a:off x="8367184" y="6356351"/>
            <a:ext cx="2844800" cy="365125"/>
          </a:xfrm>
          <a:prstGeom prst="rect">
            <a:avLst/>
          </a:prstGeom>
        </p:spPr>
        <p:txBody>
          <a:bodyPr/>
          <a:lstStyle>
            <a:lvl1pPr>
              <a:defRPr smtClean="0">
                <a:latin typeface="Corbel"/>
                <a:cs typeface="Corbel"/>
              </a:defRPr>
            </a:lvl1pPr>
          </a:lstStyle>
          <a:p>
            <a:pPr>
              <a:defRPr/>
            </a:pPr>
            <a:fld id="{36883920-E7F9-7D43-A4CA-530CE0F36944}" type="slidenum">
              <a:rPr lang="en-US"/>
              <a:pPr>
                <a:defRPr/>
              </a:pPr>
              <a:t>‹#›</a:t>
            </a:fld>
            <a:endParaRPr lang="en-US" dirty="0"/>
          </a:p>
        </p:txBody>
      </p:sp>
    </p:spTree>
    <p:extLst>
      <p:ext uri="{BB962C8B-B14F-4D97-AF65-F5344CB8AC3E}">
        <p14:creationId xmlns:p14="http://schemas.microsoft.com/office/powerpoint/2010/main" val="978778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003907" y="256040"/>
            <a:ext cx="10196285" cy="811232"/>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003907" y="1429007"/>
            <a:ext cx="4992611"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03907" y="2068769"/>
            <a:ext cx="4992611"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8" y="1429007"/>
            <a:ext cx="5006824"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068769"/>
            <a:ext cx="5006824"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1003300" y="6356351"/>
            <a:ext cx="2844800"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70BB889F-615B-A143-81B8-7F50487870FF}" type="datetimeFigureOut">
              <a:rPr lang="en-US"/>
              <a:pPr>
                <a:defRPr/>
              </a:pPr>
              <a:t>6/2/25</a:t>
            </a:fld>
            <a:endParaRPr lang="en-US" dirty="0"/>
          </a:p>
        </p:txBody>
      </p:sp>
      <p:sp>
        <p:nvSpPr>
          <p:cNvPr id="8" name="Footer Placeholder 7"/>
          <p:cNvSpPr>
            <a:spLocks noGrp="1"/>
          </p:cNvSpPr>
          <p:nvPr>
            <p:ph type="ftr" sz="quarter" idx="11"/>
          </p:nvPr>
        </p:nvSpPr>
        <p:spPr>
          <a:xfrm>
            <a:off x="4165600" y="6356351"/>
            <a:ext cx="3860800" cy="365125"/>
          </a:xfrm>
        </p:spPr>
        <p:txBody>
          <a:bodyPr/>
          <a:lstStyle>
            <a:lvl1pPr>
              <a:defRPr/>
            </a:lvl1pPr>
          </a:lstStyle>
          <a:p>
            <a:pPr>
              <a:defRPr/>
            </a:pPr>
            <a:endParaRPr lang="en-US"/>
          </a:p>
        </p:txBody>
      </p:sp>
      <p:sp>
        <p:nvSpPr>
          <p:cNvPr id="9" name="Slide Number Placeholder 8"/>
          <p:cNvSpPr>
            <a:spLocks noGrp="1"/>
          </p:cNvSpPr>
          <p:nvPr>
            <p:ph type="sldNum" sz="quarter" idx="12"/>
          </p:nvPr>
        </p:nvSpPr>
        <p:spPr>
          <a:xfrm>
            <a:off x="8354484" y="6356351"/>
            <a:ext cx="2844800" cy="365125"/>
          </a:xfrm>
          <a:prstGeom prst="rect">
            <a:avLst/>
          </a:prstGeom>
        </p:spPr>
        <p:txBody>
          <a:bodyPr/>
          <a:lstStyle>
            <a:lvl1pPr>
              <a:defRPr smtClean="0">
                <a:latin typeface="Corbel"/>
                <a:cs typeface="Corbel"/>
              </a:defRPr>
            </a:lvl1pPr>
          </a:lstStyle>
          <a:p>
            <a:pPr>
              <a:defRPr/>
            </a:pPr>
            <a:fld id="{BB5FCFC4-4A72-F240-B0FB-BFC271FC492A}" type="slidenum">
              <a:rPr lang="en-US"/>
              <a:pPr>
                <a:defRPr/>
              </a:pPr>
              <a:t>‹#›</a:t>
            </a:fld>
            <a:endParaRPr lang="en-US" dirty="0"/>
          </a:p>
        </p:txBody>
      </p:sp>
    </p:spTree>
    <p:extLst>
      <p:ext uri="{BB962C8B-B14F-4D97-AF65-F5344CB8AC3E}">
        <p14:creationId xmlns:p14="http://schemas.microsoft.com/office/powerpoint/2010/main" val="16174580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016000" y="143380"/>
            <a:ext cx="10196285" cy="948410"/>
          </a:xfrm>
        </p:spPr>
        <p:txBody>
          <a:bodyPr/>
          <a:lstStyle/>
          <a:p>
            <a:r>
              <a:rPr lang="en-US"/>
              <a:t>Click to edit Master title style</a:t>
            </a:r>
          </a:p>
        </p:txBody>
      </p:sp>
      <p:sp>
        <p:nvSpPr>
          <p:cNvPr id="3" name="Date Placeholder 2"/>
          <p:cNvSpPr>
            <a:spLocks noGrp="1"/>
          </p:cNvSpPr>
          <p:nvPr>
            <p:ph type="dt" sz="half" idx="10"/>
          </p:nvPr>
        </p:nvSpPr>
        <p:spPr>
          <a:xfrm>
            <a:off x="1016000" y="6356351"/>
            <a:ext cx="2844800" cy="365125"/>
          </a:xfrm>
          <a:prstGeom prst="rect">
            <a:avLst/>
          </a:prstGeom>
        </p:spPr>
        <p:txBody>
          <a:bodyPr/>
          <a:lstStyle>
            <a:lvl1pPr fontAlgn="auto">
              <a:spcBef>
                <a:spcPts val="0"/>
              </a:spcBef>
              <a:spcAft>
                <a:spcPts val="0"/>
              </a:spcAft>
              <a:defRPr>
                <a:latin typeface="+mn-lt"/>
                <a:ea typeface="+mn-ea"/>
                <a:cs typeface="+mn-cs"/>
              </a:defRPr>
            </a:lvl1pPr>
          </a:lstStyle>
          <a:p>
            <a:pPr>
              <a:defRPr/>
            </a:pPr>
            <a:fld id="{1D3DDAA1-284A-A446-91F6-E1B13999B2E4}" type="datetimeFigureOut">
              <a:rPr lang="en-US"/>
              <a:pPr>
                <a:defRPr/>
              </a:pPr>
              <a:t>6/2/25</a:t>
            </a:fld>
            <a:endParaRPr lang="en-US" dirty="0"/>
          </a:p>
        </p:txBody>
      </p:sp>
      <p:sp>
        <p:nvSpPr>
          <p:cNvPr id="4" name="Footer Placeholder 3"/>
          <p:cNvSpPr>
            <a:spLocks noGrp="1"/>
          </p:cNvSpPr>
          <p:nvPr>
            <p:ph type="ftr" sz="quarter" idx="11"/>
          </p:nvPr>
        </p:nvSpPr>
        <p:spPr>
          <a:xfrm>
            <a:off x="4178300" y="6356351"/>
            <a:ext cx="3860800" cy="365125"/>
          </a:xfrm>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8367184" y="6356351"/>
            <a:ext cx="2844800" cy="365125"/>
          </a:xfrm>
          <a:prstGeom prst="rect">
            <a:avLst/>
          </a:prstGeom>
        </p:spPr>
        <p:txBody>
          <a:bodyPr/>
          <a:lstStyle>
            <a:lvl1pPr>
              <a:defRPr smtClean="0">
                <a:latin typeface="Corbel"/>
                <a:cs typeface="Corbel"/>
              </a:defRPr>
            </a:lvl1pPr>
          </a:lstStyle>
          <a:p>
            <a:pPr>
              <a:defRPr/>
            </a:pPr>
            <a:fld id="{C0C5BB00-F932-804A-A291-523F17D19873}" type="slidenum">
              <a:rPr lang="en-US"/>
              <a:pPr>
                <a:defRPr/>
              </a:pPr>
              <a:t>‹#›</a:t>
            </a:fld>
            <a:endParaRPr lang="en-US" dirty="0"/>
          </a:p>
        </p:txBody>
      </p:sp>
    </p:spTree>
    <p:extLst>
      <p:ext uri="{BB962C8B-B14F-4D97-AF65-F5344CB8AC3E}">
        <p14:creationId xmlns:p14="http://schemas.microsoft.com/office/powerpoint/2010/main" val="888618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1016000" y="1209215"/>
            <a:ext cx="10196285" cy="1859783"/>
          </a:xfrm>
        </p:spPr>
        <p:txBody>
          <a:bodyPr anchor="t">
            <a:noAutofit/>
          </a:bodyPr>
          <a:lstStyle>
            <a:lvl1pPr>
              <a:defRPr sz="4000"/>
            </a:lvl1pPr>
          </a:lstStyle>
          <a:p>
            <a:r>
              <a:rPr lang="en-US"/>
              <a:t>Click to edit Master title style</a:t>
            </a:r>
            <a:endParaRPr lang="en-US" dirty="0"/>
          </a:p>
        </p:txBody>
      </p:sp>
      <p:sp>
        <p:nvSpPr>
          <p:cNvPr id="3" name="Date Placeholder 2"/>
          <p:cNvSpPr>
            <a:spLocks noGrp="1"/>
          </p:cNvSpPr>
          <p:nvPr>
            <p:ph type="dt" sz="half" idx="10"/>
          </p:nvPr>
        </p:nvSpPr>
        <p:spPr>
          <a:xfrm>
            <a:off x="1016000" y="6356351"/>
            <a:ext cx="2844800" cy="365125"/>
          </a:xfrm>
          <a:prstGeom prst="rect">
            <a:avLst/>
          </a:prstGeom>
        </p:spPr>
        <p:txBody>
          <a:bodyPr/>
          <a:lstStyle>
            <a:lvl1pPr fontAlgn="auto">
              <a:spcBef>
                <a:spcPts val="0"/>
              </a:spcBef>
              <a:spcAft>
                <a:spcPts val="0"/>
              </a:spcAft>
              <a:defRPr>
                <a:latin typeface="+mn-lt"/>
                <a:ea typeface="+mn-ea"/>
                <a:cs typeface="+mn-cs"/>
              </a:defRPr>
            </a:lvl1pPr>
          </a:lstStyle>
          <a:p>
            <a:pPr>
              <a:defRPr/>
            </a:pPr>
            <a:fld id="{2EBCB026-1BBD-1A4B-8947-A4CEEDC213D8}" type="datetimeFigureOut">
              <a:rPr lang="en-US"/>
              <a:pPr>
                <a:defRPr/>
              </a:pPr>
              <a:t>6/2/25</a:t>
            </a:fld>
            <a:endParaRPr lang="en-US" dirty="0"/>
          </a:p>
        </p:txBody>
      </p:sp>
      <p:sp>
        <p:nvSpPr>
          <p:cNvPr id="4" name="Footer Placeholder 3"/>
          <p:cNvSpPr>
            <a:spLocks noGrp="1"/>
          </p:cNvSpPr>
          <p:nvPr>
            <p:ph type="ftr" sz="quarter" idx="11"/>
          </p:nvPr>
        </p:nvSpPr>
        <p:spPr>
          <a:xfrm>
            <a:off x="4178300" y="6356351"/>
            <a:ext cx="3860800" cy="365125"/>
          </a:xfrm>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8367184" y="6356351"/>
            <a:ext cx="2844800" cy="365125"/>
          </a:xfrm>
          <a:prstGeom prst="rect">
            <a:avLst/>
          </a:prstGeom>
        </p:spPr>
        <p:txBody>
          <a:bodyPr/>
          <a:lstStyle>
            <a:lvl1pPr>
              <a:defRPr smtClean="0">
                <a:latin typeface="Corbel"/>
                <a:cs typeface="Corbel"/>
              </a:defRPr>
            </a:lvl1pPr>
          </a:lstStyle>
          <a:p>
            <a:pPr>
              <a:defRPr/>
            </a:pPr>
            <a:fld id="{A70FBAAE-CA8D-D846-A4D7-9307DA162F94}" type="slidenum">
              <a:rPr lang="en-US"/>
              <a:pPr>
                <a:defRPr/>
              </a:pPr>
              <a:t>‹#›</a:t>
            </a:fld>
            <a:endParaRPr lang="en-US" dirty="0"/>
          </a:p>
        </p:txBody>
      </p:sp>
    </p:spTree>
    <p:extLst>
      <p:ext uri="{BB962C8B-B14F-4D97-AF65-F5344CB8AC3E}">
        <p14:creationId xmlns:p14="http://schemas.microsoft.com/office/powerpoint/2010/main" val="40168513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1164167" y="6356351"/>
            <a:ext cx="2844800"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19605816-5A7E-BF4F-9C06-305EFF0A5642}" type="datetimeFigureOut">
              <a:rPr lang="en-US"/>
              <a:pPr>
                <a:defRPr/>
              </a:pPr>
              <a:t>6/2/25</a:t>
            </a:fld>
            <a:endParaRPr lang="en-US" dirty="0"/>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a:xfrm>
            <a:off x="6057900" y="6356351"/>
            <a:ext cx="2844800" cy="365125"/>
          </a:xfrm>
          <a:prstGeom prst="rect">
            <a:avLst/>
          </a:prstGeom>
        </p:spPr>
        <p:txBody>
          <a:bodyPr/>
          <a:lstStyle>
            <a:lvl1pPr>
              <a:defRPr smtClean="0">
                <a:latin typeface="Corbel"/>
                <a:cs typeface="Corbel"/>
              </a:defRPr>
            </a:lvl1pPr>
          </a:lstStyle>
          <a:p>
            <a:pPr>
              <a:defRPr/>
            </a:pPr>
            <a:fld id="{8BEECA4E-2AC5-704D-87D0-7F388F335116}" type="slidenum">
              <a:rPr lang="en-US"/>
              <a:pPr>
                <a:defRPr/>
              </a:pPr>
              <a:t>‹#›</a:t>
            </a:fld>
            <a:endParaRPr lang="en-US" dirty="0"/>
          </a:p>
        </p:txBody>
      </p:sp>
    </p:spTree>
    <p:extLst>
      <p:ext uri="{BB962C8B-B14F-4D97-AF65-F5344CB8AC3E}">
        <p14:creationId xmlns:p14="http://schemas.microsoft.com/office/powerpoint/2010/main" val="17847071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16002" y="1215513"/>
            <a:ext cx="4158653" cy="747621"/>
          </a:xfrm>
        </p:spPr>
        <p:txBody>
          <a:bodyPr/>
          <a:lstStyle>
            <a:lvl1pPr algn="l">
              <a:defRPr sz="2000" b="1"/>
            </a:lvl1pPr>
          </a:lstStyle>
          <a:p>
            <a:r>
              <a:rPr lang="en-US"/>
              <a:t>Click to edit Master title style</a:t>
            </a:r>
            <a:endParaRPr lang="en-US" dirty="0"/>
          </a:p>
        </p:txBody>
      </p:sp>
      <p:sp>
        <p:nvSpPr>
          <p:cNvPr id="3" name="Content Placeholder 2"/>
          <p:cNvSpPr>
            <a:spLocks noGrp="1"/>
          </p:cNvSpPr>
          <p:nvPr>
            <p:ph idx="1"/>
          </p:nvPr>
        </p:nvSpPr>
        <p:spPr>
          <a:xfrm>
            <a:off x="5551715" y="1215512"/>
            <a:ext cx="5660571" cy="4910652"/>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016002" y="1963134"/>
            <a:ext cx="4158653" cy="416303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1016000" y="6356351"/>
            <a:ext cx="2844800"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916A90FE-8C5E-E542-8785-B04E515BDF7F}" type="datetimeFigureOut">
              <a:rPr lang="en-US"/>
              <a:pPr>
                <a:defRPr/>
              </a:pPr>
              <a:t>6/2/25</a:t>
            </a:fld>
            <a:endParaRPr lang="en-US" dirty="0"/>
          </a:p>
        </p:txBody>
      </p:sp>
      <p:sp>
        <p:nvSpPr>
          <p:cNvPr id="6" name="Footer Placeholder 5"/>
          <p:cNvSpPr>
            <a:spLocks noGrp="1"/>
          </p:cNvSpPr>
          <p:nvPr>
            <p:ph type="ftr" sz="quarter" idx="11"/>
          </p:nvPr>
        </p:nvSpPr>
        <p:spPr>
          <a:xfrm>
            <a:off x="4178300" y="6356351"/>
            <a:ext cx="3860800" cy="365125"/>
          </a:xfrm>
        </p:spPr>
        <p:txBody>
          <a:bodyPr/>
          <a:lstStyle>
            <a:lvl1pPr>
              <a:defRPr/>
            </a:lvl1pPr>
          </a:lstStyle>
          <a:p>
            <a:pPr>
              <a:defRPr/>
            </a:pPr>
            <a:endParaRPr lang="en-US"/>
          </a:p>
        </p:txBody>
      </p:sp>
      <p:sp>
        <p:nvSpPr>
          <p:cNvPr id="7" name="Slide Number Placeholder 6"/>
          <p:cNvSpPr>
            <a:spLocks noGrp="1"/>
          </p:cNvSpPr>
          <p:nvPr>
            <p:ph type="sldNum" sz="quarter" idx="12"/>
          </p:nvPr>
        </p:nvSpPr>
        <p:spPr>
          <a:xfrm>
            <a:off x="6057900" y="6356351"/>
            <a:ext cx="2844800" cy="365125"/>
          </a:xfrm>
          <a:prstGeom prst="rect">
            <a:avLst/>
          </a:prstGeom>
        </p:spPr>
        <p:txBody>
          <a:bodyPr/>
          <a:lstStyle>
            <a:lvl1pPr>
              <a:defRPr smtClean="0">
                <a:latin typeface="Corbel"/>
                <a:cs typeface="Corbel"/>
              </a:defRPr>
            </a:lvl1pPr>
          </a:lstStyle>
          <a:p>
            <a:pPr>
              <a:defRPr/>
            </a:pPr>
            <a:fld id="{491E541E-43C1-904D-AB37-1E562F6E9564}" type="slidenum">
              <a:rPr lang="en-US"/>
              <a:pPr>
                <a:defRPr/>
              </a:pPr>
              <a:t>‹#›</a:t>
            </a:fld>
            <a:endParaRPr lang="en-US" dirty="0"/>
          </a:p>
        </p:txBody>
      </p:sp>
    </p:spTree>
    <p:extLst>
      <p:ext uri="{BB962C8B-B14F-4D97-AF65-F5344CB8AC3E}">
        <p14:creationId xmlns:p14="http://schemas.microsoft.com/office/powerpoint/2010/main" val="11975970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8822263"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968375"/>
            <a:ext cx="8822263" cy="37592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2389717" y="5367338"/>
            <a:ext cx="8822263"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1028700" y="6356351"/>
            <a:ext cx="2844800"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25CDAB61-4B74-6248-9011-90945B56CA6A}" type="datetimeFigureOut">
              <a:rPr lang="en-US"/>
              <a:pPr>
                <a:defRPr/>
              </a:pPr>
              <a:t>6/2/25</a:t>
            </a:fld>
            <a:endParaRPr lang="en-US" dirty="0"/>
          </a:p>
        </p:txBody>
      </p:sp>
      <p:sp>
        <p:nvSpPr>
          <p:cNvPr id="6" name="Footer Placeholder 5"/>
          <p:cNvSpPr>
            <a:spLocks noGrp="1"/>
          </p:cNvSpPr>
          <p:nvPr>
            <p:ph type="ftr" sz="quarter" idx="11"/>
          </p:nvPr>
        </p:nvSpPr>
        <p:spPr>
          <a:xfrm>
            <a:off x="4178300" y="6356351"/>
            <a:ext cx="3860800" cy="365125"/>
          </a:xfrm>
        </p:spPr>
        <p:txBody>
          <a:bodyPr/>
          <a:lstStyle>
            <a:lvl1pPr>
              <a:defRPr/>
            </a:lvl1pPr>
          </a:lstStyle>
          <a:p>
            <a:pPr>
              <a:defRPr/>
            </a:pPr>
            <a:endParaRPr lang="en-US"/>
          </a:p>
        </p:txBody>
      </p:sp>
      <p:sp>
        <p:nvSpPr>
          <p:cNvPr id="7" name="Slide Number Placeholder 6"/>
          <p:cNvSpPr>
            <a:spLocks noGrp="1"/>
          </p:cNvSpPr>
          <p:nvPr>
            <p:ph type="sldNum" sz="quarter" idx="12"/>
          </p:nvPr>
        </p:nvSpPr>
        <p:spPr>
          <a:xfrm>
            <a:off x="8367184" y="6356351"/>
            <a:ext cx="2844800" cy="365125"/>
          </a:xfrm>
          <a:prstGeom prst="rect">
            <a:avLst/>
          </a:prstGeom>
        </p:spPr>
        <p:txBody>
          <a:bodyPr/>
          <a:lstStyle>
            <a:lvl1pPr>
              <a:defRPr smtClean="0">
                <a:latin typeface="Corbel"/>
                <a:cs typeface="Corbel"/>
              </a:defRPr>
            </a:lvl1pPr>
          </a:lstStyle>
          <a:p>
            <a:pPr>
              <a:defRPr/>
            </a:pPr>
            <a:fld id="{8FFFDC0A-B599-044F-94DC-84B2EF51D252}" type="slidenum">
              <a:rPr lang="en-US"/>
              <a:pPr>
                <a:defRPr/>
              </a:pPr>
              <a:t>‹#›</a:t>
            </a:fld>
            <a:endParaRPr lang="en-US" dirty="0"/>
          </a:p>
        </p:txBody>
      </p:sp>
    </p:spTree>
    <p:extLst>
      <p:ext uri="{BB962C8B-B14F-4D97-AF65-F5344CB8AC3E}">
        <p14:creationId xmlns:p14="http://schemas.microsoft.com/office/powerpoint/2010/main" val="4670800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USE THIS TITLE ONLY">
    <p:spTree>
      <p:nvGrpSpPr>
        <p:cNvPr id="1" name=""/>
        <p:cNvGrpSpPr/>
        <p:nvPr/>
      </p:nvGrpSpPr>
      <p:grpSpPr>
        <a:xfrm>
          <a:off x="0" y="0"/>
          <a:ext cx="0" cy="0"/>
          <a:chOff x="0" y="0"/>
          <a:chExt cx="0" cy="0"/>
        </a:xfrm>
      </p:grpSpPr>
      <p:sp>
        <p:nvSpPr>
          <p:cNvPr id="8" name="Title 8"/>
          <p:cNvSpPr>
            <a:spLocks noGrp="1"/>
          </p:cNvSpPr>
          <p:nvPr>
            <p:ph type="title" hasCustomPrompt="1"/>
          </p:nvPr>
        </p:nvSpPr>
        <p:spPr>
          <a:xfrm>
            <a:off x="316083" y="269647"/>
            <a:ext cx="11687535" cy="414000"/>
          </a:xfrm>
          <a:prstGeom prst="rect">
            <a:avLst/>
          </a:prstGeom>
        </p:spPr>
        <p:txBody>
          <a:bodyPr vert="horz"/>
          <a:lstStyle>
            <a:lvl1pPr algn="l">
              <a:lnSpc>
                <a:spcPts val="3000"/>
              </a:lnSpc>
              <a:defRPr sz="2667" b="1" baseline="0">
                <a:solidFill>
                  <a:schemeClr val="tx2"/>
                </a:solidFill>
                <a:latin typeface="Arial" pitchFamily="34" charset="0"/>
                <a:cs typeface="Arial" pitchFamily="34" charset="0"/>
              </a:defRPr>
            </a:lvl1pPr>
          </a:lstStyle>
          <a:p>
            <a:r>
              <a:rPr lang="en-GB" noProof="0"/>
              <a:t>Click to add master title</a:t>
            </a:r>
          </a:p>
        </p:txBody>
      </p:sp>
      <p:sp>
        <p:nvSpPr>
          <p:cNvPr id="7" name="Slide Number Placeholder 5">
            <a:extLst>
              <a:ext uri="{FF2B5EF4-FFF2-40B4-BE49-F238E27FC236}">
                <a16:creationId xmlns:a16="http://schemas.microsoft.com/office/drawing/2014/main" id="{F69ABE87-4BF1-46A8-AE26-482EC3DF8711}"/>
              </a:ext>
            </a:extLst>
          </p:cNvPr>
          <p:cNvSpPr>
            <a:spLocks noGrp="1"/>
          </p:cNvSpPr>
          <p:nvPr>
            <p:ph type="sldNum" sz="quarter" idx="4"/>
          </p:nvPr>
        </p:nvSpPr>
        <p:spPr>
          <a:xfrm>
            <a:off x="11806603" y="6519884"/>
            <a:ext cx="528000" cy="216000"/>
          </a:xfrm>
          <a:prstGeom prst="rect">
            <a:avLst/>
          </a:prstGeom>
        </p:spPr>
        <p:txBody>
          <a:bodyPr vert="horz" lIns="0" tIns="0" rIns="0" bIns="0" rtlCol="0" anchor="t" anchorCtr="0"/>
          <a:lstStyle>
            <a:lvl1pPr algn="l">
              <a:defRPr sz="1067" b="1">
                <a:solidFill>
                  <a:schemeClr val="accent6"/>
                </a:solidFill>
                <a:latin typeface="Arial" pitchFamily="34" charset="0"/>
                <a:cs typeface="Arial" pitchFamily="34" charset="0"/>
              </a:defRPr>
            </a:lvl1pPr>
          </a:lstStyle>
          <a:p>
            <a:fld id="{3C4F54F3-C349-4609-AFEE-01462D5C7942}" type="slidenum">
              <a:rPr lang="en-GB" smtClean="0"/>
              <a:pPr/>
              <a:t>‹#›</a:t>
            </a:fld>
            <a:endParaRPr lang="en-GB"/>
          </a:p>
        </p:txBody>
      </p:sp>
      <p:sp>
        <p:nvSpPr>
          <p:cNvPr id="9" name="Footer Placeholder 4">
            <a:extLst>
              <a:ext uri="{FF2B5EF4-FFF2-40B4-BE49-F238E27FC236}">
                <a16:creationId xmlns:a16="http://schemas.microsoft.com/office/drawing/2014/main" id="{83313B6B-2CEF-40DA-8AEA-A9D304F30FAD}"/>
              </a:ext>
            </a:extLst>
          </p:cNvPr>
          <p:cNvSpPr>
            <a:spLocks noGrp="1"/>
          </p:cNvSpPr>
          <p:nvPr>
            <p:ph type="ftr" sz="quarter" idx="3"/>
          </p:nvPr>
        </p:nvSpPr>
        <p:spPr>
          <a:xfrm>
            <a:off x="10018644" y="6519884"/>
            <a:ext cx="1323817" cy="288000"/>
          </a:xfrm>
          <a:prstGeom prst="rect">
            <a:avLst/>
          </a:prstGeom>
        </p:spPr>
        <p:txBody>
          <a:bodyPr vert="horz" lIns="0" tIns="0" rIns="0" bIns="0" rtlCol="0" anchor="t" anchorCtr="0"/>
          <a:lstStyle>
            <a:lvl1pPr algn="r">
              <a:lnSpc>
                <a:spcPts val="1333"/>
              </a:lnSpc>
              <a:defRPr sz="1067" b="1">
                <a:solidFill>
                  <a:schemeClr val="accent6"/>
                </a:solidFill>
                <a:latin typeface="Arial" pitchFamily="34" charset="0"/>
                <a:cs typeface="Arial" pitchFamily="34" charset="0"/>
              </a:defRPr>
            </a:lvl1pPr>
          </a:lstStyle>
          <a:p>
            <a:pPr defTabSz="1219110">
              <a:lnSpc>
                <a:spcPct val="100000"/>
              </a:lnSpc>
              <a:defRPr/>
            </a:pPr>
            <a:r>
              <a:rPr lang="en-GB" kern="0">
                <a:latin typeface="Arial"/>
                <a:cs typeface="Arial"/>
              </a:rPr>
              <a:t>Strictly Confidential</a:t>
            </a:r>
          </a:p>
        </p:txBody>
      </p:sp>
    </p:spTree>
    <p:extLst>
      <p:ext uri="{BB962C8B-B14F-4D97-AF65-F5344CB8AC3E}">
        <p14:creationId xmlns:p14="http://schemas.microsoft.com/office/powerpoint/2010/main" val="14644334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25528808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Title Content">
    <p:spTree>
      <p:nvGrpSpPr>
        <p:cNvPr id="1" name=""/>
        <p:cNvGrpSpPr/>
        <p:nvPr/>
      </p:nvGrpSpPr>
      <p:grpSpPr>
        <a:xfrm>
          <a:off x="0" y="0"/>
          <a:ext cx="0" cy="0"/>
          <a:chOff x="0" y="0"/>
          <a:chExt cx="0" cy="0"/>
        </a:xfrm>
      </p:grpSpPr>
      <p:sp>
        <p:nvSpPr>
          <p:cNvPr id="12" name="Title 11"/>
          <p:cNvSpPr>
            <a:spLocks noGrp="1"/>
          </p:cNvSpPr>
          <p:nvPr>
            <p:ph type="title"/>
          </p:nvPr>
        </p:nvSpPr>
        <p:spPr/>
        <p:txBody>
          <a:bodyPr anchor="t"/>
          <a:lstStyle/>
          <a:p>
            <a:r>
              <a:rPr lang="en-US"/>
              <a:t>Click to edit Master title style</a:t>
            </a:r>
          </a:p>
        </p:txBody>
      </p:sp>
      <p:sp>
        <p:nvSpPr>
          <p:cNvPr id="13" name="Text Placeholder 2"/>
          <p:cNvSpPr>
            <a:spLocks noGrp="1"/>
          </p:cNvSpPr>
          <p:nvPr>
            <p:ph idx="1" hasCustomPrompt="1"/>
          </p:nvPr>
        </p:nvSpPr>
        <p:spPr>
          <a:xfrm>
            <a:off x="619691" y="1580972"/>
            <a:ext cx="10990476" cy="4174446"/>
          </a:xfrm>
          <a:prstGeom prst="rect">
            <a:avLst/>
          </a:prstGeom>
        </p:spPr>
        <p:txBody>
          <a:bodyPr vert="horz" lIns="91440" tIns="45720" rIns="91440" bIns="45720" rtlCol="0">
            <a:noAutofit/>
          </a:bodyPr>
          <a:lstStyle>
            <a:lvl4pPr>
              <a:defRPr sz="2200"/>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6" name="Rectangle 6"/>
          <p:cNvSpPr>
            <a:spLocks noGrp="1" noChangeArrowheads="1"/>
          </p:cNvSpPr>
          <p:nvPr>
            <p:ph type="sldNum" sz="quarter" idx="4"/>
          </p:nvPr>
        </p:nvSpPr>
        <p:spPr bwMode="gray">
          <a:xfrm>
            <a:off x="11841163" y="6657975"/>
            <a:ext cx="350837" cy="200025"/>
          </a:xfrm>
          <a:prstGeom prst="rect">
            <a:avLst/>
          </a:prstGeom>
          <a:ln/>
        </p:spPr>
        <p:txBody>
          <a:bodyPr vert="horz" wrap="square" lIns="91440" tIns="45720" rIns="91440" bIns="45720" numCol="1" anchor="t" anchorCtr="0" compatLnSpc="1">
            <a:prstTxWarp prst="textNoShape">
              <a:avLst/>
            </a:prstTxWarp>
          </a:bodyPr>
          <a:lstStyle>
            <a:lvl1pPr algn="l" eaLnBrk="0" hangingPunct="0">
              <a:defRPr sz="700">
                <a:solidFill>
                  <a:schemeClr val="bg1"/>
                </a:solidFill>
              </a:defRPr>
            </a:lvl1pPr>
          </a:lstStyle>
          <a:p>
            <a:fld id="{9EDE57E2-A691-1C4A-A145-470C005D1CB8}" type="slidenum">
              <a:rPr lang="en-US" smtClean="0"/>
              <a:pPr/>
              <a:t>‹#›</a:t>
            </a:fld>
            <a:endParaRPr lang="en-US" dirty="0"/>
          </a:p>
        </p:txBody>
      </p:sp>
      <p:sp>
        <p:nvSpPr>
          <p:cNvPr id="3" name="Text Placeholder 2"/>
          <p:cNvSpPr>
            <a:spLocks noGrp="1"/>
          </p:cNvSpPr>
          <p:nvPr>
            <p:ph type="body" sz="quarter" idx="10" hasCustomPrompt="1"/>
          </p:nvPr>
        </p:nvSpPr>
        <p:spPr>
          <a:xfrm>
            <a:off x="0" y="0"/>
            <a:ext cx="11353802" cy="358775"/>
          </a:xfrm>
        </p:spPr>
        <p:txBody>
          <a:bodyPr/>
          <a:lstStyle>
            <a:lvl1pPr marL="0" indent="0">
              <a:buNone/>
              <a:defRPr sz="1800" b="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add eyebrow</a:t>
            </a:r>
          </a:p>
        </p:txBody>
      </p:sp>
      <p:sp>
        <p:nvSpPr>
          <p:cNvPr id="4" name="Text Placeholder 3"/>
          <p:cNvSpPr>
            <a:spLocks noGrp="1"/>
          </p:cNvSpPr>
          <p:nvPr>
            <p:ph type="body" sz="quarter" idx="11" hasCustomPrompt="1"/>
          </p:nvPr>
        </p:nvSpPr>
        <p:spPr>
          <a:xfrm>
            <a:off x="289931" y="6137455"/>
            <a:ext cx="10237788" cy="512762"/>
          </a:xfrm>
        </p:spPr>
        <p:txBody>
          <a:bodyPr/>
          <a:lstStyle>
            <a:lvl1pPr marL="0" indent="0">
              <a:lnSpc>
                <a:spcPct val="95000"/>
              </a:lnSpc>
              <a:spcBef>
                <a:spcPts val="0"/>
              </a:spcBef>
              <a:buNone/>
              <a:defRPr sz="1200" baseline="0">
                <a:solidFill>
                  <a:schemeClr val="bg1"/>
                </a:solidFill>
                <a:latin typeface="+mn-lt"/>
              </a:defRPr>
            </a:lvl1pPr>
            <a:lvl2pPr>
              <a:defRPr sz="900">
                <a:solidFill>
                  <a:schemeClr val="bg1"/>
                </a:solidFill>
                <a:latin typeface="+mn-lt"/>
              </a:defRPr>
            </a:lvl2pPr>
            <a:lvl3pPr>
              <a:defRPr sz="900">
                <a:solidFill>
                  <a:schemeClr val="bg1"/>
                </a:solidFill>
                <a:latin typeface="+mn-lt"/>
              </a:defRPr>
            </a:lvl3pPr>
            <a:lvl4pPr>
              <a:defRPr sz="900">
                <a:solidFill>
                  <a:schemeClr val="bg1"/>
                </a:solidFill>
                <a:latin typeface="+mn-lt"/>
              </a:defRPr>
            </a:lvl4pPr>
            <a:lvl5pPr>
              <a:defRPr sz="900">
                <a:solidFill>
                  <a:schemeClr val="bg1"/>
                </a:solidFill>
                <a:latin typeface="+mn-lt"/>
              </a:defRPr>
            </a:lvl5pPr>
          </a:lstStyle>
          <a:p>
            <a:pPr lvl="0"/>
            <a:r>
              <a:rPr lang="en-US" dirty="0"/>
              <a:t>Click to add references and sources</a:t>
            </a:r>
          </a:p>
        </p:txBody>
      </p:sp>
      <p:sp>
        <p:nvSpPr>
          <p:cNvPr id="7" name="Text Placeholder 3"/>
          <p:cNvSpPr>
            <a:spLocks noGrp="1"/>
          </p:cNvSpPr>
          <p:nvPr>
            <p:ph type="body" sz="quarter" idx="12" hasCustomPrompt="1"/>
          </p:nvPr>
        </p:nvSpPr>
        <p:spPr>
          <a:xfrm>
            <a:off x="289931" y="5546934"/>
            <a:ext cx="11320236" cy="512762"/>
          </a:xfrm>
        </p:spPr>
        <p:txBody>
          <a:bodyPr anchor="b"/>
          <a:lstStyle>
            <a:lvl1pPr marL="0" indent="0">
              <a:lnSpc>
                <a:spcPct val="95000"/>
              </a:lnSpc>
              <a:spcBef>
                <a:spcPts val="0"/>
              </a:spcBef>
              <a:buNone/>
              <a:defRPr sz="1000" baseline="0">
                <a:solidFill>
                  <a:schemeClr val="tx1"/>
                </a:solidFill>
                <a:latin typeface="+mn-lt"/>
              </a:defRPr>
            </a:lvl1pPr>
            <a:lvl2pPr>
              <a:defRPr sz="900">
                <a:solidFill>
                  <a:schemeClr val="bg1"/>
                </a:solidFill>
                <a:latin typeface="+mn-lt"/>
              </a:defRPr>
            </a:lvl2pPr>
            <a:lvl3pPr>
              <a:defRPr sz="900">
                <a:solidFill>
                  <a:schemeClr val="bg1"/>
                </a:solidFill>
                <a:latin typeface="+mn-lt"/>
              </a:defRPr>
            </a:lvl3pPr>
            <a:lvl4pPr>
              <a:defRPr sz="900">
                <a:solidFill>
                  <a:schemeClr val="bg1"/>
                </a:solidFill>
                <a:latin typeface="+mn-lt"/>
              </a:defRPr>
            </a:lvl4pPr>
            <a:lvl5pPr>
              <a:defRPr sz="900">
                <a:solidFill>
                  <a:schemeClr val="bg1"/>
                </a:solidFill>
                <a:latin typeface="+mn-lt"/>
              </a:defRPr>
            </a:lvl5pPr>
          </a:lstStyle>
          <a:p>
            <a:pPr lvl="0"/>
            <a:r>
              <a:rPr lang="en-US" dirty="0"/>
              <a:t>Click to  add additional footnotes</a:t>
            </a:r>
          </a:p>
        </p:txBody>
      </p:sp>
    </p:spTree>
    <p:extLst>
      <p:ext uri="{BB962C8B-B14F-4D97-AF65-F5344CB8AC3E}">
        <p14:creationId xmlns:p14="http://schemas.microsoft.com/office/powerpoint/2010/main" val="4121049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94">
          <p15:clr>
            <a:srgbClr val="FBAE40"/>
          </p15:clr>
        </p15:guide>
        <p15:guide id="2" pos="384">
          <p15:clr>
            <a:srgbClr val="FBAE40"/>
          </p15:clr>
        </p15:guide>
        <p15:guide id="3" pos="7317">
          <p15:clr>
            <a:srgbClr val="FBAE40"/>
          </p15:clr>
        </p15:guide>
        <p15:guide id="4" orient="horz" pos="723">
          <p15:clr>
            <a:srgbClr val="FBAE40"/>
          </p15:clr>
        </p15:guide>
        <p15:guide id="5" orient="horz" pos="770">
          <p15:clr>
            <a:srgbClr val="FBAE40"/>
          </p15:clr>
        </p15:guide>
        <p15:guide id="6" orient="horz" pos="3629">
          <p15:clr>
            <a:srgbClr val="FBAE40"/>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Content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0" y="347959"/>
            <a:ext cx="12192000" cy="1069680"/>
          </a:xfrm>
          <a:prstGeom prst="rect">
            <a:avLst/>
          </a:prstGeom>
        </p:spPr>
        <p:txBody>
          <a:bodyPr anchor="ctr"/>
          <a:lstStyle>
            <a:lvl1pPr algn="ctr">
              <a:defRPr sz="4000">
                <a:solidFill>
                  <a:schemeClr val="tx1"/>
                </a:solidFill>
              </a:defRPr>
            </a:lvl1pPr>
          </a:lstStyle>
          <a:p>
            <a:r>
              <a:rPr lang="en-US" dirty="0"/>
              <a:t>Click to add title</a:t>
            </a:r>
          </a:p>
        </p:txBody>
      </p:sp>
      <p:sp>
        <p:nvSpPr>
          <p:cNvPr id="7" name="Text Placeholder 7"/>
          <p:cNvSpPr>
            <a:spLocks noGrp="1"/>
          </p:cNvSpPr>
          <p:nvPr>
            <p:ph type="body" sz="quarter" idx="13" hasCustomPrompt="1"/>
          </p:nvPr>
        </p:nvSpPr>
        <p:spPr>
          <a:xfrm>
            <a:off x="0" y="6324602"/>
            <a:ext cx="12192000" cy="533399"/>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
        <p:nvSpPr>
          <p:cNvPr id="8" name="Content Placeholder 3"/>
          <p:cNvSpPr>
            <a:spLocks noGrp="1"/>
          </p:cNvSpPr>
          <p:nvPr>
            <p:ph sz="quarter" idx="14"/>
          </p:nvPr>
        </p:nvSpPr>
        <p:spPr>
          <a:xfrm>
            <a:off x="609600" y="1566751"/>
            <a:ext cx="10972800" cy="4639840"/>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27436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8F49AA-1A71-9640-BE40-D7C77B652FE8}"/>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3593586-9D71-A848-A7EC-4CACA32885E7}"/>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2D8554C-68D8-BA4A-A01E-2E25610D0CB1}"/>
              </a:ext>
            </a:extLst>
          </p:cNvPr>
          <p:cNvSpPr>
            <a:spLocks noGrp="1"/>
          </p:cNvSpPr>
          <p:nvPr>
            <p:ph type="dt" sz="half" idx="10"/>
          </p:nvPr>
        </p:nvSpPr>
        <p:spPr/>
        <p:txBody>
          <a:bodyPr/>
          <a:lstStyle/>
          <a:p>
            <a:fld id="{AFF5A71D-36C5-6F4C-BE47-B07AA3778ECB}" type="datetimeFigureOut">
              <a:rPr lang="en-US" smtClean="0"/>
              <a:t>6/2/25</a:t>
            </a:fld>
            <a:endParaRPr lang="en-US"/>
          </a:p>
        </p:txBody>
      </p:sp>
      <p:sp>
        <p:nvSpPr>
          <p:cNvPr id="5" name="Footer Placeholder 4">
            <a:extLst>
              <a:ext uri="{FF2B5EF4-FFF2-40B4-BE49-F238E27FC236}">
                <a16:creationId xmlns:a16="http://schemas.microsoft.com/office/drawing/2014/main" id="{A5D95A16-B154-B544-A4C3-0F23E5EE9BE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90F9105-9B5F-EA4D-9904-04E34F395B8E}"/>
              </a:ext>
            </a:extLst>
          </p:cNvPr>
          <p:cNvSpPr>
            <a:spLocks noGrp="1"/>
          </p:cNvSpPr>
          <p:nvPr>
            <p:ph type="sldNum" sz="quarter" idx="12"/>
          </p:nvPr>
        </p:nvSpPr>
        <p:spPr/>
        <p:txBody>
          <a:bodyPr/>
          <a:lstStyle/>
          <a:p>
            <a:fld id="{0DF2EF98-2BE7-D24A-ACA7-F6A8EDA4207F}" type="slidenum">
              <a:rPr lang="en-US" smtClean="0"/>
              <a:t>‹#›</a:t>
            </a:fld>
            <a:endParaRPr lang="en-US"/>
          </a:p>
        </p:txBody>
      </p:sp>
    </p:spTree>
    <p:extLst>
      <p:ext uri="{BB962C8B-B14F-4D97-AF65-F5344CB8AC3E}">
        <p14:creationId xmlns:p14="http://schemas.microsoft.com/office/powerpoint/2010/main" val="37138317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Contents List">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315383" y="1644095"/>
            <a:ext cx="11688232" cy="4230000"/>
          </a:xfrm>
          <a:prstGeom prst="rect">
            <a:avLst/>
          </a:prstGeom>
        </p:spPr>
        <p:txBody>
          <a:bodyPr/>
          <a:lstStyle>
            <a:lvl1pPr marL="269861" indent="-269861">
              <a:lnSpc>
                <a:spcPct val="100000"/>
              </a:lnSpc>
              <a:spcBef>
                <a:spcPts val="0"/>
              </a:spcBef>
              <a:buClrTx/>
              <a:buFont typeface="+mj-lt"/>
              <a:buAutoNum type="arabicPeriod"/>
              <a:defRPr sz="1800" b="1">
                <a:solidFill>
                  <a:schemeClr val="tx1"/>
                </a:solidFill>
                <a:latin typeface="Arial" pitchFamily="34" charset="0"/>
                <a:cs typeface="Arial" pitchFamily="34" charset="0"/>
              </a:defRPr>
            </a:lvl1pPr>
            <a:lvl2pPr marL="472476" indent="-134994">
              <a:lnSpc>
                <a:spcPct val="100000"/>
              </a:lnSpc>
              <a:spcBef>
                <a:spcPts val="0"/>
              </a:spcBef>
              <a:buClrTx/>
              <a:buFont typeface="Arial" pitchFamily="34" charset="0"/>
              <a:buChar char="•"/>
              <a:defRPr sz="1600" baseline="0">
                <a:solidFill>
                  <a:schemeClr val="tx1"/>
                </a:solidFill>
                <a:latin typeface="Arial" pitchFamily="34" charset="0"/>
                <a:cs typeface="Arial" pitchFamily="34" charset="0"/>
              </a:defRPr>
            </a:lvl2pPr>
            <a:lvl3pPr>
              <a:defRPr sz="1050" baseline="0">
                <a:latin typeface="Arial" pitchFamily="34" charset="0"/>
                <a:cs typeface="Arial" pitchFamily="34" charset="0"/>
              </a:defRPr>
            </a:lvl3pPr>
            <a:lvl4pPr marL="467076" indent="-134994">
              <a:defRPr sz="1050">
                <a:latin typeface="Arial" pitchFamily="34" charset="0"/>
                <a:cs typeface="Arial" pitchFamily="34" charset="0"/>
              </a:defRPr>
            </a:lvl4pPr>
            <a:lvl5pPr marL="467076">
              <a:defRPr sz="1050">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5" name="Slide Number Placeholder 5"/>
          <p:cNvSpPr>
            <a:spLocks noGrp="1"/>
          </p:cNvSpPr>
          <p:nvPr>
            <p:ph type="sldNum" sz="quarter" idx="4"/>
          </p:nvPr>
        </p:nvSpPr>
        <p:spPr>
          <a:xfrm>
            <a:off x="424500" y="6462339"/>
            <a:ext cx="528000" cy="216000"/>
          </a:xfrm>
          <a:prstGeom prst="rect">
            <a:avLst/>
          </a:prstGeom>
        </p:spPr>
        <p:txBody>
          <a:bodyPr vert="horz" lIns="0" tIns="0" rIns="0" bIns="0" rtlCol="0" anchor="t" anchorCtr="0"/>
          <a:lstStyle>
            <a:lvl1pPr algn="l">
              <a:defRPr sz="800"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9" name="Title 8"/>
          <p:cNvSpPr>
            <a:spLocks noGrp="1"/>
          </p:cNvSpPr>
          <p:nvPr>
            <p:ph type="title" hasCustomPrompt="1"/>
          </p:nvPr>
        </p:nvSpPr>
        <p:spPr>
          <a:xfrm>
            <a:off x="316086" y="192000"/>
            <a:ext cx="11687535" cy="672000"/>
          </a:xfrm>
          <a:prstGeom prst="rect">
            <a:avLst/>
          </a:prstGeom>
        </p:spPr>
        <p:txBody>
          <a:bodyPr vert="horz"/>
          <a:lstStyle>
            <a:lvl1pPr algn="l" defTabSz="457178" rtl="0" eaLnBrk="1" latinLnBrk="0" hangingPunct="1">
              <a:lnSpc>
                <a:spcPct val="100000"/>
              </a:lnSpc>
              <a:spcBef>
                <a:spcPct val="0"/>
              </a:spcBef>
              <a:buNone/>
              <a:defRPr lang="en-GB" sz="2400" b="1" kern="1200" baseline="0" noProof="0" dirty="0">
                <a:solidFill>
                  <a:srgbClr val="830051"/>
                </a:solidFill>
                <a:latin typeface="Arial" pitchFamily="34" charset="0"/>
                <a:ea typeface="+mj-ea"/>
                <a:cs typeface="Arial" pitchFamily="34" charset="0"/>
              </a:defRPr>
            </a:lvl1pPr>
          </a:lstStyle>
          <a:p>
            <a:r>
              <a:rPr lang="en-GB" noProof="0"/>
              <a:t>Click to add content title</a:t>
            </a:r>
          </a:p>
        </p:txBody>
      </p:sp>
    </p:spTree>
    <p:extLst>
      <p:ext uri="{BB962C8B-B14F-4D97-AF65-F5344CB8AC3E}">
        <p14:creationId xmlns:p14="http://schemas.microsoft.com/office/powerpoint/2010/main" val="3641814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17" name="Picture 16" descr="A picture containing person&#10;&#10;Description automatically generated">
            <a:extLst>
              <a:ext uri="{FF2B5EF4-FFF2-40B4-BE49-F238E27FC236}">
                <a16:creationId xmlns:a16="http://schemas.microsoft.com/office/drawing/2014/main" id="{57AA8DA7-D7C3-CB99-0FCD-14E8427A465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095149" y="3647628"/>
            <a:ext cx="6096851" cy="3210373"/>
          </a:xfrm>
          <a:prstGeom prst="rect">
            <a:avLst/>
          </a:prstGeom>
        </p:spPr>
      </p:pic>
      <p:sp>
        <p:nvSpPr>
          <p:cNvPr id="10" name="Rectangle 54"/>
          <p:cNvSpPr>
            <a:spLocks noGrp="1" noChangeArrowheads="1"/>
          </p:cNvSpPr>
          <p:nvPr>
            <p:ph type="subTitle" idx="1"/>
          </p:nvPr>
        </p:nvSpPr>
        <p:spPr>
          <a:xfrm>
            <a:off x="609600" y="4041651"/>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endParaRPr lang="en-US" dirty="0"/>
          </a:p>
        </p:txBody>
      </p:sp>
      <p:sp>
        <p:nvSpPr>
          <p:cNvPr id="8" name="Rectangle 7">
            <a:extLst>
              <a:ext uri="{FF2B5EF4-FFF2-40B4-BE49-F238E27FC236}">
                <a16:creationId xmlns:a16="http://schemas.microsoft.com/office/drawing/2014/main" id="{02294B36-D511-4E23-A768-EAFA149B5CC7}"/>
              </a:ext>
            </a:extLst>
          </p:cNvPr>
          <p:cNvSpPr/>
          <p:nvPr/>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4000">
                <a:solidFill>
                  <a:srgbClr val="455560"/>
                </a:solidFill>
              </a:defRPr>
            </a:lvl1pPr>
          </a:lstStyle>
          <a:p>
            <a:r>
              <a:rPr lang="en-US"/>
              <a:t>Click to edit Master title style</a:t>
            </a:r>
            <a:endParaRPr lang="en-US" dirty="0"/>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1" name="Picture 10" descr="Icon&#10;&#10;Description automatically generated">
            <a:extLst>
              <a:ext uri="{FF2B5EF4-FFF2-40B4-BE49-F238E27FC236}">
                <a16:creationId xmlns:a16="http://schemas.microsoft.com/office/drawing/2014/main" id="{D2C404A3-49E3-6AE3-6316-79D1DE70A53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23345" y="239714"/>
            <a:ext cx="2020824" cy="699807"/>
          </a:xfrm>
          <a:prstGeom prst="rect">
            <a:avLst/>
          </a:prstGeom>
        </p:spPr>
      </p:pic>
    </p:spTree>
    <p:extLst>
      <p:ext uri="{BB962C8B-B14F-4D97-AF65-F5344CB8AC3E}">
        <p14:creationId xmlns:p14="http://schemas.microsoft.com/office/powerpoint/2010/main" val="11201010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285529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1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4" name="Group 3">
            <a:extLst>
              <a:ext uri="{FF2B5EF4-FFF2-40B4-BE49-F238E27FC236}">
                <a16:creationId xmlns:a16="http://schemas.microsoft.com/office/drawing/2014/main" id="{9790703F-E851-1D5A-99B7-43DBD5482698}"/>
              </a:ext>
            </a:extLst>
          </p:cNvPr>
          <p:cNvGrpSpPr/>
          <p:nvPr userDrawn="1"/>
        </p:nvGrpSpPr>
        <p:grpSpPr>
          <a:xfrm>
            <a:off x="9392909" y="6212722"/>
            <a:ext cx="2488502" cy="450135"/>
            <a:chOff x="9392911" y="6212702"/>
            <a:chExt cx="2488502" cy="450133"/>
          </a:xfrm>
        </p:grpSpPr>
        <p:pic>
          <p:nvPicPr>
            <p:cNvPr id="5" name="Picture 4" descr="Icon&#10;&#10;Description automatically generated">
              <a:extLst>
                <a:ext uri="{FF2B5EF4-FFF2-40B4-BE49-F238E27FC236}">
                  <a16:creationId xmlns:a16="http://schemas.microsoft.com/office/drawing/2014/main" id="{C714CC1E-7921-3200-C137-F7ADAA9532C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6" name="Rectangle 8">
              <a:extLst>
                <a:ext uri="{FF2B5EF4-FFF2-40B4-BE49-F238E27FC236}">
                  <a16:creationId xmlns:a16="http://schemas.microsoft.com/office/drawing/2014/main" id="{79882158-D8CB-A63B-35E5-FF6D03999CD4}"/>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4332172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pic>
        <p:nvPicPr>
          <p:cNvPr id="6" name="Picture 5" descr="Icon&#10;&#10;Description automatically generated">
            <a:extLst>
              <a:ext uri="{FF2B5EF4-FFF2-40B4-BE49-F238E27FC236}">
                <a16:creationId xmlns:a16="http://schemas.microsoft.com/office/drawing/2014/main" id="{A10CE991-EF19-4C89-B2F1-8D342C72985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34667" y="5556667"/>
            <a:ext cx="3154680" cy="1092459"/>
          </a:xfrm>
          <a:prstGeom prst="rect">
            <a:avLst/>
          </a:prstGeom>
        </p:spPr>
      </p:pic>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1"/>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cxnSp>
        <p:nvCxnSpPr>
          <p:cNvPr id="8" name="Straight Connector 7">
            <a:extLst>
              <a:ext uri="{FF2B5EF4-FFF2-40B4-BE49-F238E27FC236}">
                <a16:creationId xmlns:a16="http://schemas.microsoft.com/office/drawing/2014/main" id="{0FA01F1A-8AE6-48F9-95F4-73790D6CA686}"/>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87562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29"/>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0"/>
            <a:ext cx="5229571" cy="4679463"/>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8590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1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29"/>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0"/>
            <a:ext cx="5229571" cy="4679463"/>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5" name="Group 4">
            <a:extLst>
              <a:ext uri="{FF2B5EF4-FFF2-40B4-BE49-F238E27FC236}">
                <a16:creationId xmlns:a16="http://schemas.microsoft.com/office/drawing/2014/main" id="{4B831F98-D110-9641-0056-3FFA4445A199}"/>
              </a:ext>
            </a:extLst>
          </p:cNvPr>
          <p:cNvGrpSpPr/>
          <p:nvPr userDrawn="1"/>
        </p:nvGrpSpPr>
        <p:grpSpPr>
          <a:xfrm>
            <a:off x="9392909" y="6212722"/>
            <a:ext cx="2488502" cy="450135"/>
            <a:chOff x="9392911" y="6212702"/>
            <a:chExt cx="2488502" cy="450133"/>
          </a:xfrm>
        </p:grpSpPr>
        <p:pic>
          <p:nvPicPr>
            <p:cNvPr id="6" name="Picture 5" descr="Icon&#10;&#10;Description automatically generated">
              <a:extLst>
                <a:ext uri="{FF2B5EF4-FFF2-40B4-BE49-F238E27FC236}">
                  <a16:creationId xmlns:a16="http://schemas.microsoft.com/office/drawing/2014/main" id="{2C5D1AC3-8115-5D46-33CE-6C6B5212928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F667ED7-9C0E-2D48-F6BB-0BF8DBEF1D59}"/>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4617688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91340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29"/>
            <a:ext cx="5229571" cy="4665747"/>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9"/>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379246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1_Title, Text and Chart+logo">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29"/>
            <a:ext cx="5229571" cy="4665747"/>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9"/>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5" name="Group 4">
            <a:extLst>
              <a:ext uri="{FF2B5EF4-FFF2-40B4-BE49-F238E27FC236}">
                <a16:creationId xmlns:a16="http://schemas.microsoft.com/office/drawing/2014/main" id="{A188367A-EE46-1DDA-2AFE-9C628EB72449}"/>
              </a:ext>
            </a:extLst>
          </p:cNvPr>
          <p:cNvGrpSpPr/>
          <p:nvPr userDrawn="1"/>
        </p:nvGrpSpPr>
        <p:grpSpPr>
          <a:xfrm>
            <a:off x="9392909" y="6212722"/>
            <a:ext cx="2488502" cy="450135"/>
            <a:chOff x="9392911" y="6212702"/>
            <a:chExt cx="2488502" cy="450133"/>
          </a:xfrm>
        </p:grpSpPr>
        <p:pic>
          <p:nvPicPr>
            <p:cNvPr id="6" name="Picture 5" descr="Icon&#10;&#10;Description automatically generated">
              <a:extLst>
                <a:ext uri="{FF2B5EF4-FFF2-40B4-BE49-F238E27FC236}">
                  <a16:creationId xmlns:a16="http://schemas.microsoft.com/office/drawing/2014/main" id="{35BBB51B-0D41-5485-99A1-BEEAE260796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3F85628-F902-1363-8D50-72542C0A0300}"/>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6161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61" y="238129"/>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602687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1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61" y="238129"/>
            <a:ext cx="11141055" cy="1103313"/>
          </a:xfrm>
          <a:prstGeom prst="rect">
            <a:avLst/>
          </a:prstGeom>
        </p:spPr>
        <p:txBody>
          <a:bodyPr/>
          <a:lstStyle/>
          <a:p>
            <a:r>
              <a:rPr lang="en-US"/>
              <a:t>Click to edit Master title style</a:t>
            </a:r>
            <a:endParaRPr lang="en-US" dirty="0"/>
          </a:p>
        </p:txBody>
      </p:sp>
      <p:grpSp>
        <p:nvGrpSpPr>
          <p:cNvPr id="3" name="Group 2">
            <a:extLst>
              <a:ext uri="{FF2B5EF4-FFF2-40B4-BE49-F238E27FC236}">
                <a16:creationId xmlns:a16="http://schemas.microsoft.com/office/drawing/2014/main" id="{88B87460-1489-A7E6-C388-913BBD640CAB}"/>
              </a:ext>
            </a:extLst>
          </p:cNvPr>
          <p:cNvGrpSpPr/>
          <p:nvPr userDrawn="1"/>
        </p:nvGrpSpPr>
        <p:grpSpPr>
          <a:xfrm>
            <a:off x="9392909" y="6212722"/>
            <a:ext cx="2488502" cy="450135"/>
            <a:chOff x="9392911" y="6212702"/>
            <a:chExt cx="2488502" cy="450133"/>
          </a:xfrm>
        </p:grpSpPr>
        <p:pic>
          <p:nvPicPr>
            <p:cNvPr id="4" name="Picture 3" descr="Icon&#10;&#10;Description automatically generated">
              <a:extLst>
                <a:ext uri="{FF2B5EF4-FFF2-40B4-BE49-F238E27FC236}">
                  <a16:creationId xmlns:a16="http://schemas.microsoft.com/office/drawing/2014/main" id="{73676601-6D49-45FB-EFC9-9A6CC1B205E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5" name="Rectangle 8">
              <a:extLst>
                <a:ext uri="{FF2B5EF4-FFF2-40B4-BE49-F238E27FC236}">
                  <a16:creationId xmlns:a16="http://schemas.microsoft.com/office/drawing/2014/main" id="{0DEFDF9E-3F9A-D373-496E-25B367379078}"/>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5959960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64055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1_Blank+logo">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363C55A-914A-0A48-C77B-4197A1E975AA}"/>
              </a:ext>
            </a:extLst>
          </p:cNvPr>
          <p:cNvGrpSpPr/>
          <p:nvPr userDrawn="1"/>
        </p:nvGrpSpPr>
        <p:grpSpPr>
          <a:xfrm>
            <a:off x="9392909" y="6212722"/>
            <a:ext cx="2488502" cy="450135"/>
            <a:chOff x="9392911" y="6212702"/>
            <a:chExt cx="2488502" cy="450133"/>
          </a:xfrm>
        </p:grpSpPr>
        <p:pic>
          <p:nvPicPr>
            <p:cNvPr id="3" name="Picture 2" descr="Icon&#10;&#10;Description automatically generated">
              <a:extLst>
                <a:ext uri="{FF2B5EF4-FFF2-40B4-BE49-F238E27FC236}">
                  <a16:creationId xmlns:a16="http://schemas.microsoft.com/office/drawing/2014/main" id="{06CCC797-5A17-A9B2-5D2C-FD83170EF39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4" name="Rectangle 8">
              <a:extLst>
                <a:ext uri="{FF2B5EF4-FFF2-40B4-BE49-F238E27FC236}">
                  <a16:creationId xmlns:a16="http://schemas.microsoft.com/office/drawing/2014/main" id="{518B5643-1F48-822D-8A06-E9F357ED9FFC}"/>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0278783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Promo Slide">
    <p:spTree>
      <p:nvGrpSpPr>
        <p:cNvPr id="1" name=""/>
        <p:cNvGrpSpPr/>
        <p:nvPr/>
      </p:nvGrpSpPr>
      <p:grpSpPr>
        <a:xfrm>
          <a:off x="0" y="0"/>
          <a:ext cx="0" cy="0"/>
          <a:chOff x="0" y="0"/>
          <a:chExt cx="0" cy="0"/>
        </a:xfrm>
      </p:grpSpPr>
      <p:pic>
        <p:nvPicPr>
          <p:cNvPr id="9" name="Picture 8" descr="Icon&#10;&#10;Description automatically generated">
            <a:extLst>
              <a:ext uri="{FF2B5EF4-FFF2-40B4-BE49-F238E27FC236}">
                <a16:creationId xmlns:a16="http://schemas.microsoft.com/office/drawing/2014/main" id="{3DD1DBC1-47DC-4810-B88C-6E04405379E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34667" y="5556667"/>
            <a:ext cx="3154680" cy="1092459"/>
          </a:xfrm>
          <a:prstGeom prst="rect">
            <a:avLst/>
          </a:prstGeom>
        </p:spPr>
      </p:pic>
      <p:sp>
        <p:nvSpPr>
          <p:cNvPr id="2" name="Title 1"/>
          <p:cNvSpPr>
            <a:spLocks noGrp="1"/>
          </p:cNvSpPr>
          <p:nvPr>
            <p:ph type="title"/>
          </p:nvPr>
        </p:nvSpPr>
        <p:spPr>
          <a:xfrm>
            <a:off x="514484" y="239716"/>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8"/>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0"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5"/>
            <a:ext cx="11283951" cy="1155939"/>
          </a:xfrm>
          <a:prstGeom prst="rect">
            <a:avLst/>
          </a:prstGeom>
        </p:spPr>
        <p:txBody>
          <a:bodyPr/>
          <a:lstStyle>
            <a:lvl1pPr>
              <a:buFontTx/>
              <a:buNone/>
              <a:defRPr sz="2400" b="1">
                <a:solidFill>
                  <a:srgbClr val="E1471D"/>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15" name="Rectangle 14">
            <a:extLst>
              <a:ext uri="{FF2B5EF4-FFF2-40B4-BE49-F238E27FC236}">
                <a16:creationId xmlns:a16="http://schemas.microsoft.com/office/drawing/2014/main" id="{5BBD1E00-A2D3-4202-961C-9DF3DF2683C9}"/>
              </a:ext>
            </a:extLst>
          </p:cNvPr>
          <p:cNvSpPr/>
          <p:nvPr userDrawn="1"/>
        </p:nvSpPr>
        <p:spPr>
          <a:xfrm>
            <a:off x="1" y="6590271"/>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cxnSp>
        <p:nvCxnSpPr>
          <p:cNvPr id="16" name="Straight Connector 15">
            <a:extLst>
              <a:ext uri="{FF2B5EF4-FFF2-40B4-BE49-F238E27FC236}">
                <a16:creationId xmlns:a16="http://schemas.microsoft.com/office/drawing/2014/main" id="{7590A4E9-08A7-4826-8D90-46B546D1F341}"/>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04762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itle" preserve="1">
  <p:cSld name="Title Slide ">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185C9CE2-E2AD-1DFF-38D9-BC5B0DB721AA}"/>
              </a:ext>
            </a:extLst>
          </p:cNvPr>
          <p:cNvGraphicFramePr>
            <a:graphicFrameLocks noChangeAspect="1"/>
          </p:cNvGraphicFramePr>
          <p:nvPr>
            <p:custDataLst>
              <p:tags r:id="rId1"/>
            </p:custDataLst>
            <p:extLst>
              <p:ext uri="{D42A27DB-BD31-4B8C-83A1-F6EECF244321}">
                <p14:modId xmlns:p14="http://schemas.microsoft.com/office/powerpoint/2010/main" val="7189887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9" name="Objekt 8" hidden="1">
                        <a:extLst>
                          <a:ext uri="{FF2B5EF4-FFF2-40B4-BE49-F238E27FC236}">
                            <a16:creationId xmlns:a16="http://schemas.microsoft.com/office/drawing/2014/main" id="{185C9CE2-E2AD-1DFF-38D9-BC5B0DB721A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Rechteck 14">
            <a:extLst>
              <a:ext uri="{FF2B5EF4-FFF2-40B4-BE49-F238E27FC236}">
                <a16:creationId xmlns:a16="http://schemas.microsoft.com/office/drawing/2014/main" id="{686D5034-C9AB-04BE-59EC-989D8B623346}"/>
              </a:ext>
            </a:extLst>
          </p:cNvPr>
          <p:cNvSpPr/>
          <p:nvPr/>
        </p:nvSpPr>
        <p:spPr>
          <a:xfrm>
            <a:off x="0" y="0"/>
            <a:ext cx="12192000" cy="6858000"/>
          </a:xfrm>
          <a:prstGeom prst="rect">
            <a:avLst/>
          </a:prstGeom>
          <a:solidFill>
            <a:schemeClr val="accent1"/>
          </a:solidFill>
          <a:ln>
            <a:noFill/>
          </a:ln>
        </p:spPr>
        <p:txBody>
          <a:bodyPr vert="horz" lIns="72000" tIns="72000" rIns="72000" bIns="72000" rtlCol="0" anchor="ctr">
            <a:noAutofit/>
          </a:bodyPr>
          <a:lstStyle/>
          <a:p>
            <a:pPr algn="ctr">
              <a:spcBef>
                <a:spcPts val="600"/>
              </a:spcBef>
            </a:pPr>
            <a:endParaRPr lang="de-DE" sz="1200"/>
          </a:p>
        </p:txBody>
      </p:sp>
      <p:sp>
        <p:nvSpPr>
          <p:cNvPr id="3" name="Untertitel 2">
            <a:extLst>
              <a:ext uri="{FF2B5EF4-FFF2-40B4-BE49-F238E27FC236}">
                <a16:creationId xmlns:a16="http://schemas.microsoft.com/office/drawing/2014/main" id="{18441DAC-80ED-DDC6-8DFD-93869F84BF0A}"/>
              </a:ext>
            </a:extLst>
          </p:cNvPr>
          <p:cNvSpPr>
            <a:spLocks noGrp="1"/>
          </p:cNvSpPr>
          <p:nvPr>
            <p:ph type="subTitle" idx="1" hasCustomPrompt="1"/>
          </p:nvPr>
        </p:nvSpPr>
        <p:spPr>
          <a:xfrm>
            <a:off x="595313" y="5213746"/>
            <a:ext cx="10999788" cy="492443"/>
          </a:xfrm>
        </p:spPr>
        <p:txBody>
          <a:bodyPr wrap="square" lIns="0" tIns="0" rIns="0" bIns="0" rtlCol="0" anchor="t">
            <a:noAutofit/>
          </a:bodyPr>
          <a:lstStyle>
            <a:lvl1pPr>
              <a:defRPr lang="de-DE" dirty="0">
                <a:solidFill>
                  <a:schemeClr val="bg1"/>
                </a:solidFill>
              </a:defRPr>
            </a:lvl1pPr>
          </a:lstStyle>
          <a:p>
            <a:pPr lvl="0"/>
            <a:r>
              <a:rPr lang="de-DE"/>
              <a:t>Click to </a:t>
            </a:r>
            <a:r>
              <a:rPr lang="de-DE" err="1"/>
              <a:t>edit</a:t>
            </a:r>
            <a:r>
              <a:rPr lang="de-DE"/>
              <a:t> Subtitle</a:t>
            </a:r>
          </a:p>
        </p:txBody>
      </p:sp>
      <p:sp>
        <p:nvSpPr>
          <p:cNvPr id="2" name="Titel 1">
            <a:extLst>
              <a:ext uri="{FF2B5EF4-FFF2-40B4-BE49-F238E27FC236}">
                <a16:creationId xmlns:a16="http://schemas.microsoft.com/office/drawing/2014/main" id="{2FB3B340-B8DD-45A2-67B2-E100C4E1D365}"/>
              </a:ext>
            </a:extLst>
          </p:cNvPr>
          <p:cNvSpPr>
            <a:spLocks noGrp="1"/>
          </p:cNvSpPr>
          <p:nvPr>
            <p:ph type="ctrTitle" hasCustomPrompt="1"/>
          </p:nvPr>
        </p:nvSpPr>
        <p:spPr>
          <a:xfrm>
            <a:off x="595313" y="2413338"/>
            <a:ext cx="10999788" cy="2031325"/>
          </a:xfrm>
        </p:spPr>
        <p:txBody>
          <a:bodyPr vert="horz" wrap="square" lIns="0" tIns="0" rIns="0" bIns="0" rtlCol="0" anchor="b">
            <a:noAutofit/>
          </a:bodyPr>
          <a:lstStyle>
            <a:lvl1pPr>
              <a:defRPr lang="de-DE" sz="4400" dirty="0">
                <a:solidFill>
                  <a:schemeClr val="bg1"/>
                </a:solidFill>
                <a:ea typeface="+mn-ea"/>
                <a:cs typeface="+mn-cs"/>
              </a:defRPr>
            </a:lvl1pPr>
          </a:lstStyle>
          <a:p>
            <a:pPr marL="0" lvl="0"/>
            <a:r>
              <a:rPr lang="en-US"/>
              <a:t>Click to edit Master title style</a:t>
            </a:r>
            <a:br>
              <a:rPr lang="en-US"/>
            </a:br>
            <a:r>
              <a:rPr lang="en-US"/>
              <a:t>two lines</a:t>
            </a:r>
            <a:br>
              <a:rPr lang="en-US"/>
            </a:br>
            <a:r>
              <a:rPr lang="en-US"/>
              <a:t>three lines</a:t>
            </a:r>
            <a:endParaRPr lang="de-DE"/>
          </a:p>
        </p:txBody>
      </p:sp>
      <p:sp>
        <p:nvSpPr>
          <p:cNvPr id="25" name="Rechteck 24">
            <a:extLst>
              <a:ext uri="{FF2B5EF4-FFF2-40B4-BE49-F238E27FC236}">
                <a16:creationId xmlns:a16="http://schemas.microsoft.com/office/drawing/2014/main" id="{461006A0-BB2B-877A-D5DA-707391424C8D}"/>
              </a:ext>
            </a:extLst>
          </p:cNvPr>
          <p:cNvSpPr/>
          <p:nvPr/>
        </p:nvSpPr>
        <p:spPr bwMode="gray">
          <a:xfrm>
            <a:off x="595313" y="4662488"/>
            <a:ext cx="360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endParaRPr lang="en-US" sz="1400"/>
          </a:p>
        </p:txBody>
      </p:sp>
      <p:sp>
        <p:nvSpPr>
          <p:cNvPr id="27" name="Datumsplatzhalter 3">
            <a:extLst>
              <a:ext uri="{FF2B5EF4-FFF2-40B4-BE49-F238E27FC236}">
                <a16:creationId xmlns:a16="http://schemas.microsoft.com/office/drawing/2014/main" id="{44E313EC-B126-DEDC-EDF4-9647A1A023C1}"/>
              </a:ext>
            </a:extLst>
          </p:cNvPr>
          <p:cNvSpPr>
            <a:spLocks noGrp="1"/>
          </p:cNvSpPr>
          <p:nvPr>
            <p:ph type="dt" sz="half" idx="2"/>
          </p:nvPr>
        </p:nvSpPr>
        <p:spPr>
          <a:xfrm>
            <a:off x="595313" y="5706189"/>
            <a:ext cx="10999788" cy="215444"/>
          </a:xfrm>
          <a:prstGeom prst="rect">
            <a:avLst/>
          </a:prstGeom>
        </p:spPr>
        <p:txBody>
          <a:bodyPr vert="horz" wrap="square" lIns="0" tIns="0" rIns="0" bIns="0" rtlCol="0" anchor="t">
            <a:noAutofit/>
          </a:bodyPr>
          <a:lstStyle>
            <a:lvl1pPr>
              <a:defRPr lang="de-DE" sz="1400"/>
            </a:lvl1pPr>
          </a:lstStyle>
          <a:p>
            <a:fld id="{A3C9CF46-A479-43FC-BD1A-11348CA49345}" type="datetimeFigureOut">
              <a:rPr lang="en-US" smtClean="0"/>
              <a:t>6/2/25</a:t>
            </a:fld>
            <a:endParaRPr lang="en-US"/>
          </a:p>
        </p:txBody>
      </p:sp>
      <p:pic>
        <p:nvPicPr>
          <p:cNvPr id="28" name="Immagine 4" descr="logo.eps">
            <a:extLst>
              <a:ext uri="{FF2B5EF4-FFF2-40B4-BE49-F238E27FC236}">
                <a16:creationId xmlns:a16="http://schemas.microsoft.com/office/drawing/2014/main" id="{3594AFB9-855D-68B6-9464-168D81D3111A}"/>
              </a:ext>
            </a:extLst>
          </p:cNvPr>
          <p:cNvPicPr>
            <a:picLocks noChangeAspect="1"/>
          </p:cNvPicPr>
          <p:nvPr/>
        </p:nvPicPr>
        <p:blipFill>
          <a:blip r:embed="rId5" cstate="screen">
            <a:biLevel thresh="25000"/>
            <a:extLst>
              <a:ext uri="{28A0092B-C50C-407E-A947-70E740481C1C}">
                <a14:useLocalDpi xmlns:a14="http://schemas.microsoft.com/office/drawing/2010/main"/>
              </a:ext>
            </a:extLst>
          </a:blip>
          <a:stretch>
            <a:fillRect/>
          </a:stretch>
        </p:blipFill>
        <p:spPr bwMode="gray">
          <a:xfrm>
            <a:off x="9282052" y="6195060"/>
            <a:ext cx="2313049" cy="257761"/>
          </a:xfrm>
          <a:prstGeom prst="rect">
            <a:avLst/>
          </a:prstGeom>
        </p:spPr>
      </p:pic>
    </p:spTree>
    <p:extLst>
      <p:ext uri="{BB962C8B-B14F-4D97-AF65-F5344CB8AC3E}">
        <p14:creationId xmlns:p14="http://schemas.microsoft.com/office/powerpoint/2010/main" val="35845623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Agenda">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22088040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lvl1pPr>
              <a:defRPr/>
            </a:lvl1pPr>
          </a:lstStyle>
          <a:p>
            <a:r>
              <a:rPr lang="en-US"/>
              <a:t>Agenda, Arial 20 pt.</a:t>
            </a:r>
            <a:endParaRPr lang="de-DE"/>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10" name="Tabellenplatzhalter 9">
            <a:extLst>
              <a:ext uri="{FF2B5EF4-FFF2-40B4-BE49-F238E27FC236}">
                <a16:creationId xmlns:a16="http://schemas.microsoft.com/office/drawing/2014/main" id="{B835D5A0-AFAB-1FC7-AC6A-99FD71803CA4}"/>
              </a:ext>
            </a:extLst>
          </p:cNvPr>
          <p:cNvSpPr>
            <a:spLocks noGrp="1"/>
          </p:cNvSpPr>
          <p:nvPr>
            <p:ph type="tbl" sz="quarter" idx="17" hasCustomPrompt="1"/>
          </p:nvPr>
        </p:nvSpPr>
        <p:spPr>
          <a:xfrm>
            <a:off x="595313" y="1636713"/>
            <a:ext cx="10999787" cy="4391930"/>
          </a:xfrm>
        </p:spPr>
        <p:txBody>
          <a:bodyPr/>
          <a:lstStyle>
            <a:lvl1pPr>
              <a:defRPr/>
            </a:lvl1pPr>
          </a:lstStyle>
          <a:p>
            <a:r>
              <a:rPr lang="en-US"/>
              <a:t>Table</a:t>
            </a:r>
          </a:p>
        </p:txBody>
      </p:sp>
    </p:spTree>
    <p:extLst>
      <p:ext uri="{BB962C8B-B14F-4D97-AF65-F5344CB8AC3E}">
        <p14:creationId xmlns:p14="http://schemas.microsoft.com/office/powerpoint/2010/main" val="36162908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p:cSld name="Divider">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185C9CE2-E2AD-1DFF-38D9-BC5B0DB721AA}"/>
              </a:ext>
            </a:extLst>
          </p:cNvPr>
          <p:cNvGraphicFramePr>
            <a:graphicFrameLocks noChangeAspect="1"/>
          </p:cNvGraphicFramePr>
          <p:nvPr>
            <p:custDataLst>
              <p:tags r:id="rId1"/>
            </p:custDataLst>
            <p:extLst>
              <p:ext uri="{D42A27DB-BD31-4B8C-83A1-F6EECF244321}">
                <p14:modId xmlns:p14="http://schemas.microsoft.com/office/powerpoint/2010/main" val="14198713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9" name="Objekt 8" hidden="1">
                        <a:extLst>
                          <a:ext uri="{FF2B5EF4-FFF2-40B4-BE49-F238E27FC236}">
                            <a16:creationId xmlns:a16="http://schemas.microsoft.com/office/drawing/2014/main" id="{185C9CE2-E2AD-1DFF-38D9-BC5B0DB721A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Rechteck 14">
            <a:extLst>
              <a:ext uri="{FF2B5EF4-FFF2-40B4-BE49-F238E27FC236}">
                <a16:creationId xmlns:a16="http://schemas.microsoft.com/office/drawing/2014/main" id="{686D5034-C9AB-04BE-59EC-989D8B623346}"/>
              </a:ext>
            </a:extLst>
          </p:cNvPr>
          <p:cNvSpPr/>
          <p:nvPr/>
        </p:nvSpPr>
        <p:spPr>
          <a:xfrm>
            <a:off x="0" y="0"/>
            <a:ext cx="12192000" cy="6858000"/>
          </a:xfrm>
          <a:prstGeom prst="rect">
            <a:avLst/>
          </a:prstGeom>
          <a:solidFill>
            <a:schemeClr val="accent1"/>
          </a:solidFill>
          <a:ln>
            <a:noFill/>
          </a:ln>
        </p:spPr>
        <p:txBody>
          <a:bodyPr vert="horz" lIns="72000" tIns="72000" rIns="72000" bIns="72000" rtlCol="0" anchor="ctr">
            <a:noAutofit/>
          </a:bodyPr>
          <a:lstStyle/>
          <a:p>
            <a:pPr algn="ctr">
              <a:spcBef>
                <a:spcPts val="600"/>
              </a:spcBef>
            </a:pPr>
            <a:endParaRPr lang="de-DE" sz="1200"/>
          </a:p>
        </p:txBody>
      </p:sp>
      <p:sp>
        <p:nvSpPr>
          <p:cNvPr id="2" name="Titel 1">
            <a:extLst>
              <a:ext uri="{FF2B5EF4-FFF2-40B4-BE49-F238E27FC236}">
                <a16:creationId xmlns:a16="http://schemas.microsoft.com/office/drawing/2014/main" id="{2FB3B340-B8DD-45A2-67B2-E100C4E1D365}"/>
              </a:ext>
            </a:extLst>
          </p:cNvPr>
          <p:cNvSpPr>
            <a:spLocks noGrp="1"/>
          </p:cNvSpPr>
          <p:nvPr>
            <p:ph type="ctrTitle" hasCustomPrompt="1"/>
          </p:nvPr>
        </p:nvSpPr>
        <p:spPr>
          <a:xfrm>
            <a:off x="595313" y="2751892"/>
            <a:ext cx="10999787" cy="1354217"/>
          </a:xfrm>
        </p:spPr>
        <p:txBody>
          <a:bodyPr vert="horz" wrap="square" lIns="0" tIns="0" rIns="0" bIns="0" rtlCol="0" anchor="b">
            <a:noAutofit/>
          </a:bodyPr>
          <a:lstStyle>
            <a:lvl1pPr>
              <a:spcAft>
                <a:spcPts val="0"/>
              </a:spcAft>
              <a:defRPr lang="de-DE" sz="4400" dirty="0">
                <a:solidFill>
                  <a:schemeClr val="bg1"/>
                </a:solidFill>
                <a:ea typeface="+mn-ea"/>
                <a:cs typeface="+mn-cs"/>
              </a:defRPr>
            </a:lvl1pPr>
          </a:lstStyle>
          <a:p>
            <a:pPr marL="0" lvl="0"/>
            <a:r>
              <a:rPr lang="en-US"/>
              <a:t>01. Click to edit Master title style</a:t>
            </a:r>
            <a:br>
              <a:rPr lang="en-US"/>
            </a:br>
            <a:r>
              <a:rPr lang="en-US"/>
              <a:t>two lines</a:t>
            </a:r>
            <a:endParaRPr lang="de-DE"/>
          </a:p>
        </p:txBody>
      </p:sp>
      <p:sp>
        <p:nvSpPr>
          <p:cNvPr id="25" name="Rechteck 24">
            <a:extLst>
              <a:ext uri="{FF2B5EF4-FFF2-40B4-BE49-F238E27FC236}">
                <a16:creationId xmlns:a16="http://schemas.microsoft.com/office/drawing/2014/main" id="{461006A0-BB2B-877A-D5DA-707391424C8D}"/>
              </a:ext>
            </a:extLst>
          </p:cNvPr>
          <p:cNvSpPr/>
          <p:nvPr/>
        </p:nvSpPr>
        <p:spPr bwMode="gray">
          <a:xfrm>
            <a:off x="595313" y="4323934"/>
            <a:ext cx="360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endParaRPr lang="en-US" sz="1400"/>
          </a:p>
        </p:txBody>
      </p:sp>
      <p:pic>
        <p:nvPicPr>
          <p:cNvPr id="28" name="Immagine 4" descr="logo.eps">
            <a:extLst>
              <a:ext uri="{FF2B5EF4-FFF2-40B4-BE49-F238E27FC236}">
                <a16:creationId xmlns:a16="http://schemas.microsoft.com/office/drawing/2014/main" id="{3594AFB9-855D-68B6-9464-168D81D3111A}"/>
              </a:ext>
            </a:extLst>
          </p:cNvPr>
          <p:cNvPicPr>
            <a:picLocks noChangeAspect="1"/>
          </p:cNvPicPr>
          <p:nvPr/>
        </p:nvPicPr>
        <p:blipFill>
          <a:blip r:embed="rId5" cstate="screen">
            <a:biLevel thresh="25000"/>
            <a:extLst>
              <a:ext uri="{28A0092B-C50C-407E-A947-70E740481C1C}">
                <a14:useLocalDpi xmlns:a14="http://schemas.microsoft.com/office/drawing/2010/main"/>
              </a:ext>
            </a:extLst>
          </a:blip>
          <a:stretch>
            <a:fillRect/>
          </a:stretch>
        </p:blipFill>
        <p:spPr bwMode="gray">
          <a:xfrm>
            <a:off x="9282052" y="6195060"/>
            <a:ext cx="2313049" cy="257761"/>
          </a:xfrm>
          <a:prstGeom prst="rect">
            <a:avLst/>
          </a:prstGeom>
        </p:spPr>
      </p:pic>
    </p:spTree>
    <p:extLst>
      <p:ext uri="{BB962C8B-B14F-4D97-AF65-F5344CB8AC3E}">
        <p14:creationId xmlns:p14="http://schemas.microsoft.com/office/powerpoint/2010/main" val="26494536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1575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p:cSld name="Quote">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185C9CE2-E2AD-1DFF-38D9-BC5B0DB721AA}"/>
              </a:ext>
            </a:extLst>
          </p:cNvPr>
          <p:cNvGraphicFramePr>
            <a:graphicFrameLocks noChangeAspect="1"/>
          </p:cNvGraphicFramePr>
          <p:nvPr>
            <p:custDataLst>
              <p:tags r:id="rId1"/>
            </p:custDataLst>
            <p:extLst>
              <p:ext uri="{D42A27DB-BD31-4B8C-83A1-F6EECF244321}">
                <p14:modId xmlns:p14="http://schemas.microsoft.com/office/powerpoint/2010/main" val="25212285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9" name="Objekt 8" hidden="1">
                        <a:extLst>
                          <a:ext uri="{FF2B5EF4-FFF2-40B4-BE49-F238E27FC236}">
                            <a16:creationId xmlns:a16="http://schemas.microsoft.com/office/drawing/2014/main" id="{185C9CE2-E2AD-1DFF-38D9-BC5B0DB721A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Rechteck 14">
            <a:extLst>
              <a:ext uri="{FF2B5EF4-FFF2-40B4-BE49-F238E27FC236}">
                <a16:creationId xmlns:a16="http://schemas.microsoft.com/office/drawing/2014/main" id="{686D5034-C9AB-04BE-59EC-989D8B623346}"/>
              </a:ext>
            </a:extLst>
          </p:cNvPr>
          <p:cNvSpPr/>
          <p:nvPr/>
        </p:nvSpPr>
        <p:spPr>
          <a:xfrm>
            <a:off x="0" y="0"/>
            <a:ext cx="12192000" cy="6858000"/>
          </a:xfrm>
          <a:prstGeom prst="rect">
            <a:avLst/>
          </a:prstGeom>
          <a:solidFill>
            <a:schemeClr val="accent1"/>
          </a:solidFill>
          <a:ln>
            <a:noFill/>
          </a:ln>
        </p:spPr>
        <p:txBody>
          <a:bodyPr vert="horz" lIns="72000" tIns="72000" rIns="72000" bIns="72000" rtlCol="0" anchor="ctr">
            <a:noAutofit/>
          </a:bodyPr>
          <a:lstStyle/>
          <a:p>
            <a:pPr algn="ctr">
              <a:spcBef>
                <a:spcPts val="600"/>
              </a:spcBef>
            </a:pPr>
            <a:endParaRPr lang="de-DE" sz="1200"/>
          </a:p>
        </p:txBody>
      </p:sp>
      <p:sp>
        <p:nvSpPr>
          <p:cNvPr id="2" name="Titel 1">
            <a:extLst>
              <a:ext uri="{FF2B5EF4-FFF2-40B4-BE49-F238E27FC236}">
                <a16:creationId xmlns:a16="http://schemas.microsoft.com/office/drawing/2014/main" id="{2FB3B340-B8DD-45A2-67B2-E100C4E1D365}"/>
              </a:ext>
            </a:extLst>
          </p:cNvPr>
          <p:cNvSpPr>
            <a:spLocks noGrp="1"/>
          </p:cNvSpPr>
          <p:nvPr>
            <p:ph type="ctrTitle" hasCustomPrompt="1"/>
          </p:nvPr>
        </p:nvSpPr>
        <p:spPr>
          <a:xfrm>
            <a:off x="1333500" y="2751892"/>
            <a:ext cx="10261600" cy="1354217"/>
          </a:xfrm>
        </p:spPr>
        <p:txBody>
          <a:bodyPr vert="horz" wrap="square" lIns="0" tIns="0" rIns="0" bIns="0" rtlCol="0" anchor="t">
            <a:noAutofit/>
          </a:bodyPr>
          <a:lstStyle>
            <a:lvl1pPr>
              <a:spcAft>
                <a:spcPts val="0"/>
              </a:spcAft>
              <a:defRPr lang="de-DE" sz="4400" dirty="0">
                <a:solidFill>
                  <a:schemeClr val="bg1"/>
                </a:solidFill>
                <a:ea typeface="+mn-ea"/>
                <a:cs typeface="+mn-cs"/>
              </a:defRPr>
            </a:lvl1pPr>
          </a:lstStyle>
          <a:p>
            <a:pPr marL="0" lvl="0"/>
            <a:r>
              <a:rPr lang="en-US"/>
              <a:t>Click to edit Master title style</a:t>
            </a:r>
            <a:br>
              <a:rPr lang="en-US"/>
            </a:br>
            <a:r>
              <a:rPr lang="en-US"/>
              <a:t>two lines</a:t>
            </a:r>
            <a:endParaRPr lang="de-DE"/>
          </a:p>
        </p:txBody>
      </p:sp>
      <p:pic>
        <p:nvPicPr>
          <p:cNvPr id="28" name="Immagine 4" descr="logo.eps">
            <a:extLst>
              <a:ext uri="{FF2B5EF4-FFF2-40B4-BE49-F238E27FC236}">
                <a16:creationId xmlns:a16="http://schemas.microsoft.com/office/drawing/2014/main" id="{3594AFB9-855D-68B6-9464-168D81D3111A}"/>
              </a:ext>
            </a:extLst>
          </p:cNvPr>
          <p:cNvPicPr>
            <a:picLocks noChangeAspect="1"/>
          </p:cNvPicPr>
          <p:nvPr/>
        </p:nvPicPr>
        <p:blipFill>
          <a:blip r:embed="rId5" cstate="screen">
            <a:biLevel thresh="25000"/>
            <a:extLst>
              <a:ext uri="{28A0092B-C50C-407E-A947-70E740481C1C}">
                <a14:useLocalDpi xmlns:a14="http://schemas.microsoft.com/office/drawing/2010/main"/>
              </a:ext>
            </a:extLst>
          </a:blip>
          <a:stretch>
            <a:fillRect/>
          </a:stretch>
        </p:blipFill>
        <p:spPr bwMode="gray">
          <a:xfrm>
            <a:off x="9282052" y="6195060"/>
            <a:ext cx="2313049" cy="257761"/>
          </a:xfrm>
          <a:prstGeom prst="rect">
            <a:avLst/>
          </a:prstGeom>
        </p:spPr>
      </p:pic>
      <p:grpSp>
        <p:nvGrpSpPr>
          <p:cNvPr id="3" name="Gruppieren 2">
            <a:extLst>
              <a:ext uri="{FF2B5EF4-FFF2-40B4-BE49-F238E27FC236}">
                <a16:creationId xmlns:a16="http://schemas.microsoft.com/office/drawing/2014/main" id="{71483C46-1547-B398-3836-563FA9795586}"/>
              </a:ext>
            </a:extLst>
          </p:cNvPr>
          <p:cNvGrpSpPr/>
          <p:nvPr/>
        </p:nvGrpSpPr>
        <p:grpSpPr>
          <a:xfrm rot="10800000">
            <a:off x="576263" y="2875755"/>
            <a:ext cx="561727" cy="533913"/>
            <a:chOff x="1166586" y="1920424"/>
            <a:chExt cx="392256" cy="372834"/>
          </a:xfrm>
          <a:solidFill>
            <a:schemeClr val="accent3"/>
          </a:solidFill>
        </p:grpSpPr>
        <p:sp>
          <p:nvSpPr>
            <p:cNvPr id="4" name="Grafik 12">
              <a:extLst>
                <a:ext uri="{FF2B5EF4-FFF2-40B4-BE49-F238E27FC236}">
                  <a16:creationId xmlns:a16="http://schemas.microsoft.com/office/drawing/2014/main" id="{F8E36A08-5933-C631-3863-A306AC2CBCB6}"/>
                </a:ext>
              </a:extLst>
            </p:cNvPr>
            <p:cNvSpPr/>
            <p:nvPr/>
          </p:nvSpPr>
          <p:spPr>
            <a:xfrm>
              <a:off x="1166586" y="1920424"/>
              <a:ext cx="176719" cy="372834"/>
            </a:xfrm>
            <a:custGeom>
              <a:avLst/>
              <a:gdLst>
                <a:gd name="connsiteX0" fmla="*/ 340700 w 340700"/>
                <a:gd name="connsiteY0" fmla="*/ 427353 h 718795"/>
                <a:gd name="connsiteX1" fmla="*/ 340700 w 340700"/>
                <a:gd name="connsiteY1" fmla="*/ 673643 h 718795"/>
                <a:gd name="connsiteX2" fmla="*/ 295547 w 340700"/>
                <a:gd name="connsiteY2" fmla="*/ 718796 h 718795"/>
                <a:gd name="connsiteX3" fmla="*/ 49258 w 340700"/>
                <a:gd name="connsiteY3" fmla="*/ 718796 h 718795"/>
                <a:gd name="connsiteX4" fmla="*/ 0 w 340700"/>
                <a:gd name="connsiteY4" fmla="*/ 673643 h 718795"/>
                <a:gd name="connsiteX5" fmla="*/ 0 w 340700"/>
                <a:gd name="connsiteY5" fmla="*/ 423248 h 718795"/>
                <a:gd name="connsiteX6" fmla="*/ 24629 w 340700"/>
                <a:gd name="connsiteY6" fmla="*/ 189273 h 718795"/>
                <a:gd name="connsiteX7" fmla="*/ 123145 w 340700"/>
                <a:gd name="connsiteY7" fmla="*/ 53814 h 718795"/>
                <a:gd name="connsiteX8" fmla="*/ 287338 w 340700"/>
                <a:gd name="connsiteY8" fmla="*/ 451 h 718795"/>
                <a:gd name="connsiteX9" fmla="*/ 340700 w 340700"/>
                <a:gd name="connsiteY9" fmla="*/ 45604 h 718795"/>
                <a:gd name="connsiteX10" fmla="*/ 340700 w 340700"/>
                <a:gd name="connsiteY10" fmla="*/ 103072 h 718795"/>
                <a:gd name="connsiteX11" fmla="*/ 307862 w 340700"/>
                <a:gd name="connsiteY11" fmla="*/ 148225 h 718795"/>
                <a:gd name="connsiteX12" fmla="*/ 197032 w 340700"/>
                <a:gd name="connsiteY12" fmla="*/ 205692 h 718795"/>
                <a:gd name="connsiteX13" fmla="*/ 172403 w 340700"/>
                <a:gd name="connsiteY13" fmla="*/ 345256 h 718795"/>
                <a:gd name="connsiteX14" fmla="*/ 172403 w 340700"/>
                <a:gd name="connsiteY14" fmla="*/ 378095 h 718795"/>
                <a:gd name="connsiteX15" fmla="*/ 291443 w 340700"/>
                <a:gd name="connsiteY15" fmla="*/ 378095 h 718795"/>
                <a:gd name="connsiteX16" fmla="*/ 340700 w 340700"/>
                <a:gd name="connsiteY16" fmla="*/ 427353 h 71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700" h="718795">
                  <a:moveTo>
                    <a:pt x="340700" y="427353"/>
                  </a:moveTo>
                  <a:lnTo>
                    <a:pt x="340700" y="673643"/>
                  </a:lnTo>
                  <a:cubicBezTo>
                    <a:pt x="340700" y="698272"/>
                    <a:pt x="320176" y="718796"/>
                    <a:pt x="295547" y="718796"/>
                  </a:cubicBezTo>
                  <a:lnTo>
                    <a:pt x="49258" y="718796"/>
                  </a:lnTo>
                  <a:cubicBezTo>
                    <a:pt x="20524" y="718796"/>
                    <a:pt x="0" y="698272"/>
                    <a:pt x="0" y="673643"/>
                  </a:cubicBezTo>
                  <a:lnTo>
                    <a:pt x="0" y="423248"/>
                  </a:lnTo>
                  <a:cubicBezTo>
                    <a:pt x="0" y="324732"/>
                    <a:pt x="8210" y="246741"/>
                    <a:pt x="24629" y="189273"/>
                  </a:cubicBezTo>
                  <a:cubicBezTo>
                    <a:pt x="41048" y="131805"/>
                    <a:pt x="69782" y="90757"/>
                    <a:pt x="123145" y="53814"/>
                  </a:cubicBezTo>
                  <a:cubicBezTo>
                    <a:pt x="164193" y="25080"/>
                    <a:pt x="217556" y="8661"/>
                    <a:pt x="287338" y="451"/>
                  </a:cubicBezTo>
                  <a:cubicBezTo>
                    <a:pt x="316072" y="-3654"/>
                    <a:pt x="340700" y="20975"/>
                    <a:pt x="340700" y="45604"/>
                  </a:cubicBezTo>
                  <a:lnTo>
                    <a:pt x="340700" y="103072"/>
                  </a:lnTo>
                  <a:cubicBezTo>
                    <a:pt x="340700" y="123596"/>
                    <a:pt x="328386" y="144120"/>
                    <a:pt x="307862" y="148225"/>
                  </a:cubicBezTo>
                  <a:cubicBezTo>
                    <a:pt x="262709" y="160539"/>
                    <a:pt x="221661" y="172854"/>
                    <a:pt x="197032" y="205692"/>
                  </a:cubicBezTo>
                  <a:cubicBezTo>
                    <a:pt x="172403" y="238531"/>
                    <a:pt x="172403" y="291894"/>
                    <a:pt x="172403" y="345256"/>
                  </a:cubicBezTo>
                  <a:cubicBezTo>
                    <a:pt x="172403" y="353466"/>
                    <a:pt x="172403" y="361676"/>
                    <a:pt x="172403" y="378095"/>
                  </a:cubicBezTo>
                  <a:lnTo>
                    <a:pt x="291443" y="378095"/>
                  </a:lnTo>
                  <a:cubicBezTo>
                    <a:pt x="320176" y="382200"/>
                    <a:pt x="340700" y="402724"/>
                    <a:pt x="340700" y="427353"/>
                  </a:cubicBezTo>
                  <a:close/>
                </a:path>
              </a:pathLst>
            </a:custGeom>
            <a:grpFill/>
            <a:ln w="38100" cap="flat">
              <a:solidFill>
                <a:schemeClr val="accent1"/>
              </a:solidFill>
              <a:prstDash val="solid"/>
              <a:miter/>
            </a:ln>
          </p:spPr>
          <p:txBody>
            <a:bodyPr rtlCol="0" anchor="ctr"/>
            <a:lstStyle/>
            <a:p>
              <a:endParaRPr lang="en-US"/>
            </a:p>
          </p:txBody>
        </p:sp>
        <p:sp>
          <p:nvSpPr>
            <p:cNvPr id="5" name="Grafik 12">
              <a:extLst>
                <a:ext uri="{FF2B5EF4-FFF2-40B4-BE49-F238E27FC236}">
                  <a16:creationId xmlns:a16="http://schemas.microsoft.com/office/drawing/2014/main" id="{ED344319-70F3-C5FE-FCA4-BD7C598C1CC8}"/>
                </a:ext>
              </a:extLst>
            </p:cNvPr>
            <p:cNvSpPr/>
            <p:nvPr/>
          </p:nvSpPr>
          <p:spPr>
            <a:xfrm>
              <a:off x="1382123" y="1920424"/>
              <a:ext cx="176719" cy="372834"/>
            </a:xfrm>
            <a:custGeom>
              <a:avLst/>
              <a:gdLst>
                <a:gd name="connsiteX0" fmla="*/ 340700 w 340700"/>
                <a:gd name="connsiteY0" fmla="*/ 427353 h 718795"/>
                <a:gd name="connsiteX1" fmla="*/ 340700 w 340700"/>
                <a:gd name="connsiteY1" fmla="*/ 673643 h 718795"/>
                <a:gd name="connsiteX2" fmla="*/ 295547 w 340700"/>
                <a:gd name="connsiteY2" fmla="*/ 718796 h 718795"/>
                <a:gd name="connsiteX3" fmla="*/ 49258 w 340700"/>
                <a:gd name="connsiteY3" fmla="*/ 718796 h 718795"/>
                <a:gd name="connsiteX4" fmla="*/ 0 w 340700"/>
                <a:gd name="connsiteY4" fmla="*/ 673643 h 718795"/>
                <a:gd name="connsiteX5" fmla="*/ 0 w 340700"/>
                <a:gd name="connsiteY5" fmla="*/ 423248 h 718795"/>
                <a:gd name="connsiteX6" fmla="*/ 24629 w 340700"/>
                <a:gd name="connsiteY6" fmla="*/ 189273 h 718795"/>
                <a:gd name="connsiteX7" fmla="*/ 123145 w 340700"/>
                <a:gd name="connsiteY7" fmla="*/ 53814 h 718795"/>
                <a:gd name="connsiteX8" fmla="*/ 287338 w 340700"/>
                <a:gd name="connsiteY8" fmla="*/ 451 h 718795"/>
                <a:gd name="connsiteX9" fmla="*/ 340700 w 340700"/>
                <a:gd name="connsiteY9" fmla="*/ 45604 h 718795"/>
                <a:gd name="connsiteX10" fmla="*/ 340700 w 340700"/>
                <a:gd name="connsiteY10" fmla="*/ 103072 h 718795"/>
                <a:gd name="connsiteX11" fmla="*/ 307862 w 340700"/>
                <a:gd name="connsiteY11" fmla="*/ 148225 h 718795"/>
                <a:gd name="connsiteX12" fmla="*/ 197032 w 340700"/>
                <a:gd name="connsiteY12" fmla="*/ 205692 h 718795"/>
                <a:gd name="connsiteX13" fmla="*/ 172403 w 340700"/>
                <a:gd name="connsiteY13" fmla="*/ 345256 h 718795"/>
                <a:gd name="connsiteX14" fmla="*/ 172403 w 340700"/>
                <a:gd name="connsiteY14" fmla="*/ 378095 h 718795"/>
                <a:gd name="connsiteX15" fmla="*/ 291443 w 340700"/>
                <a:gd name="connsiteY15" fmla="*/ 378095 h 718795"/>
                <a:gd name="connsiteX16" fmla="*/ 340700 w 340700"/>
                <a:gd name="connsiteY16" fmla="*/ 427353 h 71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700" h="718795">
                  <a:moveTo>
                    <a:pt x="340700" y="427353"/>
                  </a:moveTo>
                  <a:lnTo>
                    <a:pt x="340700" y="673643"/>
                  </a:lnTo>
                  <a:cubicBezTo>
                    <a:pt x="340700" y="698272"/>
                    <a:pt x="320176" y="718796"/>
                    <a:pt x="295547" y="718796"/>
                  </a:cubicBezTo>
                  <a:lnTo>
                    <a:pt x="49258" y="718796"/>
                  </a:lnTo>
                  <a:cubicBezTo>
                    <a:pt x="20524" y="718796"/>
                    <a:pt x="0" y="698272"/>
                    <a:pt x="0" y="673643"/>
                  </a:cubicBezTo>
                  <a:lnTo>
                    <a:pt x="0" y="423248"/>
                  </a:lnTo>
                  <a:cubicBezTo>
                    <a:pt x="0" y="324732"/>
                    <a:pt x="8210" y="246741"/>
                    <a:pt x="24629" y="189273"/>
                  </a:cubicBezTo>
                  <a:cubicBezTo>
                    <a:pt x="41048" y="131805"/>
                    <a:pt x="69782" y="90757"/>
                    <a:pt x="123145" y="53814"/>
                  </a:cubicBezTo>
                  <a:cubicBezTo>
                    <a:pt x="164193" y="25080"/>
                    <a:pt x="217556" y="8661"/>
                    <a:pt x="287338" y="451"/>
                  </a:cubicBezTo>
                  <a:cubicBezTo>
                    <a:pt x="316072" y="-3654"/>
                    <a:pt x="340700" y="20975"/>
                    <a:pt x="340700" y="45604"/>
                  </a:cubicBezTo>
                  <a:lnTo>
                    <a:pt x="340700" y="103072"/>
                  </a:lnTo>
                  <a:cubicBezTo>
                    <a:pt x="340700" y="123596"/>
                    <a:pt x="328386" y="144120"/>
                    <a:pt x="307862" y="148225"/>
                  </a:cubicBezTo>
                  <a:cubicBezTo>
                    <a:pt x="262709" y="160539"/>
                    <a:pt x="221661" y="172854"/>
                    <a:pt x="197032" y="205692"/>
                  </a:cubicBezTo>
                  <a:cubicBezTo>
                    <a:pt x="172403" y="238531"/>
                    <a:pt x="172403" y="291894"/>
                    <a:pt x="172403" y="345256"/>
                  </a:cubicBezTo>
                  <a:cubicBezTo>
                    <a:pt x="172403" y="353466"/>
                    <a:pt x="172403" y="361676"/>
                    <a:pt x="172403" y="378095"/>
                  </a:cubicBezTo>
                  <a:lnTo>
                    <a:pt x="291443" y="378095"/>
                  </a:lnTo>
                  <a:cubicBezTo>
                    <a:pt x="320176" y="382200"/>
                    <a:pt x="340700" y="402724"/>
                    <a:pt x="340700" y="427353"/>
                  </a:cubicBezTo>
                  <a:close/>
                </a:path>
              </a:pathLst>
            </a:custGeom>
            <a:grpFill/>
            <a:ln w="38100" cap="flat">
              <a:solidFill>
                <a:schemeClr val="accent1"/>
              </a:solidFill>
              <a:prstDash val="solid"/>
              <a:miter/>
            </a:ln>
          </p:spPr>
          <p:txBody>
            <a:bodyPr rtlCol="0" anchor="ctr"/>
            <a:lstStyle/>
            <a:p>
              <a:endParaRPr lang="en-US"/>
            </a:p>
          </p:txBody>
        </p:sp>
      </p:grpSp>
      <p:sp>
        <p:nvSpPr>
          <p:cNvPr id="45" name="Textplatzhalter 6">
            <a:extLst>
              <a:ext uri="{FF2B5EF4-FFF2-40B4-BE49-F238E27FC236}">
                <a16:creationId xmlns:a16="http://schemas.microsoft.com/office/drawing/2014/main" id="{83B17192-C909-8F6F-4D24-6D9FD1BA636A}"/>
              </a:ext>
            </a:extLst>
          </p:cNvPr>
          <p:cNvSpPr>
            <a:spLocks noGrp="1"/>
          </p:cNvSpPr>
          <p:nvPr>
            <p:ph type="body" sz="quarter" idx="18" hasCustomPrompt="1"/>
          </p:nvPr>
        </p:nvSpPr>
        <p:spPr>
          <a:xfrm>
            <a:off x="1333500" y="4485639"/>
            <a:ext cx="10261600" cy="215444"/>
          </a:xfrm>
        </p:spPr>
        <p:txBody>
          <a:bodyPr>
            <a:noAutofit/>
          </a:bodyPr>
          <a:lstStyle>
            <a:lvl1pPr>
              <a:spcAft>
                <a:spcPts val="0"/>
              </a:spcAft>
              <a:defRPr sz="1400">
                <a:solidFill>
                  <a:schemeClr val="bg1"/>
                </a:solidFill>
              </a:defRPr>
            </a:lvl1pPr>
          </a:lstStyle>
          <a:p>
            <a:pPr lvl="0"/>
            <a:r>
              <a:rPr lang="de-DE"/>
              <a:t>- Name</a:t>
            </a:r>
            <a:endParaRPr lang="en-US"/>
          </a:p>
        </p:txBody>
      </p:sp>
      <p:sp>
        <p:nvSpPr>
          <p:cNvPr id="46" name="Rechteck 45">
            <a:extLst>
              <a:ext uri="{FF2B5EF4-FFF2-40B4-BE49-F238E27FC236}">
                <a16:creationId xmlns:a16="http://schemas.microsoft.com/office/drawing/2014/main" id="{97D3E5DE-0DDD-6454-EBF7-EA6FEA785404}"/>
              </a:ext>
            </a:extLst>
          </p:cNvPr>
          <p:cNvSpPr/>
          <p:nvPr/>
        </p:nvSpPr>
        <p:spPr bwMode="gray">
          <a:xfrm>
            <a:off x="1333500" y="4323934"/>
            <a:ext cx="360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endParaRPr lang="en-US" sz="1400"/>
          </a:p>
        </p:txBody>
      </p:sp>
    </p:spTree>
    <p:extLst>
      <p:ext uri="{BB962C8B-B14F-4D97-AF65-F5344CB8AC3E}">
        <p14:creationId xmlns:p14="http://schemas.microsoft.com/office/powerpoint/2010/main" val="1336788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Nur Titel">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10" name="Textplatzhalter 10">
            <a:extLst>
              <a:ext uri="{FF2B5EF4-FFF2-40B4-BE49-F238E27FC236}">
                <a16:creationId xmlns:a16="http://schemas.microsoft.com/office/drawing/2014/main" id="{2853974F-1C2E-DCCD-3E2E-AAC228CBD7DC}"/>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1" name="Textplatzhalter 13">
            <a:extLst>
              <a:ext uri="{FF2B5EF4-FFF2-40B4-BE49-F238E27FC236}">
                <a16:creationId xmlns:a16="http://schemas.microsoft.com/office/drawing/2014/main" id="{A9037845-3AC6-0257-AB04-F71A9CB2D603}"/>
              </a:ext>
            </a:extLst>
          </p:cNvPr>
          <p:cNvSpPr>
            <a:spLocks noGrp="1"/>
          </p:cNvSpPr>
          <p:nvPr>
            <p:ph type="body" sz="quarter" idx="16"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6">
            <a:extLst>
              <a:ext uri="{FF2B5EF4-FFF2-40B4-BE49-F238E27FC236}">
                <a16:creationId xmlns:a16="http://schemas.microsoft.com/office/drawing/2014/main" id="{DAE944D5-BCB8-13CF-3F58-A36E7A418CC9}"/>
              </a:ext>
            </a:extLst>
          </p:cNvPr>
          <p:cNvSpPr>
            <a:spLocks noGrp="1"/>
          </p:cNvSpPr>
          <p:nvPr>
            <p:ph type="body" sz="quarter" idx="1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679525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3" name="Inhaltsplatzhalter 2">
            <a:extLst>
              <a:ext uri="{FF2B5EF4-FFF2-40B4-BE49-F238E27FC236}">
                <a16:creationId xmlns:a16="http://schemas.microsoft.com/office/drawing/2014/main" id="{6868DF96-4335-75D0-8219-98C523538605}"/>
              </a:ext>
            </a:extLst>
          </p:cNvPr>
          <p:cNvSpPr>
            <a:spLocks noGrp="1"/>
          </p:cNvSpPr>
          <p:nvPr>
            <p:ph idx="1" hasCustomPrompt="1"/>
          </p:nvPr>
        </p:nvSpPr>
        <p:spPr/>
        <p:txBody>
          <a:body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10" name="Textplatzhalter 10">
            <a:extLst>
              <a:ext uri="{FF2B5EF4-FFF2-40B4-BE49-F238E27FC236}">
                <a16:creationId xmlns:a16="http://schemas.microsoft.com/office/drawing/2014/main" id="{2853974F-1C2E-DCCD-3E2E-AAC228CBD7DC}"/>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1" name="Textplatzhalter 13">
            <a:extLst>
              <a:ext uri="{FF2B5EF4-FFF2-40B4-BE49-F238E27FC236}">
                <a16:creationId xmlns:a16="http://schemas.microsoft.com/office/drawing/2014/main" id="{A9037845-3AC6-0257-AB04-F71A9CB2D603}"/>
              </a:ext>
            </a:extLst>
          </p:cNvPr>
          <p:cNvSpPr>
            <a:spLocks noGrp="1"/>
          </p:cNvSpPr>
          <p:nvPr>
            <p:ph type="body" sz="quarter" idx="16"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6">
            <a:extLst>
              <a:ext uri="{FF2B5EF4-FFF2-40B4-BE49-F238E27FC236}">
                <a16:creationId xmlns:a16="http://schemas.microsoft.com/office/drawing/2014/main" id="{DAE944D5-BCB8-13CF-3F58-A36E7A418CC9}"/>
              </a:ext>
            </a:extLst>
          </p:cNvPr>
          <p:cNvSpPr>
            <a:spLocks noGrp="1"/>
          </p:cNvSpPr>
          <p:nvPr>
            <p:ph type="body" sz="quarter" idx="1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30617555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Title &amp; Content with Key Message">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3" name="Inhaltsplatzhalter 2">
            <a:extLst>
              <a:ext uri="{FF2B5EF4-FFF2-40B4-BE49-F238E27FC236}">
                <a16:creationId xmlns:a16="http://schemas.microsoft.com/office/drawing/2014/main" id="{6868DF96-4335-75D0-8219-98C523538605}"/>
              </a:ext>
            </a:extLst>
          </p:cNvPr>
          <p:cNvSpPr>
            <a:spLocks noGrp="1"/>
          </p:cNvSpPr>
          <p:nvPr>
            <p:ph idx="1" hasCustomPrompt="1"/>
          </p:nvPr>
        </p:nvSpPr>
        <p:spPr>
          <a:xfrm>
            <a:off x="595313" y="1636712"/>
            <a:ext cx="10999787" cy="3468688"/>
          </a:xfrm>
        </p:spPr>
        <p:txBody>
          <a:body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10" name="Textplatzhalter 10">
            <a:extLst>
              <a:ext uri="{FF2B5EF4-FFF2-40B4-BE49-F238E27FC236}">
                <a16:creationId xmlns:a16="http://schemas.microsoft.com/office/drawing/2014/main" id="{2853974F-1C2E-DCCD-3E2E-AAC228CBD7DC}"/>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1" name="Textplatzhalter 13">
            <a:extLst>
              <a:ext uri="{FF2B5EF4-FFF2-40B4-BE49-F238E27FC236}">
                <a16:creationId xmlns:a16="http://schemas.microsoft.com/office/drawing/2014/main" id="{A9037845-3AC6-0257-AB04-F71A9CB2D603}"/>
              </a:ext>
            </a:extLst>
          </p:cNvPr>
          <p:cNvSpPr>
            <a:spLocks noGrp="1"/>
          </p:cNvSpPr>
          <p:nvPr>
            <p:ph type="body" sz="quarter" idx="16"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6">
            <a:extLst>
              <a:ext uri="{FF2B5EF4-FFF2-40B4-BE49-F238E27FC236}">
                <a16:creationId xmlns:a16="http://schemas.microsoft.com/office/drawing/2014/main" id="{DAE944D5-BCB8-13CF-3F58-A36E7A418CC9}"/>
              </a:ext>
            </a:extLst>
          </p:cNvPr>
          <p:cNvSpPr>
            <a:spLocks noGrp="1"/>
          </p:cNvSpPr>
          <p:nvPr>
            <p:ph type="body" sz="quarter" idx="1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
        <p:nvSpPr>
          <p:cNvPr id="9" name="Textplatzhalter 10">
            <a:extLst>
              <a:ext uri="{FF2B5EF4-FFF2-40B4-BE49-F238E27FC236}">
                <a16:creationId xmlns:a16="http://schemas.microsoft.com/office/drawing/2014/main" id="{383092FC-59F3-7242-24B7-F886C083A532}"/>
              </a:ext>
            </a:extLst>
          </p:cNvPr>
          <p:cNvSpPr>
            <a:spLocks noGrp="1"/>
          </p:cNvSpPr>
          <p:nvPr>
            <p:ph type="body" sz="quarter" idx="20"/>
          </p:nvPr>
        </p:nvSpPr>
        <p:spPr>
          <a:xfrm>
            <a:off x="595312" y="5260777"/>
            <a:ext cx="11596687" cy="767866"/>
          </a:xfrm>
          <a:solidFill>
            <a:schemeClr val="accent1"/>
          </a:solidFill>
          <a:ln>
            <a:noFill/>
          </a:ln>
        </p:spPr>
        <p:txBody>
          <a:bodyPr lIns="144000" tIns="144000" rIns="144000" bIns="144000" anchor="ctr"/>
          <a:lstStyle>
            <a:lvl1pPr>
              <a:spcAft>
                <a:spcPts val="0"/>
              </a:spcAft>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p:txBody>
      </p:sp>
    </p:spTree>
    <p:extLst>
      <p:ext uri="{BB962C8B-B14F-4D97-AF65-F5344CB8AC3E}">
        <p14:creationId xmlns:p14="http://schemas.microsoft.com/office/powerpoint/2010/main" val="2571206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2 Contents">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3" name="Inhaltsplatzhalter 2">
            <a:extLst>
              <a:ext uri="{FF2B5EF4-FFF2-40B4-BE49-F238E27FC236}">
                <a16:creationId xmlns:a16="http://schemas.microsoft.com/office/drawing/2014/main" id="{6868DF96-4335-75D0-8219-98C523538605}"/>
              </a:ext>
            </a:extLst>
          </p:cNvPr>
          <p:cNvSpPr>
            <a:spLocks noGrp="1"/>
          </p:cNvSpPr>
          <p:nvPr>
            <p:ph idx="1" hasCustomPrompt="1"/>
          </p:nvPr>
        </p:nvSpPr>
        <p:spPr>
          <a:xfrm>
            <a:off x="595313" y="1636713"/>
            <a:ext cx="5250093" cy="4391930"/>
          </a:xfrm>
        </p:spPr>
        <p:txBody>
          <a:body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9" name="Textplatzhalter 10">
            <a:extLst>
              <a:ext uri="{FF2B5EF4-FFF2-40B4-BE49-F238E27FC236}">
                <a16:creationId xmlns:a16="http://schemas.microsoft.com/office/drawing/2014/main" id="{7FE5DB61-0D8E-20C7-C9BF-9119BBAB241A}"/>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2" name="Inhaltsplatzhalter 2">
            <a:extLst>
              <a:ext uri="{FF2B5EF4-FFF2-40B4-BE49-F238E27FC236}">
                <a16:creationId xmlns:a16="http://schemas.microsoft.com/office/drawing/2014/main" id="{E5E3DD5C-11DB-BDE3-1B1F-BF836BA73792}"/>
              </a:ext>
            </a:extLst>
          </p:cNvPr>
          <p:cNvSpPr>
            <a:spLocks noGrp="1"/>
          </p:cNvSpPr>
          <p:nvPr>
            <p:ph idx="15" hasCustomPrompt="1"/>
          </p:nvPr>
        </p:nvSpPr>
        <p:spPr>
          <a:xfrm>
            <a:off x="6345006" y="1636713"/>
            <a:ext cx="5250093" cy="4391930"/>
          </a:xfrm>
        </p:spPr>
        <p:txBody>
          <a:body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13" name="Textplatzhalter 12">
            <a:extLst>
              <a:ext uri="{FF2B5EF4-FFF2-40B4-BE49-F238E27FC236}">
                <a16:creationId xmlns:a16="http://schemas.microsoft.com/office/drawing/2014/main" id="{2BE6BAB3-6EBC-3183-8538-2927C18C8CBA}"/>
              </a:ext>
            </a:extLst>
          </p:cNvPr>
          <p:cNvSpPr>
            <a:spLocks noGrp="1"/>
          </p:cNvSpPr>
          <p:nvPr>
            <p:ph type="body" sz="quarter" idx="16" hasCustomPrompt="1"/>
          </p:nvPr>
        </p:nvSpPr>
        <p:spPr>
          <a:xfrm>
            <a:off x="6095207" y="1636712"/>
            <a:ext cx="0" cy="4391930"/>
          </a:xfrm>
          <a:ln>
            <a:solidFill>
              <a:schemeClr val="accent6">
                <a:lumMod val="75000"/>
              </a:schemeClr>
            </a:solidFill>
          </a:ln>
        </p:spPr>
        <p:txBody>
          <a:bodyPr/>
          <a:lstStyle>
            <a:lvl1pPr>
              <a:defRPr sz="100">
                <a:solidFill>
                  <a:schemeClr val="bg1"/>
                </a:solidFill>
              </a:defRPr>
            </a:lvl1pPr>
          </a:lstStyle>
          <a:p>
            <a:pPr lvl="0"/>
            <a:r>
              <a:rPr lang="de-DE"/>
              <a:t>.</a:t>
            </a:r>
            <a:endParaRPr lang="en-US"/>
          </a:p>
        </p:txBody>
      </p:sp>
      <p:sp>
        <p:nvSpPr>
          <p:cNvPr id="15" name="Textplatzhalter 13">
            <a:extLst>
              <a:ext uri="{FF2B5EF4-FFF2-40B4-BE49-F238E27FC236}">
                <a16:creationId xmlns:a16="http://schemas.microsoft.com/office/drawing/2014/main" id="{6F94AB66-0C94-9946-8B4C-021BEA3286AC}"/>
              </a:ext>
            </a:extLst>
          </p:cNvPr>
          <p:cNvSpPr>
            <a:spLocks noGrp="1"/>
          </p:cNvSpPr>
          <p:nvPr>
            <p:ph type="body" sz="quarter" idx="17"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6">
            <a:extLst>
              <a:ext uri="{FF2B5EF4-FFF2-40B4-BE49-F238E27FC236}">
                <a16:creationId xmlns:a16="http://schemas.microsoft.com/office/drawing/2014/main" id="{A10D4684-46D4-C9B5-91B6-2603B9FD4766}"/>
              </a:ext>
            </a:extLst>
          </p:cNvPr>
          <p:cNvSpPr>
            <a:spLocks noGrp="1"/>
          </p:cNvSpPr>
          <p:nvPr>
            <p:ph type="body" sz="quarter" idx="1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42173041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3 Contents">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3" name="Inhaltsplatzhalter 2">
            <a:extLst>
              <a:ext uri="{FF2B5EF4-FFF2-40B4-BE49-F238E27FC236}">
                <a16:creationId xmlns:a16="http://schemas.microsoft.com/office/drawing/2014/main" id="{6868DF96-4335-75D0-8219-98C523538605}"/>
              </a:ext>
            </a:extLst>
          </p:cNvPr>
          <p:cNvSpPr>
            <a:spLocks noGrp="1"/>
          </p:cNvSpPr>
          <p:nvPr>
            <p:ph idx="1" hasCustomPrompt="1"/>
          </p:nvPr>
        </p:nvSpPr>
        <p:spPr>
          <a:xfrm>
            <a:off x="595313" y="1636713"/>
            <a:ext cx="3285966" cy="4391930"/>
          </a:xfrm>
        </p:spPr>
        <p:txBody>
          <a:bodyPr/>
          <a:lstStyle>
            <a:lvl9pPr marL="1079500" indent="0">
              <a:buNone/>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9" name="Textplatzhalter 10">
            <a:extLst>
              <a:ext uri="{FF2B5EF4-FFF2-40B4-BE49-F238E27FC236}">
                <a16:creationId xmlns:a16="http://schemas.microsoft.com/office/drawing/2014/main" id="{7FE5DB61-0D8E-20C7-C9BF-9119BBAB241A}"/>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2" name="Inhaltsplatzhalter 2">
            <a:extLst>
              <a:ext uri="{FF2B5EF4-FFF2-40B4-BE49-F238E27FC236}">
                <a16:creationId xmlns:a16="http://schemas.microsoft.com/office/drawing/2014/main" id="{E5E3DD5C-11DB-BDE3-1B1F-BF836BA73792}"/>
              </a:ext>
            </a:extLst>
          </p:cNvPr>
          <p:cNvSpPr>
            <a:spLocks noGrp="1"/>
          </p:cNvSpPr>
          <p:nvPr>
            <p:ph idx="15" hasCustomPrompt="1"/>
          </p:nvPr>
        </p:nvSpPr>
        <p:spPr>
          <a:xfrm>
            <a:off x="4452223" y="1636713"/>
            <a:ext cx="3285966" cy="4391930"/>
          </a:xfrm>
        </p:spPr>
        <p:txBody>
          <a:bodyPr/>
          <a:lstStyle>
            <a:lvl9pPr marL="1079500" indent="0">
              <a:buNone/>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13" name="Textplatzhalter 12">
            <a:extLst>
              <a:ext uri="{FF2B5EF4-FFF2-40B4-BE49-F238E27FC236}">
                <a16:creationId xmlns:a16="http://schemas.microsoft.com/office/drawing/2014/main" id="{2BE6BAB3-6EBC-3183-8538-2927C18C8CBA}"/>
              </a:ext>
            </a:extLst>
          </p:cNvPr>
          <p:cNvSpPr>
            <a:spLocks noGrp="1"/>
          </p:cNvSpPr>
          <p:nvPr>
            <p:ph type="body" sz="quarter" idx="16" hasCustomPrompt="1"/>
          </p:nvPr>
        </p:nvSpPr>
        <p:spPr>
          <a:xfrm>
            <a:off x="4166751" y="1636712"/>
            <a:ext cx="0" cy="4391930"/>
          </a:xfrm>
          <a:ln>
            <a:solidFill>
              <a:schemeClr val="accent6">
                <a:lumMod val="75000"/>
              </a:schemeClr>
            </a:solidFill>
          </a:ln>
        </p:spPr>
        <p:txBody>
          <a:bodyPr/>
          <a:lstStyle>
            <a:lvl1pPr>
              <a:defRPr sz="100">
                <a:solidFill>
                  <a:schemeClr val="bg1"/>
                </a:solidFill>
              </a:defRPr>
            </a:lvl1pPr>
          </a:lstStyle>
          <a:p>
            <a:pPr lvl="0"/>
            <a:r>
              <a:rPr lang="de-DE"/>
              <a:t>.</a:t>
            </a:r>
            <a:endParaRPr lang="en-US"/>
          </a:p>
        </p:txBody>
      </p:sp>
      <p:sp>
        <p:nvSpPr>
          <p:cNvPr id="16" name="Inhaltsplatzhalter 2">
            <a:extLst>
              <a:ext uri="{FF2B5EF4-FFF2-40B4-BE49-F238E27FC236}">
                <a16:creationId xmlns:a16="http://schemas.microsoft.com/office/drawing/2014/main" id="{AFC61CE3-6996-17AC-263F-8E5A880E476C}"/>
              </a:ext>
            </a:extLst>
          </p:cNvPr>
          <p:cNvSpPr>
            <a:spLocks noGrp="1"/>
          </p:cNvSpPr>
          <p:nvPr>
            <p:ph idx="17" hasCustomPrompt="1"/>
          </p:nvPr>
        </p:nvSpPr>
        <p:spPr>
          <a:xfrm>
            <a:off x="8309133" y="1636713"/>
            <a:ext cx="3285966" cy="4391930"/>
          </a:xfrm>
        </p:spPr>
        <p:txBody>
          <a:bodyPr/>
          <a:lstStyle>
            <a:lvl9pPr marL="1079500" indent="0">
              <a:buNone/>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17" name="Textplatzhalter 12">
            <a:extLst>
              <a:ext uri="{FF2B5EF4-FFF2-40B4-BE49-F238E27FC236}">
                <a16:creationId xmlns:a16="http://schemas.microsoft.com/office/drawing/2014/main" id="{30113175-1D06-B70D-4CF0-AF57938D4B7F}"/>
              </a:ext>
            </a:extLst>
          </p:cNvPr>
          <p:cNvSpPr>
            <a:spLocks noGrp="1"/>
          </p:cNvSpPr>
          <p:nvPr>
            <p:ph type="body" sz="quarter" idx="18" hasCustomPrompt="1"/>
          </p:nvPr>
        </p:nvSpPr>
        <p:spPr>
          <a:xfrm>
            <a:off x="8023661" y="1636712"/>
            <a:ext cx="0" cy="4391930"/>
          </a:xfrm>
          <a:ln>
            <a:solidFill>
              <a:schemeClr val="accent6">
                <a:lumMod val="75000"/>
              </a:schemeClr>
            </a:solidFill>
          </a:ln>
        </p:spPr>
        <p:txBody>
          <a:bodyPr/>
          <a:lstStyle>
            <a:lvl1pPr>
              <a:defRPr sz="100">
                <a:solidFill>
                  <a:schemeClr val="bg1"/>
                </a:solidFill>
              </a:defRPr>
            </a:lvl1pPr>
          </a:lstStyle>
          <a:p>
            <a:pPr lvl="0"/>
            <a:r>
              <a:rPr lang="de-DE"/>
              <a:t>.</a:t>
            </a:r>
            <a:endParaRPr lang="en-US"/>
          </a:p>
        </p:txBody>
      </p:sp>
      <p:sp>
        <p:nvSpPr>
          <p:cNvPr id="18" name="Textplatzhalter 13">
            <a:extLst>
              <a:ext uri="{FF2B5EF4-FFF2-40B4-BE49-F238E27FC236}">
                <a16:creationId xmlns:a16="http://schemas.microsoft.com/office/drawing/2014/main" id="{7B2281CC-B3B7-6B4B-452F-1011D877ABC0}"/>
              </a:ext>
            </a:extLst>
          </p:cNvPr>
          <p:cNvSpPr>
            <a:spLocks noGrp="1"/>
          </p:cNvSpPr>
          <p:nvPr>
            <p:ph type="body" sz="quarter" idx="19"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6">
            <a:extLst>
              <a:ext uri="{FF2B5EF4-FFF2-40B4-BE49-F238E27FC236}">
                <a16:creationId xmlns:a16="http://schemas.microsoft.com/office/drawing/2014/main" id="{E21D5F98-887E-B0BF-B837-36690537CEB1}"/>
              </a:ext>
            </a:extLst>
          </p:cNvPr>
          <p:cNvSpPr>
            <a:spLocks noGrp="1"/>
          </p:cNvSpPr>
          <p:nvPr>
            <p:ph type="body" sz="quarter" idx="20"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19789607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2 Contents with Highlight grey">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3" name="Inhaltsplatzhalter 2">
            <a:extLst>
              <a:ext uri="{FF2B5EF4-FFF2-40B4-BE49-F238E27FC236}">
                <a16:creationId xmlns:a16="http://schemas.microsoft.com/office/drawing/2014/main" id="{6868DF96-4335-75D0-8219-98C523538605}"/>
              </a:ext>
            </a:extLst>
          </p:cNvPr>
          <p:cNvSpPr>
            <a:spLocks noGrp="1"/>
          </p:cNvSpPr>
          <p:nvPr>
            <p:ph idx="1" hasCustomPrompt="1"/>
          </p:nvPr>
        </p:nvSpPr>
        <p:spPr>
          <a:xfrm>
            <a:off x="595313" y="1636713"/>
            <a:ext cx="3285966" cy="4391930"/>
          </a:xfrm>
        </p:spPr>
        <p:txBody>
          <a:bodyPr/>
          <a:lstStyle>
            <a:lvl9pPr marL="1079500" indent="0">
              <a:buNone/>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9" name="Textplatzhalter 10">
            <a:extLst>
              <a:ext uri="{FF2B5EF4-FFF2-40B4-BE49-F238E27FC236}">
                <a16:creationId xmlns:a16="http://schemas.microsoft.com/office/drawing/2014/main" id="{7FE5DB61-0D8E-20C7-C9BF-9119BBAB241A}"/>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2" name="Inhaltsplatzhalter 2">
            <a:extLst>
              <a:ext uri="{FF2B5EF4-FFF2-40B4-BE49-F238E27FC236}">
                <a16:creationId xmlns:a16="http://schemas.microsoft.com/office/drawing/2014/main" id="{E5E3DD5C-11DB-BDE3-1B1F-BF836BA73792}"/>
              </a:ext>
            </a:extLst>
          </p:cNvPr>
          <p:cNvSpPr>
            <a:spLocks noGrp="1"/>
          </p:cNvSpPr>
          <p:nvPr>
            <p:ph idx="15" hasCustomPrompt="1"/>
          </p:nvPr>
        </p:nvSpPr>
        <p:spPr>
          <a:xfrm>
            <a:off x="4452223" y="1636713"/>
            <a:ext cx="3285966" cy="4391930"/>
          </a:xfrm>
        </p:spPr>
        <p:txBody>
          <a:bodyPr/>
          <a:lstStyle>
            <a:lvl9pPr marL="1079500" indent="0">
              <a:buNone/>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13" name="Textplatzhalter 12">
            <a:extLst>
              <a:ext uri="{FF2B5EF4-FFF2-40B4-BE49-F238E27FC236}">
                <a16:creationId xmlns:a16="http://schemas.microsoft.com/office/drawing/2014/main" id="{2BE6BAB3-6EBC-3183-8538-2927C18C8CBA}"/>
              </a:ext>
            </a:extLst>
          </p:cNvPr>
          <p:cNvSpPr>
            <a:spLocks noGrp="1"/>
          </p:cNvSpPr>
          <p:nvPr>
            <p:ph type="body" sz="quarter" idx="16" hasCustomPrompt="1"/>
          </p:nvPr>
        </p:nvSpPr>
        <p:spPr>
          <a:xfrm>
            <a:off x="4166751" y="1636712"/>
            <a:ext cx="0" cy="4391930"/>
          </a:xfrm>
          <a:ln>
            <a:solidFill>
              <a:schemeClr val="accent6">
                <a:lumMod val="75000"/>
              </a:schemeClr>
            </a:solidFill>
          </a:ln>
        </p:spPr>
        <p:txBody>
          <a:bodyPr/>
          <a:lstStyle>
            <a:lvl1pPr>
              <a:defRPr sz="100">
                <a:solidFill>
                  <a:schemeClr val="bg1"/>
                </a:solidFill>
              </a:defRPr>
            </a:lvl1pPr>
          </a:lstStyle>
          <a:p>
            <a:pPr lvl="0"/>
            <a:r>
              <a:rPr lang="de-DE"/>
              <a:t>.</a:t>
            </a:r>
            <a:endParaRPr lang="en-US"/>
          </a:p>
        </p:txBody>
      </p:sp>
      <p:sp>
        <p:nvSpPr>
          <p:cNvPr id="16" name="Inhaltsplatzhalter 2">
            <a:extLst>
              <a:ext uri="{FF2B5EF4-FFF2-40B4-BE49-F238E27FC236}">
                <a16:creationId xmlns:a16="http://schemas.microsoft.com/office/drawing/2014/main" id="{AFC61CE3-6996-17AC-263F-8E5A880E476C}"/>
              </a:ext>
            </a:extLst>
          </p:cNvPr>
          <p:cNvSpPr>
            <a:spLocks noGrp="1"/>
          </p:cNvSpPr>
          <p:nvPr>
            <p:ph idx="17" hasCustomPrompt="1"/>
          </p:nvPr>
        </p:nvSpPr>
        <p:spPr>
          <a:xfrm>
            <a:off x="8309133" y="1636713"/>
            <a:ext cx="3285966" cy="4391930"/>
          </a:xfrm>
          <a:solidFill>
            <a:schemeClr val="bg2"/>
          </a:solidFill>
        </p:spPr>
        <p:txBody>
          <a:bodyPr lIns="144000" tIns="144000" rIns="144000" bIns="144000"/>
          <a:lstStyle>
            <a:lvl9pPr marL="1079500" indent="0">
              <a:buNone/>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18" name="Textplatzhalter 13">
            <a:extLst>
              <a:ext uri="{FF2B5EF4-FFF2-40B4-BE49-F238E27FC236}">
                <a16:creationId xmlns:a16="http://schemas.microsoft.com/office/drawing/2014/main" id="{7B2281CC-B3B7-6B4B-452F-1011D877ABC0}"/>
              </a:ext>
            </a:extLst>
          </p:cNvPr>
          <p:cNvSpPr>
            <a:spLocks noGrp="1"/>
          </p:cNvSpPr>
          <p:nvPr>
            <p:ph type="body" sz="quarter" idx="19"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6">
            <a:extLst>
              <a:ext uri="{FF2B5EF4-FFF2-40B4-BE49-F238E27FC236}">
                <a16:creationId xmlns:a16="http://schemas.microsoft.com/office/drawing/2014/main" id="{669EBCA0-047E-97AA-379B-3E161C7B3552}"/>
              </a:ext>
            </a:extLst>
          </p:cNvPr>
          <p:cNvSpPr>
            <a:spLocks noGrp="1"/>
          </p:cNvSpPr>
          <p:nvPr>
            <p:ph type="body" sz="quarter" idx="1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829488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2 Contents with Highlight jungle green">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3" name="Inhaltsplatzhalter 2">
            <a:extLst>
              <a:ext uri="{FF2B5EF4-FFF2-40B4-BE49-F238E27FC236}">
                <a16:creationId xmlns:a16="http://schemas.microsoft.com/office/drawing/2014/main" id="{6868DF96-4335-75D0-8219-98C523538605}"/>
              </a:ext>
            </a:extLst>
          </p:cNvPr>
          <p:cNvSpPr>
            <a:spLocks noGrp="1"/>
          </p:cNvSpPr>
          <p:nvPr>
            <p:ph idx="1" hasCustomPrompt="1"/>
          </p:nvPr>
        </p:nvSpPr>
        <p:spPr>
          <a:xfrm>
            <a:off x="595313" y="1636713"/>
            <a:ext cx="3285966" cy="4391930"/>
          </a:xfrm>
        </p:spPr>
        <p:txBody>
          <a:body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9" name="Textplatzhalter 10">
            <a:extLst>
              <a:ext uri="{FF2B5EF4-FFF2-40B4-BE49-F238E27FC236}">
                <a16:creationId xmlns:a16="http://schemas.microsoft.com/office/drawing/2014/main" id="{7FE5DB61-0D8E-20C7-C9BF-9119BBAB241A}"/>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2" name="Inhaltsplatzhalter 2">
            <a:extLst>
              <a:ext uri="{FF2B5EF4-FFF2-40B4-BE49-F238E27FC236}">
                <a16:creationId xmlns:a16="http://schemas.microsoft.com/office/drawing/2014/main" id="{E5E3DD5C-11DB-BDE3-1B1F-BF836BA73792}"/>
              </a:ext>
            </a:extLst>
          </p:cNvPr>
          <p:cNvSpPr>
            <a:spLocks noGrp="1"/>
          </p:cNvSpPr>
          <p:nvPr>
            <p:ph idx="15" hasCustomPrompt="1"/>
          </p:nvPr>
        </p:nvSpPr>
        <p:spPr>
          <a:xfrm>
            <a:off x="4452223" y="1636713"/>
            <a:ext cx="3285966" cy="4391930"/>
          </a:xfrm>
        </p:spPr>
        <p:txBody>
          <a:body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13" name="Textplatzhalter 12">
            <a:extLst>
              <a:ext uri="{FF2B5EF4-FFF2-40B4-BE49-F238E27FC236}">
                <a16:creationId xmlns:a16="http://schemas.microsoft.com/office/drawing/2014/main" id="{2BE6BAB3-6EBC-3183-8538-2927C18C8CBA}"/>
              </a:ext>
            </a:extLst>
          </p:cNvPr>
          <p:cNvSpPr>
            <a:spLocks noGrp="1"/>
          </p:cNvSpPr>
          <p:nvPr>
            <p:ph type="body" sz="quarter" idx="16" hasCustomPrompt="1"/>
          </p:nvPr>
        </p:nvSpPr>
        <p:spPr>
          <a:xfrm>
            <a:off x="4166751" y="1636712"/>
            <a:ext cx="0" cy="4391930"/>
          </a:xfrm>
          <a:ln>
            <a:solidFill>
              <a:schemeClr val="accent6">
                <a:lumMod val="75000"/>
              </a:schemeClr>
            </a:solidFill>
          </a:ln>
        </p:spPr>
        <p:txBody>
          <a:bodyPr/>
          <a:lstStyle>
            <a:lvl1pPr>
              <a:defRPr sz="100">
                <a:solidFill>
                  <a:schemeClr val="bg1"/>
                </a:solidFill>
              </a:defRPr>
            </a:lvl1pPr>
          </a:lstStyle>
          <a:p>
            <a:pPr lvl="0"/>
            <a:r>
              <a:rPr lang="de-DE"/>
              <a:t>.</a:t>
            </a:r>
            <a:endParaRPr lang="en-US"/>
          </a:p>
        </p:txBody>
      </p:sp>
      <p:sp>
        <p:nvSpPr>
          <p:cNvPr id="16" name="Inhaltsplatzhalter 2">
            <a:extLst>
              <a:ext uri="{FF2B5EF4-FFF2-40B4-BE49-F238E27FC236}">
                <a16:creationId xmlns:a16="http://schemas.microsoft.com/office/drawing/2014/main" id="{AFC61CE3-6996-17AC-263F-8E5A880E476C}"/>
              </a:ext>
            </a:extLst>
          </p:cNvPr>
          <p:cNvSpPr>
            <a:spLocks noGrp="1"/>
          </p:cNvSpPr>
          <p:nvPr>
            <p:ph idx="17" hasCustomPrompt="1"/>
          </p:nvPr>
        </p:nvSpPr>
        <p:spPr>
          <a:xfrm>
            <a:off x="8309133" y="1636713"/>
            <a:ext cx="3285966" cy="4391930"/>
          </a:xfrm>
          <a:solidFill>
            <a:schemeClr val="accent1"/>
          </a:solidFill>
        </p:spPr>
        <p:txBody>
          <a:bodyPr lIns="144000" tIns="144000" rIns="144000" bIns="14400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18" name="Textplatzhalter 13">
            <a:extLst>
              <a:ext uri="{FF2B5EF4-FFF2-40B4-BE49-F238E27FC236}">
                <a16:creationId xmlns:a16="http://schemas.microsoft.com/office/drawing/2014/main" id="{7B2281CC-B3B7-6B4B-452F-1011D877ABC0}"/>
              </a:ext>
            </a:extLst>
          </p:cNvPr>
          <p:cNvSpPr>
            <a:spLocks noGrp="1"/>
          </p:cNvSpPr>
          <p:nvPr>
            <p:ph type="body" sz="quarter" idx="19"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6">
            <a:extLst>
              <a:ext uri="{FF2B5EF4-FFF2-40B4-BE49-F238E27FC236}">
                <a16:creationId xmlns:a16="http://schemas.microsoft.com/office/drawing/2014/main" id="{509A8F75-B606-E31A-A801-A1045F5BE880}"/>
              </a:ext>
            </a:extLst>
          </p:cNvPr>
          <p:cNvSpPr>
            <a:spLocks noGrp="1"/>
          </p:cNvSpPr>
          <p:nvPr>
            <p:ph type="body" sz="quarter" idx="1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847237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3 Contents with Highlight">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3" name="Inhaltsplatzhalter 2">
            <a:extLst>
              <a:ext uri="{FF2B5EF4-FFF2-40B4-BE49-F238E27FC236}">
                <a16:creationId xmlns:a16="http://schemas.microsoft.com/office/drawing/2014/main" id="{6868DF96-4335-75D0-8219-98C523538605}"/>
              </a:ext>
            </a:extLst>
          </p:cNvPr>
          <p:cNvSpPr>
            <a:spLocks noGrp="1"/>
          </p:cNvSpPr>
          <p:nvPr>
            <p:ph idx="1" hasCustomPrompt="1"/>
          </p:nvPr>
        </p:nvSpPr>
        <p:spPr>
          <a:xfrm>
            <a:off x="595313" y="1636713"/>
            <a:ext cx="3285966" cy="2539157"/>
          </a:xfrm>
        </p:spPr>
        <p:txBody>
          <a:bodyPr/>
          <a:lstStyle>
            <a:lvl9pPr marL="1079500" indent="0">
              <a:buNone/>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9" name="Textplatzhalter 10">
            <a:extLst>
              <a:ext uri="{FF2B5EF4-FFF2-40B4-BE49-F238E27FC236}">
                <a16:creationId xmlns:a16="http://schemas.microsoft.com/office/drawing/2014/main" id="{7FE5DB61-0D8E-20C7-C9BF-9119BBAB241A}"/>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2" name="Inhaltsplatzhalter 2">
            <a:extLst>
              <a:ext uri="{FF2B5EF4-FFF2-40B4-BE49-F238E27FC236}">
                <a16:creationId xmlns:a16="http://schemas.microsoft.com/office/drawing/2014/main" id="{E5E3DD5C-11DB-BDE3-1B1F-BF836BA73792}"/>
              </a:ext>
            </a:extLst>
          </p:cNvPr>
          <p:cNvSpPr>
            <a:spLocks noGrp="1"/>
          </p:cNvSpPr>
          <p:nvPr>
            <p:ph idx="15" hasCustomPrompt="1"/>
          </p:nvPr>
        </p:nvSpPr>
        <p:spPr>
          <a:xfrm>
            <a:off x="4452223" y="1636713"/>
            <a:ext cx="3285966" cy="2539157"/>
          </a:xfrm>
        </p:spPr>
        <p:txBody>
          <a:bodyPr/>
          <a:lstStyle>
            <a:lvl9pPr marL="1079500" indent="0">
              <a:buNone/>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13" name="Textplatzhalter 12">
            <a:extLst>
              <a:ext uri="{FF2B5EF4-FFF2-40B4-BE49-F238E27FC236}">
                <a16:creationId xmlns:a16="http://schemas.microsoft.com/office/drawing/2014/main" id="{2BE6BAB3-6EBC-3183-8538-2927C18C8CBA}"/>
              </a:ext>
            </a:extLst>
          </p:cNvPr>
          <p:cNvSpPr>
            <a:spLocks noGrp="1"/>
          </p:cNvSpPr>
          <p:nvPr>
            <p:ph type="body" sz="quarter" idx="16" hasCustomPrompt="1"/>
          </p:nvPr>
        </p:nvSpPr>
        <p:spPr>
          <a:xfrm>
            <a:off x="4166751" y="1636713"/>
            <a:ext cx="0" cy="2539157"/>
          </a:xfrm>
          <a:ln>
            <a:solidFill>
              <a:schemeClr val="accent6">
                <a:lumMod val="75000"/>
              </a:schemeClr>
            </a:solidFill>
          </a:ln>
        </p:spPr>
        <p:txBody>
          <a:bodyPr/>
          <a:lstStyle>
            <a:lvl1pPr>
              <a:defRPr sz="100">
                <a:solidFill>
                  <a:schemeClr val="bg1"/>
                </a:solidFill>
              </a:defRPr>
            </a:lvl1pPr>
          </a:lstStyle>
          <a:p>
            <a:pPr lvl="0"/>
            <a:r>
              <a:rPr lang="de-DE"/>
              <a:t>.</a:t>
            </a:r>
            <a:endParaRPr lang="en-US"/>
          </a:p>
        </p:txBody>
      </p:sp>
      <p:sp>
        <p:nvSpPr>
          <p:cNvPr id="16" name="Inhaltsplatzhalter 2">
            <a:extLst>
              <a:ext uri="{FF2B5EF4-FFF2-40B4-BE49-F238E27FC236}">
                <a16:creationId xmlns:a16="http://schemas.microsoft.com/office/drawing/2014/main" id="{AFC61CE3-6996-17AC-263F-8E5A880E476C}"/>
              </a:ext>
            </a:extLst>
          </p:cNvPr>
          <p:cNvSpPr>
            <a:spLocks noGrp="1"/>
          </p:cNvSpPr>
          <p:nvPr>
            <p:ph idx="17" hasCustomPrompt="1"/>
          </p:nvPr>
        </p:nvSpPr>
        <p:spPr>
          <a:xfrm>
            <a:off x="8309133" y="1636713"/>
            <a:ext cx="3285966" cy="2539157"/>
          </a:xfrm>
        </p:spPr>
        <p:txBody>
          <a:bodyPr/>
          <a:lstStyle>
            <a:lvl9pPr marL="1079500" indent="0">
              <a:buNone/>
              <a:defRPr/>
            </a:lvl9p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17" name="Textplatzhalter 12">
            <a:extLst>
              <a:ext uri="{FF2B5EF4-FFF2-40B4-BE49-F238E27FC236}">
                <a16:creationId xmlns:a16="http://schemas.microsoft.com/office/drawing/2014/main" id="{30113175-1D06-B70D-4CF0-AF57938D4B7F}"/>
              </a:ext>
            </a:extLst>
          </p:cNvPr>
          <p:cNvSpPr>
            <a:spLocks noGrp="1"/>
          </p:cNvSpPr>
          <p:nvPr>
            <p:ph type="body" sz="quarter" idx="18" hasCustomPrompt="1"/>
          </p:nvPr>
        </p:nvSpPr>
        <p:spPr>
          <a:xfrm>
            <a:off x="8023661" y="1636713"/>
            <a:ext cx="0" cy="2539157"/>
          </a:xfrm>
          <a:ln>
            <a:solidFill>
              <a:schemeClr val="accent6">
                <a:lumMod val="75000"/>
              </a:schemeClr>
            </a:solidFill>
          </a:ln>
        </p:spPr>
        <p:txBody>
          <a:bodyPr/>
          <a:lstStyle>
            <a:lvl1pPr>
              <a:defRPr sz="100">
                <a:solidFill>
                  <a:schemeClr val="bg1"/>
                </a:solidFill>
              </a:defRPr>
            </a:lvl1pPr>
          </a:lstStyle>
          <a:p>
            <a:pPr lvl="0"/>
            <a:r>
              <a:rPr lang="de-DE"/>
              <a:t>.</a:t>
            </a:r>
            <a:endParaRPr lang="en-US"/>
          </a:p>
        </p:txBody>
      </p:sp>
      <p:sp>
        <p:nvSpPr>
          <p:cNvPr id="18" name="Textplatzhalter 13">
            <a:extLst>
              <a:ext uri="{FF2B5EF4-FFF2-40B4-BE49-F238E27FC236}">
                <a16:creationId xmlns:a16="http://schemas.microsoft.com/office/drawing/2014/main" id="{7B2281CC-B3B7-6B4B-452F-1011D877ABC0}"/>
              </a:ext>
            </a:extLst>
          </p:cNvPr>
          <p:cNvSpPr>
            <a:spLocks noGrp="1"/>
          </p:cNvSpPr>
          <p:nvPr>
            <p:ph type="body" sz="quarter" idx="19"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11" name="Textplatzhalter 10">
            <a:extLst>
              <a:ext uri="{FF2B5EF4-FFF2-40B4-BE49-F238E27FC236}">
                <a16:creationId xmlns:a16="http://schemas.microsoft.com/office/drawing/2014/main" id="{D3BD1B71-92E2-2D9C-3BB5-062B38BE830B}"/>
              </a:ext>
            </a:extLst>
          </p:cNvPr>
          <p:cNvSpPr>
            <a:spLocks noGrp="1"/>
          </p:cNvSpPr>
          <p:nvPr>
            <p:ph type="body" sz="quarter" idx="20"/>
          </p:nvPr>
        </p:nvSpPr>
        <p:spPr>
          <a:xfrm>
            <a:off x="595312" y="4495800"/>
            <a:ext cx="11596687" cy="1532843"/>
          </a:xfrm>
          <a:solidFill>
            <a:schemeClr val="bg2"/>
          </a:solidFill>
          <a:ln>
            <a:noFill/>
          </a:ln>
        </p:spPr>
        <p:txBody>
          <a:bodyPr lIns="1584000" tIns="144000" rIns="504000" bIns="144000" anchor="ctr"/>
          <a:lstStyle/>
          <a:p>
            <a:pPr lvl="0"/>
            <a:r>
              <a:rPr lang="en-US"/>
              <a:t>Click to edit Master text styles</a:t>
            </a:r>
          </a:p>
          <a:p>
            <a:pPr lvl="1"/>
            <a:r>
              <a:rPr lang="en-US"/>
              <a:t>Second level</a:t>
            </a:r>
          </a:p>
          <a:p>
            <a:pPr lvl="2"/>
            <a:r>
              <a:rPr lang="en-US"/>
              <a:t>Third level</a:t>
            </a:r>
          </a:p>
        </p:txBody>
      </p:sp>
      <p:sp>
        <p:nvSpPr>
          <p:cNvPr id="15" name="Bildplatzhalter 23">
            <a:extLst>
              <a:ext uri="{FF2B5EF4-FFF2-40B4-BE49-F238E27FC236}">
                <a16:creationId xmlns:a16="http://schemas.microsoft.com/office/drawing/2014/main" id="{7FBDB3CA-EABD-6CD5-9BC8-44955058F6A5}"/>
              </a:ext>
            </a:extLst>
          </p:cNvPr>
          <p:cNvSpPr>
            <a:spLocks noGrp="1"/>
          </p:cNvSpPr>
          <p:nvPr>
            <p:ph type="pic" sz="quarter" idx="27"/>
          </p:nvPr>
        </p:nvSpPr>
        <p:spPr>
          <a:xfrm>
            <a:off x="702747" y="4641073"/>
            <a:ext cx="1242298" cy="1242298"/>
          </a:xfrm>
        </p:spPr>
        <p:txBody>
          <a:bodyPr anchor="ctr"/>
          <a:lstStyle>
            <a:lvl1pPr algn="ctr">
              <a:defRPr/>
            </a:lvl1pPr>
          </a:lstStyle>
          <a:p>
            <a:r>
              <a:rPr lang="en-US"/>
              <a:t>Click icon to add picture</a:t>
            </a:r>
          </a:p>
        </p:txBody>
      </p:sp>
      <p:sp>
        <p:nvSpPr>
          <p:cNvPr id="7" name="Textplatzhalter 6">
            <a:extLst>
              <a:ext uri="{FF2B5EF4-FFF2-40B4-BE49-F238E27FC236}">
                <a16:creationId xmlns:a16="http://schemas.microsoft.com/office/drawing/2014/main" id="{9A96C06A-456E-FD84-6846-AAF111BFB690}"/>
              </a:ext>
            </a:extLst>
          </p:cNvPr>
          <p:cNvSpPr>
            <a:spLocks noGrp="1"/>
          </p:cNvSpPr>
          <p:nvPr>
            <p:ph type="body" sz="quarter" idx="2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24987093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3 Contents with Icons">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15" name="Textplatzhalter 14">
            <a:extLst>
              <a:ext uri="{FF2B5EF4-FFF2-40B4-BE49-F238E27FC236}">
                <a16:creationId xmlns:a16="http://schemas.microsoft.com/office/drawing/2014/main" id="{75C04DAD-A279-2640-AFDB-8FF9BFE3C3A1}"/>
              </a:ext>
            </a:extLst>
          </p:cNvPr>
          <p:cNvSpPr>
            <a:spLocks noGrp="1"/>
          </p:cNvSpPr>
          <p:nvPr>
            <p:ph type="body" sz="quarter" idx="21"/>
          </p:nvPr>
        </p:nvSpPr>
        <p:spPr>
          <a:xfrm>
            <a:off x="595313" y="3149600"/>
            <a:ext cx="3285966" cy="2246769"/>
          </a:xfrm>
        </p:spPr>
        <p:txBody>
          <a:bodyPr/>
          <a:lstStyle>
            <a:lvl1pPr algn="ctr">
              <a:defRPr/>
            </a:lvl1pPr>
            <a:lvl2pPr algn="ctr">
              <a:defRPr/>
            </a:lvl2pPr>
          </a:lstStyle>
          <a:p>
            <a:pPr lvl="0"/>
            <a:r>
              <a:rPr lang="en-US"/>
              <a:t>Click to edit Master text styles</a:t>
            </a:r>
          </a:p>
          <a:p>
            <a:pPr lvl="1"/>
            <a:r>
              <a:rPr lang="en-US"/>
              <a:t>Second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9" name="Textplatzhalter 10">
            <a:extLst>
              <a:ext uri="{FF2B5EF4-FFF2-40B4-BE49-F238E27FC236}">
                <a16:creationId xmlns:a16="http://schemas.microsoft.com/office/drawing/2014/main" id="{7FE5DB61-0D8E-20C7-C9BF-9119BBAB241A}"/>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7" name="Textplatzhalter 14">
            <a:extLst>
              <a:ext uri="{FF2B5EF4-FFF2-40B4-BE49-F238E27FC236}">
                <a16:creationId xmlns:a16="http://schemas.microsoft.com/office/drawing/2014/main" id="{B73D07D2-EC36-1732-A679-8906AB65B2CF}"/>
              </a:ext>
            </a:extLst>
          </p:cNvPr>
          <p:cNvSpPr>
            <a:spLocks noGrp="1"/>
          </p:cNvSpPr>
          <p:nvPr>
            <p:ph type="body" sz="quarter" idx="22"/>
          </p:nvPr>
        </p:nvSpPr>
        <p:spPr>
          <a:xfrm>
            <a:off x="4452223" y="3149600"/>
            <a:ext cx="3285966" cy="2246769"/>
          </a:xfrm>
        </p:spPr>
        <p:txBody>
          <a:bodyPr/>
          <a:lstStyle>
            <a:lvl1pPr algn="ctr">
              <a:defRPr/>
            </a:lvl1pPr>
            <a:lvl2pPr algn="ctr">
              <a:defRPr/>
            </a:lvl2pPr>
          </a:lstStyle>
          <a:p>
            <a:pPr lvl="0"/>
            <a:r>
              <a:rPr lang="en-US"/>
              <a:t>Click to edit Master text styles</a:t>
            </a:r>
          </a:p>
          <a:p>
            <a:pPr lvl="1"/>
            <a:r>
              <a:rPr lang="en-US"/>
              <a:t>Second level</a:t>
            </a:r>
          </a:p>
        </p:txBody>
      </p:sp>
      <p:sp>
        <p:nvSpPr>
          <p:cNvPr id="13" name="Textplatzhalter 12">
            <a:extLst>
              <a:ext uri="{FF2B5EF4-FFF2-40B4-BE49-F238E27FC236}">
                <a16:creationId xmlns:a16="http://schemas.microsoft.com/office/drawing/2014/main" id="{2BE6BAB3-6EBC-3183-8538-2927C18C8CBA}"/>
              </a:ext>
            </a:extLst>
          </p:cNvPr>
          <p:cNvSpPr>
            <a:spLocks noGrp="1"/>
          </p:cNvSpPr>
          <p:nvPr>
            <p:ph type="body" sz="quarter" idx="16" hasCustomPrompt="1"/>
          </p:nvPr>
        </p:nvSpPr>
        <p:spPr>
          <a:xfrm>
            <a:off x="4166751" y="1636712"/>
            <a:ext cx="0" cy="4391930"/>
          </a:xfrm>
          <a:ln>
            <a:solidFill>
              <a:schemeClr val="accent6">
                <a:lumMod val="75000"/>
              </a:schemeClr>
            </a:solidFill>
          </a:ln>
        </p:spPr>
        <p:txBody>
          <a:bodyPr/>
          <a:lstStyle>
            <a:lvl1pPr>
              <a:defRPr sz="100">
                <a:solidFill>
                  <a:schemeClr val="bg1"/>
                </a:solidFill>
              </a:defRPr>
            </a:lvl1pPr>
          </a:lstStyle>
          <a:p>
            <a:pPr lvl="0"/>
            <a:r>
              <a:rPr lang="de-DE"/>
              <a:t>.</a:t>
            </a:r>
            <a:endParaRPr lang="en-US"/>
          </a:p>
        </p:txBody>
      </p:sp>
      <p:sp>
        <p:nvSpPr>
          <p:cNvPr id="19" name="Textplatzhalter 14">
            <a:extLst>
              <a:ext uri="{FF2B5EF4-FFF2-40B4-BE49-F238E27FC236}">
                <a16:creationId xmlns:a16="http://schemas.microsoft.com/office/drawing/2014/main" id="{63776B5E-308A-90FD-70E5-944E9099E058}"/>
              </a:ext>
            </a:extLst>
          </p:cNvPr>
          <p:cNvSpPr>
            <a:spLocks noGrp="1"/>
          </p:cNvSpPr>
          <p:nvPr>
            <p:ph type="body" sz="quarter" idx="23"/>
          </p:nvPr>
        </p:nvSpPr>
        <p:spPr>
          <a:xfrm>
            <a:off x="8309133" y="3149600"/>
            <a:ext cx="3285966" cy="2246769"/>
          </a:xfrm>
        </p:spPr>
        <p:txBody>
          <a:bodyPr/>
          <a:lstStyle>
            <a:lvl1pPr algn="ctr">
              <a:defRPr/>
            </a:lvl1pPr>
            <a:lvl2pPr algn="ctr">
              <a:defRPr/>
            </a:lvl2pPr>
          </a:lstStyle>
          <a:p>
            <a:pPr lvl="0"/>
            <a:r>
              <a:rPr lang="en-US"/>
              <a:t>Click to edit Master text styles</a:t>
            </a:r>
          </a:p>
          <a:p>
            <a:pPr lvl="1"/>
            <a:r>
              <a:rPr lang="en-US"/>
              <a:t>Second level</a:t>
            </a:r>
          </a:p>
        </p:txBody>
      </p:sp>
      <p:sp>
        <p:nvSpPr>
          <p:cNvPr id="18" name="Textplatzhalter 13">
            <a:extLst>
              <a:ext uri="{FF2B5EF4-FFF2-40B4-BE49-F238E27FC236}">
                <a16:creationId xmlns:a16="http://schemas.microsoft.com/office/drawing/2014/main" id="{7B2281CC-B3B7-6B4B-452F-1011D877ABC0}"/>
              </a:ext>
            </a:extLst>
          </p:cNvPr>
          <p:cNvSpPr>
            <a:spLocks noGrp="1"/>
          </p:cNvSpPr>
          <p:nvPr>
            <p:ph type="body" sz="quarter" idx="19"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12">
            <a:extLst>
              <a:ext uri="{FF2B5EF4-FFF2-40B4-BE49-F238E27FC236}">
                <a16:creationId xmlns:a16="http://schemas.microsoft.com/office/drawing/2014/main" id="{9766368E-0C1A-3BF3-0407-A7A18E2CD7FE}"/>
              </a:ext>
            </a:extLst>
          </p:cNvPr>
          <p:cNvSpPr>
            <a:spLocks noGrp="1"/>
          </p:cNvSpPr>
          <p:nvPr>
            <p:ph type="body" sz="quarter" idx="18" hasCustomPrompt="1"/>
          </p:nvPr>
        </p:nvSpPr>
        <p:spPr>
          <a:xfrm>
            <a:off x="8023661" y="1636712"/>
            <a:ext cx="0" cy="4391930"/>
          </a:xfrm>
          <a:ln>
            <a:solidFill>
              <a:schemeClr val="accent6">
                <a:lumMod val="75000"/>
              </a:schemeClr>
            </a:solidFill>
          </a:ln>
        </p:spPr>
        <p:txBody>
          <a:bodyPr/>
          <a:lstStyle>
            <a:lvl1pPr>
              <a:defRPr sz="100">
                <a:solidFill>
                  <a:schemeClr val="bg1"/>
                </a:solidFill>
              </a:defRPr>
            </a:lvl1pPr>
          </a:lstStyle>
          <a:p>
            <a:pPr lvl="0"/>
            <a:r>
              <a:rPr lang="de-DE"/>
              <a:t>.</a:t>
            </a:r>
            <a:endParaRPr lang="en-US"/>
          </a:p>
        </p:txBody>
      </p:sp>
      <p:sp>
        <p:nvSpPr>
          <p:cNvPr id="20" name="Textplatzhalter 14">
            <a:extLst>
              <a:ext uri="{FF2B5EF4-FFF2-40B4-BE49-F238E27FC236}">
                <a16:creationId xmlns:a16="http://schemas.microsoft.com/office/drawing/2014/main" id="{4F63356E-40CF-884F-15BD-89CE3363C720}"/>
              </a:ext>
            </a:extLst>
          </p:cNvPr>
          <p:cNvSpPr>
            <a:spLocks noGrp="1"/>
          </p:cNvSpPr>
          <p:nvPr>
            <p:ph type="body" sz="quarter" idx="24"/>
          </p:nvPr>
        </p:nvSpPr>
        <p:spPr>
          <a:xfrm>
            <a:off x="595313" y="5522386"/>
            <a:ext cx="3285966" cy="506256"/>
          </a:xfrm>
          <a:solidFill>
            <a:schemeClr val="bg2"/>
          </a:solidFill>
        </p:spPr>
        <p:txBody>
          <a:bodyPr lIns="144000" tIns="144000" rIns="144000" bIns="144000">
            <a:noAutofit/>
          </a:bodyPr>
          <a:lstStyle>
            <a:lvl1pPr algn="ctr">
              <a:defRPr/>
            </a:lvl1pPr>
            <a:lvl2pPr algn="ctr">
              <a:defRPr/>
            </a:lvl2pPr>
          </a:lstStyle>
          <a:p>
            <a:pPr lvl="0"/>
            <a:r>
              <a:rPr lang="en-US"/>
              <a:t>Click to edit Master text styles</a:t>
            </a:r>
          </a:p>
        </p:txBody>
      </p:sp>
      <p:sp>
        <p:nvSpPr>
          <p:cNvPr id="21" name="Textplatzhalter 14">
            <a:extLst>
              <a:ext uri="{FF2B5EF4-FFF2-40B4-BE49-F238E27FC236}">
                <a16:creationId xmlns:a16="http://schemas.microsoft.com/office/drawing/2014/main" id="{34C50B7C-AE5D-07C3-15B1-778B1BBB655F}"/>
              </a:ext>
            </a:extLst>
          </p:cNvPr>
          <p:cNvSpPr>
            <a:spLocks noGrp="1"/>
          </p:cNvSpPr>
          <p:nvPr>
            <p:ph type="body" sz="quarter" idx="25"/>
          </p:nvPr>
        </p:nvSpPr>
        <p:spPr>
          <a:xfrm>
            <a:off x="4452223" y="5522386"/>
            <a:ext cx="3285966" cy="506256"/>
          </a:xfrm>
          <a:solidFill>
            <a:schemeClr val="bg2"/>
          </a:solidFill>
        </p:spPr>
        <p:txBody>
          <a:bodyPr lIns="144000" tIns="144000" rIns="144000" bIns="144000">
            <a:noAutofit/>
          </a:bodyPr>
          <a:lstStyle>
            <a:lvl1pPr algn="ctr">
              <a:defRPr/>
            </a:lvl1pPr>
            <a:lvl2pPr algn="ctr">
              <a:defRPr/>
            </a:lvl2pPr>
          </a:lstStyle>
          <a:p>
            <a:pPr lvl="0"/>
            <a:r>
              <a:rPr lang="en-US"/>
              <a:t>Click to edit Master text styles</a:t>
            </a:r>
          </a:p>
        </p:txBody>
      </p:sp>
      <p:sp>
        <p:nvSpPr>
          <p:cNvPr id="22" name="Textplatzhalter 14">
            <a:extLst>
              <a:ext uri="{FF2B5EF4-FFF2-40B4-BE49-F238E27FC236}">
                <a16:creationId xmlns:a16="http://schemas.microsoft.com/office/drawing/2014/main" id="{CAE41D33-AB15-0196-CAB7-5AE34F50B6B4}"/>
              </a:ext>
            </a:extLst>
          </p:cNvPr>
          <p:cNvSpPr>
            <a:spLocks noGrp="1"/>
          </p:cNvSpPr>
          <p:nvPr>
            <p:ph type="body" sz="quarter" idx="26"/>
          </p:nvPr>
        </p:nvSpPr>
        <p:spPr>
          <a:xfrm>
            <a:off x="8309133" y="5522386"/>
            <a:ext cx="3285966" cy="506256"/>
          </a:xfrm>
          <a:solidFill>
            <a:schemeClr val="bg2"/>
          </a:solidFill>
        </p:spPr>
        <p:txBody>
          <a:bodyPr lIns="144000" tIns="144000" rIns="144000" bIns="144000">
            <a:noAutofit/>
          </a:bodyPr>
          <a:lstStyle>
            <a:lvl1pPr algn="ctr">
              <a:defRPr/>
            </a:lvl1pPr>
            <a:lvl2pPr algn="ctr">
              <a:defRPr/>
            </a:lvl2pPr>
          </a:lstStyle>
          <a:p>
            <a:pPr lvl="0"/>
            <a:r>
              <a:rPr lang="en-US"/>
              <a:t>Click to edit Master text styles</a:t>
            </a:r>
          </a:p>
        </p:txBody>
      </p:sp>
      <p:sp>
        <p:nvSpPr>
          <p:cNvPr id="24" name="Bildplatzhalter 23">
            <a:extLst>
              <a:ext uri="{FF2B5EF4-FFF2-40B4-BE49-F238E27FC236}">
                <a16:creationId xmlns:a16="http://schemas.microsoft.com/office/drawing/2014/main" id="{37F482C8-4A11-3467-FFA8-66A7AE60D6E3}"/>
              </a:ext>
            </a:extLst>
          </p:cNvPr>
          <p:cNvSpPr>
            <a:spLocks noGrp="1"/>
          </p:cNvSpPr>
          <p:nvPr>
            <p:ph type="pic" sz="quarter" idx="27"/>
          </p:nvPr>
        </p:nvSpPr>
        <p:spPr>
          <a:xfrm>
            <a:off x="1617147" y="1636712"/>
            <a:ext cx="1242298" cy="1242298"/>
          </a:xfrm>
        </p:spPr>
        <p:txBody>
          <a:bodyPr anchor="ctr"/>
          <a:lstStyle>
            <a:lvl1pPr algn="ctr">
              <a:defRPr/>
            </a:lvl1pPr>
          </a:lstStyle>
          <a:p>
            <a:r>
              <a:rPr lang="en-US"/>
              <a:t>Click icon to add picture</a:t>
            </a:r>
          </a:p>
        </p:txBody>
      </p:sp>
      <p:sp>
        <p:nvSpPr>
          <p:cNvPr id="25" name="Bildplatzhalter 23">
            <a:extLst>
              <a:ext uri="{FF2B5EF4-FFF2-40B4-BE49-F238E27FC236}">
                <a16:creationId xmlns:a16="http://schemas.microsoft.com/office/drawing/2014/main" id="{496643ED-4164-D815-1460-1322A5C119DC}"/>
              </a:ext>
            </a:extLst>
          </p:cNvPr>
          <p:cNvSpPr>
            <a:spLocks noGrp="1"/>
          </p:cNvSpPr>
          <p:nvPr>
            <p:ph type="pic" sz="quarter" idx="28"/>
          </p:nvPr>
        </p:nvSpPr>
        <p:spPr>
          <a:xfrm>
            <a:off x="5474056" y="1636712"/>
            <a:ext cx="1242298" cy="1242298"/>
          </a:xfrm>
        </p:spPr>
        <p:txBody>
          <a:bodyPr anchor="ctr"/>
          <a:lstStyle>
            <a:lvl1pPr algn="ctr">
              <a:defRPr/>
            </a:lvl1pPr>
          </a:lstStyle>
          <a:p>
            <a:r>
              <a:rPr lang="en-US"/>
              <a:t>Click icon to add picture</a:t>
            </a:r>
          </a:p>
        </p:txBody>
      </p:sp>
      <p:sp>
        <p:nvSpPr>
          <p:cNvPr id="26" name="Bildplatzhalter 23">
            <a:extLst>
              <a:ext uri="{FF2B5EF4-FFF2-40B4-BE49-F238E27FC236}">
                <a16:creationId xmlns:a16="http://schemas.microsoft.com/office/drawing/2014/main" id="{93CBE5D5-3968-FEFC-63FD-CB1A4498E2C9}"/>
              </a:ext>
            </a:extLst>
          </p:cNvPr>
          <p:cNvSpPr>
            <a:spLocks noGrp="1"/>
          </p:cNvSpPr>
          <p:nvPr>
            <p:ph type="pic" sz="quarter" idx="29"/>
          </p:nvPr>
        </p:nvSpPr>
        <p:spPr>
          <a:xfrm>
            <a:off x="9330968" y="1636712"/>
            <a:ext cx="1242298" cy="1242298"/>
          </a:xfrm>
        </p:spPr>
        <p:txBody>
          <a:bodyPr anchor="ctr"/>
          <a:lstStyle>
            <a:lvl1pPr algn="ctr">
              <a:defRPr/>
            </a:lvl1pPr>
          </a:lstStyle>
          <a:p>
            <a:r>
              <a:rPr lang="en-US"/>
              <a:t>Click icon to add picture</a:t>
            </a:r>
          </a:p>
        </p:txBody>
      </p:sp>
      <p:sp>
        <p:nvSpPr>
          <p:cNvPr id="3" name="Textplatzhalter 6">
            <a:extLst>
              <a:ext uri="{FF2B5EF4-FFF2-40B4-BE49-F238E27FC236}">
                <a16:creationId xmlns:a16="http://schemas.microsoft.com/office/drawing/2014/main" id="{1BA1BEB0-6612-E281-4242-3FE2479977F3}"/>
              </a:ext>
            </a:extLst>
          </p:cNvPr>
          <p:cNvSpPr>
            <a:spLocks noGrp="1"/>
          </p:cNvSpPr>
          <p:nvPr>
            <p:ph type="body" sz="quarter" idx="30"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34635688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6755860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19326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Content &amp; Picture">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29631293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3" name="Inhaltsplatzhalter 2">
            <a:extLst>
              <a:ext uri="{FF2B5EF4-FFF2-40B4-BE49-F238E27FC236}">
                <a16:creationId xmlns:a16="http://schemas.microsoft.com/office/drawing/2014/main" id="{6868DF96-4335-75D0-8219-98C523538605}"/>
              </a:ext>
            </a:extLst>
          </p:cNvPr>
          <p:cNvSpPr>
            <a:spLocks noGrp="1"/>
          </p:cNvSpPr>
          <p:nvPr>
            <p:ph idx="1" hasCustomPrompt="1"/>
          </p:nvPr>
        </p:nvSpPr>
        <p:spPr>
          <a:xfrm>
            <a:off x="595313" y="1636713"/>
            <a:ext cx="4433887" cy="4391930"/>
          </a:xfrm>
        </p:spPr>
        <p:txBody>
          <a:body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10" name="Textplatzhalter 10">
            <a:extLst>
              <a:ext uri="{FF2B5EF4-FFF2-40B4-BE49-F238E27FC236}">
                <a16:creationId xmlns:a16="http://schemas.microsoft.com/office/drawing/2014/main" id="{2853974F-1C2E-DCCD-3E2E-AAC228CBD7DC}"/>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1" name="Textplatzhalter 13">
            <a:extLst>
              <a:ext uri="{FF2B5EF4-FFF2-40B4-BE49-F238E27FC236}">
                <a16:creationId xmlns:a16="http://schemas.microsoft.com/office/drawing/2014/main" id="{A9037845-3AC6-0257-AB04-F71A9CB2D603}"/>
              </a:ext>
            </a:extLst>
          </p:cNvPr>
          <p:cNvSpPr>
            <a:spLocks noGrp="1"/>
          </p:cNvSpPr>
          <p:nvPr>
            <p:ph type="body" sz="quarter" idx="16"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12" name="Bildplatzhalter 11">
            <a:extLst>
              <a:ext uri="{FF2B5EF4-FFF2-40B4-BE49-F238E27FC236}">
                <a16:creationId xmlns:a16="http://schemas.microsoft.com/office/drawing/2014/main" id="{25802C8F-D026-4063-2C7B-27472F0CD234}"/>
              </a:ext>
            </a:extLst>
          </p:cNvPr>
          <p:cNvSpPr>
            <a:spLocks noGrp="1"/>
          </p:cNvSpPr>
          <p:nvPr>
            <p:ph type="pic" sz="quarter" idx="17"/>
          </p:nvPr>
        </p:nvSpPr>
        <p:spPr>
          <a:xfrm>
            <a:off x="5249250" y="1636713"/>
            <a:ext cx="6942751" cy="4391930"/>
          </a:xfrm>
          <a:solidFill>
            <a:schemeClr val="bg2"/>
          </a:solidFill>
        </p:spPr>
        <p:txBody>
          <a:bodyPr anchor="ctr"/>
          <a:lstStyle>
            <a:lvl1pPr algn="ctr">
              <a:defRPr/>
            </a:lvl1pPr>
          </a:lstStyle>
          <a:p>
            <a:r>
              <a:rPr lang="en-US"/>
              <a:t>Click icon to add picture</a:t>
            </a:r>
            <a:endParaRPr lang="de-DE"/>
          </a:p>
        </p:txBody>
      </p:sp>
      <p:sp>
        <p:nvSpPr>
          <p:cNvPr id="7" name="Textplatzhalter 6">
            <a:extLst>
              <a:ext uri="{FF2B5EF4-FFF2-40B4-BE49-F238E27FC236}">
                <a16:creationId xmlns:a16="http://schemas.microsoft.com/office/drawing/2014/main" id="{F3359509-D04A-A5F0-33A6-231EF22C3A53}"/>
              </a:ext>
            </a:extLst>
          </p:cNvPr>
          <p:cNvSpPr>
            <a:spLocks noGrp="1"/>
          </p:cNvSpPr>
          <p:nvPr>
            <p:ph type="body" sz="quarter" idx="1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36068294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Picture ">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29631293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10" name="Textplatzhalter 10">
            <a:extLst>
              <a:ext uri="{FF2B5EF4-FFF2-40B4-BE49-F238E27FC236}">
                <a16:creationId xmlns:a16="http://schemas.microsoft.com/office/drawing/2014/main" id="{2853974F-1C2E-DCCD-3E2E-AAC228CBD7DC}"/>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1" name="Textplatzhalter 13">
            <a:extLst>
              <a:ext uri="{FF2B5EF4-FFF2-40B4-BE49-F238E27FC236}">
                <a16:creationId xmlns:a16="http://schemas.microsoft.com/office/drawing/2014/main" id="{A9037845-3AC6-0257-AB04-F71A9CB2D603}"/>
              </a:ext>
            </a:extLst>
          </p:cNvPr>
          <p:cNvSpPr>
            <a:spLocks noGrp="1"/>
          </p:cNvSpPr>
          <p:nvPr>
            <p:ph type="body" sz="quarter" idx="16"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12" name="Bildplatzhalter 11">
            <a:extLst>
              <a:ext uri="{FF2B5EF4-FFF2-40B4-BE49-F238E27FC236}">
                <a16:creationId xmlns:a16="http://schemas.microsoft.com/office/drawing/2014/main" id="{25802C8F-D026-4063-2C7B-27472F0CD234}"/>
              </a:ext>
            </a:extLst>
          </p:cNvPr>
          <p:cNvSpPr>
            <a:spLocks noGrp="1"/>
          </p:cNvSpPr>
          <p:nvPr>
            <p:ph type="pic" sz="quarter" idx="17"/>
          </p:nvPr>
        </p:nvSpPr>
        <p:spPr>
          <a:xfrm>
            <a:off x="595314" y="1636713"/>
            <a:ext cx="11596688" cy="4391930"/>
          </a:xfrm>
          <a:solidFill>
            <a:schemeClr val="bg2"/>
          </a:solidFill>
        </p:spPr>
        <p:txBody>
          <a:bodyPr anchor="ctr"/>
          <a:lstStyle>
            <a:lvl1pPr algn="ctr">
              <a:defRPr/>
            </a:lvl1pPr>
          </a:lstStyle>
          <a:p>
            <a:r>
              <a:rPr lang="en-US"/>
              <a:t>Click icon to add picture</a:t>
            </a:r>
            <a:endParaRPr lang="de-DE"/>
          </a:p>
        </p:txBody>
      </p:sp>
      <p:sp>
        <p:nvSpPr>
          <p:cNvPr id="7" name="Textplatzhalter 6">
            <a:extLst>
              <a:ext uri="{FF2B5EF4-FFF2-40B4-BE49-F238E27FC236}">
                <a16:creationId xmlns:a16="http://schemas.microsoft.com/office/drawing/2014/main" id="{F3359509-D04A-A5F0-33A6-231EF22C3A53}"/>
              </a:ext>
            </a:extLst>
          </p:cNvPr>
          <p:cNvSpPr>
            <a:spLocks noGrp="1"/>
          </p:cNvSpPr>
          <p:nvPr>
            <p:ph type="body" sz="quarter" idx="1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38725218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Picture Full Page">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28177401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3" name="Bildplatzhalter 12">
            <a:extLst>
              <a:ext uri="{FF2B5EF4-FFF2-40B4-BE49-F238E27FC236}">
                <a16:creationId xmlns:a16="http://schemas.microsoft.com/office/drawing/2014/main" id="{4B0F0DB0-4730-589E-1922-752241A4854F}"/>
              </a:ext>
            </a:extLst>
          </p:cNvPr>
          <p:cNvSpPr>
            <a:spLocks noGrp="1"/>
          </p:cNvSpPr>
          <p:nvPr>
            <p:ph type="pic" sz="quarter" idx="17"/>
          </p:nvPr>
        </p:nvSpPr>
        <p:spPr>
          <a:xfrm>
            <a:off x="0" y="1"/>
            <a:ext cx="12192000" cy="6524625"/>
          </a:xfrm>
          <a:custGeom>
            <a:avLst/>
            <a:gdLst>
              <a:gd name="connsiteX0" fmla="*/ 0 w 12192000"/>
              <a:gd name="connsiteY0" fmla="*/ 0 h 6524625"/>
              <a:gd name="connsiteX1" fmla="*/ 12192000 w 12192000"/>
              <a:gd name="connsiteY1" fmla="*/ 0 h 6524625"/>
              <a:gd name="connsiteX2" fmla="*/ 12192000 w 12192000"/>
              <a:gd name="connsiteY2" fmla="*/ 6524625 h 6524625"/>
              <a:gd name="connsiteX3" fmla="*/ 0 w 12192000"/>
              <a:gd name="connsiteY3" fmla="*/ 6524625 h 6524625"/>
            </a:gdLst>
            <a:ahLst/>
            <a:cxnLst>
              <a:cxn ang="0">
                <a:pos x="connsiteX0" y="connsiteY0"/>
              </a:cxn>
              <a:cxn ang="0">
                <a:pos x="connsiteX1" y="connsiteY1"/>
              </a:cxn>
              <a:cxn ang="0">
                <a:pos x="connsiteX2" y="connsiteY2"/>
              </a:cxn>
              <a:cxn ang="0">
                <a:pos x="connsiteX3" y="connsiteY3"/>
              </a:cxn>
            </a:cxnLst>
            <a:rect l="l" t="t" r="r" b="b"/>
            <a:pathLst>
              <a:path w="12192000" h="6524625">
                <a:moveTo>
                  <a:pt x="0" y="0"/>
                </a:moveTo>
                <a:lnTo>
                  <a:pt x="12192000" y="0"/>
                </a:lnTo>
                <a:lnTo>
                  <a:pt x="12192000" y="6524625"/>
                </a:lnTo>
                <a:lnTo>
                  <a:pt x="0" y="6524625"/>
                </a:lnTo>
                <a:close/>
              </a:path>
            </a:pathLst>
          </a:custGeom>
          <a:solidFill>
            <a:schemeClr val="bg2"/>
          </a:solidFill>
        </p:spPr>
        <p:txBody>
          <a:bodyPr wrap="square" anchor="ctr">
            <a:noAutofit/>
          </a:bodyPr>
          <a:lstStyle>
            <a:lvl1pPr algn="ctr">
              <a:defRPr/>
            </a:lvl1pPr>
          </a:lstStyle>
          <a:p>
            <a:r>
              <a:rPr lang="en-US"/>
              <a:t>Click icon to add picture</a:t>
            </a:r>
            <a:endParaRPr lang="de-DE"/>
          </a:p>
        </p:txBody>
      </p:sp>
      <p:sp>
        <p:nvSpPr>
          <p:cNvPr id="2" name="Datumsplatzhalter 3">
            <a:extLst>
              <a:ext uri="{FF2B5EF4-FFF2-40B4-BE49-F238E27FC236}">
                <a16:creationId xmlns:a16="http://schemas.microsoft.com/office/drawing/2014/main" id="{919828EA-3FAA-849A-6279-B0C347A9BC6D}"/>
              </a:ext>
            </a:extLst>
          </p:cNvPr>
          <p:cNvSpPr>
            <a:spLocks noGrp="1"/>
          </p:cNvSpPr>
          <p:nvPr>
            <p:ph type="dt" sz="half" idx="10"/>
          </p:nvPr>
        </p:nvSpPr>
        <p:spPr>
          <a:xfrm>
            <a:off x="838439" y="6622062"/>
            <a:ext cx="581025" cy="138499"/>
          </a:xfrm>
        </p:spPr>
        <p:txBody>
          <a:bodyPr/>
          <a:lstStyle/>
          <a:p>
            <a:fld id="{A3C9CF46-A479-43FC-BD1A-11348CA49345}" type="datetimeFigureOut">
              <a:rPr lang="en-US" smtClean="0"/>
              <a:t>6/2/25</a:t>
            </a:fld>
            <a:endParaRPr lang="en-US"/>
          </a:p>
        </p:txBody>
      </p:sp>
      <p:sp>
        <p:nvSpPr>
          <p:cNvPr id="3" name="Fußzeilenplatzhalter 4">
            <a:extLst>
              <a:ext uri="{FF2B5EF4-FFF2-40B4-BE49-F238E27FC236}">
                <a16:creationId xmlns:a16="http://schemas.microsoft.com/office/drawing/2014/main" id="{7B6BFA94-E65D-A5C2-0D7C-BD3DA07FDA32}"/>
              </a:ext>
            </a:extLst>
          </p:cNvPr>
          <p:cNvSpPr>
            <a:spLocks noGrp="1"/>
          </p:cNvSpPr>
          <p:nvPr>
            <p:ph type="ftr" sz="quarter" idx="11"/>
          </p:nvPr>
        </p:nvSpPr>
        <p:spPr>
          <a:xfrm>
            <a:off x="1524000" y="6622062"/>
            <a:ext cx="7286625" cy="138499"/>
          </a:xfrm>
        </p:spPr>
        <p:txBody>
          <a:bodyPr/>
          <a:lstStyle/>
          <a:p>
            <a:endParaRPr lang="en-US"/>
          </a:p>
        </p:txBody>
      </p:sp>
      <p:sp>
        <p:nvSpPr>
          <p:cNvPr id="4" name="Foliennummernplatzhalter 5">
            <a:extLst>
              <a:ext uri="{FF2B5EF4-FFF2-40B4-BE49-F238E27FC236}">
                <a16:creationId xmlns:a16="http://schemas.microsoft.com/office/drawing/2014/main" id="{BD69ECE7-3D60-4F90-0A6B-EB4409595E38}"/>
              </a:ext>
            </a:extLst>
          </p:cNvPr>
          <p:cNvSpPr>
            <a:spLocks noGrp="1"/>
          </p:cNvSpPr>
          <p:nvPr>
            <p:ph type="sldNum" sz="quarter" idx="12"/>
          </p:nvPr>
        </p:nvSpPr>
        <p:spPr>
          <a:xfrm>
            <a:off x="595313" y="6622062"/>
            <a:ext cx="243126" cy="138499"/>
          </a:xfrm>
        </p:spPr>
        <p:txBody>
          <a:bodyPr/>
          <a:lstStyle/>
          <a:p>
            <a:fld id="{F61D6780-4326-4776-B817-26D65E4DAF36}" type="slidenum">
              <a:rPr lang="en-US" smtClean="0"/>
              <a:t>‹#›</a:t>
            </a:fld>
            <a:endParaRPr lang="en-US"/>
          </a:p>
        </p:txBody>
      </p:sp>
    </p:spTree>
    <p:extLst>
      <p:ext uri="{BB962C8B-B14F-4D97-AF65-F5344CB8AC3E}">
        <p14:creationId xmlns:p14="http://schemas.microsoft.com/office/powerpoint/2010/main" val="28006575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p:cSld name="Content &amp; 3 Pictures">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p:custDataLst>
              <p:tags r:id="rId1"/>
            </p:custDataLst>
            <p:extLst>
              <p:ext uri="{D42A27DB-BD31-4B8C-83A1-F6EECF244321}">
                <p14:modId xmlns:p14="http://schemas.microsoft.com/office/powerpoint/2010/main" val="26416963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Bildplatzhalter 11">
            <a:extLst>
              <a:ext uri="{FF2B5EF4-FFF2-40B4-BE49-F238E27FC236}">
                <a16:creationId xmlns:a16="http://schemas.microsoft.com/office/drawing/2014/main" id="{487F9CFD-F38C-0F96-0E38-11E952A60A8D}"/>
              </a:ext>
            </a:extLst>
          </p:cNvPr>
          <p:cNvSpPr>
            <a:spLocks noGrp="1"/>
          </p:cNvSpPr>
          <p:nvPr>
            <p:ph type="pic" sz="quarter" idx="18"/>
          </p:nvPr>
        </p:nvSpPr>
        <p:spPr>
          <a:xfrm>
            <a:off x="5249250" y="1636713"/>
            <a:ext cx="3196249" cy="2131873"/>
          </a:xfrm>
          <a:solidFill>
            <a:schemeClr val="bg2"/>
          </a:solidFill>
        </p:spPr>
        <p:txBody>
          <a:bodyPr anchor="ctr"/>
          <a:lstStyle>
            <a:lvl1pPr algn="ctr">
              <a:defRPr/>
            </a:lvl1pPr>
          </a:lstStyle>
          <a:p>
            <a:r>
              <a:rPr lang="en-US"/>
              <a:t>Click icon to add picture</a:t>
            </a:r>
            <a:endParaRPr lang="de-DE"/>
          </a:p>
        </p:txBody>
      </p:sp>
      <p:sp>
        <p:nvSpPr>
          <p:cNvPr id="12" name="Bildplatzhalter 11">
            <a:extLst>
              <a:ext uri="{FF2B5EF4-FFF2-40B4-BE49-F238E27FC236}">
                <a16:creationId xmlns:a16="http://schemas.microsoft.com/office/drawing/2014/main" id="{25802C8F-D026-4063-2C7B-27472F0CD234}"/>
              </a:ext>
            </a:extLst>
          </p:cNvPr>
          <p:cNvSpPr>
            <a:spLocks noGrp="1"/>
          </p:cNvSpPr>
          <p:nvPr>
            <p:ph type="pic" sz="quarter" idx="17"/>
          </p:nvPr>
        </p:nvSpPr>
        <p:spPr>
          <a:xfrm>
            <a:off x="8578524" y="1636713"/>
            <a:ext cx="3613478" cy="4391930"/>
          </a:xfrm>
          <a:solidFill>
            <a:schemeClr val="bg2"/>
          </a:solidFill>
        </p:spPr>
        <p:txBody>
          <a:bodyPr anchor="ctr"/>
          <a:lstStyle>
            <a:lvl1pPr algn="ctr">
              <a:defRPr/>
            </a:lvl1pPr>
          </a:lstStyle>
          <a:p>
            <a:r>
              <a:rPr lang="en-US"/>
              <a:t>Click icon to add picture</a:t>
            </a:r>
            <a:endParaRPr lang="de-DE"/>
          </a:p>
        </p:txBody>
      </p:sp>
      <p:sp>
        <p:nvSpPr>
          <p:cNvPr id="16" name="Bildplatzhalter 11">
            <a:extLst>
              <a:ext uri="{FF2B5EF4-FFF2-40B4-BE49-F238E27FC236}">
                <a16:creationId xmlns:a16="http://schemas.microsoft.com/office/drawing/2014/main" id="{7EC2C853-C399-A450-35D0-8881D3C9F3B0}"/>
              </a:ext>
            </a:extLst>
          </p:cNvPr>
          <p:cNvSpPr>
            <a:spLocks noGrp="1"/>
          </p:cNvSpPr>
          <p:nvPr>
            <p:ph type="pic" sz="quarter" idx="19"/>
          </p:nvPr>
        </p:nvSpPr>
        <p:spPr>
          <a:xfrm>
            <a:off x="5249250" y="3895210"/>
            <a:ext cx="3196249" cy="2133433"/>
          </a:xfrm>
          <a:solidFill>
            <a:schemeClr val="bg2"/>
          </a:solidFill>
        </p:spPr>
        <p:txBody>
          <a:bodyPr anchor="ctr"/>
          <a:lstStyle>
            <a:lvl1pPr algn="ctr">
              <a:defRPr/>
            </a:lvl1pPr>
          </a:lstStyle>
          <a:p>
            <a:r>
              <a:rPr lang="en-US"/>
              <a:t>Click icon to add picture</a:t>
            </a:r>
            <a:endParaRPr lang="de-DE"/>
          </a:p>
        </p:txBody>
      </p:sp>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3" name="Inhaltsplatzhalter 2">
            <a:extLst>
              <a:ext uri="{FF2B5EF4-FFF2-40B4-BE49-F238E27FC236}">
                <a16:creationId xmlns:a16="http://schemas.microsoft.com/office/drawing/2014/main" id="{6868DF96-4335-75D0-8219-98C523538605}"/>
              </a:ext>
            </a:extLst>
          </p:cNvPr>
          <p:cNvSpPr>
            <a:spLocks noGrp="1"/>
          </p:cNvSpPr>
          <p:nvPr>
            <p:ph idx="1" hasCustomPrompt="1"/>
          </p:nvPr>
        </p:nvSpPr>
        <p:spPr>
          <a:xfrm>
            <a:off x="595313" y="1636713"/>
            <a:ext cx="4433887" cy="4391930"/>
          </a:xfrm>
        </p:spPr>
        <p:txBody>
          <a:body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endParaRPr lang="en-US"/>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F61D6780-4326-4776-B817-26D65E4DAF36}" type="slidenum">
              <a:rPr lang="en-US" smtClean="0"/>
              <a:t>‹#›</a:t>
            </a:fld>
            <a:endParaRPr lang="en-US"/>
          </a:p>
        </p:txBody>
      </p:sp>
      <p:sp>
        <p:nvSpPr>
          <p:cNvPr id="10" name="Textplatzhalter 10">
            <a:extLst>
              <a:ext uri="{FF2B5EF4-FFF2-40B4-BE49-F238E27FC236}">
                <a16:creationId xmlns:a16="http://schemas.microsoft.com/office/drawing/2014/main" id="{2853974F-1C2E-DCCD-3E2E-AAC228CBD7DC}"/>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a:solidFill>
                  <a:schemeClr val="accent4"/>
                </a:solidFill>
              </a:defRPr>
            </a:lvl1pPr>
          </a:lstStyle>
          <a:p>
            <a:pPr lvl="0">
              <a:spcAft>
                <a:spcPts val="0"/>
              </a:spcAft>
            </a:pPr>
            <a:r>
              <a:rPr lang="de-DE"/>
              <a:t>Source, Arial 6 pt. </a:t>
            </a:r>
          </a:p>
        </p:txBody>
      </p:sp>
      <p:sp>
        <p:nvSpPr>
          <p:cNvPr id="11" name="Textplatzhalter 13">
            <a:extLst>
              <a:ext uri="{FF2B5EF4-FFF2-40B4-BE49-F238E27FC236}">
                <a16:creationId xmlns:a16="http://schemas.microsoft.com/office/drawing/2014/main" id="{A9037845-3AC6-0257-AB04-F71A9CB2D603}"/>
              </a:ext>
            </a:extLst>
          </p:cNvPr>
          <p:cNvSpPr>
            <a:spLocks noGrp="1"/>
          </p:cNvSpPr>
          <p:nvPr>
            <p:ph type="body" sz="quarter" idx="16" hasCustomPrompt="1"/>
          </p:nvPr>
        </p:nvSpPr>
        <p:spPr>
          <a:xfrm>
            <a:off x="595313" y="195962"/>
            <a:ext cx="10999787" cy="138499"/>
          </a:xfrm>
        </p:spPr>
        <p:txBody>
          <a:bodyPr vert="horz" lIns="0" tIns="0" rIns="0" bIns="0" rtlCol="0">
            <a:noAutofit/>
          </a:bodyPr>
          <a:lstStyle>
            <a:lvl1pPr>
              <a:spcAft>
                <a:spcPts val="0"/>
              </a:spcAft>
              <a:defRPr lang="de-DE" sz="900" b="0">
                <a:solidFill>
                  <a:schemeClr val="accent1"/>
                </a:solidFill>
              </a:defRPr>
            </a:lvl1pPr>
            <a:lvl2pPr>
              <a:defRPr lang="de-DE"/>
            </a:lvl2pPr>
            <a:lvl3pPr>
              <a:defRPr lang="de-DE"/>
            </a:lvl3pPr>
            <a:lvl4pPr>
              <a:defRPr lang="de-DE"/>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6">
            <a:extLst>
              <a:ext uri="{FF2B5EF4-FFF2-40B4-BE49-F238E27FC236}">
                <a16:creationId xmlns:a16="http://schemas.microsoft.com/office/drawing/2014/main" id="{27488AC8-8AF7-A746-B6E9-E921FF74DD63}"/>
              </a:ext>
            </a:extLst>
          </p:cNvPr>
          <p:cNvSpPr>
            <a:spLocks noGrp="1"/>
          </p:cNvSpPr>
          <p:nvPr>
            <p:ph type="body" sz="quarter" idx="20"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18194022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preserve="1">
  <p:cSld name="Closure">
    <p:spTree>
      <p:nvGrpSpPr>
        <p:cNvPr id="1" name=""/>
        <p:cNvGrpSpPr/>
        <p:nvPr/>
      </p:nvGrpSpPr>
      <p:grpSpPr>
        <a:xfrm>
          <a:off x="0" y="0"/>
          <a:ext cx="0" cy="0"/>
          <a:chOff x="0" y="0"/>
          <a:chExt cx="0" cy="0"/>
        </a:xfrm>
      </p:grpSpPr>
      <p:graphicFrame>
        <p:nvGraphicFramePr>
          <p:cNvPr id="9" name="Objekt 8" hidden="1">
            <a:extLst>
              <a:ext uri="{FF2B5EF4-FFF2-40B4-BE49-F238E27FC236}">
                <a16:creationId xmlns:a16="http://schemas.microsoft.com/office/drawing/2014/main" id="{185C9CE2-E2AD-1DFF-38D9-BC5B0DB721AA}"/>
              </a:ext>
            </a:extLst>
          </p:cNvPr>
          <p:cNvGraphicFramePr>
            <a:graphicFrameLocks noChangeAspect="1"/>
          </p:cNvGraphicFramePr>
          <p:nvPr>
            <p:custDataLst>
              <p:tags r:id="rId1"/>
            </p:custDataLst>
            <p:extLst>
              <p:ext uri="{D42A27DB-BD31-4B8C-83A1-F6EECF244321}">
                <p14:modId xmlns:p14="http://schemas.microsoft.com/office/powerpoint/2010/main" val="29195677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9" name="Objekt 8" hidden="1">
                        <a:extLst>
                          <a:ext uri="{FF2B5EF4-FFF2-40B4-BE49-F238E27FC236}">
                            <a16:creationId xmlns:a16="http://schemas.microsoft.com/office/drawing/2014/main" id="{185C9CE2-E2AD-1DFF-38D9-BC5B0DB721A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Rechteck 14">
            <a:extLst>
              <a:ext uri="{FF2B5EF4-FFF2-40B4-BE49-F238E27FC236}">
                <a16:creationId xmlns:a16="http://schemas.microsoft.com/office/drawing/2014/main" id="{686D5034-C9AB-04BE-59EC-989D8B623346}"/>
              </a:ext>
            </a:extLst>
          </p:cNvPr>
          <p:cNvSpPr/>
          <p:nvPr/>
        </p:nvSpPr>
        <p:spPr>
          <a:xfrm>
            <a:off x="0" y="0"/>
            <a:ext cx="12192000" cy="6858000"/>
          </a:xfrm>
          <a:prstGeom prst="rect">
            <a:avLst/>
          </a:prstGeom>
          <a:solidFill>
            <a:schemeClr val="accent1"/>
          </a:solidFill>
          <a:ln>
            <a:noFill/>
          </a:ln>
        </p:spPr>
        <p:txBody>
          <a:bodyPr vert="horz" lIns="72000" tIns="72000" rIns="72000" bIns="72000" rtlCol="0" anchor="ctr">
            <a:noAutofit/>
          </a:bodyPr>
          <a:lstStyle/>
          <a:p>
            <a:pPr algn="ctr">
              <a:spcBef>
                <a:spcPts val="600"/>
              </a:spcBef>
            </a:pPr>
            <a:endParaRPr lang="de-DE" sz="1200"/>
          </a:p>
        </p:txBody>
      </p:sp>
      <p:sp>
        <p:nvSpPr>
          <p:cNvPr id="2" name="Titel 1">
            <a:extLst>
              <a:ext uri="{FF2B5EF4-FFF2-40B4-BE49-F238E27FC236}">
                <a16:creationId xmlns:a16="http://schemas.microsoft.com/office/drawing/2014/main" id="{2FB3B340-B8DD-45A2-67B2-E100C4E1D365}"/>
              </a:ext>
            </a:extLst>
          </p:cNvPr>
          <p:cNvSpPr>
            <a:spLocks noGrp="1"/>
          </p:cNvSpPr>
          <p:nvPr>
            <p:ph type="ctrTitle" hasCustomPrompt="1"/>
          </p:nvPr>
        </p:nvSpPr>
        <p:spPr>
          <a:xfrm>
            <a:off x="595313" y="1876904"/>
            <a:ext cx="10999788" cy="677108"/>
          </a:xfrm>
        </p:spPr>
        <p:txBody>
          <a:bodyPr vert="horz" wrap="square" lIns="0" tIns="0" rIns="0" bIns="0" rtlCol="0" anchor="b">
            <a:noAutofit/>
          </a:bodyPr>
          <a:lstStyle>
            <a:lvl1pPr>
              <a:defRPr lang="de-DE" sz="4400" dirty="0">
                <a:solidFill>
                  <a:schemeClr val="bg1"/>
                </a:solidFill>
                <a:ea typeface="+mn-ea"/>
                <a:cs typeface="+mn-cs"/>
              </a:defRPr>
            </a:lvl1pPr>
          </a:lstStyle>
          <a:p>
            <a:pPr marL="0" lvl="0"/>
            <a:r>
              <a:rPr lang="en-US"/>
              <a:t>Thank you</a:t>
            </a:r>
            <a:endParaRPr lang="de-DE"/>
          </a:p>
        </p:txBody>
      </p:sp>
      <p:sp>
        <p:nvSpPr>
          <p:cNvPr id="25" name="Rechteck 24">
            <a:extLst>
              <a:ext uri="{FF2B5EF4-FFF2-40B4-BE49-F238E27FC236}">
                <a16:creationId xmlns:a16="http://schemas.microsoft.com/office/drawing/2014/main" id="{461006A0-BB2B-877A-D5DA-707391424C8D}"/>
              </a:ext>
            </a:extLst>
          </p:cNvPr>
          <p:cNvSpPr/>
          <p:nvPr/>
        </p:nvSpPr>
        <p:spPr bwMode="gray">
          <a:xfrm>
            <a:off x="595313" y="2771837"/>
            <a:ext cx="360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endParaRPr lang="en-US" sz="1400"/>
          </a:p>
        </p:txBody>
      </p:sp>
      <p:pic>
        <p:nvPicPr>
          <p:cNvPr id="28" name="Immagine 4" descr="logo.eps">
            <a:extLst>
              <a:ext uri="{FF2B5EF4-FFF2-40B4-BE49-F238E27FC236}">
                <a16:creationId xmlns:a16="http://schemas.microsoft.com/office/drawing/2014/main" id="{3594AFB9-855D-68B6-9464-168D81D3111A}"/>
              </a:ext>
            </a:extLst>
          </p:cNvPr>
          <p:cNvPicPr>
            <a:picLocks noChangeAspect="1"/>
          </p:cNvPicPr>
          <p:nvPr/>
        </p:nvPicPr>
        <p:blipFill>
          <a:blip r:embed="rId5" cstate="screen">
            <a:biLevel thresh="25000"/>
            <a:extLst>
              <a:ext uri="{28A0092B-C50C-407E-A947-70E740481C1C}">
                <a14:useLocalDpi xmlns:a14="http://schemas.microsoft.com/office/drawing/2010/main"/>
              </a:ext>
            </a:extLst>
          </a:blip>
          <a:stretch>
            <a:fillRect/>
          </a:stretch>
        </p:blipFill>
        <p:spPr bwMode="gray">
          <a:xfrm>
            <a:off x="9282052" y="6195060"/>
            <a:ext cx="2313049" cy="257761"/>
          </a:xfrm>
          <a:prstGeom prst="rect">
            <a:avLst/>
          </a:prstGeom>
        </p:spPr>
      </p:pic>
      <p:sp>
        <p:nvSpPr>
          <p:cNvPr id="14" name="Textplatzhalter 18">
            <a:extLst>
              <a:ext uri="{FF2B5EF4-FFF2-40B4-BE49-F238E27FC236}">
                <a16:creationId xmlns:a16="http://schemas.microsoft.com/office/drawing/2014/main" id="{33A2F9E0-2501-3FFA-4B61-0E9BC4F5C9BA}"/>
              </a:ext>
            </a:extLst>
          </p:cNvPr>
          <p:cNvSpPr>
            <a:spLocks noGrp="1"/>
          </p:cNvSpPr>
          <p:nvPr>
            <p:ph type="body" sz="quarter" idx="44" hasCustomPrompt="1"/>
          </p:nvPr>
        </p:nvSpPr>
        <p:spPr>
          <a:xfrm>
            <a:off x="595313" y="3628444"/>
            <a:ext cx="1999816" cy="646331"/>
          </a:xfrm>
        </p:spPr>
        <p:txBody>
          <a:bodyPr>
            <a:noAutofit/>
          </a:bodyPr>
          <a:lstStyle>
            <a:lvl1pPr>
              <a:spcAft>
                <a:spcPts val="0"/>
              </a:spcAft>
              <a:defRPr b="0">
                <a:solidFill>
                  <a:schemeClr val="bg1"/>
                </a:solidFill>
              </a:defRPr>
            </a:lvl1pPr>
            <a:lvl5pPr>
              <a:defRPr/>
            </a:lvl5pPr>
          </a:lstStyle>
          <a:p>
            <a:pPr lvl="0"/>
            <a:r>
              <a:rPr lang="de-DE"/>
              <a:t>An der Goldgrube 12</a:t>
            </a:r>
            <a:br>
              <a:rPr lang="de-DE"/>
            </a:br>
            <a:r>
              <a:rPr lang="de-DE"/>
              <a:t>55131 Mainz</a:t>
            </a:r>
            <a:br>
              <a:rPr lang="de-DE"/>
            </a:br>
            <a:r>
              <a:rPr lang="de-DE"/>
              <a:t>Germany</a:t>
            </a:r>
          </a:p>
        </p:txBody>
      </p:sp>
      <p:sp>
        <p:nvSpPr>
          <p:cNvPr id="16" name="Textplatzhalter 18">
            <a:extLst>
              <a:ext uri="{FF2B5EF4-FFF2-40B4-BE49-F238E27FC236}">
                <a16:creationId xmlns:a16="http://schemas.microsoft.com/office/drawing/2014/main" id="{1F205135-FEF9-D5BC-41FF-398FCEB3AC2D}"/>
              </a:ext>
            </a:extLst>
          </p:cNvPr>
          <p:cNvSpPr>
            <a:spLocks noGrp="1"/>
          </p:cNvSpPr>
          <p:nvPr>
            <p:ph type="body" sz="quarter" idx="45" hasCustomPrompt="1"/>
          </p:nvPr>
        </p:nvSpPr>
        <p:spPr>
          <a:xfrm>
            <a:off x="595313" y="4430916"/>
            <a:ext cx="1999816" cy="646331"/>
          </a:xfrm>
        </p:spPr>
        <p:txBody>
          <a:bodyPr>
            <a:noAutofit/>
          </a:bodyPr>
          <a:lstStyle>
            <a:lvl1pPr>
              <a:spcAft>
                <a:spcPts val="0"/>
              </a:spcAft>
              <a:defRPr b="0">
                <a:solidFill>
                  <a:schemeClr val="bg1"/>
                </a:solidFill>
              </a:defRPr>
            </a:lvl1pPr>
            <a:lvl5pPr>
              <a:defRPr/>
            </a:lvl5pPr>
          </a:lstStyle>
          <a:p>
            <a:pPr lvl="0"/>
            <a:r>
              <a:rPr lang="de-DE"/>
              <a:t>T: +49 6131 9084-0</a:t>
            </a:r>
            <a:br>
              <a:rPr lang="de-DE"/>
            </a:br>
            <a:r>
              <a:rPr lang="de-DE"/>
              <a:t>F: +49 6131 9084-2121</a:t>
            </a:r>
            <a:br>
              <a:rPr lang="de-DE"/>
            </a:br>
            <a:r>
              <a:rPr lang="de-DE"/>
              <a:t>M: service@biontech.de</a:t>
            </a:r>
          </a:p>
        </p:txBody>
      </p:sp>
      <p:sp>
        <p:nvSpPr>
          <p:cNvPr id="17" name="Textplatzhalter 18">
            <a:extLst>
              <a:ext uri="{FF2B5EF4-FFF2-40B4-BE49-F238E27FC236}">
                <a16:creationId xmlns:a16="http://schemas.microsoft.com/office/drawing/2014/main" id="{51BBA694-B1B9-241E-8B26-F3DCAF23C24C}"/>
              </a:ext>
            </a:extLst>
          </p:cNvPr>
          <p:cNvSpPr>
            <a:spLocks noGrp="1"/>
          </p:cNvSpPr>
          <p:nvPr>
            <p:ph type="body" sz="quarter" idx="46" hasCustomPrompt="1"/>
          </p:nvPr>
        </p:nvSpPr>
        <p:spPr>
          <a:xfrm>
            <a:off x="595313" y="3256858"/>
            <a:ext cx="1999816" cy="215444"/>
          </a:xfrm>
        </p:spPr>
        <p:txBody>
          <a:bodyPr>
            <a:noAutofit/>
          </a:bodyPr>
          <a:lstStyle>
            <a:lvl1pPr>
              <a:spcAft>
                <a:spcPts val="0"/>
              </a:spcAft>
              <a:defRPr b="0">
                <a:solidFill>
                  <a:schemeClr val="bg1"/>
                </a:solidFill>
              </a:defRPr>
            </a:lvl1pPr>
            <a:lvl5pPr>
              <a:defRPr/>
            </a:lvl5pPr>
          </a:lstStyle>
          <a:p>
            <a:pPr lvl="0"/>
            <a:r>
              <a:rPr lang="de-DE"/>
              <a:t>BioNTech</a:t>
            </a:r>
          </a:p>
        </p:txBody>
      </p:sp>
    </p:spTree>
    <p:extLst>
      <p:ext uri="{BB962C8B-B14F-4D97-AF65-F5344CB8AC3E}">
        <p14:creationId xmlns:p14="http://schemas.microsoft.com/office/powerpoint/2010/main" val="14522864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9F5F65CC-AF6B-235B-C65C-3D2688F5F3F4}"/>
              </a:ext>
            </a:extLst>
          </p:cNvPr>
          <p:cNvGraphicFramePr>
            <a:graphicFrameLocks noChangeAspect="1"/>
          </p:cNvGraphicFramePr>
          <p:nvPr userDrawn="1">
            <p:custDataLst>
              <p:tags r:id="rId1"/>
            </p:custDataLst>
            <p:extLst>
              <p:ext uri="{D42A27DB-BD31-4B8C-83A1-F6EECF244321}">
                <p14:modId xmlns:p14="http://schemas.microsoft.com/office/powerpoint/2010/main" val="360350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592" imgH="591" progId="TCLayout.ActiveDocument.1">
                  <p:embed/>
                </p:oleObj>
              </mc:Choice>
              <mc:Fallback>
                <p:oleObj name="think-cell Folie" r:id="rId3" imgW="592" imgH="591" progId="TCLayout.ActiveDocument.1">
                  <p:embed/>
                  <p:pic>
                    <p:nvPicPr>
                      <p:cNvPr id="8" name="Objekt 7" hidden="1">
                        <a:extLst>
                          <a:ext uri="{FF2B5EF4-FFF2-40B4-BE49-F238E27FC236}">
                            <a16:creationId xmlns:a16="http://schemas.microsoft.com/office/drawing/2014/main" id="{9F5F65CC-AF6B-235B-C65C-3D2688F5F3F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C5A4D08F-A95E-65AE-8F48-F1E5A5D9B025}"/>
              </a:ext>
            </a:extLst>
          </p:cNvPr>
          <p:cNvSpPr>
            <a:spLocks noGrp="1"/>
          </p:cNvSpPr>
          <p:nvPr>
            <p:ph type="title" hasCustomPrompt="1"/>
          </p:nvPr>
        </p:nvSpPr>
        <p:spPr/>
        <p:txBody>
          <a:bodyPr vert="horz"/>
          <a:lstStyle/>
          <a:p>
            <a:r>
              <a:rPr lang="en-US"/>
              <a:t>Click to edit title style</a:t>
            </a:r>
            <a:br>
              <a:rPr lang="en-US"/>
            </a:br>
            <a:r>
              <a:rPr lang="en-US"/>
              <a:t>two lines, Arial 20 pt.</a:t>
            </a:r>
            <a:endParaRPr lang="de-DE"/>
          </a:p>
        </p:txBody>
      </p:sp>
      <p:sp>
        <p:nvSpPr>
          <p:cNvPr id="4" name="Datumsplatzhalter 3">
            <a:extLst>
              <a:ext uri="{FF2B5EF4-FFF2-40B4-BE49-F238E27FC236}">
                <a16:creationId xmlns:a16="http://schemas.microsoft.com/office/drawing/2014/main" id="{18DFB3C9-2FDE-F95B-686E-E6BEA183D548}"/>
              </a:ext>
            </a:extLst>
          </p:cNvPr>
          <p:cNvSpPr>
            <a:spLocks noGrp="1"/>
          </p:cNvSpPr>
          <p:nvPr>
            <p:ph type="dt" sz="half" idx="10"/>
          </p:nvPr>
        </p:nvSpPr>
        <p:spPr/>
        <p:txBody>
          <a:bodyPr/>
          <a:lstStyle/>
          <a:p>
            <a:fld id="{061DACF5-666A-4550-8463-27ECD3AE3DB3}" type="datetime1">
              <a:rPr lang="en-US" smtClean="0"/>
              <a:t>6/2/25</a:t>
            </a:fld>
            <a:endParaRPr lang="de-DE"/>
          </a:p>
        </p:txBody>
      </p:sp>
      <p:sp>
        <p:nvSpPr>
          <p:cNvPr id="5" name="Fußzeilenplatzhalter 4">
            <a:extLst>
              <a:ext uri="{FF2B5EF4-FFF2-40B4-BE49-F238E27FC236}">
                <a16:creationId xmlns:a16="http://schemas.microsoft.com/office/drawing/2014/main" id="{330EF65C-54B6-8F20-62DA-D2341CC32960}"/>
              </a:ext>
            </a:extLst>
          </p:cNvPr>
          <p:cNvSpPr>
            <a:spLocks noGrp="1"/>
          </p:cNvSpPr>
          <p:nvPr>
            <p:ph type="ftr" sz="quarter" idx="11"/>
          </p:nvPr>
        </p:nvSpPr>
        <p:spPr/>
        <p:txBody>
          <a:bodyPr/>
          <a:lstStyle/>
          <a:p>
            <a:r>
              <a:rPr lang="en-US"/>
              <a:t>Presented by U. Sahin | New York Lung Cancer Foundation Summit 2024 | Do not reproduce without permission</a:t>
            </a:r>
            <a:endParaRPr lang="de-DE"/>
          </a:p>
        </p:txBody>
      </p:sp>
      <p:sp>
        <p:nvSpPr>
          <p:cNvPr id="6" name="Foliennummernplatzhalter 5">
            <a:extLst>
              <a:ext uri="{FF2B5EF4-FFF2-40B4-BE49-F238E27FC236}">
                <a16:creationId xmlns:a16="http://schemas.microsoft.com/office/drawing/2014/main" id="{FBA9EA1E-AF43-8336-4BAC-1394EC73636F}"/>
              </a:ext>
            </a:extLst>
          </p:cNvPr>
          <p:cNvSpPr>
            <a:spLocks noGrp="1"/>
          </p:cNvSpPr>
          <p:nvPr>
            <p:ph type="sldNum" sz="quarter" idx="12"/>
          </p:nvPr>
        </p:nvSpPr>
        <p:spPr/>
        <p:txBody>
          <a:bodyPr/>
          <a:lstStyle/>
          <a:p>
            <a:fld id="{73FB0AF2-78ED-4B1E-B8C2-1E1D13111D37}" type="slidenum">
              <a:rPr lang="de-DE" smtClean="0"/>
              <a:t>‹#›</a:t>
            </a:fld>
            <a:endParaRPr lang="de-DE"/>
          </a:p>
        </p:txBody>
      </p:sp>
      <p:sp>
        <p:nvSpPr>
          <p:cNvPr id="10" name="Textplatzhalter 10">
            <a:extLst>
              <a:ext uri="{FF2B5EF4-FFF2-40B4-BE49-F238E27FC236}">
                <a16:creationId xmlns:a16="http://schemas.microsoft.com/office/drawing/2014/main" id="{2853974F-1C2E-DCCD-3E2E-AAC228CBD7DC}"/>
              </a:ext>
            </a:extLst>
          </p:cNvPr>
          <p:cNvSpPr>
            <a:spLocks noGrp="1"/>
          </p:cNvSpPr>
          <p:nvPr>
            <p:ph type="body" sz="quarter" idx="14" hasCustomPrompt="1"/>
          </p:nvPr>
        </p:nvSpPr>
        <p:spPr>
          <a:xfrm>
            <a:off x="595313" y="6167142"/>
            <a:ext cx="10999787" cy="276999"/>
          </a:xfrm>
        </p:spPr>
        <p:txBody>
          <a:bodyPr vert="horz" lIns="0" tIns="0" rIns="0" bIns="0" rtlCol="0" anchor="b">
            <a:noAutofit/>
          </a:bodyPr>
          <a:lstStyle>
            <a:lvl1pPr>
              <a:defRPr lang="de-DE" sz="600" dirty="0" smtClean="0">
                <a:solidFill>
                  <a:schemeClr val="accent4"/>
                </a:solidFill>
              </a:defRPr>
            </a:lvl1pPr>
          </a:lstStyle>
          <a:p>
            <a:pPr lvl="0">
              <a:spcAft>
                <a:spcPts val="0"/>
              </a:spcAft>
            </a:pPr>
            <a:r>
              <a:rPr lang="de-DE"/>
              <a:t>Source, Arial 6 pt. </a:t>
            </a:r>
          </a:p>
        </p:txBody>
      </p:sp>
      <p:sp>
        <p:nvSpPr>
          <p:cNvPr id="11" name="Textplatzhalter 13">
            <a:extLst>
              <a:ext uri="{FF2B5EF4-FFF2-40B4-BE49-F238E27FC236}">
                <a16:creationId xmlns:a16="http://schemas.microsoft.com/office/drawing/2014/main" id="{A9037845-3AC6-0257-AB04-F71A9CB2D603}"/>
              </a:ext>
            </a:extLst>
          </p:cNvPr>
          <p:cNvSpPr>
            <a:spLocks noGrp="1"/>
          </p:cNvSpPr>
          <p:nvPr>
            <p:ph type="body" sz="quarter" idx="16" hasCustomPrompt="1"/>
          </p:nvPr>
        </p:nvSpPr>
        <p:spPr>
          <a:xfrm>
            <a:off x="595313" y="195962"/>
            <a:ext cx="10999787" cy="138499"/>
          </a:xfrm>
        </p:spPr>
        <p:txBody>
          <a:bodyPr vert="horz" lIns="0" tIns="0" rIns="0" bIns="0" rtlCol="0">
            <a:noAutofit/>
          </a:bodyPr>
          <a:lstStyle>
            <a:lvl1pPr>
              <a:spcAft>
                <a:spcPts val="0"/>
              </a:spcAft>
              <a:defRPr lang="de-DE" sz="900" b="0" smtClean="0">
                <a:solidFill>
                  <a:schemeClr val="accent1"/>
                </a:solidFill>
              </a:defRPr>
            </a:lvl1pPr>
            <a:lvl2pPr>
              <a:defRPr lang="de-DE" smtClean="0"/>
            </a:lvl2pPr>
            <a:lvl3pPr>
              <a:defRPr lang="de-DE" smtClean="0"/>
            </a:lvl3pPr>
            <a:lvl4pPr>
              <a:defRPr lang="de-DE" smtClean="0"/>
            </a:lvl4pPr>
            <a:lvl5pPr>
              <a:defRPr lang="en-US"/>
            </a:lvl5pPr>
          </a:lstStyle>
          <a:p>
            <a:pPr lvl="0">
              <a:buFont typeface="Arial" panose="020B0604020202020204" pitchFamily="34" charset="0"/>
            </a:pPr>
            <a:r>
              <a:rPr lang="de-DE"/>
              <a:t>Header, </a:t>
            </a:r>
            <a:r>
              <a:rPr lang="de-DE" err="1"/>
              <a:t>Jungle</a:t>
            </a:r>
            <a:r>
              <a:rPr lang="de-DE"/>
              <a:t> Green, 9pt. </a:t>
            </a:r>
          </a:p>
        </p:txBody>
      </p:sp>
      <p:sp>
        <p:nvSpPr>
          <p:cNvPr id="7" name="Textplatzhalter 6">
            <a:extLst>
              <a:ext uri="{FF2B5EF4-FFF2-40B4-BE49-F238E27FC236}">
                <a16:creationId xmlns:a16="http://schemas.microsoft.com/office/drawing/2014/main" id="{DAE944D5-BCB8-13CF-3F58-A36E7A418CC9}"/>
              </a:ext>
            </a:extLst>
          </p:cNvPr>
          <p:cNvSpPr>
            <a:spLocks noGrp="1"/>
          </p:cNvSpPr>
          <p:nvPr>
            <p:ph type="body" sz="quarter" idx="18" hasCustomPrompt="1"/>
          </p:nvPr>
        </p:nvSpPr>
        <p:spPr>
          <a:xfrm>
            <a:off x="595313" y="1193800"/>
            <a:ext cx="10999787" cy="215444"/>
          </a:xfrm>
        </p:spPr>
        <p:txBody>
          <a:bodyPr>
            <a:noAutofit/>
          </a:bodyPr>
          <a:lstStyle>
            <a:lvl1pPr>
              <a:spcAft>
                <a:spcPts val="0"/>
              </a:spcAft>
              <a:defRPr sz="1400">
                <a:solidFill>
                  <a:schemeClr val="accent1"/>
                </a:solidFill>
              </a:defRPr>
            </a:lvl1pPr>
          </a:lstStyle>
          <a:p>
            <a:pPr lvl="0"/>
            <a:r>
              <a:rPr lang="de-DE"/>
              <a:t>Subheadline</a:t>
            </a:r>
            <a:endParaRPr lang="en-US"/>
          </a:p>
        </p:txBody>
      </p:sp>
    </p:spTree>
    <p:extLst>
      <p:ext uri="{BB962C8B-B14F-4D97-AF65-F5344CB8AC3E}">
        <p14:creationId xmlns:p14="http://schemas.microsoft.com/office/powerpoint/2010/main" val="8502664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626572E-09B1-495F-B1AC-F1120D8A8177}"/>
              </a:ext>
            </a:extLst>
          </p:cNvPr>
          <p:cNvSpPr>
            <a:spLocks noGrp="1"/>
          </p:cNvSpPr>
          <p:nvPr>
            <p:ph type="title"/>
          </p:nvPr>
        </p:nvSpPr>
        <p:spPr>
          <a:xfrm>
            <a:off x="797859" y="531253"/>
            <a:ext cx="10936165" cy="504000"/>
          </a:xfrm>
          <a:prstGeom prst="rect">
            <a:avLst/>
          </a:prstGeom>
        </p:spPr>
        <p:txBody>
          <a:bodyPr>
            <a:normAutofit/>
          </a:bodyPr>
          <a:lstStyle>
            <a:lvl1pPr>
              <a:defRPr sz="2400"/>
            </a:lvl1pPr>
          </a:lstStyle>
          <a:p>
            <a:r>
              <a:rPr lang="zh-CN" altLang="en-US"/>
              <a:t>单击此处编辑母版标题样式</a:t>
            </a:r>
          </a:p>
        </p:txBody>
      </p:sp>
      <p:sp>
        <p:nvSpPr>
          <p:cNvPr id="5" name="文本占位符 3">
            <a:extLst>
              <a:ext uri="{FF2B5EF4-FFF2-40B4-BE49-F238E27FC236}">
                <a16:creationId xmlns:a16="http://schemas.microsoft.com/office/drawing/2014/main" id="{FE1A4884-95B4-4BD9-80B9-577E5E87AADA}"/>
              </a:ext>
            </a:extLst>
          </p:cNvPr>
          <p:cNvSpPr>
            <a:spLocks noGrp="1"/>
          </p:cNvSpPr>
          <p:nvPr>
            <p:ph idx="1"/>
          </p:nvPr>
        </p:nvSpPr>
        <p:spPr>
          <a:xfrm>
            <a:off x="452438" y="1498268"/>
            <a:ext cx="11282400" cy="4608000"/>
          </a:xfrm>
          <a:prstGeom prst="rect">
            <a:avLst/>
          </a:prstGeom>
        </p:spPr>
        <p:txBody>
          <a:bodyPr vert="horz" lIns="0" tIns="0" rIns="0" bIns="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p:txBody>
      </p:sp>
    </p:spTree>
    <p:extLst>
      <p:ext uri="{BB962C8B-B14F-4D97-AF65-F5344CB8AC3E}">
        <p14:creationId xmlns:p14="http://schemas.microsoft.com/office/powerpoint/2010/main" val="31208755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REGULAR SLIDE (BULLETS)">
    <p:spTree>
      <p:nvGrpSpPr>
        <p:cNvPr id="1" name=""/>
        <p:cNvGrpSpPr/>
        <p:nvPr/>
      </p:nvGrpSpPr>
      <p:grpSpPr>
        <a:xfrm>
          <a:off x="0" y="0"/>
          <a:ext cx="0" cy="0"/>
          <a:chOff x="0" y="0"/>
          <a:chExt cx="0" cy="0"/>
        </a:xfrm>
      </p:grpSpPr>
      <p:sp>
        <p:nvSpPr>
          <p:cNvPr id="12" name="Content Placeholder 2">
            <a:extLst>
              <a:ext uri="{FF2B5EF4-FFF2-40B4-BE49-F238E27FC236}">
                <a16:creationId xmlns:a16="http://schemas.microsoft.com/office/drawing/2014/main" id="{F3CD43D9-918C-1A4C-91E3-CA094D3C2909}"/>
              </a:ext>
            </a:extLst>
          </p:cNvPr>
          <p:cNvSpPr>
            <a:spLocks noGrp="1"/>
          </p:cNvSpPr>
          <p:nvPr>
            <p:ph idx="1"/>
          </p:nvPr>
        </p:nvSpPr>
        <p:spPr>
          <a:xfrm>
            <a:off x="590310" y="1479600"/>
            <a:ext cx="10803114" cy="4644000"/>
          </a:xfrm>
          <a:prstGeom prst="rect">
            <a:avLst/>
          </a:prstGeom>
        </p:spPr>
        <p:txBody>
          <a:bodyPr>
            <a:noAutofit/>
          </a:bodyPr>
          <a:lstStyle>
            <a:lvl1pPr>
              <a:buClr>
                <a:schemeClr val="accent3"/>
              </a:buClr>
              <a:defRPr sz="1800">
                <a:solidFill>
                  <a:schemeClr val="tx1"/>
                </a:solidFill>
                <a:latin typeface="Arial" panose="020B0604020202020204" pitchFamily="34" charset="0"/>
                <a:cs typeface="Arial" panose="020B0604020202020204" pitchFamily="34" charset="0"/>
              </a:defRPr>
            </a:lvl1pPr>
            <a:lvl2pPr>
              <a:buClr>
                <a:schemeClr val="accent3"/>
              </a:buClr>
              <a:defRPr sz="1600">
                <a:solidFill>
                  <a:schemeClr val="tx1"/>
                </a:solidFill>
                <a:latin typeface="Arial" panose="020B0604020202020204" pitchFamily="34" charset="0"/>
                <a:cs typeface="Arial" panose="020B0604020202020204" pitchFamily="34" charset="0"/>
              </a:defRPr>
            </a:lvl2pPr>
            <a:lvl3pPr>
              <a:buClr>
                <a:schemeClr val="accent3"/>
              </a:buClr>
              <a:defRPr sz="1400" b="0" i="0">
                <a:solidFill>
                  <a:schemeClr val="tx1"/>
                </a:solidFill>
                <a:latin typeface="Arial" panose="020B0604020202020204" pitchFamily="34" charset="0"/>
                <a:cs typeface="Arial" panose="020B0604020202020204" pitchFamily="34" charset="0"/>
              </a:defRPr>
            </a:lvl3pPr>
            <a:lvl4pPr>
              <a:buClr>
                <a:schemeClr val="accent3"/>
              </a:buClr>
              <a:defRPr sz="1400" b="0" i="0">
                <a:solidFill>
                  <a:schemeClr val="tx1"/>
                </a:solidFill>
                <a:latin typeface="Arial" panose="020B0604020202020204" pitchFamily="34" charset="0"/>
                <a:cs typeface="Arial" panose="020B0604020202020204" pitchFamily="34" charset="0"/>
              </a:defRPr>
            </a:lvl4pPr>
            <a:lvl5pPr>
              <a:buClr>
                <a:schemeClr val="accent3"/>
              </a:buClr>
              <a:defRPr sz="1400" b="0" i="0">
                <a:solidFill>
                  <a:schemeClr val="tx1"/>
                </a:solidFill>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Marcador de texto 6">
            <a:extLst>
              <a:ext uri="{FF2B5EF4-FFF2-40B4-BE49-F238E27FC236}">
                <a16:creationId xmlns:a16="http://schemas.microsoft.com/office/drawing/2014/main" id="{4F0CA1E2-A36B-6A46-9986-73FA727152EA}"/>
              </a:ext>
            </a:extLst>
          </p:cNvPr>
          <p:cNvSpPr>
            <a:spLocks noGrp="1"/>
          </p:cNvSpPr>
          <p:nvPr>
            <p:ph type="body" sz="quarter" idx="14" hasCustomPrompt="1"/>
          </p:nvPr>
        </p:nvSpPr>
        <p:spPr>
          <a:xfrm>
            <a:off x="590310" y="5876132"/>
            <a:ext cx="10803114" cy="500063"/>
          </a:xfrm>
          <a:prstGeom prst="rect">
            <a:avLst/>
          </a:prstGeom>
        </p:spPr>
        <p:txBody>
          <a:bodyPr anchor="b">
            <a:noAutofit/>
          </a:bodyPr>
          <a:lstStyle>
            <a:lvl1pPr marL="0" indent="0">
              <a:buNone/>
              <a:defRPr sz="900"/>
            </a:lvl1pPr>
          </a:lstStyle>
          <a:p>
            <a:r>
              <a:rPr lang="es-ES" err="1"/>
              <a:t>Footnote</a:t>
            </a:r>
            <a:r>
              <a:rPr lang="es-ES"/>
              <a:t> line 1</a:t>
            </a:r>
          </a:p>
          <a:p>
            <a:r>
              <a:rPr lang="es-ES" err="1"/>
              <a:t>Footnote</a:t>
            </a:r>
            <a:r>
              <a:rPr lang="es-ES"/>
              <a:t> line 2</a:t>
            </a:r>
            <a:endParaRPr lang="es-AR"/>
          </a:p>
        </p:txBody>
      </p:sp>
      <p:sp>
        <p:nvSpPr>
          <p:cNvPr id="23" name="Title 1">
            <a:extLst>
              <a:ext uri="{FF2B5EF4-FFF2-40B4-BE49-F238E27FC236}">
                <a16:creationId xmlns:a16="http://schemas.microsoft.com/office/drawing/2014/main" id="{F68D0A7F-BAFA-FC49-B7BD-CBDA41F2145B}"/>
              </a:ext>
            </a:extLst>
          </p:cNvPr>
          <p:cNvSpPr>
            <a:spLocks noGrp="1"/>
          </p:cNvSpPr>
          <p:nvPr>
            <p:ph type="title"/>
          </p:nvPr>
        </p:nvSpPr>
        <p:spPr>
          <a:xfrm>
            <a:off x="590310" y="294125"/>
            <a:ext cx="9943578" cy="639763"/>
          </a:xfrm>
          <a:prstGeom prst="rect">
            <a:avLst/>
          </a:prstGeom>
        </p:spPr>
        <p:txBody>
          <a:bodyPr anchor="ctr">
            <a:noAutofit/>
          </a:bodyPr>
          <a:lstStyle>
            <a:lvl1pPr>
              <a:defRPr sz="2800" b="1">
                <a:solidFill>
                  <a:schemeClr val="accent5">
                    <a:lumMod val="25000"/>
                  </a:schemeClr>
                </a:solidFill>
              </a:defRPr>
            </a:lvl1pPr>
          </a:lstStyle>
          <a:p>
            <a:r>
              <a:rPr lang="en-GB"/>
              <a:t>Click to edit Master title style</a:t>
            </a:r>
            <a:endParaRPr lang="en-US"/>
          </a:p>
        </p:txBody>
      </p:sp>
      <p:sp>
        <p:nvSpPr>
          <p:cNvPr id="37" name="Marcador de texto 6">
            <a:extLst>
              <a:ext uri="{FF2B5EF4-FFF2-40B4-BE49-F238E27FC236}">
                <a16:creationId xmlns:a16="http://schemas.microsoft.com/office/drawing/2014/main" id="{E85EB9A0-FD99-8944-ADC1-5A9140C69962}"/>
              </a:ext>
            </a:extLst>
          </p:cNvPr>
          <p:cNvSpPr>
            <a:spLocks noGrp="1"/>
          </p:cNvSpPr>
          <p:nvPr>
            <p:ph type="body" sz="quarter" idx="16" hasCustomPrompt="1"/>
          </p:nvPr>
        </p:nvSpPr>
        <p:spPr>
          <a:xfrm>
            <a:off x="590310" y="975678"/>
            <a:ext cx="9943578" cy="500063"/>
          </a:xfrm>
          <a:prstGeom prst="rect">
            <a:avLst/>
          </a:prstGeom>
        </p:spPr>
        <p:txBody>
          <a:bodyPr anchor="b">
            <a:noAutofit/>
          </a:bodyPr>
          <a:lstStyle>
            <a:lvl1pPr marL="0" indent="0">
              <a:buNone/>
              <a:defRPr sz="2000" i="1">
                <a:solidFill>
                  <a:schemeClr val="accent4">
                    <a:lumMod val="75000"/>
                  </a:schemeClr>
                </a:solidFill>
              </a:defRPr>
            </a:lvl1pPr>
          </a:lstStyle>
          <a:p>
            <a:r>
              <a:rPr lang="es-ES" err="1"/>
              <a:t>Include</a:t>
            </a:r>
            <a:r>
              <a:rPr lang="es-ES"/>
              <a:t> </a:t>
            </a:r>
            <a:r>
              <a:rPr lang="es-ES" err="1"/>
              <a:t>Subtitle</a:t>
            </a:r>
            <a:endParaRPr lang="es-AR"/>
          </a:p>
        </p:txBody>
      </p:sp>
    </p:spTree>
    <p:extLst>
      <p:ext uri="{BB962C8B-B14F-4D97-AF65-F5344CB8AC3E}">
        <p14:creationId xmlns:p14="http://schemas.microsoft.com/office/powerpoint/2010/main" val="40566700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B3A353-BF12-8765-5CDF-53FF150DDB5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DF06E1B-8AF6-0EFB-9977-4D55B9A0AAE3}"/>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992791BA-1A02-75DD-43CE-757D326FFE17}"/>
              </a:ext>
            </a:extLst>
          </p:cNvPr>
          <p:cNvSpPr>
            <a:spLocks noGrp="1"/>
          </p:cNvSpPr>
          <p:nvPr>
            <p:ph type="dt" sz="half" idx="10"/>
          </p:nvPr>
        </p:nvSpPr>
        <p:spPr/>
        <p:txBody>
          <a:bodyPr/>
          <a:lstStyle/>
          <a:p>
            <a:fld id="{DF454F5B-23CB-D749-B733-D1CA95B2C7D2}" type="datetimeFigureOut">
              <a:rPr lang="en-US" smtClean="0"/>
              <a:t>6/2/25</a:t>
            </a:fld>
            <a:endParaRPr lang="en-US"/>
          </a:p>
        </p:txBody>
      </p:sp>
      <p:sp>
        <p:nvSpPr>
          <p:cNvPr id="5" name="Footer Placeholder 4">
            <a:extLst>
              <a:ext uri="{FF2B5EF4-FFF2-40B4-BE49-F238E27FC236}">
                <a16:creationId xmlns:a16="http://schemas.microsoft.com/office/drawing/2014/main" id="{D8303F93-8818-A125-E86B-F96CA9200A0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DD90659-0A9F-4935-8017-241EB97E022D}"/>
              </a:ext>
            </a:extLst>
          </p:cNvPr>
          <p:cNvSpPr>
            <a:spLocks noGrp="1"/>
          </p:cNvSpPr>
          <p:nvPr>
            <p:ph type="sldNum" sz="quarter" idx="12"/>
          </p:nvPr>
        </p:nvSpPr>
        <p:spPr/>
        <p:txBody>
          <a:bodyPr/>
          <a:lstStyle/>
          <a:p>
            <a:fld id="{909E53ED-D116-FD46-BF01-443526F8A198}" type="slidenum">
              <a:rPr lang="en-US" smtClean="0"/>
              <a:t>‹#›</a:t>
            </a:fld>
            <a:endParaRPr lang="en-US"/>
          </a:p>
        </p:txBody>
      </p:sp>
    </p:spTree>
    <p:extLst>
      <p:ext uri="{BB962C8B-B14F-4D97-AF65-F5344CB8AC3E}">
        <p14:creationId xmlns:p14="http://schemas.microsoft.com/office/powerpoint/2010/main" val="24646606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Cov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2466" y="1388"/>
            <a:ext cx="12189532" cy="6856611"/>
          </a:xfrm>
          <a:prstGeom prst="rect">
            <a:avLst/>
          </a:prstGeom>
        </p:spPr>
      </p:pic>
      <p:pic>
        <p:nvPicPr>
          <p:cNvPr id="19" name="Picture 18" descr="A blue and black sign&#10;&#10;Description automatically generated">
            <a:extLst>
              <a:ext uri="{FF2B5EF4-FFF2-40B4-BE49-F238E27FC236}">
                <a16:creationId xmlns:a16="http://schemas.microsoft.com/office/drawing/2014/main" id="{957F5B37-BBC7-9336-E116-50038DAD9E4C}"/>
              </a:ext>
            </a:extLst>
          </p:cNvPr>
          <p:cNvPicPr>
            <a:picLocks noChangeAspect="1"/>
          </p:cNvPicPr>
          <p:nvPr userDrawn="1"/>
        </p:nvPicPr>
        <p:blipFill>
          <a:blip r:embed="rId3"/>
          <a:stretch>
            <a:fillRect/>
          </a:stretch>
        </p:blipFill>
        <p:spPr>
          <a:xfrm>
            <a:off x="421340" y="5469697"/>
            <a:ext cx="2968631" cy="503018"/>
          </a:xfrm>
          <a:prstGeom prst="rect">
            <a:avLst/>
          </a:prstGeom>
        </p:spPr>
      </p:pic>
      <p:sp>
        <p:nvSpPr>
          <p:cNvPr id="4" name="Text Placeholder 3">
            <a:extLst>
              <a:ext uri="{FF2B5EF4-FFF2-40B4-BE49-F238E27FC236}">
                <a16:creationId xmlns:a16="http://schemas.microsoft.com/office/drawing/2014/main" id="{CAC090BF-F266-6A44-0D17-A2F44A134AFF}"/>
              </a:ext>
            </a:extLst>
          </p:cNvPr>
          <p:cNvSpPr>
            <a:spLocks noGrp="1"/>
          </p:cNvSpPr>
          <p:nvPr>
            <p:ph type="body" sz="quarter" idx="10" hasCustomPrompt="1"/>
          </p:nvPr>
        </p:nvSpPr>
        <p:spPr>
          <a:xfrm>
            <a:off x="421341" y="2354199"/>
            <a:ext cx="7970306" cy="1370636"/>
          </a:xfrm>
        </p:spPr>
        <p:txBody>
          <a:bodyPr anchor="b"/>
          <a:lstStyle>
            <a:lvl1pPr marL="0" indent="0">
              <a:buNone/>
              <a:defRPr sz="4400"/>
            </a:lvl1pPr>
          </a:lstStyle>
          <a:p>
            <a:pPr lvl="0"/>
            <a:r>
              <a:rPr lang="en-US" dirty="0"/>
              <a:t>This is Your Presentation Cover Slide Headline – Light (SCRI)</a:t>
            </a:r>
          </a:p>
        </p:txBody>
      </p:sp>
      <p:sp>
        <p:nvSpPr>
          <p:cNvPr id="5" name="Text Placeholder 3">
            <a:extLst>
              <a:ext uri="{FF2B5EF4-FFF2-40B4-BE49-F238E27FC236}">
                <a16:creationId xmlns:a16="http://schemas.microsoft.com/office/drawing/2014/main" id="{B8E19A6A-A3CF-6BB4-F7AE-131D8A939291}"/>
              </a:ext>
            </a:extLst>
          </p:cNvPr>
          <p:cNvSpPr>
            <a:spLocks noGrp="1"/>
          </p:cNvSpPr>
          <p:nvPr>
            <p:ph type="body" sz="quarter" idx="11" hasCustomPrompt="1"/>
          </p:nvPr>
        </p:nvSpPr>
        <p:spPr>
          <a:xfrm>
            <a:off x="421340" y="3846823"/>
            <a:ext cx="7970307" cy="442789"/>
          </a:xfrm>
        </p:spPr>
        <p:txBody>
          <a:bodyPr/>
          <a:lstStyle>
            <a:lvl1pPr marL="0" indent="0">
              <a:buNone/>
              <a:defRPr sz="2400" b="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This is Your Sub-Headline</a:t>
            </a:r>
          </a:p>
        </p:txBody>
      </p:sp>
      <p:sp>
        <p:nvSpPr>
          <p:cNvPr id="3" name="Text Placeholder 3">
            <a:extLst>
              <a:ext uri="{FF2B5EF4-FFF2-40B4-BE49-F238E27FC236}">
                <a16:creationId xmlns:a16="http://schemas.microsoft.com/office/drawing/2014/main" id="{C3F912E7-0773-79BA-D9B6-F800CF098C0D}"/>
              </a:ext>
            </a:extLst>
          </p:cNvPr>
          <p:cNvSpPr>
            <a:spLocks noGrp="1"/>
          </p:cNvSpPr>
          <p:nvPr>
            <p:ph type="body" sz="quarter" idx="12" hasCustomPrompt="1"/>
          </p:nvPr>
        </p:nvSpPr>
        <p:spPr>
          <a:xfrm>
            <a:off x="421341" y="4501197"/>
            <a:ext cx="1741996" cy="338554"/>
          </a:xfrm>
        </p:spPr>
        <p:txBody>
          <a:bodyPr/>
          <a:lstStyle>
            <a:lvl1pPr marL="0" indent="0">
              <a:buNone/>
              <a:defRPr sz="1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Month 202X</a:t>
            </a:r>
          </a:p>
        </p:txBody>
      </p:sp>
    </p:spTree>
    <p:extLst>
      <p:ext uri="{BB962C8B-B14F-4D97-AF65-F5344CB8AC3E}">
        <p14:creationId xmlns:p14="http://schemas.microsoft.com/office/powerpoint/2010/main" val="31758394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26487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Divid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7"/>
            <a:ext cx="12192000" cy="6858000"/>
          </a:xfrm>
          <a:prstGeom prst="rect">
            <a:avLst/>
          </a:prstGeom>
        </p:spPr>
      </p:pic>
      <p:pic>
        <p:nvPicPr>
          <p:cNvPr id="2" name="Picture 1" descr="A blue and black sign&#10;&#10;Description automatically generated">
            <a:extLst>
              <a:ext uri="{FF2B5EF4-FFF2-40B4-BE49-F238E27FC236}">
                <a16:creationId xmlns:a16="http://schemas.microsoft.com/office/drawing/2014/main" id="{216AF799-7AE5-E04A-D3CE-5B5E0862CDA8}"/>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3" name="Text Placeholder 3">
            <a:extLst>
              <a:ext uri="{FF2B5EF4-FFF2-40B4-BE49-F238E27FC236}">
                <a16:creationId xmlns:a16="http://schemas.microsoft.com/office/drawing/2014/main" id="{90B90765-49D4-B798-EB23-03CC1F4C679D}"/>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tx1"/>
                </a:solidFill>
              </a:defRPr>
            </a:lvl1pPr>
          </a:lstStyle>
          <a:p>
            <a:pPr lvl="0"/>
            <a:r>
              <a:rPr lang="en-US" dirty="0"/>
              <a:t>This is Your Section Break Slide – Light (SCRI)</a:t>
            </a:r>
          </a:p>
        </p:txBody>
      </p:sp>
      <p:sp>
        <p:nvSpPr>
          <p:cNvPr id="5" name="TextBox 4">
            <a:extLst>
              <a:ext uri="{FF2B5EF4-FFF2-40B4-BE49-F238E27FC236}">
                <a16:creationId xmlns:a16="http://schemas.microsoft.com/office/drawing/2014/main" id="{79908C90-3955-5EF5-50C5-ADA0763B50DE}"/>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4" name="TextBox 3">
            <a:extLst>
              <a:ext uri="{FF2B5EF4-FFF2-40B4-BE49-F238E27FC236}">
                <a16:creationId xmlns:a16="http://schemas.microsoft.com/office/drawing/2014/main" id="{78CE8E07-CAFE-F7DE-3EE1-55B612B46CB3}"/>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2439121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ver Slide Light SMO">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2467" y="1388"/>
            <a:ext cx="12189530" cy="6856611"/>
          </a:xfrm>
          <a:prstGeom prst="rect">
            <a:avLst/>
          </a:prstGeom>
        </p:spPr>
      </p:pic>
      <p:pic>
        <p:nvPicPr>
          <p:cNvPr id="19" name="Picture 18" descr="A blue and black sign&#10;&#10;Description automatically generated">
            <a:extLst>
              <a:ext uri="{FF2B5EF4-FFF2-40B4-BE49-F238E27FC236}">
                <a16:creationId xmlns:a16="http://schemas.microsoft.com/office/drawing/2014/main" id="{957F5B37-BBC7-9336-E116-50038DAD9E4C}"/>
              </a:ext>
            </a:extLst>
          </p:cNvPr>
          <p:cNvPicPr>
            <a:picLocks noChangeAspect="1"/>
          </p:cNvPicPr>
          <p:nvPr userDrawn="1"/>
        </p:nvPicPr>
        <p:blipFill>
          <a:blip r:embed="rId3"/>
          <a:stretch>
            <a:fillRect/>
          </a:stretch>
        </p:blipFill>
        <p:spPr>
          <a:xfrm>
            <a:off x="421340" y="5469697"/>
            <a:ext cx="2968631" cy="503018"/>
          </a:xfrm>
          <a:prstGeom prst="rect">
            <a:avLst/>
          </a:prstGeom>
        </p:spPr>
      </p:pic>
      <p:sp>
        <p:nvSpPr>
          <p:cNvPr id="4" name="Text Placeholder 3">
            <a:extLst>
              <a:ext uri="{FF2B5EF4-FFF2-40B4-BE49-F238E27FC236}">
                <a16:creationId xmlns:a16="http://schemas.microsoft.com/office/drawing/2014/main" id="{CAC090BF-F266-6A44-0D17-A2F44A134AFF}"/>
              </a:ext>
            </a:extLst>
          </p:cNvPr>
          <p:cNvSpPr>
            <a:spLocks noGrp="1"/>
          </p:cNvSpPr>
          <p:nvPr>
            <p:ph type="body" sz="quarter" idx="10" hasCustomPrompt="1"/>
          </p:nvPr>
        </p:nvSpPr>
        <p:spPr>
          <a:xfrm>
            <a:off x="421341" y="2354199"/>
            <a:ext cx="7970306" cy="1370636"/>
          </a:xfrm>
        </p:spPr>
        <p:txBody>
          <a:bodyPr anchor="b"/>
          <a:lstStyle>
            <a:lvl1pPr marL="0" indent="0">
              <a:buNone/>
              <a:defRPr sz="4400">
                <a:solidFill>
                  <a:schemeClr val="accent5"/>
                </a:solidFill>
              </a:defRPr>
            </a:lvl1pPr>
          </a:lstStyle>
          <a:p>
            <a:pPr lvl="0"/>
            <a:r>
              <a:rPr lang="en-US" dirty="0"/>
              <a:t>This is Your Presentation Cover Slide Headline – Light (SMO)</a:t>
            </a:r>
          </a:p>
        </p:txBody>
      </p:sp>
      <p:sp>
        <p:nvSpPr>
          <p:cNvPr id="5" name="Text Placeholder 3">
            <a:extLst>
              <a:ext uri="{FF2B5EF4-FFF2-40B4-BE49-F238E27FC236}">
                <a16:creationId xmlns:a16="http://schemas.microsoft.com/office/drawing/2014/main" id="{B8E19A6A-A3CF-6BB4-F7AE-131D8A939291}"/>
              </a:ext>
            </a:extLst>
          </p:cNvPr>
          <p:cNvSpPr>
            <a:spLocks noGrp="1"/>
          </p:cNvSpPr>
          <p:nvPr>
            <p:ph type="body" sz="quarter" idx="11" hasCustomPrompt="1"/>
          </p:nvPr>
        </p:nvSpPr>
        <p:spPr>
          <a:xfrm>
            <a:off x="421340" y="3846823"/>
            <a:ext cx="7970307" cy="442789"/>
          </a:xfrm>
        </p:spPr>
        <p:txBody>
          <a:bodyPr/>
          <a:lstStyle>
            <a:lvl1pPr marL="0" indent="0">
              <a:buNone/>
              <a:defRPr sz="2400" b="0">
                <a:solidFill>
                  <a:schemeClr val="accent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This is Your Sub-Headline</a:t>
            </a:r>
          </a:p>
        </p:txBody>
      </p:sp>
      <p:sp>
        <p:nvSpPr>
          <p:cNvPr id="2" name="Text Placeholder 3">
            <a:extLst>
              <a:ext uri="{FF2B5EF4-FFF2-40B4-BE49-F238E27FC236}">
                <a16:creationId xmlns:a16="http://schemas.microsoft.com/office/drawing/2014/main" id="{EEF85F0D-B1C6-5488-260D-01BD8DF5D765}"/>
              </a:ext>
            </a:extLst>
          </p:cNvPr>
          <p:cNvSpPr>
            <a:spLocks noGrp="1"/>
          </p:cNvSpPr>
          <p:nvPr>
            <p:ph type="body" sz="quarter" idx="13" hasCustomPrompt="1"/>
          </p:nvPr>
        </p:nvSpPr>
        <p:spPr>
          <a:xfrm>
            <a:off x="421341" y="4501197"/>
            <a:ext cx="1741996" cy="338554"/>
          </a:xfrm>
        </p:spPr>
        <p:txBody>
          <a:bodyPr/>
          <a:lstStyle>
            <a:lvl1pPr marL="0" indent="0">
              <a:buNone/>
              <a:defRPr sz="1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Month 202X</a:t>
            </a:r>
          </a:p>
        </p:txBody>
      </p:sp>
    </p:spTree>
    <p:extLst>
      <p:ext uri="{BB962C8B-B14F-4D97-AF65-F5344CB8AC3E}">
        <p14:creationId xmlns:p14="http://schemas.microsoft.com/office/powerpoint/2010/main" val="5085730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Divider Slide Light SMO">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7"/>
            <a:ext cx="12192000" cy="6858000"/>
          </a:xfrm>
          <a:prstGeom prst="rect">
            <a:avLst/>
          </a:prstGeom>
        </p:spPr>
      </p:pic>
      <p:pic>
        <p:nvPicPr>
          <p:cNvPr id="2" name="Picture 1" descr="A blue and black sign&#10;&#10;Description automatically generated">
            <a:extLst>
              <a:ext uri="{FF2B5EF4-FFF2-40B4-BE49-F238E27FC236}">
                <a16:creationId xmlns:a16="http://schemas.microsoft.com/office/drawing/2014/main" id="{216AF799-7AE5-E04A-D3CE-5B5E0862CDA8}"/>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3" name="Text Placeholder 3">
            <a:extLst>
              <a:ext uri="{FF2B5EF4-FFF2-40B4-BE49-F238E27FC236}">
                <a16:creationId xmlns:a16="http://schemas.microsoft.com/office/drawing/2014/main" id="{90B90765-49D4-B798-EB23-03CC1F4C679D}"/>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tx1"/>
                </a:solidFill>
              </a:defRPr>
            </a:lvl1pPr>
          </a:lstStyle>
          <a:p>
            <a:pPr lvl="0"/>
            <a:r>
              <a:rPr lang="en-US" dirty="0"/>
              <a:t>This is Your Section Break Slide – Light (SMO)</a:t>
            </a:r>
          </a:p>
        </p:txBody>
      </p:sp>
      <p:sp>
        <p:nvSpPr>
          <p:cNvPr id="5" name="TextBox 4">
            <a:extLst>
              <a:ext uri="{FF2B5EF4-FFF2-40B4-BE49-F238E27FC236}">
                <a16:creationId xmlns:a16="http://schemas.microsoft.com/office/drawing/2014/main" id="{79908C90-3955-5EF5-50C5-ADA0763B50DE}"/>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4" name="TextBox 3">
            <a:extLst>
              <a:ext uri="{FF2B5EF4-FFF2-40B4-BE49-F238E27FC236}">
                <a16:creationId xmlns:a16="http://schemas.microsoft.com/office/drawing/2014/main" id="{B6D0E21D-833D-44F3-39BC-BBE14EF7D10F}"/>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34535164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Title and Text White">
    <p:spTree>
      <p:nvGrpSpPr>
        <p:cNvPr id="1" name=""/>
        <p:cNvGrpSpPr/>
        <p:nvPr/>
      </p:nvGrpSpPr>
      <p:grpSpPr>
        <a:xfrm>
          <a:off x="0" y="0"/>
          <a:ext cx="0" cy="0"/>
          <a:chOff x="0" y="0"/>
          <a:chExt cx="0" cy="0"/>
        </a:xfrm>
      </p:grpSpPr>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dirty="0"/>
              <a:t>Title Placement</a:t>
            </a:r>
          </a:p>
        </p:txBody>
      </p:sp>
      <p:sp>
        <p:nvSpPr>
          <p:cNvPr id="12" name="Text Placeholder 17">
            <a:extLst>
              <a:ext uri="{FF2B5EF4-FFF2-40B4-BE49-F238E27FC236}">
                <a16:creationId xmlns:a16="http://schemas.microsoft.com/office/drawing/2014/main" id="{D98DF1C9-1835-F786-0800-24087C95E10B}"/>
              </a:ext>
            </a:extLst>
          </p:cNvPr>
          <p:cNvSpPr>
            <a:spLocks noGrp="1"/>
          </p:cNvSpPr>
          <p:nvPr>
            <p:ph idx="1"/>
          </p:nvPr>
        </p:nvSpPr>
        <p:spPr>
          <a:xfrm>
            <a:off x="430212" y="1317624"/>
            <a:ext cx="11363325"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712888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Mission Statemen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E141562-E9F8-B54B-61CE-7CDCF49E19BA}"/>
              </a:ext>
            </a:extLst>
          </p:cNvPr>
          <p:cNvSpPr/>
          <p:nvPr userDrawn="1"/>
        </p:nvSpPr>
        <p:spPr>
          <a:xfrm>
            <a:off x="7227518" y="5968652"/>
            <a:ext cx="4634630" cy="8893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4" name="Picture 3">
            <a:extLst>
              <a:ext uri="{FF2B5EF4-FFF2-40B4-BE49-F238E27FC236}">
                <a16:creationId xmlns:a16="http://schemas.microsoft.com/office/drawing/2014/main" id="{3D370614-7FC8-F209-54D6-E794289B81BB}"/>
              </a:ext>
            </a:extLst>
          </p:cNvPr>
          <p:cNvPicPr>
            <a:picLocks noChangeAspect="1"/>
          </p:cNvPicPr>
          <p:nvPr userDrawn="1"/>
        </p:nvPicPr>
        <p:blipFill>
          <a:blip r:embed="rId2"/>
          <a:srcRect/>
          <a:stretch/>
        </p:blipFill>
        <p:spPr>
          <a:xfrm>
            <a:off x="2467" y="1388"/>
            <a:ext cx="12189530" cy="6856611"/>
          </a:xfrm>
          <a:prstGeom prst="rect">
            <a:avLst/>
          </a:prstGeom>
        </p:spPr>
      </p:pic>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1193808" y="1778246"/>
            <a:ext cx="9799898" cy="704257"/>
          </a:xfrm>
          <a:prstGeom prst="rect">
            <a:avLst/>
          </a:prstGeom>
        </p:spPr>
        <p:txBody>
          <a:bodyPr vert="horz" lIns="91440" tIns="45720" rIns="91440" bIns="45720" rtlCol="0" anchor="t" anchorCtr="0">
            <a:noAutofit/>
          </a:bodyPr>
          <a:lstStyle>
            <a:lvl1pPr algn="l">
              <a:defRPr/>
            </a:lvl1pPr>
          </a:lstStyle>
          <a:p>
            <a:r>
              <a:rPr lang="en-US" dirty="0"/>
              <a:t>Our Mission</a:t>
            </a:r>
          </a:p>
        </p:txBody>
      </p:sp>
      <p:pic>
        <p:nvPicPr>
          <p:cNvPr id="3" name="Picture 2" descr="A blue and black sign&#10;&#10;Description automatically generated">
            <a:extLst>
              <a:ext uri="{FF2B5EF4-FFF2-40B4-BE49-F238E27FC236}">
                <a16:creationId xmlns:a16="http://schemas.microsoft.com/office/drawing/2014/main" id="{48DD9BD3-2618-F7D6-687A-07AB3BE9B5BC}"/>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5" name="TextBox 4">
            <a:extLst>
              <a:ext uri="{FF2B5EF4-FFF2-40B4-BE49-F238E27FC236}">
                <a16:creationId xmlns:a16="http://schemas.microsoft.com/office/drawing/2014/main" id="{A5ED8BF2-55FB-6901-F9A1-1636BC0BF94C}"/>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7" name="Text Placeholder 6">
            <a:extLst>
              <a:ext uri="{FF2B5EF4-FFF2-40B4-BE49-F238E27FC236}">
                <a16:creationId xmlns:a16="http://schemas.microsoft.com/office/drawing/2014/main" id="{1E778582-B6FD-68C9-472C-9FCEBE0F8973}"/>
              </a:ext>
            </a:extLst>
          </p:cNvPr>
          <p:cNvSpPr>
            <a:spLocks noGrp="1"/>
          </p:cNvSpPr>
          <p:nvPr>
            <p:ph type="body" sz="quarter" idx="11" hasCustomPrompt="1"/>
          </p:nvPr>
        </p:nvSpPr>
        <p:spPr>
          <a:xfrm>
            <a:off x="1193808" y="2649849"/>
            <a:ext cx="9364663" cy="1725649"/>
          </a:xfrm>
        </p:spPr>
        <p:txBody>
          <a:bodyPr/>
          <a:lstStyle>
            <a:lvl1pPr>
              <a:defRPr b="0"/>
            </a:lvl1pPr>
          </a:lstStyle>
          <a:p>
            <a:pPr lvl="0"/>
            <a:r>
              <a:rPr lang="en-US" dirty="0"/>
              <a:t>People who face cancer are at the heart of every decision we make. SCRI is transforming cancer care around the world by collaborating with scientific partners, physicians, and patients to advance cutting-edge research.</a:t>
            </a:r>
          </a:p>
        </p:txBody>
      </p:sp>
      <p:sp>
        <p:nvSpPr>
          <p:cNvPr id="2" name="TextBox 1">
            <a:extLst>
              <a:ext uri="{FF2B5EF4-FFF2-40B4-BE49-F238E27FC236}">
                <a16:creationId xmlns:a16="http://schemas.microsoft.com/office/drawing/2014/main" id="{67C7FC81-D76A-34F7-3791-98DE0E05B310}"/>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42772384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E141562-E9F8-B54B-61CE-7CDCF49E19BA}"/>
              </a:ext>
            </a:extLst>
          </p:cNvPr>
          <p:cNvSpPr/>
          <p:nvPr userDrawn="1"/>
        </p:nvSpPr>
        <p:spPr>
          <a:xfrm>
            <a:off x="7227518" y="5968652"/>
            <a:ext cx="4634630" cy="8893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4" name="Picture 3">
            <a:extLst>
              <a:ext uri="{FF2B5EF4-FFF2-40B4-BE49-F238E27FC236}">
                <a16:creationId xmlns:a16="http://schemas.microsoft.com/office/drawing/2014/main" id="{3D370614-7FC8-F209-54D6-E794289B81BB}"/>
              </a:ext>
            </a:extLst>
          </p:cNvPr>
          <p:cNvPicPr>
            <a:picLocks noChangeAspect="1"/>
          </p:cNvPicPr>
          <p:nvPr userDrawn="1"/>
        </p:nvPicPr>
        <p:blipFill>
          <a:blip r:embed="rId2"/>
          <a:srcRect/>
          <a:stretch/>
        </p:blipFill>
        <p:spPr>
          <a:xfrm>
            <a:off x="2467" y="1388"/>
            <a:ext cx="12189530" cy="6856610"/>
          </a:xfrm>
          <a:prstGeom prst="rect">
            <a:avLst/>
          </a:prstGeom>
        </p:spPr>
      </p:pic>
      <p:pic>
        <p:nvPicPr>
          <p:cNvPr id="3" name="Picture 2" descr="A blue and black sign&#10;&#10;Description automatically generated">
            <a:extLst>
              <a:ext uri="{FF2B5EF4-FFF2-40B4-BE49-F238E27FC236}">
                <a16:creationId xmlns:a16="http://schemas.microsoft.com/office/drawing/2014/main" id="{48DD9BD3-2618-F7D6-687A-07AB3BE9B5BC}"/>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5" name="TextBox 4">
            <a:extLst>
              <a:ext uri="{FF2B5EF4-FFF2-40B4-BE49-F238E27FC236}">
                <a16:creationId xmlns:a16="http://schemas.microsoft.com/office/drawing/2014/main" id="{A5ED8BF2-55FB-6901-F9A1-1636BC0BF94C}"/>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11" name="Text Placeholder 10">
            <a:extLst>
              <a:ext uri="{FF2B5EF4-FFF2-40B4-BE49-F238E27FC236}">
                <a16:creationId xmlns:a16="http://schemas.microsoft.com/office/drawing/2014/main" id="{553996E5-82B0-6E2C-6F72-DAD747C3F032}"/>
              </a:ext>
            </a:extLst>
          </p:cNvPr>
          <p:cNvSpPr>
            <a:spLocks noGrp="1"/>
          </p:cNvSpPr>
          <p:nvPr>
            <p:ph type="body" sz="quarter" idx="14" hasCustomPrompt="1"/>
          </p:nvPr>
        </p:nvSpPr>
        <p:spPr>
          <a:xfrm>
            <a:off x="1736731" y="4156251"/>
            <a:ext cx="4359269" cy="347250"/>
          </a:xfrm>
        </p:spPr>
        <p:txBody>
          <a:bodyPr/>
          <a:lstStyle>
            <a:lvl1pPr>
              <a:defRPr sz="2000" b="0" i="0">
                <a:latin typeface="Arial" panose="020B0604020202020204" pitchFamily="34" charset="0"/>
                <a:cs typeface="Arial" panose="020B0604020202020204" pitchFamily="34" charset="0"/>
              </a:defRPr>
            </a:lvl1pPr>
          </a:lstStyle>
          <a:p>
            <a:pPr lvl="0"/>
            <a:r>
              <a:rPr lang="en-US" dirty="0"/>
              <a:t>- Lorem Ipsum</a:t>
            </a:r>
          </a:p>
        </p:txBody>
      </p:sp>
      <p:sp>
        <p:nvSpPr>
          <p:cNvPr id="13" name="Text Placeholder 12">
            <a:extLst>
              <a:ext uri="{FF2B5EF4-FFF2-40B4-BE49-F238E27FC236}">
                <a16:creationId xmlns:a16="http://schemas.microsoft.com/office/drawing/2014/main" id="{9E8D156C-3945-7894-7198-981ED7F434C8}"/>
              </a:ext>
            </a:extLst>
          </p:cNvPr>
          <p:cNvSpPr>
            <a:spLocks noGrp="1"/>
          </p:cNvSpPr>
          <p:nvPr>
            <p:ph type="body" sz="quarter" idx="15" hasCustomPrompt="1"/>
          </p:nvPr>
        </p:nvSpPr>
        <p:spPr>
          <a:xfrm>
            <a:off x="1736731" y="2393015"/>
            <a:ext cx="6751637" cy="1525301"/>
          </a:xfrm>
        </p:spPr>
        <p:txBody>
          <a:bodyPr/>
          <a:lstStyle/>
          <a:p>
            <a:pPr lvl="0"/>
            <a:r>
              <a:rPr lang="en-US" dirty="0"/>
              <a:t>Your Quote lorem ipsum dolor sit </a:t>
            </a:r>
            <a:r>
              <a:rPr lang="en-US" dirty="0" err="1"/>
              <a:t>amet</a:t>
            </a:r>
            <a:r>
              <a:rPr lang="en-US" dirty="0"/>
              <a:t>, </a:t>
            </a:r>
            <a:r>
              <a:rPr lang="en-US" dirty="0" err="1"/>
              <a:t>conssectetuer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tincideunt</a:t>
            </a:r>
            <a:r>
              <a:rPr lang="en-US" dirty="0"/>
              <a:t> </a:t>
            </a:r>
            <a:r>
              <a:rPr lang="en-US" dirty="0" err="1"/>
              <a:t>ut.</a:t>
            </a:r>
            <a:endParaRPr lang="en-US" dirty="0"/>
          </a:p>
        </p:txBody>
      </p:sp>
      <p:sp>
        <p:nvSpPr>
          <p:cNvPr id="2" name="TextBox 1">
            <a:extLst>
              <a:ext uri="{FF2B5EF4-FFF2-40B4-BE49-F238E27FC236}">
                <a16:creationId xmlns:a16="http://schemas.microsoft.com/office/drawing/2014/main" id="{3997621B-8729-D251-55AF-7C97DAB3FC1E}"/>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2899862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Left Half Slide Photo">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6304C397-AA7E-7576-310B-5FBD92731776}"/>
              </a:ext>
            </a:extLst>
          </p:cNvPr>
          <p:cNvSpPr/>
          <p:nvPr userDrawn="1"/>
        </p:nvSpPr>
        <p:spPr>
          <a:xfrm>
            <a:off x="0" y="0"/>
            <a:ext cx="12192000" cy="6858000"/>
          </a:xfrm>
          <a:prstGeom prst="rect">
            <a:avLst/>
          </a:prstGeom>
          <a:solidFill>
            <a:schemeClr val="accent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Text Placeholder 3">
            <a:extLst>
              <a:ext uri="{FF2B5EF4-FFF2-40B4-BE49-F238E27FC236}">
                <a16:creationId xmlns:a16="http://schemas.microsoft.com/office/drawing/2014/main" id="{A0FFCE35-02E5-0BD4-FE96-E8EC3F04C31A}"/>
              </a:ext>
            </a:extLst>
          </p:cNvPr>
          <p:cNvSpPr>
            <a:spLocks noGrp="1"/>
          </p:cNvSpPr>
          <p:nvPr>
            <p:ph type="body" sz="quarter" idx="10" hasCustomPrompt="1"/>
          </p:nvPr>
        </p:nvSpPr>
        <p:spPr>
          <a:xfrm>
            <a:off x="6670115" y="562410"/>
            <a:ext cx="5149383" cy="494037"/>
          </a:xfrm>
        </p:spPr>
        <p:txBody>
          <a:bodyPr anchor="b"/>
          <a:lstStyle>
            <a:lvl1pPr marL="0" indent="0">
              <a:buNone/>
              <a:defRPr sz="3400">
                <a:solidFill>
                  <a:schemeClr val="tx1"/>
                </a:solidFill>
              </a:defRPr>
            </a:lvl1pPr>
          </a:lstStyle>
          <a:p>
            <a:pPr lvl="0"/>
            <a:r>
              <a:rPr lang="en-US" dirty="0"/>
              <a:t>This is Your Headline</a:t>
            </a:r>
          </a:p>
        </p:txBody>
      </p:sp>
      <p:sp>
        <p:nvSpPr>
          <p:cNvPr id="4" name="Text Placeholder 3">
            <a:extLst>
              <a:ext uri="{FF2B5EF4-FFF2-40B4-BE49-F238E27FC236}">
                <a16:creationId xmlns:a16="http://schemas.microsoft.com/office/drawing/2014/main" id="{A9A705D9-8693-53F8-9C9C-05A9C729C6FA}"/>
              </a:ext>
            </a:extLst>
          </p:cNvPr>
          <p:cNvSpPr>
            <a:spLocks noGrp="1"/>
          </p:cNvSpPr>
          <p:nvPr>
            <p:ph type="body" sz="quarter" idx="13" hasCustomPrompt="1"/>
          </p:nvPr>
        </p:nvSpPr>
        <p:spPr>
          <a:xfrm>
            <a:off x="6670115" y="1373298"/>
            <a:ext cx="5149383" cy="722174"/>
          </a:xfrm>
        </p:spPr>
        <p:txBody>
          <a:bodyPr/>
          <a:lstStyle>
            <a:lvl1pPr marL="0" indent="0">
              <a:buNone/>
              <a:defRPr sz="16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erat volutpat.</a:t>
            </a:r>
          </a:p>
        </p:txBody>
      </p:sp>
      <p:sp>
        <p:nvSpPr>
          <p:cNvPr id="14" name="Text Placeholder 3">
            <a:extLst>
              <a:ext uri="{FF2B5EF4-FFF2-40B4-BE49-F238E27FC236}">
                <a16:creationId xmlns:a16="http://schemas.microsoft.com/office/drawing/2014/main" id="{8E73C156-CB49-1CB4-CE08-986699746275}"/>
              </a:ext>
            </a:extLst>
          </p:cNvPr>
          <p:cNvSpPr>
            <a:spLocks noGrp="1"/>
          </p:cNvSpPr>
          <p:nvPr>
            <p:ph type="body" sz="quarter" idx="14" hasCustomPrompt="1"/>
          </p:nvPr>
        </p:nvSpPr>
        <p:spPr>
          <a:xfrm>
            <a:off x="7658100" y="260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dirty="0"/>
              <a:t>Lorem ipsum dolor sit amet</a:t>
            </a:r>
          </a:p>
        </p:txBody>
      </p:sp>
      <p:sp>
        <p:nvSpPr>
          <p:cNvPr id="17" name="Text Placeholder 3">
            <a:extLst>
              <a:ext uri="{FF2B5EF4-FFF2-40B4-BE49-F238E27FC236}">
                <a16:creationId xmlns:a16="http://schemas.microsoft.com/office/drawing/2014/main" id="{FDA70112-D2E4-0E98-1A90-C02909432B9F}"/>
              </a:ext>
            </a:extLst>
          </p:cNvPr>
          <p:cNvSpPr>
            <a:spLocks noGrp="1"/>
          </p:cNvSpPr>
          <p:nvPr>
            <p:ph type="body" sz="quarter" idx="15" hasCustomPrompt="1"/>
          </p:nvPr>
        </p:nvSpPr>
        <p:spPr>
          <a:xfrm>
            <a:off x="7658100" y="294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a:t>
            </a:r>
          </a:p>
        </p:txBody>
      </p:sp>
      <p:sp>
        <p:nvSpPr>
          <p:cNvPr id="21" name="Text Placeholder 3">
            <a:extLst>
              <a:ext uri="{FF2B5EF4-FFF2-40B4-BE49-F238E27FC236}">
                <a16:creationId xmlns:a16="http://schemas.microsoft.com/office/drawing/2014/main" id="{19F5A257-DF89-9A3B-4DBB-8EF8F261EC9D}"/>
              </a:ext>
            </a:extLst>
          </p:cNvPr>
          <p:cNvSpPr>
            <a:spLocks noGrp="1"/>
          </p:cNvSpPr>
          <p:nvPr>
            <p:ph type="body" sz="quarter" idx="16" hasCustomPrompt="1"/>
          </p:nvPr>
        </p:nvSpPr>
        <p:spPr>
          <a:xfrm>
            <a:off x="7658100" y="387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dirty="0"/>
              <a:t>Lorem ipsum dolor sit amet</a:t>
            </a:r>
          </a:p>
        </p:txBody>
      </p:sp>
      <p:sp>
        <p:nvSpPr>
          <p:cNvPr id="22" name="Text Placeholder 3">
            <a:extLst>
              <a:ext uri="{FF2B5EF4-FFF2-40B4-BE49-F238E27FC236}">
                <a16:creationId xmlns:a16="http://schemas.microsoft.com/office/drawing/2014/main" id="{6256EBB3-C08B-2D14-BA3A-845DC3FE07E4}"/>
              </a:ext>
            </a:extLst>
          </p:cNvPr>
          <p:cNvSpPr>
            <a:spLocks noGrp="1"/>
          </p:cNvSpPr>
          <p:nvPr>
            <p:ph type="body" sz="quarter" idx="17" hasCustomPrompt="1"/>
          </p:nvPr>
        </p:nvSpPr>
        <p:spPr>
          <a:xfrm>
            <a:off x="7658100" y="421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a:t>
            </a:r>
          </a:p>
        </p:txBody>
      </p:sp>
      <p:sp>
        <p:nvSpPr>
          <p:cNvPr id="23" name="Text Placeholder 3">
            <a:extLst>
              <a:ext uri="{FF2B5EF4-FFF2-40B4-BE49-F238E27FC236}">
                <a16:creationId xmlns:a16="http://schemas.microsoft.com/office/drawing/2014/main" id="{DFCA0786-A567-0E28-1AEB-E1BD447B5F59}"/>
              </a:ext>
            </a:extLst>
          </p:cNvPr>
          <p:cNvSpPr>
            <a:spLocks noGrp="1"/>
          </p:cNvSpPr>
          <p:nvPr>
            <p:ph type="body" sz="quarter" idx="18" hasCustomPrompt="1"/>
          </p:nvPr>
        </p:nvSpPr>
        <p:spPr>
          <a:xfrm>
            <a:off x="7658100" y="514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dirty="0"/>
              <a:t>Lorem ipsum dolor sit amet</a:t>
            </a:r>
          </a:p>
        </p:txBody>
      </p:sp>
      <p:sp>
        <p:nvSpPr>
          <p:cNvPr id="24" name="Text Placeholder 3">
            <a:extLst>
              <a:ext uri="{FF2B5EF4-FFF2-40B4-BE49-F238E27FC236}">
                <a16:creationId xmlns:a16="http://schemas.microsoft.com/office/drawing/2014/main" id="{F6AD983F-E27F-500D-761D-BAD79BA18429}"/>
              </a:ext>
            </a:extLst>
          </p:cNvPr>
          <p:cNvSpPr>
            <a:spLocks noGrp="1"/>
          </p:cNvSpPr>
          <p:nvPr>
            <p:ph type="body" sz="quarter" idx="19" hasCustomPrompt="1"/>
          </p:nvPr>
        </p:nvSpPr>
        <p:spPr>
          <a:xfrm>
            <a:off x="7658100" y="548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a:t>
            </a:r>
          </a:p>
        </p:txBody>
      </p:sp>
      <p:cxnSp>
        <p:nvCxnSpPr>
          <p:cNvPr id="30" name="Straight Connector 29">
            <a:extLst>
              <a:ext uri="{FF2B5EF4-FFF2-40B4-BE49-F238E27FC236}">
                <a16:creationId xmlns:a16="http://schemas.microsoft.com/office/drawing/2014/main" id="{76ABEC7F-98D8-2180-6366-F00F79A280C5}"/>
              </a:ext>
            </a:extLst>
          </p:cNvPr>
          <p:cNvCxnSpPr>
            <a:stCxn id="25" idx="4"/>
          </p:cNvCxnSpPr>
          <p:nvPr userDrawn="1"/>
        </p:nvCxnSpPr>
        <p:spPr>
          <a:xfrm>
            <a:off x="6953250" y="3017113"/>
            <a:ext cx="0" cy="210312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25" name="Oval 24">
            <a:extLst>
              <a:ext uri="{FF2B5EF4-FFF2-40B4-BE49-F238E27FC236}">
                <a16:creationId xmlns:a16="http://schemas.microsoft.com/office/drawing/2014/main" id="{3D42421B-E060-2853-E153-1B623E03759E}"/>
              </a:ext>
            </a:extLst>
          </p:cNvPr>
          <p:cNvSpPr/>
          <p:nvPr userDrawn="1"/>
        </p:nvSpPr>
        <p:spPr>
          <a:xfrm>
            <a:off x="6648450" y="240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dirty="0"/>
              <a:t>1</a:t>
            </a:r>
          </a:p>
        </p:txBody>
      </p:sp>
      <p:sp>
        <p:nvSpPr>
          <p:cNvPr id="26" name="Oval 25">
            <a:extLst>
              <a:ext uri="{FF2B5EF4-FFF2-40B4-BE49-F238E27FC236}">
                <a16:creationId xmlns:a16="http://schemas.microsoft.com/office/drawing/2014/main" id="{4193FAE4-DFA8-D1C4-464E-38A782C5B356}"/>
              </a:ext>
            </a:extLst>
          </p:cNvPr>
          <p:cNvSpPr/>
          <p:nvPr userDrawn="1"/>
        </p:nvSpPr>
        <p:spPr>
          <a:xfrm>
            <a:off x="6648450" y="367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dirty="0"/>
              <a:t>2</a:t>
            </a:r>
          </a:p>
        </p:txBody>
      </p:sp>
      <p:sp>
        <p:nvSpPr>
          <p:cNvPr id="27" name="Oval 26">
            <a:extLst>
              <a:ext uri="{FF2B5EF4-FFF2-40B4-BE49-F238E27FC236}">
                <a16:creationId xmlns:a16="http://schemas.microsoft.com/office/drawing/2014/main" id="{9185F772-92E7-D8E6-4137-999ADE6BD35C}"/>
              </a:ext>
            </a:extLst>
          </p:cNvPr>
          <p:cNvSpPr/>
          <p:nvPr userDrawn="1"/>
        </p:nvSpPr>
        <p:spPr>
          <a:xfrm>
            <a:off x="6648450" y="494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dirty="0"/>
              <a:t>3</a:t>
            </a:r>
          </a:p>
        </p:txBody>
      </p:sp>
      <p:sp>
        <p:nvSpPr>
          <p:cNvPr id="8" name="Freeform 7">
            <a:extLst>
              <a:ext uri="{FF2B5EF4-FFF2-40B4-BE49-F238E27FC236}">
                <a16:creationId xmlns:a16="http://schemas.microsoft.com/office/drawing/2014/main" id="{E8D9A524-A5D9-4DC0-8059-6CD1E2287A14}"/>
              </a:ext>
            </a:extLst>
          </p:cNvPr>
          <p:cNvSpPr/>
          <p:nvPr userDrawn="1"/>
        </p:nvSpPr>
        <p:spPr>
          <a:xfrm>
            <a:off x="-5444" y="-1"/>
            <a:ext cx="6253844" cy="6858001"/>
          </a:xfrm>
          <a:custGeom>
            <a:avLst/>
            <a:gdLst>
              <a:gd name="connsiteX0" fmla="*/ 0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0" fmla="*/ 1518558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10" fmla="*/ 1518558 w 6858001"/>
              <a:gd name="connsiteY10" fmla="*/ 0 h 6858001"/>
              <a:gd name="connsiteX0" fmla="*/ 604158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10" fmla="*/ 604158 w 6858001"/>
              <a:gd name="connsiteY10" fmla="*/ 0 h 6858001"/>
              <a:gd name="connsiteX0" fmla="*/ 0 w 6253843"/>
              <a:gd name="connsiteY0" fmla="*/ 0 h 6858001"/>
              <a:gd name="connsiteX1" fmla="*/ 2882320 w 6253843"/>
              <a:gd name="connsiteY1" fmla="*/ 0 h 6858001"/>
              <a:gd name="connsiteX2" fmla="*/ 2882320 w 6253843"/>
              <a:gd name="connsiteY2" fmla="*/ 1454 h 6858001"/>
              <a:gd name="connsiteX3" fmla="*/ 3001299 w 6253843"/>
              <a:gd name="connsiteY3" fmla="*/ 4463 h 6858001"/>
              <a:gd name="connsiteX4" fmla="*/ 6253843 w 6253843"/>
              <a:gd name="connsiteY4" fmla="*/ 3429001 h 6858001"/>
              <a:gd name="connsiteX5" fmla="*/ 3001299 w 6253843"/>
              <a:gd name="connsiteY5" fmla="*/ 6853539 h 6858001"/>
              <a:gd name="connsiteX6" fmla="*/ 2882320 w 6253843"/>
              <a:gd name="connsiteY6" fmla="*/ 6856548 h 6858001"/>
              <a:gd name="connsiteX7" fmla="*/ 2882320 w 6253843"/>
              <a:gd name="connsiteY7" fmla="*/ 6858001 h 6858001"/>
              <a:gd name="connsiteX8" fmla="*/ 2824843 w 6253843"/>
              <a:gd name="connsiteY8" fmla="*/ 6858001 h 6858001"/>
              <a:gd name="connsiteX9" fmla="*/ 1142999 w 6253843"/>
              <a:gd name="connsiteY9" fmla="*/ 6858001 h 6858001"/>
              <a:gd name="connsiteX10" fmla="*/ 0 w 6253843"/>
              <a:gd name="connsiteY10" fmla="*/ 0 h 6858001"/>
              <a:gd name="connsiteX0" fmla="*/ 1 w 6253844"/>
              <a:gd name="connsiteY0" fmla="*/ 0 h 6858001"/>
              <a:gd name="connsiteX1" fmla="*/ 2882321 w 6253844"/>
              <a:gd name="connsiteY1" fmla="*/ 0 h 6858001"/>
              <a:gd name="connsiteX2" fmla="*/ 2882321 w 6253844"/>
              <a:gd name="connsiteY2" fmla="*/ 1454 h 6858001"/>
              <a:gd name="connsiteX3" fmla="*/ 3001300 w 6253844"/>
              <a:gd name="connsiteY3" fmla="*/ 4463 h 6858001"/>
              <a:gd name="connsiteX4" fmla="*/ 6253844 w 6253844"/>
              <a:gd name="connsiteY4" fmla="*/ 3429001 h 6858001"/>
              <a:gd name="connsiteX5" fmla="*/ 3001300 w 6253844"/>
              <a:gd name="connsiteY5" fmla="*/ 6853539 h 6858001"/>
              <a:gd name="connsiteX6" fmla="*/ 2882321 w 6253844"/>
              <a:gd name="connsiteY6" fmla="*/ 6856548 h 6858001"/>
              <a:gd name="connsiteX7" fmla="*/ 2882321 w 6253844"/>
              <a:gd name="connsiteY7" fmla="*/ 6858001 h 6858001"/>
              <a:gd name="connsiteX8" fmla="*/ 2824844 w 6253844"/>
              <a:gd name="connsiteY8" fmla="*/ 6858001 h 6858001"/>
              <a:gd name="connsiteX9" fmla="*/ 0 w 6253844"/>
              <a:gd name="connsiteY9" fmla="*/ 6858001 h 6858001"/>
              <a:gd name="connsiteX10" fmla="*/ 1 w 6253844"/>
              <a:gd name="connsiteY10" fmla="*/ 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53844" h="6858001">
                <a:moveTo>
                  <a:pt x="1" y="0"/>
                </a:moveTo>
                <a:lnTo>
                  <a:pt x="2882321" y="0"/>
                </a:lnTo>
                <a:lnTo>
                  <a:pt x="2882321" y="1454"/>
                </a:lnTo>
                <a:lnTo>
                  <a:pt x="3001300" y="4463"/>
                </a:lnTo>
                <a:cubicBezTo>
                  <a:pt x="4813080" y="96302"/>
                  <a:pt x="6253844" y="1594398"/>
                  <a:pt x="6253844" y="3429001"/>
                </a:cubicBezTo>
                <a:cubicBezTo>
                  <a:pt x="6253844" y="5263605"/>
                  <a:pt x="4813080" y="6761700"/>
                  <a:pt x="3001300" y="6853539"/>
                </a:cubicBezTo>
                <a:lnTo>
                  <a:pt x="2882321" y="6856548"/>
                </a:lnTo>
                <a:lnTo>
                  <a:pt x="2882321" y="6858001"/>
                </a:lnTo>
                <a:lnTo>
                  <a:pt x="2824844" y="6858001"/>
                </a:lnTo>
                <a:lnTo>
                  <a:pt x="0" y="6858001"/>
                </a:lnTo>
                <a:cubicBezTo>
                  <a:pt x="0" y="4572001"/>
                  <a:pt x="1" y="2286000"/>
                  <a:pt x="1" y="0"/>
                </a:cubicBezTo>
                <a:close/>
              </a:path>
            </a:pathLst>
          </a:custGeom>
          <a:blipFill dpi="0" rotWithShape="1">
            <a:blip r:embed="rId2">
              <a:extLst>
                <a:ext uri="{28A0092B-C50C-407E-A947-70E740481C1C}">
                  <a14:useLocalDpi xmlns:a14="http://schemas.microsoft.com/office/drawing/2010/main" val="0"/>
                </a:ext>
              </a:extLst>
            </a:blip>
            <a:srcRect/>
            <a:stretch>
              <a:fillRect l="-252" r="-64240"/>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 name="TextBox 31">
            <a:extLst>
              <a:ext uri="{FF2B5EF4-FFF2-40B4-BE49-F238E27FC236}">
                <a16:creationId xmlns:a16="http://schemas.microsoft.com/office/drawing/2014/main" id="{B558369A-9145-BA9F-C666-CEC6D5AFDE2F}"/>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bg1"/>
                </a:solidFill>
                <a:latin typeface="Arial" panose="020B0604020202020204" pitchFamily="34" charset="0"/>
                <a:cs typeface="Arial" panose="020B0604020202020204" pitchFamily="34" charset="0"/>
              </a:rPr>
              <a:t>CONFIDENTIAL – </a:t>
            </a:r>
            <a:r>
              <a:rPr lang="en-US" sz="800" dirty="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pic>
        <p:nvPicPr>
          <p:cNvPr id="33" name="Picture 32">
            <a:extLst>
              <a:ext uri="{FF2B5EF4-FFF2-40B4-BE49-F238E27FC236}">
                <a16:creationId xmlns:a16="http://schemas.microsoft.com/office/drawing/2014/main" id="{73988B71-07B4-F191-9D8A-1134893C5230}"/>
              </a:ext>
            </a:extLst>
          </p:cNvPr>
          <p:cNvPicPr>
            <a:picLocks noChangeAspect="1"/>
          </p:cNvPicPr>
          <p:nvPr userDrawn="1"/>
        </p:nvPicPr>
        <p:blipFill>
          <a:blip r:embed="rId3"/>
          <a:stretch>
            <a:fillRect/>
          </a:stretch>
        </p:blipFill>
        <p:spPr>
          <a:xfrm>
            <a:off x="458121" y="6294560"/>
            <a:ext cx="1967579" cy="274109"/>
          </a:xfrm>
          <a:prstGeom prst="rect">
            <a:avLst/>
          </a:prstGeom>
        </p:spPr>
      </p:pic>
      <p:sp>
        <p:nvSpPr>
          <p:cNvPr id="10" name="TextBox 9">
            <a:extLst>
              <a:ext uri="{FF2B5EF4-FFF2-40B4-BE49-F238E27FC236}">
                <a16:creationId xmlns:a16="http://schemas.microsoft.com/office/drawing/2014/main" id="{F3E04201-B801-8596-ECE7-A3FD29EE7164}"/>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29079014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Right Half Slide Photo">
    <p:spTree>
      <p:nvGrpSpPr>
        <p:cNvPr id="1" name=""/>
        <p:cNvGrpSpPr/>
        <p:nvPr/>
      </p:nvGrpSpPr>
      <p:grpSpPr>
        <a:xfrm>
          <a:off x="0" y="0"/>
          <a:ext cx="0" cy="0"/>
          <a:chOff x="0" y="0"/>
          <a:chExt cx="0" cy="0"/>
        </a:xfrm>
      </p:grpSpPr>
      <p:sp>
        <p:nvSpPr>
          <p:cNvPr id="34" name="Text Placeholder 3">
            <a:extLst>
              <a:ext uri="{FF2B5EF4-FFF2-40B4-BE49-F238E27FC236}">
                <a16:creationId xmlns:a16="http://schemas.microsoft.com/office/drawing/2014/main" id="{68F54D59-3CEA-2BC1-AA65-110C80128225}"/>
              </a:ext>
            </a:extLst>
          </p:cNvPr>
          <p:cNvSpPr>
            <a:spLocks noGrp="1"/>
          </p:cNvSpPr>
          <p:nvPr>
            <p:ph type="body" sz="quarter" idx="10" hasCustomPrompt="1"/>
          </p:nvPr>
        </p:nvSpPr>
        <p:spPr>
          <a:xfrm>
            <a:off x="310513" y="992867"/>
            <a:ext cx="5198943" cy="494037"/>
          </a:xfrm>
        </p:spPr>
        <p:txBody>
          <a:bodyPr anchor="b"/>
          <a:lstStyle>
            <a:lvl1pPr marL="0" indent="0">
              <a:buNone/>
              <a:defRPr sz="3400">
                <a:solidFill>
                  <a:schemeClr val="tx1"/>
                </a:solidFill>
              </a:defRPr>
            </a:lvl1pPr>
          </a:lstStyle>
          <a:p>
            <a:pPr lvl="0"/>
            <a:r>
              <a:rPr lang="en-US" dirty="0"/>
              <a:t>This is Your Headline</a:t>
            </a:r>
          </a:p>
        </p:txBody>
      </p:sp>
      <p:sp>
        <p:nvSpPr>
          <p:cNvPr id="36" name="Text Placeholder 3">
            <a:extLst>
              <a:ext uri="{FF2B5EF4-FFF2-40B4-BE49-F238E27FC236}">
                <a16:creationId xmlns:a16="http://schemas.microsoft.com/office/drawing/2014/main" id="{6D60FAA9-49CC-0AD8-65B3-628876BD359F}"/>
              </a:ext>
            </a:extLst>
          </p:cNvPr>
          <p:cNvSpPr>
            <a:spLocks noGrp="1"/>
          </p:cNvSpPr>
          <p:nvPr>
            <p:ph type="body" sz="quarter" idx="13" hasCustomPrompt="1"/>
          </p:nvPr>
        </p:nvSpPr>
        <p:spPr>
          <a:xfrm>
            <a:off x="310513" y="1803755"/>
            <a:ext cx="5149383" cy="1607220"/>
          </a:xfrm>
        </p:spPr>
        <p:txBody>
          <a:bodyPr/>
          <a:lstStyle>
            <a:lvl1pPr marL="0" indent="0">
              <a:buNone/>
              <a:defRPr sz="1800" b="0" i="0">
                <a:solidFill>
                  <a:srgbClr val="6A768A"/>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p>
        </p:txBody>
      </p:sp>
      <p:sp>
        <p:nvSpPr>
          <p:cNvPr id="37" name="Text Placeholder 3">
            <a:extLst>
              <a:ext uri="{FF2B5EF4-FFF2-40B4-BE49-F238E27FC236}">
                <a16:creationId xmlns:a16="http://schemas.microsoft.com/office/drawing/2014/main" id="{4BBB4396-0ECD-4C6A-78A6-A513C4992A73}"/>
              </a:ext>
            </a:extLst>
          </p:cNvPr>
          <p:cNvSpPr>
            <a:spLocks noGrp="1"/>
          </p:cNvSpPr>
          <p:nvPr>
            <p:ph type="body" sz="quarter" idx="14" hasCustomPrompt="1"/>
          </p:nvPr>
        </p:nvSpPr>
        <p:spPr>
          <a:xfrm>
            <a:off x="310513" y="5311203"/>
            <a:ext cx="5149383" cy="586014"/>
          </a:xfrm>
        </p:spPr>
        <p:txBody>
          <a:bodyPr/>
          <a:lstStyle>
            <a:lvl1pPr marL="0" indent="0">
              <a:buNone/>
              <a:defRPr sz="1200" b="0" i="1">
                <a:solidFill>
                  <a:schemeClr val="bg1">
                    <a:lumMod val="75000"/>
                  </a:schemeClr>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erat volutpat lobortis nisl ut aliquip.</a:t>
            </a:r>
          </a:p>
        </p:txBody>
      </p:sp>
      <p:sp>
        <p:nvSpPr>
          <p:cNvPr id="50" name="Text Placeholder 3">
            <a:extLst>
              <a:ext uri="{FF2B5EF4-FFF2-40B4-BE49-F238E27FC236}">
                <a16:creationId xmlns:a16="http://schemas.microsoft.com/office/drawing/2014/main" id="{8B152243-4948-EE19-97D7-804AF7494A23}"/>
              </a:ext>
            </a:extLst>
          </p:cNvPr>
          <p:cNvSpPr>
            <a:spLocks noGrp="1"/>
          </p:cNvSpPr>
          <p:nvPr>
            <p:ph type="body" sz="quarter" idx="15" hasCustomPrompt="1"/>
          </p:nvPr>
        </p:nvSpPr>
        <p:spPr>
          <a:xfrm>
            <a:off x="301463"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endParaRPr lang="en-US" dirty="0"/>
          </a:p>
        </p:txBody>
      </p:sp>
      <p:sp>
        <p:nvSpPr>
          <p:cNvPr id="51" name="Text Placeholder 3">
            <a:extLst>
              <a:ext uri="{FF2B5EF4-FFF2-40B4-BE49-F238E27FC236}">
                <a16:creationId xmlns:a16="http://schemas.microsoft.com/office/drawing/2014/main" id="{A9ECCE7B-8BDF-A7F6-F396-062A87214DB7}"/>
              </a:ext>
            </a:extLst>
          </p:cNvPr>
          <p:cNvSpPr>
            <a:spLocks noGrp="1"/>
          </p:cNvSpPr>
          <p:nvPr>
            <p:ph type="body" sz="quarter" idx="16" hasCustomPrompt="1"/>
          </p:nvPr>
        </p:nvSpPr>
        <p:spPr>
          <a:xfrm>
            <a:off x="2171490"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endParaRPr lang="en-US" dirty="0"/>
          </a:p>
        </p:txBody>
      </p:sp>
      <p:sp>
        <p:nvSpPr>
          <p:cNvPr id="52" name="Text Placeholder 3">
            <a:extLst>
              <a:ext uri="{FF2B5EF4-FFF2-40B4-BE49-F238E27FC236}">
                <a16:creationId xmlns:a16="http://schemas.microsoft.com/office/drawing/2014/main" id="{3D955AAA-9F58-5681-E4FD-11E10E5BD737}"/>
              </a:ext>
            </a:extLst>
          </p:cNvPr>
          <p:cNvSpPr>
            <a:spLocks noGrp="1"/>
          </p:cNvSpPr>
          <p:nvPr>
            <p:ph type="body" sz="quarter" idx="17" hasCustomPrompt="1"/>
          </p:nvPr>
        </p:nvSpPr>
        <p:spPr>
          <a:xfrm>
            <a:off x="4046587"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endParaRPr lang="en-US" dirty="0"/>
          </a:p>
        </p:txBody>
      </p:sp>
      <p:sp>
        <p:nvSpPr>
          <p:cNvPr id="2" name="Freeform 1">
            <a:extLst>
              <a:ext uri="{FF2B5EF4-FFF2-40B4-BE49-F238E27FC236}">
                <a16:creationId xmlns:a16="http://schemas.microsoft.com/office/drawing/2014/main" id="{B0C3C95E-DEA5-72D2-5565-D1B175123FD9}"/>
              </a:ext>
            </a:extLst>
          </p:cNvPr>
          <p:cNvSpPr>
            <a:spLocks/>
          </p:cNvSpPr>
          <p:nvPr userDrawn="1"/>
        </p:nvSpPr>
        <p:spPr>
          <a:xfrm>
            <a:off x="5943600" y="0"/>
            <a:ext cx="6248400" cy="6858000"/>
          </a:xfrm>
          <a:custGeom>
            <a:avLst/>
            <a:gdLst>
              <a:gd name="connsiteX0" fmla="*/ 3429000 w 6248400"/>
              <a:gd name="connsiteY0" fmla="*/ 0 h 6858000"/>
              <a:gd name="connsiteX1" fmla="*/ 3435138 w 6248400"/>
              <a:gd name="connsiteY1" fmla="*/ 155 h 6858000"/>
              <a:gd name="connsiteX2" fmla="*/ 3435138 w 6248400"/>
              <a:gd name="connsiteY2" fmla="*/ 0 h 6858000"/>
              <a:gd name="connsiteX3" fmla="*/ 6248400 w 6248400"/>
              <a:gd name="connsiteY3" fmla="*/ 0 h 6858000"/>
              <a:gd name="connsiteX4" fmla="*/ 6248400 w 6248400"/>
              <a:gd name="connsiteY4" fmla="*/ 6858000 h 6858000"/>
              <a:gd name="connsiteX5" fmla="*/ 3435138 w 6248400"/>
              <a:gd name="connsiteY5" fmla="*/ 6858000 h 6858000"/>
              <a:gd name="connsiteX6" fmla="*/ 3435138 w 6248400"/>
              <a:gd name="connsiteY6" fmla="*/ 6857845 h 6858000"/>
              <a:gd name="connsiteX7" fmla="*/ 3429000 w 6248400"/>
              <a:gd name="connsiteY7" fmla="*/ 6858000 h 6858000"/>
              <a:gd name="connsiteX8" fmla="*/ 0 w 6248400"/>
              <a:gd name="connsiteY8" fmla="*/ 3429000 h 6858000"/>
              <a:gd name="connsiteX9" fmla="*/ 3429000 w 6248400"/>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400" h="6858000">
                <a:moveTo>
                  <a:pt x="3429000" y="0"/>
                </a:moveTo>
                <a:lnTo>
                  <a:pt x="3435138" y="155"/>
                </a:lnTo>
                <a:lnTo>
                  <a:pt x="3435138" y="0"/>
                </a:lnTo>
                <a:lnTo>
                  <a:pt x="6248400" y="0"/>
                </a:lnTo>
                <a:lnTo>
                  <a:pt x="6248400" y="6858000"/>
                </a:lnTo>
                <a:lnTo>
                  <a:pt x="3435138" y="6858000"/>
                </a:lnTo>
                <a:lnTo>
                  <a:pt x="3435138" y="6857845"/>
                </a:lnTo>
                <a:lnTo>
                  <a:pt x="3429000" y="6858000"/>
                </a:lnTo>
                <a:cubicBezTo>
                  <a:pt x="1535216" y="6858000"/>
                  <a:pt x="0" y="5322784"/>
                  <a:pt x="0" y="3429000"/>
                </a:cubicBezTo>
                <a:cubicBezTo>
                  <a:pt x="0" y="1535216"/>
                  <a:pt x="1535216" y="0"/>
                  <a:pt x="3429000" y="0"/>
                </a:cubicBezTo>
                <a:close/>
              </a:path>
            </a:pathLst>
          </a:custGeom>
          <a:blipFill>
            <a:blip r:embed="rId2"/>
            <a:srcRect/>
            <a:stretch>
              <a:fillRect l="-32317" r="-32317"/>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TextBox 2">
            <a:extLst>
              <a:ext uri="{FF2B5EF4-FFF2-40B4-BE49-F238E27FC236}">
                <a16:creationId xmlns:a16="http://schemas.microsoft.com/office/drawing/2014/main" id="{516E68F7-2BE2-9EB0-307F-9CA60BBBDD93}"/>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3675817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Partial Beam">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C8CFB09-D6AA-29AE-8CB9-D14986A85D43}"/>
              </a:ext>
            </a:extLst>
          </p:cNvPr>
          <p:cNvSpPr/>
          <p:nvPr userDrawn="1"/>
        </p:nvSpPr>
        <p:spPr>
          <a:xfrm>
            <a:off x="12700" y="0"/>
            <a:ext cx="12192000" cy="6858000"/>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accent1"/>
              </a:solidFill>
            </a:endParaRPr>
          </a:p>
        </p:txBody>
      </p:sp>
      <p:sp>
        <p:nvSpPr>
          <p:cNvPr id="12" name="Oval 11">
            <a:extLst>
              <a:ext uri="{FF2B5EF4-FFF2-40B4-BE49-F238E27FC236}">
                <a16:creationId xmlns:a16="http://schemas.microsoft.com/office/drawing/2014/main" id="{331960D1-2E18-74EA-5573-91DF9B8EF9C0}"/>
              </a:ext>
            </a:extLst>
          </p:cNvPr>
          <p:cNvSpPr/>
          <p:nvPr userDrawn="1"/>
        </p:nvSpPr>
        <p:spPr>
          <a:xfrm>
            <a:off x="4203700" y="0"/>
            <a:ext cx="6858000" cy="6858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 name="Rectangle 12">
            <a:extLst>
              <a:ext uri="{FF2B5EF4-FFF2-40B4-BE49-F238E27FC236}">
                <a16:creationId xmlns:a16="http://schemas.microsoft.com/office/drawing/2014/main" id="{CF90DEEF-8729-FC24-EABC-3A18F2AC61DA}"/>
              </a:ext>
            </a:extLst>
          </p:cNvPr>
          <p:cNvSpPr/>
          <p:nvPr userDrawn="1"/>
        </p:nvSpPr>
        <p:spPr>
          <a:xfrm>
            <a:off x="0" y="0"/>
            <a:ext cx="76581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3F25D89A-74FB-4791-21C6-F25EDAFFBE40}"/>
              </a:ext>
            </a:extLst>
          </p:cNvPr>
          <p:cNvSpPr>
            <a:spLocks noGrp="1"/>
          </p:cNvSpPr>
          <p:nvPr>
            <p:ph type="title"/>
          </p:nvPr>
        </p:nvSpPr>
        <p:spPr>
          <a:xfrm>
            <a:off x="421341" y="394634"/>
            <a:ext cx="8557560" cy="704257"/>
          </a:xfrm>
        </p:spPr>
        <p:txBody>
          <a:bodyPr/>
          <a:lstStyle>
            <a:lvl1pPr>
              <a:defRPr sz="3600">
                <a:solidFill>
                  <a:schemeClr val="tx1"/>
                </a:solidFill>
              </a:defRPr>
            </a:lvl1pPr>
          </a:lstStyle>
          <a:p>
            <a:r>
              <a:rPr lang="en-US" dirty="0"/>
              <a:t>Click to edit Master title style</a:t>
            </a:r>
          </a:p>
        </p:txBody>
      </p:sp>
      <p:pic>
        <p:nvPicPr>
          <p:cNvPr id="15" name="Picture 14" descr="A blue and black sign&#10;&#10;Description automatically generated">
            <a:extLst>
              <a:ext uri="{FF2B5EF4-FFF2-40B4-BE49-F238E27FC236}">
                <a16:creationId xmlns:a16="http://schemas.microsoft.com/office/drawing/2014/main" id="{7B2E9339-617A-003C-CAD0-BF86223DCB15}"/>
              </a:ext>
            </a:extLst>
          </p:cNvPr>
          <p:cNvPicPr>
            <a:picLocks noChangeAspect="1"/>
          </p:cNvPicPr>
          <p:nvPr userDrawn="1"/>
        </p:nvPicPr>
        <p:blipFill>
          <a:blip r:embed="rId2"/>
          <a:stretch>
            <a:fillRect/>
          </a:stretch>
        </p:blipFill>
        <p:spPr>
          <a:xfrm>
            <a:off x="421341" y="6257418"/>
            <a:ext cx="2049345" cy="347250"/>
          </a:xfrm>
          <a:prstGeom prst="rect">
            <a:avLst/>
          </a:prstGeom>
        </p:spPr>
      </p:pic>
      <p:sp>
        <p:nvSpPr>
          <p:cNvPr id="16" name="TextBox 15">
            <a:extLst>
              <a:ext uri="{FF2B5EF4-FFF2-40B4-BE49-F238E27FC236}">
                <a16:creationId xmlns:a16="http://schemas.microsoft.com/office/drawing/2014/main" id="{AF20FF94-7A80-B6ED-EFA1-57A381E68CCD}"/>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3" name="TextBox 2">
            <a:extLst>
              <a:ext uri="{FF2B5EF4-FFF2-40B4-BE49-F238E27FC236}">
                <a16:creationId xmlns:a16="http://schemas.microsoft.com/office/drawing/2014/main" id="{8420838D-9BBD-E5D8-E2C8-1D5F3847E695}"/>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16884682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dirty="0"/>
              <a:t>Title Placement</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5053808" y="1317624"/>
            <a:ext cx="6721882"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2">
            <a:extLst>
              <a:ext uri="{FF2B5EF4-FFF2-40B4-BE49-F238E27FC236}">
                <a16:creationId xmlns:a16="http://schemas.microsoft.com/office/drawing/2014/main" id="{3863F1EC-CDB6-C9D3-2E44-8CCE09604DF1}"/>
              </a:ext>
            </a:extLst>
          </p:cNvPr>
          <p:cNvSpPr>
            <a:spLocks noGrp="1"/>
          </p:cNvSpPr>
          <p:nvPr>
            <p:ph sz="quarter" idx="12"/>
          </p:nvPr>
        </p:nvSpPr>
        <p:spPr>
          <a:xfrm>
            <a:off x="416310" y="1317160"/>
            <a:ext cx="3709603" cy="47201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3311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86744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p>
            <a:r>
              <a:rPr lang="en-US" dirty="0"/>
              <a:t>Title Placement</a:t>
            </a:r>
          </a:p>
        </p:txBody>
      </p:sp>
      <p:sp>
        <p:nvSpPr>
          <p:cNvPr id="5" name="Text Placeholder 17">
            <a:extLst>
              <a:ext uri="{FF2B5EF4-FFF2-40B4-BE49-F238E27FC236}">
                <a16:creationId xmlns:a16="http://schemas.microsoft.com/office/drawing/2014/main" id="{48F2343F-77EF-3916-E13C-5544B4783E66}"/>
              </a:ext>
            </a:extLst>
          </p:cNvPr>
          <p:cNvSpPr>
            <a:spLocks noGrp="1"/>
          </p:cNvSpPr>
          <p:nvPr>
            <p:ph idx="1"/>
          </p:nvPr>
        </p:nvSpPr>
        <p:spPr>
          <a:xfrm>
            <a:off x="430212"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8146858"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7">
            <a:extLst>
              <a:ext uri="{FF2B5EF4-FFF2-40B4-BE49-F238E27FC236}">
                <a16:creationId xmlns:a16="http://schemas.microsoft.com/office/drawing/2014/main" id="{C9C5FAAB-F57A-7162-0586-566460B3E318}"/>
              </a:ext>
            </a:extLst>
          </p:cNvPr>
          <p:cNvSpPr>
            <a:spLocks noGrp="1"/>
          </p:cNvSpPr>
          <p:nvPr>
            <p:ph idx="11"/>
          </p:nvPr>
        </p:nvSpPr>
        <p:spPr>
          <a:xfrm>
            <a:off x="4288535"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391602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Headshot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CA3867-6EAC-C7DE-F5C9-19D7B3589481}"/>
              </a:ext>
            </a:extLst>
          </p:cNvPr>
          <p:cNvSpPr>
            <a:spLocks noGrp="1"/>
          </p:cNvSpPr>
          <p:nvPr>
            <p:ph type="title"/>
          </p:nvPr>
        </p:nvSpPr>
        <p:spPr/>
        <p:txBody>
          <a:bodyPr/>
          <a:lstStyle/>
          <a:p>
            <a:r>
              <a:rPr lang="en-US" dirty="0"/>
              <a:t>Click to edit Master title style</a:t>
            </a:r>
          </a:p>
        </p:txBody>
      </p:sp>
      <p:sp>
        <p:nvSpPr>
          <p:cNvPr id="7" name="Picture Placeholder 6">
            <a:extLst>
              <a:ext uri="{FF2B5EF4-FFF2-40B4-BE49-F238E27FC236}">
                <a16:creationId xmlns:a16="http://schemas.microsoft.com/office/drawing/2014/main" id="{59267120-08F9-1447-12AA-469174A950FC}"/>
              </a:ext>
            </a:extLst>
          </p:cNvPr>
          <p:cNvSpPr>
            <a:spLocks noGrp="1"/>
          </p:cNvSpPr>
          <p:nvPr>
            <p:ph type="pic" sz="quarter" idx="10"/>
          </p:nvPr>
        </p:nvSpPr>
        <p:spPr>
          <a:xfrm>
            <a:off x="421340" y="1338805"/>
            <a:ext cx="1406396" cy="1404395"/>
          </a:xfrm>
          <a:prstGeom prst="ellipse">
            <a:avLst/>
          </a:prstGeom>
        </p:spPr>
        <p:txBody>
          <a:bodyPr/>
          <a:lstStyle>
            <a:lvl1pPr algn="ctr">
              <a:defRPr sz="1200"/>
            </a:lvl1pPr>
          </a:lstStyle>
          <a:p>
            <a:r>
              <a:rPr lang="en-US" dirty="0"/>
              <a:t>Click icon to add picture</a:t>
            </a:r>
          </a:p>
        </p:txBody>
      </p:sp>
      <p:sp>
        <p:nvSpPr>
          <p:cNvPr id="9" name="Text Placeholder 8">
            <a:extLst>
              <a:ext uri="{FF2B5EF4-FFF2-40B4-BE49-F238E27FC236}">
                <a16:creationId xmlns:a16="http://schemas.microsoft.com/office/drawing/2014/main" id="{79B3A7FD-003F-4246-E347-5B415FF8F37C}"/>
              </a:ext>
            </a:extLst>
          </p:cNvPr>
          <p:cNvSpPr>
            <a:spLocks noGrp="1"/>
          </p:cNvSpPr>
          <p:nvPr>
            <p:ph type="body" sz="quarter" idx="11" hasCustomPrompt="1"/>
          </p:nvPr>
        </p:nvSpPr>
        <p:spPr>
          <a:xfrm>
            <a:off x="1961214" y="1549942"/>
            <a:ext cx="2207709" cy="245404"/>
          </a:xfrm>
        </p:spPr>
        <p:txBody>
          <a:bodyPr/>
          <a:lstStyle>
            <a:lvl1pPr>
              <a:defRPr sz="1100"/>
            </a:lvl1pPr>
          </a:lstStyle>
          <a:p>
            <a:pPr lvl="0"/>
            <a:r>
              <a:rPr lang="en-US" dirty="0"/>
              <a:t>Click to edit name</a:t>
            </a:r>
          </a:p>
        </p:txBody>
      </p:sp>
      <p:sp>
        <p:nvSpPr>
          <p:cNvPr id="11" name="Text Placeholder 8">
            <a:extLst>
              <a:ext uri="{FF2B5EF4-FFF2-40B4-BE49-F238E27FC236}">
                <a16:creationId xmlns:a16="http://schemas.microsoft.com/office/drawing/2014/main" id="{53716E18-E44C-DE33-5ADB-8C8E3F2139C0}"/>
              </a:ext>
            </a:extLst>
          </p:cNvPr>
          <p:cNvSpPr>
            <a:spLocks noGrp="1"/>
          </p:cNvSpPr>
          <p:nvPr>
            <p:ph type="body" sz="quarter" idx="12" hasCustomPrompt="1"/>
          </p:nvPr>
        </p:nvSpPr>
        <p:spPr>
          <a:xfrm>
            <a:off x="1961214" y="1762786"/>
            <a:ext cx="2207709" cy="458250"/>
          </a:xfrm>
        </p:spPr>
        <p:txBody>
          <a:bodyPr/>
          <a:lstStyle>
            <a:lvl1pPr>
              <a:spcBef>
                <a:spcPts val="400"/>
              </a:spcBef>
              <a:defRPr sz="1100" b="0"/>
            </a:lvl1pPr>
          </a:lstStyle>
          <a:p>
            <a:pPr lvl="0"/>
            <a:r>
              <a:rPr lang="en-US" dirty="0"/>
              <a:t>Click to edit title</a:t>
            </a:r>
          </a:p>
        </p:txBody>
      </p:sp>
      <p:sp>
        <p:nvSpPr>
          <p:cNvPr id="12" name="Picture Placeholder 6">
            <a:extLst>
              <a:ext uri="{FF2B5EF4-FFF2-40B4-BE49-F238E27FC236}">
                <a16:creationId xmlns:a16="http://schemas.microsoft.com/office/drawing/2014/main" id="{88B48C2C-4B58-3A9C-8BDF-83D98B21FD02}"/>
              </a:ext>
            </a:extLst>
          </p:cNvPr>
          <p:cNvSpPr>
            <a:spLocks noGrp="1"/>
          </p:cNvSpPr>
          <p:nvPr>
            <p:ph type="pic" sz="quarter" idx="13"/>
          </p:nvPr>
        </p:nvSpPr>
        <p:spPr>
          <a:xfrm>
            <a:off x="421340" y="2978034"/>
            <a:ext cx="1406396" cy="1404395"/>
          </a:xfrm>
          <a:prstGeom prst="ellipse">
            <a:avLst/>
          </a:prstGeom>
        </p:spPr>
        <p:txBody>
          <a:bodyPr/>
          <a:lstStyle>
            <a:lvl1pPr algn="ctr">
              <a:defRPr sz="1200"/>
            </a:lvl1pPr>
          </a:lstStyle>
          <a:p>
            <a:r>
              <a:rPr lang="en-US" dirty="0"/>
              <a:t>Click icon to add picture</a:t>
            </a:r>
          </a:p>
        </p:txBody>
      </p:sp>
      <p:sp>
        <p:nvSpPr>
          <p:cNvPr id="13" name="Text Placeholder 8">
            <a:extLst>
              <a:ext uri="{FF2B5EF4-FFF2-40B4-BE49-F238E27FC236}">
                <a16:creationId xmlns:a16="http://schemas.microsoft.com/office/drawing/2014/main" id="{16EFEC34-D23E-F123-E7AC-CC2AB1143B0A}"/>
              </a:ext>
            </a:extLst>
          </p:cNvPr>
          <p:cNvSpPr>
            <a:spLocks noGrp="1"/>
          </p:cNvSpPr>
          <p:nvPr>
            <p:ph type="body" sz="quarter" idx="14" hasCustomPrompt="1"/>
          </p:nvPr>
        </p:nvSpPr>
        <p:spPr>
          <a:xfrm>
            <a:off x="1961214" y="3189171"/>
            <a:ext cx="2207709" cy="245404"/>
          </a:xfrm>
        </p:spPr>
        <p:txBody>
          <a:bodyPr/>
          <a:lstStyle>
            <a:lvl1pPr>
              <a:defRPr sz="1100"/>
            </a:lvl1pPr>
          </a:lstStyle>
          <a:p>
            <a:pPr lvl="0"/>
            <a:r>
              <a:rPr lang="en-US" dirty="0"/>
              <a:t>Click to edit name</a:t>
            </a:r>
          </a:p>
        </p:txBody>
      </p:sp>
      <p:sp>
        <p:nvSpPr>
          <p:cNvPr id="14" name="Text Placeholder 8">
            <a:extLst>
              <a:ext uri="{FF2B5EF4-FFF2-40B4-BE49-F238E27FC236}">
                <a16:creationId xmlns:a16="http://schemas.microsoft.com/office/drawing/2014/main" id="{462E09A6-5105-AFC7-BA78-6B69A1715031}"/>
              </a:ext>
            </a:extLst>
          </p:cNvPr>
          <p:cNvSpPr>
            <a:spLocks noGrp="1"/>
          </p:cNvSpPr>
          <p:nvPr>
            <p:ph type="body" sz="quarter" idx="15" hasCustomPrompt="1"/>
          </p:nvPr>
        </p:nvSpPr>
        <p:spPr>
          <a:xfrm>
            <a:off x="1961214" y="3402016"/>
            <a:ext cx="2207709" cy="464306"/>
          </a:xfrm>
        </p:spPr>
        <p:txBody>
          <a:bodyPr/>
          <a:lstStyle>
            <a:lvl1pPr>
              <a:spcBef>
                <a:spcPts val="400"/>
              </a:spcBef>
              <a:defRPr sz="1100" b="0"/>
            </a:lvl1pPr>
          </a:lstStyle>
          <a:p>
            <a:pPr lvl="0"/>
            <a:r>
              <a:rPr lang="en-US" dirty="0"/>
              <a:t>Click to edit title</a:t>
            </a:r>
          </a:p>
        </p:txBody>
      </p:sp>
      <p:sp>
        <p:nvSpPr>
          <p:cNvPr id="15" name="Picture Placeholder 6">
            <a:extLst>
              <a:ext uri="{FF2B5EF4-FFF2-40B4-BE49-F238E27FC236}">
                <a16:creationId xmlns:a16="http://schemas.microsoft.com/office/drawing/2014/main" id="{79C369F3-EAE5-990B-4965-797F1D9DC495}"/>
              </a:ext>
            </a:extLst>
          </p:cNvPr>
          <p:cNvSpPr>
            <a:spLocks noGrp="1"/>
          </p:cNvSpPr>
          <p:nvPr>
            <p:ph type="pic" sz="quarter" idx="16"/>
          </p:nvPr>
        </p:nvSpPr>
        <p:spPr>
          <a:xfrm>
            <a:off x="421340" y="4617263"/>
            <a:ext cx="1406396" cy="1404395"/>
          </a:xfrm>
          <a:prstGeom prst="ellipse">
            <a:avLst/>
          </a:prstGeom>
        </p:spPr>
        <p:txBody>
          <a:bodyPr/>
          <a:lstStyle>
            <a:lvl1pPr algn="ctr">
              <a:defRPr sz="1200"/>
            </a:lvl1pPr>
          </a:lstStyle>
          <a:p>
            <a:r>
              <a:rPr lang="en-US" dirty="0"/>
              <a:t>Click icon to add picture</a:t>
            </a:r>
          </a:p>
        </p:txBody>
      </p:sp>
      <p:sp>
        <p:nvSpPr>
          <p:cNvPr id="16" name="Text Placeholder 8">
            <a:extLst>
              <a:ext uri="{FF2B5EF4-FFF2-40B4-BE49-F238E27FC236}">
                <a16:creationId xmlns:a16="http://schemas.microsoft.com/office/drawing/2014/main" id="{7249B0B3-9CD5-6F03-BF78-E13E5A32A59C}"/>
              </a:ext>
            </a:extLst>
          </p:cNvPr>
          <p:cNvSpPr>
            <a:spLocks noGrp="1"/>
          </p:cNvSpPr>
          <p:nvPr>
            <p:ph type="body" sz="quarter" idx="17" hasCustomPrompt="1"/>
          </p:nvPr>
        </p:nvSpPr>
        <p:spPr>
          <a:xfrm>
            <a:off x="1961214" y="4828400"/>
            <a:ext cx="2207709" cy="245404"/>
          </a:xfrm>
        </p:spPr>
        <p:txBody>
          <a:bodyPr/>
          <a:lstStyle>
            <a:lvl1pPr>
              <a:defRPr sz="1100"/>
            </a:lvl1pPr>
          </a:lstStyle>
          <a:p>
            <a:pPr lvl="0"/>
            <a:r>
              <a:rPr lang="en-US" dirty="0"/>
              <a:t>Click to edit name</a:t>
            </a:r>
          </a:p>
        </p:txBody>
      </p:sp>
      <p:sp>
        <p:nvSpPr>
          <p:cNvPr id="17" name="Text Placeholder 8">
            <a:extLst>
              <a:ext uri="{FF2B5EF4-FFF2-40B4-BE49-F238E27FC236}">
                <a16:creationId xmlns:a16="http://schemas.microsoft.com/office/drawing/2014/main" id="{9CE40643-8754-0D21-EF1B-2FC12F08C52B}"/>
              </a:ext>
            </a:extLst>
          </p:cNvPr>
          <p:cNvSpPr>
            <a:spLocks noGrp="1"/>
          </p:cNvSpPr>
          <p:nvPr>
            <p:ph type="body" sz="quarter" idx="18" hasCustomPrompt="1"/>
          </p:nvPr>
        </p:nvSpPr>
        <p:spPr>
          <a:xfrm>
            <a:off x="1961214" y="5041245"/>
            <a:ext cx="2207709" cy="435216"/>
          </a:xfrm>
        </p:spPr>
        <p:txBody>
          <a:bodyPr/>
          <a:lstStyle>
            <a:lvl1pPr>
              <a:spcBef>
                <a:spcPts val="400"/>
              </a:spcBef>
              <a:defRPr sz="1100" b="0"/>
            </a:lvl1pPr>
          </a:lstStyle>
          <a:p>
            <a:pPr lvl="0"/>
            <a:r>
              <a:rPr lang="en-US" dirty="0"/>
              <a:t>Click to edit title</a:t>
            </a:r>
          </a:p>
        </p:txBody>
      </p:sp>
      <p:sp>
        <p:nvSpPr>
          <p:cNvPr id="18" name="Picture Placeholder 6">
            <a:extLst>
              <a:ext uri="{FF2B5EF4-FFF2-40B4-BE49-F238E27FC236}">
                <a16:creationId xmlns:a16="http://schemas.microsoft.com/office/drawing/2014/main" id="{44F181A5-5953-AE72-2C83-DFBC7ABB09DF}"/>
              </a:ext>
            </a:extLst>
          </p:cNvPr>
          <p:cNvSpPr>
            <a:spLocks noGrp="1"/>
          </p:cNvSpPr>
          <p:nvPr>
            <p:ph type="pic" sz="quarter" idx="19"/>
          </p:nvPr>
        </p:nvSpPr>
        <p:spPr>
          <a:xfrm>
            <a:off x="4324267" y="1338805"/>
            <a:ext cx="1406396" cy="1404395"/>
          </a:xfrm>
          <a:prstGeom prst="ellipse">
            <a:avLst/>
          </a:prstGeom>
        </p:spPr>
        <p:txBody>
          <a:bodyPr/>
          <a:lstStyle>
            <a:lvl1pPr algn="ctr">
              <a:defRPr sz="1200"/>
            </a:lvl1pPr>
          </a:lstStyle>
          <a:p>
            <a:r>
              <a:rPr lang="en-US" dirty="0"/>
              <a:t>Click icon to add picture</a:t>
            </a:r>
          </a:p>
        </p:txBody>
      </p:sp>
      <p:sp>
        <p:nvSpPr>
          <p:cNvPr id="19" name="Text Placeholder 8">
            <a:extLst>
              <a:ext uri="{FF2B5EF4-FFF2-40B4-BE49-F238E27FC236}">
                <a16:creationId xmlns:a16="http://schemas.microsoft.com/office/drawing/2014/main" id="{52E3B887-7617-2F6C-BFE3-A76C40AC6FB0}"/>
              </a:ext>
            </a:extLst>
          </p:cNvPr>
          <p:cNvSpPr>
            <a:spLocks noGrp="1"/>
          </p:cNvSpPr>
          <p:nvPr>
            <p:ph type="body" sz="quarter" idx="20" hasCustomPrompt="1"/>
          </p:nvPr>
        </p:nvSpPr>
        <p:spPr>
          <a:xfrm>
            <a:off x="5864141" y="1549942"/>
            <a:ext cx="2207709" cy="245404"/>
          </a:xfrm>
        </p:spPr>
        <p:txBody>
          <a:bodyPr/>
          <a:lstStyle>
            <a:lvl1pPr>
              <a:defRPr sz="1100"/>
            </a:lvl1pPr>
          </a:lstStyle>
          <a:p>
            <a:pPr lvl="0"/>
            <a:r>
              <a:rPr lang="en-US" dirty="0"/>
              <a:t>Click to edit name</a:t>
            </a:r>
          </a:p>
        </p:txBody>
      </p:sp>
      <p:sp>
        <p:nvSpPr>
          <p:cNvPr id="20" name="Text Placeholder 8">
            <a:extLst>
              <a:ext uri="{FF2B5EF4-FFF2-40B4-BE49-F238E27FC236}">
                <a16:creationId xmlns:a16="http://schemas.microsoft.com/office/drawing/2014/main" id="{1B756308-E22A-1A97-0F1F-643C34C4839C}"/>
              </a:ext>
            </a:extLst>
          </p:cNvPr>
          <p:cNvSpPr>
            <a:spLocks noGrp="1"/>
          </p:cNvSpPr>
          <p:nvPr>
            <p:ph type="body" sz="quarter" idx="21" hasCustomPrompt="1"/>
          </p:nvPr>
        </p:nvSpPr>
        <p:spPr>
          <a:xfrm>
            <a:off x="5864141" y="1762786"/>
            <a:ext cx="2207709" cy="458249"/>
          </a:xfrm>
        </p:spPr>
        <p:txBody>
          <a:bodyPr/>
          <a:lstStyle>
            <a:lvl1pPr>
              <a:spcBef>
                <a:spcPts val="400"/>
              </a:spcBef>
              <a:defRPr sz="1100" b="0"/>
            </a:lvl1pPr>
          </a:lstStyle>
          <a:p>
            <a:pPr lvl="0"/>
            <a:r>
              <a:rPr lang="en-US" dirty="0"/>
              <a:t>Click to edit title</a:t>
            </a:r>
          </a:p>
        </p:txBody>
      </p:sp>
      <p:sp>
        <p:nvSpPr>
          <p:cNvPr id="21" name="Picture Placeholder 6">
            <a:extLst>
              <a:ext uri="{FF2B5EF4-FFF2-40B4-BE49-F238E27FC236}">
                <a16:creationId xmlns:a16="http://schemas.microsoft.com/office/drawing/2014/main" id="{6B4F7C54-BD7A-CDBF-3855-341C74E25E3E}"/>
              </a:ext>
            </a:extLst>
          </p:cNvPr>
          <p:cNvSpPr>
            <a:spLocks noGrp="1"/>
          </p:cNvSpPr>
          <p:nvPr>
            <p:ph type="pic" sz="quarter" idx="22"/>
          </p:nvPr>
        </p:nvSpPr>
        <p:spPr>
          <a:xfrm>
            <a:off x="4324267" y="2978034"/>
            <a:ext cx="1406396" cy="1404395"/>
          </a:xfrm>
          <a:prstGeom prst="ellipse">
            <a:avLst/>
          </a:prstGeom>
        </p:spPr>
        <p:txBody>
          <a:bodyPr/>
          <a:lstStyle>
            <a:lvl1pPr algn="ctr">
              <a:defRPr sz="1200"/>
            </a:lvl1pPr>
          </a:lstStyle>
          <a:p>
            <a:r>
              <a:rPr lang="en-US" dirty="0"/>
              <a:t>Click icon to add picture</a:t>
            </a:r>
          </a:p>
        </p:txBody>
      </p:sp>
      <p:sp>
        <p:nvSpPr>
          <p:cNvPr id="22" name="Text Placeholder 8">
            <a:extLst>
              <a:ext uri="{FF2B5EF4-FFF2-40B4-BE49-F238E27FC236}">
                <a16:creationId xmlns:a16="http://schemas.microsoft.com/office/drawing/2014/main" id="{5E1937F0-4FC1-CB01-A1FF-5FECA8175B15}"/>
              </a:ext>
            </a:extLst>
          </p:cNvPr>
          <p:cNvSpPr>
            <a:spLocks noGrp="1"/>
          </p:cNvSpPr>
          <p:nvPr>
            <p:ph type="body" sz="quarter" idx="23" hasCustomPrompt="1"/>
          </p:nvPr>
        </p:nvSpPr>
        <p:spPr>
          <a:xfrm>
            <a:off x="5864141" y="3189171"/>
            <a:ext cx="2207709" cy="245404"/>
          </a:xfrm>
        </p:spPr>
        <p:txBody>
          <a:bodyPr/>
          <a:lstStyle>
            <a:lvl1pPr>
              <a:defRPr sz="1100"/>
            </a:lvl1pPr>
          </a:lstStyle>
          <a:p>
            <a:pPr lvl="0"/>
            <a:r>
              <a:rPr lang="en-US" dirty="0"/>
              <a:t>Click to edit name</a:t>
            </a:r>
          </a:p>
        </p:txBody>
      </p:sp>
      <p:sp>
        <p:nvSpPr>
          <p:cNvPr id="23" name="Text Placeholder 8">
            <a:extLst>
              <a:ext uri="{FF2B5EF4-FFF2-40B4-BE49-F238E27FC236}">
                <a16:creationId xmlns:a16="http://schemas.microsoft.com/office/drawing/2014/main" id="{8C2B28EF-AC99-7067-6E9B-3E27990451EE}"/>
              </a:ext>
            </a:extLst>
          </p:cNvPr>
          <p:cNvSpPr>
            <a:spLocks noGrp="1"/>
          </p:cNvSpPr>
          <p:nvPr>
            <p:ph type="body" sz="quarter" idx="24" hasCustomPrompt="1"/>
          </p:nvPr>
        </p:nvSpPr>
        <p:spPr>
          <a:xfrm>
            <a:off x="5864141" y="3402016"/>
            <a:ext cx="2207709" cy="464306"/>
          </a:xfrm>
        </p:spPr>
        <p:txBody>
          <a:bodyPr/>
          <a:lstStyle>
            <a:lvl1pPr>
              <a:spcBef>
                <a:spcPts val="400"/>
              </a:spcBef>
              <a:defRPr sz="1100" b="0"/>
            </a:lvl1pPr>
          </a:lstStyle>
          <a:p>
            <a:pPr lvl="0"/>
            <a:r>
              <a:rPr lang="en-US" dirty="0"/>
              <a:t>Click to edit title</a:t>
            </a:r>
          </a:p>
        </p:txBody>
      </p:sp>
      <p:sp>
        <p:nvSpPr>
          <p:cNvPr id="24" name="Picture Placeholder 6">
            <a:extLst>
              <a:ext uri="{FF2B5EF4-FFF2-40B4-BE49-F238E27FC236}">
                <a16:creationId xmlns:a16="http://schemas.microsoft.com/office/drawing/2014/main" id="{32DC28D0-3E91-CC60-74F4-C87E5562319E}"/>
              </a:ext>
            </a:extLst>
          </p:cNvPr>
          <p:cNvSpPr>
            <a:spLocks noGrp="1"/>
          </p:cNvSpPr>
          <p:nvPr>
            <p:ph type="pic" sz="quarter" idx="25"/>
          </p:nvPr>
        </p:nvSpPr>
        <p:spPr>
          <a:xfrm>
            <a:off x="4324267" y="4617263"/>
            <a:ext cx="1406396" cy="1404395"/>
          </a:xfrm>
          <a:prstGeom prst="ellipse">
            <a:avLst/>
          </a:prstGeom>
        </p:spPr>
        <p:txBody>
          <a:bodyPr/>
          <a:lstStyle>
            <a:lvl1pPr algn="ctr">
              <a:defRPr sz="1200"/>
            </a:lvl1pPr>
          </a:lstStyle>
          <a:p>
            <a:r>
              <a:rPr lang="en-US" dirty="0"/>
              <a:t>Click icon to add picture</a:t>
            </a:r>
          </a:p>
        </p:txBody>
      </p:sp>
      <p:sp>
        <p:nvSpPr>
          <p:cNvPr id="25" name="Text Placeholder 8">
            <a:extLst>
              <a:ext uri="{FF2B5EF4-FFF2-40B4-BE49-F238E27FC236}">
                <a16:creationId xmlns:a16="http://schemas.microsoft.com/office/drawing/2014/main" id="{58089323-679E-8233-60FC-1EF617A0AEDB}"/>
              </a:ext>
            </a:extLst>
          </p:cNvPr>
          <p:cNvSpPr>
            <a:spLocks noGrp="1"/>
          </p:cNvSpPr>
          <p:nvPr>
            <p:ph type="body" sz="quarter" idx="26" hasCustomPrompt="1"/>
          </p:nvPr>
        </p:nvSpPr>
        <p:spPr>
          <a:xfrm>
            <a:off x="5864141" y="4828400"/>
            <a:ext cx="2207709" cy="245404"/>
          </a:xfrm>
        </p:spPr>
        <p:txBody>
          <a:bodyPr/>
          <a:lstStyle>
            <a:lvl1pPr>
              <a:defRPr sz="1100"/>
            </a:lvl1pPr>
          </a:lstStyle>
          <a:p>
            <a:pPr lvl="0"/>
            <a:r>
              <a:rPr lang="en-US" dirty="0"/>
              <a:t>Click to edit name</a:t>
            </a:r>
          </a:p>
        </p:txBody>
      </p:sp>
      <p:sp>
        <p:nvSpPr>
          <p:cNvPr id="26" name="Text Placeholder 8">
            <a:extLst>
              <a:ext uri="{FF2B5EF4-FFF2-40B4-BE49-F238E27FC236}">
                <a16:creationId xmlns:a16="http://schemas.microsoft.com/office/drawing/2014/main" id="{CB6890FE-DDA5-6636-16F7-2CA6C002A4CA}"/>
              </a:ext>
            </a:extLst>
          </p:cNvPr>
          <p:cNvSpPr>
            <a:spLocks noGrp="1"/>
          </p:cNvSpPr>
          <p:nvPr>
            <p:ph type="body" sz="quarter" idx="27" hasCustomPrompt="1"/>
          </p:nvPr>
        </p:nvSpPr>
        <p:spPr>
          <a:xfrm>
            <a:off x="5864141" y="5041245"/>
            <a:ext cx="2207709" cy="435216"/>
          </a:xfrm>
        </p:spPr>
        <p:txBody>
          <a:bodyPr/>
          <a:lstStyle>
            <a:lvl1pPr>
              <a:spcBef>
                <a:spcPts val="400"/>
              </a:spcBef>
              <a:defRPr sz="1100" b="0"/>
            </a:lvl1pPr>
          </a:lstStyle>
          <a:p>
            <a:pPr lvl="0"/>
            <a:r>
              <a:rPr lang="en-US" dirty="0"/>
              <a:t>Click to edit title</a:t>
            </a:r>
          </a:p>
        </p:txBody>
      </p:sp>
      <p:sp>
        <p:nvSpPr>
          <p:cNvPr id="27" name="Picture Placeholder 6">
            <a:extLst>
              <a:ext uri="{FF2B5EF4-FFF2-40B4-BE49-F238E27FC236}">
                <a16:creationId xmlns:a16="http://schemas.microsoft.com/office/drawing/2014/main" id="{3ED139A8-8AA3-07AF-B47E-60497C1AADC5}"/>
              </a:ext>
            </a:extLst>
          </p:cNvPr>
          <p:cNvSpPr>
            <a:spLocks noGrp="1"/>
          </p:cNvSpPr>
          <p:nvPr>
            <p:ph type="pic" sz="quarter" idx="28"/>
          </p:nvPr>
        </p:nvSpPr>
        <p:spPr>
          <a:xfrm>
            <a:off x="8227193" y="1338805"/>
            <a:ext cx="1406396" cy="1404395"/>
          </a:xfrm>
          <a:prstGeom prst="ellipse">
            <a:avLst/>
          </a:prstGeom>
        </p:spPr>
        <p:txBody>
          <a:bodyPr/>
          <a:lstStyle>
            <a:lvl1pPr algn="ctr">
              <a:defRPr sz="1200"/>
            </a:lvl1pPr>
          </a:lstStyle>
          <a:p>
            <a:r>
              <a:rPr lang="en-US" dirty="0"/>
              <a:t>Click icon to add picture</a:t>
            </a:r>
          </a:p>
        </p:txBody>
      </p:sp>
      <p:sp>
        <p:nvSpPr>
          <p:cNvPr id="28" name="Text Placeholder 8">
            <a:extLst>
              <a:ext uri="{FF2B5EF4-FFF2-40B4-BE49-F238E27FC236}">
                <a16:creationId xmlns:a16="http://schemas.microsoft.com/office/drawing/2014/main" id="{9C3AEEB0-69DC-FC8D-058E-5254912C22ED}"/>
              </a:ext>
            </a:extLst>
          </p:cNvPr>
          <p:cNvSpPr>
            <a:spLocks noGrp="1"/>
          </p:cNvSpPr>
          <p:nvPr>
            <p:ph type="body" sz="quarter" idx="29" hasCustomPrompt="1"/>
          </p:nvPr>
        </p:nvSpPr>
        <p:spPr>
          <a:xfrm>
            <a:off x="9767067" y="1549942"/>
            <a:ext cx="2207709" cy="245404"/>
          </a:xfrm>
        </p:spPr>
        <p:txBody>
          <a:bodyPr/>
          <a:lstStyle>
            <a:lvl1pPr>
              <a:defRPr sz="1100"/>
            </a:lvl1pPr>
          </a:lstStyle>
          <a:p>
            <a:pPr lvl="0"/>
            <a:r>
              <a:rPr lang="en-US" dirty="0"/>
              <a:t>Click to edit name</a:t>
            </a:r>
          </a:p>
        </p:txBody>
      </p:sp>
      <p:sp>
        <p:nvSpPr>
          <p:cNvPr id="29" name="Text Placeholder 8">
            <a:extLst>
              <a:ext uri="{FF2B5EF4-FFF2-40B4-BE49-F238E27FC236}">
                <a16:creationId xmlns:a16="http://schemas.microsoft.com/office/drawing/2014/main" id="{8088B529-5F38-C750-0E82-530B16E8DEE0}"/>
              </a:ext>
            </a:extLst>
          </p:cNvPr>
          <p:cNvSpPr>
            <a:spLocks noGrp="1"/>
          </p:cNvSpPr>
          <p:nvPr>
            <p:ph type="body" sz="quarter" idx="30" hasCustomPrompt="1"/>
          </p:nvPr>
        </p:nvSpPr>
        <p:spPr>
          <a:xfrm>
            <a:off x="9767067" y="1762787"/>
            <a:ext cx="2207709" cy="458248"/>
          </a:xfrm>
        </p:spPr>
        <p:txBody>
          <a:bodyPr/>
          <a:lstStyle>
            <a:lvl1pPr>
              <a:spcBef>
                <a:spcPts val="400"/>
              </a:spcBef>
              <a:defRPr sz="1100" b="0"/>
            </a:lvl1pPr>
          </a:lstStyle>
          <a:p>
            <a:pPr lvl="0"/>
            <a:r>
              <a:rPr lang="en-US" dirty="0"/>
              <a:t>Click to edit title</a:t>
            </a:r>
          </a:p>
        </p:txBody>
      </p:sp>
      <p:sp>
        <p:nvSpPr>
          <p:cNvPr id="30" name="Picture Placeholder 6">
            <a:extLst>
              <a:ext uri="{FF2B5EF4-FFF2-40B4-BE49-F238E27FC236}">
                <a16:creationId xmlns:a16="http://schemas.microsoft.com/office/drawing/2014/main" id="{3BF96D62-B862-3214-8A5A-2BDCC29AAB0D}"/>
              </a:ext>
            </a:extLst>
          </p:cNvPr>
          <p:cNvSpPr>
            <a:spLocks noGrp="1"/>
          </p:cNvSpPr>
          <p:nvPr>
            <p:ph type="pic" sz="quarter" idx="31"/>
          </p:nvPr>
        </p:nvSpPr>
        <p:spPr>
          <a:xfrm>
            <a:off x="8227193" y="2978034"/>
            <a:ext cx="1406396" cy="1404395"/>
          </a:xfrm>
          <a:prstGeom prst="ellipse">
            <a:avLst/>
          </a:prstGeom>
        </p:spPr>
        <p:txBody>
          <a:bodyPr/>
          <a:lstStyle>
            <a:lvl1pPr algn="ctr">
              <a:defRPr sz="1200"/>
            </a:lvl1pPr>
          </a:lstStyle>
          <a:p>
            <a:r>
              <a:rPr lang="en-US" dirty="0"/>
              <a:t>Click icon to add picture</a:t>
            </a:r>
          </a:p>
        </p:txBody>
      </p:sp>
      <p:sp>
        <p:nvSpPr>
          <p:cNvPr id="31" name="Text Placeholder 8">
            <a:extLst>
              <a:ext uri="{FF2B5EF4-FFF2-40B4-BE49-F238E27FC236}">
                <a16:creationId xmlns:a16="http://schemas.microsoft.com/office/drawing/2014/main" id="{8911EBB8-2046-7C53-A666-F417B57916A2}"/>
              </a:ext>
            </a:extLst>
          </p:cNvPr>
          <p:cNvSpPr>
            <a:spLocks noGrp="1"/>
          </p:cNvSpPr>
          <p:nvPr>
            <p:ph type="body" sz="quarter" idx="32" hasCustomPrompt="1"/>
          </p:nvPr>
        </p:nvSpPr>
        <p:spPr>
          <a:xfrm>
            <a:off x="9767067" y="3189171"/>
            <a:ext cx="2207709" cy="245404"/>
          </a:xfrm>
        </p:spPr>
        <p:txBody>
          <a:bodyPr/>
          <a:lstStyle>
            <a:lvl1pPr>
              <a:defRPr sz="1100"/>
            </a:lvl1pPr>
          </a:lstStyle>
          <a:p>
            <a:pPr lvl="0"/>
            <a:r>
              <a:rPr lang="en-US" dirty="0"/>
              <a:t>Click to edit name</a:t>
            </a:r>
          </a:p>
        </p:txBody>
      </p:sp>
      <p:sp>
        <p:nvSpPr>
          <p:cNvPr id="32" name="Text Placeholder 8">
            <a:extLst>
              <a:ext uri="{FF2B5EF4-FFF2-40B4-BE49-F238E27FC236}">
                <a16:creationId xmlns:a16="http://schemas.microsoft.com/office/drawing/2014/main" id="{E6E1F549-8C25-F1FF-D061-4D816C296277}"/>
              </a:ext>
            </a:extLst>
          </p:cNvPr>
          <p:cNvSpPr>
            <a:spLocks noGrp="1"/>
          </p:cNvSpPr>
          <p:nvPr>
            <p:ph type="body" sz="quarter" idx="33" hasCustomPrompt="1"/>
          </p:nvPr>
        </p:nvSpPr>
        <p:spPr>
          <a:xfrm>
            <a:off x="9767067" y="3402016"/>
            <a:ext cx="2207709" cy="464306"/>
          </a:xfrm>
        </p:spPr>
        <p:txBody>
          <a:bodyPr/>
          <a:lstStyle>
            <a:lvl1pPr>
              <a:spcBef>
                <a:spcPts val="400"/>
              </a:spcBef>
              <a:defRPr sz="1100" b="0"/>
            </a:lvl1pPr>
          </a:lstStyle>
          <a:p>
            <a:pPr lvl="0"/>
            <a:r>
              <a:rPr lang="en-US" dirty="0"/>
              <a:t>Click to edit title</a:t>
            </a:r>
          </a:p>
        </p:txBody>
      </p:sp>
      <p:sp>
        <p:nvSpPr>
          <p:cNvPr id="33" name="Picture Placeholder 6">
            <a:extLst>
              <a:ext uri="{FF2B5EF4-FFF2-40B4-BE49-F238E27FC236}">
                <a16:creationId xmlns:a16="http://schemas.microsoft.com/office/drawing/2014/main" id="{7344E644-3067-4C45-E73B-00CA7195B061}"/>
              </a:ext>
            </a:extLst>
          </p:cNvPr>
          <p:cNvSpPr>
            <a:spLocks noGrp="1"/>
          </p:cNvSpPr>
          <p:nvPr>
            <p:ph type="pic" sz="quarter" idx="34"/>
          </p:nvPr>
        </p:nvSpPr>
        <p:spPr>
          <a:xfrm>
            <a:off x="8227193" y="4617263"/>
            <a:ext cx="1406396" cy="1404395"/>
          </a:xfrm>
          <a:prstGeom prst="ellipse">
            <a:avLst/>
          </a:prstGeom>
        </p:spPr>
        <p:txBody>
          <a:bodyPr/>
          <a:lstStyle>
            <a:lvl1pPr algn="ctr">
              <a:defRPr sz="1200"/>
            </a:lvl1pPr>
          </a:lstStyle>
          <a:p>
            <a:r>
              <a:rPr lang="en-US" dirty="0"/>
              <a:t>Click icon to add picture</a:t>
            </a:r>
          </a:p>
        </p:txBody>
      </p:sp>
      <p:sp>
        <p:nvSpPr>
          <p:cNvPr id="34" name="Text Placeholder 8">
            <a:extLst>
              <a:ext uri="{FF2B5EF4-FFF2-40B4-BE49-F238E27FC236}">
                <a16:creationId xmlns:a16="http://schemas.microsoft.com/office/drawing/2014/main" id="{23E1229B-C01B-390E-FC46-118DC209FDFA}"/>
              </a:ext>
            </a:extLst>
          </p:cNvPr>
          <p:cNvSpPr>
            <a:spLocks noGrp="1"/>
          </p:cNvSpPr>
          <p:nvPr>
            <p:ph type="body" sz="quarter" idx="35" hasCustomPrompt="1"/>
          </p:nvPr>
        </p:nvSpPr>
        <p:spPr>
          <a:xfrm>
            <a:off x="9767067" y="4828400"/>
            <a:ext cx="2207709" cy="245404"/>
          </a:xfrm>
        </p:spPr>
        <p:txBody>
          <a:bodyPr/>
          <a:lstStyle>
            <a:lvl1pPr>
              <a:defRPr sz="1100"/>
            </a:lvl1pPr>
          </a:lstStyle>
          <a:p>
            <a:pPr lvl="0"/>
            <a:r>
              <a:rPr lang="en-US" dirty="0"/>
              <a:t>Click to edit name</a:t>
            </a:r>
          </a:p>
        </p:txBody>
      </p:sp>
      <p:sp>
        <p:nvSpPr>
          <p:cNvPr id="35" name="Text Placeholder 8">
            <a:extLst>
              <a:ext uri="{FF2B5EF4-FFF2-40B4-BE49-F238E27FC236}">
                <a16:creationId xmlns:a16="http://schemas.microsoft.com/office/drawing/2014/main" id="{438E94CD-D3A1-595E-A425-9AB95CB40C48}"/>
              </a:ext>
            </a:extLst>
          </p:cNvPr>
          <p:cNvSpPr>
            <a:spLocks noGrp="1"/>
          </p:cNvSpPr>
          <p:nvPr>
            <p:ph type="body" sz="quarter" idx="36" hasCustomPrompt="1"/>
          </p:nvPr>
        </p:nvSpPr>
        <p:spPr>
          <a:xfrm>
            <a:off x="9767067" y="5041245"/>
            <a:ext cx="2207709" cy="435216"/>
          </a:xfrm>
        </p:spPr>
        <p:txBody>
          <a:bodyPr/>
          <a:lstStyle>
            <a:lvl1pPr>
              <a:spcBef>
                <a:spcPts val="400"/>
              </a:spcBef>
              <a:defRPr sz="1100" b="0"/>
            </a:lvl1pPr>
          </a:lstStyle>
          <a:p>
            <a:pPr lvl="0"/>
            <a:r>
              <a:rPr lang="en-US" dirty="0"/>
              <a:t>Click to edit title</a:t>
            </a:r>
          </a:p>
        </p:txBody>
      </p:sp>
    </p:spTree>
    <p:extLst>
      <p:ext uri="{BB962C8B-B14F-4D97-AF65-F5344CB8AC3E}">
        <p14:creationId xmlns:p14="http://schemas.microsoft.com/office/powerpoint/2010/main" val="15861130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21726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bg1"/>
        </a:solidFill>
        <a:effectLst/>
      </p:bgPr>
    </p:bg>
    <p:spTree>
      <p:nvGrpSpPr>
        <p:cNvPr id="1" name=""/>
        <p:cNvGrpSpPr/>
        <p:nvPr/>
      </p:nvGrpSpPr>
      <p:grpSpPr>
        <a:xfrm>
          <a:off x="0" y="0"/>
          <a:ext cx="0" cy="0"/>
          <a:chOff x="0" y="0"/>
          <a:chExt cx="0" cy="0"/>
        </a:xfrm>
      </p:grpSpPr>
      <p:pic>
        <p:nvPicPr>
          <p:cNvPr id="10" name="Picture 9" descr="A blue and yellow background with a white circle&#10;&#10;Description automatically generated">
            <a:extLst>
              <a:ext uri="{FF2B5EF4-FFF2-40B4-BE49-F238E27FC236}">
                <a16:creationId xmlns:a16="http://schemas.microsoft.com/office/drawing/2014/main" id="{BAF204A0-C988-D053-B0A5-4808A9033B81}"/>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4" name="Text Placeholder 3">
            <a:extLst>
              <a:ext uri="{FF2B5EF4-FFF2-40B4-BE49-F238E27FC236}">
                <a16:creationId xmlns:a16="http://schemas.microsoft.com/office/drawing/2014/main" id="{2A4B621E-B1D0-014C-46CA-5624B983A51A}"/>
              </a:ext>
            </a:extLst>
          </p:cNvPr>
          <p:cNvSpPr>
            <a:spLocks noGrp="1"/>
          </p:cNvSpPr>
          <p:nvPr>
            <p:ph type="body" sz="quarter" idx="10" hasCustomPrompt="1"/>
          </p:nvPr>
        </p:nvSpPr>
        <p:spPr>
          <a:xfrm>
            <a:off x="421340" y="3051116"/>
            <a:ext cx="6250923" cy="755767"/>
          </a:xfrm>
        </p:spPr>
        <p:txBody>
          <a:bodyPr/>
          <a:lstStyle>
            <a:lvl1pPr marL="0" indent="0">
              <a:buNone/>
              <a:defRPr sz="5400">
                <a:solidFill>
                  <a:schemeClr val="bg1"/>
                </a:solidFill>
              </a:defRPr>
            </a:lvl1pPr>
          </a:lstStyle>
          <a:p>
            <a:pPr lvl="0"/>
            <a:r>
              <a:rPr lang="en-US" dirty="0"/>
              <a:t>Thank you.</a:t>
            </a:r>
          </a:p>
        </p:txBody>
      </p:sp>
      <p:sp>
        <p:nvSpPr>
          <p:cNvPr id="2" name="TextBox 1">
            <a:extLst>
              <a:ext uri="{FF2B5EF4-FFF2-40B4-BE49-F238E27FC236}">
                <a16:creationId xmlns:a16="http://schemas.microsoft.com/office/drawing/2014/main" id="{489819A4-1851-761D-5C2C-7146BF856DD5}"/>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bg1"/>
                </a:solidFill>
                <a:latin typeface="Arial" panose="020B0604020202020204" pitchFamily="34" charset="0"/>
                <a:cs typeface="Arial" panose="020B0604020202020204" pitchFamily="34" charset="0"/>
              </a:rPr>
              <a:t>CONFIDENTIAL – </a:t>
            </a:r>
            <a:r>
              <a:rPr lang="en-US" sz="800" dirty="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pic>
        <p:nvPicPr>
          <p:cNvPr id="3" name="Picture 2">
            <a:extLst>
              <a:ext uri="{FF2B5EF4-FFF2-40B4-BE49-F238E27FC236}">
                <a16:creationId xmlns:a16="http://schemas.microsoft.com/office/drawing/2014/main" id="{6D2C2549-3DDD-FA8B-48C6-97FF1E90C4C0}"/>
              </a:ext>
            </a:extLst>
          </p:cNvPr>
          <p:cNvPicPr>
            <a:picLocks noChangeAspect="1"/>
          </p:cNvPicPr>
          <p:nvPr userDrawn="1"/>
        </p:nvPicPr>
        <p:blipFill>
          <a:blip r:embed="rId3"/>
          <a:stretch>
            <a:fillRect/>
          </a:stretch>
        </p:blipFill>
        <p:spPr>
          <a:xfrm>
            <a:off x="458121" y="6294560"/>
            <a:ext cx="1967579" cy="274109"/>
          </a:xfrm>
          <a:prstGeom prst="rect">
            <a:avLst/>
          </a:prstGeom>
        </p:spPr>
      </p:pic>
    </p:spTree>
    <p:extLst>
      <p:ext uri="{BB962C8B-B14F-4D97-AF65-F5344CB8AC3E}">
        <p14:creationId xmlns:p14="http://schemas.microsoft.com/office/powerpoint/2010/main" val="21234146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cSld name="Standard Slide">
    <p:spTree>
      <p:nvGrpSpPr>
        <p:cNvPr id="1" name=""/>
        <p:cNvGrpSpPr/>
        <p:nvPr/>
      </p:nvGrpSpPr>
      <p:grpSpPr>
        <a:xfrm>
          <a:off x="0" y="0"/>
          <a:ext cx="0" cy="0"/>
          <a:chOff x="0" y="0"/>
          <a:chExt cx="0" cy="0"/>
        </a:xfrm>
      </p:grpSpPr>
      <p:sp>
        <p:nvSpPr>
          <p:cNvPr id="10" name="Text Placeholder 17">
            <a:extLst>
              <a:ext uri="{FF2B5EF4-FFF2-40B4-BE49-F238E27FC236}">
                <a16:creationId xmlns:a16="http://schemas.microsoft.com/office/drawing/2014/main" id="{56FBAC50-0E6A-F444-BC5A-1C3D878B1B39}"/>
              </a:ext>
            </a:extLst>
          </p:cNvPr>
          <p:cNvSpPr>
            <a:spLocks noGrp="1"/>
          </p:cNvSpPr>
          <p:nvPr>
            <p:ph idx="1"/>
          </p:nvPr>
        </p:nvSpPr>
        <p:spPr>
          <a:xfrm>
            <a:off x="609600" y="1658297"/>
            <a:ext cx="10515600" cy="4323404"/>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extBox 1">
            <a:extLst>
              <a:ext uri="{FF2B5EF4-FFF2-40B4-BE49-F238E27FC236}">
                <a16:creationId xmlns:a16="http://schemas.microsoft.com/office/drawing/2014/main" id="{74EC3810-B220-0E43-90BE-1EED7A66762D}"/>
              </a:ext>
            </a:extLst>
          </p:cNvPr>
          <p:cNvSpPr txBox="1"/>
          <p:nvPr/>
        </p:nvSpPr>
        <p:spPr>
          <a:xfrm>
            <a:off x="643467" y="6417733"/>
            <a:ext cx="0" cy="0"/>
          </a:xfrm>
          <a:prstGeom prst="rect">
            <a:avLst/>
          </a:prstGeom>
        </p:spPr>
        <p:txBody>
          <a:bodyPr vert="horz" wrap="none" lIns="121920" tIns="60960" rIns="121920" bIns="60960" rtlCol="0">
            <a:noAutofit/>
          </a:bodyPr>
          <a:lstStyle/>
          <a:p>
            <a:pPr marL="0" indent="0" algn="l">
              <a:spcBef>
                <a:spcPts val="0"/>
              </a:spcBef>
              <a:buFont typeface="Arial"/>
              <a:buNone/>
            </a:pPr>
            <a:endParaRPr lang="en-US" sz="3200" b="1" dirty="0">
              <a:solidFill>
                <a:srgbClr val="001641"/>
              </a:solidFill>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94B88050-5855-754D-B6D1-27F5E829201E}"/>
              </a:ext>
            </a:extLst>
          </p:cNvPr>
          <p:cNvSpPr>
            <a:spLocks noGrp="1"/>
          </p:cNvSpPr>
          <p:nvPr>
            <p:ph type="title" hasCustomPrompt="1"/>
          </p:nvPr>
        </p:nvSpPr>
        <p:spPr>
          <a:xfrm>
            <a:off x="609600" y="331155"/>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6"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sz="1200">
                <a:solidFill>
                  <a:schemeClr val="accent3"/>
                </a:solidFill>
                <a:latin typeface="Arial" panose="020B0604020202020204" pitchFamily="34" charset="0"/>
                <a:cs typeface="Arial" panose="020B0604020202020204" pitchFamily="34" charset="0"/>
              </a:defRPr>
            </a:lvl1pPr>
          </a:lstStyle>
          <a:p>
            <a:r>
              <a:rPr lang="en-US"/>
              <a:t>Title Name or Department Name</a:t>
            </a:r>
            <a:endParaRPr lang="en-US" dirty="0"/>
          </a:p>
        </p:txBody>
      </p:sp>
    </p:spTree>
    <p:extLst>
      <p:ext uri="{BB962C8B-B14F-4D97-AF65-F5344CB8AC3E}">
        <p14:creationId xmlns:p14="http://schemas.microsoft.com/office/powerpoint/2010/main" val="32708428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cSld name="Title-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97BFAC-FF5C-4742-ADDC-139D775F1878}"/>
              </a:ext>
            </a:extLst>
          </p:cNvPr>
          <p:cNvSpPr>
            <a:spLocks noGrp="1"/>
          </p:cNvSpPr>
          <p:nvPr>
            <p:ph type="title" hasCustomPrompt="1"/>
          </p:nvPr>
        </p:nvSpPr>
        <p:spPr/>
        <p:txBody>
          <a:bodyPr/>
          <a:lstStyle>
            <a:lvl1pPr>
              <a:defRPr/>
            </a:lvl1pPr>
          </a:lstStyle>
          <a:p>
            <a:r>
              <a:rPr lang="en-US" dirty="0"/>
              <a:t>Click to Edit Master Title Style</a:t>
            </a:r>
          </a:p>
        </p:txBody>
      </p:sp>
    </p:spTree>
    <p:extLst>
      <p:ext uri="{BB962C8B-B14F-4D97-AF65-F5344CB8AC3E}">
        <p14:creationId xmlns:p14="http://schemas.microsoft.com/office/powerpoint/2010/main" val="23212699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userDrawn="1">
  <p:cSld name="Divider Slide Dark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8"/>
            <a:ext cx="12189530" cy="6856610"/>
          </a:xfrm>
          <a:prstGeom prst="rect">
            <a:avLst/>
          </a:prstGeom>
        </p:spPr>
      </p:pic>
      <p:pic>
        <p:nvPicPr>
          <p:cNvPr id="3" name="Picture 2">
            <a:extLst>
              <a:ext uri="{FF2B5EF4-FFF2-40B4-BE49-F238E27FC236}">
                <a16:creationId xmlns:a16="http://schemas.microsoft.com/office/drawing/2014/main" id="{F780D704-A802-A306-67C9-190FC2202BBF}"/>
              </a:ext>
            </a:extLst>
          </p:cNvPr>
          <p:cNvPicPr>
            <a:picLocks noChangeAspect="1"/>
          </p:cNvPicPr>
          <p:nvPr userDrawn="1"/>
        </p:nvPicPr>
        <p:blipFill>
          <a:blip r:embed="rId3"/>
          <a:stretch>
            <a:fillRect/>
          </a:stretch>
        </p:blipFill>
        <p:spPr>
          <a:xfrm>
            <a:off x="458121" y="6294560"/>
            <a:ext cx="1967579" cy="274109"/>
          </a:xfrm>
          <a:prstGeom prst="rect">
            <a:avLst/>
          </a:prstGeom>
        </p:spPr>
      </p:pic>
      <p:sp>
        <p:nvSpPr>
          <p:cNvPr id="4" name="Text Placeholder 3">
            <a:extLst>
              <a:ext uri="{FF2B5EF4-FFF2-40B4-BE49-F238E27FC236}">
                <a16:creationId xmlns:a16="http://schemas.microsoft.com/office/drawing/2014/main" id="{2A4B621E-B1D0-014C-46CA-5624B983A51A}"/>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bg1"/>
                </a:solidFill>
              </a:defRPr>
            </a:lvl1pPr>
          </a:lstStyle>
          <a:p>
            <a:pPr lvl="0"/>
            <a:r>
              <a:rPr lang="en-US" dirty="0"/>
              <a:t>This is Your Section Break – Dark (SCRI)</a:t>
            </a:r>
          </a:p>
        </p:txBody>
      </p:sp>
      <p:sp>
        <p:nvSpPr>
          <p:cNvPr id="2" name="TextBox 1">
            <a:extLst>
              <a:ext uri="{FF2B5EF4-FFF2-40B4-BE49-F238E27FC236}">
                <a16:creationId xmlns:a16="http://schemas.microsoft.com/office/drawing/2014/main" id="{489819A4-1851-761D-5C2C-7146BF856DD5}"/>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bg1"/>
                </a:solidFill>
                <a:latin typeface="Arial" panose="020B0604020202020204" pitchFamily="34" charset="0"/>
                <a:cs typeface="Arial" panose="020B0604020202020204" pitchFamily="34" charset="0"/>
              </a:rPr>
              <a:t>CONFIDENTIAL – </a:t>
            </a:r>
            <a:r>
              <a:rPr lang="en-US" sz="800" dirty="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spTree>
    <p:extLst>
      <p:ext uri="{BB962C8B-B14F-4D97-AF65-F5344CB8AC3E}">
        <p14:creationId xmlns:p14="http://schemas.microsoft.com/office/powerpoint/2010/main" val="35848494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ED0412-4810-6D40-930F-6CC5CD30AE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F82827E-12C7-2D41-82C4-FD96CBC7122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9E6FFD2-7D3E-1E4B-B074-966E267F72A5}"/>
              </a:ext>
            </a:extLst>
          </p:cNvPr>
          <p:cNvSpPr>
            <a:spLocks noGrp="1"/>
          </p:cNvSpPr>
          <p:nvPr>
            <p:ph type="dt" sz="half" idx="10"/>
          </p:nvPr>
        </p:nvSpPr>
        <p:spPr/>
        <p:txBody>
          <a:bodyPr/>
          <a:lstStyle/>
          <a:p>
            <a:fld id="{BB5FE7D6-11F3-9048-B872-1C8FC829C645}" type="datetimeFigureOut">
              <a:rPr lang="en-US" smtClean="0"/>
              <a:t>6/2/25</a:t>
            </a:fld>
            <a:endParaRPr lang="en-US"/>
          </a:p>
        </p:txBody>
      </p:sp>
      <p:sp>
        <p:nvSpPr>
          <p:cNvPr id="5" name="Footer Placeholder 4">
            <a:extLst>
              <a:ext uri="{FF2B5EF4-FFF2-40B4-BE49-F238E27FC236}">
                <a16:creationId xmlns:a16="http://schemas.microsoft.com/office/drawing/2014/main" id="{FA50216C-DC27-3643-91AF-10184744234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064949-8C0B-9A44-99E6-FA70173736DB}"/>
              </a:ext>
            </a:extLst>
          </p:cNvPr>
          <p:cNvSpPr>
            <a:spLocks noGrp="1"/>
          </p:cNvSpPr>
          <p:nvPr>
            <p:ph type="sldNum" sz="quarter" idx="12"/>
          </p:nvPr>
        </p:nvSpPr>
        <p:spPr/>
        <p:txBody>
          <a:bodyPr/>
          <a:lstStyle/>
          <a:p>
            <a:fld id="{521D2EB0-0182-DB48-A21C-57B7E0B13C87}" type="slidenum">
              <a:rPr lang="en-US" smtClean="0"/>
              <a:t>‹#›</a:t>
            </a:fld>
            <a:endParaRPr lang="en-US"/>
          </a:p>
        </p:txBody>
      </p:sp>
    </p:spTree>
    <p:extLst>
      <p:ext uri="{BB962C8B-B14F-4D97-AF65-F5344CB8AC3E}">
        <p14:creationId xmlns:p14="http://schemas.microsoft.com/office/powerpoint/2010/main" val="25442529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a:extLst>
              <a:ext uri="{FF2B5EF4-FFF2-40B4-BE49-F238E27FC236}">
                <a16:creationId xmlns:a16="http://schemas.microsoft.com/office/drawing/2014/main" id="{9405B873-996D-4020-A666-C56376FA7DB2}"/>
              </a:ext>
            </a:extLst>
          </p:cNvPr>
          <p:cNvSpPr>
            <a:spLocks noGrp="1"/>
          </p:cNvSpPr>
          <p:nvPr>
            <p:ph type="body" sz="quarter" idx="15" hasCustomPrompt="1"/>
          </p:nvPr>
        </p:nvSpPr>
        <p:spPr>
          <a:xfrm>
            <a:off x="425029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6706375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userDrawn="1">
  <p:cSld name="Title, Subtitle and Source">
    <p:spTree>
      <p:nvGrpSpPr>
        <p:cNvPr id="1" name=""/>
        <p:cNvGrpSpPr/>
        <p:nvPr/>
      </p:nvGrpSpPr>
      <p:grpSpPr>
        <a:xfrm>
          <a:off x="0" y="0"/>
          <a:ext cx="0" cy="0"/>
          <a:chOff x="0" y="0"/>
          <a:chExt cx="0" cy="0"/>
        </a:xfrm>
      </p:grpSpPr>
      <p:sp>
        <p:nvSpPr>
          <p:cNvPr id="12" name="Text Placeholder 9"/>
          <p:cNvSpPr>
            <a:spLocks noGrp="1"/>
          </p:cNvSpPr>
          <p:nvPr>
            <p:ph type="body" sz="quarter" idx="15" hasCustomPrompt="1"/>
          </p:nvPr>
        </p:nvSpPr>
        <p:spPr bwMode="gray">
          <a:xfrm>
            <a:off x="448172" y="1307595"/>
            <a:ext cx="11295782" cy="396947"/>
          </a:xfrm>
          <a:prstGeom prst="rect">
            <a:avLst/>
          </a:prstGeom>
          <a:noFill/>
        </p:spPr>
        <p:txBody>
          <a:bodyPr wrap="square" lIns="0" rIns="0" rtlCol="0">
            <a:noAutofit/>
          </a:bodyPr>
          <a:lstStyle>
            <a:lvl1pPr marL="0" indent="0" algn="l" rtl="0" fontAlgn="base">
              <a:lnSpc>
                <a:spcPct val="85000"/>
              </a:lnSpc>
              <a:spcBef>
                <a:spcPct val="0"/>
              </a:spcBef>
              <a:spcAft>
                <a:spcPct val="0"/>
              </a:spcAft>
              <a:buNone/>
              <a:defRPr lang="en-US" sz="1999" b="0" kern="1200" smtClean="0">
                <a:solidFill>
                  <a:schemeClr val="tx1">
                    <a:lumMod val="50000"/>
                    <a:lumOff val="50000"/>
                  </a:schemeClr>
                </a:solidFill>
                <a:latin typeface="Noto Sans" panose="020B0502040504020204" pitchFamily="34" charset="0"/>
                <a:ea typeface="+mn-ea"/>
                <a:cs typeface="+mn-cs"/>
              </a:defRPr>
            </a:lvl1pPr>
            <a:lvl2pPr algn="l" rtl="0" fontAlgn="base">
              <a:lnSpc>
                <a:spcPct val="90000"/>
              </a:lnSpc>
              <a:spcBef>
                <a:spcPct val="0"/>
              </a:spcBef>
              <a:spcAft>
                <a:spcPct val="0"/>
              </a:spcAft>
              <a:defRPr lang="en-US" sz="2199" b="1" kern="1200" smtClean="0">
                <a:solidFill>
                  <a:schemeClr val="tx1"/>
                </a:solidFill>
                <a:latin typeface="Arial Narrow" pitchFamily="34" charset="0"/>
                <a:ea typeface="+mn-ea"/>
                <a:cs typeface="+mn-cs"/>
              </a:defRPr>
            </a:lvl2pPr>
            <a:lvl3pPr algn="l" rtl="0" fontAlgn="base">
              <a:lnSpc>
                <a:spcPct val="90000"/>
              </a:lnSpc>
              <a:spcBef>
                <a:spcPct val="0"/>
              </a:spcBef>
              <a:spcAft>
                <a:spcPct val="0"/>
              </a:spcAft>
              <a:defRPr lang="en-US" sz="2199" b="1" kern="1200" smtClean="0">
                <a:solidFill>
                  <a:schemeClr val="tx1"/>
                </a:solidFill>
                <a:latin typeface="Arial Narrow" pitchFamily="34" charset="0"/>
                <a:ea typeface="+mn-ea"/>
                <a:cs typeface="+mn-cs"/>
              </a:defRPr>
            </a:lvl3pPr>
            <a:lvl4pPr algn="l" rtl="0" fontAlgn="base">
              <a:lnSpc>
                <a:spcPct val="90000"/>
              </a:lnSpc>
              <a:spcBef>
                <a:spcPct val="0"/>
              </a:spcBef>
              <a:spcAft>
                <a:spcPct val="0"/>
              </a:spcAft>
              <a:defRPr lang="en-US" sz="2199" b="1" kern="1200" smtClean="0">
                <a:solidFill>
                  <a:schemeClr val="tx1"/>
                </a:solidFill>
                <a:latin typeface="Arial Narrow" pitchFamily="34" charset="0"/>
                <a:ea typeface="+mn-ea"/>
                <a:cs typeface="+mn-cs"/>
              </a:defRPr>
            </a:lvl4pPr>
            <a:lvl5pPr algn="l" rtl="0" fontAlgn="base">
              <a:lnSpc>
                <a:spcPct val="90000"/>
              </a:lnSpc>
              <a:spcBef>
                <a:spcPct val="0"/>
              </a:spcBef>
              <a:spcAft>
                <a:spcPct val="0"/>
              </a:spcAft>
              <a:defRPr lang="en-US" sz="2199" b="1" kern="1200" dirty="0" smtClean="0">
                <a:solidFill>
                  <a:schemeClr val="tx1"/>
                </a:solidFill>
                <a:latin typeface="Arial Narrow" pitchFamily="34" charset="0"/>
                <a:ea typeface="+mn-ea"/>
                <a:cs typeface="+mn-cs"/>
              </a:defRPr>
            </a:lvl5pPr>
          </a:lstStyle>
          <a:p>
            <a:pPr lvl="0"/>
            <a:r>
              <a:rPr lang="en-US"/>
              <a:t>Click to edit subtitle</a:t>
            </a:r>
          </a:p>
        </p:txBody>
      </p:sp>
      <p:sp>
        <p:nvSpPr>
          <p:cNvPr id="9" name="Text Placeholder 2"/>
          <p:cNvSpPr>
            <a:spLocks noGrp="1"/>
          </p:cNvSpPr>
          <p:nvPr>
            <p:ph type="body" sz="quarter" idx="16" hasCustomPrompt="1"/>
          </p:nvPr>
        </p:nvSpPr>
        <p:spPr bwMode="gray">
          <a:xfrm>
            <a:off x="448173" y="5806440"/>
            <a:ext cx="11295782" cy="347472"/>
          </a:xfrm>
        </p:spPr>
        <p:txBody>
          <a:bodyPr lIns="0" tIns="0" rIns="0" bIns="0" anchor="b"/>
          <a:lstStyle>
            <a:lvl1pPr marL="228531" indent="-228531" algn="l" defTabSz="914126" rtl="0" eaLnBrk="1" latinLnBrk="0" hangingPunct="1">
              <a:lnSpc>
                <a:spcPct val="85000"/>
              </a:lnSpc>
              <a:spcBef>
                <a:spcPts val="200"/>
              </a:spcBef>
              <a:buClr>
                <a:schemeClr val="accent2"/>
              </a:buClr>
              <a:buSzPct val="85000"/>
              <a:buFont typeface="Arial" pitchFamily="34" charset="0"/>
              <a:buNone/>
              <a:tabLst>
                <a:tab pos="174573" algn="r"/>
                <a:tab pos="228531" algn="l"/>
              </a:tabLst>
              <a:defRPr lang="en-US" sz="800" kern="1200" dirty="0">
                <a:solidFill>
                  <a:srgbClr val="A1AAB1"/>
                </a:solidFill>
                <a:latin typeface="+mn-lt"/>
                <a:ea typeface="+mn-ea"/>
                <a:cs typeface="Noto Sans" panose="020B0502040504020204" pitchFamily="34" charset="0"/>
              </a:defRPr>
            </a:lvl1pPr>
          </a:lstStyle>
          <a:p>
            <a:pPr lvl="0"/>
            <a:r>
              <a:rPr lang="en-US"/>
              <a:t>Click to edit source</a:t>
            </a:r>
          </a:p>
        </p:txBody>
      </p:sp>
      <p:sp>
        <p:nvSpPr>
          <p:cNvPr id="2" name="Title 1"/>
          <p:cNvSpPr>
            <a:spLocks noGrp="1"/>
          </p:cNvSpPr>
          <p:nvPr>
            <p:ph type="title"/>
          </p:nvPr>
        </p:nvSpPr>
        <p:spPr bwMode="gray"/>
        <p:txBody>
          <a:bodyPr/>
          <a:lstStyle/>
          <a:p>
            <a:r>
              <a:rPr lang="en-US"/>
              <a:t>Click to edit Master title style</a:t>
            </a:r>
          </a:p>
        </p:txBody>
      </p:sp>
    </p:spTree>
    <p:custDataLst>
      <p:tags r:id="rId1"/>
    </p:custDataLst>
    <p:extLst>
      <p:ext uri="{BB962C8B-B14F-4D97-AF65-F5344CB8AC3E}">
        <p14:creationId xmlns:p14="http://schemas.microsoft.com/office/powerpoint/2010/main" val="38900803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520580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15" name="Content Placeholder 2"/>
          <p:cNvSpPr>
            <a:spLocks noGrp="1"/>
          </p:cNvSpPr>
          <p:nvPr>
            <p:ph idx="1"/>
          </p:nvPr>
        </p:nvSpPr>
        <p:spPr>
          <a:xfrm>
            <a:off x="304800" y="1253037"/>
            <a:ext cx="11582400" cy="4830763"/>
          </a:xfrm>
          <a:prstGeom prst="rect">
            <a:avLst/>
          </a:prstGeom>
        </p:spPr>
        <p:txBody>
          <a:bodyPr>
            <a:noAutofit/>
          </a:bodyPr>
          <a:lstStyle>
            <a:lvl1pPr marL="315376" indent="-315376">
              <a:lnSpc>
                <a:spcPct val="100000"/>
              </a:lnSpc>
              <a:buFont typeface="Arial" panose="020B0604020202020204" pitchFamily="34" charset="0"/>
              <a:buChar char="•"/>
              <a:defRPr sz="3200" baseline="0"/>
            </a:lvl1pPr>
            <a:lvl2pPr marL="920728" indent="-311143">
              <a:lnSpc>
                <a:spcPct val="100000"/>
              </a:lnSpc>
              <a:buFont typeface="Arial" panose="020B0604020202020204" pitchFamily="34" charset="0"/>
              <a:buChar char="–"/>
              <a:defRPr sz="3200"/>
            </a:lvl2pPr>
            <a:lvl3pPr marL="1530312" indent="-311143">
              <a:lnSpc>
                <a:spcPct val="100000"/>
              </a:lnSpc>
              <a:buSzPct val="70000"/>
              <a:buFont typeface="Wingdings" panose="05000000000000000000" pitchFamily="2" charset="2"/>
              <a:buChar char="Ø"/>
              <a:defRPr sz="3200"/>
            </a:lvl3pPr>
            <a:lvl4pPr>
              <a:defRPr sz="3200"/>
            </a:lvl4pPr>
            <a:lvl5pPr>
              <a:defRPr sz="3200"/>
            </a:lvl5pPr>
          </a:lstStyle>
          <a:p>
            <a:pPr lvl="0"/>
            <a:r>
              <a:rPr lang="en-US" dirty="0"/>
              <a:t>Click to edit Master text styles</a:t>
            </a:r>
          </a:p>
          <a:p>
            <a:pPr lvl="1"/>
            <a:r>
              <a:rPr lang="en-US" dirty="0"/>
              <a:t>Second level</a:t>
            </a:r>
          </a:p>
          <a:p>
            <a:pPr lvl="2"/>
            <a:r>
              <a:rPr lang="en-US" dirty="0"/>
              <a:t>Third level</a:t>
            </a:r>
          </a:p>
        </p:txBody>
      </p:sp>
      <p:sp>
        <p:nvSpPr>
          <p:cNvPr id="18" name="Footer Placeholder 6"/>
          <p:cNvSpPr>
            <a:spLocks noGrp="1"/>
          </p:cNvSpPr>
          <p:nvPr>
            <p:ph type="ftr" sz="quarter" idx="13"/>
          </p:nvPr>
        </p:nvSpPr>
        <p:spPr>
          <a:xfrm>
            <a:off x="126568" y="6419014"/>
            <a:ext cx="10265664" cy="365125"/>
          </a:xfrm>
        </p:spPr>
        <p:txBody>
          <a:bodyPr lIns="45720" tIns="45720" bIns="45720"/>
          <a:lstStyle/>
          <a:p>
            <a:endParaRPr lang="en-US" dirty="0">
              <a:solidFill>
                <a:srgbClr val="000000"/>
              </a:solidFill>
            </a:endParaRPr>
          </a:p>
        </p:txBody>
      </p:sp>
      <p:sp>
        <p:nvSpPr>
          <p:cNvPr id="7" name="Title 1"/>
          <p:cNvSpPr>
            <a:spLocks noGrp="1"/>
          </p:cNvSpPr>
          <p:nvPr>
            <p:ph type="title"/>
          </p:nvPr>
        </p:nvSpPr>
        <p:spPr>
          <a:xfrm>
            <a:off x="121920" y="35787"/>
            <a:ext cx="11948160" cy="990600"/>
          </a:xfrm>
          <a:prstGeom prst="rect">
            <a:avLst/>
          </a:prstGeom>
          <a:ln>
            <a:noFill/>
          </a:ln>
        </p:spPr>
        <p:txBody>
          <a:bodyPr>
            <a:noAutofit/>
          </a:bodyPr>
          <a:lstStyle>
            <a:lvl1pPr>
              <a:defRPr sz="3200">
                <a:solidFill>
                  <a:schemeClr val="accent1"/>
                </a:solidFill>
              </a:defRPr>
            </a:lvl1pPr>
          </a:lstStyle>
          <a:p>
            <a:r>
              <a:rPr lang="en-US" dirty="0"/>
              <a:t>Click to edit Master title style</a:t>
            </a:r>
          </a:p>
        </p:txBody>
      </p:sp>
      <p:cxnSp>
        <p:nvCxnSpPr>
          <p:cNvPr id="9" name="Straight Connector 8"/>
          <p:cNvCxnSpPr/>
          <p:nvPr userDrawn="1"/>
        </p:nvCxnSpPr>
        <p:spPr>
          <a:xfrm>
            <a:off x="0" y="1062633"/>
            <a:ext cx="12192000" cy="0"/>
          </a:xfrm>
          <a:prstGeom prst="line">
            <a:avLst/>
          </a:prstGeom>
          <a:ln>
            <a:solidFill>
              <a:srgbClr val="09345A"/>
            </a:solidFill>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34820116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30"/>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30"/>
            <a:ext cx="5309279" cy="4678739"/>
          </a:xfrm>
          <a:prstGeom prst="rect">
            <a:avLst/>
          </a:prstGeom>
        </p:spPr>
        <p:txBody>
          <a:bodyPr/>
          <a:lstStyle>
            <a:lvl1pPr>
              <a:defRPr sz="2100"/>
            </a:lvl1pPr>
            <a:lvl2pPr>
              <a:defRPr sz="1950"/>
            </a:lvl2pPr>
            <a:lvl3pPr>
              <a:defRPr sz="1800"/>
            </a:lvl3pPr>
            <a:lvl4pPr>
              <a:defRPr sz="1650"/>
            </a:lvl4pPr>
            <a:lvl5pPr>
              <a:defRPr sz="1500"/>
            </a:lvl5pPr>
            <a:lvl6pPr>
              <a:defRPr sz="1350"/>
            </a:lvl6pPr>
            <a:lvl7pPr>
              <a:defRPr sz="1350"/>
            </a:lvl7pPr>
            <a:lvl8pPr>
              <a:defRPr sz="1350"/>
            </a:lvl8pPr>
            <a:lvl9pPr>
              <a:defRPr sz="135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1"/>
            <a:ext cx="5229571" cy="4679463"/>
          </a:xfrm>
          <a:prstGeom prst="rect">
            <a:avLst/>
          </a:prstGeom>
        </p:spPr>
        <p:txBody>
          <a:bodyPr/>
          <a:lstStyle>
            <a:lvl1pPr>
              <a:defRPr sz="2100"/>
            </a:lvl1pPr>
            <a:lvl2pPr>
              <a:defRPr sz="1950"/>
            </a:lvl2pPr>
            <a:lvl3pPr>
              <a:defRPr sz="1800"/>
            </a:lvl3pPr>
            <a:lvl4pPr>
              <a:defRPr sz="1650"/>
            </a:lvl4pPr>
            <a:lvl5pPr>
              <a:defRPr sz="1500"/>
            </a:lvl5pPr>
            <a:lvl6pPr>
              <a:defRPr sz="1350"/>
            </a:lvl6pPr>
            <a:lvl7pPr>
              <a:defRPr sz="1350"/>
            </a:lvl7pPr>
            <a:lvl8pPr>
              <a:defRPr sz="1350"/>
            </a:lvl8pPr>
            <a:lvl9pPr>
              <a:defRPr sz="135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87527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30"/>
            <a:ext cx="5229571" cy="4665747"/>
          </a:xfrm>
          <a:prstGeom prst="rect">
            <a:avLst/>
          </a:prstGeom>
        </p:spPr>
        <p:txBody>
          <a:bodyPr/>
          <a:lstStyle>
            <a:lvl1pPr>
              <a:defRPr sz="2100"/>
            </a:lvl1pPr>
            <a:lvl2pPr>
              <a:defRPr sz="1800"/>
            </a:lvl2pPr>
            <a:lvl3pPr>
              <a:defRPr sz="1650"/>
            </a:lvl3pPr>
            <a:lvl4pPr>
              <a:defRPr sz="1500"/>
            </a:lvl4pPr>
            <a:lvl5pPr>
              <a:defRPr sz="1350"/>
            </a:lvl5pPr>
            <a:lvl6pPr>
              <a:defRPr sz="1350"/>
            </a:lvl6pPr>
            <a:lvl7pPr>
              <a:defRPr sz="1350"/>
            </a:lvl7pPr>
            <a:lvl8pPr>
              <a:defRPr sz="1350"/>
            </a:lvl8pPr>
            <a:lvl9pPr>
              <a:defRPr sz="1350"/>
            </a:lvl9pPr>
          </a:lstStyle>
          <a:p>
            <a:pPr lvl="0"/>
            <a:r>
              <a:rPr lang="en-US"/>
              <a:t>Edit Master text styles</a:t>
            </a:r>
          </a:p>
        </p:txBody>
      </p:sp>
      <p:sp>
        <p:nvSpPr>
          <p:cNvPr id="10" name="Title 1"/>
          <p:cNvSpPr>
            <a:spLocks noGrp="1"/>
          </p:cNvSpPr>
          <p:nvPr>
            <p:ph type="title"/>
          </p:nvPr>
        </p:nvSpPr>
        <p:spPr>
          <a:xfrm>
            <a:off x="609761" y="238130"/>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30"/>
            <a:ext cx="5309279" cy="4678739"/>
          </a:xfrm>
          <a:prstGeom prst="rect">
            <a:avLst/>
          </a:prstGeom>
        </p:spPr>
        <p:txBody>
          <a:bodyPr/>
          <a:lstStyle>
            <a:lvl1pPr>
              <a:defRPr sz="2100"/>
            </a:lvl1pPr>
            <a:lvl2pPr>
              <a:defRPr sz="1950"/>
            </a:lvl2pPr>
            <a:lvl3pPr>
              <a:defRPr sz="1800"/>
            </a:lvl3pPr>
            <a:lvl4pPr>
              <a:defRPr sz="1650"/>
            </a:lvl4pPr>
            <a:lvl5pPr>
              <a:defRPr sz="1500"/>
            </a:lvl5pPr>
            <a:lvl6pPr>
              <a:defRPr sz="1350"/>
            </a:lvl6pPr>
            <a:lvl7pPr>
              <a:defRPr sz="1350"/>
            </a:lvl7pPr>
            <a:lvl8pPr>
              <a:defRPr sz="1350"/>
            </a:lvl8pPr>
            <a:lvl9pPr>
              <a:defRPr sz="135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506916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12"/>
        <p:cNvGrpSpPr/>
        <p:nvPr/>
      </p:nvGrpSpPr>
      <p:grpSpPr>
        <a:xfrm>
          <a:off x="0" y="0"/>
          <a:ext cx="0" cy="0"/>
          <a:chOff x="0" y="0"/>
          <a:chExt cx="0" cy="0"/>
        </a:xfrm>
      </p:grpSpPr>
      <p:pic>
        <p:nvPicPr>
          <p:cNvPr id="13" name="Google Shape;13;p7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0" y="0"/>
            <a:ext cx="12192000" cy="6858000"/>
          </a:xfrm>
          <a:prstGeom prst="rect">
            <a:avLst/>
          </a:prstGeom>
          <a:noFill/>
          <a:ln>
            <a:noFill/>
          </a:ln>
        </p:spPr>
      </p:pic>
      <p:sp>
        <p:nvSpPr>
          <p:cNvPr id="14" name="Google Shape;14;p76"/>
          <p:cNvSpPr txBox="1">
            <a:spLocks noGrp="1"/>
          </p:cNvSpPr>
          <p:nvPr>
            <p:ph type="body" idx="1"/>
          </p:nvPr>
        </p:nvSpPr>
        <p:spPr>
          <a:xfrm>
            <a:off x="508000" y="1454311"/>
            <a:ext cx="10972800" cy="4525963"/>
          </a:xfrm>
          <a:prstGeom prst="rect">
            <a:avLst/>
          </a:prstGeom>
          <a:noFill/>
          <a:ln>
            <a:noFill/>
          </a:ln>
        </p:spPr>
        <p:txBody>
          <a:bodyPr spcFirstLastPara="1" wrap="square" lIns="91425" tIns="45700" rIns="91425" bIns="45700" anchor="t" anchorCtr="0">
            <a:noAutofit/>
          </a:bodyPr>
          <a:lstStyle>
            <a:lvl1pPr marL="609585" marR="0" lvl="0" indent="-491054" algn="l" rtl="0">
              <a:lnSpc>
                <a:spcPct val="100000"/>
              </a:lnSpc>
              <a:spcBef>
                <a:spcPts val="1200"/>
              </a:spcBef>
              <a:spcAft>
                <a:spcPts val="0"/>
              </a:spcAft>
              <a:buClr>
                <a:srgbClr val="4DAF46"/>
              </a:buClr>
              <a:buSzPts val="2200"/>
              <a:buFont typeface="Noto Sans Symbols"/>
              <a:buChar char="▪"/>
              <a:defRPr sz="2933" b="0" i="0" u="none" strike="noStrike" cap="none">
                <a:solidFill>
                  <a:schemeClr val="dk1"/>
                </a:solidFill>
                <a:latin typeface="Arial"/>
                <a:ea typeface="Arial"/>
                <a:cs typeface="Arial"/>
                <a:sym typeface="Arial"/>
              </a:defRPr>
            </a:lvl1pPr>
            <a:lvl2pPr marL="1219170" marR="0" lvl="1" indent="-474121" algn="l" rtl="0">
              <a:lnSpc>
                <a:spcPct val="100000"/>
              </a:lnSpc>
              <a:spcBef>
                <a:spcPts val="1200"/>
              </a:spcBef>
              <a:spcAft>
                <a:spcPts val="0"/>
              </a:spcAft>
              <a:buClr>
                <a:srgbClr val="4DAF46"/>
              </a:buClr>
              <a:buSzPts val="2000"/>
              <a:buFont typeface="Arial"/>
              <a:buChar char="•"/>
              <a:defRPr sz="2667" b="0" i="0" u="none" strike="noStrike" cap="none">
                <a:solidFill>
                  <a:schemeClr val="dk1"/>
                </a:solidFill>
                <a:latin typeface="Arial"/>
                <a:ea typeface="Arial"/>
                <a:cs typeface="Arial"/>
                <a:sym typeface="Arial"/>
              </a:defRPr>
            </a:lvl2pPr>
            <a:lvl3pPr marL="1828754" marR="0" lvl="2" indent="-457189" algn="l" rtl="0">
              <a:lnSpc>
                <a:spcPct val="100000"/>
              </a:lnSpc>
              <a:spcBef>
                <a:spcPts val="1200"/>
              </a:spcBef>
              <a:spcAft>
                <a:spcPts val="0"/>
              </a:spcAft>
              <a:buClr>
                <a:srgbClr val="4DAF46"/>
              </a:buClr>
              <a:buSzPts val="1800"/>
              <a:buFont typeface="Noto Sans Symbols"/>
              <a:buChar char="❑"/>
              <a:defRPr sz="2400" b="0" i="0" u="none" strike="noStrike" cap="none">
                <a:solidFill>
                  <a:schemeClr val="dk1"/>
                </a:solidFill>
                <a:latin typeface="Arial"/>
                <a:ea typeface="Arial"/>
                <a:cs typeface="Arial"/>
                <a:sym typeface="Arial"/>
              </a:defRPr>
            </a:lvl3pPr>
            <a:lvl4pPr marL="2438339" marR="0" lvl="3" indent="-440256" algn="l" rtl="0">
              <a:lnSpc>
                <a:spcPct val="100000"/>
              </a:lnSpc>
              <a:spcBef>
                <a:spcPts val="1200"/>
              </a:spcBef>
              <a:spcAft>
                <a:spcPts val="0"/>
              </a:spcAft>
              <a:buClr>
                <a:srgbClr val="4DAF46"/>
              </a:buClr>
              <a:buSzPts val="1600"/>
              <a:buFont typeface="Courier New"/>
              <a:buChar char="o"/>
              <a:defRPr sz="2133" b="0" i="0" u="none" strike="noStrike" cap="none">
                <a:solidFill>
                  <a:schemeClr val="dk1"/>
                </a:solidFill>
                <a:latin typeface="Arial"/>
                <a:ea typeface="Arial"/>
                <a:cs typeface="Arial"/>
                <a:sym typeface="Arial"/>
              </a:defRPr>
            </a:lvl4pPr>
            <a:lvl5pPr marL="3047924" marR="0" lvl="4" indent="-423323" algn="l" rtl="0">
              <a:lnSpc>
                <a:spcPct val="100000"/>
              </a:lnSpc>
              <a:spcBef>
                <a:spcPts val="1200"/>
              </a:spcBef>
              <a:spcAft>
                <a:spcPts val="0"/>
              </a:spcAft>
              <a:buClr>
                <a:srgbClr val="4DAF46"/>
              </a:buClr>
              <a:buSzPts val="1400"/>
              <a:buFont typeface="Merriweather Sans"/>
              <a:buChar char="-"/>
              <a:defRPr sz="1867" b="0" i="0" u="none" strike="noStrike" cap="none">
                <a:solidFill>
                  <a:schemeClr val="dk1"/>
                </a:solidFill>
                <a:latin typeface="Arial"/>
                <a:ea typeface="Arial"/>
                <a:cs typeface="Arial"/>
                <a:sym typeface="Arial"/>
              </a:defRPr>
            </a:lvl5pPr>
            <a:lvl6pPr marL="3657509" marR="0" lvl="5" indent="-474121" algn="l" rtl="0">
              <a:spcBef>
                <a:spcPts val="533"/>
              </a:spcBef>
              <a:spcAft>
                <a:spcPts val="0"/>
              </a:spcAft>
              <a:buClr>
                <a:schemeClr val="dk1"/>
              </a:buClr>
              <a:buSzPts val="2000"/>
              <a:buFont typeface="Arial"/>
              <a:buChar char="•"/>
              <a:defRPr sz="2667" b="0" i="0" u="none" strike="noStrike" cap="none">
                <a:solidFill>
                  <a:schemeClr val="dk1"/>
                </a:solidFill>
                <a:latin typeface="Calibri"/>
                <a:ea typeface="Calibri"/>
                <a:cs typeface="Calibri"/>
                <a:sym typeface="Calibri"/>
              </a:defRPr>
            </a:lvl6pPr>
            <a:lvl7pPr marL="4267093" marR="0" lvl="6" indent="-474121" algn="l" rtl="0">
              <a:spcBef>
                <a:spcPts val="533"/>
              </a:spcBef>
              <a:spcAft>
                <a:spcPts val="0"/>
              </a:spcAft>
              <a:buClr>
                <a:schemeClr val="dk1"/>
              </a:buClr>
              <a:buSzPts val="2000"/>
              <a:buFont typeface="Arial"/>
              <a:buChar char="•"/>
              <a:defRPr sz="2667" b="0" i="0" u="none" strike="noStrike" cap="none">
                <a:solidFill>
                  <a:schemeClr val="dk1"/>
                </a:solidFill>
                <a:latin typeface="Calibri"/>
                <a:ea typeface="Calibri"/>
                <a:cs typeface="Calibri"/>
                <a:sym typeface="Calibri"/>
              </a:defRPr>
            </a:lvl7pPr>
            <a:lvl8pPr marL="4876678" marR="0" lvl="7" indent="-474121" algn="l" rtl="0">
              <a:spcBef>
                <a:spcPts val="533"/>
              </a:spcBef>
              <a:spcAft>
                <a:spcPts val="0"/>
              </a:spcAft>
              <a:buClr>
                <a:schemeClr val="dk1"/>
              </a:buClr>
              <a:buSzPts val="2000"/>
              <a:buFont typeface="Arial"/>
              <a:buChar char="•"/>
              <a:defRPr sz="2667" b="0" i="0" u="none" strike="noStrike" cap="none">
                <a:solidFill>
                  <a:schemeClr val="dk1"/>
                </a:solidFill>
                <a:latin typeface="Calibri"/>
                <a:ea typeface="Calibri"/>
                <a:cs typeface="Calibri"/>
                <a:sym typeface="Calibri"/>
              </a:defRPr>
            </a:lvl8pPr>
            <a:lvl9pPr marL="5486263" marR="0" lvl="8" indent="-474121" algn="l" rtl="0">
              <a:spcBef>
                <a:spcPts val="533"/>
              </a:spcBef>
              <a:spcAft>
                <a:spcPts val="0"/>
              </a:spcAft>
              <a:buClr>
                <a:schemeClr val="dk1"/>
              </a:buClr>
              <a:buSzPts val="2000"/>
              <a:buFont typeface="Arial"/>
              <a:buChar char="•"/>
              <a:defRPr sz="2667" b="0" i="0" u="none" strike="noStrike" cap="none">
                <a:solidFill>
                  <a:schemeClr val="dk1"/>
                </a:solidFill>
                <a:latin typeface="Calibri"/>
                <a:ea typeface="Calibri"/>
                <a:cs typeface="Calibri"/>
                <a:sym typeface="Calibri"/>
              </a:defRPr>
            </a:lvl9pPr>
          </a:lstStyle>
          <a:p>
            <a:endParaRPr/>
          </a:p>
        </p:txBody>
      </p:sp>
      <p:sp>
        <p:nvSpPr>
          <p:cNvPr id="15" name="Google Shape;15;p76"/>
          <p:cNvSpPr txBox="1">
            <a:spLocks noGrp="1"/>
          </p:cNvSpPr>
          <p:nvPr>
            <p:ph type="title"/>
          </p:nvPr>
        </p:nvSpPr>
        <p:spPr>
          <a:xfrm>
            <a:off x="508000" y="55312"/>
            <a:ext cx="7737296" cy="949648"/>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Clr>
                <a:schemeClr val="dk1"/>
              </a:buClr>
              <a:buSzPts val="2600"/>
              <a:buFont typeface="Arial"/>
              <a:buNone/>
              <a:defRPr sz="3467" b="0" i="0" u="none" strike="noStrike" cap="none">
                <a:solidFill>
                  <a:schemeClr val="dk1"/>
                </a:solidFill>
                <a:latin typeface="Arial"/>
                <a:ea typeface="Arial"/>
                <a:cs typeface="Arial"/>
                <a:sym typeface="Arial"/>
              </a:defRPr>
            </a:lvl1pPr>
            <a:lvl2pPr lvl="1">
              <a:spcBef>
                <a:spcPts val="0"/>
              </a:spcBef>
              <a:spcAft>
                <a:spcPts val="0"/>
              </a:spcAft>
              <a:buSzPts val="1400"/>
              <a:buNone/>
              <a:defRPr sz="2400"/>
            </a:lvl2pPr>
            <a:lvl3pPr lvl="2">
              <a:spcBef>
                <a:spcPts val="0"/>
              </a:spcBef>
              <a:spcAft>
                <a:spcPts val="0"/>
              </a:spcAft>
              <a:buSzPts val="1400"/>
              <a:buNone/>
              <a:defRPr sz="2400"/>
            </a:lvl3pPr>
            <a:lvl4pPr lvl="3">
              <a:spcBef>
                <a:spcPts val="0"/>
              </a:spcBef>
              <a:spcAft>
                <a:spcPts val="0"/>
              </a:spcAft>
              <a:buSzPts val="1400"/>
              <a:buNone/>
              <a:defRPr sz="2400"/>
            </a:lvl4pPr>
            <a:lvl5pPr lvl="4">
              <a:spcBef>
                <a:spcPts val="0"/>
              </a:spcBef>
              <a:spcAft>
                <a:spcPts val="0"/>
              </a:spcAft>
              <a:buSzPts val="1400"/>
              <a:buNone/>
              <a:defRPr sz="2400"/>
            </a:lvl5pPr>
            <a:lvl6pPr lvl="5">
              <a:spcBef>
                <a:spcPts val="0"/>
              </a:spcBef>
              <a:spcAft>
                <a:spcPts val="0"/>
              </a:spcAft>
              <a:buSzPts val="1400"/>
              <a:buNone/>
              <a:defRPr sz="2400"/>
            </a:lvl6pPr>
            <a:lvl7pPr lvl="6">
              <a:spcBef>
                <a:spcPts val="0"/>
              </a:spcBef>
              <a:spcAft>
                <a:spcPts val="0"/>
              </a:spcAft>
              <a:buSzPts val="1400"/>
              <a:buNone/>
              <a:defRPr sz="2400"/>
            </a:lvl7pPr>
            <a:lvl8pPr lvl="7">
              <a:spcBef>
                <a:spcPts val="0"/>
              </a:spcBef>
              <a:spcAft>
                <a:spcPts val="0"/>
              </a:spcAft>
              <a:buSzPts val="1400"/>
              <a:buNone/>
              <a:defRPr sz="2400"/>
            </a:lvl8pPr>
            <a:lvl9pPr lvl="8">
              <a:spcBef>
                <a:spcPts val="0"/>
              </a:spcBef>
              <a:spcAft>
                <a:spcPts val="0"/>
              </a:spcAft>
              <a:buSzPts val="1400"/>
              <a:buNone/>
              <a:defRPr sz="2400"/>
            </a:lvl9pPr>
          </a:lstStyle>
          <a:p>
            <a:endParaRPr/>
          </a:p>
        </p:txBody>
      </p:sp>
    </p:spTree>
    <p:extLst>
      <p:ext uri="{BB962C8B-B14F-4D97-AF65-F5344CB8AC3E}">
        <p14:creationId xmlns:p14="http://schemas.microsoft.com/office/powerpoint/2010/main" val="42155959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630959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1041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857944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903737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145025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22155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94635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73722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170144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418171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273585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34788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2"/>
            <a:ext cx="10363200" cy="276999"/>
          </a:xfrm>
          <a:prstGeom prst="rect">
            <a:avLst/>
          </a:prstGeom>
        </p:spPr>
        <p:txBody>
          <a:bodyPr/>
          <a:lstStyle>
            <a:lvl1pPr>
              <a:defRPr/>
            </a:lvl1pPr>
          </a:lstStyle>
          <a:p>
            <a:endParaRPr/>
          </a:p>
        </p:txBody>
      </p:sp>
      <p:sp>
        <p:nvSpPr>
          <p:cNvPr id="3" name="Holder 3"/>
          <p:cNvSpPr>
            <a:spLocks noGrp="1"/>
          </p:cNvSpPr>
          <p:nvPr>
            <p:ph type="subTitle" idx="4"/>
          </p:nvPr>
        </p:nvSpPr>
        <p:spPr>
          <a:xfrm>
            <a:off x="1828800" y="3840482"/>
            <a:ext cx="8534400" cy="276999"/>
          </a:xfrm>
          <a:prstGeom prst="rect">
            <a:avLst/>
          </a:prstGeom>
        </p:spPr>
        <p:txBody>
          <a:bodyPr/>
          <a:lstStyle>
            <a:lvl1pPr>
              <a:defRPr/>
            </a:lvl1pPr>
          </a:lstStyle>
          <a:p>
            <a:endParaRPr/>
          </a:p>
        </p:txBody>
      </p:sp>
      <p:sp>
        <p:nvSpPr>
          <p:cNvPr id="4" name="Holder 4">
            <a:extLst>
              <a:ext uri="{FF2B5EF4-FFF2-40B4-BE49-F238E27FC236}">
                <a16:creationId xmlns:a16="http://schemas.microsoft.com/office/drawing/2014/main" id="{B7CB4E1F-79E9-F845-9756-A04A0CAA736B}"/>
              </a:ext>
            </a:extLst>
          </p:cNvPr>
          <p:cNvSpPr>
            <a:spLocks noGrp="1"/>
          </p:cNvSpPr>
          <p:nvPr>
            <p:ph type="ftr" sz="quarter" idx="10"/>
          </p:nvPr>
        </p:nvSpPr>
        <p:spPr/>
        <p:txBody>
          <a:bodyPr/>
          <a:lstStyle>
            <a:lvl1pPr>
              <a:defRPr/>
            </a:lvl1pPr>
          </a:lstStyle>
          <a:p>
            <a:pPr>
              <a:defRPr/>
            </a:pPr>
            <a:endParaRPr/>
          </a:p>
        </p:txBody>
      </p:sp>
      <p:sp>
        <p:nvSpPr>
          <p:cNvPr id="5" name="Holder 5">
            <a:extLst>
              <a:ext uri="{FF2B5EF4-FFF2-40B4-BE49-F238E27FC236}">
                <a16:creationId xmlns:a16="http://schemas.microsoft.com/office/drawing/2014/main" id="{4E742A93-730D-D64B-993F-CFD5602F7F70}"/>
              </a:ext>
            </a:extLst>
          </p:cNvPr>
          <p:cNvSpPr>
            <a:spLocks noGrp="1"/>
          </p:cNvSpPr>
          <p:nvPr>
            <p:ph type="dt" sz="half" idx="11"/>
          </p:nvPr>
        </p:nvSpPr>
        <p:spPr/>
        <p:txBody>
          <a:bodyPr/>
          <a:lstStyle>
            <a:lvl1pPr>
              <a:defRPr/>
            </a:lvl1pPr>
          </a:lstStyle>
          <a:p>
            <a:pPr>
              <a:defRPr/>
            </a:pPr>
            <a:fld id="{9CC33F2C-0A36-D44F-AE84-4255A1E5B7CD}" type="datetimeFigureOut">
              <a:rPr lang="en-US"/>
              <a:pPr>
                <a:defRPr/>
              </a:pPr>
              <a:t>6/2/25</a:t>
            </a:fld>
            <a:endParaRPr lang="en-US"/>
          </a:p>
        </p:txBody>
      </p:sp>
      <p:sp>
        <p:nvSpPr>
          <p:cNvPr id="6" name="Holder 6">
            <a:extLst>
              <a:ext uri="{FF2B5EF4-FFF2-40B4-BE49-F238E27FC236}">
                <a16:creationId xmlns:a16="http://schemas.microsoft.com/office/drawing/2014/main" id="{BE1F8249-6FCB-B84B-9721-9C2519865D9F}"/>
              </a:ext>
            </a:extLst>
          </p:cNvPr>
          <p:cNvSpPr>
            <a:spLocks noGrp="1"/>
          </p:cNvSpPr>
          <p:nvPr>
            <p:ph type="sldNum" sz="quarter" idx="12"/>
          </p:nvPr>
        </p:nvSpPr>
        <p:spPr/>
        <p:txBody>
          <a:bodyPr/>
          <a:lstStyle>
            <a:lvl1pPr>
              <a:defRPr/>
            </a:lvl1pPr>
          </a:lstStyle>
          <a:p>
            <a:fld id="{1E794B91-341A-BA48-9B74-20A72D02B347}" type="slidenum">
              <a:rPr lang="en-US" altLang="en-US"/>
              <a:pPr/>
              <a:t>‹#›</a:t>
            </a:fld>
            <a:endParaRPr lang="en-US" altLang="en-US"/>
          </a:p>
        </p:txBody>
      </p:sp>
    </p:spTree>
    <p:extLst>
      <p:ext uri="{BB962C8B-B14F-4D97-AF65-F5344CB8AC3E}">
        <p14:creationId xmlns:p14="http://schemas.microsoft.com/office/powerpoint/2010/main" val="29814195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1922915" y="983876"/>
            <a:ext cx="8348132" cy="264816"/>
          </a:xfrm>
        </p:spPr>
        <p:txBody>
          <a:bodyPr/>
          <a:lstStyle>
            <a:lvl1pPr>
              <a:defRPr sz="1721" b="0" i="0">
                <a:solidFill>
                  <a:schemeClr val="tx1"/>
                </a:solidFill>
                <a:latin typeface="Arial"/>
                <a:cs typeface="Arial"/>
              </a:defRPr>
            </a:lvl1pPr>
          </a:lstStyle>
          <a:p>
            <a:endParaRPr/>
          </a:p>
        </p:txBody>
      </p:sp>
      <p:sp>
        <p:nvSpPr>
          <p:cNvPr id="3" name="Holder 3"/>
          <p:cNvSpPr>
            <a:spLocks noGrp="1"/>
          </p:cNvSpPr>
          <p:nvPr>
            <p:ph type="body" idx="1"/>
          </p:nvPr>
        </p:nvSpPr>
        <p:spPr/>
        <p:txBody>
          <a:bodyPr/>
          <a:lstStyle>
            <a:lvl1pPr>
              <a:defRPr/>
            </a:lvl1pPr>
          </a:lstStyle>
          <a:p>
            <a:endParaRPr/>
          </a:p>
        </p:txBody>
      </p:sp>
      <p:sp>
        <p:nvSpPr>
          <p:cNvPr id="4" name="Holder 4">
            <a:extLst>
              <a:ext uri="{FF2B5EF4-FFF2-40B4-BE49-F238E27FC236}">
                <a16:creationId xmlns:a16="http://schemas.microsoft.com/office/drawing/2014/main" id="{898FE9C3-F2BA-0445-BBB3-3910908D2342}"/>
              </a:ext>
            </a:extLst>
          </p:cNvPr>
          <p:cNvSpPr>
            <a:spLocks noGrp="1"/>
          </p:cNvSpPr>
          <p:nvPr>
            <p:ph type="ftr" sz="quarter" idx="10"/>
          </p:nvPr>
        </p:nvSpPr>
        <p:spPr/>
        <p:txBody>
          <a:bodyPr/>
          <a:lstStyle>
            <a:lvl1pPr>
              <a:defRPr/>
            </a:lvl1pPr>
          </a:lstStyle>
          <a:p>
            <a:pPr>
              <a:defRPr/>
            </a:pPr>
            <a:endParaRPr/>
          </a:p>
        </p:txBody>
      </p:sp>
      <p:sp>
        <p:nvSpPr>
          <p:cNvPr id="5" name="Holder 5">
            <a:extLst>
              <a:ext uri="{FF2B5EF4-FFF2-40B4-BE49-F238E27FC236}">
                <a16:creationId xmlns:a16="http://schemas.microsoft.com/office/drawing/2014/main" id="{F4E948D0-17BB-064B-8399-89E4C0A4B726}"/>
              </a:ext>
            </a:extLst>
          </p:cNvPr>
          <p:cNvSpPr>
            <a:spLocks noGrp="1"/>
          </p:cNvSpPr>
          <p:nvPr>
            <p:ph type="dt" sz="half" idx="11"/>
          </p:nvPr>
        </p:nvSpPr>
        <p:spPr/>
        <p:txBody>
          <a:bodyPr/>
          <a:lstStyle>
            <a:lvl1pPr>
              <a:defRPr/>
            </a:lvl1pPr>
          </a:lstStyle>
          <a:p>
            <a:pPr>
              <a:defRPr/>
            </a:pPr>
            <a:fld id="{1F7D7CF2-327E-6B48-8785-4F1A1896472A}" type="datetimeFigureOut">
              <a:rPr lang="en-US"/>
              <a:pPr>
                <a:defRPr/>
              </a:pPr>
              <a:t>6/2/25</a:t>
            </a:fld>
            <a:endParaRPr lang="en-US"/>
          </a:p>
        </p:txBody>
      </p:sp>
      <p:sp>
        <p:nvSpPr>
          <p:cNvPr id="6" name="Holder 6">
            <a:extLst>
              <a:ext uri="{FF2B5EF4-FFF2-40B4-BE49-F238E27FC236}">
                <a16:creationId xmlns:a16="http://schemas.microsoft.com/office/drawing/2014/main" id="{2CA87BA8-EA91-5C42-B7CE-B4877E1539FF}"/>
              </a:ext>
            </a:extLst>
          </p:cNvPr>
          <p:cNvSpPr>
            <a:spLocks noGrp="1"/>
          </p:cNvSpPr>
          <p:nvPr>
            <p:ph type="sldNum" sz="quarter" idx="12"/>
          </p:nvPr>
        </p:nvSpPr>
        <p:spPr/>
        <p:txBody>
          <a:bodyPr/>
          <a:lstStyle>
            <a:lvl1pPr>
              <a:defRPr/>
            </a:lvl1pPr>
          </a:lstStyle>
          <a:p>
            <a:fld id="{3B62CB9D-2871-CE4F-8CBA-A3ECF4C7246A}" type="slidenum">
              <a:rPr lang="en-US" altLang="en-US"/>
              <a:pPr/>
              <a:t>‹#›</a:t>
            </a:fld>
            <a:endParaRPr lang="en-US" altLang="en-US"/>
          </a:p>
        </p:txBody>
      </p:sp>
    </p:spTree>
    <p:extLst>
      <p:ext uri="{BB962C8B-B14F-4D97-AF65-F5344CB8AC3E}">
        <p14:creationId xmlns:p14="http://schemas.microsoft.com/office/powerpoint/2010/main" val="387472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1922915" y="983876"/>
            <a:ext cx="8348132" cy="264816"/>
          </a:xfrm>
        </p:spPr>
        <p:txBody>
          <a:bodyPr/>
          <a:lstStyle>
            <a:lvl1pPr>
              <a:defRPr sz="1721" b="0" i="0">
                <a:solidFill>
                  <a:schemeClr val="tx1"/>
                </a:solidFill>
                <a:latin typeface="Arial"/>
                <a:cs typeface="Arial"/>
              </a:defRPr>
            </a:lvl1pPr>
          </a:lstStyle>
          <a:p>
            <a:endParaRPr/>
          </a:p>
        </p:txBody>
      </p:sp>
      <p:sp>
        <p:nvSpPr>
          <p:cNvPr id="3" name="Holder 3"/>
          <p:cNvSpPr>
            <a:spLocks noGrp="1"/>
          </p:cNvSpPr>
          <p:nvPr>
            <p:ph sz="half" idx="2"/>
          </p:nvPr>
        </p:nvSpPr>
        <p:spPr>
          <a:xfrm>
            <a:off x="609600" y="1577342"/>
            <a:ext cx="5303520" cy="276999"/>
          </a:xfrm>
          <a:prstGeom prst="rect">
            <a:avLst/>
          </a:prstGeom>
        </p:spPr>
        <p:txBody>
          <a:bodyPr/>
          <a:lstStyle>
            <a:lvl1pPr>
              <a:defRPr/>
            </a:lvl1pPr>
          </a:lstStyle>
          <a:p>
            <a:endParaRPr/>
          </a:p>
        </p:txBody>
      </p:sp>
      <p:sp>
        <p:nvSpPr>
          <p:cNvPr id="4" name="Holder 4"/>
          <p:cNvSpPr>
            <a:spLocks noGrp="1"/>
          </p:cNvSpPr>
          <p:nvPr>
            <p:ph sz="half" idx="3"/>
          </p:nvPr>
        </p:nvSpPr>
        <p:spPr>
          <a:xfrm>
            <a:off x="6278880" y="1577342"/>
            <a:ext cx="5303520" cy="276999"/>
          </a:xfrm>
          <a:prstGeom prst="rect">
            <a:avLst/>
          </a:prstGeom>
        </p:spPr>
        <p:txBody>
          <a:bodyPr/>
          <a:lstStyle>
            <a:lvl1pPr>
              <a:defRPr/>
            </a:lvl1pPr>
          </a:lstStyle>
          <a:p>
            <a:endParaRPr/>
          </a:p>
        </p:txBody>
      </p:sp>
      <p:sp>
        <p:nvSpPr>
          <p:cNvPr id="5" name="Holder 4">
            <a:extLst>
              <a:ext uri="{FF2B5EF4-FFF2-40B4-BE49-F238E27FC236}">
                <a16:creationId xmlns:a16="http://schemas.microsoft.com/office/drawing/2014/main" id="{BCB26CAC-EF2A-5F46-BBDC-6FE777D268EC}"/>
              </a:ext>
            </a:extLst>
          </p:cNvPr>
          <p:cNvSpPr>
            <a:spLocks noGrp="1"/>
          </p:cNvSpPr>
          <p:nvPr>
            <p:ph type="ftr" sz="quarter" idx="10"/>
          </p:nvPr>
        </p:nvSpPr>
        <p:spPr/>
        <p:txBody>
          <a:bodyPr/>
          <a:lstStyle>
            <a:lvl1pPr>
              <a:defRPr/>
            </a:lvl1pPr>
          </a:lstStyle>
          <a:p>
            <a:pPr>
              <a:defRPr/>
            </a:pPr>
            <a:endParaRPr/>
          </a:p>
        </p:txBody>
      </p:sp>
      <p:sp>
        <p:nvSpPr>
          <p:cNvPr id="6" name="Holder 5">
            <a:extLst>
              <a:ext uri="{FF2B5EF4-FFF2-40B4-BE49-F238E27FC236}">
                <a16:creationId xmlns:a16="http://schemas.microsoft.com/office/drawing/2014/main" id="{31372D8E-2641-C447-A597-16E37C945700}"/>
              </a:ext>
            </a:extLst>
          </p:cNvPr>
          <p:cNvSpPr>
            <a:spLocks noGrp="1"/>
          </p:cNvSpPr>
          <p:nvPr>
            <p:ph type="dt" sz="half" idx="11"/>
          </p:nvPr>
        </p:nvSpPr>
        <p:spPr/>
        <p:txBody>
          <a:bodyPr/>
          <a:lstStyle>
            <a:lvl1pPr>
              <a:defRPr/>
            </a:lvl1pPr>
          </a:lstStyle>
          <a:p>
            <a:pPr>
              <a:defRPr/>
            </a:pPr>
            <a:fld id="{2958FEC4-4928-B741-A728-2002892E2513}" type="datetimeFigureOut">
              <a:rPr lang="en-US"/>
              <a:pPr>
                <a:defRPr/>
              </a:pPr>
              <a:t>6/2/25</a:t>
            </a:fld>
            <a:endParaRPr lang="en-US"/>
          </a:p>
        </p:txBody>
      </p:sp>
      <p:sp>
        <p:nvSpPr>
          <p:cNvPr id="7" name="Holder 6">
            <a:extLst>
              <a:ext uri="{FF2B5EF4-FFF2-40B4-BE49-F238E27FC236}">
                <a16:creationId xmlns:a16="http://schemas.microsoft.com/office/drawing/2014/main" id="{7A12D99D-AFDE-0A46-86AD-8A1EC50574A5}"/>
              </a:ext>
            </a:extLst>
          </p:cNvPr>
          <p:cNvSpPr>
            <a:spLocks noGrp="1"/>
          </p:cNvSpPr>
          <p:nvPr>
            <p:ph type="sldNum" sz="quarter" idx="12"/>
          </p:nvPr>
        </p:nvSpPr>
        <p:spPr/>
        <p:txBody>
          <a:bodyPr/>
          <a:lstStyle>
            <a:lvl1pPr>
              <a:defRPr/>
            </a:lvl1pPr>
          </a:lstStyle>
          <a:p>
            <a:fld id="{B2B5277B-73EE-4F42-BF68-ADD8CDF221E3}" type="slidenum">
              <a:rPr lang="en-US" altLang="en-US"/>
              <a:pPr/>
              <a:t>‹#›</a:t>
            </a:fld>
            <a:endParaRPr lang="en-US" altLang="en-US"/>
          </a:p>
        </p:txBody>
      </p:sp>
    </p:spTree>
    <p:extLst>
      <p:ext uri="{BB962C8B-B14F-4D97-AF65-F5344CB8AC3E}">
        <p14:creationId xmlns:p14="http://schemas.microsoft.com/office/powerpoint/2010/main" val="5161397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a:xfrm>
            <a:off x="1922915" y="983876"/>
            <a:ext cx="8348132" cy="264816"/>
          </a:xfrm>
        </p:spPr>
        <p:txBody>
          <a:bodyPr/>
          <a:lstStyle>
            <a:lvl1pPr>
              <a:defRPr sz="1721" b="0" i="0">
                <a:solidFill>
                  <a:schemeClr val="tx1"/>
                </a:solidFill>
                <a:latin typeface="Arial"/>
                <a:cs typeface="Arial"/>
              </a:defRPr>
            </a:lvl1pPr>
          </a:lstStyle>
          <a:p>
            <a:endParaRPr/>
          </a:p>
        </p:txBody>
      </p:sp>
      <p:sp>
        <p:nvSpPr>
          <p:cNvPr id="3" name="Holder 4">
            <a:extLst>
              <a:ext uri="{FF2B5EF4-FFF2-40B4-BE49-F238E27FC236}">
                <a16:creationId xmlns:a16="http://schemas.microsoft.com/office/drawing/2014/main" id="{FC9F0B8B-71C4-A245-8A3D-D94AAF50A2F9}"/>
              </a:ext>
            </a:extLst>
          </p:cNvPr>
          <p:cNvSpPr>
            <a:spLocks noGrp="1"/>
          </p:cNvSpPr>
          <p:nvPr>
            <p:ph type="ftr" sz="quarter" idx="10"/>
          </p:nvPr>
        </p:nvSpPr>
        <p:spPr/>
        <p:txBody>
          <a:bodyPr/>
          <a:lstStyle>
            <a:lvl1pPr>
              <a:defRPr/>
            </a:lvl1pPr>
          </a:lstStyle>
          <a:p>
            <a:pPr>
              <a:defRPr/>
            </a:pPr>
            <a:endParaRPr/>
          </a:p>
        </p:txBody>
      </p:sp>
      <p:sp>
        <p:nvSpPr>
          <p:cNvPr id="4" name="Holder 5">
            <a:extLst>
              <a:ext uri="{FF2B5EF4-FFF2-40B4-BE49-F238E27FC236}">
                <a16:creationId xmlns:a16="http://schemas.microsoft.com/office/drawing/2014/main" id="{420E14BA-D343-C843-80E5-EC19811A4D5E}"/>
              </a:ext>
            </a:extLst>
          </p:cNvPr>
          <p:cNvSpPr>
            <a:spLocks noGrp="1"/>
          </p:cNvSpPr>
          <p:nvPr>
            <p:ph type="dt" sz="half" idx="11"/>
          </p:nvPr>
        </p:nvSpPr>
        <p:spPr/>
        <p:txBody>
          <a:bodyPr/>
          <a:lstStyle>
            <a:lvl1pPr>
              <a:defRPr/>
            </a:lvl1pPr>
          </a:lstStyle>
          <a:p>
            <a:pPr>
              <a:defRPr/>
            </a:pPr>
            <a:fld id="{F335D415-1991-7941-943E-614196BEA651}" type="datetimeFigureOut">
              <a:rPr lang="en-US"/>
              <a:pPr>
                <a:defRPr/>
              </a:pPr>
              <a:t>6/2/25</a:t>
            </a:fld>
            <a:endParaRPr lang="en-US"/>
          </a:p>
        </p:txBody>
      </p:sp>
      <p:sp>
        <p:nvSpPr>
          <p:cNvPr id="5" name="Holder 6">
            <a:extLst>
              <a:ext uri="{FF2B5EF4-FFF2-40B4-BE49-F238E27FC236}">
                <a16:creationId xmlns:a16="http://schemas.microsoft.com/office/drawing/2014/main" id="{FE3403E0-4B3D-7946-9FF2-BD5D263E969E}"/>
              </a:ext>
            </a:extLst>
          </p:cNvPr>
          <p:cNvSpPr>
            <a:spLocks noGrp="1"/>
          </p:cNvSpPr>
          <p:nvPr>
            <p:ph type="sldNum" sz="quarter" idx="12"/>
          </p:nvPr>
        </p:nvSpPr>
        <p:spPr/>
        <p:txBody>
          <a:bodyPr/>
          <a:lstStyle>
            <a:lvl1pPr>
              <a:defRPr/>
            </a:lvl1pPr>
          </a:lstStyle>
          <a:p>
            <a:fld id="{29B9324F-CDFC-814F-B571-34D0A55ABC8C}" type="slidenum">
              <a:rPr lang="en-US" altLang="en-US"/>
              <a:pPr/>
              <a:t>‹#›</a:t>
            </a:fld>
            <a:endParaRPr lang="en-US" altLang="en-US"/>
          </a:p>
        </p:txBody>
      </p:sp>
    </p:spTree>
    <p:extLst>
      <p:ext uri="{BB962C8B-B14F-4D97-AF65-F5344CB8AC3E}">
        <p14:creationId xmlns:p14="http://schemas.microsoft.com/office/powerpoint/2010/main" val="41654031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obj" preserve="1">
  <p:cSld name="Blank">
    <p:spTree>
      <p:nvGrpSpPr>
        <p:cNvPr id="1" name=""/>
        <p:cNvGrpSpPr/>
        <p:nvPr/>
      </p:nvGrpSpPr>
      <p:grpSpPr>
        <a:xfrm>
          <a:off x="0" y="0"/>
          <a:ext cx="0" cy="0"/>
          <a:chOff x="0" y="0"/>
          <a:chExt cx="0" cy="0"/>
        </a:xfrm>
      </p:grpSpPr>
      <p:sp>
        <p:nvSpPr>
          <p:cNvPr id="2" name="Holder 4">
            <a:extLst>
              <a:ext uri="{FF2B5EF4-FFF2-40B4-BE49-F238E27FC236}">
                <a16:creationId xmlns:a16="http://schemas.microsoft.com/office/drawing/2014/main" id="{082D62CD-03C1-B74A-ACA8-C8467BECB1D9}"/>
              </a:ext>
            </a:extLst>
          </p:cNvPr>
          <p:cNvSpPr>
            <a:spLocks noGrp="1"/>
          </p:cNvSpPr>
          <p:nvPr>
            <p:ph type="ftr" sz="quarter" idx="10"/>
          </p:nvPr>
        </p:nvSpPr>
        <p:spPr/>
        <p:txBody>
          <a:bodyPr/>
          <a:lstStyle>
            <a:lvl1pPr>
              <a:defRPr/>
            </a:lvl1pPr>
          </a:lstStyle>
          <a:p>
            <a:pPr>
              <a:defRPr/>
            </a:pPr>
            <a:endParaRPr/>
          </a:p>
        </p:txBody>
      </p:sp>
      <p:sp>
        <p:nvSpPr>
          <p:cNvPr id="3" name="Holder 5">
            <a:extLst>
              <a:ext uri="{FF2B5EF4-FFF2-40B4-BE49-F238E27FC236}">
                <a16:creationId xmlns:a16="http://schemas.microsoft.com/office/drawing/2014/main" id="{CA5750A3-6967-E94B-833B-2D5FA8B3D1DF}"/>
              </a:ext>
            </a:extLst>
          </p:cNvPr>
          <p:cNvSpPr>
            <a:spLocks noGrp="1"/>
          </p:cNvSpPr>
          <p:nvPr>
            <p:ph type="dt" sz="half" idx="11"/>
          </p:nvPr>
        </p:nvSpPr>
        <p:spPr/>
        <p:txBody>
          <a:bodyPr/>
          <a:lstStyle>
            <a:lvl1pPr>
              <a:defRPr/>
            </a:lvl1pPr>
          </a:lstStyle>
          <a:p>
            <a:pPr>
              <a:defRPr/>
            </a:pPr>
            <a:fld id="{ABD80522-652D-0F49-AF07-C928D7030F6E}" type="datetimeFigureOut">
              <a:rPr lang="en-US"/>
              <a:pPr>
                <a:defRPr/>
              </a:pPr>
              <a:t>6/2/25</a:t>
            </a:fld>
            <a:endParaRPr lang="en-US"/>
          </a:p>
        </p:txBody>
      </p:sp>
      <p:sp>
        <p:nvSpPr>
          <p:cNvPr id="4" name="Holder 6">
            <a:extLst>
              <a:ext uri="{FF2B5EF4-FFF2-40B4-BE49-F238E27FC236}">
                <a16:creationId xmlns:a16="http://schemas.microsoft.com/office/drawing/2014/main" id="{21E62AC5-77D1-3141-A57C-9EC5656A9423}"/>
              </a:ext>
            </a:extLst>
          </p:cNvPr>
          <p:cNvSpPr>
            <a:spLocks noGrp="1"/>
          </p:cNvSpPr>
          <p:nvPr>
            <p:ph type="sldNum" sz="quarter" idx="12"/>
          </p:nvPr>
        </p:nvSpPr>
        <p:spPr/>
        <p:txBody>
          <a:bodyPr/>
          <a:lstStyle>
            <a:lvl1pPr>
              <a:defRPr/>
            </a:lvl1pPr>
          </a:lstStyle>
          <a:p>
            <a:fld id="{70C95F71-259B-B948-A5A2-ECD77EC3D99C}" type="slidenum">
              <a:rPr lang="en-US" altLang="en-US"/>
              <a:pPr/>
              <a:t>‹#›</a:t>
            </a:fld>
            <a:endParaRPr lang="en-US" altLang="en-US"/>
          </a:p>
        </p:txBody>
      </p:sp>
    </p:spTree>
    <p:extLst>
      <p:ext uri="{BB962C8B-B14F-4D97-AF65-F5344CB8AC3E}">
        <p14:creationId xmlns:p14="http://schemas.microsoft.com/office/powerpoint/2010/main" val="5537278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2405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369322"/>
          </a:xfrm>
          <a:prstGeom prst="rect">
            <a:avLst/>
          </a:prstGeom>
        </p:spPr>
        <p:txBody>
          <a:bodyPr lIns="91430" tIns="45715" rIns="91430" bIns="45715"/>
          <a:lstStyle/>
          <a:p>
            <a:r>
              <a:rPr lang="en-US"/>
              <a:t>Click to edit Master title style</a:t>
            </a:r>
            <a:endParaRPr lang="en-IN"/>
          </a:p>
        </p:txBody>
      </p:sp>
      <p:sp>
        <p:nvSpPr>
          <p:cNvPr id="3" name="Subtitle 2"/>
          <p:cNvSpPr>
            <a:spLocks noGrp="1"/>
          </p:cNvSpPr>
          <p:nvPr>
            <p:ph type="subTitle" idx="1"/>
          </p:nvPr>
        </p:nvSpPr>
        <p:spPr>
          <a:xfrm>
            <a:off x="1828800" y="3886200"/>
            <a:ext cx="8534400" cy="369322"/>
          </a:xfrm>
          <a:prstGeom prst="rect">
            <a:avLst/>
          </a:prstGeom>
        </p:spPr>
        <p:txBody>
          <a:bodyPr lIns="91430" tIns="45715" rIns="91430" bIns="45715"/>
          <a:lstStyle>
            <a:lvl1pPr marL="0" indent="0" algn="ctr">
              <a:buNone/>
              <a:defRPr>
                <a:solidFill>
                  <a:schemeClr val="tx1">
                    <a:tint val="75000"/>
                  </a:schemeClr>
                </a:solidFill>
              </a:defRPr>
            </a:lvl1pPr>
            <a:lvl2pPr marL="457131"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29" indent="0" algn="ctr">
              <a:buNone/>
              <a:defRPr>
                <a:solidFill>
                  <a:schemeClr val="tx1">
                    <a:tint val="75000"/>
                  </a:schemeClr>
                </a:solidFill>
              </a:defRPr>
            </a:lvl5pPr>
            <a:lvl6pPr marL="2285658" indent="0" algn="ctr">
              <a:buNone/>
              <a:defRPr>
                <a:solidFill>
                  <a:schemeClr val="tx1">
                    <a:tint val="75000"/>
                  </a:schemeClr>
                </a:solidFill>
              </a:defRPr>
            </a:lvl6pPr>
            <a:lvl7pPr marL="2742789" indent="0" algn="ctr">
              <a:buNone/>
              <a:defRPr>
                <a:solidFill>
                  <a:schemeClr val="tx1">
                    <a:tint val="75000"/>
                  </a:schemeClr>
                </a:solidFill>
              </a:defRPr>
            </a:lvl7pPr>
            <a:lvl8pPr marL="3199920" indent="0" algn="ctr">
              <a:buNone/>
              <a:defRPr>
                <a:solidFill>
                  <a:schemeClr val="tx1">
                    <a:tint val="75000"/>
                  </a:schemeClr>
                </a:solidFill>
              </a:defRPr>
            </a:lvl8pPr>
            <a:lvl9pPr marL="3657051" indent="0" algn="ctr">
              <a:buNone/>
              <a:defRPr>
                <a:solidFill>
                  <a:schemeClr val="tx1">
                    <a:tint val="75000"/>
                  </a:schemeClr>
                </a:solidFill>
              </a:defRPr>
            </a:lvl9pPr>
          </a:lstStyle>
          <a:p>
            <a:r>
              <a:rPr lang="en-US"/>
              <a:t>Click to edit Master subtitle style</a:t>
            </a:r>
            <a:endParaRPr lang="en-IN"/>
          </a:p>
        </p:txBody>
      </p:sp>
      <p:sp>
        <p:nvSpPr>
          <p:cNvPr id="4" name="Date Placeholder 3">
            <a:extLst>
              <a:ext uri="{FF2B5EF4-FFF2-40B4-BE49-F238E27FC236}">
                <a16:creationId xmlns:a16="http://schemas.microsoft.com/office/drawing/2014/main" id="{A23AD1B7-F077-C142-B5AF-4A56435EBE3F}"/>
              </a:ext>
            </a:extLst>
          </p:cNvPr>
          <p:cNvSpPr>
            <a:spLocks noGrp="1"/>
          </p:cNvSpPr>
          <p:nvPr>
            <p:ph type="dt" sz="half" idx="10"/>
          </p:nvPr>
        </p:nvSpPr>
        <p:spPr>
          <a:xfrm>
            <a:off x="609600" y="6356351"/>
            <a:ext cx="2844800" cy="369322"/>
          </a:xfrm>
        </p:spPr>
        <p:txBody>
          <a:bodyPr vert="horz" lIns="91430" tIns="45715" rIns="91430" bIns="45715" numCol="1" anchor="t" anchorCtr="0" compatLnSpc="1">
            <a:prstTxWarp prst="textNoShape">
              <a:avLst/>
            </a:prstTxWarp>
          </a:bodyPr>
          <a:lstStyle>
            <a:lvl1pPr eaLnBrk="1" hangingPunct="1">
              <a:defRPr>
                <a:ea typeface="ＭＳ Ｐゴシック" panose="020B0600070205080204" pitchFamily="34" charset="-128"/>
                <a:cs typeface="Arial" panose="020B0604020202020204" pitchFamily="34" charset="0"/>
              </a:defRPr>
            </a:lvl1pPr>
          </a:lstStyle>
          <a:p>
            <a:pPr>
              <a:defRPr/>
            </a:pPr>
            <a:fld id="{FEE62614-E117-0C48-AAD5-0D2D7A66D761}" type="datetimeFigureOut">
              <a:rPr lang="en-US" altLang="en-US"/>
              <a:pPr>
                <a:defRPr/>
              </a:pPr>
              <a:t>6/2/25</a:t>
            </a:fld>
            <a:endParaRPr lang="en-US" altLang="en-US"/>
          </a:p>
        </p:txBody>
      </p:sp>
      <p:sp>
        <p:nvSpPr>
          <p:cNvPr id="5" name="Footer Placeholder 4">
            <a:extLst>
              <a:ext uri="{FF2B5EF4-FFF2-40B4-BE49-F238E27FC236}">
                <a16:creationId xmlns:a16="http://schemas.microsoft.com/office/drawing/2014/main" id="{F233EC69-D866-744C-8141-ABD70360D216}"/>
              </a:ext>
            </a:extLst>
          </p:cNvPr>
          <p:cNvSpPr>
            <a:spLocks noGrp="1"/>
          </p:cNvSpPr>
          <p:nvPr>
            <p:ph type="ftr" sz="quarter" idx="11"/>
          </p:nvPr>
        </p:nvSpPr>
        <p:spPr>
          <a:xfrm>
            <a:off x="4165600" y="6356351"/>
            <a:ext cx="3860800" cy="369322"/>
          </a:xfrm>
        </p:spPr>
        <p:txBody>
          <a:bodyPr lIns="91430" tIns="45715" rIns="91430" bIns="45715"/>
          <a:lstStyle>
            <a:lvl1pPr eaLnBrk="1" fontAlgn="auto" hangingPunct="1">
              <a:spcBef>
                <a:spcPts val="0"/>
              </a:spcBef>
              <a:spcAft>
                <a:spcPts val="0"/>
              </a:spcAft>
              <a:defRPr>
                <a:latin typeface="+mn-lt"/>
                <a:ea typeface="+mn-ea"/>
                <a:cs typeface="+mn-cs"/>
              </a:defRPr>
            </a:lvl1pPr>
          </a:lstStyle>
          <a:p>
            <a:pPr>
              <a:defRPr/>
            </a:pPr>
            <a:endParaRPr lang="en-IN"/>
          </a:p>
        </p:txBody>
      </p:sp>
      <p:sp>
        <p:nvSpPr>
          <p:cNvPr id="6" name="Slide Number Placeholder 5">
            <a:extLst>
              <a:ext uri="{FF2B5EF4-FFF2-40B4-BE49-F238E27FC236}">
                <a16:creationId xmlns:a16="http://schemas.microsoft.com/office/drawing/2014/main" id="{2203CF3A-5369-6A45-B002-2F8CA24204F3}"/>
              </a:ext>
            </a:extLst>
          </p:cNvPr>
          <p:cNvSpPr>
            <a:spLocks noGrp="1"/>
          </p:cNvSpPr>
          <p:nvPr>
            <p:ph type="sldNum" sz="quarter" idx="12"/>
          </p:nvPr>
        </p:nvSpPr>
        <p:spPr>
          <a:xfrm>
            <a:off x="8737600" y="6356351"/>
            <a:ext cx="2844800" cy="369322"/>
          </a:xfrm>
        </p:spPr>
        <p:txBody>
          <a:bodyPr lIns="91430" tIns="45715" rIns="91430" bIns="45715"/>
          <a:lstStyle>
            <a:lvl1pPr eaLnBrk="1" hangingPunct="1">
              <a:defRPr>
                <a:cs typeface="Arial" panose="020B0604020202020204" pitchFamily="34" charset="0"/>
              </a:defRPr>
            </a:lvl1pPr>
          </a:lstStyle>
          <a:p>
            <a:fld id="{B3680270-5888-8748-A2A8-2AB7D9F0EEED}" type="slidenum">
              <a:rPr lang="en-US" altLang="en-US"/>
              <a:pPr/>
              <a:t>‹#›</a:t>
            </a:fld>
            <a:endParaRPr lang="en-US" altLang="en-US"/>
          </a:p>
        </p:txBody>
      </p:sp>
    </p:spTree>
    <p:extLst>
      <p:ext uri="{BB962C8B-B14F-4D97-AF65-F5344CB8AC3E}">
        <p14:creationId xmlns:p14="http://schemas.microsoft.com/office/powerpoint/2010/main" val="6131813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369322"/>
          </a:xfrm>
          <a:prstGeom prst="rect">
            <a:avLst/>
          </a:prstGeom>
        </p:spPr>
        <p:txBody>
          <a:bodyPr lIns="91430" tIns="45715" rIns="91430" bIns="45715"/>
          <a:lstStyle/>
          <a:p>
            <a:r>
              <a:rPr lang="en-US"/>
              <a:t>Click to edit Master title style</a:t>
            </a:r>
            <a:endParaRPr lang="en-IN"/>
          </a:p>
        </p:txBody>
      </p:sp>
      <p:sp>
        <p:nvSpPr>
          <p:cNvPr id="3" name="Content Placeholder 2"/>
          <p:cNvSpPr>
            <a:spLocks noGrp="1"/>
          </p:cNvSpPr>
          <p:nvPr>
            <p:ph sz="half" idx="1"/>
          </p:nvPr>
        </p:nvSpPr>
        <p:spPr>
          <a:xfrm>
            <a:off x="609600" y="1200153"/>
            <a:ext cx="5384800" cy="2031312"/>
          </a:xfrm>
          <a:prstGeom prst="rect">
            <a:avLst/>
          </a:prstGeom>
        </p:spPr>
        <p:txBody>
          <a:bodyPr lIns="91430" tIns="45715" rIns="91430" bIns="45715"/>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4" name="Content Placeholder 3"/>
          <p:cNvSpPr>
            <a:spLocks noGrp="1"/>
          </p:cNvSpPr>
          <p:nvPr>
            <p:ph sz="half" idx="2"/>
          </p:nvPr>
        </p:nvSpPr>
        <p:spPr>
          <a:xfrm>
            <a:off x="6197600" y="1200153"/>
            <a:ext cx="5384800" cy="2031312"/>
          </a:xfrm>
          <a:prstGeom prst="rect">
            <a:avLst/>
          </a:prstGeom>
        </p:spPr>
        <p:txBody>
          <a:bodyPr lIns="91430" tIns="45715" rIns="91430" bIns="45715"/>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5" name="Date Placeholder 4">
            <a:extLst>
              <a:ext uri="{FF2B5EF4-FFF2-40B4-BE49-F238E27FC236}">
                <a16:creationId xmlns:a16="http://schemas.microsoft.com/office/drawing/2014/main" id="{09061149-452C-A140-AB78-06A47B591B38}"/>
              </a:ext>
            </a:extLst>
          </p:cNvPr>
          <p:cNvSpPr>
            <a:spLocks noGrp="1"/>
          </p:cNvSpPr>
          <p:nvPr>
            <p:ph type="dt" sz="half" idx="10"/>
          </p:nvPr>
        </p:nvSpPr>
        <p:spPr>
          <a:xfrm>
            <a:off x="609600" y="6356351"/>
            <a:ext cx="2844800" cy="369322"/>
          </a:xfrm>
        </p:spPr>
        <p:txBody>
          <a:bodyPr vert="horz" lIns="91430" tIns="45715" rIns="91430" bIns="45715" numCol="1" anchor="t" anchorCtr="0" compatLnSpc="1">
            <a:prstTxWarp prst="textNoShape">
              <a:avLst/>
            </a:prstTxWarp>
          </a:bodyPr>
          <a:lstStyle>
            <a:lvl1pPr eaLnBrk="1" hangingPunct="1">
              <a:defRPr>
                <a:ea typeface="ＭＳ Ｐゴシック" panose="020B0600070205080204" pitchFamily="34" charset="-128"/>
                <a:cs typeface="Arial" panose="020B0604020202020204" pitchFamily="34" charset="0"/>
              </a:defRPr>
            </a:lvl1pPr>
          </a:lstStyle>
          <a:p>
            <a:pPr>
              <a:defRPr/>
            </a:pPr>
            <a:fld id="{82049514-8770-CF4D-8A42-DD9673FDF8B1}" type="datetimeFigureOut">
              <a:rPr lang="en-US" altLang="en-US"/>
              <a:pPr>
                <a:defRPr/>
              </a:pPr>
              <a:t>6/2/25</a:t>
            </a:fld>
            <a:endParaRPr lang="en-US" altLang="en-US"/>
          </a:p>
        </p:txBody>
      </p:sp>
      <p:sp>
        <p:nvSpPr>
          <p:cNvPr id="6" name="Footer Placeholder 5">
            <a:extLst>
              <a:ext uri="{FF2B5EF4-FFF2-40B4-BE49-F238E27FC236}">
                <a16:creationId xmlns:a16="http://schemas.microsoft.com/office/drawing/2014/main" id="{8977E085-A15F-654B-826F-29AE30551627}"/>
              </a:ext>
            </a:extLst>
          </p:cNvPr>
          <p:cNvSpPr>
            <a:spLocks noGrp="1"/>
          </p:cNvSpPr>
          <p:nvPr>
            <p:ph type="ftr" sz="quarter" idx="11"/>
          </p:nvPr>
        </p:nvSpPr>
        <p:spPr>
          <a:xfrm>
            <a:off x="4165600" y="6356351"/>
            <a:ext cx="3860800" cy="369322"/>
          </a:xfrm>
        </p:spPr>
        <p:txBody>
          <a:bodyPr lIns="91430" tIns="45715" rIns="91430" bIns="45715"/>
          <a:lstStyle>
            <a:lvl1pPr eaLnBrk="1" fontAlgn="auto" hangingPunct="1">
              <a:spcBef>
                <a:spcPts val="0"/>
              </a:spcBef>
              <a:spcAft>
                <a:spcPts val="0"/>
              </a:spcAft>
              <a:defRPr>
                <a:latin typeface="+mn-lt"/>
                <a:ea typeface="+mn-ea"/>
                <a:cs typeface="+mn-cs"/>
              </a:defRPr>
            </a:lvl1pPr>
          </a:lstStyle>
          <a:p>
            <a:pPr>
              <a:defRPr/>
            </a:pPr>
            <a:endParaRPr lang="en-IN"/>
          </a:p>
        </p:txBody>
      </p:sp>
      <p:sp>
        <p:nvSpPr>
          <p:cNvPr id="7" name="Slide Number Placeholder 6">
            <a:extLst>
              <a:ext uri="{FF2B5EF4-FFF2-40B4-BE49-F238E27FC236}">
                <a16:creationId xmlns:a16="http://schemas.microsoft.com/office/drawing/2014/main" id="{BEF47DBD-9800-4243-AB3C-4D5B2D164E2D}"/>
              </a:ext>
            </a:extLst>
          </p:cNvPr>
          <p:cNvSpPr>
            <a:spLocks noGrp="1"/>
          </p:cNvSpPr>
          <p:nvPr>
            <p:ph type="sldNum" sz="quarter" idx="12"/>
          </p:nvPr>
        </p:nvSpPr>
        <p:spPr>
          <a:xfrm>
            <a:off x="8737600" y="6356351"/>
            <a:ext cx="2844800" cy="369322"/>
          </a:xfrm>
        </p:spPr>
        <p:txBody>
          <a:bodyPr lIns="91430" tIns="45715" rIns="91430" bIns="45715"/>
          <a:lstStyle>
            <a:lvl1pPr eaLnBrk="1" hangingPunct="1">
              <a:defRPr>
                <a:cs typeface="Arial" panose="020B0604020202020204" pitchFamily="34" charset="0"/>
              </a:defRPr>
            </a:lvl1pPr>
          </a:lstStyle>
          <a:p>
            <a:fld id="{AEA594D8-F78C-EE4D-B10B-7CD5D3213407}" type="slidenum">
              <a:rPr lang="en-US" altLang="en-US"/>
              <a:pPr/>
              <a:t>‹#›</a:t>
            </a:fld>
            <a:endParaRPr lang="en-US" altLang="en-US"/>
          </a:p>
        </p:txBody>
      </p:sp>
    </p:spTree>
    <p:extLst>
      <p:ext uri="{BB962C8B-B14F-4D97-AF65-F5344CB8AC3E}">
        <p14:creationId xmlns:p14="http://schemas.microsoft.com/office/powerpoint/2010/main" val="14095302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userDrawn="1">
  <p:cSld name="8_Title and Content">
    <p:spTree>
      <p:nvGrpSpPr>
        <p:cNvPr id="1" name=""/>
        <p:cNvGrpSpPr/>
        <p:nvPr/>
      </p:nvGrpSpPr>
      <p:grpSpPr>
        <a:xfrm>
          <a:off x="0" y="0"/>
          <a:ext cx="0" cy="0"/>
          <a:chOff x="0" y="0"/>
          <a:chExt cx="0" cy="0"/>
        </a:xfrm>
      </p:grpSpPr>
      <p:pic>
        <p:nvPicPr>
          <p:cNvPr id="4" name="Picture 6">
            <a:extLst>
              <a:ext uri="{FF2B5EF4-FFF2-40B4-BE49-F238E27FC236}">
                <a16:creationId xmlns:a16="http://schemas.microsoft.com/office/drawing/2014/main" id="{97A5F5F6-9610-2241-8149-D777288BF963}"/>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342902" y="6227763"/>
            <a:ext cx="410633"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ontent Placeholder 2"/>
          <p:cNvSpPr>
            <a:spLocks noGrp="1"/>
          </p:cNvSpPr>
          <p:nvPr>
            <p:ph idx="1"/>
          </p:nvPr>
        </p:nvSpPr>
        <p:spPr>
          <a:xfrm>
            <a:off x="342831" y="1749290"/>
            <a:ext cx="11332496" cy="752343"/>
          </a:xfrm>
          <a:prstGeom prst="rect">
            <a:avLst/>
          </a:prstGeom>
        </p:spPr>
        <p:txBody>
          <a:bodyPr/>
          <a:lstStyle>
            <a:lvl1pPr>
              <a:lnSpc>
                <a:spcPts val="5851"/>
              </a:lnSpc>
              <a:defRPr sz="5400" b="0" i="0">
                <a:solidFill>
                  <a:srgbClr val="26245E"/>
                </a:solidFill>
                <a:latin typeface="Cambria" charset="0"/>
                <a:ea typeface="Cambria" charset="0"/>
                <a:cs typeface="Cambria" charset="0"/>
              </a:defRPr>
            </a:lvl1pPr>
            <a:lvl2pPr>
              <a:lnSpc>
                <a:spcPts val="5851"/>
              </a:lnSpc>
              <a:defRPr sz="5400" b="0" i="0">
                <a:solidFill>
                  <a:srgbClr val="26245E"/>
                </a:solidFill>
                <a:latin typeface="Financier Display Test" charset="0"/>
                <a:ea typeface="Financier Display Test" charset="0"/>
                <a:cs typeface="Financier Display Test" charset="0"/>
              </a:defRPr>
            </a:lvl2pPr>
            <a:lvl3pPr>
              <a:lnSpc>
                <a:spcPts val="5851"/>
              </a:lnSpc>
              <a:defRPr sz="5400" b="0" i="0">
                <a:solidFill>
                  <a:srgbClr val="26245E"/>
                </a:solidFill>
                <a:latin typeface="Financier Display Test" charset="0"/>
                <a:ea typeface="Financier Display Test" charset="0"/>
                <a:cs typeface="Financier Display Test" charset="0"/>
              </a:defRPr>
            </a:lvl3pPr>
            <a:lvl4pPr>
              <a:lnSpc>
                <a:spcPts val="5851"/>
              </a:lnSpc>
              <a:defRPr sz="5400" b="0" i="0">
                <a:solidFill>
                  <a:srgbClr val="26245E"/>
                </a:solidFill>
                <a:latin typeface="Financier Display Test" charset="0"/>
                <a:ea typeface="Financier Display Test" charset="0"/>
                <a:cs typeface="Financier Display Test" charset="0"/>
              </a:defRPr>
            </a:lvl4pPr>
            <a:lvl5pPr>
              <a:lnSpc>
                <a:spcPts val="5851"/>
              </a:lnSpc>
              <a:defRPr sz="5400" b="0" i="0">
                <a:solidFill>
                  <a:srgbClr val="26245E"/>
                </a:solidFill>
                <a:latin typeface="Financier Display Test" charset="0"/>
                <a:ea typeface="Financier Display Test" charset="0"/>
                <a:cs typeface="Financier Display Test" charset="0"/>
              </a:defRPr>
            </a:lvl5pPr>
          </a:lstStyle>
          <a:p>
            <a:pPr lvl="0"/>
            <a:r>
              <a:rPr lang="en-US" dirty="0"/>
              <a:t>Click to edit Master text styles</a:t>
            </a:r>
          </a:p>
        </p:txBody>
      </p:sp>
      <p:sp>
        <p:nvSpPr>
          <p:cNvPr id="15" name="Text Placeholder 2"/>
          <p:cNvSpPr>
            <a:spLocks noGrp="1"/>
          </p:cNvSpPr>
          <p:nvPr>
            <p:ph type="body" idx="13"/>
          </p:nvPr>
        </p:nvSpPr>
        <p:spPr>
          <a:xfrm>
            <a:off x="342832" y="431561"/>
            <a:ext cx="5024299" cy="184667"/>
          </a:xfrm>
          <a:prstGeom prst="rect">
            <a:avLst/>
          </a:prstGeom>
        </p:spPr>
        <p:txBody>
          <a:bodyPr anchor="b"/>
          <a:lstStyle>
            <a:lvl1pPr marL="0" indent="0">
              <a:buNone/>
              <a:defRPr sz="1200" b="0" i="0">
                <a:solidFill>
                  <a:srgbClr val="1D2CFE"/>
                </a:solidFill>
                <a:latin typeface="Arial" charset="0"/>
                <a:ea typeface="Arial" charset="0"/>
                <a:cs typeface="Arial"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Click to edit Master text styles</a:t>
            </a:r>
          </a:p>
        </p:txBody>
      </p:sp>
      <p:sp>
        <p:nvSpPr>
          <p:cNvPr id="5" name="Slide Number Placeholder 8">
            <a:extLst>
              <a:ext uri="{FF2B5EF4-FFF2-40B4-BE49-F238E27FC236}">
                <a16:creationId xmlns:a16="http://schemas.microsoft.com/office/drawing/2014/main" id="{7386C0EA-8A80-F742-AD20-7E1E70A1A7F6}"/>
              </a:ext>
            </a:extLst>
          </p:cNvPr>
          <p:cNvSpPr>
            <a:spLocks noGrp="1"/>
          </p:cNvSpPr>
          <p:nvPr>
            <p:ph type="sldNum" sz="quarter" idx="14"/>
          </p:nvPr>
        </p:nvSpPr>
        <p:spPr>
          <a:xfrm>
            <a:off x="9080500" y="6405565"/>
            <a:ext cx="2743200" cy="107721"/>
          </a:xfrm>
        </p:spPr>
        <p:txBody>
          <a:bodyPr/>
          <a:lstStyle>
            <a:lvl1pPr>
              <a:defRPr sz="700">
                <a:solidFill>
                  <a:srgbClr val="7F7F7F"/>
                </a:solidFill>
                <a:latin typeface="Arial" panose="020B0604020202020204" pitchFamily="34" charset="0"/>
                <a:cs typeface="Arial" panose="020B0604020202020204" pitchFamily="34" charset="0"/>
              </a:defRPr>
            </a:lvl1pPr>
          </a:lstStyle>
          <a:p>
            <a:fld id="{41CDF741-385E-4847-9D12-4BB53AE4D08B}" type="slidenum">
              <a:rPr lang="en-US" altLang="en-US"/>
              <a:pPr/>
              <a:t>‹#›</a:t>
            </a:fld>
            <a:endParaRPr lang="en-US" altLang="en-US"/>
          </a:p>
        </p:txBody>
      </p:sp>
    </p:spTree>
    <p:extLst>
      <p:ext uri="{BB962C8B-B14F-4D97-AF65-F5344CB8AC3E}">
        <p14:creationId xmlns:p14="http://schemas.microsoft.com/office/powerpoint/2010/main" val="31101515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7D5A97-BFC1-7B4C-BE8D-3C391965C9F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D2D8E20-5BE4-874A-A9BE-0FD454C290F0}"/>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F424044-AD2A-5C4E-9EE1-8BAABC2BD6E3}"/>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3218BA9F-96B4-4A4E-A674-0E4A9C219633}"/>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ECF65CBE-5458-F249-A6EC-8302F02E25CD}"/>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23892410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68F3D3-C6AD-F246-8E28-7E08F4C8919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5C4213-1635-C140-B2B7-C76D6EB488D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4A95DDF-0199-9844-BC3D-A046A5B8072F}"/>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647254E9-24E8-E54C-9C40-5969DCE0D528}"/>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E645F289-F26B-0A4E-85A1-6190CDAB4C8A}"/>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1763543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7D8158-651C-994C-8D20-18E893968405}"/>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DDE28FC-E921-E448-AAD0-DBEB60D877C6}"/>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6088B3C-9322-794B-AF6C-15C9B6922347}"/>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72486052-64B5-A249-A677-E3BADD243077}"/>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A6866281-6E03-F14A-B824-B398EF63C933}"/>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22394619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789B24-3FB3-FD4F-A102-149C04CB590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18C1DAF-CF49-EB43-B733-2C7FE30E4E55}"/>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DA02A09-992B-4A44-8882-0B83037D647A}"/>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FEB3106-9E66-5040-B734-AF0B67F34547}"/>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C665D294-F15E-034C-87BF-3ECC478D3497}"/>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7" name="Slide Number Placeholder 6">
            <a:extLst>
              <a:ext uri="{FF2B5EF4-FFF2-40B4-BE49-F238E27FC236}">
                <a16:creationId xmlns:a16="http://schemas.microsoft.com/office/drawing/2014/main" id="{0A9D9055-C216-EC48-A89E-6F9124A3AC80}"/>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2231347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165176-581F-6B46-A5FF-AF5D869E57D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7766E64-5DFA-8E4D-9F58-36D2DA14C3D7}"/>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F910316-4EDC-E849-9DF8-8F25165BCAE9}"/>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D446A0A-9730-624B-AFE2-DBBDDECC3DF4}"/>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C865E6D-2A7C-1643-A1E7-C3FB62BDD6FE}"/>
              </a:ext>
            </a:extLst>
          </p:cNvPr>
          <p:cNvSpPr>
            <a:spLocks noGrp="1"/>
          </p:cNvSpPr>
          <p:nvPr>
            <p:ph sz="quarter" idx="4"/>
          </p:nvPr>
        </p:nvSpPr>
        <p:spPr>
          <a:xfrm>
            <a:off x="6172202"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61E8F67-938B-B641-978C-3393D26EC93E}"/>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43D6DCC0-CBAB-3A4B-9837-6A5C68835922}"/>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9" name="Slide Number Placeholder 8">
            <a:extLst>
              <a:ext uri="{FF2B5EF4-FFF2-40B4-BE49-F238E27FC236}">
                <a16:creationId xmlns:a16="http://schemas.microsoft.com/office/drawing/2014/main" id="{1E69C700-E2D8-9C40-ADEB-00649146156B}"/>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078444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D8D53-5E28-2448-B8A0-4AB9EB3CA6A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B0EC8DD-23EE-2A4D-A586-388E10E8CA54}"/>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A799B270-6D05-B248-BA66-4C5D86AF1099}"/>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5" name="Slide Number Placeholder 4">
            <a:extLst>
              <a:ext uri="{FF2B5EF4-FFF2-40B4-BE49-F238E27FC236}">
                <a16:creationId xmlns:a16="http://schemas.microsoft.com/office/drawing/2014/main" id="{85377C87-0836-934E-9D0B-56469586EC85}"/>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23810334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C47F45B-53FB-6840-96EF-DEA3D57BBC90}"/>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E4639EA9-88C9-1D4C-89A9-63ED122FBA97}"/>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4" name="Slide Number Placeholder 3">
            <a:extLst>
              <a:ext uri="{FF2B5EF4-FFF2-40B4-BE49-F238E27FC236}">
                <a16:creationId xmlns:a16="http://schemas.microsoft.com/office/drawing/2014/main" id="{8AC602E7-CC01-7749-805D-5E27DD0931D8}"/>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2304490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2626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AB43A3-6F44-7C46-BE0F-7F683AF8571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9A8482-14B4-964C-A208-68FBDAEABC65}"/>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F8C8D302-9F7D-054E-8A2C-EE6496AE4BD7}"/>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265A90F-E94A-8845-8CFA-6FC17E61CEB9}"/>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57A18538-3EAB-134A-901E-4312325DDF38}"/>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7" name="Slide Number Placeholder 6">
            <a:extLst>
              <a:ext uri="{FF2B5EF4-FFF2-40B4-BE49-F238E27FC236}">
                <a16:creationId xmlns:a16="http://schemas.microsoft.com/office/drawing/2014/main" id="{E6DBC5E5-D2D5-0840-BE58-73E381961BE6}"/>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6214405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6A0F65-713E-D143-94C9-3DFE9DE3EEC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A27DF35-96EE-674B-BD73-CB6C61A50A61}"/>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67B3F590-3CE8-524A-8123-9D480996E550}"/>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74D0D74-BA2B-4B4C-8FE5-6B5DA93256F6}"/>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824F317C-06FB-C048-ABD0-6A5C87E89CFA}"/>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7" name="Slide Number Placeholder 6">
            <a:extLst>
              <a:ext uri="{FF2B5EF4-FFF2-40B4-BE49-F238E27FC236}">
                <a16:creationId xmlns:a16="http://schemas.microsoft.com/office/drawing/2014/main" id="{35462CF5-1873-714C-99B7-81034AC2CD9A}"/>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118261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9EC03F-56F0-694F-9CA2-2C2274B6EBE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EB61098-469A-F142-9E02-E616898839E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106EF9A-319F-9E40-AD80-5C5A077C35C1}"/>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CA0535BB-B35E-9D45-A9A3-AA2A92C3A2BB}"/>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83D65B35-7CBC-E045-9388-3195BFA28021}"/>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540318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86C69D-5965-394F-81A4-7B84673F7566}"/>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F581544-7973-5A4D-8608-8830AA2EC2BF}"/>
              </a:ext>
            </a:extLst>
          </p:cNvPr>
          <p:cNvSpPr>
            <a:spLocks noGrp="1"/>
          </p:cNvSpPr>
          <p:nvPr>
            <p:ph type="body" orient="vert" idx="1"/>
          </p:nvPr>
        </p:nvSpPr>
        <p:spPr>
          <a:xfrm>
            <a:off x="838202" y="365127"/>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08E2594-D056-EA4C-BA0A-902D4716A5A7}"/>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678EAC8B-40B3-7041-93F7-7D9AFF4B422F}"/>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AC305213-4FC7-0B41-BC75-F3AB2CD1C7B5}"/>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2676779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userDrawn="1">
  <p:cSld name="6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52975" y="172257"/>
            <a:ext cx="2764087" cy="1016168"/>
          </a:xfrm>
          <a:prstGeom prst="rect">
            <a:avLst/>
          </a:prstGeom>
        </p:spPr>
      </p:pic>
      <p:sp>
        <p:nvSpPr>
          <p:cNvPr id="4" name="Text Placeholder 3">
            <a:extLst>
              <a:ext uri="{FF2B5EF4-FFF2-40B4-BE49-F238E27FC236}">
                <a16:creationId xmlns:a16="http://schemas.microsoft.com/office/drawing/2014/main" id="{391BC44D-45C6-4246-9EF2-A1FCFBD3E6F0}"/>
              </a:ext>
            </a:extLst>
          </p:cNvPr>
          <p:cNvSpPr>
            <a:spLocks noGrp="1"/>
          </p:cNvSpPr>
          <p:nvPr>
            <p:ph type="body" sz="quarter" idx="10" hasCustomPrompt="1"/>
          </p:nvPr>
        </p:nvSpPr>
        <p:spPr>
          <a:xfrm>
            <a:off x="3381467" y="459511"/>
            <a:ext cx="8303175" cy="508084"/>
          </a:xfrm>
          <a:prstGeom prst="rect">
            <a:avLst/>
          </a:prstGeom>
        </p:spPr>
        <p:txBody>
          <a:bodyPr/>
          <a:lstStyle>
            <a:lvl1pPr>
              <a:defRPr sz="3175" b="1" i="0">
                <a:solidFill>
                  <a:srgbClr val="418E97"/>
                </a:solidFill>
                <a:latin typeface="Arial Narrow" panose="020B0606020202030204" pitchFamily="34" charset="0"/>
              </a:defRPr>
            </a:lvl1pPr>
          </a:lstStyle>
          <a:p>
            <a:pPr lvl="0"/>
            <a:r>
              <a:rPr lang="en-GB" dirty="0"/>
              <a:t>Click here to enter Title of the slide </a:t>
            </a:r>
            <a:endParaRPr lang="en-CH" dirty="0"/>
          </a:p>
        </p:txBody>
      </p:sp>
      <p:sp>
        <p:nvSpPr>
          <p:cNvPr id="7" name="Text Placeholder 3">
            <a:extLst>
              <a:ext uri="{FF2B5EF4-FFF2-40B4-BE49-F238E27FC236}">
                <a16:creationId xmlns:a16="http://schemas.microsoft.com/office/drawing/2014/main" id="{52EFEC4C-98CC-4743-A283-E1DA61707495}"/>
              </a:ext>
            </a:extLst>
          </p:cNvPr>
          <p:cNvSpPr>
            <a:spLocks noGrp="1"/>
          </p:cNvSpPr>
          <p:nvPr>
            <p:ph type="body" sz="quarter" idx="12" hasCustomPrompt="1"/>
          </p:nvPr>
        </p:nvSpPr>
        <p:spPr>
          <a:xfrm>
            <a:off x="413399" y="996847"/>
            <a:ext cx="11261596" cy="508084"/>
          </a:xfrm>
          <a:prstGeom prst="rect">
            <a:avLst/>
          </a:prstGeom>
        </p:spPr>
        <p:txBody>
          <a:bodyPr/>
          <a:lstStyle>
            <a:lvl1pPr>
              <a:defRPr sz="2469" b="0" i="0">
                <a:solidFill>
                  <a:srgbClr val="418E97"/>
                </a:solidFill>
                <a:latin typeface="Arial Narrow" panose="020B0606020202030204" pitchFamily="34" charset="0"/>
              </a:defRPr>
            </a:lvl1pPr>
          </a:lstStyle>
          <a:p>
            <a:pPr lvl="0"/>
            <a:r>
              <a:rPr lang="en-GB" dirty="0"/>
              <a:t>Click here to enter Subtitle of the slide </a:t>
            </a:r>
            <a:endParaRPr lang="en-CH" dirty="0"/>
          </a:p>
        </p:txBody>
      </p:sp>
      <p:sp>
        <p:nvSpPr>
          <p:cNvPr id="8" name="Text Placeholder 3">
            <a:extLst>
              <a:ext uri="{FF2B5EF4-FFF2-40B4-BE49-F238E27FC236}">
                <a16:creationId xmlns:a16="http://schemas.microsoft.com/office/drawing/2014/main" id="{D99EA5EC-FAA6-466C-9643-7D653C12355E}"/>
              </a:ext>
            </a:extLst>
          </p:cNvPr>
          <p:cNvSpPr>
            <a:spLocks noGrp="1"/>
          </p:cNvSpPr>
          <p:nvPr>
            <p:ph type="body" sz="quarter" idx="11" hasCustomPrompt="1"/>
          </p:nvPr>
        </p:nvSpPr>
        <p:spPr>
          <a:xfrm>
            <a:off x="413399" y="1777727"/>
            <a:ext cx="11261596" cy="4620764"/>
          </a:xfrm>
          <a:prstGeom prst="rect">
            <a:avLst/>
          </a:prstGeom>
        </p:spPr>
        <p:txBody>
          <a:bodyPr/>
          <a:lstStyle>
            <a:lvl1pPr>
              <a:defRPr sz="2117" b="0" i="0">
                <a:solidFill>
                  <a:schemeClr val="tx1">
                    <a:lumMod val="65000"/>
                    <a:lumOff val="35000"/>
                  </a:schemeClr>
                </a:solidFill>
                <a:latin typeface="Arial Narrow" panose="020B0606020202030204" pitchFamily="34" charset="0"/>
              </a:defRPr>
            </a:lvl1pPr>
          </a:lstStyle>
          <a:p>
            <a:pPr lvl="0"/>
            <a:r>
              <a:rPr lang="en-GB" dirty="0"/>
              <a:t>Click here to Insert body text </a:t>
            </a:r>
            <a:endParaRPr lang="en-CH" dirty="0"/>
          </a:p>
        </p:txBody>
      </p:sp>
    </p:spTree>
    <p:extLst>
      <p:ext uri="{BB962C8B-B14F-4D97-AF65-F5344CB8AC3E}">
        <p14:creationId xmlns:p14="http://schemas.microsoft.com/office/powerpoint/2010/main" val="6711100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userDrawn="1">
  <p:cSld name="3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52976" y="172257"/>
            <a:ext cx="2764085" cy="1016168"/>
          </a:xfrm>
          <a:prstGeom prst="rect">
            <a:avLst/>
          </a:prstGeom>
        </p:spPr>
      </p:pic>
      <p:sp>
        <p:nvSpPr>
          <p:cNvPr id="5" name="Text Placeholder 3">
            <a:extLst>
              <a:ext uri="{FF2B5EF4-FFF2-40B4-BE49-F238E27FC236}">
                <a16:creationId xmlns:a16="http://schemas.microsoft.com/office/drawing/2014/main" id="{C91DDC7A-5292-435E-BD4C-0E5744E6A3B5}"/>
              </a:ext>
            </a:extLst>
          </p:cNvPr>
          <p:cNvSpPr>
            <a:spLocks noGrp="1"/>
          </p:cNvSpPr>
          <p:nvPr>
            <p:ph type="body" sz="quarter" idx="10" hasCustomPrompt="1"/>
          </p:nvPr>
        </p:nvSpPr>
        <p:spPr>
          <a:xfrm>
            <a:off x="3381468" y="459511"/>
            <a:ext cx="8303173" cy="508084"/>
          </a:xfrm>
          <a:prstGeom prst="rect">
            <a:avLst/>
          </a:prstGeom>
        </p:spPr>
        <p:txBody>
          <a:bodyPr/>
          <a:lstStyle>
            <a:lvl1pPr>
              <a:defRPr sz="3175" b="1" i="0">
                <a:solidFill>
                  <a:srgbClr val="418E97"/>
                </a:solidFill>
                <a:latin typeface="Arial Narrow" panose="020B0606020202030204" pitchFamily="34" charset="0"/>
              </a:defRPr>
            </a:lvl1pPr>
          </a:lstStyle>
          <a:p>
            <a:pPr lvl="0"/>
            <a:r>
              <a:rPr lang="en-GB"/>
              <a:t>Click here to enter Title of the slide </a:t>
            </a:r>
            <a:endParaRPr lang="en-CH"/>
          </a:p>
        </p:txBody>
      </p:sp>
      <p:sp>
        <p:nvSpPr>
          <p:cNvPr id="8" name="Text Placeholder 3">
            <a:extLst>
              <a:ext uri="{FF2B5EF4-FFF2-40B4-BE49-F238E27FC236}">
                <a16:creationId xmlns:a16="http://schemas.microsoft.com/office/drawing/2014/main" id="{AA6067A2-C9F0-453A-B291-14C9A754B0D7}"/>
              </a:ext>
            </a:extLst>
          </p:cNvPr>
          <p:cNvSpPr>
            <a:spLocks noGrp="1"/>
          </p:cNvSpPr>
          <p:nvPr>
            <p:ph type="body" sz="quarter" idx="12" hasCustomPrompt="1"/>
          </p:nvPr>
        </p:nvSpPr>
        <p:spPr>
          <a:xfrm>
            <a:off x="413399" y="996847"/>
            <a:ext cx="11261596" cy="508084"/>
          </a:xfrm>
          <a:prstGeom prst="rect">
            <a:avLst/>
          </a:prstGeom>
        </p:spPr>
        <p:txBody>
          <a:bodyPr/>
          <a:lstStyle>
            <a:lvl1pPr>
              <a:defRPr sz="2469" b="0" i="0">
                <a:solidFill>
                  <a:srgbClr val="418E97"/>
                </a:solidFill>
                <a:latin typeface="Arial Narrow" panose="020B0606020202030204" pitchFamily="34" charset="0"/>
              </a:defRPr>
            </a:lvl1pPr>
          </a:lstStyle>
          <a:p>
            <a:pPr lvl="0"/>
            <a:r>
              <a:rPr lang="en-GB"/>
              <a:t>Click here to enter Subtitle of the slide </a:t>
            </a:r>
            <a:endParaRPr lang="en-CH"/>
          </a:p>
        </p:txBody>
      </p:sp>
      <p:sp>
        <p:nvSpPr>
          <p:cNvPr id="11" name="Table Placeholder 10">
            <a:extLst>
              <a:ext uri="{FF2B5EF4-FFF2-40B4-BE49-F238E27FC236}">
                <a16:creationId xmlns:a16="http://schemas.microsoft.com/office/drawing/2014/main" id="{9904CAAF-F58E-4627-B188-5C3736E44528}"/>
              </a:ext>
            </a:extLst>
          </p:cNvPr>
          <p:cNvSpPr>
            <a:spLocks noGrp="1"/>
          </p:cNvSpPr>
          <p:nvPr>
            <p:ph type="tbl" sz="quarter" idx="13" hasCustomPrompt="1"/>
          </p:nvPr>
        </p:nvSpPr>
        <p:spPr>
          <a:xfrm>
            <a:off x="415933" y="1792183"/>
            <a:ext cx="11259065" cy="4698948"/>
          </a:xfrm>
          <a:prstGeom prst="rect">
            <a:avLst/>
          </a:prstGeom>
        </p:spPr>
        <p:txBody>
          <a:bodyPr/>
          <a:lstStyle>
            <a:lvl1pPr>
              <a:defRPr sz="2116">
                <a:solidFill>
                  <a:srgbClr val="767A7C"/>
                </a:solidFill>
                <a:latin typeface="Arial Narrow" panose="020B0606020202030204" pitchFamily="34" charset="0"/>
              </a:defRPr>
            </a:lvl1pPr>
          </a:lstStyle>
          <a:p>
            <a:r>
              <a:rPr lang="en-US"/>
              <a:t>Click here to add table</a:t>
            </a:r>
            <a:endParaRPr lang="en-CH"/>
          </a:p>
        </p:txBody>
      </p:sp>
    </p:spTree>
    <p:extLst>
      <p:ext uri="{BB962C8B-B14F-4D97-AF65-F5344CB8AC3E}">
        <p14:creationId xmlns:p14="http://schemas.microsoft.com/office/powerpoint/2010/main" val="12072137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A2B04AA-05D3-44C2-899E-8120A0DE2EB1}"/>
              </a:ext>
            </a:extLst>
          </p:cNvPr>
          <p:cNvSpPr>
            <a:spLocks noGrp="1"/>
          </p:cNvSpPr>
          <p:nvPr>
            <p:ph idx="1"/>
          </p:nvPr>
        </p:nvSpPr>
        <p:spPr>
          <a:xfrm>
            <a:off x="462433" y="1371602"/>
            <a:ext cx="11205943" cy="4559300"/>
          </a:xfrm>
        </p:spPr>
        <p:txBody>
          <a:bodyPr/>
          <a:lstStyle>
            <a:lvl1pPr marL="179380" indent="-179380">
              <a:spcAft>
                <a:spcPts val="1200"/>
              </a:spcAft>
              <a:buClr>
                <a:schemeClr val="accent1"/>
              </a:buClr>
              <a:defRPr>
                <a:solidFill>
                  <a:schemeClr val="tx2"/>
                </a:solidFill>
              </a:defRPr>
            </a:lvl1pPr>
            <a:lvl2pPr marL="457178" indent="-179380">
              <a:spcAft>
                <a:spcPts val="1200"/>
              </a:spcAft>
              <a:buClr>
                <a:schemeClr val="accent1"/>
              </a:buClr>
              <a:defRPr>
                <a:solidFill>
                  <a:schemeClr val="tx2"/>
                </a:solidFill>
              </a:defRPr>
            </a:lvl2pPr>
            <a:lvl3pPr marL="685766" indent="-179380">
              <a:spcAft>
                <a:spcPts val="1200"/>
              </a:spcAft>
              <a:buClr>
                <a:schemeClr val="accent1"/>
              </a:buClr>
              <a:defRPr>
                <a:solidFill>
                  <a:schemeClr val="tx2"/>
                </a:solidFill>
              </a:defRPr>
            </a:lvl3pPr>
            <a:lvl4pPr marL="914354" indent="-179380">
              <a:spcAft>
                <a:spcPts val="1200"/>
              </a:spcAft>
              <a:buClr>
                <a:schemeClr val="accent1"/>
              </a:buClr>
              <a:defRPr>
                <a:solidFill>
                  <a:schemeClr val="tx2"/>
                </a:solidFill>
              </a:defRPr>
            </a:lvl4pPr>
            <a:lvl5pPr marL="1142942" indent="-179380">
              <a:spcAft>
                <a:spcPts val="1200"/>
              </a:spcAft>
              <a:buClr>
                <a:schemeClr val="accent1"/>
              </a:buClr>
              <a:defRPr>
                <a:solidFill>
                  <a:schemeClr val="tx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Slide Number Placeholder 3">
            <a:extLst>
              <a:ext uri="{FF2B5EF4-FFF2-40B4-BE49-F238E27FC236}">
                <a16:creationId xmlns:a16="http://schemas.microsoft.com/office/drawing/2014/main" id="{C49759B6-05CF-4714-9560-575B7022EFA5}"/>
              </a:ext>
            </a:extLst>
          </p:cNvPr>
          <p:cNvSpPr>
            <a:spLocks noGrp="1"/>
          </p:cNvSpPr>
          <p:nvPr>
            <p:ph type="sldNum" sz="quarter" idx="10"/>
          </p:nvPr>
        </p:nvSpPr>
        <p:spPr>
          <a:xfrm>
            <a:off x="11890644" y="6483352"/>
            <a:ext cx="301357" cy="365125"/>
          </a:xfrm>
        </p:spPr>
        <p:txBody>
          <a:bodyPr/>
          <a:lstStyle/>
          <a:p>
            <a:fld id="{357105BB-905F-4B3F-BC92-1E8CF651C411}" type="slidenum">
              <a:rPr lang="en-GB" smtClean="0"/>
              <a:pPr/>
              <a:t>‹#›</a:t>
            </a:fld>
            <a:endParaRPr lang="en-GB"/>
          </a:p>
        </p:txBody>
      </p:sp>
      <p:sp>
        <p:nvSpPr>
          <p:cNvPr id="2" name="Title 1">
            <a:extLst>
              <a:ext uri="{FF2B5EF4-FFF2-40B4-BE49-F238E27FC236}">
                <a16:creationId xmlns:a16="http://schemas.microsoft.com/office/drawing/2014/main" id="{485C1417-61E5-420B-8B0F-9044239AD65E}"/>
              </a:ext>
            </a:extLst>
          </p:cNvPr>
          <p:cNvSpPr>
            <a:spLocks noGrp="1"/>
          </p:cNvSpPr>
          <p:nvPr>
            <p:ph type="title"/>
          </p:nvPr>
        </p:nvSpPr>
        <p:spPr>
          <a:xfrm>
            <a:off x="462431" y="421384"/>
            <a:ext cx="11205943" cy="703099"/>
          </a:xfrm>
        </p:spPr>
        <p:txBody>
          <a:bodyPr>
            <a:noAutofit/>
          </a:bodyPr>
          <a:lstStyle>
            <a:lvl1pPr>
              <a:defRPr>
                <a:solidFill>
                  <a:schemeClr val="tx2"/>
                </a:solidFill>
              </a:defRPr>
            </a:lvl1pPr>
          </a:lstStyle>
          <a:p>
            <a:r>
              <a:rPr lang="en-US" dirty="0"/>
              <a:t>Click to edit Master title style</a:t>
            </a:r>
            <a:endParaRPr lang="en-GB" dirty="0"/>
          </a:p>
        </p:txBody>
      </p:sp>
      <p:sp>
        <p:nvSpPr>
          <p:cNvPr id="35" name="Text Placeholder 43">
            <a:extLst>
              <a:ext uri="{FF2B5EF4-FFF2-40B4-BE49-F238E27FC236}">
                <a16:creationId xmlns:a16="http://schemas.microsoft.com/office/drawing/2014/main" id="{EEA3664A-A10F-4189-893E-F985E335A43E}"/>
              </a:ext>
            </a:extLst>
          </p:cNvPr>
          <p:cNvSpPr>
            <a:spLocks noGrp="1"/>
          </p:cNvSpPr>
          <p:nvPr>
            <p:ph type="body" sz="quarter" idx="11" hasCustomPrompt="1"/>
          </p:nvPr>
        </p:nvSpPr>
        <p:spPr>
          <a:xfrm>
            <a:off x="462431" y="6245076"/>
            <a:ext cx="10442183" cy="360677"/>
          </a:xfrm>
          <a:prstGeom prst="rect">
            <a:avLst/>
          </a:prstGeom>
          <a:solidFill>
            <a:schemeClr val="bg1">
              <a:alpha val="25000"/>
            </a:schemeClr>
          </a:solidFill>
        </p:spPr>
        <p:txBody>
          <a:bodyPr anchor="b">
            <a:noAutofit/>
          </a:bodyPr>
          <a:lstStyle>
            <a:lvl1pPr marL="0" indent="0" algn="l">
              <a:spcBef>
                <a:spcPts val="0"/>
              </a:spcBef>
              <a:spcAft>
                <a:spcPts val="0"/>
              </a:spcAft>
              <a:buNone/>
              <a:defRPr sz="800">
                <a:solidFill>
                  <a:schemeClr val="tx1">
                    <a:lumMod val="50000"/>
                    <a:lumOff val="50000"/>
                  </a:schemeClr>
                </a:solidFill>
                <a:latin typeface="Imago" pitchFamily="2" charset="0"/>
              </a:defRPr>
            </a:lvl1pPr>
          </a:lstStyle>
          <a:p>
            <a:pPr lvl="0"/>
            <a:r>
              <a:rPr lang="en-US" dirty="0"/>
              <a:t>Footnotes</a:t>
            </a:r>
            <a:endParaRPr lang="en-GB" dirty="0"/>
          </a:p>
        </p:txBody>
      </p:sp>
    </p:spTree>
    <p:extLst>
      <p:ext uri="{BB962C8B-B14F-4D97-AF65-F5344CB8AC3E}">
        <p14:creationId xmlns:p14="http://schemas.microsoft.com/office/powerpoint/2010/main" val="2138385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userDrawn="1">
  <p:cSld name="Content slide ">
    <p:spTree>
      <p:nvGrpSpPr>
        <p:cNvPr id="1" name=""/>
        <p:cNvGrpSpPr/>
        <p:nvPr/>
      </p:nvGrpSpPr>
      <p:grpSpPr>
        <a:xfrm>
          <a:off x="0" y="0"/>
          <a:ext cx="0" cy="0"/>
          <a:chOff x="0" y="0"/>
          <a:chExt cx="0" cy="0"/>
        </a:xfrm>
      </p:grpSpPr>
      <p:sp>
        <p:nvSpPr>
          <p:cNvPr id="2" name="Title 1"/>
          <p:cNvSpPr>
            <a:spLocks noGrp="1"/>
          </p:cNvSpPr>
          <p:nvPr>
            <p:ph type="title"/>
          </p:nvPr>
        </p:nvSpPr>
        <p:spPr>
          <a:xfrm>
            <a:off x="612000" y="169992"/>
            <a:ext cx="9093600" cy="831600"/>
          </a:xfrm>
        </p:spPr>
        <p:txBody>
          <a:bodyPr/>
          <a:lstStyle>
            <a:lvl1pPr>
              <a:defRPr>
                <a:solidFill>
                  <a:schemeClr val="accent3"/>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38174" y="1493838"/>
            <a:ext cx="10769601" cy="4478338"/>
          </a:xfrm>
        </p:spPr>
        <p:txBody>
          <a:bodyPr/>
          <a:lstStyle>
            <a:lvl1pPr marL="265113" indent="-265113">
              <a:buClr>
                <a:schemeClr val="accent3"/>
              </a:buClr>
              <a:buFont typeface="Calibri" panose="020F0502020204030204" pitchFamily="34" charset="0"/>
              <a:buChar char="•"/>
              <a:defRPr>
                <a:solidFill>
                  <a:srgbClr val="223341"/>
                </a:solidFill>
              </a:defRPr>
            </a:lvl1pPr>
            <a:lvl2pPr marL="625475" indent="-265113">
              <a:buClr>
                <a:schemeClr val="accent3"/>
              </a:buClr>
              <a:tabLst/>
              <a:defRPr>
                <a:solidFill>
                  <a:srgbClr val="223341"/>
                </a:solidFill>
              </a:defRPr>
            </a:lvl2pPr>
            <a:lvl3pPr marL="898525" indent="-184150">
              <a:buClr>
                <a:schemeClr val="accent3"/>
              </a:buClr>
              <a:defRPr>
                <a:solidFill>
                  <a:srgbClr val="223341"/>
                </a:solidFill>
              </a:defRPr>
            </a:lvl3pPr>
            <a:lvl4pPr>
              <a:buClr>
                <a:schemeClr val="accent3"/>
              </a:buClr>
              <a:defRPr>
                <a:solidFill>
                  <a:srgbClr val="223341"/>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5" name="Text Placeholder 4"/>
          <p:cNvSpPr>
            <a:spLocks noGrp="1"/>
          </p:cNvSpPr>
          <p:nvPr>
            <p:ph type="body" sz="quarter" idx="10" hasCustomPrompt="1"/>
          </p:nvPr>
        </p:nvSpPr>
        <p:spPr>
          <a:xfrm>
            <a:off x="616903" y="6401953"/>
            <a:ext cx="11176168" cy="231923"/>
          </a:xfrm>
        </p:spPr>
        <p:txBody>
          <a:bodyPr wrap="square" lIns="0" tIns="46800" rIns="90000" bIns="0" anchor="b">
            <a:spAutoFit/>
          </a:bodyPr>
          <a:lstStyle>
            <a:lvl1pPr marL="0" indent="0">
              <a:buFontTx/>
              <a:buNone/>
              <a:defRPr sz="1200"/>
            </a:lvl1pPr>
            <a:lvl2pPr marL="182563" indent="0">
              <a:buFontTx/>
              <a:buNone/>
              <a:defRPr sz="1400"/>
            </a:lvl2pPr>
            <a:lvl3pPr marL="357187" indent="0">
              <a:buFontTx/>
              <a:buNone/>
              <a:defRPr sz="1400"/>
            </a:lvl3pPr>
            <a:lvl4pPr marL="536575" indent="0">
              <a:buFontTx/>
              <a:buNone/>
              <a:defRPr sz="1400"/>
            </a:lvl4pPr>
            <a:lvl5pPr marL="712788" indent="0">
              <a:buFontTx/>
              <a:buNone/>
              <a:defRPr sz="1400"/>
            </a:lvl5pPr>
          </a:lstStyle>
          <a:p>
            <a:pPr lvl="0"/>
            <a:r>
              <a:rPr lang="en-US" dirty="0"/>
              <a:t>[reference]</a:t>
            </a:r>
          </a:p>
        </p:txBody>
      </p:sp>
    </p:spTree>
    <p:extLst>
      <p:ext uri="{BB962C8B-B14F-4D97-AF65-F5344CB8AC3E}">
        <p14:creationId xmlns:p14="http://schemas.microsoft.com/office/powerpoint/2010/main" val="41571921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userDrawn="1">
  <p:cSld name="1 column text">
    <p:spTree>
      <p:nvGrpSpPr>
        <p:cNvPr id="1" name=""/>
        <p:cNvGrpSpPr/>
        <p:nvPr/>
      </p:nvGrpSpPr>
      <p:grpSpPr>
        <a:xfrm>
          <a:off x="0" y="0"/>
          <a:ext cx="0" cy="0"/>
          <a:chOff x="0" y="0"/>
          <a:chExt cx="0" cy="0"/>
        </a:xfrm>
      </p:grpSpPr>
      <p:sp>
        <p:nvSpPr>
          <p:cNvPr id="5" name="Title Placeholder 14">
            <a:extLst>
              <a:ext uri="{FF2B5EF4-FFF2-40B4-BE49-F238E27FC236}">
                <a16:creationId xmlns:a16="http://schemas.microsoft.com/office/drawing/2014/main" id="{CB3C3FE2-4C6D-4A4A-8958-6AB56E621B34}"/>
              </a:ext>
            </a:extLst>
          </p:cNvPr>
          <p:cNvSpPr>
            <a:spLocks noGrp="1"/>
          </p:cNvSpPr>
          <p:nvPr>
            <p:ph type="title" hasCustomPrompt="1"/>
          </p:nvPr>
        </p:nvSpPr>
        <p:spPr>
          <a:xfrm>
            <a:off x="515938" y="487864"/>
            <a:ext cx="9720262" cy="775597"/>
          </a:xfrm>
          <a:prstGeom prst="rect">
            <a:avLst/>
          </a:prstGeom>
        </p:spPr>
        <p:txBody>
          <a:bodyPr vert="horz" wrap="square" lIns="0" tIns="0" rIns="0" bIns="0" rtlCol="0" anchor="t">
            <a:spAutoFit/>
          </a:bodyPr>
          <a:lstStyle>
            <a:lvl1pPr>
              <a:defRPr lang="en-US" sz="2800" dirty="0"/>
            </a:lvl1pPr>
          </a:lstStyle>
          <a:p>
            <a:pPr lvl="0"/>
            <a:r>
              <a:rPr lang="en-GB"/>
              <a:t>Slide headings at Arial 28pt, can go over multiple lines. </a:t>
            </a:r>
            <a:br>
              <a:rPr lang="en-GB"/>
            </a:br>
            <a:r>
              <a:rPr lang="en-GB"/>
              <a:t>One column text.</a:t>
            </a:r>
            <a:endParaRPr lang="en-US"/>
          </a:p>
        </p:txBody>
      </p:sp>
      <p:sp>
        <p:nvSpPr>
          <p:cNvPr id="8" name="Content Placeholder 2">
            <a:extLst>
              <a:ext uri="{FF2B5EF4-FFF2-40B4-BE49-F238E27FC236}">
                <a16:creationId xmlns:a16="http://schemas.microsoft.com/office/drawing/2014/main" id="{FA7D3C22-6A18-C942-818E-1B89F30D1CD2}"/>
              </a:ext>
            </a:extLst>
          </p:cNvPr>
          <p:cNvSpPr>
            <a:spLocks noGrp="1"/>
          </p:cNvSpPr>
          <p:nvPr>
            <p:ph idx="13"/>
          </p:nvPr>
        </p:nvSpPr>
        <p:spPr>
          <a:xfrm>
            <a:off x="515939" y="1828799"/>
            <a:ext cx="11125200" cy="4048126"/>
          </a:xfrm>
        </p:spPr>
        <p:txBody>
          <a:bodyPr rIns="0">
            <a:noAutofit/>
          </a:bodyPr>
          <a:lstStyle>
            <a:lvl1pPr marL="0" indent="0">
              <a:lnSpc>
                <a:spcPct val="100000"/>
              </a:lnSpc>
              <a:buFont typeface="Arial" panose="020B0604020202020204" pitchFamily="34" charset="0"/>
              <a:buNone/>
              <a:defRPr/>
            </a:lvl1pPr>
            <a:lvl2pPr marL="457200" indent="0">
              <a:lnSpc>
                <a:spcPct val="100000"/>
              </a:lnSpc>
              <a:buNone/>
              <a:defRPr/>
            </a:lvl2pPr>
            <a:lvl3pPr marL="914400" indent="0">
              <a:lnSpc>
                <a:spcPct val="100000"/>
              </a:lnSpc>
              <a:buNone/>
              <a:defRPr/>
            </a:lvl3pPr>
            <a:lvl4pPr marL="1371600" indent="0">
              <a:lnSpc>
                <a:spcPct val="100000"/>
              </a:lnSpc>
              <a:buNone/>
              <a:defRPr/>
            </a:lvl4pPr>
            <a:lvl5pPr marL="1828800" indent="0">
              <a:lnSpc>
                <a:spcPct val="100000"/>
              </a:lnSpc>
              <a:buNone/>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Text Placeholder 15">
            <a:extLst>
              <a:ext uri="{FF2B5EF4-FFF2-40B4-BE49-F238E27FC236}">
                <a16:creationId xmlns:a16="http://schemas.microsoft.com/office/drawing/2014/main" id="{1FE3D6C8-6A54-D048-91C8-3D403973D66D}"/>
              </a:ext>
            </a:extLst>
          </p:cNvPr>
          <p:cNvSpPr>
            <a:spLocks noGrp="1"/>
          </p:cNvSpPr>
          <p:nvPr>
            <p:ph type="body" sz="quarter" idx="12" hasCustomPrompt="1"/>
          </p:nvPr>
        </p:nvSpPr>
        <p:spPr>
          <a:xfrm>
            <a:off x="515939" y="6231839"/>
            <a:ext cx="9720262" cy="465655"/>
          </a:xfrm>
        </p:spPr>
        <p:txBody>
          <a:bodyPr lIns="0" rIns="0" bIns="0" anchor="b" anchorCtr="0">
            <a:noAutofit/>
          </a:bodyPr>
          <a:lstStyle>
            <a:lvl1pPr marL="0" indent="0">
              <a:lnSpc>
                <a:spcPct val="100000"/>
              </a:lnSpc>
              <a:spcBef>
                <a:spcPts val="0"/>
              </a:spcBef>
              <a:buNone/>
              <a:defRPr sz="800">
                <a:solidFill>
                  <a:schemeClr val="tx2"/>
                </a:solidFill>
              </a:defRPr>
            </a:lvl1pPr>
          </a:lstStyle>
          <a:p>
            <a:pPr lvl="0"/>
            <a:r>
              <a:rPr lang="en-GB"/>
              <a:t>Insert footnotes here</a:t>
            </a:r>
            <a:endParaRPr lang="en-US"/>
          </a:p>
        </p:txBody>
      </p:sp>
      <p:pic>
        <p:nvPicPr>
          <p:cNvPr id="13" name="Graphic 12">
            <a:extLst>
              <a:ext uri="{FF2B5EF4-FFF2-40B4-BE49-F238E27FC236}">
                <a16:creationId xmlns:a16="http://schemas.microsoft.com/office/drawing/2014/main" id="{F8812266-1B92-0A46-9FB1-EC43BB27EC5E}"/>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781" t="-3696" r="9101" b="10769"/>
          <a:stretch/>
        </p:blipFill>
        <p:spPr>
          <a:xfrm>
            <a:off x="9291978" y="4385733"/>
            <a:ext cx="2900022" cy="2472267"/>
          </a:xfrm>
          <a:prstGeom prst="rect">
            <a:avLst/>
          </a:prstGeom>
        </p:spPr>
      </p:pic>
      <p:sp>
        <p:nvSpPr>
          <p:cNvPr id="14" name="TextBox 13">
            <a:extLst>
              <a:ext uri="{FF2B5EF4-FFF2-40B4-BE49-F238E27FC236}">
                <a16:creationId xmlns:a16="http://schemas.microsoft.com/office/drawing/2014/main" id="{AEBE4C8F-69F2-D444-81DB-5C6A9E8D3421}"/>
              </a:ext>
            </a:extLst>
          </p:cNvPr>
          <p:cNvSpPr txBox="1"/>
          <p:nvPr userDrawn="1"/>
        </p:nvSpPr>
        <p:spPr>
          <a:xfrm rot="20126775">
            <a:off x="11343671" y="6419489"/>
            <a:ext cx="438188" cy="195814"/>
          </a:xfrm>
          <a:prstGeom prst="rect">
            <a:avLst/>
          </a:prstGeom>
          <a:solidFill>
            <a:schemeClr val="bg1"/>
          </a:solidFill>
        </p:spPr>
        <p:txBody>
          <a:bodyPr wrap="none" lIns="36000" tIns="36000" rIns="36000" bIns="36000" rtlCol="0">
            <a:spAutoFit/>
          </a:bodyPr>
          <a:lstStyle/>
          <a:p>
            <a:pPr algn="ctr"/>
            <a:r>
              <a:rPr lang="en-US" sz="800">
                <a:solidFill>
                  <a:srgbClr val="4F8DCB"/>
                </a:solidFill>
              </a:rPr>
              <a:t>slide </a:t>
            </a:r>
            <a:fld id="{2F9D97C6-F9C4-4D49-BD7A-12DA3D8043F0}" type="slidenum">
              <a:rPr lang="en-US" sz="800" smtClean="0">
                <a:solidFill>
                  <a:srgbClr val="4F8DCB"/>
                </a:solidFill>
              </a:rPr>
              <a:pPr algn="ctr"/>
              <a:t>‹#›</a:t>
            </a:fld>
            <a:endParaRPr lang="en-US" sz="800">
              <a:solidFill>
                <a:srgbClr val="4F8DCB"/>
              </a:solidFill>
            </a:endParaRPr>
          </a:p>
        </p:txBody>
      </p:sp>
    </p:spTree>
    <p:extLst>
      <p:ext uri="{BB962C8B-B14F-4D97-AF65-F5344CB8AC3E}">
        <p14:creationId xmlns:p14="http://schemas.microsoft.com/office/powerpoint/2010/main" val="960278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6"/>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r>
              <a:rPr lang="en-US"/>
              <a:t>Hope S. </a:t>
            </a:r>
            <a:r>
              <a:rPr lang="en-US" err="1"/>
              <a:t>Rugo</a:t>
            </a:r>
            <a:r>
              <a:rPr lang="en-US"/>
              <a:t>, MD</a:t>
            </a:r>
          </a:p>
        </p:txBody>
      </p:sp>
    </p:spTree>
    <p:extLst>
      <p:ext uri="{BB962C8B-B14F-4D97-AF65-F5344CB8AC3E}">
        <p14:creationId xmlns:p14="http://schemas.microsoft.com/office/powerpoint/2010/main" val="16531521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663012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userDrawn="1">
  <p:cSld name="Main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516" y="365125"/>
            <a:ext cx="10972800" cy="987019"/>
          </a:xfrm>
        </p:spPr>
        <p:txBody>
          <a:bodyPr/>
          <a:lstStyle>
            <a:lvl1pPr algn="l">
              <a:lnSpc>
                <a:spcPct val="80000"/>
              </a:lnSpc>
              <a:defRPr b="1" i="0">
                <a:solidFill>
                  <a:schemeClr val="tx2"/>
                </a:solidFill>
                <a:latin typeface="Trebuchet MS" panose="020B0703020202090204" pitchFamily="34" charset="0"/>
              </a:defRPr>
            </a:lvl1pPr>
          </a:lstStyle>
          <a:p>
            <a:r>
              <a:rPr lang="en-US"/>
              <a:t>Click to edit master title style</a:t>
            </a:r>
          </a:p>
        </p:txBody>
      </p:sp>
      <p:sp>
        <p:nvSpPr>
          <p:cNvPr id="4" name="Text Placeholder 3">
            <a:extLst>
              <a:ext uri="{FF2B5EF4-FFF2-40B4-BE49-F238E27FC236}">
                <a16:creationId xmlns:a16="http://schemas.microsoft.com/office/drawing/2014/main" id="{AB1E31CD-65A3-BA4E-9C03-9CCFCA71BB8A}"/>
              </a:ext>
            </a:extLst>
          </p:cNvPr>
          <p:cNvSpPr>
            <a:spLocks noGrp="1"/>
          </p:cNvSpPr>
          <p:nvPr>
            <p:ph type="body" sz="quarter" idx="10"/>
          </p:nvPr>
        </p:nvSpPr>
        <p:spPr>
          <a:xfrm>
            <a:off x="577850" y="1417638"/>
            <a:ext cx="10972800" cy="4422775"/>
          </a:xfrm>
          <a:prstGeom prst="rect">
            <a:avLst/>
          </a:prstGeom>
        </p:spPr>
        <p:txBody>
          <a:bodyPr>
            <a:noAutofit/>
          </a:bodyPr>
          <a:lstStyle>
            <a:lvl1pPr>
              <a:defRPr sz="2000"/>
            </a:lvl1pPr>
            <a:lvl2pPr>
              <a:defRPr sz="1400"/>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Slide Number Placeholder 3">
            <a:extLst>
              <a:ext uri="{FF2B5EF4-FFF2-40B4-BE49-F238E27FC236}">
                <a16:creationId xmlns:a16="http://schemas.microsoft.com/office/drawing/2014/main" id="{998EB669-18FD-6AF8-0A4C-24B6669F8E63}"/>
              </a:ext>
            </a:extLst>
          </p:cNvPr>
          <p:cNvSpPr>
            <a:spLocks noGrp="1"/>
          </p:cNvSpPr>
          <p:nvPr>
            <p:ph type="sldNum" sz="quarter" idx="12"/>
          </p:nvPr>
        </p:nvSpPr>
        <p:spPr>
          <a:xfrm>
            <a:off x="211015" y="6309604"/>
            <a:ext cx="549561" cy="291492"/>
          </a:xfrm>
        </p:spPr>
        <p:txBody>
          <a:bodyPr/>
          <a:lstStyle>
            <a:lvl1pPr>
              <a:defRPr>
                <a:solidFill>
                  <a:schemeClr val="tx1">
                    <a:lumMod val="40000"/>
                    <a:lumOff val="60000"/>
                  </a:schemeClr>
                </a:solidFill>
              </a:defRPr>
            </a:lvl1pPr>
          </a:lstStyle>
          <a:p>
            <a:fld id="{4BEAA09E-D67E-864E-8466-C38E88600C4F}" type="slidenum">
              <a:rPr lang="en-US" smtClean="0"/>
              <a:pPr/>
              <a:t>‹#›</a:t>
            </a:fld>
            <a:endParaRPr lang="en-US" dirty="0"/>
          </a:p>
        </p:txBody>
      </p:sp>
    </p:spTree>
    <p:extLst>
      <p:ext uri="{BB962C8B-B14F-4D97-AF65-F5344CB8AC3E}">
        <p14:creationId xmlns:p14="http://schemas.microsoft.com/office/powerpoint/2010/main" val="32999560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Title + Sub + Text">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24E44CA4-962D-D8C5-38AF-6912733724C6}"/>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re 1">
            <a:extLst>
              <a:ext uri="{FF2B5EF4-FFF2-40B4-BE49-F238E27FC236}">
                <a16:creationId xmlns:a16="http://schemas.microsoft.com/office/drawing/2014/main" id="{5F78A213-41A2-FA01-C812-FCE418C3CA18}"/>
              </a:ext>
            </a:extLst>
          </p:cNvPr>
          <p:cNvSpPr>
            <a:spLocks noGrp="1"/>
          </p:cNvSpPr>
          <p:nvPr>
            <p:ph type="title" hasCustomPrompt="1"/>
          </p:nvPr>
        </p:nvSpPr>
        <p:spPr>
          <a:xfrm>
            <a:off x="831850" y="882316"/>
            <a:ext cx="10515600" cy="599243"/>
          </a:xfrm>
        </p:spPr>
        <p:txBody>
          <a:bodyPr anchor="b">
            <a:normAutofit/>
          </a:bodyPr>
          <a:lstStyle>
            <a:lvl1pPr>
              <a:defRPr sz="3500" b="1" i="0">
                <a:solidFill>
                  <a:srgbClr val="002060"/>
                </a:solidFill>
                <a:latin typeface="Arial Narrow" panose="020B0604020202020204" pitchFamily="34" charset="0"/>
                <a:cs typeface="Arial Narrow" panose="020B0604020202020204" pitchFamily="34" charset="0"/>
              </a:defRPr>
            </a:lvl1pPr>
          </a:lstStyle>
          <a:p>
            <a:r>
              <a:rPr lang="fr-FR"/>
              <a:t>TITLE OF THE SLIDE</a:t>
            </a:r>
          </a:p>
        </p:txBody>
      </p:sp>
      <p:sp>
        <p:nvSpPr>
          <p:cNvPr id="3" name="Espace réservé du texte 2">
            <a:extLst>
              <a:ext uri="{FF2B5EF4-FFF2-40B4-BE49-F238E27FC236}">
                <a16:creationId xmlns:a16="http://schemas.microsoft.com/office/drawing/2014/main" id="{22D92766-B4BF-FA85-62DE-BF740F942ABF}"/>
              </a:ext>
            </a:extLst>
          </p:cNvPr>
          <p:cNvSpPr>
            <a:spLocks noGrp="1"/>
          </p:cNvSpPr>
          <p:nvPr>
            <p:ph type="body" idx="1" hasCustomPrompt="1"/>
          </p:nvPr>
        </p:nvSpPr>
        <p:spPr>
          <a:xfrm>
            <a:off x="831850" y="1596400"/>
            <a:ext cx="10515600" cy="323071"/>
          </a:xfrm>
        </p:spPr>
        <p:txBody>
          <a:bodyPr>
            <a:normAutofit/>
          </a:bodyPr>
          <a:lstStyle>
            <a:lvl1pPr marL="0" indent="0">
              <a:buNone/>
              <a:defRPr sz="2000" b="1" i="0">
                <a:solidFill>
                  <a:srgbClr val="002060"/>
                </a:solidFill>
                <a:latin typeface="Arial Narrow" panose="020B0604020202020204" pitchFamily="34" charset="0"/>
                <a:cs typeface="Arial Narrow"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err="1"/>
              <a:t>Subtitle</a:t>
            </a:r>
            <a:endParaRPr lang="fr-FR"/>
          </a:p>
        </p:txBody>
      </p:sp>
      <p:sp>
        <p:nvSpPr>
          <p:cNvPr id="4" name="Espace réservé du texte 2">
            <a:extLst>
              <a:ext uri="{FF2B5EF4-FFF2-40B4-BE49-F238E27FC236}">
                <a16:creationId xmlns:a16="http://schemas.microsoft.com/office/drawing/2014/main" id="{1D66F7F9-F1F4-71F5-25C3-020BA976184B}"/>
              </a:ext>
            </a:extLst>
          </p:cNvPr>
          <p:cNvSpPr>
            <a:spLocks noGrp="1"/>
          </p:cNvSpPr>
          <p:nvPr>
            <p:ph type="body" idx="10" hasCustomPrompt="1"/>
          </p:nvPr>
        </p:nvSpPr>
        <p:spPr>
          <a:xfrm>
            <a:off x="831850" y="2198283"/>
            <a:ext cx="8705689" cy="1230717"/>
          </a:xfrm>
        </p:spPr>
        <p:txBody>
          <a:bodyPr>
            <a:normAutofit/>
          </a:bodyPr>
          <a:lstStyle>
            <a:lvl1pPr marL="0" indent="0">
              <a:buNone/>
              <a:defRPr sz="2000" b="0" i="0">
                <a:solidFill>
                  <a:srgbClr val="002060"/>
                </a:solidFill>
                <a:latin typeface="Arial Narrow" panose="020B0604020202020204" pitchFamily="34" charset="0"/>
                <a:cs typeface="Arial Narrow"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H">
                <a:effectLst/>
              </a:rPr>
              <a:t>In </a:t>
            </a:r>
            <a:r>
              <a:rPr lang="fr-CH" err="1">
                <a:effectLst/>
              </a:rPr>
              <a:t>egestas</a:t>
            </a:r>
            <a:r>
              <a:rPr lang="fr-CH">
                <a:effectLst/>
              </a:rPr>
              <a:t> </a:t>
            </a:r>
            <a:r>
              <a:rPr lang="fr-CH" err="1">
                <a:effectLst/>
              </a:rPr>
              <a:t>arcu</a:t>
            </a:r>
            <a:r>
              <a:rPr lang="fr-CH">
                <a:effectLst/>
              </a:rPr>
              <a:t> ipsum, </a:t>
            </a:r>
            <a:r>
              <a:rPr lang="fr-CH" err="1">
                <a:effectLst/>
              </a:rPr>
              <a:t>ac</a:t>
            </a:r>
            <a:r>
              <a:rPr lang="fr-CH">
                <a:effectLst/>
              </a:rPr>
              <a:t> </a:t>
            </a:r>
            <a:r>
              <a:rPr lang="fr-CH" err="1">
                <a:effectLst/>
              </a:rPr>
              <a:t>tempus</a:t>
            </a:r>
            <a:r>
              <a:rPr lang="fr-CH">
                <a:effectLst/>
              </a:rPr>
              <a:t> </a:t>
            </a:r>
            <a:r>
              <a:rPr lang="fr-CH" err="1">
                <a:effectLst/>
              </a:rPr>
              <a:t>arcu</a:t>
            </a:r>
            <a:r>
              <a:rPr lang="fr-CH">
                <a:effectLst/>
              </a:rPr>
              <a:t> </a:t>
            </a:r>
            <a:r>
              <a:rPr lang="fr-CH" err="1">
                <a:effectLst/>
              </a:rPr>
              <a:t>porttitor</a:t>
            </a:r>
            <a:r>
              <a:rPr lang="fr-CH">
                <a:effectLst/>
              </a:rPr>
              <a:t> </a:t>
            </a:r>
            <a:r>
              <a:rPr lang="fr-CH" err="1">
                <a:effectLst/>
              </a:rPr>
              <a:t>sit</a:t>
            </a:r>
            <a:r>
              <a:rPr lang="fr-CH">
                <a:effectLst/>
              </a:rPr>
              <a:t> </a:t>
            </a:r>
            <a:r>
              <a:rPr lang="fr-CH" err="1">
                <a:effectLst/>
              </a:rPr>
              <a:t>amet</a:t>
            </a:r>
            <a:r>
              <a:rPr lang="fr-CH">
                <a:effectLst/>
              </a:rPr>
              <a:t>. Cras non </a:t>
            </a:r>
            <a:r>
              <a:rPr lang="fr-CH" err="1">
                <a:effectLst/>
              </a:rPr>
              <a:t>sagittis</a:t>
            </a:r>
            <a:r>
              <a:rPr lang="fr-CH">
                <a:effectLst/>
              </a:rPr>
              <a:t> </a:t>
            </a:r>
            <a:r>
              <a:rPr lang="fr-CH" err="1">
                <a:effectLst/>
              </a:rPr>
              <a:t>felis</a:t>
            </a:r>
            <a:r>
              <a:rPr lang="fr-CH">
                <a:effectLst/>
              </a:rPr>
              <a:t>. </a:t>
            </a:r>
            <a:r>
              <a:rPr lang="fr-CH" err="1">
                <a:effectLst/>
              </a:rPr>
              <a:t>Phasellus</a:t>
            </a:r>
            <a:r>
              <a:rPr lang="fr-CH">
                <a:effectLst/>
              </a:rPr>
              <a:t> </a:t>
            </a:r>
            <a:r>
              <a:rPr lang="fr-CH" err="1">
                <a:effectLst/>
              </a:rPr>
              <a:t>mauris</a:t>
            </a:r>
            <a:r>
              <a:rPr lang="fr-CH">
                <a:effectLst/>
              </a:rPr>
              <a:t> massa, </a:t>
            </a:r>
            <a:r>
              <a:rPr lang="fr-CH" err="1">
                <a:effectLst/>
              </a:rPr>
              <a:t>ultrices</a:t>
            </a:r>
            <a:r>
              <a:rPr lang="fr-CH">
                <a:effectLst/>
              </a:rPr>
              <a:t> </a:t>
            </a:r>
            <a:r>
              <a:rPr lang="fr-CH" err="1">
                <a:effectLst/>
              </a:rPr>
              <a:t>ac</a:t>
            </a:r>
            <a:r>
              <a:rPr lang="fr-CH">
                <a:effectLst/>
              </a:rPr>
              <a:t> </a:t>
            </a:r>
            <a:r>
              <a:rPr lang="fr-CH" err="1">
                <a:effectLst/>
              </a:rPr>
              <a:t>posuere</a:t>
            </a:r>
            <a:r>
              <a:rPr lang="fr-CH">
                <a:effectLst/>
              </a:rPr>
              <a:t> </a:t>
            </a:r>
            <a:r>
              <a:rPr lang="fr-CH" err="1">
                <a:effectLst/>
              </a:rPr>
              <a:t>ac</a:t>
            </a:r>
            <a:r>
              <a:rPr lang="fr-CH">
                <a:effectLst/>
              </a:rPr>
              <a:t>, </a:t>
            </a:r>
            <a:r>
              <a:rPr lang="fr-CH" err="1">
                <a:effectLst/>
              </a:rPr>
              <a:t>vulputate</a:t>
            </a:r>
            <a:r>
              <a:rPr lang="fr-CH">
                <a:effectLst/>
              </a:rPr>
              <a:t> </a:t>
            </a:r>
            <a:r>
              <a:rPr lang="fr-CH" err="1">
                <a:effectLst/>
              </a:rPr>
              <a:t>eget</a:t>
            </a:r>
            <a:r>
              <a:rPr lang="fr-CH">
                <a:effectLst/>
              </a:rPr>
              <a:t> nunc. Morbi </a:t>
            </a:r>
            <a:r>
              <a:rPr lang="fr-CH" err="1">
                <a:effectLst/>
              </a:rPr>
              <a:t>faucibus</a:t>
            </a:r>
            <a:r>
              <a:rPr lang="fr-CH">
                <a:effectLst/>
              </a:rPr>
              <a:t> </a:t>
            </a:r>
            <a:r>
              <a:rPr lang="fr-CH" err="1">
                <a:effectLst/>
              </a:rPr>
              <a:t>odio</a:t>
            </a:r>
            <a:r>
              <a:rPr lang="fr-CH">
                <a:effectLst/>
              </a:rPr>
              <a:t> non </a:t>
            </a:r>
            <a:r>
              <a:rPr lang="fr-CH" err="1">
                <a:effectLst/>
              </a:rPr>
              <a:t>orci</a:t>
            </a:r>
            <a:r>
              <a:rPr lang="fr-CH">
                <a:effectLst/>
              </a:rPr>
              <a:t> </a:t>
            </a:r>
            <a:r>
              <a:rPr lang="fr-CH" err="1">
                <a:effectLst/>
              </a:rPr>
              <a:t>maximus</a:t>
            </a:r>
            <a:r>
              <a:rPr lang="fr-CH">
                <a:effectLst/>
              </a:rPr>
              <a:t>, </a:t>
            </a:r>
            <a:r>
              <a:rPr lang="fr-CH" err="1">
                <a:effectLst/>
              </a:rPr>
              <a:t>sed</a:t>
            </a:r>
            <a:r>
              <a:rPr lang="fr-CH">
                <a:effectLst/>
              </a:rPr>
              <a:t> tristique </a:t>
            </a:r>
            <a:r>
              <a:rPr lang="fr-CH" err="1">
                <a:effectLst/>
              </a:rPr>
              <a:t>enim</a:t>
            </a:r>
            <a:r>
              <a:rPr lang="fr-CH">
                <a:effectLst/>
              </a:rPr>
              <a:t> </a:t>
            </a:r>
            <a:r>
              <a:rPr lang="fr-CH" err="1">
                <a:effectLst/>
              </a:rPr>
              <a:t>sollicitudin</a:t>
            </a:r>
            <a:r>
              <a:rPr lang="fr-CH">
                <a:effectLst/>
              </a:rPr>
              <a:t>. </a:t>
            </a:r>
            <a:r>
              <a:rPr lang="fr-CH" err="1">
                <a:effectLst/>
              </a:rPr>
              <a:t>Pellentesque</a:t>
            </a:r>
            <a:r>
              <a:rPr lang="fr-CH">
                <a:effectLst/>
              </a:rPr>
              <a:t> habitant morbi tristique </a:t>
            </a:r>
            <a:r>
              <a:rPr lang="fr-CH" err="1">
                <a:effectLst/>
              </a:rPr>
              <a:t>senectus</a:t>
            </a:r>
            <a:r>
              <a:rPr lang="fr-CH">
                <a:effectLst/>
              </a:rPr>
              <a:t> et </a:t>
            </a:r>
            <a:r>
              <a:rPr lang="fr-CH" err="1">
                <a:effectLst/>
              </a:rPr>
              <a:t>netus</a:t>
            </a:r>
            <a:r>
              <a:rPr lang="fr-CH">
                <a:effectLst/>
              </a:rPr>
              <a:t> et </a:t>
            </a:r>
            <a:r>
              <a:rPr lang="fr-CH" err="1">
                <a:effectLst/>
              </a:rPr>
              <a:t>malesuada</a:t>
            </a:r>
            <a:r>
              <a:rPr lang="fr-CH">
                <a:effectLst/>
              </a:rPr>
              <a:t> </a:t>
            </a:r>
            <a:r>
              <a:rPr lang="fr-CH" err="1">
                <a:effectLst/>
              </a:rPr>
              <a:t>fames</a:t>
            </a:r>
            <a:r>
              <a:rPr lang="fr-CH">
                <a:effectLst/>
              </a:rPr>
              <a:t> </a:t>
            </a:r>
            <a:r>
              <a:rPr lang="fr-CH" err="1">
                <a:effectLst/>
              </a:rPr>
              <a:t>ac</a:t>
            </a:r>
            <a:r>
              <a:rPr lang="fr-CH">
                <a:effectLst/>
              </a:rPr>
              <a:t> </a:t>
            </a:r>
            <a:r>
              <a:rPr lang="fr-CH" err="1">
                <a:effectLst/>
              </a:rPr>
              <a:t>turpis</a:t>
            </a:r>
            <a:r>
              <a:rPr lang="fr-CH">
                <a:effectLst/>
              </a:rPr>
              <a:t> </a:t>
            </a:r>
            <a:r>
              <a:rPr lang="fr-CH" err="1">
                <a:effectLst/>
              </a:rPr>
              <a:t>egestas</a:t>
            </a:r>
            <a:r>
              <a:rPr lang="fr-CH">
                <a:effectLst/>
              </a:rPr>
              <a:t>.</a:t>
            </a:r>
            <a:endParaRPr lang="fr-FR"/>
          </a:p>
        </p:txBody>
      </p:sp>
      <p:pic>
        <p:nvPicPr>
          <p:cNvPr id="7" name="Picture 6" descr="A blue letter on a white surface&#10;&#10;Description automatically generated">
            <a:extLst>
              <a:ext uri="{FF2B5EF4-FFF2-40B4-BE49-F238E27FC236}">
                <a16:creationId xmlns:a16="http://schemas.microsoft.com/office/drawing/2014/main" id="{6EB01E34-7C9D-108C-6CC3-EDB0A9D28D0D}"/>
              </a:ext>
            </a:extLst>
          </p:cNvPr>
          <p:cNvPicPr>
            <a:picLocks noChangeAspect="1"/>
          </p:cNvPicPr>
          <p:nvPr userDrawn="1"/>
        </p:nvPicPr>
        <p:blipFill>
          <a:blip r:embed="rId3"/>
          <a:stretch>
            <a:fillRect/>
          </a:stretch>
        </p:blipFill>
        <p:spPr>
          <a:xfrm>
            <a:off x="810796" y="6434117"/>
            <a:ext cx="1364261" cy="271045"/>
          </a:xfrm>
          <a:prstGeom prst="rect">
            <a:avLst/>
          </a:prstGeom>
        </p:spPr>
      </p:pic>
    </p:spTree>
    <p:extLst>
      <p:ext uri="{BB962C8B-B14F-4D97-AF65-F5344CB8AC3E}">
        <p14:creationId xmlns:p14="http://schemas.microsoft.com/office/powerpoint/2010/main" val="14676386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88F9FC-6B29-A442-6D20-3EFBCBBCFCA5}"/>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Text Placeholder 6">
            <a:extLst>
              <a:ext uri="{FF2B5EF4-FFF2-40B4-BE49-F238E27FC236}">
                <a16:creationId xmlns:a16="http://schemas.microsoft.com/office/drawing/2014/main" id="{8CE9F2CD-908F-EAB5-AE64-F59C7F98C2FF}"/>
              </a:ext>
            </a:extLst>
          </p:cNvPr>
          <p:cNvSpPr>
            <a:spLocks noGrp="1"/>
          </p:cNvSpPr>
          <p:nvPr>
            <p:ph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767943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130426"/>
            <a:ext cx="12192000" cy="1470025"/>
          </a:xfrm>
          <a:prstGeom prst="rect">
            <a:avLst/>
          </a:prstGeom>
        </p:spPr>
        <p:txBody>
          <a:bodyPr/>
          <a:lstStyle>
            <a:lvl1pPr>
              <a:defRPr sz="4800">
                <a:solidFill>
                  <a:srgbClr val="14467E"/>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463013"/>
          </a:xfrm>
          <a:prstGeom prst="rect">
            <a:avLst/>
          </a:prstGeom>
        </p:spPr>
        <p:txBody>
          <a:bodyPr/>
          <a:lstStyle>
            <a:lvl1pPr marL="0" indent="0" algn="ctr">
              <a:buNone/>
              <a:defRPr>
                <a:solidFill>
                  <a:srgbClr val="003767"/>
                </a:solidFill>
              </a:defRPr>
            </a:lvl1pPr>
            <a:lvl2pPr marL="609585" indent="0" algn="ctr">
              <a:buNone/>
              <a:defRPr/>
            </a:lvl2pPr>
            <a:lvl3pPr marL="1219170" indent="0" algn="ctr">
              <a:buNone/>
              <a:defRPr/>
            </a:lvl3pPr>
            <a:lvl4pPr marL="1828754" indent="0" algn="ctr">
              <a:buNone/>
              <a:defRPr/>
            </a:lvl4pPr>
            <a:lvl5pPr marL="2438339" indent="0" algn="ctr">
              <a:buNone/>
              <a:defRPr/>
            </a:lvl5pPr>
            <a:lvl6pPr marL="3047924" indent="0" algn="ctr">
              <a:buNone/>
              <a:defRPr/>
            </a:lvl6pPr>
            <a:lvl7pPr marL="3657509" indent="0" algn="ctr">
              <a:buNone/>
              <a:defRPr/>
            </a:lvl7pPr>
            <a:lvl8pPr marL="4267093" indent="0" algn="ctr">
              <a:buNone/>
              <a:defRPr/>
            </a:lvl8pPr>
            <a:lvl9pPr marL="4876678" indent="0" algn="ctr">
              <a:buNone/>
              <a:defRPr/>
            </a:lvl9pPr>
          </a:lstStyle>
          <a:p>
            <a:r>
              <a:rPr lang="en-US" dirty="0"/>
              <a:t>Click to edit Master subtitle style</a:t>
            </a:r>
          </a:p>
        </p:txBody>
      </p:sp>
    </p:spTree>
    <p:extLst>
      <p:ext uri="{BB962C8B-B14F-4D97-AF65-F5344CB8AC3E}">
        <p14:creationId xmlns:p14="http://schemas.microsoft.com/office/powerpoint/2010/main" val="5294673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88F9FC-6B29-A442-6D20-3EFBCBBCFCA5}"/>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Text Placeholder 6">
            <a:extLst>
              <a:ext uri="{FF2B5EF4-FFF2-40B4-BE49-F238E27FC236}">
                <a16:creationId xmlns:a16="http://schemas.microsoft.com/office/drawing/2014/main" id="{8CE9F2CD-908F-EAB5-AE64-F59C7F98C2FF}"/>
              </a:ext>
            </a:extLst>
          </p:cNvPr>
          <p:cNvSpPr>
            <a:spLocks noGrp="1"/>
          </p:cNvSpPr>
          <p:nvPr>
            <p:ph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495776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24558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FECF5F-8842-054F-938F-0BBE2535DA7C}"/>
              </a:ext>
            </a:extLst>
          </p:cNvPr>
          <p:cNvSpPr>
            <a:spLocks noGrp="1"/>
          </p:cNvSpPr>
          <p:nvPr>
            <p:ph type="title"/>
          </p:nvPr>
        </p:nvSpPr>
        <p:spPr>
          <a:xfrm>
            <a:off x="838200" y="594309"/>
            <a:ext cx="10515600" cy="1003951"/>
          </a:xfrm>
        </p:spPr>
        <p:txBody>
          <a:bodyPr>
            <a:normAutofit/>
          </a:bodyPr>
          <a:lstStyle>
            <a:lvl1pPr>
              <a:defRPr sz="3800" b="1" i="0" baseline="0">
                <a:solidFill>
                  <a:srgbClr val="002060"/>
                </a:solidFill>
                <a:latin typeface="Calibri" panose="020F050202020403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0D6EFF8-134C-0649-BE3E-DBE640FD54AC}"/>
              </a:ext>
            </a:extLst>
          </p:cNvPr>
          <p:cNvSpPr>
            <a:spLocks noGrp="1"/>
          </p:cNvSpPr>
          <p:nvPr>
            <p:ph idx="1"/>
          </p:nvPr>
        </p:nvSpPr>
        <p:spPr>
          <a:xfrm>
            <a:off x="838200" y="1600201"/>
            <a:ext cx="10515600" cy="4576763"/>
          </a:xfrm>
        </p:spPr>
        <p:txBody>
          <a:bodyPr>
            <a:normAutofit/>
          </a:bodyPr>
          <a:lstStyle>
            <a:lvl1pPr>
              <a:defRPr sz="2800" b="0" i="0" baseline="0">
                <a:solidFill>
                  <a:srgbClr val="002060"/>
                </a:solidFill>
                <a:latin typeface="Calibri" panose="020F0502020204030204" pitchFamily="34" charset="0"/>
              </a:defRPr>
            </a:lvl1pPr>
            <a:lvl2pPr>
              <a:defRPr sz="2800" b="0" i="0" baseline="0">
                <a:solidFill>
                  <a:srgbClr val="002060"/>
                </a:solidFill>
                <a:latin typeface="Calibri" panose="020F0502020204030204" pitchFamily="34" charset="0"/>
              </a:defRPr>
            </a:lvl2pPr>
            <a:lvl3pPr>
              <a:defRPr sz="2800" b="0" i="0" baseline="0">
                <a:solidFill>
                  <a:srgbClr val="002060"/>
                </a:solidFill>
                <a:latin typeface="Calibri" panose="020F0502020204030204" pitchFamily="34" charset="0"/>
              </a:defRPr>
            </a:lvl3pPr>
            <a:lvl4pPr>
              <a:defRPr sz="2800" b="0" i="0" baseline="0">
                <a:solidFill>
                  <a:srgbClr val="002060"/>
                </a:solidFill>
                <a:latin typeface="Calibri" panose="020F0502020204030204" pitchFamily="34" charset="0"/>
              </a:defRPr>
            </a:lvl4pPr>
            <a:lvl5pPr>
              <a:defRPr sz="2800" b="0" i="0" baseline="0">
                <a:solidFill>
                  <a:srgbClr val="002060"/>
                </a:solidFill>
                <a:latin typeface="Calibri" panose="020F050202020403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00C1105-8ED8-ED47-BCE6-D9BC85FBFEF6}"/>
              </a:ext>
            </a:extLst>
          </p:cNvPr>
          <p:cNvSpPr>
            <a:spLocks noGrp="1"/>
          </p:cNvSpPr>
          <p:nvPr>
            <p:ph type="dt" sz="half" idx="10"/>
          </p:nvPr>
        </p:nvSpPr>
        <p:spPr>
          <a:xfrm>
            <a:off x="838200" y="6356372"/>
            <a:ext cx="2743200" cy="365125"/>
          </a:xfrm>
          <a:prstGeom prst="rect">
            <a:avLst/>
          </a:prstGeom>
        </p:spPr>
        <p:txBody>
          <a:bodyPr/>
          <a:lstStyle/>
          <a:p>
            <a:fld id="{DEA0ED9F-C8D4-1E40-9274-0BDB20A70D48}" type="datetime1">
              <a:rPr lang="en-US" smtClean="0"/>
              <a:t>6/2/25</a:t>
            </a:fld>
            <a:endParaRPr lang="en-US"/>
          </a:p>
        </p:txBody>
      </p:sp>
      <p:sp>
        <p:nvSpPr>
          <p:cNvPr id="5" name="Footer Placeholder 4">
            <a:extLst>
              <a:ext uri="{FF2B5EF4-FFF2-40B4-BE49-F238E27FC236}">
                <a16:creationId xmlns:a16="http://schemas.microsoft.com/office/drawing/2014/main" id="{57E670BB-AB69-1F49-BAD0-26F476911613}"/>
              </a:ext>
            </a:extLst>
          </p:cNvPr>
          <p:cNvSpPr>
            <a:spLocks noGrp="1"/>
          </p:cNvSpPr>
          <p:nvPr>
            <p:ph type="ftr" sz="quarter" idx="11"/>
          </p:nvPr>
        </p:nvSpPr>
        <p:spPr/>
        <p:txBody>
          <a:bodyPr/>
          <a:lstStyle/>
          <a:p>
            <a:r>
              <a:rPr lang="en-US" dirty="0"/>
              <a:t>This presentation is the intellectual property of the author/presenter. Contact </a:t>
            </a:r>
            <a:r>
              <a:rPr lang="en-US" dirty="0" err="1"/>
              <a:t>hope.rugo@ucsf.edu</a:t>
            </a:r>
            <a:r>
              <a:rPr lang="en-US" dirty="0"/>
              <a:t> for permission to reprint and/or distribute.</a:t>
            </a:r>
          </a:p>
        </p:txBody>
      </p:sp>
      <p:sp>
        <p:nvSpPr>
          <p:cNvPr id="6" name="Slide Number Placeholder 5">
            <a:extLst>
              <a:ext uri="{FF2B5EF4-FFF2-40B4-BE49-F238E27FC236}">
                <a16:creationId xmlns:a16="http://schemas.microsoft.com/office/drawing/2014/main" id="{FFF93DA6-3D62-6B43-BADC-35B67625EB1D}"/>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3063862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3811F168-5851-4164-A476-942919F07F41}"/>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113465" y="3662363"/>
            <a:ext cx="6078537"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54"/>
          <p:cNvSpPr>
            <a:spLocks noGrp="1" noChangeArrowheads="1"/>
          </p:cNvSpPr>
          <p:nvPr>
            <p:ph type="subTitle" idx="1"/>
          </p:nvPr>
        </p:nvSpPr>
        <p:spPr>
          <a:xfrm>
            <a:off x="609600" y="4041651"/>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endParaRPr lang="en-US" dirty="0"/>
          </a:p>
        </p:txBody>
      </p:sp>
      <p:sp>
        <p:nvSpPr>
          <p:cNvPr id="8" name="Rectangle 7">
            <a:extLst>
              <a:ext uri="{FF2B5EF4-FFF2-40B4-BE49-F238E27FC236}">
                <a16:creationId xmlns:a16="http://schemas.microsoft.com/office/drawing/2014/main" id="{02294B36-D511-4E23-A768-EAFA149B5CC7}"/>
              </a:ext>
            </a:extLst>
          </p:cNvPr>
          <p:cNvSpPr/>
          <p:nvPr/>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Rectangle 13">
            <a:extLst>
              <a:ext uri="{FF2B5EF4-FFF2-40B4-BE49-F238E27FC236}">
                <a16:creationId xmlns:a16="http://schemas.microsoft.com/office/drawing/2014/main" id="{C6C33664-ACD6-44A3-95A5-32325CBC9685}"/>
              </a:ext>
            </a:extLst>
          </p:cNvPr>
          <p:cNvSpPr/>
          <p:nvPr userDrawn="1"/>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6" name="Picture 15">
            <a:extLst>
              <a:ext uri="{FF2B5EF4-FFF2-40B4-BE49-F238E27FC236}">
                <a16:creationId xmlns:a16="http://schemas.microsoft.com/office/drawing/2014/main" id="{980EB246-0392-4BB5-B5BD-C999CA9A71ED}"/>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auto">
          <a:xfrm>
            <a:off x="9053514" y="328762"/>
            <a:ext cx="2673351" cy="945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3900">
                <a:solidFill>
                  <a:srgbClr val="455560"/>
                </a:solidFill>
              </a:defRPr>
            </a:lvl1pPr>
          </a:lstStyle>
          <a:p>
            <a:r>
              <a:rPr lang="en-US"/>
              <a:t>Click to edit Master title style</a:t>
            </a:r>
            <a:endParaRPr lang="en-US" dirty="0"/>
          </a:p>
        </p:txBody>
      </p:sp>
      <p:pic>
        <p:nvPicPr>
          <p:cNvPr id="3" name="Picture 2">
            <a:extLst>
              <a:ext uri="{FF2B5EF4-FFF2-40B4-BE49-F238E27FC236}">
                <a16:creationId xmlns:a16="http://schemas.microsoft.com/office/drawing/2014/main" id="{ACFFEDA8-9C4F-4585-8C14-49798BB4752A}"/>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6105525" y="3666227"/>
            <a:ext cx="6086475" cy="3200400"/>
          </a:xfrm>
          <a:prstGeom prst="rect">
            <a:avLst/>
          </a:prstGeom>
        </p:spPr>
      </p:pic>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5940846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709961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preserve="1">
  <p:cSld name="Transition Slide">
    <p:spTree>
      <p:nvGrpSpPr>
        <p:cNvPr id="1" name=""/>
        <p:cNvGrpSpPr/>
        <p:nvPr/>
      </p:nvGrpSpPr>
      <p:grpSpPr>
        <a:xfrm>
          <a:off x="0" y="0"/>
          <a:ext cx="0" cy="0"/>
          <a:chOff x="0" y="0"/>
          <a:chExt cx="0" cy="0"/>
        </a:xfrm>
      </p:grpSpPr>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1"/>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9" name="Picture 8">
            <a:extLst>
              <a:ext uri="{FF2B5EF4-FFF2-40B4-BE49-F238E27FC236}">
                <a16:creationId xmlns:a16="http://schemas.microsoft.com/office/drawing/2014/main" id="{49293BAA-8C62-4F73-8124-D4D6BEBF884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364581" y="5345429"/>
            <a:ext cx="3827419" cy="1247411"/>
          </a:xfrm>
          <a:prstGeom prst="rect">
            <a:avLst/>
          </a:prstGeom>
        </p:spPr>
      </p:pic>
      <p:cxnSp>
        <p:nvCxnSpPr>
          <p:cNvPr id="10" name="Straight Connector 9">
            <a:extLst>
              <a:ext uri="{FF2B5EF4-FFF2-40B4-BE49-F238E27FC236}">
                <a16:creationId xmlns:a16="http://schemas.microsoft.com/office/drawing/2014/main" id="{F7E97A50-08EF-437E-A636-931428B27154}"/>
              </a:ext>
            </a:extLst>
          </p:cNvPr>
          <p:cNvCxnSpPr/>
          <p:nvPr userDrawn="1"/>
        </p:nvCxnSpPr>
        <p:spPr>
          <a:xfrm>
            <a:off x="1" y="6589713"/>
            <a:ext cx="12192000" cy="0"/>
          </a:xfrm>
          <a:prstGeom prst="line">
            <a:avLst/>
          </a:prstGeom>
          <a:ln w="19050">
            <a:solidFill>
              <a:srgbClr val="7F3F9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648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41756578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29"/>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0"/>
            <a:ext cx="5229571" cy="4679463"/>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165124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29"/>
            <a:ext cx="5229571" cy="4665747"/>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9"/>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363439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61" y="238129"/>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22087050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6428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p:cSld name="Promo Slide">
    <p:spTree>
      <p:nvGrpSpPr>
        <p:cNvPr id="1" name=""/>
        <p:cNvGrpSpPr/>
        <p:nvPr/>
      </p:nvGrpSpPr>
      <p:grpSpPr>
        <a:xfrm>
          <a:off x="0" y="0"/>
          <a:ext cx="0" cy="0"/>
          <a:chOff x="0" y="0"/>
          <a:chExt cx="0" cy="0"/>
        </a:xfrm>
      </p:grpSpPr>
      <p:sp>
        <p:nvSpPr>
          <p:cNvPr id="10" name="Content Placeholder 9"/>
          <p:cNvSpPr>
            <a:spLocks noGrp="1"/>
          </p:cNvSpPr>
          <p:nvPr>
            <p:ph sz="quarter" idx="11"/>
          </p:nvPr>
        </p:nvSpPr>
        <p:spPr>
          <a:xfrm>
            <a:off x="514351" y="4856675"/>
            <a:ext cx="11283951" cy="1155939"/>
          </a:xfrm>
          <a:prstGeom prst="rect">
            <a:avLst/>
          </a:prstGeom>
        </p:spPr>
        <p:txBody>
          <a:bodyPr/>
          <a:lstStyle>
            <a:lvl1pPr>
              <a:buFontTx/>
              <a:buNone/>
              <a:defRPr sz="2400" b="1">
                <a:solidFill>
                  <a:srgbClr val="8B3D9A"/>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2" name="Title 1"/>
          <p:cNvSpPr>
            <a:spLocks noGrp="1"/>
          </p:cNvSpPr>
          <p:nvPr>
            <p:ph type="title"/>
          </p:nvPr>
        </p:nvSpPr>
        <p:spPr>
          <a:xfrm>
            <a:off x="514484" y="239716"/>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8"/>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pic>
        <p:nvPicPr>
          <p:cNvPr id="12" name="Picture 11">
            <a:extLst>
              <a:ext uri="{FF2B5EF4-FFF2-40B4-BE49-F238E27FC236}">
                <a16:creationId xmlns:a16="http://schemas.microsoft.com/office/drawing/2014/main" id="{5EDCE80E-A528-4F84-999C-167B7BD8770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361407" y="3355525"/>
            <a:ext cx="3827419" cy="1247411"/>
          </a:xfrm>
          <a:prstGeom prst="rect">
            <a:avLst/>
          </a:prstGeom>
        </p:spPr>
      </p:pic>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0"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9" name="Picture 5" descr="CCO_ONC_RGB.jpg">
            <a:extLst>
              <a:ext uri="{FF2B5EF4-FFF2-40B4-BE49-F238E27FC236}">
                <a16:creationId xmlns:a16="http://schemas.microsoft.com/office/drawing/2014/main" id="{A8FCC512-B9D6-45E5-83A8-5B1B4BEE1414}"/>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150225" y="5876926"/>
            <a:ext cx="3673475" cy="717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333580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userDrawn="1">
  <p:cSld name="Title only (notes)">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2">
            <a:extLst>
              <a:ext uri="{FF2B5EF4-FFF2-40B4-BE49-F238E27FC236}">
                <a16:creationId xmlns:a16="http://schemas.microsoft.com/office/drawing/2014/main" id="{15929F03-5D41-41AF-A894-2B94EB925E1C}"/>
              </a:ext>
            </a:extLst>
          </p:cNvPr>
          <p:cNvSpPr>
            <a:spLocks noGrp="1"/>
          </p:cNvSpPr>
          <p:nvPr>
            <p:ph type="body" sz="quarter" idx="10" hasCustomPrompt="1"/>
          </p:nvPr>
        </p:nvSpPr>
        <p:spPr>
          <a:xfrm>
            <a:off x="10620001" y="6639825"/>
            <a:ext cx="1199047" cy="103960"/>
          </a:xfrm>
        </p:spPr>
        <p:txBody>
          <a:bodyPr wrap="none" lIns="0" tIns="0" rIns="0" bIns="0" anchor="b" anchorCtr="0">
            <a:spAutoFit/>
          </a:bodyPr>
          <a:lstStyle>
            <a:lvl1pPr algn="r">
              <a:lnSpc>
                <a:spcPct val="90000"/>
              </a:lnSpc>
              <a:spcBef>
                <a:spcPts val="0"/>
              </a:spcBef>
              <a:defRPr sz="751"/>
            </a:lvl1pPr>
          </a:lstStyle>
          <a:p>
            <a:pPr lvl="0"/>
            <a:r>
              <a:rPr lang="en-US" dirty="0"/>
              <a:t>Click to add reference</a:t>
            </a:r>
            <a:endParaRPr lang="en-GB" dirty="0"/>
          </a:p>
        </p:txBody>
      </p:sp>
    </p:spTree>
    <p:extLst>
      <p:ext uri="{BB962C8B-B14F-4D97-AF65-F5344CB8AC3E}">
        <p14:creationId xmlns:p14="http://schemas.microsoft.com/office/powerpoint/2010/main" val="33974839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userDrawn="1">
  <p:cSld name="Title and Content (notes)">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Content Placeholder 6"/>
          <p:cNvSpPr>
            <a:spLocks noGrp="1"/>
          </p:cNvSpPr>
          <p:nvPr>
            <p:ph sz="quarter" idx="11"/>
          </p:nvPr>
        </p:nvSpPr>
        <p:spPr>
          <a:xfrm>
            <a:off x="719667" y="1604436"/>
            <a:ext cx="11089217" cy="4512733"/>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2">
            <a:extLst>
              <a:ext uri="{FF2B5EF4-FFF2-40B4-BE49-F238E27FC236}">
                <a16:creationId xmlns:a16="http://schemas.microsoft.com/office/drawing/2014/main" id="{008D0EE8-6479-4001-8D42-625239B19F2E}"/>
              </a:ext>
            </a:extLst>
          </p:cNvPr>
          <p:cNvSpPr>
            <a:spLocks noGrp="1"/>
          </p:cNvSpPr>
          <p:nvPr>
            <p:ph type="body" sz="quarter" idx="10" hasCustomPrompt="1"/>
          </p:nvPr>
        </p:nvSpPr>
        <p:spPr>
          <a:xfrm>
            <a:off x="10620001" y="6639825"/>
            <a:ext cx="1199047" cy="103960"/>
          </a:xfrm>
        </p:spPr>
        <p:txBody>
          <a:bodyPr wrap="none" lIns="0" tIns="0" rIns="0" bIns="0" anchor="b" anchorCtr="0">
            <a:spAutoFit/>
          </a:bodyPr>
          <a:lstStyle>
            <a:lvl1pPr algn="r">
              <a:lnSpc>
                <a:spcPct val="90000"/>
              </a:lnSpc>
              <a:spcBef>
                <a:spcPts val="0"/>
              </a:spcBef>
              <a:defRPr sz="751"/>
            </a:lvl1pPr>
          </a:lstStyle>
          <a:p>
            <a:pPr lvl="0"/>
            <a:r>
              <a:rPr lang="en-US" dirty="0"/>
              <a:t>Click to add reference</a:t>
            </a:r>
            <a:endParaRPr lang="en-GB" dirty="0"/>
          </a:p>
        </p:txBody>
      </p:sp>
    </p:spTree>
    <p:extLst>
      <p:ext uri="{BB962C8B-B14F-4D97-AF65-F5344CB8AC3E}">
        <p14:creationId xmlns:p14="http://schemas.microsoft.com/office/powerpoint/2010/main" val="14032349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4" y="2347914"/>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6"/>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6733571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rgbClr val="E2ECF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097856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7" y="4857754"/>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7" y="320357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5128439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83008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7" y="2101852"/>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07334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3" y="303217"/>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0"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0"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0"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0"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40226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907011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88481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89"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4"/>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9343996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1"/>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89"/>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1452801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8330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7"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7"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09445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7" y="627066"/>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7" y="2101852"/>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60122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5"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5" y="1416051"/>
            <a:ext cx="10358967" cy="4799013"/>
          </a:xfrm>
        </p:spPr>
        <p:txBody>
          <a:bodyPr/>
          <a:lstStyle/>
          <a:p>
            <a:pPr lvl="0"/>
            <a:endParaRPr lang="en-US" noProof="0"/>
          </a:p>
        </p:txBody>
      </p:sp>
    </p:spTree>
    <p:extLst>
      <p:ext uri="{BB962C8B-B14F-4D97-AF65-F5344CB8AC3E}">
        <p14:creationId xmlns:p14="http://schemas.microsoft.com/office/powerpoint/2010/main" val="20547658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51400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6221969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2396912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1" y="2360613"/>
            <a:ext cx="4955645" cy="3810000"/>
          </a:xfrm>
          <a:prstGeom prst="rect">
            <a:avLst/>
          </a:prstGeom>
        </p:spPr>
        <p:txBody>
          <a:bodyPr/>
          <a:lstStyle/>
          <a:p>
            <a:endParaRPr lang="en-US"/>
          </a:p>
        </p:txBody>
      </p:sp>
    </p:spTree>
    <p:extLst>
      <p:ext uri="{BB962C8B-B14F-4D97-AF65-F5344CB8AC3E}">
        <p14:creationId xmlns:p14="http://schemas.microsoft.com/office/powerpoint/2010/main" val="3461384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0" y="5905501"/>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4034990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9965911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5AB4CCB1-DBC0-D14D-BC8B-9FB8BA85CFC0}"/>
              </a:ext>
            </a:extLst>
          </p:cNvPr>
          <p:cNvSpPr>
            <a:spLocks noGrp="1"/>
          </p:cNvSpPr>
          <p:nvPr>
            <p:ph idx="46" hasCustomPrompt="1"/>
          </p:nvPr>
        </p:nvSpPr>
        <p:spPr>
          <a:xfrm>
            <a:off x="2971800" y="4834475"/>
            <a:ext cx="8540496" cy="502920"/>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9" name="Content Placeholder 2">
            <a:extLst>
              <a:ext uri="{FF2B5EF4-FFF2-40B4-BE49-F238E27FC236}">
                <a16:creationId xmlns:a16="http://schemas.microsoft.com/office/drawing/2014/main" id="{CD93A08B-E808-9842-89A1-88E20A83C5CF}"/>
              </a:ext>
            </a:extLst>
          </p:cNvPr>
          <p:cNvSpPr>
            <a:spLocks noGrp="1"/>
          </p:cNvSpPr>
          <p:nvPr>
            <p:ph idx="47" hasCustomPrompt="1"/>
          </p:nvPr>
        </p:nvSpPr>
        <p:spPr>
          <a:xfrm>
            <a:off x="2971800" y="1231292"/>
            <a:ext cx="8540496" cy="502920"/>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10" name="Content Placeholder 2">
            <a:extLst>
              <a:ext uri="{FF2B5EF4-FFF2-40B4-BE49-F238E27FC236}">
                <a16:creationId xmlns:a16="http://schemas.microsoft.com/office/drawing/2014/main" id="{92FED2CE-F2B7-F44F-8C35-F5D48C997B95}"/>
              </a:ext>
            </a:extLst>
          </p:cNvPr>
          <p:cNvSpPr>
            <a:spLocks noGrp="1"/>
          </p:cNvSpPr>
          <p:nvPr>
            <p:ph idx="48" hasCustomPrompt="1"/>
          </p:nvPr>
        </p:nvSpPr>
        <p:spPr>
          <a:xfrm>
            <a:off x="2971800" y="1827123"/>
            <a:ext cx="8540496" cy="502920"/>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11" name="Content Placeholder 2">
            <a:extLst>
              <a:ext uri="{FF2B5EF4-FFF2-40B4-BE49-F238E27FC236}">
                <a16:creationId xmlns:a16="http://schemas.microsoft.com/office/drawing/2014/main" id="{E4FF5F1D-9A8F-E74C-B0D1-475D30CB818F}"/>
              </a:ext>
            </a:extLst>
          </p:cNvPr>
          <p:cNvSpPr>
            <a:spLocks noGrp="1"/>
          </p:cNvSpPr>
          <p:nvPr>
            <p:ph idx="49" hasCustomPrompt="1"/>
          </p:nvPr>
        </p:nvSpPr>
        <p:spPr>
          <a:xfrm>
            <a:off x="2971800" y="2437972"/>
            <a:ext cx="8540496" cy="502920"/>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12" name="Content Placeholder 2">
            <a:extLst>
              <a:ext uri="{FF2B5EF4-FFF2-40B4-BE49-F238E27FC236}">
                <a16:creationId xmlns:a16="http://schemas.microsoft.com/office/drawing/2014/main" id="{7CC46D52-87BC-8F4F-B434-4CCA2BE85E9A}"/>
              </a:ext>
            </a:extLst>
          </p:cNvPr>
          <p:cNvSpPr>
            <a:spLocks noGrp="1"/>
          </p:cNvSpPr>
          <p:nvPr>
            <p:ph idx="50" hasCustomPrompt="1"/>
          </p:nvPr>
        </p:nvSpPr>
        <p:spPr>
          <a:xfrm>
            <a:off x="2971800" y="3632818"/>
            <a:ext cx="8540496" cy="502920"/>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15" name="Content Placeholder 2">
            <a:extLst>
              <a:ext uri="{FF2B5EF4-FFF2-40B4-BE49-F238E27FC236}">
                <a16:creationId xmlns:a16="http://schemas.microsoft.com/office/drawing/2014/main" id="{B30B91F8-CE0E-B643-9A6F-460F6553C81F}"/>
              </a:ext>
            </a:extLst>
          </p:cNvPr>
          <p:cNvSpPr>
            <a:spLocks noGrp="1"/>
          </p:cNvSpPr>
          <p:nvPr>
            <p:ph idx="51" hasCustomPrompt="1"/>
          </p:nvPr>
        </p:nvSpPr>
        <p:spPr>
          <a:xfrm>
            <a:off x="2971800" y="5445224"/>
            <a:ext cx="8540496" cy="502920"/>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2" name="Title 1">
            <a:extLst>
              <a:ext uri="{FF2B5EF4-FFF2-40B4-BE49-F238E27FC236}">
                <a16:creationId xmlns:a16="http://schemas.microsoft.com/office/drawing/2014/main" id="{C9B2231C-939C-AC91-1ED2-FDEEC9AF2C35}"/>
              </a:ext>
            </a:extLst>
          </p:cNvPr>
          <p:cNvSpPr>
            <a:spLocks noGrp="1"/>
          </p:cNvSpPr>
          <p:nvPr>
            <p:ph type="title"/>
          </p:nvPr>
        </p:nvSpPr>
        <p:spPr>
          <a:xfrm>
            <a:off x="551384" y="0"/>
            <a:ext cx="11155680" cy="1023414"/>
          </a:xfrm>
        </p:spPr>
        <p:txBody>
          <a:bodyPr/>
          <a:lstStyle>
            <a:lvl1pPr algn="l">
              <a:defRPr sz="2400"/>
            </a:lvl1pPr>
          </a:lstStyle>
          <a:p>
            <a:r>
              <a:rPr lang="en-US" noProof="0"/>
              <a:t>Click to edit Master title style</a:t>
            </a:r>
          </a:p>
        </p:txBody>
      </p:sp>
      <p:sp>
        <p:nvSpPr>
          <p:cNvPr id="23" name="Content Placeholder 2">
            <a:extLst>
              <a:ext uri="{FF2B5EF4-FFF2-40B4-BE49-F238E27FC236}">
                <a16:creationId xmlns:a16="http://schemas.microsoft.com/office/drawing/2014/main" id="{51EBF99B-3077-6F60-9D5A-F657F317328E}"/>
              </a:ext>
            </a:extLst>
          </p:cNvPr>
          <p:cNvSpPr>
            <a:spLocks noGrp="1"/>
          </p:cNvSpPr>
          <p:nvPr>
            <p:ph idx="52" hasCustomPrompt="1"/>
          </p:nvPr>
        </p:nvSpPr>
        <p:spPr>
          <a:xfrm>
            <a:off x="2971800" y="4223727"/>
            <a:ext cx="8540496" cy="502920"/>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3" name="Content Placeholder 2">
            <a:extLst>
              <a:ext uri="{FF2B5EF4-FFF2-40B4-BE49-F238E27FC236}">
                <a16:creationId xmlns:a16="http://schemas.microsoft.com/office/drawing/2014/main" id="{3E454DAB-0EA9-D3DD-6B90-F149061014E5}"/>
              </a:ext>
            </a:extLst>
          </p:cNvPr>
          <p:cNvSpPr>
            <a:spLocks noGrp="1"/>
          </p:cNvSpPr>
          <p:nvPr>
            <p:ph idx="53" hasCustomPrompt="1"/>
          </p:nvPr>
        </p:nvSpPr>
        <p:spPr>
          <a:xfrm>
            <a:off x="2971800" y="3035395"/>
            <a:ext cx="8540496" cy="502920"/>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Tree>
    <p:extLst>
      <p:ext uri="{BB962C8B-B14F-4D97-AF65-F5344CB8AC3E}">
        <p14:creationId xmlns:p14="http://schemas.microsoft.com/office/powerpoint/2010/main" val="8650291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preserve="1" userDrawn="1">
  <p:cSld name="3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5AB4CCB1-DBC0-D14D-BC8B-9FB8BA85CFC0}"/>
              </a:ext>
            </a:extLst>
          </p:cNvPr>
          <p:cNvSpPr>
            <a:spLocks noGrp="1"/>
          </p:cNvSpPr>
          <p:nvPr>
            <p:ph idx="46" hasCustomPrompt="1"/>
          </p:nvPr>
        </p:nvSpPr>
        <p:spPr>
          <a:xfrm>
            <a:off x="2971800" y="5378894"/>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9" name="Content Placeholder 2">
            <a:extLst>
              <a:ext uri="{FF2B5EF4-FFF2-40B4-BE49-F238E27FC236}">
                <a16:creationId xmlns:a16="http://schemas.microsoft.com/office/drawing/2014/main" id="{CD93A08B-E808-9842-89A1-88E20A83C5CF}"/>
              </a:ext>
            </a:extLst>
          </p:cNvPr>
          <p:cNvSpPr>
            <a:spLocks noGrp="1"/>
          </p:cNvSpPr>
          <p:nvPr>
            <p:ph idx="47" hasCustomPrompt="1"/>
          </p:nvPr>
        </p:nvSpPr>
        <p:spPr>
          <a:xfrm>
            <a:off x="2971800" y="2163184"/>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0" name="Content Placeholder 2">
            <a:extLst>
              <a:ext uri="{FF2B5EF4-FFF2-40B4-BE49-F238E27FC236}">
                <a16:creationId xmlns:a16="http://schemas.microsoft.com/office/drawing/2014/main" id="{92FED2CE-F2B7-F44F-8C35-F5D48C997B95}"/>
              </a:ext>
            </a:extLst>
          </p:cNvPr>
          <p:cNvSpPr>
            <a:spLocks noGrp="1"/>
          </p:cNvSpPr>
          <p:nvPr>
            <p:ph idx="48" hasCustomPrompt="1"/>
          </p:nvPr>
        </p:nvSpPr>
        <p:spPr>
          <a:xfrm>
            <a:off x="2971800" y="2717186"/>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1" name="Content Placeholder 2">
            <a:extLst>
              <a:ext uri="{FF2B5EF4-FFF2-40B4-BE49-F238E27FC236}">
                <a16:creationId xmlns:a16="http://schemas.microsoft.com/office/drawing/2014/main" id="{E4FF5F1D-9A8F-E74C-B0D1-475D30CB818F}"/>
              </a:ext>
            </a:extLst>
          </p:cNvPr>
          <p:cNvSpPr>
            <a:spLocks noGrp="1"/>
          </p:cNvSpPr>
          <p:nvPr>
            <p:ph idx="49" hasCustomPrompt="1"/>
          </p:nvPr>
        </p:nvSpPr>
        <p:spPr>
          <a:xfrm>
            <a:off x="2971800" y="3235559"/>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2" name="Content Placeholder 2">
            <a:extLst>
              <a:ext uri="{FF2B5EF4-FFF2-40B4-BE49-F238E27FC236}">
                <a16:creationId xmlns:a16="http://schemas.microsoft.com/office/drawing/2014/main" id="{7CC46D52-87BC-8F4F-B434-4CCA2BE85E9A}"/>
              </a:ext>
            </a:extLst>
          </p:cNvPr>
          <p:cNvSpPr>
            <a:spLocks noGrp="1"/>
          </p:cNvSpPr>
          <p:nvPr>
            <p:ph idx="50" hasCustomPrompt="1"/>
          </p:nvPr>
        </p:nvSpPr>
        <p:spPr>
          <a:xfrm>
            <a:off x="2971800" y="4269454"/>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20" name="Content Placeholder 2">
            <a:extLst>
              <a:ext uri="{FF2B5EF4-FFF2-40B4-BE49-F238E27FC236}">
                <a16:creationId xmlns:a16="http://schemas.microsoft.com/office/drawing/2014/main" id="{63EF26B9-0075-574C-BD4A-DABEDD7CF915}"/>
              </a:ext>
            </a:extLst>
          </p:cNvPr>
          <p:cNvSpPr>
            <a:spLocks noGrp="1"/>
          </p:cNvSpPr>
          <p:nvPr>
            <p:ph idx="58" hasCustomPrompt="1"/>
          </p:nvPr>
        </p:nvSpPr>
        <p:spPr>
          <a:xfrm>
            <a:off x="2971800" y="1420982"/>
            <a:ext cx="4204320" cy="640080"/>
          </a:xfrm>
          <a:prstGeom prst="rect">
            <a:avLst/>
          </a:prstGeom>
        </p:spPr>
        <p:txBody>
          <a:bodyPr anchor="ctr"/>
          <a:lstStyle>
            <a:lvl1pPr marL="0" indent="0" algn="ctr">
              <a:lnSpc>
                <a:spcPts val="2300"/>
              </a:lnSpc>
              <a:buFontTx/>
              <a:buNone/>
              <a:defRPr sz="2200">
                <a:solidFill>
                  <a:schemeClr val="bg1"/>
                </a:solidFill>
              </a:defRPr>
            </a:lvl1pPr>
          </a:lstStyle>
          <a:p>
            <a:pPr lvl="0"/>
            <a:r>
              <a:rPr lang="en-US" dirty="0"/>
              <a:t>ANSWER</a:t>
            </a:r>
          </a:p>
        </p:txBody>
      </p:sp>
      <p:sp>
        <p:nvSpPr>
          <p:cNvPr id="35" name="Content Placeholder 2">
            <a:extLst>
              <a:ext uri="{FF2B5EF4-FFF2-40B4-BE49-F238E27FC236}">
                <a16:creationId xmlns:a16="http://schemas.microsoft.com/office/drawing/2014/main" id="{34206B3F-8462-9D45-ADCC-2F03903AB1C0}"/>
              </a:ext>
            </a:extLst>
          </p:cNvPr>
          <p:cNvSpPr>
            <a:spLocks noGrp="1"/>
          </p:cNvSpPr>
          <p:nvPr>
            <p:ph idx="71" hasCustomPrompt="1"/>
          </p:nvPr>
        </p:nvSpPr>
        <p:spPr>
          <a:xfrm>
            <a:off x="2975893" y="5877272"/>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2" name="Title 1">
            <a:extLst>
              <a:ext uri="{FF2B5EF4-FFF2-40B4-BE49-F238E27FC236}">
                <a16:creationId xmlns:a16="http://schemas.microsoft.com/office/drawing/2014/main" id="{28070160-EAF2-5DE8-A5BD-6CEDFB3B90D4}"/>
              </a:ext>
            </a:extLst>
          </p:cNvPr>
          <p:cNvSpPr>
            <a:spLocks noGrp="1"/>
          </p:cNvSpPr>
          <p:nvPr>
            <p:ph type="title"/>
          </p:nvPr>
        </p:nvSpPr>
        <p:spPr>
          <a:xfrm>
            <a:off x="551384" y="0"/>
            <a:ext cx="11155680" cy="1196752"/>
          </a:xfrm>
        </p:spPr>
        <p:txBody>
          <a:bodyPr/>
          <a:lstStyle>
            <a:lvl1pPr algn="l">
              <a:defRPr sz="2400"/>
            </a:lvl1pPr>
          </a:lstStyle>
          <a:p>
            <a:r>
              <a:rPr lang="en-US" dirty="0"/>
              <a:t>Click to edit Master title style</a:t>
            </a:r>
          </a:p>
        </p:txBody>
      </p:sp>
      <p:sp>
        <p:nvSpPr>
          <p:cNvPr id="3" name="Content Placeholder 2">
            <a:extLst>
              <a:ext uri="{FF2B5EF4-FFF2-40B4-BE49-F238E27FC236}">
                <a16:creationId xmlns:a16="http://schemas.microsoft.com/office/drawing/2014/main" id="{653BA14D-E407-BCE4-AEDD-676173CCEAE0}"/>
              </a:ext>
            </a:extLst>
          </p:cNvPr>
          <p:cNvSpPr>
            <a:spLocks noGrp="1"/>
          </p:cNvSpPr>
          <p:nvPr>
            <p:ph idx="73" hasCustomPrompt="1"/>
          </p:nvPr>
        </p:nvSpPr>
        <p:spPr>
          <a:xfrm>
            <a:off x="7299176" y="5378894"/>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4" name="Content Placeholder 2">
            <a:extLst>
              <a:ext uri="{FF2B5EF4-FFF2-40B4-BE49-F238E27FC236}">
                <a16:creationId xmlns:a16="http://schemas.microsoft.com/office/drawing/2014/main" id="{EC5CE368-1B20-B32E-4082-E281D42CEAF1}"/>
              </a:ext>
            </a:extLst>
          </p:cNvPr>
          <p:cNvSpPr>
            <a:spLocks noGrp="1"/>
          </p:cNvSpPr>
          <p:nvPr>
            <p:ph idx="74" hasCustomPrompt="1"/>
          </p:nvPr>
        </p:nvSpPr>
        <p:spPr>
          <a:xfrm>
            <a:off x="7299176" y="2163184"/>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5" name="Content Placeholder 2">
            <a:extLst>
              <a:ext uri="{FF2B5EF4-FFF2-40B4-BE49-F238E27FC236}">
                <a16:creationId xmlns:a16="http://schemas.microsoft.com/office/drawing/2014/main" id="{20F175A9-3395-9282-98B6-90628A0AF073}"/>
              </a:ext>
            </a:extLst>
          </p:cNvPr>
          <p:cNvSpPr>
            <a:spLocks noGrp="1"/>
          </p:cNvSpPr>
          <p:nvPr>
            <p:ph idx="75" hasCustomPrompt="1"/>
          </p:nvPr>
        </p:nvSpPr>
        <p:spPr>
          <a:xfrm>
            <a:off x="7299176" y="2717186"/>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6" name="Content Placeholder 2">
            <a:extLst>
              <a:ext uri="{FF2B5EF4-FFF2-40B4-BE49-F238E27FC236}">
                <a16:creationId xmlns:a16="http://schemas.microsoft.com/office/drawing/2014/main" id="{A6B8F5D5-00F7-D674-F71E-44515A7BA3EA}"/>
              </a:ext>
            </a:extLst>
          </p:cNvPr>
          <p:cNvSpPr>
            <a:spLocks noGrp="1"/>
          </p:cNvSpPr>
          <p:nvPr>
            <p:ph idx="76" hasCustomPrompt="1"/>
          </p:nvPr>
        </p:nvSpPr>
        <p:spPr>
          <a:xfrm>
            <a:off x="7299176" y="3235559"/>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7" name="Content Placeholder 2">
            <a:extLst>
              <a:ext uri="{FF2B5EF4-FFF2-40B4-BE49-F238E27FC236}">
                <a16:creationId xmlns:a16="http://schemas.microsoft.com/office/drawing/2014/main" id="{ABF9FF4F-2220-5144-955D-2DB2F7C1F104}"/>
              </a:ext>
            </a:extLst>
          </p:cNvPr>
          <p:cNvSpPr>
            <a:spLocks noGrp="1"/>
          </p:cNvSpPr>
          <p:nvPr>
            <p:ph idx="77" hasCustomPrompt="1"/>
          </p:nvPr>
        </p:nvSpPr>
        <p:spPr>
          <a:xfrm>
            <a:off x="7299176" y="4269454"/>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8" name="Content Placeholder 2">
            <a:extLst>
              <a:ext uri="{FF2B5EF4-FFF2-40B4-BE49-F238E27FC236}">
                <a16:creationId xmlns:a16="http://schemas.microsoft.com/office/drawing/2014/main" id="{9F9D0C7F-6F4F-6996-700B-358B0CF316DB}"/>
              </a:ext>
            </a:extLst>
          </p:cNvPr>
          <p:cNvSpPr>
            <a:spLocks noGrp="1"/>
          </p:cNvSpPr>
          <p:nvPr>
            <p:ph idx="78" hasCustomPrompt="1"/>
          </p:nvPr>
        </p:nvSpPr>
        <p:spPr>
          <a:xfrm>
            <a:off x="7299176" y="1420982"/>
            <a:ext cx="4204320" cy="640080"/>
          </a:xfrm>
          <a:prstGeom prst="rect">
            <a:avLst/>
          </a:prstGeom>
        </p:spPr>
        <p:txBody>
          <a:bodyPr anchor="ctr"/>
          <a:lstStyle>
            <a:lvl1pPr marL="0" indent="0" algn="ctr">
              <a:lnSpc>
                <a:spcPts val="2300"/>
              </a:lnSpc>
              <a:buFontTx/>
              <a:buNone/>
              <a:defRPr sz="2200">
                <a:solidFill>
                  <a:schemeClr val="bg1"/>
                </a:solidFill>
              </a:defRPr>
            </a:lvl1pPr>
          </a:lstStyle>
          <a:p>
            <a:pPr lvl="0"/>
            <a:r>
              <a:rPr lang="en-US" dirty="0"/>
              <a:t>ANSWER</a:t>
            </a:r>
          </a:p>
        </p:txBody>
      </p:sp>
      <p:sp>
        <p:nvSpPr>
          <p:cNvPr id="14" name="Content Placeholder 2">
            <a:extLst>
              <a:ext uri="{FF2B5EF4-FFF2-40B4-BE49-F238E27FC236}">
                <a16:creationId xmlns:a16="http://schemas.microsoft.com/office/drawing/2014/main" id="{8F3768BD-FF2F-BACA-C2EE-A31E64EC57B6}"/>
              </a:ext>
            </a:extLst>
          </p:cNvPr>
          <p:cNvSpPr>
            <a:spLocks noGrp="1"/>
          </p:cNvSpPr>
          <p:nvPr>
            <p:ph idx="79" hasCustomPrompt="1"/>
          </p:nvPr>
        </p:nvSpPr>
        <p:spPr>
          <a:xfrm>
            <a:off x="7303269" y="5877272"/>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5" name="Content Placeholder 2">
            <a:extLst>
              <a:ext uri="{FF2B5EF4-FFF2-40B4-BE49-F238E27FC236}">
                <a16:creationId xmlns:a16="http://schemas.microsoft.com/office/drawing/2014/main" id="{6A738E43-1439-1D18-7C7D-251E04F2E9EF}"/>
              </a:ext>
            </a:extLst>
          </p:cNvPr>
          <p:cNvSpPr>
            <a:spLocks noGrp="1"/>
          </p:cNvSpPr>
          <p:nvPr>
            <p:ph idx="80" hasCustomPrompt="1"/>
          </p:nvPr>
        </p:nvSpPr>
        <p:spPr>
          <a:xfrm>
            <a:off x="2971800" y="4824174"/>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6" name="Content Placeholder 2">
            <a:extLst>
              <a:ext uri="{FF2B5EF4-FFF2-40B4-BE49-F238E27FC236}">
                <a16:creationId xmlns:a16="http://schemas.microsoft.com/office/drawing/2014/main" id="{BC22DA1B-C01C-FE1D-FB10-24CE6A70FFF5}"/>
              </a:ext>
            </a:extLst>
          </p:cNvPr>
          <p:cNvSpPr>
            <a:spLocks noGrp="1"/>
          </p:cNvSpPr>
          <p:nvPr>
            <p:ph idx="81" hasCustomPrompt="1"/>
          </p:nvPr>
        </p:nvSpPr>
        <p:spPr>
          <a:xfrm>
            <a:off x="7299176" y="4824174"/>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7" name="Content Placeholder 2">
            <a:extLst>
              <a:ext uri="{FF2B5EF4-FFF2-40B4-BE49-F238E27FC236}">
                <a16:creationId xmlns:a16="http://schemas.microsoft.com/office/drawing/2014/main" id="{E6863081-6ECB-1873-C62F-C28F64A93987}"/>
              </a:ext>
            </a:extLst>
          </p:cNvPr>
          <p:cNvSpPr>
            <a:spLocks noGrp="1"/>
          </p:cNvSpPr>
          <p:nvPr>
            <p:ph idx="82" hasCustomPrompt="1"/>
          </p:nvPr>
        </p:nvSpPr>
        <p:spPr>
          <a:xfrm>
            <a:off x="2971800" y="3754350"/>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8" name="Content Placeholder 2">
            <a:extLst>
              <a:ext uri="{FF2B5EF4-FFF2-40B4-BE49-F238E27FC236}">
                <a16:creationId xmlns:a16="http://schemas.microsoft.com/office/drawing/2014/main" id="{45BDEC94-DD3F-30CA-41F3-64044100AEA3}"/>
              </a:ext>
            </a:extLst>
          </p:cNvPr>
          <p:cNvSpPr>
            <a:spLocks noGrp="1"/>
          </p:cNvSpPr>
          <p:nvPr>
            <p:ph idx="83" hasCustomPrompt="1"/>
          </p:nvPr>
        </p:nvSpPr>
        <p:spPr>
          <a:xfrm>
            <a:off x="7299176" y="3754350"/>
            <a:ext cx="4204320" cy="475488"/>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Tree>
    <p:extLst>
      <p:ext uri="{BB962C8B-B14F-4D97-AF65-F5344CB8AC3E}">
        <p14:creationId xmlns:p14="http://schemas.microsoft.com/office/powerpoint/2010/main" val="421038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5AB4CCB1-DBC0-D14D-BC8B-9FB8BA85CFC0}"/>
              </a:ext>
            </a:extLst>
          </p:cNvPr>
          <p:cNvSpPr>
            <a:spLocks noGrp="1"/>
          </p:cNvSpPr>
          <p:nvPr>
            <p:ph idx="46" hasCustomPrompt="1"/>
          </p:nvPr>
        </p:nvSpPr>
        <p:spPr>
          <a:xfrm>
            <a:off x="2971800" y="532977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9" name="Content Placeholder 2">
            <a:extLst>
              <a:ext uri="{FF2B5EF4-FFF2-40B4-BE49-F238E27FC236}">
                <a16:creationId xmlns:a16="http://schemas.microsoft.com/office/drawing/2014/main" id="{CD93A08B-E808-9842-89A1-88E20A83C5CF}"/>
              </a:ext>
            </a:extLst>
          </p:cNvPr>
          <p:cNvSpPr>
            <a:spLocks noGrp="1"/>
          </p:cNvSpPr>
          <p:nvPr>
            <p:ph idx="47" hasCustomPrompt="1"/>
          </p:nvPr>
        </p:nvSpPr>
        <p:spPr>
          <a:xfrm>
            <a:off x="2971800" y="215039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0" name="Content Placeholder 2">
            <a:extLst>
              <a:ext uri="{FF2B5EF4-FFF2-40B4-BE49-F238E27FC236}">
                <a16:creationId xmlns:a16="http://schemas.microsoft.com/office/drawing/2014/main" id="{92FED2CE-F2B7-F44F-8C35-F5D48C997B95}"/>
              </a:ext>
            </a:extLst>
          </p:cNvPr>
          <p:cNvSpPr>
            <a:spLocks noGrp="1"/>
          </p:cNvSpPr>
          <p:nvPr>
            <p:ph idx="48" hasCustomPrompt="1"/>
          </p:nvPr>
        </p:nvSpPr>
        <p:spPr>
          <a:xfrm>
            <a:off x="2971800" y="271383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1" name="Content Placeholder 2">
            <a:extLst>
              <a:ext uri="{FF2B5EF4-FFF2-40B4-BE49-F238E27FC236}">
                <a16:creationId xmlns:a16="http://schemas.microsoft.com/office/drawing/2014/main" id="{E4FF5F1D-9A8F-E74C-B0D1-475D30CB818F}"/>
              </a:ext>
            </a:extLst>
          </p:cNvPr>
          <p:cNvSpPr>
            <a:spLocks noGrp="1"/>
          </p:cNvSpPr>
          <p:nvPr>
            <p:ph idx="49" hasCustomPrompt="1"/>
          </p:nvPr>
        </p:nvSpPr>
        <p:spPr>
          <a:xfrm>
            <a:off x="2971800" y="324438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2" name="Content Placeholder 2">
            <a:extLst>
              <a:ext uri="{FF2B5EF4-FFF2-40B4-BE49-F238E27FC236}">
                <a16:creationId xmlns:a16="http://schemas.microsoft.com/office/drawing/2014/main" id="{7CC46D52-87BC-8F4F-B434-4CCA2BE85E9A}"/>
              </a:ext>
            </a:extLst>
          </p:cNvPr>
          <p:cNvSpPr>
            <a:spLocks noGrp="1"/>
          </p:cNvSpPr>
          <p:nvPr>
            <p:ph idx="50" hasCustomPrompt="1"/>
          </p:nvPr>
        </p:nvSpPr>
        <p:spPr>
          <a:xfrm>
            <a:off x="2971800" y="4285447"/>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0" name="Content Placeholder 2">
            <a:extLst>
              <a:ext uri="{FF2B5EF4-FFF2-40B4-BE49-F238E27FC236}">
                <a16:creationId xmlns:a16="http://schemas.microsoft.com/office/drawing/2014/main" id="{63EF26B9-0075-574C-BD4A-DABEDD7CF915}"/>
              </a:ext>
            </a:extLst>
          </p:cNvPr>
          <p:cNvSpPr>
            <a:spLocks noGrp="1"/>
          </p:cNvSpPr>
          <p:nvPr>
            <p:ph idx="58" hasCustomPrompt="1"/>
          </p:nvPr>
        </p:nvSpPr>
        <p:spPr>
          <a:xfrm>
            <a:off x="2971800" y="1420982"/>
            <a:ext cx="2743200" cy="640080"/>
          </a:xfrm>
          <a:prstGeom prst="rect">
            <a:avLst/>
          </a:prstGeom>
        </p:spPr>
        <p:txBody>
          <a:bodyPr anchor="ctr"/>
          <a:lstStyle>
            <a:lvl1pPr marL="0" indent="0" algn="ctr">
              <a:lnSpc>
                <a:spcPts val="2580"/>
              </a:lnSpc>
              <a:buFontTx/>
              <a:buNone/>
              <a:defRPr sz="2200">
                <a:solidFill>
                  <a:schemeClr val="bg1"/>
                </a:solidFill>
              </a:defRPr>
            </a:lvl1pPr>
          </a:lstStyle>
          <a:p>
            <a:pPr lvl="0"/>
            <a:r>
              <a:rPr lang="en-US" dirty="0"/>
              <a:t>ANSWER</a:t>
            </a:r>
          </a:p>
        </p:txBody>
      </p:sp>
      <p:sp>
        <p:nvSpPr>
          <p:cNvPr id="23" name="Content Placeholder 2">
            <a:extLst>
              <a:ext uri="{FF2B5EF4-FFF2-40B4-BE49-F238E27FC236}">
                <a16:creationId xmlns:a16="http://schemas.microsoft.com/office/drawing/2014/main" id="{90D7A4A3-471A-E345-AB18-38456F4BBA0E}"/>
              </a:ext>
            </a:extLst>
          </p:cNvPr>
          <p:cNvSpPr>
            <a:spLocks noGrp="1"/>
          </p:cNvSpPr>
          <p:nvPr>
            <p:ph idx="59" hasCustomPrompt="1"/>
          </p:nvPr>
        </p:nvSpPr>
        <p:spPr>
          <a:xfrm>
            <a:off x="5873080" y="532977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4" name="Content Placeholder 2">
            <a:extLst>
              <a:ext uri="{FF2B5EF4-FFF2-40B4-BE49-F238E27FC236}">
                <a16:creationId xmlns:a16="http://schemas.microsoft.com/office/drawing/2014/main" id="{2A94A311-2624-8E4D-B5F8-ABB694A15B22}"/>
              </a:ext>
            </a:extLst>
          </p:cNvPr>
          <p:cNvSpPr>
            <a:spLocks noGrp="1"/>
          </p:cNvSpPr>
          <p:nvPr>
            <p:ph idx="60" hasCustomPrompt="1"/>
          </p:nvPr>
        </p:nvSpPr>
        <p:spPr>
          <a:xfrm>
            <a:off x="5873080" y="215039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5" name="Content Placeholder 2">
            <a:extLst>
              <a:ext uri="{FF2B5EF4-FFF2-40B4-BE49-F238E27FC236}">
                <a16:creationId xmlns:a16="http://schemas.microsoft.com/office/drawing/2014/main" id="{1076AA90-050C-C143-8136-1B18E5EAAD30}"/>
              </a:ext>
            </a:extLst>
          </p:cNvPr>
          <p:cNvSpPr>
            <a:spLocks noGrp="1"/>
          </p:cNvSpPr>
          <p:nvPr>
            <p:ph idx="61" hasCustomPrompt="1"/>
          </p:nvPr>
        </p:nvSpPr>
        <p:spPr>
          <a:xfrm>
            <a:off x="5873080" y="271383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6" name="Content Placeholder 2">
            <a:extLst>
              <a:ext uri="{FF2B5EF4-FFF2-40B4-BE49-F238E27FC236}">
                <a16:creationId xmlns:a16="http://schemas.microsoft.com/office/drawing/2014/main" id="{0885D37B-B862-C74D-AF02-541AFEAA1185}"/>
              </a:ext>
            </a:extLst>
          </p:cNvPr>
          <p:cNvSpPr>
            <a:spLocks noGrp="1"/>
          </p:cNvSpPr>
          <p:nvPr>
            <p:ph idx="62" hasCustomPrompt="1"/>
          </p:nvPr>
        </p:nvSpPr>
        <p:spPr>
          <a:xfrm>
            <a:off x="5873080" y="324438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7" name="Content Placeholder 2">
            <a:extLst>
              <a:ext uri="{FF2B5EF4-FFF2-40B4-BE49-F238E27FC236}">
                <a16:creationId xmlns:a16="http://schemas.microsoft.com/office/drawing/2014/main" id="{B63EB1F2-43F1-F94E-B041-CC35E88BFBAC}"/>
              </a:ext>
            </a:extLst>
          </p:cNvPr>
          <p:cNvSpPr>
            <a:spLocks noGrp="1"/>
          </p:cNvSpPr>
          <p:nvPr>
            <p:ph idx="63" hasCustomPrompt="1"/>
          </p:nvPr>
        </p:nvSpPr>
        <p:spPr>
          <a:xfrm>
            <a:off x="5873080" y="4285447"/>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8" name="Content Placeholder 2">
            <a:extLst>
              <a:ext uri="{FF2B5EF4-FFF2-40B4-BE49-F238E27FC236}">
                <a16:creationId xmlns:a16="http://schemas.microsoft.com/office/drawing/2014/main" id="{C6B0F9FA-56F0-894F-8B98-AA9D50EBBCE8}"/>
              </a:ext>
            </a:extLst>
          </p:cNvPr>
          <p:cNvSpPr>
            <a:spLocks noGrp="1"/>
          </p:cNvSpPr>
          <p:nvPr>
            <p:ph idx="64" hasCustomPrompt="1"/>
          </p:nvPr>
        </p:nvSpPr>
        <p:spPr>
          <a:xfrm>
            <a:off x="5873080" y="1420982"/>
            <a:ext cx="2743200" cy="640080"/>
          </a:xfrm>
          <a:prstGeom prst="rect">
            <a:avLst/>
          </a:prstGeom>
        </p:spPr>
        <p:txBody>
          <a:bodyPr anchor="ctr"/>
          <a:lstStyle>
            <a:lvl1pPr marL="0" indent="0" algn="ctr">
              <a:lnSpc>
                <a:spcPts val="2580"/>
              </a:lnSpc>
              <a:buFontTx/>
              <a:buNone/>
              <a:defRPr sz="2200">
                <a:solidFill>
                  <a:schemeClr val="bg1"/>
                </a:solidFill>
              </a:defRPr>
            </a:lvl1pPr>
          </a:lstStyle>
          <a:p>
            <a:pPr lvl="0"/>
            <a:r>
              <a:rPr lang="en-US" dirty="0"/>
              <a:t>ANSWER</a:t>
            </a:r>
          </a:p>
        </p:txBody>
      </p:sp>
      <p:sp>
        <p:nvSpPr>
          <p:cNvPr id="35" name="Content Placeholder 2">
            <a:extLst>
              <a:ext uri="{FF2B5EF4-FFF2-40B4-BE49-F238E27FC236}">
                <a16:creationId xmlns:a16="http://schemas.microsoft.com/office/drawing/2014/main" id="{34206B3F-8462-9D45-ADCC-2F03903AB1C0}"/>
              </a:ext>
            </a:extLst>
          </p:cNvPr>
          <p:cNvSpPr>
            <a:spLocks noGrp="1"/>
          </p:cNvSpPr>
          <p:nvPr>
            <p:ph idx="71" hasCustomPrompt="1"/>
          </p:nvPr>
        </p:nvSpPr>
        <p:spPr>
          <a:xfrm>
            <a:off x="2971800" y="5877272"/>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36" name="Content Placeholder 2">
            <a:extLst>
              <a:ext uri="{FF2B5EF4-FFF2-40B4-BE49-F238E27FC236}">
                <a16:creationId xmlns:a16="http://schemas.microsoft.com/office/drawing/2014/main" id="{C5D7205F-AB74-C64C-AA37-FB9857436834}"/>
              </a:ext>
            </a:extLst>
          </p:cNvPr>
          <p:cNvSpPr>
            <a:spLocks noGrp="1"/>
          </p:cNvSpPr>
          <p:nvPr>
            <p:ph idx="72" hasCustomPrompt="1"/>
          </p:nvPr>
        </p:nvSpPr>
        <p:spPr>
          <a:xfrm>
            <a:off x="5873080" y="5877272"/>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 name="Title 1">
            <a:extLst>
              <a:ext uri="{FF2B5EF4-FFF2-40B4-BE49-F238E27FC236}">
                <a16:creationId xmlns:a16="http://schemas.microsoft.com/office/drawing/2014/main" id="{28070160-EAF2-5DE8-A5BD-6CEDFB3B90D4}"/>
              </a:ext>
            </a:extLst>
          </p:cNvPr>
          <p:cNvSpPr>
            <a:spLocks noGrp="1"/>
          </p:cNvSpPr>
          <p:nvPr>
            <p:ph type="title"/>
          </p:nvPr>
        </p:nvSpPr>
        <p:spPr>
          <a:xfrm>
            <a:off x="551384" y="0"/>
            <a:ext cx="11155680" cy="1196752"/>
          </a:xfrm>
        </p:spPr>
        <p:txBody>
          <a:bodyPr/>
          <a:lstStyle>
            <a:lvl1pPr algn="l">
              <a:defRPr sz="2400"/>
            </a:lvl1pPr>
          </a:lstStyle>
          <a:p>
            <a:r>
              <a:rPr lang="en-US" dirty="0"/>
              <a:t>Click to edit Master title style</a:t>
            </a:r>
          </a:p>
        </p:txBody>
      </p:sp>
      <p:sp>
        <p:nvSpPr>
          <p:cNvPr id="3" name="Content Placeholder 2">
            <a:extLst>
              <a:ext uri="{FF2B5EF4-FFF2-40B4-BE49-F238E27FC236}">
                <a16:creationId xmlns:a16="http://schemas.microsoft.com/office/drawing/2014/main" id="{653BA14D-E407-BCE4-AEDD-676173CCEAE0}"/>
              </a:ext>
            </a:extLst>
          </p:cNvPr>
          <p:cNvSpPr>
            <a:spLocks noGrp="1"/>
          </p:cNvSpPr>
          <p:nvPr>
            <p:ph idx="73" hasCustomPrompt="1"/>
          </p:nvPr>
        </p:nvSpPr>
        <p:spPr>
          <a:xfrm>
            <a:off x="8760296" y="532977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4" name="Content Placeholder 2">
            <a:extLst>
              <a:ext uri="{FF2B5EF4-FFF2-40B4-BE49-F238E27FC236}">
                <a16:creationId xmlns:a16="http://schemas.microsoft.com/office/drawing/2014/main" id="{EC5CE368-1B20-B32E-4082-E281D42CEAF1}"/>
              </a:ext>
            </a:extLst>
          </p:cNvPr>
          <p:cNvSpPr>
            <a:spLocks noGrp="1"/>
          </p:cNvSpPr>
          <p:nvPr>
            <p:ph idx="74" hasCustomPrompt="1"/>
          </p:nvPr>
        </p:nvSpPr>
        <p:spPr>
          <a:xfrm>
            <a:off x="8760296" y="215039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5" name="Content Placeholder 2">
            <a:extLst>
              <a:ext uri="{FF2B5EF4-FFF2-40B4-BE49-F238E27FC236}">
                <a16:creationId xmlns:a16="http://schemas.microsoft.com/office/drawing/2014/main" id="{20F175A9-3395-9282-98B6-90628A0AF073}"/>
              </a:ext>
            </a:extLst>
          </p:cNvPr>
          <p:cNvSpPr>
            <a:spLocks noGrp="1"/>
          </p:cNvSpPr>
          <p:nvPr>
            <p:ph idx="75" hasCustomPrompt="1"/>
          </p:nvPr>
        </p:nvSpPr>
        <p:spPr>
          <a:xfrm>
            <a:off x="8760296" y="271383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6" name="Content Placeholder 2">
            <a:extLst>
              <a:ext uri="{FF2B5EF4-FFF2-40B4-BE49-F238E27FC236}">
                <a16:creationId xmlns:a16="http://schemas.microsoft.com/office/drawing/2014/main" id="{A6B8F5D5-00F7-D674-F71E-44515A7BA3EA}"/>
              </a:ext>
            </a:extLst>
          </p:cNvPr>
          <p:cNvSpPr>
            <a:spLocks noGrp="1"/>
          </p:cNvSpPr>
          <p:nvPr>
            <p:ph idx="76" hasCustomPrompt="1"/>
          </p:nvPr>
        </p:nvSpPr>
        <p:spPr>
          <a:xfrm>
            <a:off x="8760296" y="3244386"/>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7" name="Content Placeholder 2">
            <a:extLst>
              <a:ext uri="{FF2B5EF4-FFF2-40B4-BE49-F238E27FC236}">
                <a16:creationId xmlns:a16="http://schemas.microsoft.com/office/drawing/2014/main" id="{ABF9FF4F-2220-5144-955D-2DB2F7C1F104}"/>
              </a:ext>
            </a:extLst>
          </p:cNvPr>
          <p:cNvSpPr>
            <a:spLocks noGrp="1"/>
          </p:cNvSpPr>
          <p:nvPr>
            <p:ph idx="77" hasCustomPrompt="1"/>
          </p:nvPr>
        </p:nvSpPr>
        <p:spPr>
          <a:xfrm>
            <a:off x="8760296" y="4285447"/>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8" name="Content Placeholder 2">
            <a:extLst>
              <a:ext uri="{FF2B5EF4-FFF2-40B4-BE49-F238E27FC236}">
                <a16:creationId xmlns:a16="http://schemas.microsoft.com/office/drawing/2014/main" id="{9F9D0C7F-6F4F-6996-700B-358B0CF316DB}"/>
              </a:ext>
            </a:extLst>
          </p:cNvPr>
          <p:cNvSpPr>
            <a:spLocks noGrp="1"/>
          </p:cNvSpPr>
          <p:nvPr>
            <p:ph idx="78" hasCustomPrompt="1"/>
          </p:nvPr>
        </p:nvSpPr>
        <p:spPr>
          <a:xfrm>
            <a:off x="8760296" y="1420982"/>
            <a:ext cx="2743200" cy="640080"/>
          </a:xfrm>
          <a:prstGeom prst="rect">
            <a:avLst/>
          </a:prstGeom>
        </p:spPr>
        <p:txBody>
          <a:bodyPr anchor="ctr"/>
          <a:lstStyle>
            <a:lvl1pPr marL="0" indent="0" algn="ctr">
              <a:lnSpc>
                <a:spcPts val="2580"/>
              </a:lnSpc>
              <a:buFontTx/>
              <a:buNone/>
              <a:defRPr sz="2200">
                <a:solidFill>
                  <a:schemeClr val="bg1"/>
                </a:solidFill>
              </a:defRPr>
            </a:lvl1pPr>
          </a:lstStyle>
          <a:p>
            <a:pPr lvl="0"/>
            <a:r>
              <a:rPr lang="en-US" dirty="0"/>
              <a:t>ANSWER</a:t>
            </a:r>
          </a:p>
        </p:txBody>
      </p:sp>
      <p:sp>
        <p:nvSpPr>
          <p:cNvPr id="14" name="Content Placeholder 2">
            <a:extLst>
              <a:ext uri="{FF2B5EF4-FFF2-40B4-BE49-F238E27FC236}">
                <a16:creationId xmlns:a16="http://schemas.microsoft.com/office/drawing/2014/main" id="{8F3768BD-FF2F-BACA-C2EE-A31E64EC57B6}"/>
              </a:ext>
            </a:extLst>
          </p:cNvPr>
          <p:cNvSpPr>
            <a:spLocks noGrp="1"/>
          </p:cNvSpPr>
          <p:nvPr>
            <p:ph idx="79" hasCustomPrompt="1"/>
          </p:nvPr>
        </p:nvSpPr>
        <p:spPr>
          <a:xfrm>
            <a:off x="8760296" y="5877272"/>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5" name="Content Placeholder 2">
            <a:extLst>
              <a:ext uri="{FF2B5EF4-FFF2-40B4-BE49-F238E27FC236}">
                <a16:creationId xmlns:a16="http://schemas.microsoft.com/office/drawing/2014/main" id="{11D40B84-0E27-3E72-4F1C-38E8426D6736}"/>
              </a:ext>
            </a:extLst>
          </p:cNvPr>
          <p:cNvSpPr>
            <a:spLocks noGrp="1"/>
          </p:cNvSpPr>
          <p:nvPr>
            <p:ph idx="80" hasCustomPrompt="1"/>
          </p:nvPr>
        </p:nvSpPr>
        <p:spPr>
          <a:xfrm>
            <a:off x="2971800" y="4796939"/>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6" name="Content Placeholder 2">
            <a:extLst>
              <a:ext uri="{FF2B5EF4-FFF2-40B4-BE49-F238E27FC236}">
                <a16:creationId xmlns:a16="http://schemas.microsoft.com/office/drawing/2014/main" id="{5128614C-0048-0859-3F21-7BE88BB22758}"/>
              </a:ext>
            </a:extLst>
          </p:cNvPr>
          <p:cNvSpPr>
            <a:spLocks noGrp="1"/>
          </p:cNvSpPr>
          <p:nvPr>
            <p:ph idx="81" hasCustomPrompt="1"/>
          </p:nvPr>
        </p:nvSpPr>
        <p:spPr>
          <a:xfrm>
            <a:off x="5873080" y="4796939"/>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7" name="Content Placeholder 2">
            <a:extLst>
              <a:ext uri="{FF2B5EF4-FFF2-40B4-BE49-F238E27FC236}">
                <a16:creationId xmlns:a16="http://schemas.microsoft.com/office/drawing/2014/main" id="{20A0B84B-E2F4-EC06-A486-87CCB5BF5835}"/>
              </a:ext>
            </a:extLst>
          </p:cNvPr>
          <p:cNvSpPr>
            <a:spLocks noGrp="1"/>
          </p:cNvSpPr>
          <p:nvPr>
            <p:ph idx="82" hasCustomPrompt="1"/>
          </p:nvPr>
        </p:nvSpPr>
        <p:spPr>
          <a:xfrm>
            <a:off x="8760296" y="4796939"/>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2" name="Content Placeholder 2">
            <a:extLst>
              <a:ext uri="{FF2B5EF4-FFF2-40B4-BE49-F238E27FC236}">
                <a16:creationId xmlns:a16="http://schemas.microsoft.com/office/drawing/2014/main" id="{3616D466-16E5-C7B7-4E82-2D7B7F8E1870}"/>
              </a:ext>
            </a:extLst>
          </p:cNvPr>
          <p:cNvSpPr>
            <a:spLocks noGrp="1"/>
          </p:cNvSpPr>
          <p:nvPr>
            <p:ph idx="83" hasCustomPrompt="1"/>
          </p:nvPr>
        </p:nvSpPr>
        <p:spPr>
          <a:xfrm>
            <a:off x="2971800" y="3751653"/>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9" name="Content Placeholder 2">
            <a:extLst>
              <a:ext uri="{FF2B5EF4-FFF2-40B4-BE49-F238E27FC236}">
                <a16:creationId xmlns:a16="http://schemas.microsoft.com/office/drawing/2014/main" id="{394B3DF0-89E3-7321-47D6-B789B7A0F317}"/>
              </a:ext>
            </a:extLst>
          </p:cNvPr>
          <p:cNvSpPr>
            <a:spLocks noGrp="1"/>
          </p:cNvSpPr>
          <p:nvPr>
            <p:ph idx="84" hasCustomPrompt="1"/>
          </p:nvPr>
        </p:nvSpPr>
        <p:spPr>
          <a:xfrm>
            <a:off x="5873080" y="3751653"/>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30" name="Content Placeholder 2">
            <a:extLst>
              <a:ext uri="{FF2B5EF4-FFF2-40B4-BE49-F238E27FC236}">
                <a16:creationId xmlns:a16="http://schemas.microsoft.com/office/drawing/2014/main" id="{5451A9EA-F549-7F3D-0706-3E8A9A527F9E}"/>
              </a:ext>
            </a:extLst>
          </p:cNvPr>
          <p:cNvSpPr>
            <a:spLocks noGrp="1"/>
          </p:cNvSpPr>
          <p:nvPr>
            <p:ph idx="85" hasCustomPrompt="1"/>
          </p:nvPr>
        </p:nvSpPr>
        <p:spPr>
          <a:xfrm>
            <a:off x="8760296" y="3751653"/>
            <a:ext cx="2743200" cy="475488"/>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Tree>
    <p:extLst>
      <p:ext uri="{BB962C8B-B14F-4D97-AF65-F5344CB8AC3E}">
        <p14:creationId xmlns:p14="http://schemas.microsoft.com/office/powerpoint/2010/main" val="39863118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userDrawn="1">
  <p:cSld name="4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Content Placeholder 2">
            <a:extLst>
              <a:ext uri="{FF2B5EF4-FFF2-40B4-BE49-F238E27FC236}">
                <a16:creationId xmlns:a16="http://schemas.microsoft.com/office/drawing/2014/main" id="{B30B91F8-CE0E-B643-9A6F-460F6553C81F}"/>
              </a:ext>
            </a:extLst>
          </p:cNvPr>
          <p:cNvSpPr>
            <a:spLocks noGrp="1"/>
          </p:cNvSpPr>
          <p:nvPr>
            <p:ph idx="51" hasCustomPrompt="1"/>
          </p:nvPr>
        </p:nvSpPr>
        <p:spPr>
          <a:xfrm>
            <a:off x="2971800" y="5877272"/>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19" name="Content Placeholder 2">
            <a:extLst>
              <a:ext uri="{FF2B5EF4-FFF2-40B4-BE49-F238E27FC236}">
                <a16:creationId xmlns:a16="http://schemas.microsoft.com/office/drawing/2014/main" id="{D6549EE2-D26F-6C4C-BFDF-B4CB3FD66EAD}"/>
              </a:ext>
            </a:extLst>
          </p:cNvPr>
          <p:cNvSpPr>
            <a:spLocks noGrp="1"/>
          </p:cNvSpPr>
          <p:nvPr>
            <p:ph idx="57" hasCustomPrompt="1"/>
          </p:nvPr>
        </p:nvSpPr>
        <p:spPr>
          <a:xfrm>
            <a:off x="7295827" y="5877272"/>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7" name="Content Placeholder 2">
            <a:extLst>
              <a:ext uri="{FF2B5EF4-FFF2-40B4-BE49-F238E27FC236}">
                <a16:creationId xmlns:a16="http://schemas.microsoft.com/office/drawing/2014/main" id="{C3B94F2F-1772-BA98-5F00-726C25BA295A}"/>
              </a:ext>
            </a:extLst>
          </p:cNvPr>
          <p:cNvSpPr>
            <a:spLocks noGrp="1"/>
          </p:cNvSpPr>
          <p:nvPr>
            <p:ph idx="65" hasCustomPrompt="1"/>
          </p:nvPr>
        </p:nvSpPr>
        <p:spPr>
          <a:xfrm>
            <a:off x="9494278" y="5877272"/>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27" name="Content Placeholder 2">
            <a:extLst>
              <a:ext uri="{FF2B5EF4-FFF2-40B4-BE49-F238E27FC236}">
                <a16:creationId xmlns:a16="http://schemas.microsoft.com/office/drawing/2014/main" id="{A7916153-3C84-96C9-A814-0EE6AF6ED112}"/>
              </a:ext>
            </a:extLst>
          </p:cNvPr>
          <p:cNvSpPr>
            <a:spLocks noGrp="1"/>
          </p:cNvSpPr>
          <p:nvPr>
            <p:ph idx="71" hasCustomPrompt="1"/>
          </p:nvPr>
        </p:nvSpPr>
        <p:spPr>
          <a:xfrm>
            <a:off x="5136286" y="5877272"/>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28" name="Title 1">
            <a:extLst>
              <a:ext uri="{FF2B5EF4-FFF2-40B4-BE49-F238E27FC236}">
                <a16:creationId xmlns:a16="http://schemas.microsoft.com/office/drawing/2014/main" id="{4C0AE0C5-B0E9-EB0A-9383-75E1C3D928F8}"/>
              </a:ext>
            </a:extLst>
          </p:cNvPr>
          <p:cNvSpPr>
            <a:spLocks noGrp="1"/>
          </p:cNvSpPr>
          <p:nvPr>
            <p:ph type="title"/>
          </p:nvPr>
        </p:nvSpPr>
        <p:spPr>
          <a:xfrm>
            <a:off x="551384" y="0"/>
            <a:ext cx="11155680" cy="1196752"/>
          </a:xfrm>
        </p:spPr>
        <p:txBody>
          <a:bodyPr/>
          <a:lstStyle>
            <a:lvl1pPr algn="l">
              <a:defRPr sz="2400"/>
            </a:lvl1pPr>
          </a:lstStyle>
          <a:p>
            <a:r>
              <a:rPr lang="en-US" dirty="0"/>
              <a:t>Click to edit Master title style</a:t>
            </a:r>
          </a:p>
        </p:txBody>
      </p:sp>
      <p:sp>
        <p:nvSpPr>
          <p:cNvPr id="29" name="Content Placeholder 2">
            <a:extLst>
              <a:ext uri="{FF2B5EF4-FFF2-40B4-BE49-F238E27FC236}">
                <a16:creationId xmlns:a16="http://schemas.microsoft.com/office/drawing/2014/main" id="{9BA4ADE0-1461-7457-7956-81AF76EDC94A}"/>
              </a:ext>
            </a:extLst>
          </p:cNvPr>
          <p:cNvSpPr>
            <a:spLocks noGrp="1"/>
          </p:cNvSpPr>
          <p:nvPr>
            <p:ph idx="72" hasCustomPrompt="1"/>
          </p:nvPr>
        </p:nvSpPr>
        <p:spPr>
          <a:xfrm>
            <a:off x="2971800" y="5348064"/>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0" name="Content Placeholder 2">
            <a:extLst>
              <a:ext uri="{FF2B5EF4-FFF2-40B4-BE49-F238E27FC236}">
                <a16:creationId xmlns:a16="http://schemas.microsoft.com/office/drawing/2014/main" id="{91586141-EFD5-5D56-3C69-C9252F52C3BD}"/>
              </a:ext>
            </a:extLst>
          </p:cNvPr>
          <p:cNvSpPr>
            <a:spLocks noGrp="1"/>
          </p:cNvSpPr>
          <p:nvPr>
            <p:ph idx="73" hasCustomPrompt="1"/>
          </p:nvPr>
        </p:nvSpPr>
        <p:spPr>
          <a:xfrm>
            <a:off x="7295827" y="5348064"/>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1" name="Content Placeholder 2">
            <a:extLst>
              <a:ext uri="{FF2B5EF4-FFF2-40B4-BE49-F238E27FC236}">
                <a16:creationId xmlns:a16="http://schemas.microsoft.com/office/drawing/2014/main" id="{0C31BA77-7268-B8B3-7AEB-340CFDB17BE3}"/>
              </a:ext>
            </a:extLst>
          </p:cNvPr>
          <p:cNvSpPr>
            <a:spLocks noGrp="1"/>
          </p:cNvSpPr>
          <p:nvPr>
            <p:ph idx="74" hasCustomPrompt="1"/>
          </p:nvPr>
        </p:nvSpPr>
        <p:spPr>
          <a:xfrm>
            <a:off x="9494278" y="5348064"/>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2" name="Content Placeholder 2">
            <a:extLst>
              <a:ext uri="{FF2B5EF4-FFF2-40B4-BE49-F238E27FC236}">
                <a16:creationId xmlns:a16="http://schemas.microsoft.com/office/drawing/2014/main" id="{310F2B90-7999-F791-1500-9F54868D6C66}"/>
              </a:ext>
            </a:extLst>
          </p:cNvPr>
          <p:cNvSpPr>
            <a:spLocks noGrp="1"/>
          </p:cNvSpPr>
          <p:nvPr>
            <p:ph idx="75" hasCustomPrompt="1"/>
          </p:nvPr>
        </p:nvSpPr>
        <p:spPr>
          <a:xfrm>
            <a:off x="5136286" y="5348064"/>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3" name="Content Placeholder 2">
            <a:extLst>
              <a:ext uri="{FF2B5EF4-FFF2-40B4-BE49-F238E27FC236}">
                <a16:creationId xmlns:a16="http://schemas.microsoft.com/office/drawing/2014/main" id="{A131E706-F1D5-CFB7-B993-DFB3C7F3752F}"/>
              </a:ext>
            </a:extLst>
          </p:cNvPr>
          <p:cNvSpPr>
            <a:spLocks noGrp="1"/>
          </p:cNvSpPr>
          <p:nvPr>
            <p:ph idx="76" hasCustomPrompt="1"/>
          </p:nvPr>
        </p:nvSpPr>
        <p:spPr>
          <a:xfrm>
            <a:off x="2971800" y="2180768"/>
            <a:ext cx="2011680" cy="456144"/>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4" name="Content Placeholder 2">
            <a:extLst>
              <a:ext uri="{FF2B5EF4-FFF2-40B4-BE49-F238E27FC236}">
                <a16:creationId xmlns:a16="http://schemas.microsoft.com/office/drawing/2014/main" id="{9094BFB2-F55E-CAC2-8DA5-1555E7FCEA20}"/>
              </a:ext>
            </a:extLst>
          </p:cNvPr>
          <p:cNvSpPr>
            <a:spLocks noGrp="1"/>
          </p:cNvSpPr>
          <p:nvPr>
            <p:ph idx="77" hasCustomPrompt="1"/>
          </p:nvPr>
        </p:nvSpPr>
        <p:spPr>
          <a:xfrm>
            <a:off x="7295827" y="2180768"/>
            <a:ext cx="2011680" cy="456144"/>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5" name="Content Placeholder 2">
            <a:extLst>
              <a:ext uri="{FF2B5EF4-FFF2-40B4-BE49-F238E27FC236}">
                <a16:creationId xmlns:a16="http://schemas.microsoft.com/office/drawing/2014/main" id="{64EFFFB0-BD47-B475-FB05-056F531CABB2}"/>
              </a:ext>
            </a:extLst>
          </p:cNvPr>
          <p:cNvSpPr>
            <a:spLocks noGrp="1"/>
          </p:cNvSpPr>
          <p:nvPr>
            <p:ph idx="78" hasCustomPrompt="1"/>
          </p:nvPr>
        </p:nvSpPr>
        <p:spPr>
          <a:xfrm>
            <a:off x="9494278" y="2180768"/>
            <a:ext cx="2011680" cy="456144"/>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6" name="Content Placeholder 2">
            <a:extLst>
              <a:ext uri="{FF2B5EF4-FFF2-40B4-BE49-F238E27FC236}">
                <a16:creationId xmlns:a16="http://schemas.microsoft.com/office/drawing/2014/main" id="{7A079928-CE49-6231-0092-684139D1E16E}"/>
              </a:ext>
            </a:extLst>
          </p:cNvPr>
          <p:cNvSpPr>
            <a:spLocks noGrp="1"/>
          </p:cNvSpPr>
          <p:nvPr>
            <p:ph idx="79" hasCustomPrompt="1"/>
          </p:nvPr>
        </p:nvSpPr>
        <p:spPr>
          <a:xfrm>
            <a:off x="5136286" y="2180768"/>
            <a:ext cx="2011680" cy="456144"/>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7" name="Content Placeholder 2">
            <a:extLst>
              <a:ext uri="{FF2B5EF4-FFF2-40B4-BE49-F238E27FC236}">
                <a16:creationId xmlns:a16="http://schemas.microsoft.com/office/drawing/2014/main" id="{FE304D18-5A76-20C1-081A-C1AFD5E1D41D}"/>
              </a:ext>
            </a:extLst>
          </p:cNvPr>
          <p:cNvSpPr>
            <a:spLocks noGrp="1"/>
          </p:cNvSpPr>
          <p:nvPr>
            <p:ph idx="80" hasCustomPrompt="1"/>
          </p:nvPr>
        </p:nvSpPr>
        <p:spPr>
          <a:xfrm>
            <a:off x="2971800" y="2713761"/>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8" name="Content Placeholder 2">
            <a:extLst>
              <a:ext uri="{FF2B5EF4-FFF2-40B4-BE49-F238E27FC236}">
                <a16:creationId xmlns:a16="http://schemas.microsoft.com/office/drawing/2014/main" id="{D33CA4C7-6B47-50DC-BDF6-44582648571E}"/>
              </a:ext>
            </a:extLst>
          </p:cNvPr>
          <p:cNvSpPr>
            <a:spLocks noGrp="1"/>
          </p:cNvSpPr>
          <p:nvPr>
            <p:ph idx="81" hasCustomPrompt="1"/>
          </p:nvPr>
        </p:nvSpPr>
        <p:spPr>
          <a:xfrm>
            <a:off x="7295827" y="2713761"/>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9" name="Content Placeholder 2">
            <a:extLst>
              <a:ext uri="{FF2B5EF4-FFF2-40B4-BE49-F238E27FC236}">
                <a16:creationId xmlns:a16="http://schemas.microsoft.com/office/drawing/2014/main" id="{65DB1904-FA4B-EBD2-F000-B4FC3B9B4A3D}"/>
              </a:ext>
            </a:extLst>
          </p:cNvPr>
          <p:cNvSpPr>
            <a:spLocks noGrp="1"/>
          </p:cNvSpPr>
          <p:nvPr>
            <p:ph idx="82" hasCustomPrompt="1"/>
          </p:nvPr>
        </p:nvSpPr>
        <p:spPr>
          <a:xfrm>
            <a:off x="9494278" y="2713761"/>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0" name="Content Placeholder 2">
            <a:extLst>
              <a:ext uri="{FF2B5EF4-FFF2-40B4-BE49-F238E27FC236}">
                <a16:creationId xmlns:a16="http://schemas.microsoft.com/office/drawing/2014/main" id="{B5566BED-B737-6138-0024-9BB0C9FD8A92}"/>
              </a:ext>
            </a:extLst>
          </p:cNvPr>
          <p:cNvSpPr>
            <a:spLocks noGrp="1"/>
          </p:cNvSpPr>
          <p:nvPr>
            <p:ph idx="83" hasCustomPrompt="1"/>
          </p:nvPr>
        </p:nvSpPr>
        <p:spPr>
          <a:xfrm>
            <a:off x="5136286" y="2713761"/>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1" name="Content Placeholder 2">
            <a:extLst>
              <a:ext uri="{FF2B5EF4-FFF2-40B4-BE49-F238E27FC236}">
                <a16:creationId xmlns:a16="http://schemas.microsoft.com/office/drawing/2014/main" id="{136693C0-47D5-95D0-6215-74041109381A}"/>
              </a:ext>
            </a:extLst>
          </p:cNvPr>
          <p:cNvSpPr>
            <a:spLocks noGrp="1"/>
          </p:cNvSpPr>
          <p:nvPr>
            <p:ph idx="84" hasCustomPrompt="1"/>
          </p:nvPr>
        </p:nvSpPr>
        <p:spPr>
          <a:xfrm>
            <a:off x="2971800" y="324542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2" name="Content Placeholder 2">
            <a:extLst>
              <a:ext uri="{FF2B5EF4-FFF2-40B4-BE49-F238E27FC236}">
                <a16:creationId xmlns:a16="http://schemas.microsoft.com/office/drawing/2014/main" id="{92A6066F-885F-4DC1-4F4E-B75697109DA3}"/>
              </a:ext>
            </a:extLst>
          </p:cNvPr>
          <p:cNvSpPr>
            <a:spLocks noGrp="1"/>
          </p:cNvSpPr>
          <p:nvPr>
            <p:ph idx="85" hasCustomPrompt="1"/>
          </p:nvPr>
        </p:nvSpPr>
        <p:spPr>
          <a:xfrm>
            <a:off x="7295827" y="324542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3" name="Content Placeholder 2">
            <a:extLst>
              <a:ext uri="{FF2B5EF4-FFF2-40B4-BE49-F238E27FC236}">
                <a16:creationId xmlns:a16="http://schemas.microsoft.com/office/drawing/2014/main" id="{5984C14E-8A41-65B5-ACF2-36D36A4F6CEC}"/>
              </a:ext>
            </a:extLst>
          </p:cNvPr>
          <p:cNvSpPr>
            <a:spLocks noGrp="1"/>
          </p:cNvSpPr>
          <p:nvPr>
            <p:ph idx="86" hasCustomPrompt="1"/>
          </p:nvPr>
        </p:nvSpPr>
        <p:spPr>
          <a:xfrm>
            <a:off x="9494278" y="324542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4" name="Content Placeholder 2">
            <a:extLst>
              <a:ext uri="{FF2B5EF4-FFF2-40B4-BE49-F238E27FC236}">
                <a16:creationId xmlns:a16="http://schemas.microsoft.com/office/drawing/2014/main" id="{3DD222C2-9E0E-0B81-C3E6-FAA6E09FE494}"/>
              </a:ext>
            </a:extLst>
          </p:cNvPr>
          <p:cNvSpPr>
            <a:spLocks noGrp="1"/>
          </p:cNvSpPr>
          <p:nvPr>
            <p:ph idx="87" hasCustomPrompt="1"/>
          </p:nvPr>
        </p:nvSpPr>
        <p:spPr>
          <a:xfrm>
            <a:off x="5136286" y="324542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5" name="Content Placeholder 2">
            <a:extLst>
              <a:ext uri="{FF2B5EF4-FFF2-40B4-BE49-F238E27FC236}">
                <a16:creationId xmlns:a16="http://schemas.microsoft.com/office/drawing/2014/main" id="{F2F430BD-D60C-4720-5CCE-259B2956F55B}"/>
              </a:ext>
            </a:extLst>
          </p:cNvPr>
          <p:cNvSpPr>
            <a:spLocks noGrp="1"/>
          </p:cNvSpPr>
          <p:nvPr>
            <p:ph idx="88" hasCustomPrompt="1"/>
          </p:nvPr>
        </p:nvSpPr>
        <p:spPr>
          <a:xfrm>
            <a:off x="2971800" y="4818856"/>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6" name="Content Placeholder 2">
            <a:extLst>
              <a:ext uri="{FF2B5EF4-FFF2-40B4-BE49-F238E27FC236}">
                <a16:creationId xmlns:a16="http://schemas.microsoft.com/office/drawing/2014/main" id="{B4B5C22A-C64C-5CEB-3E6A-E0F836113340}"/>
              </a:ext>
            </a:extLst>
          </p:cNvPr>
          <p:cNvSpPr>
            <a:spLocks noGrp="1"/>
          </p:cNvSpPr>
          <p:nvPr>
            <p:ph idx="89" hasCustomPrompt="1"/>
          </p:nvPr>
        </p:nvSpPr>
        <p:spPr>
          <a:xfrm>
            <a:off x="7295827" y="4818856"/>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7" name="Content Placeholder 2">
            <a:extLst>
              <a:ext uri="{FF2B5EF4-FFF2-40B4-BE49-F238E27FC236}">
                <a16:creationId xmlns:a16="http://schemas.microsoft.com/office/drawing/2014/main" id="{1A0DBF5F-9217-E7D5-606C-21766D36F1C9}"/>
              </a:ext>
            </a:extLst>
          </p:cNvPr>
          <p:cNvSpPr>
            <a:spLocks noGrp="1"/>
          </p:cNvSpPr>
          <p:nvPr>
            <p:ph idx="90" hasCustomPrompt="1"/>
          </p:nvPr>
        </p:nvSpPr>
        <p:spPr>
          <a:xfrm>
            <a:off x="9494278" y="4818856"/>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8" name="Content Placeholder 2">
            <a:extLst>
              <a:ext uri="{FF2B5EF4-FFF2-40B4-BE49-F238E27FC236}">
                <a16:creationId xmlns:a16="http://schemas.microsoft.com/office/drawing/2014/main" id="{057FBD75-32A5-AD7A-834F-A12CCB8BAD91}"/>
              </a:ext>
            </a:extLst>
          </p:cNvPr>
          <p:cNvSpPr>
            <a:spLocks noGrp="1"/>
          </p:cNvSpPr>
          <p:nvPr>
            <p:ph idx="91" hasCustomPrompt="1"/>
          </p:nvPr>
        </p:nvSpPr>
        <p:spPr>
          <a:xfrm>
            <a:off x="5136286" y="4818856"/>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9" name="Content Placeholder 2">
            <a:extLst>
              <a:ext uri="{FF2B5EF4-FFF2-40B4-BE49-F238E27FC236}">
                <a16:creationId xmlns:a16="http://schemas.microsoft.com/office/drawing/2014/main" id="{E30CFC48-DE5B-A056-7571-D09A15A05FBE}"/>
              </a:ext>
            </a:extLst>
          </p:cNvPr>
          <p:cNvSpPr>
            <a:spLocks noGrp="1"/>
          </p:cNvSpPr>
          <p:nvPr>
            <p:ph idx="92" hasCustomPrompt="1"/>
          </p:nvPr>
        </p:nvSpPr>
        <p:spPr>
          <a:xfrm>
            <a:off x="2971800" y="1412776"/>
            <a:ext cx="2011680" cy="662484"/>
          </a:xfrm>
          <a:prstGeom prst="rect">
            <a:avLst/>
          </a:prstGeom>
        </p:spPr>
        <p:txBody>
          <a:bodyPr anchor="ctr"/>
          <a:lstStyle>
            <a:lvl1pPr marL="0" indent="0" algn="ctr">
              <a:lnSpc>
                <a:spcPts val="2280"/>
              </a:lnSpc>
              <a:buFontTx/>
              <a:buNone/>
              <a:defRPr sz="2200">
                <a:solidFill>
                  <a:schemeClr val="bg1"/>
                </a:solidFill>
              </a:defRPr>
            </a:lvl1pPr>
          </a:lstStyle>
          <a:p>
            <a:pPr lvl="0"/>
            <a:r>
              <a:rPr lang="en-US" dirty="0"/>
              <a:t>ANSWER</a:t>
            </a:r>
          </a:p>
        </p:txBody>
      </p:sp>
      <p:sp>
        <p:nvSpPr>
          <p:cNvPr id="50" name="Content Placeholder 2">
            <a:extLst>
              <a:ext uri="{FF2B5EF4-FFF2-40B4-BE49-F238E27FC236}">
                <a16:creationId xmlns:a16="http://schemas.microsoft.com/office/drawing/2014/main" id="{2B3E33BF-266E-085A-232F-CC2F64E577BE}"/>
              </a:ext>
            </a:extLst>
          </p:cNvPr>
          <p:cNvSpPr>
            <a:spLocks noGrp="1"/>
          </p:cNvSpPr>
          <p:nvPr>
            <p:ph idx="93" hasCustomPrompt="1"/>
          </p:nvPr>
        </p:nvSpPr>
        <p:spPr>
          <a:xfrm>
            <a:off x="5136266" y="1412776"/>
            <a:ext cx="2011680" cy="662484"/>
          </a:xfrm>
          <a:prstGeom prst="rect">
            <a:avLst/>
          </a:prstGeom>
        </p:spPr>
        <p:txBody>
          <a:bodyPr anchor="ctr"/>
          <a:lstStyle>
            <a:lvl1pPr marL="0" indent="0" algn="ctr">
              <a:lnSpc>
                <a:spcPts val="2280"/>
              </a:lnSpc>
              <a:buFontTx/>
              <a:buNone/>
              <a:defRPr sz="2200">
                <a:solidFill>
                  <a:schemeClr val="bg1"/>
                </a:solidFill>
              </a:defRPr>
            </a:lvl1pPr>
          </a:lstStyle>
          <a:p>
            <a:pPr lvl="0"/>
            <a:r>
              <a:rPr lang="en-US" dirty="0"/>
              <a:t>ANSWER</a:t>
            </a:r>
          </a:p>
        </p:txBody>
      </p:sp>
      <p:sp>
        <p:nvSpPr>
          <p:cNvPr id="51" name="Content Placeholder 2">
            <a:extLst>
              <a:ext uri="{FF2B5EF4-FFF2-40B4-BE49-F238E27FC236}">
                <a16:creationId xmlns:a16="http://schemas.microsoft.com/office/drawing/2014/main" id="{6A980956-DEB1-76C2-E80A-FE1C65646FCD}"/>
              </a:ext>
            </a:extLst>
          </p:cNvPr>
          <p:cNvSpPr>
            <a:spLocks noGrp="1"/>
          </p:cNvSpPr>
          <p:nvPr>
            <p:ph idx="94" hasCustomPrompt="1"/>
          </p:nvPr>
        </p:nvSpPr>
        <p:spPr>
          <a:xfrm>
            <a:off x="9493372" y="1412776"/>
            <a:ext cx="2011680" cy="662484"/>
          </a:xfrm>
          <a:prstGeom prst="rect">
            <a:avLst/>
          </a:prstGeom>
        </p:spPr>
        <p:txBody>
          <a:bodyPr anchor="ctr"/>
          <a:lstStyle>
            <a:lvl1pPr marL="0" indent="0" algn="ctr">
              <a:lnSpc>
                <a:spcPts val="2280"/>
              </a:lnSpc>
              <a:buFontTx/>
              <a:buNone/>
              <a:defRPr sz="2200">
                <a:solidFill>
                  <a:schemeClr val="bg1"/>
                </a:solidFill>
              </a:defRPr>
            </a:lvl1pPr>
          </a:lstStyle>
          <a:p>
            <a:pPr lvl="0"/>
            <a:r>
              <a:rPr lang="en-US" dirty="0"/>
              <a:t>ANSWER</a:t>
            </a:r>
          </a:p>
        </p:txBody>
      </p:sp>
      <p:sp>
        <p:nvSpPr>
          <p:cNvPr id="52" name="Content Placeholder 2">
            <a:extLst>
              <a:ext uri="{FF2B5EF4-FFF2-40B4-BE49-F238E27FC236}">
                <a16:creationId xmlns:a16="http://schemas.microsoft.com/office/drawing/2014/main" id="{51DA80A7-90B5-1CE4-C32D-1271DAA8BAA7}"/>
              </a:ext>
            </a:extLst>
          </p:cNvPr>
          <p:cNvSpPr>
            <a:spLocks noGrp="1"/>
          </p:cNvSpPr>
          <p:nvPr>
            <p:ph idx="95" hasCustomPrompt="1"/>
          </p:nvPr>
        </p:nvSpPr>
        <p:spPr>
          <a:xfrm>
            <a:off x="7300732" y="1412776"/>
            <a:ext cx="2011680" cy="662484"/>
          </a:xfrm>
          <a:prstGeom prst="rect">
            <a:avLst/>
          </a:prstGeom>
        </p:spPr>
        <p:txBody>
          <a:bodyPr anchor="ctr"/>
          <a:lstStyle>
            <a:lvl1pPr marL="0" indent="0" algn="ctr">
              <a:lnSpc>
                <a:spcPts val="2280"/>
              </a:lnSpc>
              <a:buFontTx/>
              <a:buNone/>
              <a:defRPr sz="2200">
                <a:solidFill>
                  <a:schemeClr val="bg1"/>
                </a:solidFill>
              </a:defRPr>
            </a:lvl1pPr>
          </a:lstStyle>
          <a:p>
            <a:pPr lvl="0"/>
            <a:r>
              <a:rPr lang="en-US" dirty="0"/>
              <a:t>ANSWER</a:t>
            </a:r>
          </a:p>
        </p:txBody>
      </p:sp>
      <p:sp>
        <p:nvSpPr>
          <p:cNvPr id="2" name="Content Placeholder 2">
            <a:extLst>
              <a:ext uri="{FF2B5EF4-FFF2-40B4-BE49-F238E27FC236}">
                <a16:creationId xmlns:a16="http://schemas.microsoft.com/office/drawing/2014/main" id="{C171B50D-58C1-AC50-B9D3-4E27E7FB4CAC}"/>
              </a:ext>
            </a:extLst>
          </p:cNvPr>
          <p:cNvSpPr>
            <a:spLocks noGrp="1"/>
          </p:cNvSpPr>
          <p:nvPr>
            <p:ph idx="96" hasCustomPrompt="1"/>
          </p:nvPr>
        </p:nvSpPr>
        <p:spPr>
          <a:xfrm>
            <a:off x="2971780" y="428964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3" name="Content Placeholder 2">
            <a:extLst>
              <a:ext uri="{FF2B5EF4-FFF2-40B4-BE49-F238E27FC236}">
                <a16:creationId xmlns:a16="http://schemas.microsoft.com/office/drawing/2014/main" id="{74CB150B-5879-B86C-B842-B0BB46D5D423}"/>
              </a:ext>
            </a:extLst>
          </p:cNvPr>
          <p:cNvSpPr>
            <a:spLocks noGrp="1"/>
          </p:cNvSpPr>
          <p:nvPr>
            <p:ph idx="97" hasCustomPrompt="1"/>
          </p:nvPr>
        </p:nvSpPr>
        <p:spPr>
          <a:xfrm>
            <a:off x="7295807" y="428964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4" name="Content Placeholder 2">
            <a:extLst>
              <a:ext uri="{FF2B5EF4-FFF2-40B4-BE49-F238E27FC236}">
                <a16:creationId xmlns:a16="http://schemas.microsoft.com/office/drawing/2014/main" id="{5EF06EB7-AAE9-815E-F168-BF9343970504}"/>
              </a:ext>
            </a:extLst>
          </p:cNvPr>
          <p:cNvSpPr>
            <a:spLocks noGrp="1"/>
          </p:cNvSpPr>
          <p:nvPr>
            <p:ph idx="98" hasCustomPrompt="1"/>
          </p:nvPr>
        </p:nvSpPr>
        <p:spPr>
          <a:xfrm>
            <a:off x="9494258" y="428964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5" name="Content Placeholder 2">
            <a:extLst>
              <a:ext uri="{FF2B5EF4-FFF2-40B4-BE49-F238E27FC236}">
                <a16:creationId xmlns:a16="http://schemas.microsoft.com/office/drawing/2014/main" id="{AE4FFEFC-C993-BC2B-6DC6-1B53411F552A}"/>
              </a:ext>
            </a:extLst>
          </p:cNvPr>
          <p:cNvSpPr>
            <a:spLocks noGrp="1"/>
          </p:cNvSpPr>
          <p:nvPr>
            <p:ph idx="99" hasCustomPrompt="1"/>
          </p:nvPr>
        </p:nvSpPr>
        <p:spPr>
          <a:xfrm>
            <a:off x="5136266" y="428964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6" name="Content Placeholder 2">
            <a:extLst>
              <a:ext uri="{FF2B5EF4-FFF2-40B4-BE49-F238E27FC236}">
                <a16:creationId xmlns:a16="http://schemas.microsoft.com/office/drawing/2014/main" id="{E69C7227-AE97-27EE-E06B-571D27AF640F}"/>
              </a:ext>
            </a:extLst>
          </p:cNvPr>
          <p:cNvSpPr>
            <a:spLocks noGrp="1"/>
          </p:cNvSpPr>
          <p:nvPr>
            <p:ph idx="100" hasCustomPrompt="1"/>
          </p:nvPr>
        </p:nvSpPr>
        <p:spPr>
          <a:xfrm>
            <a:off x="2971780" y="376386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8" name="Content Placeholder 2">
            <a:extLst>
              <a:ext uri="{FF2B5EF4-FFF2-40B4-BE49-F238E27FC236}">
                <a16:creationId xmlns:a16="http://schemas.microsoft.com/office/drawing/2014/main" id="{24B79D5C-CCBB-3CFC-48EE-6C599C18F58C}"/>
              </a:ext>
            </a:extLst>
          </p:cNvPr>
          <p:cNvSpPr>
            <a:spLocks noGrp="1"/>
          </p:cNvSpPr>
          <p:nvPr>
            <p:ph idx="101" hasCustomPrompt="1"/>
          </p:nvPr>
        </p:nvSpPr>
        <p:spPr>
          <a:xfrm>
            <a:off x="7295807" y="376386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9" name="Content Placeholder 2">
            <a:extLst>
              <a:ext uri="{FF2B5EF4-FFF2-40B4-BE49-F238E27FC236}">
                <a16:creationId xmlns:a16="http://schemas.microsoft.com/office/drawing/2014/main" id="{5C234E9B-4735-12BA-D1BF-1F23CA8F70AB}"/>
              </a:ext>
            </a:extLst>
          </p:cNvPr>
          <p:cNvSpPr>
            <a:spLocks noGrp="1"/>
          </p:cNvSpPr>
          <p:nvPr>
            <p:ph idx="102" hasCustomPrompt="1"/>
          </p:nvPr>
        </p:nvSpPr>
        <p:spPr>
          <a:xfrm>
            <a:off x="9494258" y="376386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
        <p:nvSpPr>
          <p:cNvPr id="10" name="Content Placeholder 2">
            <a:extLst>
              <a:ext uri="{FF2B5EF4-FFF2-40B4-BE49-F238E27FC236}">
                <a16:creationId xmlns:a16="http://schemas.microsoft.com/office/drawing/2014/main" id="{376CD0D0-1C60-FB6A-CDEE-58138938250C}"/>
              </a:ext>
            </a:extLst>
          </p:cNvPr>
          <p:cNvSpPr>
            <a:spLocks noGrp="1"/>
          </p:cNvSpPr>
          <p:nvPr>
            <p:ph idx="103" hasCustomPrompt="1"/>
          </p:nvPr>
        </p:nvSpPr>
        <p:spPr>
          <a:xfrm>
            <a:off x="5136266" y="3763868"/>
            <a:ext cx="2011680" cy="457200"/>
          </a:xfrm>
          <a:prstGeom prst="rect">
            <a:avLst/>
          </a:prstGeom>
        </p:spPr>
        <p:txBody>
          <a:bodyPr anchor="ctr"/>
          <a:lstStyle>
            <a:lvl1pPr marL="0" indent="0" algn="ctr">
              <a:lnSpc>
                <a:spcPts val="2000"/>
              </a:lnSpc>
              <a:spcBef>
                <a:spcPts val="0"/>
              </a:spcBef>
              <a:spcAft>
                <a:spcPts val="0"/>
              </a:spcAft>
              <a:buFontTx/>
              <a:buNone/>
              <a:defRPr sz="1800">
                <a:solidFill>
                  <a:schemeClr val="bg1"/>
                </a:solidFill>
              </a:defRPr>
            </a:lvl1pPr>
          </a:lstStyle>
          <a:p>
            <a:pPr lvl="0"/>
            <a:r>
              <a:rPr lang="en-US" dirty="0"/>
              <a:t>Answer</a:t>
            </a:r>
          </a:p>
        </p:txBody>
      </p:sp>
    </p:spTree>
    <p:extLst>
      <p:ext uri="{BB962C8B-B14F-4D97-AF65-F5344CB8AC3E}">
        <p14:creationId xmlns:p14="http://schemas.microsoft.com/office/powerpoint/2010/main" val="41021639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preserve="1" userDrawn="1">
  <p:cSld name="5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8" name="Title 1">
            <a:extLst>
              <a:ext uri="{FF2B5EF4-FFF2-40B4-BE49-F238E27FC236}">
                <a16:creationId xmlns:a16="http://schemas.microsoft.com/office/drawing/2014/main" id="{4C0AE0C5-B0E9-EB0A-9383-75E1C3D928F8}"/>
              </a:ext>
            </a:extLst>
          </p:cNvPr>
          <p:cNvSpPr>
            <a:spLocks noGrp="1"/>
          </p:cNvSpPr>
          <p:nvPr>
            <p:ph type="title"/>
          </p:nvPr>
        </p:nvSpPr>
        <p:spPr>
          <a:xfrm>
            <a:off x="551384" y="0"/>
            <a:ext cx="11155680" cy="1196752"/>
          </a:xfrm>
        </p:spPr>
        <p:txBody>
          <a:bodyPr/>
          <a:lstStyle>
            <a:lvl1pPr algn="l">
              <a:defRPr sz="2400"/>
            </a:lvl1pPr>
          </a:lstStyle>
          <a:p>
            <a:r>
              <a:rPr lang="en-US" dirty="0"/>
              <a:t>Click to edit Master title style</a:t>
            </a:r>
          </a:p>
        </p:txBody>
      </p:sp>
      <p:sp>
        <p:nvSpPr>
          <p:cNvPr id="11" name="Content Placeholder 2">
            <a:extLst>
              <a:ext uri="{FF2B5EF4-FFF2-40B4-BE49-F238E27FC236}">
                <a16:creationId xmlns:a16="http://schemas.microsoft.com/office/drawing/2014/main" id="{6321FF94-D6A4-E836-0832-EF49122A6CA2}"/>
              </a:ext>
            </a:extLst>
          </p:cNvPr>
          <p:cNvSpPr>
            <a:spLocks noGrp="1"/>
          </p:cNvSpPr>
          <p:nvPr>
            <p:ph idx="46" hasCustomPrompt="1"/>
          </p:nvPr>
        </p:nvSpPr>
        <p:spPr>
          <a:xfrm>
            <a:off x="2971800" y="5672575"/>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12" name="Content Placeholder 2">
            <a:extLst>
              <a:ext uri="{FF2B5EF4-FFF2-40B4-BE49-F238E27FC236}">
                <a16:creationId xmlns:a16="http://schemas.microsoft.com/office/drawing/2014/main" id="{32B7B5D7-19AD-4B08-180B-AE11868402DA}"/>
              </a:ext>
            </a:extLst>
          </p:cNvPr>
          <p:cNvSpPr>
            <a:spLocks noGrp="1"/>
          </p:cNvSpPr>
          <p:nvPr>
            <p:ph idx="47" hasCustomPrompt="1"/>
          </p:nvPr>
        </p:nvSpPr>
        <p:spPr>
          <a:xfrm>
            <a:off x="2971800" y="2173316"/>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13" name="Content Placeholder 2">
            <a:extLst>
              <a:ext uri="{FF2B5EF4-FFF2-40B4-BE49-F238E27FC236}">
                <a16:creationId xmlns:a16="http://schemas.microsoft.com/office/drawing/2014/main" id="{17B6B075-3AFD-43BF-9F6C-ACDF7E07B4EA}"/>
              </a:ext>
            </a:extLst>
          </p:cNvPr>
          <p:cNvSpPr>
            <a:spLocks noGrp="1"/>
          </p:cNvSpPr>
          <p:nvPr>
            <p:ph idx="48" hasCustomPrompt="1"/>
          </p:nvPr>
        </p:nvSpPr>
        <p:spPr>
          <a:xfrm>
            <a:off x="2971800" y="3573020"/>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14" name="Content Placeholder 2">
            <a:extLst>
              <a:ext uri="{FF2B5EF4-FFF2-40B4-BE49-F238E27FC236}">
                <a16:creationId xmlns:a16="http://schemas.microsoft.com/office/drawing/2014/main" id="{363E0008-E1CF-AA65-CA77-F3D0E7D98676}"/>
              </a:ext>
            </a:extLst>
          </p:cNvPr>
          <p:cNvSpPr>
            <a:spLocks noGrp="1"/>
          </p:cNvSpPr>
          <p:nvPr>
            <p:ph idx="49" hasCustomPrompt="1"/>
          </p:nvPr>
        </p:nvSpPr>
        <p:spPr>
          <a:xfrm>
            <a:off x="2971800" y="2873168"/>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16" name="Content Placeholder 2">
            <a:extLst>
              <a:ext uri="{FF2B5EF4-FFF2-40B4-BE49-F238E27FC236}">
                <a16:creationId xmlns:a16="http://schemas.microsoft.com/office/drawing/2014/main" id="{D7461CDC-69FD-5519-FF0C-970C35323B38}"/>
              </a:ext>
            </a:extLst>
          </p:cNvPr>
          <p:cNvSpPr>
            <a:spLocks noGrp="1"/>
          </p:cNvSpPr>
          <p:nvPr>
            <p:ph idx="50" hasCustomPrompt="1"/>
          </p:nvPr>
        </p:nvSpPr>
        <p:spPr>
          <a:xfrm>
            <a:off x="2971800" y="4272872"/>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17" name="Content Placeholder 2">
            <a:extLst>
              <a:ext uri="{FF2B5EF4-FFF2-40B4-BE49-F238E27FC236}">
                <a16:creationId xmlns:a16="http://schemas.microsoft.com/office/drawing/2014/main" id="{AAD35E5F-15A8-EE51-F96E-01CB61E929EC}"/>
              </a:ext>
            </a:extLst>
          </p:cNvPr>
          <p:cNvSpPr>
            <a:spLocks noGrp="1"/>
          </p:cNvSpPr>
          <p:nvPr>
            <p:ph idx="58" hasCustomPrompt="1"/>
          </p:nvPr>
        </p:nvSpPr>
        <p:spPr>
          <a:xfrm>
            <a:off x="2971800" y="1420982"/>
            <a:ext cx="1612032" cy="640080"/>
          </a:xfrm>
          <a:prstGeom prst="rect">
            <a:avLst/>
          </a:prstGeom>
        </p:spPr>
        <p:txBody>
          <a:bodyPr anchor="ctr"/>
          <a:lstStyle>
            <a:lvl1pPr marL="0" indent="0" algn="ctr">
              <a:lnSpc>
                <a:spcPts val="2200"/>
              </a:lnSpc>
              <a:buFontTx/>
              <a:buNone/>
              <a:defRPr sz="2200">
                <a:solidFill>
                  <a:schemeClr val="bg1"/>
                </a:solidFill>
              </a:defRPr>
            </a:lvl1pPr>
          </a:lstStyle>
          <a:p>
            <a:pPr lvl="0"/>
            <a:r>
              <a:rPr lang="en-US" dirty="0"/>
              <a:t>ANSWER</a:t>
            </a:r>
          </a:p>
        </p:txBody>
      </p:sp>
      <p:sp>
        <p:nvSpPr>
          <p:cNvPr id="18" name="Content Placeholder 2">
            <a:extLst>
              <a:ext uri="{FF2B5EF4-FFF2-40B4-BE49-F238E27FC236}">
                <a16:creationId xmlns:a16="http://schemas.microsoft.com/office/drawing/2014/main" id="{307AD56F-49EC-054E-AF89-2BFCED756ADB}"/>
              </a:ext>
            </a:extLst>
          </p:cNvPr>
          <p:cNvSpPr>
            <a:spLocks noGrp="1"/>
          </p:cNvSpPr>
          <p:nvPr>
            <p:ph idx="71" hasCustomPrompt="1"/>
          </p:nvPr>
        </p:nvSpPr>
        <p:spPr>
          <a:xfrm>
            <a:off x="2971800" y="4972724"/>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20" name="Content Placeholder 2">
            <a:extLst>
              <a:ext uri="{FF2B5EF4-FFF2-40B4-BE49-F238E27FC236}">
                <a16:creationId xmlns:a16="http://schemas.microsoft.com/office/drawing/2014/main" id="{5C0CBBA4-A778-C536-C924-AAAD2E8B0ECA}"/>
              </a:ext>
            </a:extLst>
          </p:cNvPr>
          <p:cNvSpPr>
            <a:spLocks noGrp="1"/>
          </p:cNvSpPr>
          <p:nvPr>
            <p:ph idx="72" hasCustomPrompt="1"/>
          </p:nvPr>
        </p:nvSpPr>
        <p:spPr>
          <a:xfrm>
            <a:off x="4694582" y="5672575"/>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21" name="Content Placeholder 2">
            <a:extLst>
              <a:ext uri="{FF2B5EF4-FFF2-40B4-BE49-F238E27FC236}">
                <a16:creationId xmlns:a16="http://schemas.microsoft.com/office/drawing/2014/main" id="{126C6244-7495-D9B5-AB36-39EC2F240B9C}"/>
              </a:ext>
            </a:extLst>
          </p:cNvPr>
          <p:cNvSpPr>
            <a:spLocks noGrp="1"/>
          </p:cNvSpPr>
          <p:nvPr>
            <p:ph idx="73" hasCustomPrompt="1"/>
          </p:nvPr>
        </p:nvSpPr>
        <p:spPr>
          <a:xfrm>
            <a:off x="4694582" y="2173316"/>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22" name="Content Placeholder 2">
            <a:extLst>
              <a:ext uri="{FF2B5EF4-FFF2-40B4-BE49-F238E27FC236}">
                <a16:creationId xmlns:a16="http://schemas.microsoft.com/office/drawing/2014/main" id="{FA0596C8-3CE6-59FA-0647-B794C0E49B82}"/>
              </a:ext>
            </a:extLst>
          </p:cNvPr>
          <p:cNvSpPr>
            <a:spLocks noGrp="1"/>
          </p:cNvSpPr>
          <p:nvPr>
            <p:ph idx="74" hasCustomPrompt="1"/>
          </p:nvPr>
        </p:nvSpPr>
        <p:spPr>
          <a:xfrm>
            <a:off x="4694582" y="3573020"/>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23" name="Content Placeholder 2">
            <a:extLst>
              <a:ext uri="{FF2B5EF4-FFF2-40B4-BE49-F238E27FC236}">
                <a16:creationId xmlns:a16="http://schemas.microsoft.com/office/drawing/2014/main" id="{01C47063-528E-7294-4AEB-3D6DBA885BDF}"/>
              </a:ext>
            </a:extLst>
          </p:cNvPr>
          <p:cNvSpPr>
            <a:spLocks noGrp="1"/>
          </p:cNvSpPr>
          <p:nvPr>
            <p:ph idx="75" hasCustomPrompt="1"/>
          </p:nvPr>
        </p:nvSpPr>
        <p:spPr>
          <a:xfrm>
            <a:off x="4694582" y="2873168"/>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24" name="Content Placeholder 2">
            <a:extLst>
              <a:ext uri="{FF2B5EF4-FFF2-40B4-BE49-F238E27FC236}">
                <a16:creationId xmlns:a16="http://schemas.microsoft.com/office/drawing/2014/main" id="{C356027A-F753-DDE7-CB25-8822CA37E315}"/>
              </a:ext>
            </a:extLst>
          </p:cNvPr>
          <p:cNvSpPr>
            <a:spLocks noGrp="1"/>
          </p:cNvSpPr>
          <p:nvPr>
            <p:ph idx="76" hasCustomPrompt="1"/>
          </p:nvPr>
        </p:nvSpPr>
        <p:spPr>
          <a:xfrm>
            <a:off x="4694582" y="4272872"/>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25" name="Content Placeholder 2">
            <a:extLst>
              <a:ext uri="{FF2B5EF4-FFF2-40B4-BE49-F238E27FC236}">
                <a16:creationId xmlns:a16="http://schemas.microsoft.com/office/drawing/2014/main" id="{0A9B970D-9F33-C6B7-1529-5D9C38203289}"/>
              </a:ext>
            </a:extLst>
          </p:cNvPr>
          <p:cNvSpPr>
            <a:spLocks noGrp="1"/>
          </p:cNvSpPr>
          <p:nvPr>
            <p:ph idx="77" hasCustomPrompt="1"/>
          </p:nvPr>
        </p:nvSpPr>
        <p:spPr>
          <a:xfrm>
            <a:off x="4694582" y="1420982"/>
            <a:ext cx="1612032" cy="640080"/>
          </a:xfrm>
          <a:prstGeom prst="rect">
            <a:avLst/>
          </a:prstGeom>
        </p:spPr>
        <p:txBody>
          <a:bodyPr anchor="ctr"/>
          <a:lstStyle>
            <a:lvl1pPr marL="0" indent="0" algn="ctr">
              <a:lnSpc>
                <a:spcPts val="2200"/>
              </a:lnSpc>
              <a:buFontTx/>
              <a:buNone/>
              <a:defRPr sz="2200">
                <a:solidFill>
                  <a:schemeClr val="bg1"/>
                </a:solidFill>
              </a:defRPr>
            </a:lvl1pPr>
          </a:lstStyle>
          <a:p>
            <a:pPr lvl="0"/>
            <a:r>
              <a:rPr lang="en-US" dirty="0"/>
              <a:t>ANSWER</a:t>
            </a:r>
          </a:p>
        </p:txBody>
      </p:sp>
      <p:sp>
        <p:nvSpPr>
          <p:cNvPr id="26" name="Content Placeholder 2">
            <a:extLst>
              <a:ext uri="{FF2B5EF4-FFF2-40B4-BE49-F238E27FC236}">
                <a16:creationId xmlns:a16="http://schemas.microsoft.com/office/drawing/2014/main" id="{304598F6-A1AE-7A1F-A903-926A62D5CB51}"/>
              </a:ext>
            </a:extLst>
          </p:cNvPr>
          <p:cNvSpPr>
            <a:spLocks noGrp="1"/>
          </p:cNvSpPr>
          <p:nvPr>
            <p:ph idx="78" hasCustomPrompt="1"/>
          </p:nvPr>
        </p:nvSpPr>
        <p:spPr>
          <a:xfrm>
            <a:off x="4694582" y="4972724"/>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53" name="Content Placeholder 2">
            <a:extLst>
              <a:ext uri="{FF2B5EF4-FFF2-40B4-BE49-F238E27FC236}">
                <a16:creationId xmlns:a16="http://schemas.microsoft.com/office/drawing/2014/main" id="{51A7B87F-3F2B-1EAE-3071-3A10B0C3BCFD}"/>
              </a:ext>
            </a:extLst>
          </p:cNvPr>
          <p:cNvSpPr>
            <a:spLocks noGrp="1"/>
          </p:cNvSpPr>
          <p:nvPr>
            <p:ph idx="79" hasCustomPrompt="1"/>
          </p:nvPr>
        </p:nvSpPr>
        <p:spPr>
          <a:xfrm>
            <a:off x="6430616" y="5672575"/>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54" name="Content Placeholder 2">
            <a:extLst>
              <a:ext uri="{FF2B5EF4-FFF2-40B4-BE49-F238E27FC236}">
                <a16:creationId xmlns:a16="http://schemas.microsoft.com/office/drawing/2014/main" id="{F071BE32-107D-3C05-B5D5-1175311EFE3E}"/>
              </a:ext>
            </a:extLst>
          </p:cNvPr>
          <p:cNvSpPr>
            <a:spLocks noGrp="1"/>
          </p:cNvSpPr>
          <p:nvPr>
            <p:ph idx="80" hasCustomPrompt="1"/>
          </p:nvPr>
        </p:nvSpPr>
        <p:spPr>
          <a:xfrm>
            <a:off x="6430616" y="2173316"/>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55" name="Content Placeholder 2">
            <a:extLst>
              <a:ext uri="{FF2B5EF4-FFF2-40B4-BE49-F238E27FC236}">
                <a16:creationId xmlns:a16="http://schemas.microsoft.com/office/drawing/2014/main" id="{81A253DA-D191-02A8-65FE-572FA26858F3}"/>
              </a:ext>
            </a:extLst>
          </p:cNvPr>
          <p:cNvSpPr>
            <a:spLocks noGrp="1"/>
          </p:cNvSpPr>
          <p:nvPr>
            <p:ph idx="81" hasCustomPrompt="1"/>
          </p:nvPr>
        </p:nvSpPr>
        <p:spPr>
          <a:xfrm>
            <a:off x="6430616" y="3573020"/>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56" name="Content Placeholder 2">
            <a:extLst>
              <a:ext uri="{FF2B5EF4-FFF2-40B4-BE49-F238E27FC236}">
                <a16:creationId xmlns:a16="http://schemas.microsoft.com/office/drawing/2014/main" id="{6A2BA5BC-9CA9-C5AC-83FB-88AB631F5756}"/>
              </a:ext>
            </a:extLst>
          </p:cNvPr>
          <p:cNvSpPr>
            <a:spLocks noGrp="1"/>
          </p:cNvSpPr>
          <p:nvPr>
            <p:ph idx="82" hasCustomPrompt="1"/>
          </p:nvPr>
        </p:nvSpPr>
        <p:spPr>
          <a:xfrm>
            <a:off x="6430616" y="2873168"/>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57" name="Content Placeholder 2">
            <a:extLst>
              <a:ext uri="{FF2B5EF4-FFF2-40B4-BE49-F238E27FC236}">
                <a16:creationId xmlns:a16="http://schemas.microsoft.com/office/drawing/2014/main" id="{E3082E4C-85EF-F616-5058-BA642049A622}"/>
              </a:ext>
            </a:extLst>
          </p:cNvPr>
          <p:cNvSpPr>
            <a:spLocks noGrp="1"/>
          </p:cNvSpPr>
          <p:nvPr>
            <p:ph idx="83" hasCustomPrompt="1"/>
          </p:nvPr>
        </p:nvSpPr>
        <p:spPr>
          <a:xfrm>
            <a:off x="6430616" y="4272872"/>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58" name="Content Placeholder 2">
            <a:extLst>
              <a:ext uri="{FF2B5EF4-FFF2-40B4-BE49-F238E27FC236}">
                <a16:creationId xmlns:a16="http://schemas.microsoft.com/office/drawing/2014/main" id="{CE6226C7-C52E-1B31-D957-E03AC20596D8}"/>
              </a:ext>
            </a:extLst>
          </p:cNvPr>
          <p:cNvSpPr>
            <a:spLocks noGrp="1"/>
          </p:cNvSpPr>
          <p:nvPr>
            <p:ph idx="84" hasCustomPrompt="1"/>
          </p:nvPr>
        </p:nvSpPr>
        <p:spPr>
          <a:xfrm>
            <a:off x="6430616" y="1420982"/>
            <a:ext cx="1612032" cy="640080"/>
          </a:xfrm>
          <a:prstGeom prst="rect">
            <a:avLst/>
          </a:prstGeom>
        </p:spPr>
        <p:txBody>
          <a:bodyPr anchor="ctr"/>
          <a:lstStyle>
            <a:lvl1pPr marL="0" indent="0" algn="ctr">
              <a:lnSpc>
                <a:spcPts val="2200"/>
              </a:lnSpc>
              <a:buFontTx/>
              <a:buNone/>
              <a:defRPr sz="2200">
                <a:solidFill>
                  <a:schemeClr val="bg1"/>
                </a:solidFill>
              </a:defRPr>
            </a:lvl1pPr>
          </a:lstStyle>
          <a:p>
            <a:pPr lvl="0"/>
            <a:r>
              <a:rPr lang="en-US" dirty="0"/>
              <a:t>ANSWER</a:t>
            </a:r>
          </a:p>
        </p:txBody>
      </p:sp>
      <p:sp>
        <p:nvSpPr>
          <p:cNvPr id="59" name="Content Placeholder 2">
            <a:extLst>
              <a:ext uri="{FF2B5EF4-FFF2-40B4-BE49-F238E27FC236}">
                <a16:creationId xmlns:a16="http://schemas.microsoft.com/office/drawing/2014/main" id="{82E1907A-2248-AFEF-DDD4-8115D3488BD9}"/>
              </a:ext>
            </a:extLst>
          </p:cNvPr>
          <p:cNvSpPr>
            <a:spLocks noGrp="1"/>
          </p:cNvSpPr>
          <p:nvPr>
            <p:ph idx="85" hasCustomPrompt="1"/>
          </p:nvPr>
        </p:nvSpPr>
        <p:spPr>
          <a:xfrm>
            <a:off x="6430616" y="4972724"/>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60" name="Content Placeholder 2">
            <a:extLst>
              <a:ext uri="{FF2B5EF4-FFF2-40B4-BE49-F238E27FC236}">
                <a16:creationId xmlns:a16="http://schemas.microsoft.com/office/drawing/2014/main" id="{30867FFA-2730-1C04-B5A1-7263D2C6F646}"/>
              </a:ext>
            </a:extLst>
          </p:cNvPr>
          <p:cNvSpPr>
            <a:spLocks noGrp="1"/>
          </p:cNvSpPr>
          <p:nvPr>
            <p:ph idx="86" hasCustomPrompt="1"/>
          </p:nvPr>
        </p:nvSpPr>
        <p:spPr>
          <a:xfrm>
            <a:off x="8166651" y="5672575"/>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61" name="Content Placeholder 2">
            <a:extLst>
              <a:ext uri="{FF2B5EF4-FFF2-40B4-BE49-F238E27FC236}">
                <a16:creationId xmlns:a16="http://schemas.microsoft.com/office/drawing/2014/main" id="{20122545-B6A7-E3EF-95A1-75EB16F1AE36}"/>
              </a:ext>
            </a:extLst>
          </p:cNvPr>
          <p:cNvSpPr>
            <a:spLocks noGrp="1"/>
          </p:cNvSpPr>
          <p:nvPr>
            <p:ph idx="87" hasCustomPrompt="1"/>
          </p:nvPr>
        </p:nvSpPr>
        <p:spPr>
          <a:xfrm>
            <a:off x="8166651" y="2173316"/>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62" name="Content Placeholder 2">
            <a:extLst>
              <a:ext uri="{FF2B5EF4-FFF2-40B4-BE49-F238E27FC236}">
                <a16:creationId xmlns:a16="http://schemas.microsoft.com/office/drawing/2014/main" id="{470FE139-41FE-AAC8-F053-82FAEAF2495E}"/>
              </a:ext>
            </a:extLst>
          </p:cNvPr>
          <p:cNvSpPr>
            <a:spLocks noGrp="1"/>
          </p:cNvSpPr>
          <p:nvPr>
            <p:ph idx="88" hasCustomPrompt="1"/>
          </p:nvPr>
        </p:nvSpPr>
        <p:spPr>
          <a:xfrm>
            <a:off x="8166651" y="3573020"/>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63" name="Content Placeholder 2">
            <a:extLst>
              <a:ext uri="{FF2B5EF4-FFF2-40B4-BE49-F238E27FC236}">
                <a16:creationId xmlns:a16="http://schemas.microsoft.com/office/drawing/2014/main" id="{24EBE2B3-E38E-4577-C660-685F55C1407C}"/>
              </a:ext>
            </a:extLst>
          </p:cNvPr>
          <p:cNvSpPr>
            <a:spLocks noGrp="1"/>
          </p:cNvSpPr>
          <p:nvPr>
            <p:ph idx="89" hasCustomPrompt="1"/>
          </p:nvPr>
        </p:nvSpPr>
        <p:spPr>
          <a:xfrm>
            <a:off x="8166651" y="2873168"/>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64" name="Content Placeholder 2">
            <a:extLst>
              <a:ext uri="{FF2B5EF4-FFF2-40B4-BE49-F238E27FC236}">
                <a16:creationId xmlns:a16="http://schemas.microsoft.com/office/drawing/2014/main" id="{B0EC2B56-8248-7363-80A0-A43BA6D3F928}"/>
              </a:ext>
            </a:extLst>
          </p:cNvPr>
          <p:cNvSpPr>
            <a:spLocks noGrp="1"/>
          </p:cNvSpPr>
          <p:nvPr>
            <p:ph idx="90" hasCustomPrompt="1"/>
          </p:nvPr>
        </p:nvSpPr>
        <p:spPr>
          <a:xfrm>
            <a:off x="8166651" y="4272872"/>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65" name="Content Placeholder 2">
            <a:extLst>
              <a:ext uri="{FF2B5EF4-FFF2-40B4-BE49-F238E27FC236}">
                <a16:creationId xmlns:a16="http://schemas.microsoft.com/office/drawing/2014/main" id="{91CFFA8F-40AF-73C9-B0FE-D1BFB1141A6C}"/>
              </a:ext>
            </a:extLst>
          </p:cNvPr>
          <p:cNvSpPr>
            <a:spLocks noGrp="1"/>
          </p:cNvSpPr>
          <p:nvPr>
            <p:ph idx="91" hasCustomPrompt="1"/>
          </p:nvPr>
        </p:nvSpPr>
        <p:spPr>
          <a:xfrm>
            <a:off x="8166651" y="1420982"/>
            <a:ext cx="1612032" cy="640080"/>
          </a:xfrm>
          <a:prstGeom prst="rect">
            <a:avLst/>
          </a:prstGeom>
        </p:spPr>
        <p:txBody>
          <a:bodyPr anchor="ctr"/>
          <a:lstStyle>
            <a:lvl1pPr marL="0" indent="0" algn="ctr">
              <a:lnSpc>
                <a:spcPts val="2200"/>
              </a:lnSpc>
              <a:buFontTx/>
              <a:buNone/>
              <a:defRPr sz="2200">
                <a:solidFill>
                  <a:schemeClr val="bg1"/>
                </a:solidFill>
              </a:defRPr>
            </a:lvl1pPr>
          </a:lstStyle>
          <a:p>
            <a:pPr lvl="0"/>
            <a:r>
              <a:rPr lang="en-US" dirty="0"/>
              <a:t>ANSWER</a:t>
            </a:r>
          </a:p>
        </p:txBody>
      </p:sp>
      <p:sp>
        <p:nvSpPr>
          <p:cNvPr id="66" name="Content Placeholder 2">
            <a:extLst>
              <a:ext uri="{FF2B5EF4-FFF2-40B4-BE49-F238E27FC236}">
                <a16:creationId xmlns:a16="http://schemas.microsoft.com/office/drawing/2014/main" id="{7B723C7E-6B2C-2829-8B28-B48DC69F81C8}"/>
              </a:ext>
            </a:extLst>
          </p:cNvPr>
          <p:cNvSpPr>
            <a:spLocks noGrp="1"/>
          </p:cNvSpPr>
          <p:nvPr>
            <p:ph idx="92" hasCustomPrompt="1"/>
          </p:nvPr>
        </p:nvSpPr>
        <p:spPr>
          <a:xfrm>
            <a:off x="8166651" y="4972724"/>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67" name="Content Placeholder 2">
            <a:extLst>
              <a:ext uri="{FF2B5EF4-FFF2-40B4-BE49-F238E27FC236}">
                <a16:creationId xmlns:a16="http://schemas.microsoft.com/office/drawing/2014/main" id="{AFD6409B-34DF-0ECB-031F-0B2058614D6D}"/>
              </a:ext>
            </a:extLst>
          </p:cNvPr>
          <p:cNvSpPr>
            <a:spLocks noGrp="1"/>
          </p:cNvSpPr>
          <p:nvPr>
            <p:ph idx="93" hasCustomPrompt="1"/>
          </p:nvPr>
        </p:nvSpPr>
        <p:spPr>
          <a:xfrm>
            <a:off x="9889433" y="5672575"/>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68" name="Content Placeholder 2">
            <a:extLst>
              <a:ext uri="{FF2B5EF4-FFF2-40B4-BE49-F238E27FC236}">
                <a16:creationId xmlns:a16="http://schemas.microsoft.com/office/drawing/2014/main" id="{ED8B3800-BE8F-7369-0D1F-7A963439684F}"/>
              </a:ext>
            </a:extLst>
          </p:cNvPr>
          <p:cNvSpPr>
            <a:spLocks noGrp="1"/>
          </p:cNvSpPr>
          <p:nvPr>
            <p:ph idx="94" hasCustomPrompt="1"/>
          </p:nvPr>
        </p:nvSpPr>
        <p:spPr>
          <a:xfrm>
            <a:off x="9889433" y="2173316"/>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69" name="Content Placeholder 2">
            <a:extLst>
              <a:ext uri="{FF2B5EF4-FFF2-40B4-BE49-F238E27FC236}">
                <a16:creationId xmlns:a16="http://schemas.microsoft.com/office/drawing/2014/main" id="{00C981C7-A55E-8486-D057-87D48042A073}"/>
              </a:ext>
            </a:extLst>
          </p:cNvPr>
          <p:cNvSpPr>
            <a:spLocks noGrp="1"/>
          </p:cNvSpPr>
          <p:nvPr>
            <p:ph idx="95" hasCustomPrompt="1"/>
          </p:nvPr>
        </p:nvSpPr>
        <p:spPr>
          <a:xfrm>
            <a:off x="9889433" y="3573020"/>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70" name="Content Placeholder 2">
            <a:extLst>
              <a:ext uri="{FF2B5EF4-FFF2-40B4-BE49-F238E27FC236}">
                <a16:creationId xmlns:a16="http://schemas.microsoft.com/office/drawing/2014/main" id="{8CD2AAB9-AD2E-5EF8-AF7A-8FF18CD41E6B}"/>
              </a:ext>
            </a:extLst>
          </p:cNvPr>
          <p:cNvSpPr>
            <a:spLocks noGrp="1"/>
          </p:cNvSpPr>
          <p:nvPr>
            <p:ph idx="96" hasCustomPrompt="1"/>
          </p:nvPr>
        </p:nvSpPr>
        <p:spPr>
          <a:xfrm>
            <a:off x="9889433" y="2873168"/>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71" name="Content Placeholder 2">
            <a:extLst>
              <a:ext uri="{FF2B5EF4-FFF2-40B4-BE49-F238E27FC236}">
                <a16:creationId xmlns:a16="http://schemas.microsoft.com/office/drawing/2014/main" id="{C2D9F615-196F-25AD-EC24-6A8AF070098C}"/>
              </a:ext>
            </a:extLst>
          </p:cNvPr>
          <p:cNvSpPr>
            <a:spLocks noGrp="1"/>
          </p:cNvSpPr>
          <p:nvPr>
            <p:ph idx="97" hasCustomPrompt="1"/>
          </p:nvPr>
        </p:nvSpPr>
        <p:spPr>
          <a:xfrm>
            <a:off x="9889433" y="4272872"/>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
        <p:nvSpPr>
          <p:cNvPr id="72" name="Content Placeholder 2">
            <a:extLst>
              <a:ext uri="{FF2B5EF4-FFF2-40B4-BE49-F238E27FC236}">
                <a16:creationId xmlns:a16="http://schemas.microsoft.com/office/drawing/2014/main" id="{7E6F1779-5971-7256-C0EE-5B541F818DAB}"/>
              </a:ext>
            </a:extLst>
          </p:cNvPr>
          <p:cNvSpPr>
            <a:spLocks noGrp="1"/>
          </p:cNvSpPr>
          <p:nvPr>
            <p:ph idx="98" hasCustomPrompt="1"/>
          </p:nvPr>
        </p:nvSpPr>
        <p:spPr>
          <a:xfrm>
            <a:off x="9889433" y="1420982"/>
            <a:ext cx="1612032" cy="640080"/>
          </a:xfrm>
          <a:prstGeom prst="rect">
            <a:avLst/>
          </a:prstGeom>
        </p:spPr>
        <p:txBody>
          <a:bodyPr anchor="ctr"/>
          <a:lstStyle>
            <a:lvl1pPr marL="0" indent="0" algn="ctr">
              <a:lnSpc>
                <a:spcPts val="2200"/>
              </a:lnSpc>
              <a:buFontTx/>
              <a:buNone/>
              <a:defRPr sz="2200">
                <a:solidFill>
                  <a:schemeClr val="bg1"/>
                </a:solidFill>
              </a:defRPr>
            </a:lvl1pPr>
          </a:lstStyle>
          <a:p>
            <a:pPr lvl="0"/>
            <a:r>
              <a:rPr lang="en-US" dirty="0"/>
              <a:t>ANSWER</a:t>
            </a:r>
          </a:p>
        </p:txBody>
      </p:sp>
      <p:sp>
        <p:nvSpPr>
          <p:cNvPr id="73" name="Content Placeholder 2">
            <a:extLst>
              <a:ext uri="{FF2B5EF4-FFF2-40B4-BE49-F238E27FC236}">
                <a16:creationId xmlns:a16="http://schemas.microsoft.com/office/drawing/2014/main" id="{F9E3EB88-8A2B-6CC0-DBCE-80FCA01BF81F}"/>
              </a:ext>
            </a:extLst>
          </p:cNvPr>
          <p:cNvSpPr>
            <a:spLocks noGrp="1"/>
          </p:cNvSpPr>
          <p:nvPr>
            <p:ph idx="99" hasCustomPrompt="1"/>
          </p:nvPr>
        </p:nvSpPr>
        <p:spPr>
          <a:xfrm>
            <a:off x="9889433" y="4972724"/>
            <a:ext cx="1612032" cy="589156"/>
          </a:xfrm>
          <a:prstGeom prst="rect">
            <a:avLst/>
          </a:prstGeom>
        </p:spPr>
        <p:txBody>
          <a:bodyPr anchor="ctr"/>
          <a:lstStyle>
            <a:lvl1pPr marL="0" indent="0" algn="ctr">
              <a:lnSpc>
                <a:spcPts val="2200"/>
              </a:lnSpc>
              <a:buFontTx/>
              <a:buNone/>
              <a:defRPr sz="2400">
                <a:solidFill>
                  <a:schemeClr val="bg1"/>
                </a:solidFill>
              </a:defRPr>
            </a:lvl1pPr>
          </a:lstStyle>
          <a:p>
            <a:pPr lvl="0"/>
            <a:r>
              <a:rPr lang="en-US" dirty="0"/>
              <a:t>Answer</a:t>
            </a:r>
          </a:p>
        </p:txBody>
      </p:sp>
    </p:spTree>
    <p:extLst>
      <p:ext uri="{BB962C8B-B14F-4D97-AF65-F5344CB8AC3E}">
        <p14:creationId xmlns:p14="http://schemas.microsoft.com/office/powerpoint/2010/main" val="3048648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9.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0574808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8993174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4" name="TextBox 16">
            <a:extLst>
              <a:ext uri="{FF2B5EF4-FFF2-40B4-BE49-F238E27FC236}">
                <a16:creationId xmlns:a16="http://schemas.microsoft.com/office/drawing/2014/main" id="{6E8871DA-C974-72DF-F440-B6800658AFE3}"/>
              </a:ext>
            </a:extLst>
          </p:cNvPr>
          <p:cNvSpPr txBox="1"/>
          <p:nvPr userDrawn="1"/>
        </p:nvSpPr>
        <p:spPr>
          <a:xfrm>
            <a:off x="9371013" y="5856288"/>
            <a:ext cx="2211387" cy="420687"/>
          </a:xfrm>
          <a:prstGeom prst="rect">
            <a:avLst/>
          </a:prstGeom>
          <a:noFill/>
        </p:spPr>
        <p:txBody>
          <a:bodyPr>
            <a:spAutoFit/>
          </a:bodyPr>
          <a:lstStyle/>
          <a:p>
            <a:pPr algn="r" defTabSz="609585" eaLnBrk="1" fontAlgn="auto" hangingPunct="1">
              <a:spcBef>
                <a:spcPts val="0"/>
              </a:spcBef>
              <a:spcAft>
                <a:spcPts val="0"/>
              </a:spcAft>
              <a:defRPr/>
            </a:pPr>
            <a:r>
              <a:rPr lang="it-IT" sz="2133" dirty="0">
                <a:latin typeface="Arial Narrow"/>
                <a:cs typeface="Arial Narrow"/>
              </a:rPr>
              <a:t>esmo</a:t>
            </a:r>
            <a:r>
              <a:rPr lang="en-US" sz="2133" dirty="0">
                <a:latin typeface="Arial Narrow"/>
                <a:cs typeface="Arial Narrow"/>
              </a:rPr>
              <a:t>.org</a:t>
            </a:r>
          </a:p>
        </p:txBody>
      </p:sp>
      <p:pic>
        <p:nvPicPr>
          <p:cNvPr id="5" name="Picture 10">
            <a:extLst>
              <a:ext uri="{FF2B5EF4-FFF2-40B4-BE49-F238E27FC236}">
                <a16:creationId xmlns:a16="http://schemas.microsoft.com/office/drawing/2014/main" id="{D5DCF0AF-4C25-9A46-3957-C85C3CC7A163}"/>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60388" y="522288"/>
            <a:ext cx="25812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4267"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2" y="4579200"/>
            <a:ext cx="5900236" cy="307200"/>
          </a:xfrm>
        </p:spPr>
        <p:txBody>
          <a:bodyPr tIns="46800" bIns="234000">
            <a:noAutofit/>
          </a:bodyPr>
          <a:lstStyle>
            <a:lvl1pPr marL="0" indent="0">
              <a:buFontTx/>
              <a:buNone/>
              <a:defRPr sz="16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2" y="4894301"/>
            <a:ext cx="5900236" cy="307200"/>
          </a:xfrm>
        </p:spPr>
        <p:txBody>
          <a:bodyPr tIns="46800" bIns="234000">
            <a:noAutofit/>
          </a:bodyPr>
          <a:lstStyle>
            <a:lvl1pPr marL="0" indent="0">
              <a:buFontTx/>
              <a:buNone/>
              <a:defRPr sz="16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58"/>
            <a:ext cx="5313011" cy="307777"/>
          </a:xfrm>
        </p:spPr>
        <p:txBody>
          <a:bodyPr bIns="234000">
            <a:noAutofit/>
          </a:bodyPr>
          <a:lstStyle>
            <a:lvl1pPr marL="0" indent="0">
              <a:buFontTx/>
              <a:buNone/>
              <a:defRPr sz="1600" b="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303767114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1"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2" y="3370145"/>
            <a:ext cx="6643649" cy="672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313093957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1"/>
            <a:ext cx="7006269" cy="553999"/>
          </a:xfrm>
        </p:spPr>
        <p:txBody>
          <a:bodyPr anchor="b">
            <a:noAutofit/>
          </a:bodyPr>
          <a:lstStyle>
            <a:lvl1pPr>
              <a:defRPr sz="32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33" baseline="0"/>
            </a:lvl1pPr>
          </a:lstStyle>
          <a:p>
            <a:pPr lvl="0"/>
            <a:r>
              <a:rPr lang="en-US"/>
              <a:t>Click to edit Master text styles</a:t>
            </a:r>
          </a:p>
        </p:txBody>
      </p:sp>
      <p:sp>
        <p:nvSpPr>
          <p:cNvPr id="3" name="Slide Number Placeholder 5">
            <a:extLst>
              <a:ext uri="{FF2B5EF4-FFF2-40B4-BE49-F238E27FC236}">
                <a16:creationId xmlns:a16="http://schemas.microsoft.com/office/drawing/2014/main" id="{4EFB37D9-42E2-6537-5F9F-310B9E19E587}"/>
              </a:ext>
            </a:extLst>
          </p:cNvPr>
          <p:cNvSpPr>
            <a:spLocks noGrp="1"/>
          </p:cNvSpPr>
          <p:nvPr>
            <p:ph type="sldNum" sz="quarter" idx="13"/>
          </p:nvPr>
        </p:nvSpPr>
        <p:spPr/>
        <p:txBody>
          <a:bodyPr/>
          <a:lstStyle>
            <a:lvl1pPr>
              <a:defRPr/>
            </a:lvl1pPr>
          </a:lstStyle>
          <a:p>
            <a:pPr>
              <a:defRPr/>
            </a:pPr>
            <a:fld id="{9667D226-8EDF-6949-95F4-66F625CAF04F}" type="slidenum">
              <a:rPr lang="en-US" altLang="en-US"/>
              <a:pPr>
                <a:defRPr/>
              </a:pPr>
              <a:t>‹#›</a:t>
            </a:fld>
            <a:endParaRPr lang="en-US" altLang="en-US"/>
          </a:p>
        </p:txBody>
      </p:sp>
    </p:spTree>
    <p:extLst>
      <p:ext uri="{BB962C8B-B14F-4D97-AF65-F5344CB8AC3E}">
        <p14:creationId xmlns:p14="http://schemas.microsoft.com/office/powerpoint/2010/main" val="239562148"/>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09" y="2112963"/>
            <a:ext cx="4551516" cy="4013627"/>
          </a:xfrm>
          <a:solidFill>
            <a:schemeClr val="bg1">
              <a:lumMod val="85000"/>
            </a:schemeClr>
          </a:solidFill>
        </p:spPr>
        <p:txBody>
          <a:bodyPr anchor="ctr"/>
          <a:lstStyle>
            <a:lvl1pPr marL="0" indent="0" algn="ctr">
              <a:buNone/>
              <a:defRPr sz="2133"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2133" baseline="0"/>
            </a:lvl1pPr>
          </a:lstStyle>
          <a:p>
            <a:pPr lvl="0"/>
            <a:r>
              <a:rPr lang="en-US"/>
              <a:t>Click to edit Master text styles</a:t>
            </a:r>
          </a:p>
        </p:txBody>
      </p:sp>
      <p:sp>
        <p:nvSpPr>
          <p:cNvPr id="10" name="Title 1"/>
          <p:cNvSpPr>
            <a:spLocks noGrp="1"/>
          </p:cNvSpPr>
          <p:nvPr>
            <p:ph type="title"/>
          </p:nvPr>
        </p:nvSpPr>
        <p:spPr>
          <a:xfrm>
            <a:off x="72114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92DA8BC1-FBCD-C01E-AB86-25F5059943A2}"/>
              </a:ext>
            </a:extLst>
          </p:cNvPr>
          <p:cNvSpPr>
            <a:spLocks noGrp="1"/>
          </p:cNvSpPr>
          <p:nvPr>
            <p:ph type="sldNum" sz="quarter" idx="13"/>
          </p:nvPr>
        </p:nvSpPr>
        <p:spPr/>
        <p:txBody>
          <a:bodyPr/>
          <a:lstStyle>
            <a:lvl1pPr>
              <a:defRPr/>
            </a:lvl1pPr>
          </a:lstStyle>
          <a:p>
            <a:pPr>
              <a:defRPr/>
            </a:pPr>
            <a:fld id="{175E407C-17F8-174A-9B5A-9DC577500E33}" type="slidenum">
              <a:rPr lang="en-US" altLang="en-US"/>
              <a:pPr>
                <a:defRPr/>
              </a:pPr>
              <a:t>‹#›</a:t>
            </a:fld>
            <a:endParaRPr lang="en-US" altLang="en-US"/>
          </a:p>
        </p:txBody>
      </p:sp>
    </p:spTree>
    <p:extLst>
      <p:ext uri="{BB962C8B-B14F-4D97-AF65-F5344CB8AC3E}">
        <p14:creationId xmlns:p14="http://schemas.microsoft.com/office/powerpoint/2010/main" val="87268570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6"/>
            <a:ext cx="10742400" cy="1994017"/>
          </a:xfrm>
          <a:solidFill>
            <a:schemeClr val="bg1">
              <a:lumMod val="85000"/>
            </a:schemeClr>
          </a:solidFill>
        </p:spPr>
        <p:txBody>
          <a:bodyPr anchor="ctr"/>
          <a:lstStyle>
            <a:lvl1pPr marL="0" marR="0" indent="0" algn="ctr" defTabSz="609585"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4"/>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AE25C079-1A42-8496-AFD6-F77C2A35F8C8}"/>
              </a:ext>
            </a:extLst>
          </p:cNvPr>
          <p:cNvSpPr>
            <a:spLocks noGrp="1"/>
          </p:cNvSpPr>
          <p:nvPr>
            <p:ph type="sldNum" sz="quarter" idx="13"/>
          </p:nvPr>
        </p:nvSpPr>
        <p:spPr/>
        <p:txBody>
          <a:bodyPr/>
          <a:lstStyle>
            <a:lvl1pPr>
              <a:defRPr/>
            </a:lvl1pPr>
          </a:lstStyle>
          <a:p>
            <a:pPr>
              <a:defRPr/>
            </a:pPr>
            <a:fld id="{74CE787D-EE66-D74B-A0CD-93E2F81FB66E}" type="slidenum">
              <a:rPr lang="en-US" altLang="en-US"/>
              <a:pPr>
                <a:defRPr/>
              </a:pPr>
              <a:t>‹#›</a:t>
            </a:fld>
            <a:endParaRPr lang="en-US" altLang="en-US"/>
          </a:p>
        </p:txBody>
      </p:sp>
    </p:spTree>
    <p:extLst>
      <p:ext uri="{BB962C8B-B14F-4D97-AF65-F5344CB8AC3E}">
        <p14:creationId xmlns:p14="http://schemas.microsoft.com/office/powerpoint/2010/main" val="125609836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3"/>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1"/>
            <a:ext cx="10075917" cy="553999"/>
          </a:xfrm>
        </p:spPr>
        <p:txBody>
          <a:bodyPr anchor="b">
            <a:noAutofit/>
          </a:bodyPr>
          <a:lstStyle>
            <a:lvl1pPr>
              <a:defRPr sz="32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55CAD76A-BF55-B85B-4A48-E06DAC170B60}"/>
              </a:ext>
            </a:extLst>
          </p:cNvPr>
          <p:cNvSpPr>
            <a:spLocks noGrp="1"/>
          </p:cNvSpPr>
          <p:nvPr>
            <p:ph type="sldNum" sz="quarter" idx="14"/>
          </p:nvPr>
        </p:nvSpPr>
        <p:spPr/>
        <p:txBody>
          <a:bodyPr/>
          <a:lstStyle>
            <a:lvl1pPr>
              <a:defRPr/>
            </a:lvl1pPr>
          </a:lstStyle>
          <a:p>
            <a:pPr>
              <a:defRPr/>
            </a:pPr>
            <a:fld id="{8FF469CB-490D-3442-B866-13B80559B2CB}" type="slidenum">
              <a:rPr lang="en-US" altLang="en-US"/>
              <a:pPr>
                <a:defRPr/>
              </a:pPr>
              <a:t>‹#›</a:t>
            </a:fld>
            <a:endParaRPr lang="en-US" altLang="en-US"/>
          </a:p>
        </p:txBody>
      </p:sp>
    </p:spTree>
    <p:extLst>
      <p:ext uri="{BB962C8B-B14F-4D97-AF65-F5344CB8AC3E}">
        <p14:creationId xmlns:p14="http://schemas.microsoft.com/office/powerpoint/2010/main" val="334983448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preserve="1" userDrawn="1">
  <p:cSld name="7_Free Conten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B298ADCD-79E7-D640-C4B0-AB228CC24995}"/>
              </a:ext>
            </a:extLst>
          </p:cNvPr>
          <p:cNvSpPr>
            <a:spLocks noGrp="1"/>
          </p:cNvSpPr>
          <p:nvPr>
            <p:ph type="sldNum" sz="quarter" idx="10"/>
          </p:nvPr>
        </p:nvSpPr>
        <p:spPr/>
        <p:txBody>
          <a:bodyPr/>
          <a:lstStyle>
            <a:lvl1pPr>
              <a:defRPr/>
            </a:lvl1pPr>
          </a:lstStyle>
          <a:p>
            <a:pPr>
              <a:defRPr/>
            </a:pPr>
            <a:fld id="{6BF95973-9D83-904E-AE97-E8EADB6F2497}" type="slidenum">
              <a:rPr lang="en-US" altLang="en-US"/>
              <a:pPr>
                <a:defRPr/>
              </a:pPr>
              <a:t>‹#›</a:t>
            </a:fld>
            <a:endParaRPr lang="en-US" altLang="en-US"/>
          </a:p>
        </p:txBody>
      </p:sp>
    </p:spTree>
    <p:extLst>
      <p:ext uri="{BB962C8B-B14F-4D97-AF65-F5344CB8AC3E}">
        <p14:creationId xmlns:p14="http://schemas.microsoft.com/office/powerpoint/2010/main" val="101493545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3"/>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8713952B-2EAD-4890-38E1-3B8D11883F56}"/>
              </a:ext>
            </a:extLst>
          </p:cNvPr>
          <p:cNvSpPr>
            <a:spLocks noGrp="1"/>
          </p:cNvSpPr>
          <p:nvPr>
            <p:ph type="sldNum" sz="quarter" idx="15"/>
          </p:nvPr>
        </p:nvSpPr>
        <p:spPr/>
        <p:txBody>
          <a:bodyPr/>
          <a:lstStyle>
            <a:lvl1pPr>
              <a:defRPr/>
            </a:lvl1pPr>
          </a:lstStyle>
          <a:p>
            <a:pPr>
              <a:defRPr/>
            </a:pPr>
            <a:fld id="{EDF82D4A-5175-DF49-8CDB-7AC9B53A86D7}" type="slidenum">
              <a:rPr lang="en-US" altLang="en-US"/>
              <a:pPr>
                <a:defRPr/>
              </a:pPr>
              <a:t>‹#›</a:t>
            </a:fld>
            <a:endParaRPr lang="en-US" altLang="en-US"/>
          </a:p>
        </p:txBody>
      </p:sp>
    </p:spTree>
    <p:extLst>
      <p:ext uri="{BB962C8B-B14F-4D97-AF65-F5344CB8AC3E}">
        <p14:creationId xmlns:p14="http://schemas.microsoft.com/office/powerpoint/2010/main" val="31947431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preserve="1" userDrawn="1">
  <p:cSld name="8_Contact">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A6E1E7F7-2135-2E14-EA01-1C2BD8E626AB}"/>
              </a:ext>
            </a:extLst>
          </p:cNvPr>
          <p:cNvSpPr txBox="1">
            <a:spLocks noChangeArrowheads="1"/>
          </p:cNvSpPr>
          <p:nvPr userDrawn="1"/>
        </p:nvSpPr>
        <p:spPr bwMode="auto">
          <a:xfrm>
            <a:off x="914400" y="3692525"/>
            <a:ext cx="3992563" cy="2141538"/>
          </a:xfrm>
          <a:prstGeom prst="rect">
            <a:avLst/>
          </a:prstGeom>
          <a:noFill/>
          <a:ln>
            <a:noFill/>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r>
              <a:rPr lang="en-US" altLang="en-US" sz="2000" b="1" baseline="30000">
                <a:latin typeface="Arial Narrow" panose="020B0606020202030204" pitchFamily="34" charset="0"/>
                <a:ea typeface="MS PGothic" panose="020B0600070205080204" pitchFamily="34" charset="-128"/>
              </a:rPr>
              <a:t>Contacts ESMO </a:t>
            </a:r>
          </a:p>
          <a:p>
            <a:pPr eaLnBrk="1" hangingPunct="1">
              <a:defRPr/>
            </a:pPr>
            <a:endParaRPr lang="en-US" altLang="en-US" sz="2000" b="1" baseline="30000">
              <a:latin typeface="Arial Narrow" panose="020B0606020202030204" pitchFamily="34" charset="0"/>
              <a:ea typeface="MS PGothic" panose="020B0600070205080204" pitchFamily="34" charset="-128"/>
            </a:endParaRPr>
          </a:p>
          <a:p>
            <a:pPr eaLnBrk="1" hangingPunct="1">
              <a:defRPr/>
            </a:pPr>
            <a:r>
              <a:rPr lang="en-US" altLang="en-US" sz="2000" baseline="30000">
                <a:latin typeface="Arial Narrow" panose="020B0606020202030204" pitchFamily="34" charset="0"/>
                <a:ea typeface="MS PGothic" panose="020B0600070205080204" pitchFamily="34" charset="-128"/>
              </a:rPr>
              <a:t>European Society for Medical Oncology </a:t>
            </a:r>
            <a:br>
              <a:rPr lang="en-US" altLang="en-US" sz="2000" baseline="30000">
                <a:latin typeface="Arial Narrow" panose="020B0606020202030204" pitchFamily="34" charset="0"/>
                <a:ea typeface="MS PGothic" panose="020B0600070205080204" pitchFamily="34" charset="-128"/>
              </a:rPr>
            </a:br>
            <a:r>
              <a:rPr lang="en-US" altLang="en-US" sz="2000" baseline="30000">
                <a:latin typeface="Arial Narrow" panose="020B0606020202030204" pitchFamily="34" charset="0"/>
                <a:ea typeface="MS PGothic" panose="020B0600070205080204" pitchFamily="34" charset="-128"/>
              </a:rPr>
              <a:t>Via Ginevra 4, CH-6900 Lugano</a:t>
            </a:r>
            <a:br>
              <a:rPr lang="en-US" altLang="en-US" sz="2000" baseline="30000">
                <a:latin typeface="Arial Narrow" panose="020B0606020202030204" pitchFamily="34" charset="0"/>
                <a:ea typeface="MS PGothic" panose="020B0600070205080204" pitchFamily="34" charset="-128"/>
              </a:rPr>
            </a:br>
            <a:endParaRPr lang="en-US" altLang="en-US" sz="2000" baseline="30000">
              <a:latin typeface="Arial Narrow" panose="020B0606020202030204" pitchFamily="34" charset="0"/>
              <a:ea typeface="MS PGothic" panose="020B0600070205080204" pitchFamily="34" charset="-128"/>
            </a:endParaRPr>
          </a:p>
          <a:p>
            <a:pPr eaLnBrk="1" hangingPunct="1">
              <a:defRPr/>
            </a:pPr>
            <a:br>
              <a:rPr lang="en-US" altLang="en-US" sz="2000" baseline="30000">
                <a:latin typeface="Arial Narrow" panose="020B0606020202030204" pitchFamily="34" charset="0"/>
                <a:ea typeface="MS PGothic" panose="020B0600070205080204" pitchFamily="34" charset="-128"/>
              </a:rPr>
            </a:br>
            <a:r>
              <a:rPr lang="en-US" altLang="en-US" sz="2000" baseline="30000">
                <a:latin typeface="Arial Narrow" panose="020B0606020202030204" pitchFamily="34" charset="0"/>
                <a:ea typeface="MS PGothic" panose="020B0600070205080204" pitchFamily="34" charset="-128"/>
              </a:rPr>
              <a:t>http://www.esmo.org</a:t>
            </a:r>
            <a:endParaRPr lang="en-US" altLang="en-US" sz="2000" b="1">
              <a:latin typeface="Arial Narrow" panose="020B0606020202030204" pitchFamily="34" charset="0"/>
              <a:ea typeface="MS PGothic" panose="020B0600070205080204" pitchFamily="34" charset="-128"/>
            </a:endParaRPr>
          </a:p>
          <a:p>
            <a:pPr eaLnBrk="1" hangingPunct="1">
              <a:defRPr/>
            </a:pPr>
            <a:r>
              <a:rPr lang="en-US" altLang="en-US" sz="2000" baseline="30000">
                <a:latin typeface="Arial Narrow" panose="020B0606020202030204" pitchFamily="34" charset="0"/>
                <a:ea typeface="MS PGothic" panose="020B0600070205080204" pitchFamily="34" charset="-128"/>
              </a:rPr>
              <a:t>esmo@esmo.org</a:t>
            </a:r>
          </a:p>
          <a:p>
            <a:pPr eaLnBrk="1" hangingPunct="1">
              <a:defRPr/>
            </a:pPr>
            <a:endParaRPr lang="en-US" altLang="en-US" sz="2400" baseline="30000">
              <a:latin typeface="Arial Narrow" panose="020B0606020202030204" pitchFamily="34" charset="0"/>
              <a:ea typeface="MS PGothic" panose="020B0600070205080204" pitchFamily="34" charset="-128"/>
            </a:endParaRPr>
          </a:p>
        </p:txBody>
      </p:sp>
      <p:sp>
        <p:nvSpPr>
          <p:cNvPr id="5" name="Text Placeholder 18"/>
          <p:cNvSpPr>
            <a:spLocks noGrp="1"/>
          </p:cNvSpPr>
          <p:nvPr>
            <p:ph type="body" sz="quarter" idx="10"/>
          </p:nvPr>
        </p:nvSpPr>
        <p:spPr>
          <a:xfrm>
            <a:off x="914401" y="2266720"/>
            <a:ext cx="6924495" cy="297517"/>
          </a:xfrm>
        </p:spPr>
        <p:txBody>
          <a:bodyPr tIns="140400" anchor="ctr">
            <a:noAutofit/>
          </a:bodyPr>
          <a:lstStyle>
            <a:lvl1pPr marL="0" indent="0" rtl="0">
              <a:buFontTx/>
              <a:buNone/>
              <a:defRPr lang="en-US" sz="2267" b="1" i="0" u="none" strike="noStrike" baseline="30000" smtClean="0">
                <a:solidFill>
                  <a:schemeClr val="tx1"/>
                </a:solidFill>
              </a:defRPr>
            </a:lvl1pPr>
          </a:lstStyle>
          <a:p>
            <a:pPr lvl="0"/>
            <a:r>
              <a:rPr lang="en-US" dirty="0"/>
              <a:t>Click to edit Master text styles</a:t>
            </a:r>
          </a:p>
        </p:txBody>
      </p:sp>
      <p:sp>
        <p:nvSpPr>
          <p:cNvPr id="6" name="Text Placeholder 18"/>
          <p:cNvSpPr>
            <a:spLocks noGrp="1"/>
          </p:cNvSpPr>
          <p:nvPr>
            <p:ph type="body" sz="quarter" idx="11"/>
          </p:nvPr>
        </p:nvSpPr>
        <p:spPr>
          <a:xfrm>
            <a:off x="914400" y="2664487"/>
            <a:ext cx="6924493" cy="270475"/>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p:nvPr>
        </p:nvSpPr>
        <p:spPr>
          <a:xfrm>
            <a:off x="914400" y="2937600"/>
            <a:ext cx="6924493" cy="297600"/>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es-ES"/>
              <a:t>Haga clic para modificar los estilos de texto del patrón</a:t>
            </a:r>
          </a:p>
        </p:txBody>
      </p:sp>
      <p:sp>
        <p:nvSpPr>
          <p:cNvPr id="3" name="Slide Number Placeholder 5">
            <a:extLst>
              <a:ext uri="{FF2B5EF4-FFF2-40B4-BE49-F238E27FC236}">
                <a16:creationId xmlns:a16="http://schemas.microsoft.com/office/drawing/2014/main" id="{919CD366-D4B3-6528-60FC-5FA25E4A6D8A}"/>
              </a:ext>
            </a:extLst>
          </p:cNvPr>
          <p:cNvSpPr>
            <a:spLocks noGrp="1"/>
          </p:cNvSpPr>
          <p:nvPr>
            <p:ph type="sldNum" sz="quarter" idx="13"/>
          </p:nvPr>
        </p:nvSpPr>
        <p:spPr/>
        <p:txBody>
          <a:bodyPr/>
          <a:lstStyle>
            <a:lvl1pPr>
              <a:defRPr/>
            </a:lvl1pPr>
          </a:lstStyle>
          <a:p>
            <a:pPr>
              <a:defRPr/>
            </a:pPr>
            <a:fld id="{EB19CA68-0AFC-F640-AF1E-9C97C4BCDFDE}" type="slidenum">
              <a:rPr lang="en-US" altLang="en-US"/>
              <a:pPr>
                <a:defRPr/>
              </a:pPr>
              <a:t>‹#›</a:t>
            </a:fld>
            <a:endParaRPr lang="en-US" altLang="en-US"/>
          </a:p>
        </p:txBody>
      </p:sp>
    </p:spTree>
    <p:extLst>
      <p:ext uri="{BB962C8B-B14F-4D97-AF65-F5344CB8AC3E}">
        <p14:creationId xmlns:p14="http://schemas.microsoft.com/office/powerpoint/2010/main" val="348530893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n-US"/>
          </a:p>
        </p:txBody>
      </p:sp>
      <p:sp>
        <p:nvSpPr>
          <p:cNvPr id="3" name="Marcador de contenido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Marcador de fecha 3">
            <a:extLst>
              <a:ext uri="{FF2B5EF4-FFF2-40B4-BE49-F238E27FC236}">
                <a16:creationId xmlns:a16="http://schemas.microsoft.com/office/drawing/2014/main" id="{C6C30C20-CD50-2850-D0AA-31CDB159965F}"/>
              </a:ext>
            </a:extLst>
          </p:cNvPr>
          <p:cNvSpPr>
            <a:spLocks noGrp="1"/>
          </p:cNvSpPr>
          <p:nvPr>
            <p:ph type="dt" sz="half" idx="10"/>
          </p:nvPr>
        </p:nvSpPr>
        <p:spPr>
          <a:xfrm>
            <a:off x="0" y="0"/>
            <a:ext cx="0" cy="0"/>
          </a:xfrm>
        </p:spPr>
        <p:txBody>
          <a:bodyPr/>
          <a:lstStyle>
            <a:lvl1pPr>
              <a:defRPr/>
            </a:lvl1pPr>
          </a:lstStyle>
          <a:p>
            <a:pPr>
              <a:defRPr/>
            </a:pPr>
            <a:fld id="{FB8A7546-2710-344D-AB81-7F5FEE05E81C}" type="datetimeFigureOut">
              <a:rPr lang="en-US"/>
              <a:pPr>
                <a:defRPr/>
              </a:pPr>
              <a:t>6/2/25</a:t>
            </a:fld>
            <a:endParaRPr lang="en-US"/>
          </a:p>
        </p:txBody>
      </p:sp>
      <p:sp>
        <p:nvSpPr>
          <p:cNvPr id="5" name="Marcador de pie de página 4">
            <a:extLst>
              <a:ext uri="{FF2B5EF4-FFF2-40B4-BE49-F238E27FC236}">
                <a16:creationId xmlns:a16="http://schemas.microsoft.com/office/drawing/2014/main" id="{C6606D43-9D26-3070-2334-97EF7F7360F6}"/>
              </a:ext>
            </a:extLst>
          </p:cNvPr>
          <p:cNvSpPr>
            <a:spLocks noGrp="1"/>
          </p:cNvSpPr>
          <p:nvPr>
            <p:ph type="ftr" sz="quarter" idx="11"/>
          </p:nvPr>
        </p:nvSpPr>
        <p:spPr>
          <a:xfrm>
            <a:off x="0" y="0"/>
            <a:ext cx="0" cy="0"/>
          </a:xfrm>
        </p:spPr>
        <p:txBody>
          <a:bodyPr/>
          <a:lstStyle>
            <a:lvl1pPr>
              <a:defRPr/>
            </a:lvl1pPr>
          </a:lstStyle>
          <a:p>
            <a:pPr>
              <a:defRPr/>
            </a:pPr>
            <a:endParaRPr lang="en-US"/>
          </a:p>
        </p:txBody>
      </p:sp>
      <p:sp>
        <p:nvSpPr>
          <p:cNvPr id="6" name="Marcador de número de diapositiva 5">
            <a:extLst>
              <a:ext uri="{FF2B5EF4-FFF2-40B4-BE49-F238E27FC236}">
                <a16:creationId xmlns:a16="http://schemas.microsoft.com/office/drawing/2014/main" id="{EC4C5577-A024-AC36-915D-545EC1C84E7D}"/>
              </a:ext>
            </a:extLst>
          </p:cNvPr>
          <p:cNvSpPr>
            <a:spLocks noGrp="1"/>
          </p:cNvSpPr>
          <p:nvPr>
            <p:ph type="sldNum" sz="quarter" idx="12"/>
          </p:nvPr>
        </p:nvSpPr>
        <p:spPr/>
        <p:txBody>
          <a:bodyPr/>
          <a:lstStyle>
            <a:lvl1pPr>
              <a:defRPr/>
            </a:lvl1pPr>
          </a:lstStyle>
          <a:p>
            <a:pPr>
              <a:defRPr/>
            </a:pPr>
            <a:fld id="{83FD8A2F-E50E-1048-83C8-0E1A27E35303}" type="slidenum">
              <a:rPr lang="en-US"/>
              <a:pPr>
                <a:defRPr/>
              </a:pPr>
              <a:t>‹#›</a:t>
            </a:fld>
            <a:endParaRPr lang="en-US"/>
          </a:p>
        </p:txBody>
      </p:sp>
    </p:spTree>
    <p:extLst>
      <p:ext uri="{BB962C8B-B14F-4D97-AF65-F5344CB8AC3E}">
        <p14:creationId xmlns:p14="http://schemas.microsoft.com/office/powerpoint/2010/main" val="154448597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6/2/25</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029384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4" name="TextBox 16">
            <a:extLst>
              <a:ext uri="{FF2B5EF4-FFF2-40B4-BE49-F238E27FC236}">
                <a16:creationId xmlns:a16="http://schemas.microsoft.com/office/drawing/2014/main" id="{91B1A88E-51E7-87E2-ED51-E444D60F7EB0}"/>
              </a:ext>
            </a:extLst>
          </p:cNvPr>
          <p:cNvSpPr txBox="1"/>
          <p:nvPr userDrawn="1"/>
        </p:nvSpPr>
        <p:spPr>
          <a:xfrm>
            <a:off x="9371013" y="5856288"/>
            <a:ext cx="2211387" cy="420687"/>
          </a:xfrm>
          <a:prstGeom prst="rect">
            <a:avLst/>
          </a:prstGeom>
          <a:noFill/>
        </p:spPr>
        <p:txBody>
          <a:bodyPr>
            <a:spAutoFit/>
          </a:bodyPr>
          <a:lstStyle/>
          <a:p>
            <a:pPr algn="r" defTabSz="609585" eaLnBrk="1" fontAlgn="auto" hangingPunct="1">
              <a:spcBef>
                <a:spcPts val="0"/>
              </a:spcBef>
              <a:spcAft>
                <a:spcPts val="0"/>
              </a:spcAft>
              <a:defRPr/>
            </a:pPr>
            <a:r>
              <a:rPr lang="it-IT" sz="2133" dirty="0">
                <a:latin typeface="Arial Narrow"/>
                <a:cs typeface="Arial Narrow"/>
              </a:rPr>
              <a:t>esmo</a:t>
            </a:r>
            <a:r>
              <a:rPr lang="en-US" sz="2133" dirty="0">
                <a:latin typeface="Arial Narrow"/>
                <a:cs typeface="Arial Narrow"/>
              </a:rPr>
              <a:t>.org</a:t>
            </a:r>
          </a:p>
        </p:txBody>
      </p:sp>
      <p:pic>
        <p:nvPicPr>
          <p:cNvPr id="5" name="Picture 9">
            <a:extLst>
              <a:ext uri="{FF2B5EF4-FFF2-40B4-BE49-F238E27FC236}">
                <a16:creationId xmlns:a16="http://schemas.microsoft.com/office/drawing/2014/main" id="{2822FCB5-65BD-7BD8-C16B-8CC48864E70E}"/>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77825" y="306388"/>
            <a:ext cx="1960563"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4267"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2" y="4579200"/>
            <a:ext cx="5900236" cy="307200"/>
          </a:xfrm>
        </p:spPr>
        <p:txBody>
          <a:bodyPr tIns="46800" bIns="234000">
            <a:noAutofit/>
          </a:bodyPr>
          <a:lstStyle>
            <a:lvl1pPr marL="0" indent="0">
              <a:buFontTx/>
              <a:buNone/>
              <a:defRPr sz="16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2" y="4894301"/>
            <a:ext cx="5900236" cy="307200"/>
          </a:xfrm>
        </p:spPr>
        <p:txBody>
          <a:bodyPr tIns="46800" bIns="234000">
            <a:noAutofit/>
          </a:bodyPr>
          <a:lstStyle>
            <a:lvl1pPr marL="0" indent="0">
              <a:buFontTx/>
              <a:buNone/>
              <a:defRPr sz="16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58"/>
            <a:ext cx="5313011" cy="307777"/>
          </a:xfrm>
        </p:spPr>
        <p:txBody>
          <a:bodyPr bIns="234000">
            <a:noAutofit/>
          </a:bodyPr>
          <a:lstStyle>
            <a:lvl1pPr marL="0" indent="0">
              <a:buFontTx/>
              <a:buNone/>
              <a:defRPr sz="1600" b="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53655119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1"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2" y="3370145"/>
            <a:ext cx="6643649" cy="672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736371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1"/>
            <a:ext cx="7006269" cy="553999"/>
          </a:xfrm>
        </p:spPr>
        <p:txBody>
          <a:bodyPr anchor="b">
            <a:noAutofit/>
          </a:bodyPr>
          <a:lstStyle>
            <a:lvl1pPr>
              <a:defRPr sz="32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33" baseline="0"/>
            </a:lvl1pPr>
          </a:lstStyle>
          <a:p>
            <a:pPr lvl="0"/>
            <a:r>
              <a:rPr lang="en-US"/>
              <a:t>Click to edit Master text styles</a:t>
            </a:r>
          </a:p>
        </p:txBody>
      </p:sp>
      <p:sp>
        <p:nvSpPr>
          <p:cNvPr id="3" name="Slide Number Placeholder 5">
            <a:extLst>
              <a:ext uri="{FF2B5EF4-FFF2-40B4-BE49-F238E27FC236}">
                <a16:creationId xmlns:a16="http://schemas.microsoft.com/office/drawing/2014/main" id="{B1ED63E4-14EA-C013-9793-2E686D59572A}"/>
              </a:ext>
            </a:extLst>
          </p:cNvPr>
          <p:cNvSpPr>
            <a:spLocks noGrp="1"/>
          </p:cNvSpPr>
          <p:nvPr>
            <p:ph type="sldNum" sz="quarter" idx="13"/>
          </p:nvPr>
        </p:nvSpPr>
        <p:spPr/>
        <p:txBody>
          <a:bodyPr/>
          <a:lstStyle>
            <a:lvl1pPr>
              <a:defRPr/>
            </a:lvl1pPr>
          </a:lstStyle>
          <a:p>
            <a:pPr>
              <a:defRPr/>
            </a:pPr>
            <a:fld id="{91CF720D-9DD7-A74D-AB07-EB0AF622660D}" type="slidenum">
              <a:rPr lang="en-US" altLang="en-US"/>
              <a:pPr>
                <a:defRPr/>
              </a:pPr>
              <a:t>‹#›</a:t>
            </a:fld>
            <a:endParaRPr lang="en-US" altLang="en-US"/>
          </a:p>
        </p:txBody>
      </p:sp>
    </p:spTree>
    <p:extLst>
      <p:ext uri="{BB962C8B-B14F-4D97-AF65-F5344CB8AC3E}">
        <p14:creationId xmlns:p14="http://schemas.microsoft.com/office/powerpoint/2010/main" val="10250830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09" y="2112963"/>
            <a:ext cx="4551516" cy="4013627"/>
          </a:xfrm>
          <a:solidFill>
            <a:schemeClr val="bg1">
              <a:lumMod val="85000"/>
            </a:schemeClr>
          </a:solidFill>
        </p:spPr>
        <p:txBody>
          <a:bodyPr anchor="ctr"/>
          <a:lstStyle>
            <a:lvl1pPr marL="0" indent="0" algn="ctr">
              <a:buNone/>
              <a:defRPr sz="2133"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2133" baseline="0"/>
            </a:lvl1pPr>
          </a:lstStyle>
          <a:p>
            <a:pPr lvl="0"/>
            <a:r>
              <a:rPr lang="en-US"/>
              <a:t>Click to edit Master text styles</a:t>
            </a:r>
          </a:p>
        </p:txBody>
      </p:sp>
      <p:sp>
        <p:nvSpPr>
          <p:cNvPr id="10" name="Title 1"/>
          <p:cNvSpPr>
            <a:spLocks noGrp="1"/>
          </p:cNvSpPr>
          <p:nvPr>
            <p:ph type="title"/>
          </p:nvPr>
        </p:nvSpPr>
        <p:spPr>
          <a:xfrm>
            <a:off x="72114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2DFACCCE-C21C-AE1C-A9B5-E200278BC4F3}"/>
              </a:ext>
            </a:extLst>
          </p:cNvPr>
          <p:cNvSpPr>
            <a:spLocks noGrp="1"/>
          </p:cNvSpPr>
          <p:nvPr>
            <p:ph type="sldNum" sz="quarter" idx="13"/>
          </p:nvPr>
        </p:nvSpPr>
        <p:spPr/>
        <p:txBody>
          <a:bodyPr/>
          <a:lstStyle>
            <a:lvl1pPr>
              <a:defRPr/>
            </a:lvl1pPr>
          </a:lstStyle>
          <a:p>
            <a:pPr>
              <a:defRPr/>
            </a:pPr>
            <a:fld id="{463FDE1B-406F-DF45-AF58-BFDD7A764F6B}" type="slidenum">
              <a:rPr lang="en-US" altLang="en-US"/>
              <a:pPr>
                <a:defRPr/>
              </a:pPr>
              <a:t>‹#›</a:t>
            </a:fld>
            <a:endParaRPr lang="en-US" altLang="en-US"/>
          </a:p>
        </p:txBody>
      </p:sp>
    </p:spTree>
    <p:extLst>
      <p:ext uri="{BB962C8B-B14F-4D97-AF65-F5344CB8AC3E}">
        <p14:creationId xmlns:p14="http://schemas.microsoft.com/office/powerpoint/2010/main" val="80585631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6"/>
            <a:ext cx="10742400" cy="1994017"/>
          </a:xfrm>
          <a:solidFill>
            <a:schemeClr val="bg1">
              <a:lumMod val="85000"/>
            </a:schemeClr>
          </a:solidFill>
        </p:spPr>
        <p:txBody>
          <a:bodyPr anchor="ctr"/>
          <a:lstStyle>
            <a:lvl1pPr marL="0" marR="0" indent="0" algn="ctr" defTabSz="609585"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4"/>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FB347ED5-8CD6-248C-38FC-C9EF426B992E}"/>
              </a:ext>
            </a:extLst>
          </p:cNvPr>
          <p:cNvSpPr>
            <a:spLocks noGrp="1"/>
          </p:cNvSpPr>
          <p:nvPr>
            <p:ph type="sldNum" sz="quarter" idx="13"/>
          </p:nvPr>
        </p:nvSpPr>
        <p:spPr/>
        <p:txBody>
          <a:bodyPr/>
          <a:lstStyle>
            <a:lvl1pPr>
              <a:defRPr/>
            </a:lvl1pPr>
          </a:lstStyle>
          <a:p>
            <a:pPr>
              <a:defRPr/>
            </a:pPr>
            <a:fld id="{34A18561-5416-4647-971E-9206F19A8EDE}" type="slidenum">
              <a:rPr lang="en-US" altLang="en-US"/>
              <a:pPr>
                <a:defRPr/>
              </a:pPr>
              <a:t>‹#›</a:t>
            </a:fld>
            <a:endParaRPr lang="en-US" altLang="en-US"/>
          </a:p>
        </p:txBody>
      </p:sp>
    </p:spTree>
    <p:extLst>
      <p:ext uri="{BB962C8B-B14F-4D97-AF65-F5344CB8AC3E}">
        <p14:creationId xmlns:p14="http://schemas.microsoft.com/office/powerpoint/2010/main" val="75811115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3"/>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1"/>
            <a:ext cx="10075917" cy="553999"/>
          </a:xfrm>
        </p:spPr>
        <p:txBody>
          <a:bodyPr anchor="b">
            <a:noAutofit/>
          </a:bodyPr>
          <a:lstStyle>
            <a:lvl1pPr>
              <a:defRPr sz="32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656DC5ED-DAAE-B810-5D20-8048649BDC85}"/>
              </a:ext>
            </a:extLst>
          </p:cNvPr>
          <p:cNvSpPr>
            <a:spLocks noGrp="1"/>
          </p:cNvSpPr>
          <p:nvPr>
            <p:ph type="sldNum" sz="quarter" idx="14"/>
          </p:nvPr>
        </p:nvSpPr>
        <p:spPr/>
        <p:txBody>
          <a:bodyPr/>
          <a:lstStyle>
            <a:lvl1pPr>
              <a:defRPr/>
            </a:lvl1pPr>
          </a:lstStyle>
          <a:p>
            <a:pPr>
              <a:defRPr/>
            </a:pPr>
            <a:fld id="{0ABB6FAC-3F90-6B4B-95F7-D24169B66E19}" type="slidenum">
              <a:rPr lang="en-US" altLang="en-US"/>
              <a:pPr>
                <a:defRPr/>
              </a:pPr>
              <a:t>‹#›</a:t>
            </a:fld>
            <a:endParaRPr lang="en-US" altLang="en-US"/>
          </a:p>
        </p:txBody>
      </p:sp>
    </p:spTree>
    <p:extLst>
      <p:ext uri="{BB962C8B-B14F-4D97-AF65-F5344CB8AC3E}">
        <p14:creationId xmlns:p14="http://schemas.microsoft.com/office/powerpoint/2010/main" val="179806819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7_Free Conten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3DFCA289-681C-4783-6A14-9EE730408111}"/>
              </a:ext>
            </a:extLst>
          </p:cNvPr>
          <p:cNvSpPr>
            <a:spLocks noGrp="1"/>
          </p:cNvSpPr>
          <p:nvPr>
            <p:ph type="sldNum" sz="quarter" idx="10"/>
          </p:nvPr>
        </p:nvSpPr>
        <p:spPr/>
        <p:txBody>
          <a:bodyPr/>
          <a:lstStyle>
            <a:lvl1pPr>
              <a:defRPr/>
            </a:lvl1pPr>
          </a:lstStyle>
          <a:p>
            <a:pPr>
              <a:defRPr/>
            </a:pPr>
            <a:fld id="{D7AC75A2-9419-DE4D-A36F-A97D0817D6E0}" type="slidenum">
              <a:rPr lang="en-US" altLang="en-US"/>
              <a:pPr>
                <a:defRPr/>
              </a:pPr>
              <a:t>‹#›</a:t>
            </a:fld>
            <a:endParaRPr lang="en-US" altLang="en-US"/>
          </a:p>
        </p:txBody>
      </p:sp>
    </p:spTree>
    <p:extLst>
      <p:ext uri="{BB962C8B-B14F-4D97-AF65-F5344CB8AC3E}">
        <p14:creationId xmlns:p14="http://schemas.microsoft.com/office/powerpoint/2010/main" val="423748548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3"/>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F345A27F-675F-FAC5-3D63-6E211F124B92}"/>
              </a:ext>
            </a:extLst>
          </p:cNvPr>
          <p:cNvSpPr>
            <a:spLocks noGrp="1"/>
          </p:cNvSpPr>
          <p:nvPr>
            <p:ph type="sldNum" sz="quarter" idx="15"/>
          </p:nvPr>
        </p:nvSpPr>
        <p:spPr/>
        <p:txBody>
          <a:bodyPr/>
          <a:lstStyle>
            <a:lvl1pPr>
              <a:defRPr/>
            </a:lvl1pPr>
          </a:lstStyle>
          <a:p>
            <a:pPr>
              <a:defRPr/>
            </a:pPr>
            <a:fld id="{8690EFE4-DA62-0449-A178-2B96D25FC64B}" type="slidenum">
              <a:rPr lang="en-US" altLang="en-US"/>
              <a:pPr>
                <a:defRPr/>
              </a:pPr>
              <a:t>‹#›</a:t>
            </a:fld>
            <a:endParaRPr lang="en-US" altLang="en-US"/>
          </a:p>
        </p:txBody>
      </p:sp>
    </p:spTree>
    <p:extLst>
      <p:ext uri="{BB962C8B-B14F-4D97-AF65-F5344CB8AC3E}">
        <p14:creationId xmlns:p14="http://schemas.microsoft.com/office/powerpoint/2010/main" val="3427004265"/>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userDrawn="1">
  <p:cSld name="8_Contact">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36C9B2DB-97E1-4836-1D42-63471F111317}"/>
              </a:ext>
            </a:extLst>
          </p:cNvPr>
          <p:cNvSpPr txBox="1">
            <a:spLocks noChangeArrowheads="1"/>
          </p:cNvSpPr>
          <p:nvPr userDrawn="1"/>
        </p:nvSpPr>
        <p:spPr bwMode="auto">
          <a:xfrm>
            <a:off x="914400" y="3692525"/>
            <a:ext cx="3992563" cy="2141538"/>
          </a:xfrm>
          <a:prstGeom prst="rect">
            <a:avLst/>
          </a:prstGeom>
          <a:noFill/>
          <a:ln>
            <a:noFill/>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r>
              <a:rPr lang="en-US" altLang="en-US" sz="2000" b="1" baseline="30000">
                <a:latin typeface="Arial Narrow" panose="020B0604020202020204" pitchFamily="34" charset="0"/>
                <a:ea typeface="MS PGothic" panose="020B0600070205080204" pitchFamily="34" charset="-128"/>
              </a:rPr>
              <a:t>Contacts ESMO </a:t>
            </a:r>
          </a:p>
          <a:p>
            <a:pPr eaLnBrk="1" hangingPunct="1">
              <a:defRPr/>
            </a:pPr>
            <a:endParaRPr lang="en-US" altLang="en-US" sz="2000" b="1" baseline="30000">
              <a:latin typeface="Arial Narrow" panose="020B0604020202020204" pitchFamily="34" charset="0"/>
              <a:ea typeface="MS PGothic" panose="020B0600070205080204" pitchFamily="34" charset="-128"/>
            </a:endParaRPr>
          </a:p>
          <a:p>
            <a:pPr eaLnBrk="1" hangingPunct="1">
              <a:defRPr/>
            </a:pPr>
            <a:r>
              <a:rPr lang="en-US" altLang="en-US" sz="2000" baseline="30000">
                <a:latin typeface="Arial Narrow" panose="020B0604020202020204" pitchFamily="34" charset="0"/>
                <a:ea typeface="MS PGothic" panose="020B0600070205080204" pitchFamily="34" charset="-128"/>
              </a:rPr>
              <a:t>European Society for Medical Oncology </a:t>
            </a:r>
            <a:br>
              <a:rPr lang="en-US" altLang="en-US" sz="2000" baseline="30000">
                <a:latin typeface="Arial Narrow" panose="020B0604020202020204" pitchFamily="34" charset="0"/>
                <a:ea typeface="MS PGothic" panose="020B0600070205080204" pitchFamily="34" charset="-128"/>
              </a:rPr>
            </a:br>
            <a:r>
              <a:rPr lang="en-US" altLang="en-US" sz="2000" baseline="30000">
                <a:latin typeface="Arial Narrow" panose="020B0604020202020204" pitchFamily="34" charset="0"/>
                <a:ea typeface="MS PGothic" panose="020B0600070205080204" pitchFamily="34" charset="-128"/>
              </a:rPr>
              <a:t>Via L. Taddei 4, CH-6962 Viganello – Lugano</a:t>
            </a:r>
            <a:br>
              <a:rPr lang="en-US" altLang="en-US" sz="2000" baseline="30000">
                <a:latin typeface="Arial Narrow" panose="020B0604020202020204" pitchFamily="34" charset="0"/>
                <a:ea typeface="MS PGothic" panose="020B0600070205080204" pitchFamily="34" charset="-128"/>
              </a:rPr>
            </a:br>
            <a:r>
              <a:rPr lang="en-US" altLang="en-US" sz="2000" baseline="30000">
                <a:latin typeface="Arial Narrow" panose="020B0604020202020204" pitchFamily="34" charset="0"/>
                <a:ea typeface="MS PGothic" panose="020B0600070205080204" pitchFamily="34" charset="-128"/>
              </a:rPr>
              <a:t>T. +41 (0)91 973 19 00</a:t>
            </a:r>
            <a:br>
              <a:rPr lang="en-US" altLang="en-US" sz="2000" baseline="30000">
                <a:latin typeface="Arial Narrow" panose="020B0604020202020204" pitchFamily="34" charset="0"/>
                <a:ea typeface="MS PGothic" panose="020B0600070205080204" pitchFamily="34" charset="-128"/>
              </a:rPr>
            </a:br>
            <a:r>
              <a:rPr lang="en-US" altLang="en-US" sz="2000" baseline="30000">
                <a:latin typeface="Arial Narrow" panose="020B0604020202020204" pitchFamily="34" charset="0"/>
                <a:ea typeface="MS PGothic" panose="020B0600070205080204" pitchFamily="34" charset="-128"/>
              </a:rPr>
              <a:t>F. +41 (0)91 973 19 02</a:t>
            </a:r>
            <a:br>
              <a:rPr lang="en-US" altLang="en-US" sz="2000" baseline="30000">
                <a:latin typeface="Arial Narrow" panose="020B0604020202020204" pitchFamily="34" charset="0"/>
                <a:ea typeface="MS PGothic" panose="020B0600070205080204" pitchFamily="34" charset="-128"/>
              </a:rPr>
            </a:br>
            <a:r>
              <a:rPr lang="en-US" altLang="en-US" sz="2000" baseline="30000">
                <a:latin typeface="Arial Narrow" panose="020B0604020202020204" pitchFamily="34" charset="0"/>
                <a:ea typeface="MS PGothic" panose="020B0600070205080204" pitchFamily="34" charset="-128"/>
              </a:rPr>
              <a:t>http://www.esmo.org</a:t>
            </a:r>
            <a:endParaRPr lang="en-US" altLang="en-US" sz="2000" b="1">
              <a:latin typeface="Arial Narrow" panose="020B0604020202020204" pitchFamily="34" charset="0"/>
              <a:ea typeface="MS PGothic" panose="020B0600070205080204" pitchFamily="34" charset="-128"/>
            </a:endParaRPr>
          </a:p>
          <a:p>
            <a:pPr eaLnBrk="1" hangingPunct="1">
              <a:defRPr/>
            </a:pPr>
            <a:r>
              <a:rPr lang="en-US" altLang="en-US" sz="2000" baseline="30000">
                <a:latin typeface="Arial Narrow" panose="020B0604020202020204" pitchFamily="34" charset="0"/>
                <a:ea typeface="MS PGothic" panose="020B0600070205080204" pitchFamily="34" charset="-128"/>
              </a:rPr>
              <a:t>esmo@esmo.org</a:t>
            </a:r>
          </a:p>
          <a:p>
            <a:pPr eaLnBrk="1" hangingPunct="1">
              <a:defRPr/>
            </a:pPr>
            <a:endParaRPr lang="en-US" altLang="en-US" sz="2400" baseline="30000">
              <a:latin typeface="Arial Narrow" panose="020B0604020202020204" pitchFamily="34" charset="0"/>
              <a:ea typeface="MS PGothic" panose="020B0600070205080204" pitchFamily="34" charset="-128"/>
            </a:endParaRPr>
          </a:p>
        </p:txBody>
      </p:sp>
      <p:sp>
        <p:nvSpPr>
          <p:cNvPr id="5" name="Text Placeholder 18"/>
          <p:cNvSpPr>
            <a:spLocks noGrp="1"/>
          </p:cNvSpPr>
          <p:nvPr>
            <p:ph type="body" sz="quarter" idx="10"/>
          </p:nvPr>
        </p:nvSpPr>
        <p:spPr>
          <a:xfrm>
            <a:off x="914401" y="2266720"/>
            <a:ext cx="6924495" cy="297517"/>
          </a:xfrm>
        </p:spPr>
        <p:txBody>
          <a:bodyPr tIns="140400" anchor="ctr">
            <a:noAutofit/>
          </a:bodyPr>
          <a:lstStyle>
            <a:lvl1pPr marL="0" indent="0" rtl="0">
              <a:buFontTx/>
              <a:buNone/>
              <a:defRPr lang="en-US" sz="2267" b="1" i="0" u="none" strike="noStrike" baseline="30000" smtClean="0">
                <a:solidFill>
                  <a:schemeClr val="tx1"/>
                </a:solidFill>
              </a:defRPr>
            </a:lvl1pPr>
          </a:lstStyle>
          <a:p>
            <a:pPr lvl="0"/>
            <a:r>
              <a:rPr lang="en-US"/>
              <a:t>Click to edit Master text styles</a:t>
            </a:r>
          </a:p>
        </p:txBody>
      </p:sp>
      <p:sp>
        <p:nvSpPr>
          <p:cNvPr id="6" name="Text Placeholder 18"/>
          <p:cNvSpPr>
            <a:spLocks noGrp="1"/>
          </p:cNvSpPr>
          <p:nvPr>
            <p:ph type="body" sz="quarter" idx="11"/>
          </p:nvPr>
        </p:nvSpPr>
        <p:spPr>
          <a:xfrm>
            <a:off x="914400" y="2664487"/>
            <a:ext cx="6924493" cy="270475"/>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p:nvPr>
        </p:nvSpPr>
        <p:spPr>
          <a:xfrm>
            <a:off x="914400" y="2937600"/>
            <a:ext cx="6924493" cy="297600"/>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es-ES"/>
              <a:t>Haga clic para modificar los estilos de texto del patrón</a:t>
            </a:r>
          </a:p>
        </p:txBody>
      </p:sp>
      <p:sp>
        <p:nvSpPr>
          <p:cNvPr id="3" name="Slide Number Placeholder 5">
            <a:extLst>
              <a:ext uri="{FF2B5EF4-FFF2-40B4-BE49-F238E27FC236}">
                <a16:creationId xmlns:a16="http://schemas.microsoft.com/office/drawing/2014/main" id="{F64D0E4A-E958-B0FC-739D-11E4E51FAC10}"/>
              </a:ext>
            </a:extLst>
          </p:cNvPr>
          <p:cNvSpPr>
            <a:spLocks noGrp="1"/>
          </p:cNvSpPr>
          <p:nvPr>
            <p:ph type="sldNum" sz="quarter" idx="13"/>
          </p:nvPr>
        </p:nvSpPr>
        <p:spPr/>
        <p:txBody>
          <a:bodyPr/>
          <a:lstStyle>
            <a:lvl1pPr>
              <a:defRPr/>
            </a:lvl1pPr>
          </a:lstStyle>
          <a:p>
            <a:pPr>
              <a:defRPr/>
            </a:pPr>
            <a:fld id="{D855E242-5DF5-F04B-8D0D-CCEE2DFBB960}" type="slidenum">
              <a:rPr lang="en-US" altLang="en-US"/>
              <a:pPr>
                <a:defRPr/>
              </a:pPr>
              <a:t>‹#›</a:t>
            </a:fld>
            <a:endParaRPr lang="en-US" altLang="en-US"/>
          </a:p>
        </p:txBody>
      </p:sp>
    </p:spTree>
    <p:extLst>
      <p:ext uri="{BB962C8B-B14F-4D97-AF65-F5344CB8AC3E}">
        <p14:creationId xmlns:p14="http://schemas.microsoft.com/office/powerpoint/2010/main" val="227391504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4" name="TextBox 16">
            <a:extLst>
              <a:ext uri="{FF2B5EF4-FFF2-40B4-BE49-F238E27FC236}">
                <a16:creationId xmlns:a16="http://schemas.microsoft.com/office/drawing/2014/main" id="{E161164F-F51A-2BA8-6F37-EFFD4709799B}"/>
              </a:ext>
            </a:extLst>
          </p:cNvPr>
          <p:cNvSpPr txBox="1">
            <a:spLocks noChangeArrowheads="1"/>
          </p:cNvSpPr>
          <p:nvPr userDrawn="1"/>
        </p:nvSpPr>
        <p:spPr bwMode="auto">
          <a:xfrm>
            <a:off x="9371013" y="5856288"/>
            <a:ext cx="2211387" cy="338137"/>
          </a:xfrm>
          <a:prstGeom prst="rect">
            <a:avLst/>
          </a:prstGeom>
          <a:noFill/>
          <a:ln>
            <a:noFill/>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eaLnBrk="1" hangingPunct="1">
              <a:defRPr/>
            </a:pPr>
            <a:r>
              <a:rPr lang="it-IT" altLang="en-US" sz="1600">
                <a:solidFill>
                  <a:srgbClr val="000000"/>
                </a:solidFill>
                <a:latin typeface="Arial Narrow" panose="020B0604020202020204" pitchFamily="34" charset="0"/>
                <a:ea typeface="Arial Narrow" panose="020B0604020202020204" pitchFamily="34" charset="0"/>
                <a:cs typeface="Arial Narrow" panose="020B0604020202020204" pitchFamily="34" charset="0"/>
              </a:rPr>
              <a:t>esmo</a:t>
            </a:r>
            <a:r>
              <a:rPr lang="en-US" altLang="en-US" sz="1600">
                <a:solidFill>
                  <a:srgbClr val="000000"/>
                </a:solidFill>
                <a:latin typeface="Arial Narrow" panose="020B0604020202020204" pitchFamily="34" charset="0"/>
                <a:ea typeface="Arial Narrow" panose="020B0604020202020204" pitchFamily="34" charset="0"/>
                <a:cs typeface="Arial Narrow" panose="020B0604020202020204" pitchFamily="34" charset="0"/>
              </a:rPr>
              <a:t>.org</a:t>
            </a:r>
          </a:p>
        </p:txBody>
      </p:sp>
      <p:pic>
        <p:nvPicPr>
          <p:cNvPr id="5" name="Picture 5">
            <a:extLst>
              <a:ext uri="{FF2B5EF4-FFF2-40B4-BE49-F238E27FC236}">
                <a16:creationId xmlns:a16="http://schemas.microsoft.com/office/drawing/2014/main" id="{2AFAE0A1-BBE8-247E-F1A6-D2B28369052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39725" y="311150"/>
            <a:ext cx="28448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3200"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2400">
                <a:solidFill>
                  <a:schemeClr val="tx1"/>
                </a:solidFill>
                <a:latin typeface="Arial Narrow"/>
                <a:cs typeface="Arial Narrow"/>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6" y="4579200"/>
            <a:ext cx="5900236" cy="307200"/>
          </a:xfrm>
        </p:spPr>
        <p:txBody>
          <a:bodyPr tIns="46800" bIns="234000">
            <a:noAutofit/>
          </a:bodyPr>
          <a:lstStyle>
            <a:lvl1pPr marL="0" indent="0">
              <a:buFontTx/>
              <a:buNone/>
              <a:defRPr sz="12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6" y="4894301"/>
            <a:ext cx="5900236" cy="307200"/>
          </a:xfrm>
        </p:spPr>
        <p:txBody>
          <a:bodyPr tIns="46800" bIns="234000">
            <a:noAutofit/>
          </a:bodyPr>
          <a:lstStyle>
            <a:lvl1pPr marL="0" indent="0">
              <a:buFontTx/>
              <a:buNone/>
              <a:defRPr sz="12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61"/>
            <a:ext cx="5313011" cy="307777"/>
          </a:xfrm>
        </p:spPr>
        <p:txBody>
          <a:bodyPr bIns="234000">
            <a:noAutofit/>
          </a:bodyPr>
          <a:lstStyle>
            <a:lvl1pPr marL="0" indent="0">
              <a:buFontTx/>
              <a:buNone/>
              <a:defRPr sz="1200" b="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323779129"/>
      </p:ext>
    </p:extLst>
  </p:cSld>
  <p:clrMapOvr>
    <a:masterClrMapping/>
  </p:clrMapOvr>
  <p:transition spd="med">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9689758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5"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6" y="3370145"/>
            <a:ext cx="6643649" cy="672000"/>
          </a:xfrm>
        </p:spPr>
        <p:txBody>
          <a:bodyPr>
            <a:noAutofit/>
          </a:bodyPr>
          <a:lstStyle>
            <a:lvl1pPr marL="0" indent="0" algn="l">
              <a:buNone/>
              <a:defRPr sz="2400">
                <a:solidFill>
                  <a:schemeClr val="tx1"/>
                </a:solidFill>
                <a:latin typeface="Arial Narrow"/>
                <a:cs typeface="Arial Narrow"/>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4039023570"/>
      </p:ext>
    </p:extLst>
  </p:cSld>
  <p:clrMapOvr>
    <a:masterClrMapping/>
  </p:clrMapOvr>
  <p:transition spd="med">
    <p:fade/>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3"/>
            <a:ext cx="7006269" cy="553999"/>
          </a:xfrm>
        </p:spPr>
        <p:txBody>
          <a:bodyPr anchor="b">
            <a:noAutofit/>
          </a:bodyPr>
          <a:lstStyle>
            <a:lvl1pPr>
              <a:defRPr sz="24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1600" baseline="0"/>
            </a:lvl1pPr>
          </a:lstStyle>
          <a:p>
            <a:pPr lvl="0"/>
            <a:r>
              <a:rPr lang="en-US"/>
              <a:t>Click to edit Master text styles</a:t>
            </a:r>
          </a:p>
        </p:txBody>
      </p:sp>
      <p:sp>
        <p:nvSpPr>
          <p:cNvPr id="3" name="Slide Number Placeholder 5">
            <a:extLst>
              <a:ext uri="{FF2B5EF4-FFF2-40B4-BE49-F238E27FC236}">
                <a16:creationId xmlns:a16="http://schemas.microsoft.com/office/drawing/2014/main" id="{0749A0F4-72AD-6260-1529-884106EEF62C}"/>
              </a:ext>
            </a:extLst>
          </p:cNvPr>
          <p:cNvSpPr>
            <a:spLocks noGrp="1"/>
          </p:cNvSpPr>
          <p:nvPr>
            <p:ph type="sldNum" sz="quarter" idx="13"/>
          </p:nvPr>
        </p:nvSpPr>
        <p:spPr/>
        <p:txBody>
          <a:bodyPr/>
          <a:lstStyle>
            <a:lvl1pPr>
              <a:defRPr/>
            </a:lvl1pPr>
          </a:lstStyle>
          <a:p>
            <a:pPr>
              <a:defRPr/>
            </a:pPr>
            <a:fld id="{1E6BEDD4-6788-B549-8BA0-2D3D572D5AC0}" type="slidenum">
              <a:rPr lang="en-US" altLang="en-US"/>
              <a:pPr>
                <a:defRPr/>
              </a:pPr>
              <a:t>‹#›</a:t>
            </a:fld>
            <a:endParaRPr lang="en-US" altLang="en-US"/>
          </a:p>
        </p:txBody>
      </p:sp>
    </p:spTree>
    <p:extLst>
      <p:ext uri="{BB962C8B-B14F-4D97-AF65-F5344CB8AC3E}">
        <p14:creationId xmlns:p14="http://schemas.microsoft.com/office/powerpoint/2010/main" val="2053014793"/>
      </p:ext>
    </p:extLst>
  </p:cSld>
  <p:clrMapOvr>
    <a:masterClrMapping/>
  </p:clrMapOvr>
  <p:transition spd="med">
    <p:fade/>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11" y="2112965"/>
            <a:ext cx="4551516" cy="4013627"/>
          </a:xfrm>
          <a:solidFill>
            <a:schemeClr val="bg1">
              <a:lumMod val="85000"/>
            </a:schemeClr>
          </a:solidFill>
        </p:spPr>
        <p:txBody>
          <a:bodyPr anchor="ctr"/>
          <a:lstStyle>
            <a:lvl1pPr marL="0" indent="0" algn="ctr">
              <a:buNone/>
              <a:defRPr sz="1600"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1600" baseline="0"/>
            </a:lvl1pPr>
          </a:lstStyle>
          <a:p>
            <a:pPr lvl="0"/>
            <a:r>
              <a:rPr lang="en-US"/>
              <a:t>Click to edit Master text styles</a:t>
            </a:r>
          </a:p>
        </p:txBody>
      </p:sp>
      <p:sp>
        <p:nvSpPr>
          <p:cNvPr id="10" name="Title 1"/>
          <p:cNvSpPr>
            <a:spLocks noGrp="1"/>
          </p:cNvSpPr>
          <p:nvPr>
            <p:ph type="title"/>
          </p:nvPr>
        </p:nvSpPr>
        <p:spPr>
          <a:xfrm>
            <a:off x="721140" y="550803"/>
            <a:ext cx="7006269" cy="553999"/>
          </a:xfrm>
        </p:spPr>
        <p:txBody>
          <a:bodyPr anchor="b">
            <a:noAutofit/>
          </a:bodyPr>
          <a:lstStyle>
            <a:lvl1pPr>
              <a:defRPr sz="24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F9141B6D-9B62-285C-0D0E-E9E8CBADA444}"/>
              </a:ext>
            </a:extLst>
          </p:cNvPr>
          <p:cNvSpPr>
            <a:spLocks noGrp="1"/>
          </p:cNvSpPr>
          <p:nvPr>
            <p:ph type="sldNum" sz="quarter" idx="13"/>
          </p:nvPr>
        </p:nvSpPr>
        <p:spPr/>
        <p:txBody>
          <a:bodyPr/>
          <a:lstStyle>
            <a:lvl1pPr>
              <a:defRPr/>
            </a:lvl1pPr>
          </a:lstStyle>
          <a:p>
            <a:pPr>
              <a:defRPr/>
            </a:pPr>
            <a:fld id="{85C472DE-CA3E-E246-BB47-ACB771735366}" type="slidenum">
              <a:rPr lang="en-US" altLang="en-US"/>
              <a:pPr>
                <a:defRPr/>
              </a:pPr>
              <a:t>‹#›</a:t>
            </a:fld>
            <a:endParaRPr lang="en-US" altLang="en-US"/>
          </a:p>
        </p:txBody>
      </p:sp>
    </p:spTree>
    <p:extLst>
      <p:ext uri="{BB962C8B-B14F-4D97-AF65-F5344CB8AC3E}">
        <p14:creationId xmlns:p14="http://schemas.microsoft.com/office/powerpoint/2010/main" val="440033280"/>
      </p:ext>
    </p:extLst>
  </p:cSld>
  <p:clrMapOvr>
    <a:masterClrMapping/>
  </p:clrMapOvr>
  <p:transition spd="med">
    <p:fade/>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9"/>
            <a:ext cx="10742400" cy="1994017"/>
          </a:xfrm>
          <a:solidFill>
            <a:schemeClr val="bg1">
              <a:lumMod val="85000"/>
            </a:schemeClr>
          </a:solidFill>
        </p:spPr>
        <p:txBody>
          <a:bodyPr anchor="ctr"/>
          <a:lstStyle>
            <a:lvl1pPr marL="0" marR="0" indent="0" algn="ctr" defTabSz="457178"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6"/>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3"/>
            <a:ext cx="7006269" cy="553999"/>
          </a:xfrm>
        </p:spPr>
        <p:txBody>
          <a:bodyPr anchor="b">
            <a:noAutofit/>
          </a:bodyPr>
          <a:lstStyle>
            <a:lvl1pPr>
              <a:defRPr sz="24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DEB7F81A-B69B-73B8-76B1-6ED03852C40F}"/>
              </a:ext>
            </a:extLst>
          </p:cNvPr>
          <p:cNvSpPr>
            <a:spLocks noGrp="1"/>
          </p:cNvSpPr>
          <p:nvPr>
            <p:ph type="sldNum" sz="quarter" idx="13"/>
          </p:nvPr>
        </p:nvSpPr>
        <p:spPr/>
        <p:txBody>
          <a:bodyPr/>
          <a:lstStyle>
            <a:lvl1pPr>
              <a:defRPr/>
            </a:lvl1pPr>
          </a:lstStyle>
          <a:p>
            <a:pPr>
              <a:defRPr/>
            </a:pPr>
            <a:fld id="{DFF050C0-4CBE-0744-84E4-5A3729A4915E}" type="slidenum">
              <a:rPr lang="en-US" altLang="en-US"/>
              <a:pPr>
                <a:defRPr/>
              </a:pPr>
              <a:t>‹#›</a:t>
            </a:fld>
            <a:endParaRPr lang="en-US" altLang="en-US"/>
          </a:p>
        </p:txBody>
      </p:sp>
    </p:spTree>
    <p:extLst>
      <p:ext uri="{BB962C8B-B14F-4D97-AF65-F5344CB8AC3E}">
        <p14:creationId xmlns:p14="http://schemas.microsoft.com/office/powerpoint/2010/main" val="3250557572"/>
      </p:ext>
    </p:extLst>
  </p:cSld>
  <p:clrMapOvr>
    <a:masterClrMapping/>
  </p:clrMapOvr>
  <p:transition spd="med">
    <p:fade/>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5"/>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3"/>
            <a:ext cx="10075917" cy="553999"/>
          </a:xfrm>
        </p:spPr>
        <p:txBody>
          <a:bodyPr anchor="b">
            <a:noAutofit/>
          </a:bodyPr>
          <a:lstStyle>
            <a:lvl1pPr>
              <a:defRPr sz="24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53DFDA1C-C4D4-3825-5D25-C411E577B8A1}"/>
              </a:ext>
            </a:extLst>
          </p:cNvPr>
          <p:cNvSpPr>
            <a:spLocks noGrp="1"/>
          </p:cNvSpPr>
          <p:nvPr>
            <p:ph type="sldNum" sz="quarter" idx="14"/>
          </p:nvPr>
        </p:nvSpPr>
        <p:spPr/>
        <p:txBody>
          <a:bodyPr/>
          <a:lstStyle>
            <a:lvl1pPr>
              <a:defRPr/>
            </a:lvl1pPr>
          </a:lstStyle>
          <a:p>
            <a:pPr>
              <a:defRPr/>
            </a:pPr>
            <a:fld id="{8B9B2DB8-C44E-0B4F-B6FD-F220D941A13F}" type="slidenum">
              <a:rPr lang="en-US" altLang="en-US"/>
              <a:pPr>
                <a:defRPr/>
              </a:pPr>
              <a:t>‹#›</a:t>
            </a:fld>
            <a:endParaRPr lang="en-US" altLang="en-US"/>
          </a:p>
        </p:txBody>
      </p:sp>
    </p:spTree>
    <p:extLst>
      <p:ext uri="{BB962C8B-B14F-4D97-AF65-F5344CB8AC3E}">
        <p14:creationId xmlns:p14="http://schemas.microsoft.com/office/powerpoint/2010/main" val="3584139706"/>
      </p:ext>
    </p:extLst>
  </p:cSld>
  <p:clrMapOvr>
    <a:masterClrMapping/>
  </p:clrMapOvr>
  <p:transition spd="med">
    <p:fade/>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preserve="1" userDrawn="1">
  <p:cSld name="7_Free Conten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ED5E70B1-57A2-4A1B-9E61-8943E044F2E0}"/>
              </a:ext>
            </a:extLst>
          </p:cNvPr>
          <p:cNvSpPr>
            <a:spLocks noGrp="1"/>
          </p:cNvSpPr>
          <p:nvPr>
            <p:ph type="sldNum" sz="quarter" idx="10"/>
          </p:nvPr>
        </p:nvSpPr>
        <p:spPr/>
        <p:txBody>
          <a:bodyPr/>
          <a:lstStyle>
            <a:lvl1pPr>
              <a:defRPr/>
            </a:lvl1pPr>
          </a:lstStyle>
          <a:p>
            <a:pPr>
              <a:defRPr/>
            </a:pPr>
            <a:fld id="{E47E11BC-13C4-1645-B451-645FA532094C}" type="slidenum">
              <a:rPr lang="en-US" altLang="en-US"/>
              <a:pPr>
                <a:defRPr/>
              </a:pPr>
              <a:t>‹#›</a:t>
            </a:fld>
            <a:endParaRPr lang="en-US" altLang="en-US"/>
          </a:p>
        </p:txBody>
      </p:sp>
    </p:spTree>
    <p:extLst>
      <p:ext uri="{BB962C8B-B14F-4D97-AF65-F5344CB8AC3E}">
        <p14:creationId xmlns:p14="http://schemas.microsoft.com/office/powerpoint/2010/main" val="1440990354"/>
      </p:ext>
    </p:extLst>
  </p:cSld>
  <p:clrMapOvr>
    <a:masterClrMapping/>
  </p:clrMapOvr>
  <p:transition spd="med">
    <p:fade/>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5"/>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3"/>
            <a:ext cx="7006269" cy="553999"/>
          </a:xfrm>
        </p:spPr>
        <p:txBody>
          <a:bodyPr anchor="b">
            <a:noAutofit/>
          </a:bodyPr>
          <a:lstStyle>
            <a:lvl1pPr>
              <a:defRPr sz="24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B99D589A-835B-A2D4-BD43-772A5AE327DF}"/>
              </a:ext>
            </a:extLst>
          </p:cNvPr>
          <p:cNvSpPr>
            <a:spLocks noGrp="1"/>
          </p:cNvSpPr>
          <p:nvPr>
            <p:ph type="sldNum" sz="quarter" idx="15"/>
          </p:nvPr>
        </p:nvSpPr>
        <p:spPr/>
        <p:txBody>
          <a:bodyPr/>
          <a:lstStyle>
            <a:lvl1pPr>
              <a:defRPr/>
            </a:lvl1pPr>
          </a:lstStyle>
          <a:p>
            <a:pPr>
              <a:defRPr/>
            </a:pPr>
            <a:fld id="{E72DE694-E416-A641-BB70-302EA1981182}" type="slidenum">
              <a:rPr lang="en-US" altLang="en-US"/>
              <a:pPr>
                <a:defRPr/>
              </a:pPr>
              <a:t>‹#›</a:t>
            </a:fld>
            <a:endParaRPr lang="en-US" altLang="en-US"/>
          </a:p>
        </p:txBody>
      </p:sp>
    </p:spTree>
    <p:extLst>
      <p:ext uri="{BB962C8B-B14F-4D97-AF65-F5344CB8AC3E}">
        <p14:creationId xmlns:p14="http://schemas.microsoft.com/office/powerpoint/2010/main" val="1688953754"/>
      </p:ext>
    </p:extLst>
  </p:cSld>
  <p:clrMapOvr>
    <a:masterClrMapping/>
  </p:clrMapOvr>
  <p:transition spd="med">
    <p:fade/>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preserve="1" userDrawn="1">
  <p:cSld name="8_Contact">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504FA697-4AAB-26CA-C004-D32E83882882}"/>
              </a:ext>
            </a:extLst>
          </p:cNvPr>
          <p:cNvSpPr txBox="1">
            <a:spLocks noChangeArrowheads="1"/>
          </p:cNvSpPr>
          <p:nvPr userDrawn="1"/>
        </p:nvSpPr>
        <p:spPr bwMode="auto">
          <a:xfrm>
            <a:off x="914400" y="3692525"/>
            <a:ext cx="3992563" cy="1630363"/>
          </a:xfrm>
          <a:prstGeom prst="rect">
            <a:avLst/>
          </a:prstGeom>
          <a:noFill/>
          <a:ln>
            <a:noFill/>
          </a:ln>
        </p:spPr>
        <p:txBody>
          <a:bodyPr>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1551" b="1" baseline="30000" dirty="0">
                <a:solidFill>
                  <a:prstClr val="black"/>
                </a:solidFill>
                <a:latin typeface="Arial Narrow" pitchFamily="34" charset="0"/>
              </a:rPr>
              <a:t>Contacts ESMO </a:t>
            </a:r>
          </a:p>
          <a:p>
            <a:pPr eaLnBrk="1" hangingPunct="1">
              <a:defRPr/>
            </a:pPr>
            <a:endParaRPr lang="en-US" altLang="en-US" sz="1551" b="1" baseline="30000" dirty="0">
              <a:solidFill>
                <a:prstClr val="black"/>
              </a:solidFill>
              <a:latin typeface="Arial Narrow" pitchFamily="34" charset="0"/>
            </a:endParaRPr>
          </a:p>
          <a:p>
            <a:pPr eaLnBrk="1" hangingPunct="1">
              <a:defRPr/>
            </a:pPr>
            <a:r>
              <a:rPr lang="en-US" altLang="en-US" sz="1551" baseline="30000" dirty="0">
                <a:solidFill>
                  <a:prstClr val="black"/>
                </a:solidFill>
                <a:latin typeface="Arial Narrow" pitchFamily="34" charset="0"/>
              </a:rPr>
              <a:t>European Society for Medical Oncology </a:t>
            </a:r>
            <a:br>
              <a:rPr lang="en-US" altLang="en-US" sz="1551" baseline="30000" dirty="0">
                <a:solidFill>
                  <a:prstClr val="black"/>
                </a:solidFill>
                <a:latin typeface="Arial Narrow" pitchFamily="34" charset="0"/>
              </a:rPr>
            </a:br>
            <a:r>
              <a:rPr lang="en-US" altLang="en-US" sz="1551" baseline="30000" dirty="0">
                <a:solidFill>
                  <a:prstClr val="black"/>
                </a:solidFill>
                <a:latin typeface="Arial Narrow" pitchFamily="34" charset="0"/>
              </a:rPr>
              <a:t>Via L. </a:t>
            </a:r>
            <a:r>
              <a:rPr lang="en-US" altLang="en-US" sz="1551" baseline="30000" dirty="0" err="1">
                <a:solidFill>
                  <a:prstClr val="black"/>
                </a:solidFill>
                <a:latin typeface="Arial Narrow" pitchFamily="34" charset="0"/>
              </a:rPr>
              <a:t>Taddei</a:t>
            </a:r>
            <a:r>
              <a:rPr lang="en-US" altLang="en-US" sz="1551" baseline="30000" dirty="0">
                <a:solidFill>
                  <a:prstClr val="black"/>
                </a:solidFill>
                <a:latin typeface="Arial Narrow" pitchFamily="34" charset="0"/>
              </a:rPr>
              <a:t> 4, CH-6962 </a:t>
            </a:r>
            <a:r>
              <a:rPr lang="en-US" altLang="en-US" sz="1551" baseline="30000" dirty="0" err="1">
                <a:solidFill>
                  <a:prstClr val="black"/>
                </a:solidFill>
                <a:latin typeface="Arial Narrow" pitchFamily="34" charset="0"/>
              </a:rPr>
              <a:t>Viganello</a:t>
            </a:r>
            <a:r>
              <a:rPr lang="en-US" altLang="en-US" sz="1551" baseline="30000" dirty="0">
                <a:solidFill>
                  <a:prstClr val="black"/>
                </a:solidFill>
                <a:latin typeface="Arial Narrow" pitchFamily="34" charset="0"/>
              </a:rPr>
              <a:t> – </a:t>
            </a:r>
            <a:r>
              <a:rPr lang="en-US" altLang="en-US" sz="1551" baseline="30000" dirty="0" err="1">
                <a:solidFill>
                  <a:prstClr val="black"/>
                </a:solidFill>
                <a:latin typeface="Arial Narrow" pitchFamily="34" charset="0"/>
              </a:rPr>
              <a:t>Lugano</a:t>
            </a:r>
            <a:br>
              <a:rPr lang="en-US" altLang="en-US" sz="1551" baseline="30000" dirty="0">
                <a:solidFill>
                  <a:prstClr val="black"/>
                </a:solidFill>
                <a:latin typeface="Arial Narrow" pitchFamily="34" charset="0"/>
              </a:rPr>
            </a:br>
            <a:r>
              <a:rPr lang="en-US" altLang="en-US" sz="1551" baseline="30000" dirty="0">
                <a:solidFill>
                  <a:prstClr val="black"/>
                </a:solidFill>
                <a:latin typeface="Arial Narrow" pitchFamily="34" charset="0"/>
              </a:rPr>
              <a:t>T. +41 (0)91 973 19 00</a:t>
            </a:r>
            <a:br>
              <a:rPr lang="en-US" altLang="en-US" sz="1551" baseline="30000" dirty="0">
                <a:solidFill>
                  <a:prstClr val="black"/>
                </a:solidFill>
                <a:latin typeface="Arial Narrow" pitchFamily="34" charset="0"/>
              </a:rPr>
            </a:br>
            <a:r>
              <a:rPr lang="en-US" altLang="en-US" sz="1551" baseline="30000" dirty="0">
                <a:solidFill>
                  <a:prstClr val="black"/>
                </a:solidFill>
                <a:latin typeface="Arial Narrow" pitchFamily="34" charset="0"/>
              </a:rPr>
              <a:t>F. +41 (0)91 973 19 02</a:t>
            </a:r>
            <a:br>
              <a:rPr lang="en-US" altLang="en-US" sz="1551" baseline="30000" dirty="0">
                <a:solidFill>
                  <a:prstClr val="black"/>
                </a:solidFill>
                <a:latin typeface="Arial Narrow" pitchFamily="34" charset="0"/>
              </a:rPr>
            </a:br>
            <a:r>
              <a:rPr lang="en-US" altLang="en-US" sz="1551" baseline="30000" dirty="0">
                <a:solidFill>
                  <a:prstClr val="black"/>
                </a:solidFill>
                <a:latin typeface="Arial Narrow" pitchFamily="34" charset="0"/>
              </a:rPr>
              <a:t>http://</a:t>
            </a:r>
            <a:r>
              <a:rPr lang="en-US" altLang="en-US" sz="1551" baseline="30000" dirty="0" err="1">
                <a:solidFill>
                  <a:prstClr val="black"/>
                </a:solidFill>
                <a:latin typeface="Arial Narrow" pitchFamily="34" charset="0"/>
              </a:rPr>
              <a:t>www.esmo.org</a:t>
            </a:r>
            <a:endParaRPr lang="en-US" altLang="en-US" sz="1551" b="1" dirty="0">
              <a:solidFill>
                <a:prstClr val="black"/>
              </a:solidFill>
              <a:latin typeface="Arial Narrow" pitchFamily="34" charset="0"/>
            </a:endParaRPr>
          </a:p>
          <a:p>
            <a:pPr eaLnBrk="1" hangingPunct="1">
              <a:defRPr/>
            </a:pPr>
            <a:r>
              <a:rPr lang="en-US" altLang="en-US" sz="1551" baseline="30000" dirty="0" err="1">
                <a:solidFill>
                  <a:prstClr val="black"/>
                </a:solidFill>
                <a:latin typeface="Arial Narrow" pitchFamily="34" charset="0"/>
              </a:rPr>
              <a:t>esmo@esmo.org</a:t>
            </a:r>
            <a:endParaRPr lang="en-US" altLang="en-US" sz="1551" baseline="30000" dirty="0">
              <a:solidFill>
                <a:prstClr val="black"/>
              </a:solidFill>
              <a:latin typeface="Arial Narrow" pitchFamily="34" charset="0"/>
            </a:endParaRPr>
          </a:p>
          <a:p>
            <a:pPr eaLnBrk="1" hangingPunct="1">
              <a:defRPr/>
            </a:pPr>
            <a:endParaRPr lang="en-US" altLang="en-US" sz="1800" baseline="30000" dirty="0">
              <a:solidFill>
                <a:prstClr val="black"/>
              </a:solidFill>
              <a:latin typeface="Arial Narrow" pitchFamily="34" charset="0"/>
            </a:endParaRPr>
          </a:p>
        </p:txBody>
      </p:sp>
      <p:sp>
        <p:nvSpPr>
          <p:cNvPr id="5" name="Text Placeholder 18"/>
          <p:cNvSpPr>
            <a:spLocks noGrp="1"/>
          </p:cNvSpPr>
          <p:nvPr>
            <p:ph type="body" sz="quarter" idx="10"/>
          </p:nvPr>
        </p:nvSpPr>
        <p:spPr>
          <a:xfrm>
            <a:off x="914405" y="2266720"/>
            <a:ext cx="6924495" cy="297517"/>
          </a:xfrm>
        </p:spPr>
        <p:txBody>
          <a:bodyPr tIns="140400" anchor="ctr">
            <a:noAutofit/>
          </a:bodyPr>
          <a:lstStyle>
            <a:lvl1pPr marL="0" indent="0" rtl="0">
              <a:buFontTx/>
              <a:buNone/>
              <a:defRPr lang="en-US" sz="1700" b="1" i="0" u="none" strike="noStrike" baseline="30000" smtClean="0">
                <a:solidFill>
                  <a:schemeClr val="tx1"/>
                </a:solidFill>
              </a:defRPr>
            </a:lvl1pPr>
          </a:lstStyle>
          <a:p>
            <a:pPr lvl="0"/>
            <a:r>
              <a:rPr lang="en-US"/>
              <a:t>Click to edit Master text styles</a:t>
            </a:r>
          </a:p>
        </p:txBody>
      </p:sp>
      <p:sp>
        <p:nvSpPr>
          <p:cNvPr id="6" name="Text Placeholder 18"/>
          <p:cNvSpPr>
            <a:spLocks noGrp="1"/>
          </p:cNvSpPr>
          <p:nvPr>
            <p:ph type="body" sz="quarter" idx="11"/>
          </p:nvPr>
        </p:nvSpPr>
        <p:spPr>
          <a:xfrm>
            <a:off x="914400" y="2664489"/>
            <a:ext cx="6924493" cy="270475"/>
          </a:xfrm>
        </p:spPr>
        <p:txBody>
          <a:bodyPr tIns="93600" bIns="0" anchor="ctr">
            <a:noAutofit/>
          </a:bodyPr>
          <a:lstStyle>
            <a:lvl1pPr marL="0" indent="0" rtl="0">
              <a:buFontTx/>
              <a:buNone/>
              <a:defRPr lang="en-US" sz="1700"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p:nvPr>
        </p:nvSpPr>
        <p:spPr>
          <a:xfrm>
            <a:off x="914400" y="2937600"/>
            <a:ext cx="6924493" cy="297600"/>
          </a:xfrm>
        </p:spPr>
        <p:txBody>
          <a:bodyPr tIns="93600" bIns="0" anchor="ctr">
            <a:noAutofit/>
          </a:bodyPr>
          <a:lstStyle>
            <a:lvl1pPr marL="0" indent="0" rtl="0">
              <a:buFontTx/>
              <a:buNone/>
              <a:defRPr lang="en-US" sz="1700" b="0" i="0" u="none" strike="noStrike" baseline="30000" smtClean="0">
                <a:solidFill>
                  <a:schemeClr val="tx1"/>
                </a:solidFill>
              </a:defRPr>
            </a:lvl1pPr>
          </a:lstStyle>
          <a:p>
            <a:pPr lvl="0"/>
            <a:r>
              <a:rPr lang="es-ES"/>
              <a:t>Haga clic para modificar los estilos de texto del patrón</a:t>
            </a:r>
          </a:p>
        </p:txBody>
      </p:sp>
      <p:sp>
        <p:nvSpPr>
          <p:cNvPr id="3" name="Slide Number Placeholder 5">
            <a:extLst>
              <a:ext uri="{FF2B5EF4-FFF2-40B4-BE49-F238E27FC236}">
                <a16:creationId xmlns:a16="http://schemas.microsoft.com/office/drawing/2014/main" id="{8C30505B-2B83-3983-0339-8341354B1E02}"/>
              </a:ext>
            </a:extLst>
          </p:cNvPr>
          <p:cNvSpPr>
            <a:spLocks noGrp="1"/>
          </p:cNvSpPr>
          <p:nvPr>
            <p:ph type="sldNum" sz="quarter" idx="13"/>
          </p:nvPr>
        </p:nvSpPr>
        <p:spPr/>
        <p:txBody>
          <a:bodyPr/>
          <a:lstStyle>
            <a:lvl1pPr>
              <a:defRPr/>
            </a:lvl1pPr>
          </a:lstStyle>
          <a:p>
            <a:pPr>
              <a:defRPr/>
            </a:pPr>
            <a:fld id="{41A05BE1-A782-9F4C-8E8B-3069688BF439}" type="slidenum">
              <a:rPr lang="en-US" altLang="en-US"/>
              <a:pPr>
                <a:defRPr/>
              </a:pPr>
              <a:t>‹#›</a:t>
            </a:fld>
            <a:endParaRPr lang="en-US" altLang="en-US"/>
          </a:p>
        </p:txBody>
      </p:sp>
    </p:spTree>
    <p:extLst>
      <p:ext uri="{BB962C8B-B14F-4D97-AF65-F5344CB8AC3E}">
        <p14:creationId xmlns:p14="http://schemas.microsoft.com/office/powerpoint/2010/main" val="1601731755"/>
      </p:ext>
    </p:extLst>
  </p:cSld>
  <p:clrMapOvr>
    <a:masterClrMapping/>
  </p:clrMapOvr>
  <p:transition spd="med">
    <p:fade/>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2" y="203201"/>
            <a:ext cx="9917429" cy="998227"/>
          </a:xfrm>
        </p:spPr>
        <p:txBody>
          <a:bodyPr/>
          <a:lstStyle/>
          <a:p>
            <a:r>
              <a:rPr lang="en-US"/>
              <a:t>Click to edit Master title style</a:t>
            </a:r>
            <a:endParaRPr lang="en-GB"/>
          </a:p>
        </p:txBody>
      </p:sp>
      <p:sp>
        <p:nvSpPr>
          <p:cNvPr id="7" name="Text Placeholder 10"/>
          <p:cNvSpPr>
            <a:spLocks noGrp="1"/>
          </p:cNvSpPr>
          <p:nvPr>
            <p:ph type="body" sz="quarter" idx="11"/>
          </p:nvPr>
        </p:nvSpPr>
        <p:spPr>
          <a:xfrm>
            <a:off x="10535420" y="6654017"/>
            <a:ext cx="1147749" cy="114305"/>
          </a:xfrm>
        </p:spPr>
        <p:txBody>
          <a:bodyPr wrap="none" lIns="0" tIns="0" rIns="0" bIns="0" anchor="b">
            <a:spAutoFit/>
          </a:bodyPr>
          <a:lstStyle>
            <a:lvl1pPr marL="0" indent="0" algn="r">
              <a:lnSpc>
                <a:spcPct val="90000"/>
              </a:lnSpc>
              <a:spcBef>
                <a:spcPts val="0"/>
              </a:spcBef>
              <a:buFontTx/>
              <a:buNone/>
              <a:defRPr sz="825"/>
            </a:lvl1pPr>
          </a:lstStyle>
          <a:p>
            <a:pPr lvl="0"/>
            <a:r>
              <a:rPr lang="es-ES"/>
              <a:t>Haga clic para modificar los estilos de texto del patrón</a:t>
            </a:r>
          </a:p>
        </p:txBody>
      </p:sp>
      <p:sp>
        <p:nvSpPr>
          <p:cNvPr id="8" name="Text Placeholder 10"/>
          <p:cNvSpPr>
            <a:spLocks noGrp="1"/>
          </p:cNvSpPr>
          <p:nvPr>
            <p:ph type="body" sz="quarter" idx="12"/>
          </p:nvPr>
        </p:nvSpPr>
        <p:spPr>
          <a:xfrm>
            <a:off x="527054" y="6654017"/>
            <a:ext cx="1040884" cy="114305"/>
          </a:xfrm>
        </p:spPr>
        <p:txBody>
          <a:bodyPr wrap="none" lIns="0" tIns="0" rIns="0" bIns="0" anchor="b">
            <a:spAutoFit/>
          </a:bodyPr>
          <a:lstStyle>
            <a:lvl1pPr marL="0" indent="0" algn="l">
              <a:lnSpc>
                <a:spcPct val="90000"/>
              </a:lnSpc>
              <a:spcBef>
                <a:spcPts val="0"/>
              </a:spcBef>
              <a:buFontTx/>
              <a:buNone/>
              <a:defRPr sz="825"/>
            </a:lvl1pPr>
          </a:lstStyle>
          <a:p>
            <a:pPr lvl="0"/>
            <a:r>
              <a:rPr lang="es-ES"/>
              <a:t>Haga clic para modificar los estilos de texto del patrón</a:t>
            </a:r>
          </a:p>
        </p:txBody>
      </p:sp>
    </p:spTree>
    <p:extLst>
      <p:ext uri="{BB962C8B-B14F-4D97-AF65-F5344CB8AC3E}">
        <p14:creationId xmlns:p14="http://schemas.microsoft.com/office/powerpoint/2010/main" val="1008760777"/>
      </p:ext>
    </p:extLst>
  </p:cSld>
  <p:clrMapOvr>
    <a:masterClrMapping/>
  </p:clrMapOvr>
  <p:transition spd="med">
    <p:fade/>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61167" y="365125"/>
            <a:ext cx="11465708" cy="1325563"/>
          </a:xfrm>
        </p:spPr>
        <p:txBody>
          <a:bodyPr/>
          <a:lstStyle/>
          <a:p>
            <a:r>
              <a:rPr lang="en-US"/>
              <a:t>Click to edit Master title style</a:t>
            </a:r>
            <a:endParaRPr lang="en-US" dirty="0"/>
          </a:p>
        </p:txBody>
      </p:sp>
      <p:sp>
        <p:nvSpPr>
          <p:cNvPr id="6" name="Text Placeholder 7"/>
          <p:cNvSpPr>
            <a:spLocks noGrp="1"/>
          </p:cNvSpPr>
          <p:nvPr>
            <p:ph type="body" sz="quarter" idx="10"/>
          </p:nvPr>
        </p:nvSpPr>
        <p:spPr>
          <a:xfrm>
            <a:off x="361167" y="6311900"/>
            <a:ext cx="11465708" cy="341632"/>
          </a:xfrm>
        </p:spPr>
        <p:txBody>
          <a:bodyPr>
            <a:noAutofit/>
          </a:bodyPr>
          <a:lstStyle>
            <a:lvl1pPr marL="0" indent="0" algn="r">
              <a:buNone/>
              <a:defRPr sz="1800" b="1" baseline="0"/>
            </a:lvl1pPr>
            <a:lvl2pPr marL="457178" indent="0">
              <a:buNone/>
              <a:defRPr/>
            </a:lvl2pPr>
            <a:lvl3pPr marL="914354" indent="0">
              <a:buNone/>
              <a:defRPr/>
            </a:lvl3pPr>
            <a:lvl4pPr marL="1371532" indent="0">
              <a:buNone/>
              <a:defRPr/>
            </a:lvl4pPr>
            <a:lvl5pPr marL="1828709" indent="0">
              <a:buNone/>
              <a:defRPr/>
            </a:lvl5pPr>
          </a:lstStyle>
          <a:p>
            <a:pPr lvl="0"/>
            <a:r>
              <a:rPr lang="es-ES"/>
              <a:t>Haga clic para modificar los estilos de texto del patrón</a:t>
            </a:r>
          </a:p>
        </p:txBody>
      </p:sp>
    </p:spTree>
    <p:extLst>
      <p:ext uri="{BB962C8B-B14F-4D97-AF65-F5344CB8AC3E}">
        <p14:creationId xmlns:p14="http://schemas.microsoft.com/office/powerpoint/2010/main" val="349245009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167734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8" name="Content Placeholder 7"/>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p:cNvSpPr>
            <a:spLocks noGrp="1"/>
          </p:cNvSpPr>
          <p:nvPr>
            <p:ph type="body" sz="quarter" idx="15"/>
          </p:nvPr>
        </p:nvSpPr>
        <p:spPr>
          <a:xfrm>
            <a:off x="3446096" y="6527258"/>
            <a:ext cx="4058675" cy="330743"/>
          </a:xfrm>
        </p:spPr>
        <p:txBody>
          <a:bodyPr lIns="0" tIns="0" rIns="0" bIns="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s-ES"/>
              <a:t>Haga clic para modificar los estilos de texto del patrón</a:t>
            </a:r>
          </a:p>
        </p:txBody>
      </p:sp>
      <p:sp>
        <p:nvSpPr>
          <p:cNvPr id="3" name="Slide Number Placeholder 5">
            <a:extLst>
              <a:ext uri="{FF2B5EF4-FFF2-40B4-BE49-F238E27FC236}">
                <a16:creationId xmlns:a16="http://schemas.microsoft.com/office/drawing/2014/main" id="{4C6947CF-45F7-DB02-1300-C15600ADC12B}"/>
              </a:ext>
            </a:extLst>
          </p:cNvPr>
          <p:cNvSpPr>
            <a:spLocks noGrp="1"/>
          </p:cNvSpPr>
          <p:nvPr>
            <p:ph type="sldNum" sz="quarter" idx="16"/>
          </p:nvPr>
        </p:nvSpPr>
        <p:spPr/>
        <p:txBody>
          <a:bodyPr/>
          <a:lstStyle>
            <a:lvl1pPr>
              <a:defRPr>
                <a:solidFill>
                  <a:srgbClr val="002557"/>
                </a:solidFill>
              </a:defRPr>
            </a:lvl1pPr>
          </a:lstStyle>
          <a:p>
            <a:pPr>
              <a:defRPr/>
            </a:pPr>
            <a:fld id="{F63E74F8-B1A5-0046-8F91-F8DCE792E48E}" type="slidenum">
              <a:rPr lang="en-US"/>
              <a:pPr>
                <a:defRPr/>
              </a:pPr>
              <a:t>‹#›</a:t>
            </a:fld>
            <a:endParaRPr lang="en-US" dirty="0"/>
          </a:p>
        </p:txBody>
      </p:sp>
    </p:spTree>
    <p:extLst>
      <p:ext uri="{BB962C8B-B14F-4D97-AF65-F5344CB8AC3E}">
        <p14:creationId xmlns:p14="http://schemas.microsoft.com/office/powerpoint/2010/main" val="51446124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67012373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56847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09389916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84717" y="1600201"/>
            <a:ext cx="5509683"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1" y="1600201"/>
            <a:ext cx="5509684"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187829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824228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1826949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0817660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98261317"/>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7600932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693777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897021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919634" y="214313"/>
            <a:ext cx="2821517" cy="59118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0851" y="214313"/>
            <a:ext cx="8265583" cy="59118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0828231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0851" y="214313"/>
            <a:ext cx="11290300" cy="1143000"/>
          </a:xfrm>
        </p:spPr>
        <p:txBody>
          <a:bodyPr/>
          <a:lstStyle/>
          <a:p>
            <a:r>
              <a:rPr lang="en-US"/>
              <a:t>Click to edit Master title style</a:t>
            </a:r>
          </a:p>
        </p:txBody>
      </p:sp>
      <p:sp>
        <p:nvSpPr>
          <p:cNvPr id="3" name="Table Placeholder 2"/>
          <p:cNvSpPr>
            <a:spLocks noGrp="1"/>
          </p:cNvSpPr>
          <p:nvPr>
            <p:ph type="tbl" idx="1"/>
          </p:nvPr>
        </p:nvSpPr>
        <p:spPr>
          <a:xfrm>
            <a:off x="484718" y="1600201"/>
            <a:ext cx="11222567" cy="4525963"/>
          </a:xfrm>
        </p:spPr>
        <p:txBody>
          <a:bodyPr/>
          <a:lstStyle/>
          <a:p>
            <a:pPr lvl="0"/>
            <a:endParaRPr lang="en-US" noProof="0"/>
          </a:p>
        </p:txBody>
      </p:sp>
    </p:spTree>
    <p:extLst>
      <p:ext uri="{BB962C8B-B14F-4D97-AF65-F5344CB8AC3E}">
        <p14:creationId xmlns:p14="http://schemas.microsoft.com/office/powerpoint/2010/main" val="330341600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1_Title Presentation">
    <p:spTree>
      <p:nvGrpSpPr>
        <p:cNvPr id="1" name=""/>
        <p:cNvGrpSpPr/>
        <p:nvPr/>
      </p:nvGrpSpPr>
      <p:grpSpPr>
        <a:xfrm>
          <a:off x="0" y="0"/>
          <a:ext cx="0" cy="0"/>
          <a:chOff x="0" y="0"/>
          <a:chExt cx="0" cy="0"/>
        </a:xfrm>
      </p:grpSpPr>
      <p:pic>
        <p:nvPicPr>
          <p:cNvPr id="4" name="Picture 4" descr="background-main.png">
            <a:extLst>
              <a:ext uri="{FF2B5EF4-FFF2-40B4-BE49-F238E27FC236}">
                <a16:creationId xmlns:a16="http://schemas.microsoft.com/office/drawing/2014/main" id="{7E01C4A2-FB65-53BE-FDF7-61D7204004F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60700" y="0"/>
            <a:ext cx="9131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6" descr="ESMO_Logo_CMYK.eps">
            <a:extLst>
              <a:ext uri="{FF2B5EF4-FFF2-40B4-BE49-F238E27FC236}">
                <a16:creationId xmlns:a16="http://schemas.microsoft.com/office/drawing/2014/main" id="{54C2EECF-5E89-6002-A2D0-DE02FAF0155B}"/>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06463" y="611188"/>
            <a:ext cx="13589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900000" y="2266719"/>
            <a:ext cx="8028000" cy="1097736"/>
          </a:xfrm>
        </p:spPr>
        <p:txBody>
          <a:bodyPr anchor="b">
            <a:noAutofit/>
          </a:bodyPr>
          <a:lstStyle>
            <a:lvl1pPr algn="l">
              <a:lnSpc>
                <a:spcPct val="80000"/>
              </a:lnSpc>
              <a:defRPr b="1" i="0" cap="all">
                <a:solidFill>
                  <a:srgbClr val="81104F"/>
                </a:solidFill>
                <a:latin typeface="Arial Narrow"/>
                <a:cs typeface="Arial Narrow"/>
              </a:defRPr>
            </a:lvl1pPr>
          </a:lstStyle>
          <a:p>
            <a:r>
              <a:rPr lang="fr-CH" dirty="0"/>
              <a:t>Click to </a:t>
            </a:r>
            <a:r>
              <a:rPr lang="fr-CH" dirty="0" err="1"/>
              <a:t>edit</a:t>
            </a:r>
            <a:r>
              <a:rPr lang="fr-CH" dirty="0"/>
              <a:t> Master </a:t>
            </a:r>
            <a:r>
              <a:rPr lang="fr-CH" dirty="0" err="1"/>
              <a:t>title</a:t>
            </a:r>
            <a:r>
              <a:rPr lang="fr-CH" dirty="0"/>
              <a:t> style</a:t>
            </a:r>
            <a:endParaRPr lang="en-US" dirty="0"/>
          </a:p>
        </p:txBody>
      </p:sp>
      <p:sp>
        <p:nvSpPr>
          <p:cNvPr id="3" name="Subtitle 2"/>
          <p:cNvSpPr>
            <a:spLocks noGrp="1"/>
          </p:cNvSpPr>
          <p:nvPr>
            <p:ph type="subTitle" idx="1"/>
          </p:nvPr>
        </p:nvSpPr>
        <p:spPr>
          <a:xfrm>
            <a:off x="900000" y="3370147"/>
            <a:ext cx="8028000" cy="553998"/>
          </a:xfrm>
        </p:spPr>
        <p:txBody>
          <a:bodyPr>
            <a:noAutofit/>
          </a:bodyPr>
          <a:lstStyle>
            <a:lvl1pPr marL="0" indent="0" algn="l">
              <a:buNone/>
              <a:defRPr sz="3000">
                <a:solidFill>
                  <a:srgbClr val="81104F"/>
                </a:solidFill>
                <a:latin typeface="Arial Narrow"/>
                <a:cs typeface="Arial Narrow"/>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CH"/>
              <a:t>Click to edit Master subtitle style</a:t>
            </a:r>
            <a:endParaRPr lang="en-US" dirty="0"/>
          </a:p>
        </p:txBody>
      </p:sp>
      <p:sp>
        <p:nvSpPr>
          <p:cNvPr id="19" name="Text Placeholder 18"/>
          <p:cNvSpPr>
            <a:spLocks noGrp="1"/>
          </p:cNvSpPr>
          <p:nvPr>
            <p:ph type="body" sz="quarter" idx="10"/>
          </p:nvPr>
        </p:nvSpPr>
        <p:spPr>
          <a:xfrm>
            <a:off x="900000" y="4578351"/>
            <a:ext cx="5900236" cy="307777"/>
          </a:xfrm>
        </p:spPr>
        <p:txBody>
          <a:bodyPr>
            <a:noAutofit/>
          </a:bodyPr>
          <a:lstStyle>
            <a:lvl1pPr marL="0" indent="0">
              <a:buFontTx/>
              <a:buNone/>
              <a:defRPr sz="1400" b="1">
                <a:solidFill>
                  <a:srgbClr val="81104F"/>
                </a:solidFill>
              </a:defRPr>
            </a:lvl1pPr>
          </a:lstStyle>
          <a:p>
            <a:pPr lvl="0"/>
            <a:r>
              <a:rPr lang="fr-CH"/>
              <a:t>Click to edit Master text styles</a:t>
            </a:r>
          </a:p>
        </p:txBody>
      </p:sp>
      <p:sp>
        <p:nvSpPr>
          <p:cNvPr id="20" name="Text Placeholder 18"/>
          <p:cNvSpPr>
            <a:spLocks noGrp="1"/>
          </p:cNvSpPr>
          <p:nvPr>
            <p:ph type="body" sz="quarter" idx="11"/>
          </p:nvPr>
        </p:nvSpPr>
        <p:spPr>
          <a:xfrm>
            <a:off x="900000" y="4894303"/>
            <a:ext cx="5900236" cy="307777"/>
          </a:xfrm>
        </p:spPr>
        <p:txBody>
          <a:bodyPr>
            <a:noAutofit/>
          </a:bodyPr>
          <a:lstStyle>
            <a:lvl1pPr marL="0" indent="0">
              <a:buFontTx/>
              <a:buNone/>
              <a:defRPr sz="1400" b="0">
                <a:solidFill>
                  <a:srgbClr val="81104F"/>
                </a:solidFill>
              </a:defRPr>
            </a:lvl1pPr>
          </a:lstStyle>
          <a:p>
            <a:pPr lvl="0"/>
            <a:r>
              <a:rPr lang="fr-CH"/>
              <a:t>Click to edit Master text styles</a:t>
            </a:r>
          </a:p>
        </p:txBody>
      </p:sp>
      <p:sp>
        <p:nvSpPr>
          <p:cNvPr id="21" name="Text Placeholder 18"/>
          <p:cNvSpPr>
            <a:spLocks noGrp="1"/>
          </p:cNvSpPr>
          <p:nvPr>
            <p:ph type="body" sz="quarter" idx="12"/>
          </p:nvPr>
        </p:nvSpPr>
        <p:spPr>
          <a:xfrm>
            <a:off x="900000" y="5966058"/>
            <a:ext cx="5454185" cy="307777"/>
          </a:xfrm>
        </p:spPr>
        <p:txBody>
          <a:bodyPr>
            <a:noAutofit/>
          </a:bodyPr>
          <a:lstStyle>
            <a:lvl1pPr marL="0" indent="0">
              <a:buFontTx/>
              <a:buNone/>
              <a:defRPr sz="1400" b="0">
                <a:solidFill>
                  <a:srgbClr val="81104F"/>
                </a:solidFill>
              </a:defRPr>
            </a:lvl1pPr>
          </a:lstStyle>
          <a:p>
            <a:pPr lvl="0"/>
            <a:r>
              <a:rPr lang="fr-CH"/>
              <a:t>Click to edit Master text styles</a:t>
            </a:r>
          </a:p>
        </p:txBody>
      </p:sp>
    </p:spTree>
    <p:extLst>
      <p:ext uri="{BB962C8B-B14F-4D97-AF65-F5344CB8AC3E}">
        <p14:creationId xmlns:p14="http://schemas.microsoft.com/office/powerpoint/2010/main" val="103258244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2_Title Chapter">
    <p:spTree>
      <p:nvGrpSpPr>
        <p:cNvPr id="1" name=""/>
        <p:cNvGrpSpPr/>
        <p:nvPr/>
      </p:nvGrpSpPr>
      <p:grpSpPr>
        <a:xfrm>
          <a:off x="0" y="0"/>
          <a:ext cx="0" cy="0"/>
          <a:chOff x="0" y="0"/>
          <a:chExt cx="0" cy="0"/>
        </a:xfrm>
      </p:grpSpPr>
      <p:pic>
        <p:nvPicPr>
          <p:cNvPr id="2" name="Picture 4" descr="background-title.png">
            <a:extLst>
              <a:ext uri="{FF2B5EF4-FFF2-40B4-BE49-F238E27FC236}">
                <a16:creationId xmlns:a16="http://schemas.microsoft.com/office/drawing/2014/main" id="{50FE8B79-EF8E-AF83-6F71-10457740BBF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54350" y="-17463"/>
            <a:ext cx="913765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descr="background-title.png">
            <a:extLst>
              <a:ext uri="{FF2B5EF4-FFF2-40B4-BE49-F238E27FC236}">
                <a16:creationId xmlns:a16="http://schemas.microsoft.com/office/drawing/2014/main" id="{7A21D042-1D71-67CB-4A45-F5E1A3250DDF}"/>
              </a:ext>
            </a:extLst>
          </p:cNvPr>
          <p:cNvPicPr>
            <a:picLocks noChangeAspect="1"/>
          </p:cNvPicPr>
          <p:nvPr userDrawn="1"/>
        </p:nvPicPr>
        <p:blipFill>
          <a:blip r:embed="rId2">
            <a:extLst>
              <a:ext uri="{28A0092B-C50C-407E-A947-70E740481C1C}">
                <a14:useLocalDpi xmlns:a14="http://schemas.microsoft.com/office/drawing/2010/main" val="0"/>
              </a:ext>
            </a:extLst>
          </a:blip>
          <a:srcRect l="89647" t="90813" r="3152" b="4472"/>
          <a:stretch>
            <a:fillRect/>
          </a:stretch>
        </p:blipFill>
        <p:spPr bwMode="auto">
          <a:xfrm>
            <a:off x="11245850" y="6211888"/>
            <a:ext cx="658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itle 1"/>
          <p:cNvSpPr>
            <a:spLocks noGrp="1"/>
          </p:cNvSpPr>
          <p:nvPr>
            <p:ph type="ctrTitle"/>
          </p:nvPr>
        </p:nvSpPr>
        <p:spPr>
          <a:xfrm>
            <a:off x="900000" y="2266719"/>
            <a:ext cx="8028000" cy="1097736"/>
          </a:xfrm>
        </p:spPr>
        <p:txBody>
          <a:bodyPr anchor="b">
            <a:noAutofit/>
          </a:bodyPr>
          <a:lstStyle>
            <a:lvl1pPr algn="l">
              <a:lnSpc>
                <a:spcPct val="80000"/>
              </a:lnSpc>
              <a:defRPr b="1" i="0" cap="all">
                <a:solidFill>
                  <a:srgbClr val="81104F"/>
                </a:solidFill>
                <a:latin typeface="Arial Narrow"/>
                <a:cs typeface="Arial Narrow"/>
              </a:defRPr>
            </a:lvl1pPr>
          </a:lstStyle>
          <a:p>
            <a:r>
              <a:rPr lang="fr-CH" dirty="0"/>
              <a:t>Click to </a:t>
            </a:r>
            <a:r>
              <a:rPr lang="fr-CH" dirty="0" err="1"/>
              <a:t>edit</a:t>
            </a:r>
            <a:r>
              <a:rPr lang="fr-CH" dirty="0"/>
              <a:t> Master </a:t>
            </a:r>
            <a:r>
              <a:rPr lang="fr-CH" dirty="0" err="1"/>
              <a:t>title</a:t>
            </a:r>
            <a:r>
              <a:rPr lang="fr-CH" dirty="0"/>
              <a:t> style</a:t>
            </a:r>
            <a:endParaRPr lang="en-US" dirty="0"/>
          </a:p>
        </p:txBody>
      </p:sp>
      <p:sp>
        <p:nvSpPr>
          <p:cNvPr id="16" name="Subtitle 2"/>
          <p:cNvSpPr>
            <a:spLocks noGrp="1"/>
          </p:cNvSpPr>
          <p:nvPr>
            <p:ph type="subTitle" idx="1"/>
          </p:nvPr>
        </p:nvSpPr>
        <p:spPr>
          <a:xfrm>
            <a:off x="900000" y="3370147"/>
            <a:ext cx="8028000" cy="553998"/>
          </a:xfrm>
        </p:spPr>
        <p:txBody>
          <a:bodyPr>
            <a:noAutofit/>
          </a:bodyPr>
          <a:lstStyle>
            <a:lvl1pPr marL="0" indent="0" algn="l">
              <a:buNone/>
              <a:defRPr sz="3000">
                <a:solidFill>
                  <a:srgbClr val="81104F"/>
                </a:solidFill>
                <a:latin typeface="Arial Narrow"/>
                <a:cs typeface="Arial Narrow"/>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CH" dirty="0"/>
              <a:t>Click to </a:t>
            </a:r>
            <a:r>
              <a:rPr lang="fr-CH" dirty="0" err="1"/>
              <a:t>edit</a:t>
            </a:r>
            <a:r>
              <a:rPr lang="fr-CH" dirty="0"/>
              <a:t> Master </a:t>
            </a:r>
            <a:r>
              <a:rPr lang="fr-CH" dirty="0" err="1"/>
              <a:t>subtitle</a:t>
            </a:r>
            <a:r>
              <a:rPr lang="fr-CH" dirty="0"/>
              <a:t> style</a:t>
            </a:r>
            <a:endParaRPr lang="en-US" dirty="0"/>
          </a:p>
        </p:txBody>
      </p:sp>
    </p:spTree>
    <p:extLst>
      <p:ext uri="{BB962C8B-B14F-4D97-AF65-F5344CB8AC3E}">
        <p14:creationId xmlns:p14="http://schemas.microsoft.com/office/powerpoint/2010/main" val="260677112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3_Title and Text">
    <p:spTree>
      <p:nvGrpSpPr>
        <p:cNvPr id="1" name=""/>
        <p:cNvGrpSpPr/>
        <p:nvPr/>
      </p:nvGrpSpPr>
      <p:grpSpPr>
        <a:xfrm>
          <a:off x="0" y="0"/>
          <a:ext cx="0" cy="0"/>
          <a:chOff x="0" y="0"/>
          <a:chExt cx="0" cy="0"/>
        </a:xfrm>
      </p:grpSpPr>
      <p:pic>
        <p:nvPicPr>
          <p:cNvPr id="3" name="Picture 6" descr="background-slide1.png">
            <a:extLst>
              <a:ext uri="{FF2B5EF4-FFF2-40B4-BE49-F238E27FC236}">
                <a16:creationId xmlns:a16="http://schemas.microsoft.com/office/drawing/2014/main" id="{535BFB78-02F7-4AB8-4912-C11CF2E79E57}"/>
              </a:ext>
            </a:extLst>
          </p:cNvPr>
          <p:cNvPicPr>
            <a:picLocks noChangeAspect="1"/>
          </p:cNvPicPr>
          <p:nvPr userDrawn="1"/>
        </p:nvPicPr>
        <p:blipFill>
          <a:blip r:embed="rId2">
            <a:extLst>
              <a:ext uri="{28A0092B-C50C-407E-A947-70E740481C1C}">
                <a14:useLocalDpi xmlns:a14="http://schemas.microsoft.com/office/drawing/2010/main" val="0"/>
              </a:ext>
            </a:extLst>
          </a:blip>
          <a:srcRect l="61179" b="81378"/>
          <a:stretch>
            <a:fillRect/>
          </a:stretch>
        </p:blipFill>
        <p:spPr bwMode="auto">
          <a:xfrm>
            <a:off x="8642350" y="0"/>
            <a:ext cx="354965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4" descr="background-title.png">
            <a:extLst>
              <a:ext uri="{FF2B5EF4-FFF2-40B4-BE49-F238E27FC236}">
                <a16:creationId xmlns:a16="http://schemas.microsoft.com/office/drawing/2014/main" id="{8703C85C-7ED5-DE82-B64A-E00E93ED3A01}"/>
              </a:ext>
            </a:extLst>
          </p:cNvPr>
          <p:cNvPicPr>
            <a:picLocks noChangeAspect="1"/>
          </p:cNvPicPr>
          <p:nvPr userDrawn="1"/>
        </p:nvPicPr>
        <p:blipFill>
          <a:blip r:embed="rId3">
            <a:extLst>
              <a:ext uri="{28A0092B-C50C-407E-A947-70E740481C1C}">
                <a14:useLocalDpi xmlns:a14="http://schemas.microsoft.com/office/drawing/2010/main" val="0"/>
              </a:ext>
            </a:extLst>
          </a:blip>
          <a:srcRect l="89647" t="90813" r="3152" b="4472"/>
          <a:stretch>
            <a:fillRect/>
          </a:stretch>
        </p:blipFill>
        <p:spPr bwMode="auto">
          <a:xfrm>
            <a:off x="11245850" y="6211888"/>
            <a:ext cx="658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8400" y="552120"/>
            <a:ext cx="8028000" cy="553998"/>
          </a:xfrm>
        </p:spPr>
        <p:txBody>
          <a:bodyPr anchor="b">
            <a:noAutofit/>
          </a:bodyPr>
          <a:lstStyle>
            <a:lvl1pPr>
              <a:defRPr sz="2800" cap="all" baseline="0"/>
            </a:lvl1pPr>
          </a:lstStyle>
          <a:p>
            <a:r>
              <a:rPr lang="fr-CH" dirty="0"/>
              <a:t>Click to </a:t>
            </a:r>
            <a:r>
              <a:rPr lang="fr-CH" dirty="0" err="1"/>
              <a:t>edit</a:t>
            </a:r>
            <a:r>
              <a:rPr lang="fr-CH" dirty="0"/>
              <a:t> Master </a:t>
            </a:r>
            <a:r>
              <a:rPr lang="fr-CH" dirty="0" err="1"/>
              <a:t>title</a:t>
            </a:r>
            <a:r>
              <a:rPr lang="fr-CH" dirty="0"/>
              <a:t> style</a:t>
            </a:r>
            <a:endParaRPr lang="en-US" dirty="0"/>
          </a:p>
        </p:txBody>
      </p:sp>
      <p:sp>
        <p:nvSpPr>
          <p:cNvPr id="12" name="Text Placeholder 11"/>
          <p:cNvSpPr>
            <a:spLocks noGrp="1"/>
          </p:cNvSpPr>
          <p:nvPr>
            <p:ph type="body" sz="quarter" idx="10"/>
          </p:nvPr>
        </p:nvSpPr>
        <p:spPr>
          <a:xfrm>
            <a:off x="608400"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13" name="Text Placeholder 6"/>
          <p:cNvSpPr>
            <a:spLocks noGrp="1"/>
          </p:cNvSpPr>
          <p:nvPr>
            <p:ph type="body" sz="quarter" idx="12"/>
          </p:nvPr>
        </p:nvSpPr>
        <p:spPr>
          <a:xfrm>
            <a:off x="608400" y="2112963"/>
            <a:ext cx="10982400" cy="4020208"/>
          </a:xfrm>
        </p:spPr>
        <p:txBody>
          <a:bodyPr>
            <a:noAutofit/>
          </a:bodyPr>
          <a:lstStyle>
            <a:lvl1pPr marL="0" indent="0">
              <a:buNone/>
              <a:defRPr baseline="0"/>
            </a:lvl1pPr>
          </a:lstStyle>
          <a:p>
            <a:pPr lvl="0"/>
            <a:r>
              <a:rPr lang="fr-CH" dirty="0"/>
              <a:t>Click to </a:t>
            </a:r>
            <a:r>
              <a:rPr lang="fr-CH" dirty="0" err="1"/>
              <a:t>edit</a:t>
            </a:r>
            <a:r>
              <a:rPr lang="fr-CH" dirty="0"/>
              <a:t> Master </a:t>
            </a:r>
            <a:r>
              <a:rPr lang="fr-CH" dirty="0" err="1"/>
              <a:t>text</a:t>
            </a:r>
            <a:r>
              <a:rPr lang="fr-CH" dirty="0"/>
              <a:t> styles</a:t>
            </a:r>
          </a:p>
        </p:txBody>
      </p:sp>
      <p:sp>
        <p:nvSpPr>
          <p:cNvPr id="5" name="Slide Number Placeholder 5">
            <a:extLst>
              <a:ext uri="{FF2B5EF4-FFF2-40B4-BE49-F238E27FC236}">
                <a16:creationId xmlns:a16="http://schemas.microsoft.com/office/drawing/2014/main" id="{C692EBAD-BA9D-B2BC-5CB5-871C3EAEBC17}"/>
              </a:ext>
            </a:extLst>
          </p:cNvPr>
          <p:cNvSpPr>
            <a:spLocks noGrp="1"/>
          </p:cNvSpPr>
          <p:nvPr>
            <p:ph type="sldNum" sz="quarter" idx="13"/>
          </p:nvPr>
        </p:nvSpPr>
        <p:spPr/>
        <p:txBody>
          <a:bodyPr/>
          <a:lstStyle>
            <a:lvl1pPr>
              <a:defRPr/>
            </a:lvl1pPr>
          </a:lstStyle>
          <a:p>
            <a:pPr>
              <a:defRPr/>
            </a:pPr>
            <a:fld id="{2F178682-088F-FF46-A644-067A8C380B85}" type="slidenum">
              <a:rPr lang="en-US" altLang="en-US"/>
              <a:pPr>
                <a:defRPr/>
              </a:pPr>
              <a:t>‹#›</a:t>
            </a:fld>
            <a:endParaRPr lang="en-US" altLang="en-US"/>
          </a:p>
        </p:txBody>
      </p:sp>
    </p:spTree>
    <p:extLst>
      <p:ext uri="{BB962C8B-B14F-4D97-AF65-F5344CB8AC3E}">
        <p14:creationId xmlns:p14="http://schemas.microsoft.com/office/powerpoint/2010/main" val="399190935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pic>
        <p:nvPicPr>
          <p:cNvPr id="3" name="Picture 6" descr="background-slide1.png">
            <a:extLst>
              <a:ext uri="{FF2B5EF4-FFF2-40B4-BE49-F238E27FC236}">
                <a16:creationId xmlns:a16="http://schemas.microsoft.com/office/drawing/2014/main" id="{3C8481BC-9112-DB5E-5DC9-9291F8C2684D}"/>
              </a:ext>
            </a:extLst>
          </p:cNvPr>
          <p:cNvPicPr>
            <a:picLocks noChangeAspect="1"/>
          </p:cNvPicPr>
          <p:nvPr userDrawn="1"/>
        </p:nvPicPr>
        <p:blipFill>
          <a:blip r:embed="rId2">
            <a:extLst>
              <a:ext uri="{28A0092B-C50C-407E-A947-70E740481C1C}">
                <a14:useLocalDpi xmlns:a14="http://schemas.microsoft.com/office/drawing/2010/main" val="0"/>
              </a:ext>
            </a:extLst>
          </a:blip>
          <a:srcRect l="61179" b="81378"/>
          <a:stretch>
            <a:fillRect/>
          </a:stretch>
        </p:blipFill>
        <p:spPr bwMode="auto">
          <a:xfrm>
            <a:off x="8642350" y="0"/>
            <a:ext cx="354965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4" descr="background-title.png">
            <a:extLst>
              <a:ext uri="{FF2B5EF4-FFF2-40B4-BE49-F238E27FC236}">
                <a16:creationId xmlns:a16="http://schemas.microsoft.com/office/drawing/2014/main" id="{D8BFE33E-5A52-78ED-071F-EAA7A6B1E139}"/>
              </a:ext>
            </a:extLst>
          </p:cNvPr>
          <p:cNvPicPr>
            <a:picLocks noChangeAspect="1"/>
          </p:cNvPicPr>
          <p:nvPr userDrawn="1"/>
        </p:nvPicPr>
        <p:blipFill>
          <a:blip r:embed="rId3">
            <a:extLst>
              <a:ext uri="{28A0092B-C50C-407E-A947-70E740481C1C}">
                <a14:useLocalDpi xmlns:a14="http://schemas.microsoft.com/office/drawing/2010/main" val="0"/>
              </a:ext>
            </a:extLst>
          </a:blip>
          <a:srcRect l="89647" t="90813" r="3152" b="4472"/>
          <a:stretch>
            <a:fillRect/>
          </a:stretch>
        </p:blipFill>
        <p:spPr bwMode="auto">
          <a:xfrm>
            <a:off x="11245850" y="6211888"/>
            <a:ext cx="658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9599" y="552120"/>
            <a:ext cx="8028000" cy="553998"/>
          </a:xfrm>
          <a:noFill/>
          <a:ln>
            <a:noFill/>
          </a:ln>
        </p:spPr>
        <p:txBody>
          <a:bodyPr anchor="b">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2"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5" name="Slide Number Placeholder 5">
            <a:extLst>
              <a:ext uri="{FF2B5EF4-FFF2-40B4-BE49-F238E27FC236}">
                <a16:creationId xmlns:a16="http://schemas.microsoft.com/office/drawing/2014/main" id="{7A50C3CC-C2B8-4698-0C98-F02DA286A66A}"/>
              </a:ext>
            </a:extLst>
          </p:cNvPr>
          <p:cNvSpPr>
            <a:spLocks noGrp="1"/>
          </p:cNvSpPr>
          <p:nvPr>
            <p:ph type="sldNum" sz="quarter" idx="11"/>
          </p:nvPr>
        </p:nvSpPr>
        <p:spPr/>
        <p:txBody>
          <a:bodyPr/>
          <a:lstStyle>
            <a:lvl1pPr>
              <a:defRPr/>
            </a:lvl1pPr>
          </a:lstStyle>
          <a:p>
            <a:pPr>
              <a:defRPr/>
            </a:pPr>
            <a:fld id="{81406B36-723D-584F-AAF6-FC8CC6FAC013}" type="slidenum">
              <a:rPr lang="en-US" altLang="en-US"/>
              <a:pPr>
                <a:defRPr/>
              </a:pPr>
              <a:t>‹#›</a:t>
            </a:fld>
            <a:endParaRPr lang="en-US" altLang="en-US"/>
          </a:p>
        </p:txBody>
      </p:sp>
    </p:spTree>
    <p:extLst>
      <p:ext uri="{BB962C8B-B14F-4D97-AF65-F5344CB8AC3E}">
        <p14:creationId xmlns:p14="http://schemas.microsoft.com/office/powerpoint/2010/main" val="283506755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Title and Text (No Subtitle)">
    <p:spTree>
      <p:nvGrpSpPr>
        <p:cNvPr id="1" name=""/>
        <p:cNvGrpSpPr/>
        <p:nvPr/>
      </p:nvGrpSpPr>
      <p:grpSpPr>
        <a:xfrm>
          <a:off x="0" y="0"/>
          <a:ext cx="0" cy="0"/>
          <a:chOff x="0" y="0"/>
          <a:chExt cx="0" cy="0"/>
        </a:xfrm>
      </p:grpSpPr>
      <p:pic>
        <p:nvPicPr>
          <p:cNvPr id="3" name="Picture 6" descr="background-slide1.png">
            <a:extLst>
              <a:ext uri="{FF2B5EF4-FFF2-40B4-BE49-F238E27FC236}">
                <a16:creationId xmlns:a16="http://schemas.microsoft.com/office/drawing/2014/main" id="{2E7C2C71-FBE7-AD7C-331A-C032FEAE8ABA}"/>
              </a:ext>
            </a:extLst>
          </p:cNvPr>
          <p:cNvPicPr>
            <a:picLocks noChangeAspect="1"/>
          </p:cNvPicPr>
          <p:nvPr userDrawn="1"/>
        </p:nvPicPr>
        <p:blipFill>
          <a:blip r:embed="rId2">
            <a:extLst>
              <a:ext uri="{28A0092B-C50C-407E-A947-70E740481C1C}">
                <a14:useLocalDpi xmlns:a14="http://schemas.microsoft.com/office/drawing/2010/main" val="0"/>
              </a:ext>
            </a:extLst>
          </a:blip>
          <a:srcRect l="61179" b="81378"/>
          <a:stretch>
            <a:fillRect/>
          </a:stretch>
        </p:blipFill>
        <p:spPr bwMode="auto">
          <a:xfrm>
            <a:off x="8642350" y="0"/>
            <a:ext cx="354965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4" descr="background-title.png">
            <a:extLst>
              <a:ext uri="{FF2B5EF4-FFF2-40B4-BE49-F238E27FC236}">
                <a16:creationId xmlns:a16="http://schemas.microsoft.com/office/drawing/2014/main" id="{04C5DCD9-1FFA-C458-B99B-9CA270C041BC}"/>
              </a:ext>
            </a:extLst>
          </p:cNvPr>
          <p:cNvPicPr>
            <a:picLocks noChangeAspect="1"/>
          </p:cNvPicPr>
          <p:nvPr userDrawn="1"/>
        </p:nvPicPr>
        <p:blipFill>
          <a:blip r:embed="rId3">
            <a:extLst>
              <a:ext uri="{28A0092B-C50C-407E-A947-70E740481C1C}">
                <a14:useLocalDpi xmlns:a14="http://schemas.microsoft.com/office/drawing/2010/main" val="0"/>
              </a:ext>
            </a:extLst>
          </a:blip>
          <a:srcRect l="89647" t="90813" r="3152" b="4472"/>
          <a:stretch>
            <a:fillRect/>
          </a:stretch>
        </p:blipFill>
        <p:spPr bwMode="auto">
          <a:xfrm>
            <a:off x="11245850" y="6211888"/>
            <a:ext cx="658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8400" y="552120"/>
            <a:ext cx="8028000" cy="553998"/>
          </a:xfrm>
        </p:spPr>
        <p:txBody>
          <a:bodyPr anchor="b">
            <a:noAutofit/>
          </a:bodyPr>
          <a:lstStyle>
            <a:lvl1pPr>
              <a:defRPr sz="2800" cap="all" baseline="0"/>
            </a:lvl1pPr>
          </a:lstStyle>
          <a:p>
            <a:r>
              <a:rPr lang="fr-CH" dirty="0"/>
              <a:t>Click to </a:t>
            </a:r>
            <a:r>
              <a:rPr lang="fr-CH" dirty="0" err="1"/>
              <a:t>edit</a:t>
            </a:r>
            <a:r>
              <a:rPr lang="fr-CH" dirty="0"/>
              <a:t> Master </a:t>
            </a:r>
            <a:r>
              <a:rPr lang="fr-CH" dirty="0" err="1"/>
              <a:t>title</a:t>
            </a:r>
            <a:r>
              <a:rPr lang="fr-CH" dirty="0"/>
              <a:t> style</a:t>
            </a:r>
            <a:endParaRPr lang="en-US" dirty="0"/>
          </a:p>
        </p:txBody>
      </p:sp>
      <p:sp>
        <p:nvSpPr>
          <p:cNvPr id="13" name="Text Placeholder 6"/>
          <p:cNvSpPr>
            <a:spLocks noGrp="1"/>
          </p:cNvSpPr>
          <p:nvPr>
            <p:ph type="body" sz="quarter" idx="12"/>
          </p:nvPr>
        </p:nvSpPr>
        <p:spPr>
          <a:xfrm>
            <a:off x="608400" y="1512000"/>
            <a:ext cx="10982400" cy="4608000"/>
          </a:xfrm>
        </p:spPr>
        <p:txBody>
          <a:bodyPr>
            <a:noAutofit/>
          </a:bodyPr>
          <a:lstStyle>
            <a:lvl1pPr marL="0" indent="0">
              <a:buNone/>
              <a:defRPr baseline="0"/>
            </a:lvl1pPr>
          </a:lstStyle>
          <a:p>
            <a:pPr lvl="0"/>
            <a:r>
              <a:rPr lang="fr-CH" dirty="0"/>
              <a:t>Click to </a:t>
            </a:r>
            <a:r>
              <a:rPr lang="fr-CH" dirty="0" err="1"/>
              <a:t>edit</a:t>
            </a:r>
            <a:r>
              <a:rPr lang="fr-CH" dirty="0"/>
              <a:t> Master </a:t>
            </a:r>
            <a:r>
              <a:rPr lang="fr-CH" dirty="0" err="1"/>
              <a:t>text</a:t>
            </a:r>
            <a:r>
              <a:rPr lang="fr-CH" dirty="0"/>
              <a:t> styles</a:t>
            </a:r>
          </a:p>
        </p:txBody>
      </p:sp>
      <p:sp>
        <p:nvSpPr>
          <p:cNvPr id="5" name="Slide Number Placeholder 5">
            <a:extLst>
              <a:ext uri="{FF2B5EF4-FFF2-40B4-BE49-F238E27FC236}">
                <a16:creationId xmlns:a16="http://schemas.microsoft.com/office/drawing/2014/main" id="{4C595B8F-0899-0FCC-EA72-855225F6651E}"/>
              </a:ext>
            </a:extLst>
          </p:cNvPr>
          <p:cNvSpPr>
            <a:spLocks noGrp="1"/>
          </p:cNvSpPr>
          <p:nvPr>
            <p:ph type="sldNum" sz="quarter" idx="13"/>
          </p:nvPr>
        </p:nvSpPr>
        <p:spPr/>
        <p:txBody>
          <a:bodyPr/>
          <a:lstStyle>
            <a:lvl1pPr>
              <a:defRPr/>
            </a:lvl1pPr>
          </a:lstStyle>
          <a:p>
            <a:pPr>
              <a:defRPr/>
            </a:pPr>
            <a:fld id="{80428127-506E-6E46-ADD2-759D37CB9E7A}" type="slidenum">
              <a:rPr lang="en-US" altLang="en-US"/>
              <a:pPr>
                <a:defRPr/>
              </a:pPr>
              <a:t>‹#›</a:t>
            </a:fld>
            <a:endParaRPr lang="en-US" altLang="en-US"/>
          </a:p>
        </p:txBody>
      </p:sp>
    </p:spTree>
    <p:extLst>
      <p:ext uri="{BB962C8B-B14F-4D97-AF65-F5344CB8AC3E}">
        <p14:creationId xmlns:p14="http://schemas.microsoft.com/office/powerpoint/2010/main" val="18767468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4_Title, Content and Text">
    <p:spTree>
      <p:nvGrpSpPr>
        <p:cNvPr id="1" name=""/>
        <p:cNvGrpSpPr/>
        <p:nvPr/>
      </p:nvGrpSpPr>
      <p:grpSpPr>
        <a:xfrm>
          <a:off x="0" y="0"/>
          <a:ext cx="0" cy="0"/>
          <a:chOff x="0" y="0"/>
          <a:chExt cx="0" cy="0"/>
        </a:xfrm>
      </p:grpSpPr>
      <p:pic>
        <p:nvPicPr>
          <p:cNvPr id="2" name="Picture 8" descr="background-slide1.png">
            <a:extLst>
              <a:ext uri="{FF2B5EF4-FFF2-40B4-BE49-F238E27FC236}">
                <a16:creationId xmlns:a16="http://schemas.microsoft.com/office/drawing/2014/main" id="{626DF5EB-6F6C-DC5A-CC9D-E8E46972D96E}"/>
              </a:ext>
            </a:extLst>
          </p:cNvPr>
          <p:cNvPicPr>
            <a:picLocks noChangeAspect="1"/>
          </p:cNvPicPr>
          <p:nvPr userDrawn="1"/>
        </p:nvPicPr>
        <p:blipFill>
          <a:blip r:embed="rId2">
            <a:extLst>
              <a:ext uri="{28A0092B-C50C-407E-A947-70E740481C1C}">
                <a14:useLocalDpi xmlns:a14="http://schemas.microsoft.com/office/drawing/2010/main" val="0"/>
              </a:ext>
            </a:extLst>
          </a:blip>
          <a:srcRect l="61179" b="81378"/>
          <a:stretch>
            <a:fillRect/>
          </a:stretch>
        </p:blipFill>
        <p:spPr bwMode="auto">
          <a:xfrm>
            <a:off x="8642350" y="0"/>
            <a:ext cx="354965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descr="background-title.png">
            <a:extLst>
              <a:ext uri="{FF2B5EF4-FFF2-40B4-BE49-F238E27FC236}">
                <a16:creationId xmlns:a16="http://schemas.microsoft.com/office/drawing/2014/main" id="{17594717-5C23-07AB-9FD9-4DB4A1737961}"/>
              </a:ext>
            </a:extLst>
          </p:cNvPr>
          <p:cNvPicPr>
            <a:picLocks noChangeAspect="1"/>
          </p:cNvPicPr>
          <p:nvPr userDrawn="1"/>
        </p:nvPicPr>
        <p:blipFill>
          <a:blip r:embed="rId3">
            <a:extLst>
              <a:ext uri="{28A0092B-C50C-407E-A947-70E740481C1C}">
                <a14:useLocalDpi xmlns:a14="http://schemas.microsoft.com/office/drawing/2010/main" val="0"/>
              </a:ext>
            </a:extLst>
          </a:blip>
          <a:srcRect l="89647" t="90813" r="3152" b="4472"/>
          <a:stretch>
            <a:fillRect/>
          </a:stretch>
        </p:blipFill>
        <p:spPr bwMode="auto">
          <a:xfrm>
            <a:off x="11245850" y="6211888"/>
            <a:ext cx="658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ontent Placeholder 4"/>
          <p:cNvSpPr>
            <a:spLocks noGrp="1"/>
          </p:cNvSpPr>
          <p:nvPr>
            <p:ph sz="quarter" idx="11"/>
          </p:nvPr>
        </p:nvSpPr>
        <p:spPr>
          <a:xfrm>
            <a:off x="605367" y="2112963"/>
            <a:ext cx="4551516" cy="4013626"/>
          </a:xfrm>
          <a:solidFill>
            <a:schemeClr val="bg1">
              <a:lumMod val="85000"/>
            </a:schemeClr>
          </a:solidFill>
        </p:spPr>
        <p:txBody>
          <a:bodyPr anchor="ctr"/>
          <a:lstStyle>
            <a:lvl1pPr marL="0" indent="0" algn="ctr">
              <a:buNone/>
              <a:defRPr baseline="0"/>
            </a:lvl1pPr>
          </a:lstStyle>
          <a:p>
            <a:pPr lvl="0"/>
            <a:r>
              <a:rPr lang="fr-CH"/>
              <a:t>Click to edit Master text styles</a:t>
            </a:r>
          </a:p>
        </p:txBody>
      </p:sp>
      <p:sp>
        <p:nvSpPr>
          <p:cNvPr id="7" name="Text Placeholder 6"/>
          <p:cNvSpPr>
            <a:spLocks noGrp="1"/>
          </p:cNvSpPr>
          <p:nvPr>
            <p:ph type="body" sz="quarter" idx="12"/>
          </p:nvPr>
        </p:nvSpPr>
        <p:spPr>
          <a:xfrm>
            <a:off x="5327805" y="2113389"/>
            <a:ext cx="6259200" cy="4013200"/>
          </a:xfrm>
        </p:spPr>
        <p:txBody>
          <a:bodyPr>
            <a:noAutofit/>
          </a:bodyPr>
          <a:lstStyle>
            <a:lvl1pPr marL="0" indent="0">
              <a:buNone/>
              <a:defRPr baseline="0"/>
            </a:lvl1pPr>
          </a:lstStyle>
          <a:p>
            <a:pPr lvl="0"/>
            <a:r>
              <a:rPr lang="fr-CH" dirty="0"/>
              <a:t>Click to </a:t>
            </a:r>
            <a:r>
              <a:rPr lang="fr-CH" dirty="0" err="1"/>
              <a:t>edit</a:t>
            </a:r>
            <a:r>
              <a:rPr lang="fr-CH" dirty="0"/>
              <a:t> Master </a:t>
            </a:r>
            <a:r>
              <a:rPr lang="fr-CH" dirty="0" err="1"/>
              <a:t>text</a:t>
            </a:r>
            <a:r>
              <a:rPr lang="fr-CH" dirty="0"/>
              <a:t> styles</a:t>
            </a:r>
          </a:p>
        </p:txBody>
      </p:sp>
      <p:sp>
        <p:nvSpPr>
          <p:cNvPr id="10" name="Title 1"/>
          <p:cNvSpPr>
            <a:spLocks noGrp="1"/>
          </p:cNvSpPr>
          <p:nvPr>
            <p:ph type="title"/>
          </p:nvPr>
        </p:nvSpPr>
        <p:spPr>
          <a:xfrm>
            <a:off x="609599" y="550800"/>
            <a:ext cx="8028000" cy="553998"/>
          </a:xfrm>
          <a:noFill/>
          <a:ln>
            <a:noFill/>
          </a:ln>
        </p:spPr>
        <p:txBody>
          <a:bodyPr anchor="b">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1"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4" name="Slide Number Placeholder 5">
            <a:extLst>
              <a:ext uri="{FF2B5EF4-FFF2-40B4-BE49-F238E27FC236}">
                <a16:creationId xmlns:a16="http://schemas.microsoft.com/office/drawing/2014/main" id="{6DDD499D-FF4B-C435-AF46-64BCEB8533D6}"/>
              </a:ext>
            </a:extLst>
          </p:cNvPr>
          <p:cNvSpPr>
            <a:spLocks noGrp="1"/>
          </p:cNvSpPr>
          <p:nvPr>
            <p:ph type="sldNum" sz="quarter" idx="13"/>
          </p:nvPr>
        </p:nvSpPr>
        <p:spPr/>
        <p:txBody>
          <a:bodyPr/>
          <a:lstStyle>
            <a:lvl1pPr>
              <a:defRPr/>
            </a:lvl1pPr>
          </a:lstStyle>
          <a:p>
            <a:pPr>
              <a:defRPr/>
            </a:pPr>
            <a:fld id="{E609F4B8-B00D-204D-B5F4-394EE472E3CC}" type="slidenum">
              <a:rPr lang="en-US" altLang="en-US"/>
              <a:pPr>
                <a:defRPr/>
              </a:pPr>
              <a:t>‹#›</a:t>
            </a:fld>
            <a:endParaRPr lang="en-US" altLang="en-US"/>
          </a:p>
        </p:txBody>
      </p:sp>
    </p:spTree>
    <p:extLst>
      <p:ext uri="{BB962C8B-B14F-4D97-AF65-F5344CB8AC3E}">
        <p14:creationId xmlns:p14="http://schemas.microsoft.com/office/powerpoint/2010/main" val="5234732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5_Title, Content and Text">
    <p:spTree>
      <p:nvGrpSpPr>
        <p:cNvPr id="1" name=""/>
        <p:cNvGrpSpPr/>
        <p:nvPr/>
      </p:nvGrpSpPr>
      <p:grpSpPr>
        <a:xfrm>
          <a:off x="0" y="0"/>
          <a:ext cx="0" cy="0"/>
          <a:chOff x="0" y="0"/>
          <a:chExt cx="0" cy="0"/>
        </a:xfrm>
      </p:grpSpPr>
      <p:pic>
        <p:nvPicPr>
          <p:cNvPr id="2" name="Picture 8" descr="background-slide1.png">
            <a:extLst>
              <a:ext uri="{FF2B5EF4-FFF2-40B4-BE49-F238E27FC236}">
                <a16:creationId xmlns:a16="http://schemas.microsoft.com/office/drawing/2014/main" id="{3ED083D0-8061-6203-1102-0A851880513D}"/>
              </a:ext>
            </a:extLst>
          </p:cNvPr>
          <p:cNvPicPr>
            <a:picLocks noChangeAspect="1"/>
          </p:cNvPicPr>
          <p:nvPr userDrawn="1"/>
        </p:nvPicPr>
        <p:blipFill>
          <a:blip r:embed="rId2">
            <a:extLst>
              <a:ext uri="{28A0092B-C50C-407E-A947-70E740481C1C}">
                <a14:useLocalDpi xmlns:a14="http://schemas.microsoft.com/office/drawing/2010/main" val="0"/>
              </a:ext>
            </a:extLst>
          </a:blip>
          <a:srcRect l="61179" b="81378"/>
          <a:stretch>
            <a:fillRect/>
          </a:stretch>
        </p:blipFill>
        <p:spPr bwMode="auto">
          <a:xfrm>
            <a:off x="8642350" y="0"/>
            <a:ext cx="354965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descr="background-title.png">
            <a:extLst>
              <a:ext uri="{FF2B5EF4-FFF2-40B4-BE49-F238E27FC236}">
                <a16:creationId xmlns:a16="http://schemas.microsoft.com/office/drawing/2014/main" id="{F70CE9A2-A9FF-1F37-F662-473F72540FA5}"/>
              </a:ext>
            </a:extLst>
          </p:cNvPr>
          <p:cNvPicPr>
            <a:picLocks noChangeAspect="1"/>
          </p:cNvPicPr>
          <p:nvPr userDrawn="1"/>
        </p:nvPicPr>
        <p:blipFill>
          <a:blip r:embed="rId3">
            <a:extLst>
              <a:ext uri="{28A0092B-C50C-407E-A947-70E740481C1C}">
                <a14:useLocalDpi xmlns:a14="http://schemas.microsoft.com/office/drawing/2010/main" val="0"/>
              </a:ext>
            </a:extLst>
          </a:blip>
          <a:srcRect l="89647" t="90813" r="3152" b="4472"/>
          <a:stretch>
            <a:fillRect/>
          </a:stretch>
        </p:blipFill>
        <p:spPr bwMode="auto">
          <a:xfrm>
            <a:off x="11245850" y="6211888"/>
            <a:ext cx="658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ontent Placeholder 4"/>
          <p:cNvSpPr>
            <a:spLocks noGrp="1"/>
          </p:cNvSpPr>
          <p:nvPr>
            <p:ph sz="quarter" idx="11"/>
          </p:nvPr>
        </p:nvSpPr>
        <p:spPr>
          <a:xfrm>
            <a:off x="609599" y="4132146"/>
            <a:ext cx="10982400" cy="1994017"/>
          </a:xfrm>
          <a:solidFill>
            <a:schemeClr val="bg1">
              <a:lumMod val="85000"/>
            </a:schemeClr>
          </a:solidFill>
        </p:spPr>
        <p:txBody>
          <a:bodyPr anchor="ctr"/>
          <a:lstStyle>
            <a:lvl1pPr marL="0" marR="0" indent="0" algn="ctr" defTabSz="457200"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fr-CH" dirty="0"/>
              <a:t>Click to </a:t>
            </a:r>
            <a:r>
              <a:rPr lang="fr-CH" dirty="0" err="1"/>
              <a:t>edit</a:t>
            </a:r>
            <a:r>
              <a:rPr lang="fr-CH" dirty="0"/>
              <a:t> Master </a:t>
            </a:r>
            <a:r>
              <a:rPr lang="fr-CH" dirty="0" err="1"/>
              <a:t>text</a:t>
            </a:r>
            <a:r>
              <a:rPr lang="fr-CH" dirty="0"/>
              <a:t> styles</a:t>
            </a:r>
          </a:p>
        </p:txBody>
      </p:sp>
      <p:sp>
        <p:nvSpPr>
          <p:cNvPr id="7" name="Text Placeholder 6"/>
          <p:cNvSpPr>
            <a:spLocks noGrp="1"/>
          </p:cNvSpPr>
          <p:nvPr>
            <p:ph type="body" sz="quarter" idx="12"/>
          </p:nvPr>
        </p:nvSpPr>
        <p:spPr>
          <a:xfrm>
            <a:off x="609600" y="2112963"/>
            <a:ext cx="10982400" cy="1895281"/>
          </a:xfrm>
        </p:spPr>
        <p:txBody>
          <a:bodyPr>
            <a:noAutofit/>
          </a:bodyPr>
          <a:lstStyle>
            <a:lvl1pPr marL="0" indent="0">
              <a:buNone/>
              <a:defRPr baseline="0"/>
            </a:lvl1pPr>
          </a:lstStyle>
          <a:p>
            <a:pPr lvl="0"/>
            <a:r>
              <a:rPr lang="fr-CH" dirty="0"/>
              <a:t>Click to </a:t>
            </a:r>
            <a:r>
              <a:rPr lang="fr-CH" dirty="0" err="1"/>
              <a:t>edit</a:t>
            </a:r>
            <a:r>
              <a:rPr lang="fr-CH" dirty="0"/>
              <a:t> Master </a:t>
            </a:r>
            <a:r>
              <a:rPr lang="fr-CH" dirty="0" err="1"/>
              <a:t>text</a:t>
            </a:r>
            <a:r>
              <a:rPr lang="fr-CH" dirty="0"/>
              <a:t> styles</a:t>
            </a:r>
          </a:p>
        </p:txBody>
      </p:sp>
      <p:sp>
        <p:nvSpPr>
          <p:cNvPr id="10" name="Title 1"/>
          <p:cNvSpPr>
            <a:spLocks noGrp="1"/>
          </p:cNvSpPr>
          <p:nvPr>
            <p:ph type="title"/>
          </p:nvPr>
        </p:nvSpPr>
        <p:spPr>
          <a:xfrm>
            <a:off x="609599" y="550800"/>
            <a:ext cx="8028000" cy="553998"/>
          </a:xfrm>
          <a:noFill/>
          <a:ln>
            <a:noFill/>
          </a:ln>
        </p:spPr>
        <p:txBody>
          <a:bodyPr anchor="b">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1"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4" name="Slide Number Placeholder 5">
            <a:extLst>
              <a:ext uri="{FF2B5EF4-FFF2-40B4-BE49-F238E27FC236}">
                <a16:creationId xmlns:a16="http://schemas.microsoft.com/office/drawing/2014/main" id="{9F954ABD-CD8E-37FF-DEE5-CFB516005731}"/>
              </a:ext>
            </a:extLst>
          </p:cNvPr>
          <p:cNvSpPr>
            <a:spLocks noGrp="1"/>
          </p:cNvSpPr>
          <p:nvPr>
            <p:ph type="sldNum" sz="quarter" idx="13"/>
          </p:nvPr>
        </p:nvSpPr>
        <p:spPr/>
        <p:txBody>
          <a:bodyPr/>
          <a:lstStyle>
            <a:lvl1pPr>
              <a:defRPr/>
            </a:lvl1pPr>
          </a:lstStyle>
          <a:p>
            <a:pPr>
              <a:defRPr/>
            </a:pPr>
            <a:fld id="{C8FF6214-9329-4940-9A5D-E7E3C3AA26D0}" type="slidenum">
              <a:rPr lang="en-US" altLang="en-US"/>
              <a:pPr>
                <a:defRPr/>
              </a:pPr>
              <a:t>‹#›</a:t>
            </a:fld>
            <a:endParaRPr lang="en-US" altLang="en-US"/>
          </a:p>
        </p:txBody>
      </p:sp>
    </p:spTree>
    <p:extLst>
      <p:ext uri="{BB962C8B-B14F-4D97-AF65-F5344CB8AC3E}">
        <p14:creationId xmlns:p14="http://schemas.microsoft.com/office/powerpoint/2010/main" val="15186586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5863311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6_Title and List">
    <p:spTree>
      <p:nvGrpSpPr>
        <p:cNvPr id="1" name=""/>
        <p:cNvGrpSpPr/>
        <p:nvPr/>
      </p:nvGrpSpPr>
      <p:grpSpPr>
        <a:xfrm>
          <a:off x="0" y="0"/>
          <a:ext cx="0" cy="0"/>
          <a:chOff x="0" y="0"/>
          <a:chExt cx="0" cy="0"/>
        </a:xfrm>
      </p:grpSpPr>
      <p:pic>
        <p:nvPicPr>
          <p:cNvPr id="2" name="Picture 7" descr="background-slide1.png">
            <a:extLst>
              <a:ext uri="{FF2B5EF4-FFF2-40B4-BE49-F238E27FC236}">
                <a16:creationId xmlns:a16="http://schemas.microsoft.com/office/drawing/2014/main" id="{510922C9-AFA9-071E-32BA-B6D02A00E68E}"/>
              </a:ext>
            </a:extLst>
          </p:cNvPr>
          <p:cNvPicPr>
            <a:picLocks noChangeAspect="1"/>
          </p:cNvPicPr>
          <p:nvPr userDrawn="1"/>
        </p:nvPicPr>
        <p:blipFill>
          <a:blip r:embed="rId2">
            <a:extLst>
              <a:ext uri="{28A0092B-C50C-407E-A947-70E740481C1C}">
                <a14:useLocalDpi xmlns:a14="http://schemas.microsoft.com/office/drawing/2010/main" val="0"/>
              </a:ext>
            </a:extLst>
          </a:blip>
          <a:srcRect l="61179" b="81378"/>
          <a:stretch>
            <a:fillRect/>
          </a:stretch>
        </p:blipFill>
        <p:spPr bwMode="auto">
          <a:xfrm>
            <a:off x="8642350" y="0"/>
            <a:ext cx="354965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descr="background-title.png">
            <a:extLst>
              <a:ext uri="{FF2B5EF4-FFF2-40B4-BE49-F238E27FC236}">
                <a16:creationId xmlns:a16="http://schemas.microsoft.com/office/drawing/2014/main" id="{8291E85C-5233-4B4B-3FB3-F3B24ACDD33F}"/>
              </a:ext>
            </a:extLst>
          </p:cNvPr>
          <p:cNvPicPr>
            <a:picLocks noChangeAspect="1"/>
          </p:cNvPicPr>
          <p:nvPr userDrawn="1"/>
        </p:nvPicPr>
        <p:blipFill>
          <a:blip r:embed="rId3">
            <a:extLst>
              <a:ext uri="{28A0092B-C50C-407E-A947-70E740481C1C}">
                <a14:useLocalDpi xmlns:a14="http://schemas.microsoft.com/office/drawing/2010/main" val="0"/>
              </a:ext>
            </a:extLst>
          </a:blip>
          <a:srcRect l="89647" t="90813" r="3152" b="4472"/>
          <a:stretch>
            <a:fillRect/>
          </a:stretch>
        </p:blipFill>
        <p:spPr bwMode="auto">
          <a:xfrm>
            <a:off x="11245850" y="6211888"/>
            <a:ext cx="658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Placeholder 3"/>
          <p:cNvSpPr>
            <a:spLocks noGrp="1"/>
          </p:cNvSpPr>
          <p:nvPr>
            <p:ph type="body" sz="quarter" idx="13"/>
          </p:nvPr>
        </p:nvSpPr>
        <p:spPr>
          <a:xfrm>
            <a:off x="609600" y="2112963"/>
            <a:ext cx="10982400" cy="4013627"/>
          </a:xfrm>
        </p:spPr>
        <p:txBody>
          <a:bodyPr>
            <a:noAutofit/>
          </a:bodyPr>
          <a:lstStyle/>
          <a:p>
            <a:pPr lvl="0"/>
            <a:r>
              <a:rPr lang="fr-CH" dirty="0"/>
              <a:t>Click to edit Master text styles</a:t>
            </a:r>
          </a:p>
          <a:p>
            <a:pPr lvl="1"/>
            <a:r>
              <a:rPr lang="fr-CH" dirty="0"/>
              <a:t>Second level</a:t>
            </a:r>
          </a:p>
          <a:p>
            <a:pPr lvl="2"/>
            <a:r>
              <a:rPr lang="fr-CH" dirty="0"/>
              <a:t>Third level</a:t>
            </a:r>
            <a:endParaRPr lang="en-US" dirty="0"/>
          </a:p>
        </p:txBody>
      </p:sp>
      <p:sp>
        <p:nvSpPr>
          <p:cNvPr id="7" name="Title 1"/>
          <p:cNvSpPr>
            <a:spLocks noGrp="1"/>
          </p:cNvSpPr>
          <p:nvPr>
            <p:ph type="title"/>
          </p:nvPr>
        </p:nvSpPr>
        <p:spPr>
          <a:xfrm>
            <a:off x="609599" y="550800"/>
            <a:ext cx="8028000" cy="553998"/>
          </a:xfrm>
          <a:noFill/>
          <a:ln>
            <a:noFill/>
          </a:ln>
        </p:spPr>
        <p:txBody>
          <a:bodyPr anchor="b">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0"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5" name="Slide Number Placeholder 5">
            <a:extLst>
              <a:ext uri="{FF2B5EF4-FFF2-40B4-BE49-F238E27FC236}">
                <a16:creationId xmlns:a16="http://schemas.microsoft.com/office/drawing/2014/main" id="{0586CD1D-857E-6214-ADC2-D4D4B2E31FB9}"/>
              </a:ext>
            </a:extLst>
          </p:cNvPr>
          <p:cNvSpPr>
            <a:spLocks noGrp="1"/>
          </p:cNvSpPr>
          <p:nvPr>
            <p:ph type="sldNum" sz="quarter" idx="14"/>
          </p:nvPr>
        </p:nvSpPr>
        <p:spPr/>
        <p:txBody>
          <a:bodyPr/>
          <a:lstStyle>
            <a:lvl1pPr>
              <a:defRPr/>
            </a:lvl1pPr>
          </a:lstStyle>
          <a:p>
            <a:pPr>
              <a:defRPr/>
            </a:pPr>
            <a:fld id="{669D4850-8A23-A949-BF29-926AEE21A6A0}" type="slidenum">
              <a:rPr lang="en-US" altLang="en-US"/>
              <a:pPr>
                <a:defRPr/>
              </a:pPr>
              <a:t>‹#›</a:t>
            </a:fld>
            <a:endParaRPr lang="en-US" altLang="en-US"/>
          </a:p>
        </p:txBody>
      </p:sp>
    </p:spTree>
    <p:extLst>
      <p:ext uri="{BB962C8B-B14F-4D97-AF65-F5344CB8AC3E}">
        <p14:creationId xmlns:p14="http://schemas.microsoft.com/office/powerpoint/2010/main" val="245852207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7_Free Content">
    <p:spTree>
      <p:nvGrpSpPr>
        <p:cNvPr id="1" name=""/>
        <p:cNvGrpSpPr/>
        <p:nvPr/>
      </p:nvGrpSpPr>
      <p:grpSpPr>
        <a:xfrm>
          <a:off x="0" y="0"/>
          <a:ext cx="0" cy="0"/>
          <a:chOff x="0" y="0"/>
          <a:chExt cx="0" cy="0"/>
        </a:xfrm>
      </p:grpSpPr>
      <p:pic>
        <p:nvPicPr>
          <p:cNvPr id="2" name="Picture 3" descr="background-slide1.png">
            <a:extLst>
              <a:ext uri="{FF2B5EF4-FFF2-40B4-BE49-F238E27FC236}">
                <a16:creationId xmlns:a16="http://schemas.microsoft.com/office/drawing/2014/main" id="{9D3EC01F-7F9B-112C-75D4-E80F5EB1FD47}"/>
              </a:ext>
            </a:extLst>
          </p:cNvPr>
          <p:cNvPicPr>
            <a:picLocks noChangeAspect="1"/>
          </p:cNvPicPr>
          <p:nvPr userDrawn="1"/>
        </p:nvPicPr>
        <p:blipFill>
          <a:blip r:embed="rId2">
            <a:extLst>
              <a:ext uri="{28A0092B-C50C-407E-A947-70E740481C1C}">
                <a14:useLocalDpi xmlns:a14="http://schemas.microsoft.com/office/drawing/2010/main" val="0"/>
              </a:ext>
            </a:extLst>
          </a:blip>
          <a:srcRect l="61179" b="81378"/>
          <a:stretch>
            <a:fillRect/>
          </a:stretch>
        </p:blipFill>
        <p:spPr bwMode="auto">
          <a:xfrm>
            <a:off x="8642350" y="0"/>
            <a:ext cx="354965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descr="background-title.png">
            <a:extLst>
              <a:ext uri="{FF2B5EF4-FFF2-40B4-BE49-F238E27FC236}">
                <a16:creationId xmlns:a16="http://schemas.microsoft.com/office/drawing/2014/main" id="{3DAF5170-ACDA-4007-9DB4-3304909E5ECE}"/>
              </a:ext>
            </a:extLst>
          </p:cNvPr>
          <p:cNvPicPr>
            <a:picLocks noChangeAspect="1"/>
          </p:cNvPicPr>
          <p:nvPr userDrawn="1"/>
        </p:nvPicPr>
        <p:blipFill>
          <a:blip r:embed="rId3">
            <a:extLst>
              <a:ext uri="{28A0092B-C50C-407E-A947-70E740481C1C}">
                <a14:useLocalDpi xmlns:a14="http://schemas.microsoft.com/office/drawing/2010/main" val="0"/>
              </a:ext>
            </a:extLst>
          </a:blip>
          <a:srcRect l="89647" t="90813" r="3152" b="4472"/>
          <a:stretch>
            <a:fillRect/>
          </a:stretch>
        </p:blipFill>
        <p:spPr bwMode="auto">
          <a:xfrm>
            <a:off x="11245850" y="6211888"/>
            <a:ext cx="658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Slide Number Placeholder 5">
            <a:extLst>
              <a:ext uri="{FF2B5EF4-FFF2-40B4-BE49-F238E27FC236}">
                <a16:creationId xmlns:a16="http://schemas.microsoft.com/office/drawing/2014/main" id="{80E8C658-09FA-1262-3BEB-C689979971AE}"/>
              </a:ext>
            </a:extLst>
          </p:cNvPr>
          <p:cNvSpPr>
            <a:spLocks noGrp="1"/>
          </p:cNvSpPr>
          <p:nvPr>
            <p:ph type="sldNum" sz="quarter" idx="10"/>
          </p:nvPr>
        </p:nvSpPr>
        <p:spPr/>
        <p:txBody>
          <a:bodyPr/>
          <a:lstStyle>
            <a:lvl1pPr>
              <a:defRPr/>
            </a:lvl1pPr>
          </a:lstStyle>
          <a:p>
            <a:pPr>
              <a:defRPr/>
            </a:pPr>
            <a:fld id="{5FA5A7FA-6A65-4B4E-8D39-A34D8EBD67DB}" type="slidenum">
              <a:rPr lang="en-US" altLang="en-US"/>
              <a:pPr>
                <a:defRPr/>
              </a:pPr>
              <a:t>‹#›</a:t>
            </a:fld>
            <a:endParaRPr lang="en-US" altLang="en-US"/>
          </a:p>
        </p:txBody>
      </p:sp>
    </p:spTree>
    <p:extLst>
      <p:ext uri="{BB962C8B-B14F-4D97-AF65-F5344CB8AC3E}">
        <p14:creationId xmlns:p14="http://schemas.microsoft.com/office/powerpoint/2010/main" val="7170608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8_Free Content">
    <p:spTree>
      <p:nvGrpSpPr>
        <p:cNvPr id="1" name=""/>
        <p:cNvGrpSpPr/>
        <p:nvPr/>
      </p:nvGrpSpPr>
      <p:grpSpPr>
        <a:xfrm>
          <a:off x="0" y="0"/>
          <a:ext cx="0" cy="0"/>
          <a:chOff x="0" y="0"/>
          <a:chExt cx="0" cy="0"/>
        </a:xfrm>
      </p:grpSpPr>
      <p:pic>
        <p:nvPicPr>
          <p:cNvPr id="2" name="Picture 4" descr="background-title.png">
            <a:extLst>
              <a:ext uri="{FF2B5EF4-FFF2-40B4-BE49-F238E27FC236}">
                <a16:creationId xmlns:a16="http://schemas.microsoft.com/office/drawing/2014/main" id="{39A48838-53C6-AC82-97C2-80FC60F17BB0}"/>
              </a:ext>
            </a:extLst>
          </p:cNvPr>
          <p:cNvPicPr>
            <a:picLocks noChangeAspect="1"/>
          </p:cNvPicPr>
          <p:nvPr userDrawn="1"/>
        </p:nvPicPr>
        <p:blipFill>
          <a:blip r:embed="rId2">
            <a:extLst>
              <a:ext uri="{28A0092B-C50C-407E-A947-70E740481C1C}">
                <a14:useLocalDpi xmlns:a14="http://schemas.microsoft.com/office/drawing/2010/main" val="0"/>
              </a:ext>
            </a:extLst>
          </a:blip>
          <a:srcRect l="89647" t="90813" r="3152" b="4472"/>
          <a:stretch>
            <a:fillRect/>
          </a:stretch>
        </p:blipFill>
        <p:spPr bwMode="auto">
          <a:xfrm>
            <a:off x="11245850" y="6211888"/>
            <a:ext cx="658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3"/>
          <p:cNvSpPr>
            <a:spLocks noGrp="1"/>
          </p:cNvSpPr>
          <p:nvPr>
            <p:ph type="body" sz="quarter" idx="13"/>
          </p:nvPr>
        </p:nvSpPr>
        <p:spPr>
          <a:xfrm>
            <a:off x="609600" y="2112963"/>
            <a:ext cx="10982400" cy="4013627"/>
          </a:xfrm>
        </p:spPr>
        <p:txBody>
          <a:bodyPr>
            <a:noAutofit/>
          </a:bodyPr>
          <a:lstStyle/>
          <a:p>
            <a:pPr lvl="0"/>
            <a:r>
              <a:rPr lang="fr-CH" dirty="0"/>
              <a:t>Click to edit Master text styles</a:t>
            </a:r>
          </a:p>
          <a:p>
            <a:pPr lvl="1"/>
            <a:r>
              <a:rPr lang="fr-CH" dirty="0"/>
              <a:t>Second level</a:t>
            </a:r>
          </a:p>
          <a:p>
            <a:pPr lvl="2"/>
            <a:r>
              <a:rPr lang="fr-CH" dirty="0"/>
              <a:t>Third level</a:t>
            </a:r>
            <a:endParaRPr lang="en-US" dirty="0"/>
          </a:p>
        </p:txBody>
      </p:sp>
      <p:sp>
        <p:nvSpPr>
          <p:cNvPr id="6" name="Title 1"/>
          <p:cNvSpPr>
            <a:spLocks noGrp="1"/>
          </p:cNvSpPr>
          <p:nvPr>
            <p:ph type="title"/>
          </p:nvPr>
        </p:nvSpPr>
        <p:spPr>
          <a:xfrm>
            <a:off x="609600" y="550800"/>
            <a:ext cx="10982400" cy="553998"/>
          </a:xfrm>
          <a:noFill/>
          <a:ln>
            <a:noFill/>
          </a:ln>
        </p:spPr>
        <p:txBody>
          <a:bodyPr anchor="b">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7" name="Text Placeholder 11"/>
          <p:cNvSpPr>
            <a:spLocks noGrp="1"/>
          </p:cNvSpPr>
          <p:nvPr>
            <p:ph type="body" sz="quarter" idx="14"/>
          </p:nvPr>
        </p:nvSpPr>
        <p:spPr>
          <a:xfrm>
            <a:off x="609600" y="1080001"/>
            <a:ext cx="109824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3" name="Slide Number Placeholder 5">
            <a:extLst>
              <a:ext uri="{FF2B5EF4-FFF2-40B4-BE49-F238E27FC236}">
                <a16:creationId xmlns:a16="http://schemas.microsoft.com/office/drawing/2014/main" id="{9B984679-D39F-A069-D49F-AD1E98544BF4}"/>
              </a:ext>
            </a:extLst>
          </p:cNvPr>
          <p:cNvSpPr>
            <a:spLocks noGrp="1"/>
          </p:cNvSpPr>
          <p:nvPr>
            <p:ph type="sldNum" sz="quarter" idx="15"/>
          </p:nvPr>
        </p:nvSpPr>
        <p:spPr/>
        <p:txBody>
          <a:bodyPr/>
          <a:lstStyle>
            <a:lvl1pPr>
              <a:defRPr/>
            </a:lvl1pPr>
          </a:lstStyle>
          <a:p>
            <a:pPr>
              <a:defRPr/>
            </a:pPr>
            <a:fld id="{2304E3F1-C006-524D-9B08-4CE17E7E8BED}" type="slidenum">
              <a:rPr lang="en-US" altLang="en-US"/>
              <a:pPr>
                <a:defRPr/>
              </a:pPr>
              <a:t>‹#›</a:t>
            </a:fld>
            <a:endParaRPr lang="en-US" altLang="en-US"/>
          </a:p>
        </p:txBody>
      </p:sp>
    </p:spTree>
    <p:extLst>
      <p:ext uri="{BB962C8B-B14F-4D97-AF65-F5344CB8AC3E}">
        <p14:creationId xmlns:p14="http://schemas.microsoft.com/office/powerpoint/2010/main" val="74533022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8_Contact">
    <p:spTree>
      <p:nvGrpSpPr>
        <p:cNvPr id="1" name=""/>
        <p:cNvGrpSpPr/>
        <p:nvPr/>
      </p:nvGrpSpPr>
      <p:grpSpPr>
        <a:xfrm>
          <a:off x="0" y="0"/>
          <a:ext cx="0" cy="0"/>
          <a:chOff x="0" y="0"/>
          <a:chExt cx="0" cy="0"/>
        </a:xfrm>
      </p:grpSpPr>
      <p:pic>
        <p:nvPicPr>
          <p:cNvPr id="2" name="Picture 4" descr="background-main.png">
            <a:extLst>
              <a:ext uri="{FF2B5EF4-FFF2-40B4-BE49-F238E27FC236}">
                <a16:creationId xmlns:a16="http://schemas.microsoft.com/office/drawing/2014/main" id="{D4294928-40CA-D65C-83DB-E8640589F52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60700" y="0"/>
            <a:ext cx="9131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7">
            <a:extLst>
              <a:ext uri="{FF2B5EF4-FFF2-40B4-BE49-F238E27FC236}">
                <a16:creationId xmlns:a16="http://schemas.microsoft.com/office/drawing/2014/main" id="{6C12B807-D65C-F581-CC6A-267BC918CFB9}"/>
              </a:ext>
            </a:extLst>
          </p:cNvPr>
          <p:cNvSpPr txBox="1">
            <a:spLocks noChangeArrowheads="1"/>
          </p:cNvSpPr>
          <p:nvPr userDrawn="1"/>
        </p:nvSpPr>
        <p:spPr bwMode="auto">
          <a:xfrm>
            <a:off x="914400" y="3692525"/>
            <a:ext cx="3992563" cy="1617663"/>
          </a:xfrm>
          <a:prstGeom prst="rect">
            <a:avLst/>
          </a:prstGeom>
          <a:noFill/>
          <a:ln>
            <a:noFill/>
          </a:ln>
        </p:spPr>
        <p:txBody>
          <a:bodyPr>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1800" b="1" baseline="30000">
                <a:solidFill>
                  <a:srgbClr val="81104F"/>
                </a:solidFill>
                <a:latin typeface="Arial Narrow" pitchFamily="34" charset="0"/>
              </a:rPr>
              <a:t>Contacts ESMO </a:t>
            </a:r>
          </a:p>
          <a:p>
            <a:pPr eaLnBrk="1" hangingPunct="1">
              <a:defRPr/>
            </a:pPr>
            <a:endParaRPr lang="en-US" altLang="en-US" sz="1800" b="1" baseline="30000">
              <a:solidFill>
                <a:srgbClr val="81104F"/>
              </a:solidFill>
              <a:latin typeface="Arial Narrow" pitchFamily="34" charset="0"/>
            </a:endParaRPr>
          </a:p>
          <a:p>
            <a:pPr eaLnBrk="1" hangingPunct="1">
              <a:defRPr/>
            </a:pPr>
            <a:r>
              <a:rPr lang="en-US" altLang="en-US" sz="1800" baseline="30000">
                <a:solidFill>
                  <a:srgbClr val="81104F"/>
                </a:solidFill>
                <a:latin typeface="Arial Narrow" pitchFamily="34" charset="0"/>
              </a:rPr>
              <a:t>European Society for Medical Oncology </a:t>
            </a:r>
            <a:br>
              <a:rPr lang="en-US" altLang="en-US" sz="1800" baseline="30000">
                <a:solidFill>
                  <a:srgbClr val="81104F"/>
                </a:solidFill>
                <a:latin typeface="Arial Narrow" pitchFamily="34" charset="0"/>
              </a:rPr>
            </a:br>
            <a:r>
              <a:rPr lang="en-US" altLang="en-US" sz="1800" baseline="30000">
                <a:solidFill>
                  <a:srgbClr val="81104F"/>
                </a:solidFill>
                <a:latin typeface="Arial Narrow" pitchFamily="34" charset="0"/>
              </a:rPr>
              <a:t>Via L. Taddei 4, CH-6962 Viganello – Lugano</a:t>
            </a:r>
            <a:br>
              <a:rPr lang="en-US" altLang="en-US" sz="1800" baseline="30000">
                <a:solidFill>
                  <a:srgbClr val="81104F"/>
                </a:solidFill>
                <a:latin typeface="Arial Narrow" pitchFamily="34" charset="0"/>
              </a:rPr>
            </a:br>
            <a:r>
              <a:rPr lang="en-US" altLang="en-US" sz="1800" baseline="30000">
                <a:solidFill>
                  <a:srgbClr val="81104F"/>
                </a:solidFill>
                <a:latin typeface="Arial Narrow" pitchFamily="34" charset="0"/>
              </a:rPr>
              <a:t>T. +41 (0)91 973 19 00</a:t>
            </a:r>
            <a:br>
              <a:rPr lang="en-US" altLang="en-US" sz="1800" baseline="30000">
                <a:solidFill>
                  <a:srgbClr val="81104F"/>
                </a:solidFill>
                <a:latin typeface="Arial Narrow" pitchFamily="34" charset="0"/>
              </a:rPr>
            </a:br>
            <a:r>
              <a:rPr lang="en-US" altLang="en-US" sz="1800" baseline="30000">
                <a:solidFill>
                  <a:srgbClr val="81104F"/>
                </a:solidFill>
                <a:latin typeface="Arial Narrow" pitchFamily="34" charset="0"/>
              </a:rPr>
              <a:t>F. +41 (0)91 973 19 02</a:t>
            </a:r>
            <a:br>
              <a:rPr lang="en-US" altLang="en-US" sz="1800" baseline="30000">
                <a:solidFill>
                  <a:srgbClr val="81104F"/>
                </a:solidFill>
                <a:latin typeface="Arial Narrow" pitchFamily="34" charset="0"/>
              </a:rPr>
            </a:br>
            <a:r>
              <a:rPr lang="en-US" altLang="en-US" sz="1800" baseline="30000">
                <a:solidFill>
                  <a:srgbClr val="81104F"/>
                </a:solidFill>
                <a:latin typeface="Arial Narrow" pitchFamily="34" charset="0"/>
              </a:rPr>
              <a:t>esmo@esmo.org</a:t>
            </a:r>
          </a:p>
          <a:p>
            <a:pPr eaLnBrk="1" hangingPunct="1">
              <a:lnSpc>
                <a:spcPct val="110000"/>
              </a:lnSpc>
              <a:defRPr/>
            </a:pPr>
            <a:endParaRPr lang="en-US" altLang="en-US" sz="1400" b="1">
              <a:solidFill>
                <a:srgbClr val="81104F"/>
              </a:solidFill>
              <a:latin typeface="Arial Narrow" pitchFamily="34" charset="0"/>
            </a:endParaRPr>
          </a:p>
        </p:txBody>
      </p:sp>
      <p:sp>
        <p:nvSpPr>
          <p:cNvPr id="4" name="TextBox 10">
            <a:extLst>
              <a:ext uri="{FF2B5EF4-FFF2-40B4-BE49-F238E27FC236}">
                <a16:creationId xmlns:a16="http://schemas.microsoft.com/office/drawing/2014/main" id="{85F6A937-D895-90AA-D7D0-1453EF5F3D76}"/>
              </a:ext>
            </a:extLst>
          </p:cNvPr>
          <p:cNvSpPr txBox="1">
            <a:spLocks noChangeArrowheads="1"/>
          </p:cNvSpPr>
          <p:nvPr userDrawn="1"/>
        </p:nvSpPr>
        <p:spPr bwMode="auto">
          <a:xfrm>
            <a:off x="914400" y="6064250"/>
            <a:ext cx="3992563" cy="307975"/>
          </a:xfrm>
          <a:prstGeom prst="rect">
            <a:avLst/>
          </a:prstGeom>
          <a:noFill/>
          <a:ln>
            <a:noFill/>
          </a:ln>
        </p:spPr>
        <p:txBody>
          <a:bodyPr>
            <a:spAutoFit/>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eaLnBrk="1" hangingPunct="1">
              <a:defRPr/>
            </a:pPr>
            <a:r>
              <a:rPr lang="en-US" altLang="en-US" b="1" baseline="30000">
                <a:solidFill>
                  <a:srgbClr val="81104F"/>
                </a:solidFill>
                <a:latin typeface="Arial Narrow" panose="020B0606020202030204" pitchFamily="34" charset="0"/>
                <a:cs typeface="Arial Narrow" panose="020B0606020202030204" pitchFamily="34" charset="0"/>
              </a:rPr>
              <a:t>esmo.org</a:t>
            </a:r>
            <a:endParaRPr lang="en-US" altLang="en-US" sz="1400" b="1">
              <a:solidFill>
                <a:srgbClr val="81104F"/>
              </a:solidFill>
              <a:latin typeface="Arial Narrow" panose="020B0606020202030204" pitchFamily="34" charset="0"/>
              <a:cs typeface="Arial Narrow" panose="020B0606020202030204" pitchFamily="34" charset="0"/>
            </a:endParaRPr>
          </a:p>
        </p:txBody>
      </p:sp>
      <p:pic>
        <p:nvPicPr>
          <p:cNvPr id="7" name="Picture 4" descr="ESMO_Logo_CMYK.eps">
            <a:extLst>
              <a:ext uri="{FF2B5EF4-FFF2-40B4-BE49-F238E27FC236}">
                <a16:creationId xmlns:a16="http://schemas.microsoft.com/office/drawing/2014/main" id="{F8DBCC47-33BA-1D05-7337-DF255F8FDCC0}"/>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06463" y="611188"/>
            <a:ext cx="13589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18"/>
          <p:cNvSpPr>
            <a:spLocks noGrp="1"/>
          </p:cNvSpPr>
          <p:nvPr>
            <p:ph type="body" sz="quarter" idx="10"/>
          </p:nvPr>
        </p:nvSpPr>
        <p:spPr>
          <a:xfrm>
            <a:off x="914399" y="2266720"/>
            <a:ext cx="8421131" cy="297517"/>
          </a:xfrm>
        </p:spPr>
        <p:txBody>
          <a:bodyPr anchor="ctr">
            <a:noAutofit/>
          </a:bodyPr>
          <a:lstStyle>
            <a:lvl1pPr marL="0" indent="0" rtl="0">
              <a:buFontTx/>
              <a:buNone/>
              <a:defRPr lang="en-US" sz="2000" b="1" i="0" u="none" strike="noStrike" baseline="30000" smtClean="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6" name="Text Placeholder 18"/>
          <p:cNvSpPr>
            <a:spLocks noGrp="1"/>
          </p:cNvSpPr>
          <p:nvPr>
            <p:ph type="body" sz="quarter" idx="11"/>
          </p:nvPr>
        </p:nvSpPr>
        <p:spPr>
          <a:xfrm>
            <a:off x="914400" y="2664487"/>
            <a:ext cx="8421129" cy="270474"/>
          </a:xfrm>
        </p:spPr>
        <p:txBody>
          <a:bodyPr anchor="ctr">
            <a:noAutofit/>
          </a:bodyPr>
          <a:lstStyle>
            <a:lvl1pPr marL="0" indent="0" rtl="0">
              <a:buFontTx/>
              <a:buNone/>
              <a:defRPr lang="en-US" sz="2000" b="0" i="0" u="none" strike="noStrike" baseline="30000" smtClean="0">
                <a:solidFill>
                  <a:srgbClr val="81104F"/>
                </a:solidFill>
              </a:defRPr>
            </a:lvl1pPr>
          </a:lstStyle>
          <a:p>
            <a:pPr lvl="0"/>
            <a:r>
              <a:rPr lang="fr-CH"/>
              <a:t>Click to edit Master text styles</a:t>
            </a:r>
          </a:p>
        </p:txBody>
      </p:sp>
      <p:sp>
        <p:nvSpPr>
          <p:cNvPr id="10" name="Text Placeholder 18"/>
          <p:cNvSpPr>
            <a:spLocks noGrp="1"/>
          </p:cNvSpPr>
          <p:nvPr>
            <p:ph type="body" sz="quarter" idx="12"/>
          </p:nvPr>
        </p:nvSpPr>
        <p:spPr>
          <a:xfrm>
            <a:off x="914400" y="2874144"/>
            <a:ext cx="8421129" cy="297517"/>
          </a:xfrm>
        </p:spPr>
        <p:txBody>
          <a:bodyPr anchor="ctr">
            <a:noAutofit/>
          </a:bodyPr>
          <a:lstStyle>
            <a:lvl1pPr marL="0" indent="0" rtl="0">
              <a:buFontTx/>
              <a:buNone/>
              <a:defRPr lang="en-US" sz="2000" b="0" i="0" u="none" strike="noStrike" baseline="30000" smtClean="0">
                <a:solidFill>
                  <a:srgbClr val="81104F"/>
                </a:solidFill>
              </a:defRPr>
            </a:lvl1pPr>
          </a:lstStyle>
          <a:p>
            <a:pPr lvl="0"/>
            <a:r>
              <a:rPr lang="fr-CH"/>
              <a:t>Click to edit Master text styles</a:t>
            </a:r>
          </a:p>
        </p:txBody>
      </p:sp>
      <p:sp>
        <p:nvSpPr>
          <p:cNvPr id="8" name="Slide Number Placeholder 5">
            <a:extLst>
              <a:ext uri="{FF2B5EF4-FFF2-40B4-BE49-F238E27FC236}">
                <a16:creationId xmlns:a16="http://schemas.microsoft.com/office/drawing/2014/main" id="{71C04858-157E-B9FA-AABB-EE8A940EA5A6}"/>
              </a:ext>
            </a:extLst>
          </p:cNvPr>
          <p:cNvSpPr>
            <a:spLocks noGrp="1"/>
          </p:cNvSpPr>
          <p:nvPr>
            <p:ph type="sldNum" sz="quarter" idx="13"/>
          </p:nvPr>
        </p:nvSpPr>
        <p:spPr/>
        <p:txBody>
          <a:bodyPr/>
          <a:lstStyle>
            <a:lvl1pPr>
              <a:defRPr/>
            </a:lvl1pPr>
          </a:lstStyle>
          <a:p>
            <a:pPr>
              <a:defRPr/>
            </a:pPr>
            <a:fld id="{2BEC8DC1-EA0F-3D41-B957-55733956449A}" type="slidenum">
              <a:rPr lang="en-US" altLang="en-US"/>
              <a:pPr>
                <a:defRPr/>
              </a:pPr>
              <a:t>‹#›</a:t>
            </a:fld>
            <a:endParaRPr lang="en-US" altLang="en-US"/>
          </a:p>
        </p:txBody>
      </p:sp>
    </p:spTree>
    <p:extLst>
      <p:ext uri="{BB962C8B-B14F-4D97-AF65-F5344CB8AC3E}">
        <p14:creationId xmlns:p14="http://schemas.microsoft.com/office/powerpoint/2010/main" val="157108535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Diapositiva de título">
    <p:spTree>
      <p:nvGrpSpPr>
        <p:cNvPr id="1" name=""/>
        <p:cNvGrpSpPr/>
        <p:nvPr/>
      </p:nvGrpSpPr>
      <p:grpSpPr>
        <a:xfrm>
          <a:off x="0" y="0"/>
          <a:ext cx="0" cy="0"/>
          <a:chOff x="0" y="0"/>
          <a:chExt cx="0" cy="0"/>
        </a:xfrm>
      </p:grpSpPr>
      <p:sp>
        <p:nvSpPr>
          <p:cNvPr id="2" name="Marcador de fecha 3">
            <a:extLst>
              <a:ext uri="{FF2B5EF4-FFF2-40B4-BE49-F238E27FC236}">
                <a16:creationId xmlns:a16="http://schemas.microsoft.com/office/drawing/2014/main" id="{875CAE1F-FC71-9FF1-86DC-C14EA3029EAE}"/>
              </a:ext>
            </a:extLst>
          </p:cNvPr>
          <p:cNvSpPr>
            <a:spLocks noGrp="1"/>
          </p:cNvSpPr>
          <p:nvPr>
            <p:ph type="dt" sz="half" idx="10"/>
          </p:nvPr>
        </p:nvSpPr>
        <p:spPr>
          <a:xfrm>
            <a:off x="609600" y="6356350"/>
            <a:ext cx="2844800" cy="366713"/>
          </a:xfrm>
          <a:prstGeom prst="rect">
            <a:avLst/>
          </a:prstGeom>
        </p:spPr>
        <p:txBody>
          <a:bodyPr/>
          <a:lstStyle>
            <a:lvl1pPr>
              <a:defRPr/>
            </a:lvl1pPr>
          </a:lstStyle>
          <a:p>
            <a:pPr>
              <a:defRPr/>
            </a:pPr>
            <a:fld id="{6F157238-CC7B-044C-94B5-BB8381FEADDD}" type="datetimeFigureOut">
              <a:rPr lang="es-ES" altLang="es-ES"/>
              <a:pPr>
                <a:defRPr/>
              </a:pPr>
              <a:t>2/6/25</a:t>
            </a:fld>
            <a:endParaRPr lang="es-ES" altLang="es-ES"/>
          </a:p>
        </p:txBody>
      </p:sp>
      <p:sp>
        <p:nvSpPr>
          <p:cNvPr id="3" name="Marcador de pie de página 4">
            <a:extLst>
              <a:ext uri="{FF2B5EF4-FFF2-40B4-BE49-F238E27FC236}">
                <a16:creationId xmlns:a16="http://schemas.microsoft.com/office/drawing/2014/main" id="{B6726F4A-B820-A4CA-7465-7930532491EF}"/>
              </a:ext>
            </a:extLst>
          </p:cNvPr>
          <p:cNvSpPr>
            <a:spLocks noGrp="1"/>
          </p:cNvSpPr>
          <p:nvPr>
            <p:ph type="ftr" sz="quarter" idx="11"/>
          </p:nvPr>
        </p:nvSpPr>
        <p:spPr>
          <a:xfrm>
            <a:off x="4165600" y="6356350"/>
            <a:ext cx="3860800" cy="366713"/>
          </a:xfrm>
          <a:prstGeom prst="rect">
            <a:avLst/>
          </a:prstGeom>
        </p:spPr>
        <p:txBody>
          <a:bodyPr/>
          <a:lstStyle>
            <a:lvl1pPr>
              <a:defRPr/>
            </a:lvl1pPr>
          </a:lstStyle>
          <a:p>
            <a:pPr>
              <a:defRPr/>
            </a:pPr>
            <a:endParaRPr lang="es-ES"/>
          </a:p>
        </p:txBody>
      </p:sp>
      <p:sp>
        <p:nvSpPr>
          <p:cNvPr id="4" name="Marcador de número de diapositiva 5">
            <a:extLst>
              <a:ext uri="{FF2B5EF4-FFF2-40B4-BE49-F238E27FC236}">
                <a16:creationId xmlns:a16="http://schemas.microsoft.com/office/drawing/2014/main" id="{5039C4A4-AFC6-3452-C8E2-14BCFC7C5842}"/>
              </a:ext>
            </a:extLst>
          </p:cNvPr>
          <p:cNvSpPr>
            <a:spLocks noGrp="1"/>
          </p:cNvSpPr>
          <p:nvPr>
            <p:ph type="sldNum" sz="quarter" idx="12"/>
          </p:nvPr>
        </p:nvSpPr>
        <p:spPr/>
        <p:txBody>
          <a:bodyPr/>
          <a:lstStyle>
            <a:lvl1pPr>
              <a:defRPr/>
            </a:lvl1pPr>
          </a:lstStyle>
          <a:p>
            <a:pPr>
              <a:defRPr/>
            </a:pPr>
            <a:fld id="{A692F58F-7FBC-814B-8D2F-B42F9E21284E}" type="slidenum">
              <a:rPr lang="es-ES" altLang="es-ES"/>
              <a:pPr>
                <a:defRPr/>
              </a:pPr>
              <a:t>‹#›</a:t>
            </a:fld>
            <a:endParaRPr lang="es-ES" altLang="es-ES"/>
          </a:p>
        </p:txBody>
      </p:sp>
    </p:spTree>
    <p:extLst>
      <p:ext uri="{BB962C8B-B14F-4D97-AF65-F5344CB8AC3E}">
        <p14:creationId xmlns:p14="http://schemas.microsoft.com/office/powerpoint/2010/main" val="1138215938"/>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1_DS AZ Sub divider Slide_option 1">
    <p:spTree>
      <p:nvGrpSpPr>
        <p:cNvPr id="1" name=""/>
        <p:cNvGrpSpPr/>
        <p:nvPr/>
      </p:nvGrpSpPr>
      <p:grpSpPr>
        <a:xfrm>
          <a:off x="0" y="0"/>
          <a:ext cx="0" cy="0"/>
          <a:chOff x="0" y="0"/>
          <a:chExt cx="0" cy="0"/>
        </a:xfrm>
      </p:grpSpPr>
      <p:sp>
        <p:nvSpPr>
          <p:cNvPr id="2" name="Rectangle 12">
            <a:extLst>
              <a:ext uri="{FF2B5EF4-FFF2-40B4-BE49-F238E27FC236}">
                <a16:creationId xmlns:a16="http://schemas.microsoft.com/office/drawing/2014/main" id="{D353E915-14B2-BBD2-D1CE-249D91DDCC9A}"/>
              </a:ext>
            </a:extLst>
          </p:cNvPr>
          <p:cNvSpPr/>
          <p:nvPr userDrawn="1"/>
        </p:nvSpPr>
        <p:spPr>
          <a:xfrm>
            <a:off x="0" y="0"/>
            <a:ext cx="12192000" cy="421005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 name="Rectangle 20">
            <a:extLst>
              <a:ext uri="{FF2B5EF4-FFF2-40B4-BE49-F238E27FC236}">
                <a16:creationId xmlns:a16="http://schemas.microsoft.com/office/drawing/2014/main" id="{6912BAA4-18B5-CFF9-D6BE-549B399EE54B}"/>
              </a:ext>
            </a:extLst>
          </p:cNvPr>
          <p:cNvSpPr/>
          <p:nvPr userDrawn="1"/>
        </p:nvSpPr>
        <p:spPr>
          <a:xfrm>
            <a:off x="0" y="4330700"/>
            <a:ext cx="10040938" cy="468313"/>
          </a:xfrm>
          <a:prstGeom prst="rect">
            <a:avLst/>
          </a:prstGeom>
          <a:solidFill>
            <a:schemeClr val="accent6">
              <a:alpha val="25000"/>
            </a:schemeClr>
          </a:solidFill>
          <a:ln>
            <a:noFill/>
          </a:ln>
        </p:spPr>
        <p:style>
          <a:lnRef idx="0">
            <a:scrgbClr r="0" g="0" b="0"/>
          </a:lnRef>
          <a:fillRef idx="0">
            <a:scrgbClr r="0" g="0" b="0"/>
          </a:fillRef>
          <a:effectRef idx="0">
            <a:scrgbClr r="0" g="0" b="0"/>
          </a:effectRef>
          <a:fontRef idx="minor">
            <a:schemeClr val="lt1"/>
          </a:fontRef>
        </p:style>
        <p:txBody>
          <a:bodyPr anchor="ctr"/>
          <a:lstStyle/>
          <a:p>
            <a:pPr algn="ctr">
              <a:defRPr/>
            </a:pPr>
            <a:endParaRPr lang="en-US" dirty="0">
              <a:solidFill>
                <a:schemeClr val="bg1"/>
              </a:solidFill>
            </a:endParaRPr>
          </a:p>
        </p:txBody>
      </p:sp>
      <p:sp>
        <p:nvSpPr>
          <p:cNvPr id="4" name="Rectangle 4">
            <a:extLst>
              <a:ext uri="{FF2B5EF4-FFF2-40B4-BE49-F238E27FC236}">
                <a16:creationId xmlns:a16="http://schemas.microsoft.com/office/drawing/2014/main" id="{1E1A1F0F-0468-44F1-192B-CB4520A8377F}"/>
              </a:ext>
            </a:extLst>
          </p:cNvPr>
          <p:cNvSpPr/>
          <p:nvPr userDrawn="1"/>
        </p:nvSpPr>
        <p:spPr>
          <a:xfrm>
            <a:off x="0" y="4210050"/>
            <a:ext cx="12192000" cy="1206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9" name="Title 8"/>
          <p:cNvSpPr>
            <a:spLocks noGrp="1"/>
          </p:cNvSpPr>
          <p:nvPr>
            <p:ph type="title"/>
          </p:nvPr>
        </p:nvSpPr>
        <p:spPr>
          <a:xfrm>
            <a:off x="406400" y="3509225"/>
            <a:ext cx="8978613" cy="672000"/>
          </a:xfrm>
          <a:prstGeom prst="rect">
            <a:avLst/>
          </a:prstGeom>
        </p:spPr>
        <p:txBody>
          <a:bodyPr lIns="0" anchor="b"/>
          <a:lstStyle>
            <a:lvl1pPr algn="l">
              <a:lnSpc>
                <a:spcPct val="90000"/>
              </a:lnSpc>
              <a:defRPr sz="3733" b="1" baseline="0">
                <a:solidFill>
                  <a:schemeClr val="accent2"/>
                </a:solidFill>
                <a:latin typeface="Arial" pitchFamily="34" charset="0"/>
                <a:cs typeface="Arial" pitchFamily="34" charset="0"/>
              </a:defRPr>
            </a:lvl1pPr>
          </a:lstStyle>
          <a:p>
            <a:r>
              <a:rPr lang="es-ES" noProof="0"/>
              <a:t>Haga clic para modificar el estilo de título del patrón</a:t>
            </a:r>
            <a:endParaRPr lang="en-GB" noProof="0" dirty="0"/>
          </a:p>
        </p:txBody>
      </p:sp>
      <p:sp>
        <p:nvSpPr>
          <p:cNvPr id="11" name="Text Placeholder 29"/>
          <p:cNvSpPr>
            <a:spLocks noGrp="1"/>
          </p:cNvSpPr>
          <p:nvPr>
            <p:ph type="body" sz="quarter" idx="11"/>
          </p:nvPr>
        </p:nvSpPr>
        <p:spPr>
          <a:xfrm>
            <a:off x="406401" y="4360585"/>
            <a:ext cx="5448927" cy="254400"/>
          </a:xfrm>
          <a:prstGeom prst="rect">
            <a:avLst/>
          </a:prstGeom>
        </p:spPr>
        <p:txBody>
          <a:bodyPr lIns="0" rIns="0">
            <a:noAutofit/>
          </a:bodyPr>
          <a:lstStyle>
            <a:lvl1pPr marL="0" indent="0" algn="l">
              <a:lnSpc>
                <a:spcPts val="1467"/>
              </a:lnSpc>
              <a:spcBef>
                <a:spcPts val="0"/>
              </a:spcBef>
              <a:buNone/>
              <a:defRPr sz="1867" b="1">
                <a:solidFill>
                  <a:schemeClr val="tx1"/>
                </a:solidFill>
                <a:latin typeface="Arial" pitchFamily="34" charset="0"/>
                <a:cs typeface="Arial" pitchFamily="34" charset="0"/>
              </a:defRPr>
            </a:lvl1pPr>
          </a:lstStyle>
          <a:p>
            <a:pPr lvl="0"/>
            <a:r>
              <a:rPr lang="es-ES" noProof="0"/>
              <a:t>Haga clic para modificar los estilos de texto del patrón</a:t>
            </a:r>
          </a:p>
        </p:txBody>
      </p:sp>
    </p:spTree>
    <p:extLst>
      <p:ext uri="{BB962C8B-B14F-4D97-AF65-F5344CB8AC3E}">
        <p14:creationId xmlns:p14="http://schemas.microsoft.com/office/powerpoint/2010/main" val="340199820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4_DS AZ_Title and Text">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6245653-BADC-79AC-E39F-EF0172505719}"/>
              </a:ext>
            </a:extLst>
          </p:cNvPr>
          <p:cNvSpPr/>
          <p:nvPr userDrawn="1"/>
        </p:nvSpPr>
        <p:spPr>
          <a:xfrm>
            <a:off x="0" y="1588"/>
            <a:ext cx="8778875" cy="12223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7" name="Title 8"/>
          <p:cNvSpPr>
            <a:spLocks noGrp="1"/>
          </p:cNvSpPr>
          <p:nvPr>
            <p:ph type="title"/>
          </p:nvPr>
        </p:nvSpPr>
        <p:spPr>
          <a:xfrm>
            <a:off x="406399" y="311679"/>
            <a:ext cx="11366495" cy="803244"/>
          </a:xfrm>
          <a:prstGeom prst="rect">
            <a:avLst/>
          </a:prstGeom>
        </p:spPr>
        <p:txBody>
          <a:bodyPr lIns="0" anchor="b"/>
          <a:lstStyle>
            <a:lvl1pPr algn="l">
              <a:lnSpc>
                <a:spcPct val="80000"/>
              </a:lnSpc>
              <a:defRPr sz="3200" b="1" baseline="0">
                <a:solidFill>
                  <a:schemeClr val="tx2"/>
                </a:solidFill>
                <a:latin typeface="Arial" pitchFamily="34" charset="0"/>
                <a:cs typeface="Arial" pitchFamily="34" charset="0"/>
              </a:defRPr>
            </a:lvl1pPr>
          </a:lstStyle>
          <a:p>
            <a:r>
              <a:rPr lang="es-ES" noProof="0"/>
              <a:t>Haga clic para modificar el estilo de título del patrón</a:t>
            </a:r>
            <a:endParaRPr lang="en-GB" noProof="0" dirty="0"/>
          </a:p>
        </p:txBody>
      </p:sp>
      <p:sp>
        <p:nvSpPr>
          <p:cNvPr id="15" name="Subtitle 2"/>
          <p:cNvSpPr>
            <a:spLocks noGrp="1"/>
          </p:cNvSpPr>
          <p:nvPr>
            <p:ph type="subTitle" idx="12"/>
          </p:nvPr>
        </p:nvSpPr>
        <p:spPr>
          <a:xfrm>
            <a:off x="406399" y="1119144"/>
            <a:ext cx="11366495" cy="481056"/>
          </a:xfrm>
          <a:prstGeom prst="rect">
            <a:avLst/>
          </a:prstGeom>
        </p:spPr>
        <p:txBody>
          <a:bodyPr lIns="0"/>
          <a:lstStyle>
            <a:lvl1pPr marL="0" indent="0" algn="l">
              <a:lnSpc>
                <a:spcPct val="100000"/>
              </a:lnSpc>
              <a:spcBef>
                <a:spcPts val="0"/>
              </a:spcBef>
              <a:buNone/>
              <a:defRPr sz="1867">
                <a:solidFill>
                  <a:schemeClr val="accent2"/>
                </a:solidFill>
                <a:latin typeface="Arial" pitchFamily="34" charset="0"/>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s-ES" noProof="0"/>
              <a:t>Haga clic para modificar el estilo de subtítulo del patrón</a:t>
            </a:r>
            <a:endParaRPr lang="en-GB" noProof="0" dirty="0"/>
          </a:p>
        </p:txBody>
      </p:sp>
      <p:sp>
        <p:nvSpPr>
          <p:cNvPr id="8" name="Text Placeholder 29"/>
          <p:cNvSpPr>
            <a:spLocks noGrp="1"/>
          </p:cNvSpPr>
          <p:nvPr>
            <p:ph type="body" sz="quarter" idx="14"/>
          </p:nvPr>
        </p:nvSpPr>
        <p:spPr>
          <a:xfrm>
            <a:off x="406399" y="5654263"/>
            <a:ext cx="10299688" cy="434712"/>
          </a:xfrm>
          <a:prstGeom prst="rect">
            <a:avLst/>
          </a:prstGeom>
        </p:spPr>
        <p:txBody>
          <a:bodyPr lIns="0" tIns="0" rIns="0" bIns="0" anchor="b"/>
          <a:lstStyle>
            <a:lvl1pPr marL="0" indent="0">
              <a:lnSpc>
                <a:spcPct val="100000"/>
              </a:lnSpc>
              <a:spcBef>
                <a:spcPts val="0"/>
              </a:spcBef>
              <a:buNone/>
              <a:defRPr sz="800">
                <a:solidFill>
                  <a:schemeClr val="accent6">
                    <a:lumMod val="75000"/>
                  </a:schemeClr>
                </a:solidFill>
                <a:latin typeface="Arial" pitchFamily="34" charset="0"/>
                <a:cs typeface="Arial" pitchFamily="34" charset="0"/>
              </a:defRPr>
            </a:lvl1pPr>
          </a:lstStyle>
          <a:p>
            <a:pPr lvl="0"/>
            <a:r>
              <a:rPr lang="es-ES" noProof="0"/>
              <a:t>Haga clic para modificar los estilos de texto del patrón</a:t>
            </a:r>
          </a:p>
        </p:txBody>
      </p:sp>
      <p:sp>
        <p:nvSpPr>
          <p:cNvPr id="3" name="Slide Number Placeholder 1">
            <a:extLst>
              <a:ext uri="{FF2B5EF4-FFF2-40B4-BE49-F238E27FC236}">
                <a16:creationId xmlns:a16="http://schemas.microsoft.com/office/drawing/2014/main" id="{6DD62CF8-B749-C997-C15C-18BA2BF5E186}"/>
              </a:ext>
            </a:extLst>
          </p:cNvPr>
          <p:cNvSpPr>
            <a:spLocks noGrp="1"/>
          </p:cNvSpPr>
          <p:nvPr>
            <p:ph type="sldNum" sz="quarter" idx="15"/>
          </p:nvPr>
        </p:nvSpPr>
        <p:spPr>
          <a:xfrm>
            <a:off x="11244263" y="6527800"/>
            <a:ext cx="528637" cy="201613"/>
          </a:xfrm>
        </p:spPr>
        <p:txBody>
          <a:bodyPr/>
          <a:lstStyle>
            <a:lvl1pPr>
              <a:defRPr/>
            </a:lvl1pPr>
          </a:lstStyle>
          <a:p>
            <a:pPr>
              <a:defRPr/>
            </a:pPr>
            <a:fld id="{CA6245F4-B56B-6D44-BD8E-B7CC9DEC83C6}" type="slidenum">
              <a:rPr lang="en-GB"/>
              <a:pPr>
                <a:defRPr/>
              </a:pPr>
              <a:t>‹#›</a:t>
            </a:fld>
            <a:endParaRPr lang="en-GB" dirty="0"/>
          </a:p>
        </p:txBody>
      </p:sp>
    </p:spTree>
    <p:extLst>
      <p:ext uri="{BB962C8B-B14F-4D97-AF65-F5344CB8AC3E}">
        <p14:creationId xmlns:p14="http://schemas.microsoft.com/office/powerpoint/2010/main" val="166897975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userDrawn="1">
  <p:cSld name="2_DS AZ_Title and Text">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25A0CF7-7F89-E268-47DC-C4DF50738540}"/>
              </a:ext>
            </a:extLst>
          </p:cNvPr>
          <p:cNvSpPr/>
          <p:nvPr userDrawn="1"/>
        </p:nvSpPr>
        <p:spPr>
          <a:xfrm>
            <a:off x="0" y="1588"/>
            <a:ext cx="8778875" cy="12223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7" name="Title 8"/>
          <p:cNvSpPr>
            <a:spLocks noGrp="1"/>
          </p:cNvSpPr>
          <p:nvPr>
            <p:ph type="title"/>
          </p:nvPr>
        </p:nvSpPr>
        <p:spPr>
          <a:xfrm>
            <a:off x="406399" y="311679"/>
            <a:ext cx="11366495" cy="803244"/>
          </a:xfrm>
          <a:prstGeom prst="rect">
            <a:avLst/>
          </a:prstGeom>
        </p:spPr>
        <p:txBody>
          <a:bodyPr lIns="0" anchor="b"/>
          <a:lstStyle>
            <a:lvl1pPr algn="l">
              <a:lnSpc>
                <a:spcPct val="80000"/>
              </a:lnSpc>
              <a:defRPr sz="3200" b="1" baseline="0">
                <a:solidFill>
                  <a:schemeClr val="tx2"/>
                </a:solidFill>
                <a:latin typeface="Arial" pitchFamily="34" charset="0"/>
                <a:cs typeface="Arial" pitchFamily="34" charset="0"/>
              </a:defRPr>
            </a:lvl1pPr>
          </a:lstStyle>
          <a:p>
            <a:r>
              <a:rPr lang="es-ES" noProof="0"/>
              <a:t>Haga clic para modificar el estilo de título del patrón</a:t>
            </a:r>
            <a:endParaRPr lang="en-GB" noProof="0" dirty="0"/>
          </a:p>
        </p:txBody>
      </p:sp>
      <p:sp>
        <p:nvSpPr>
          <p:cNvPr id="18" name="Subtitle 2"/>
          <p:cNvSpPr>
            <a:spLocks noGrp="1"/>
          </p:cNvSpPr>
          <p:nvPr>
            <p:ph type="subTitle" idx="12"/>
          </p:nvPr>
        </p:nvSpPr>
        <p:spPr>
          <a:xfrm>
            <a:off x="406399" y="1119144"/>
            <a:ext cx="11366495" cy="481056"/>
          </a:xfrm>
          <a:prstGeom prst="rect">
            <a:avLst/>
          </a:prstGeom>
        </p:spPr>
        <p:txBody>
          <a:bodyPr lIns="0"/>
          <a:lstStyle>
            <a:lvl1pPr marL="0" indent="0" algn="l">
              <a:lnSpc>
                <a:spcPct val="100000"/>
              </a:lnSpc>
              <a:spcBef>
                <a:spcPts val="0"/>
              </a:spcBef>
              <a:buNone/>
              <a:defRPr sz="1867">
                <a:solidFill>
                  <a:schemeClr val="accent2"/>
                </a:solidFill>
                <a:latin typeface="Arial" pitchFamily="34" charset="0"/>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s-ES" noProof="0"/>
              <a:t>Haga clic para modificar el estilo de subtítulo del patrón</a:t>
            </a:r>
            <a:endParaRPr lang="en-GB" noProof="0" dirty="0"/>
          </a:p>
        </p:txBody>
      </p:sp>
      <p:sp>
        <p:nvSpPr>
          <p:cNvPr id="19" name="Text Placeholder 8"/>
          <p:cNvSpPr>
            <a:spLocks noGrp="1"/>
          </p:cNvSpPr>
          <p:nvPr>
            <p:ph type="body" sz="quarter" idx="13"/>
          </p:nvPr>
        </p:nvSpPr>
        <p:spPr>
          <a:xfrm>
            <a:off x="406399" y="1753063"/>
            <a:ext cx="11366495" cy="3783475"/>
          </a:xfrm>
          <a:prstGeom prst="rect">
            <a:avLst/>
          </a:prstGeom>
        </p:spPr>
        <p:txBody>
          <a:bodyPr/>
          <a:lstStyle>
            <a:lvl1pPr marL="287993" indent="-287993">
              <a:spcBef>
                <a:spcPts val="320"/>
              </a:spcBef>
              <a:buClr>
                <a:schemeClr val="accent3"/>
              </a:buClr>
              <a:buFont typeface="Arial" panose="020B0604020202020204" pitchFamily="34" charset="0"/>
              <a:buChar char="•"/>
              <a:defRPr sz="1600">
                <a:solidFill>
                  <a:schemeClr val="tx2"/>
                </a:solidFill>
              </a:defRPr>
            </a:lvl1pPr>
            <a:lvl2pPr marL="575986" indent="-287993">
              <a:buClr>
                <a:schemeClr val="accent3"/>
              </a:buClr>
              <a:buFont typeface="Arial" panose="020B0604020202020204" pitchFamily="34" charset="0"/>
              <a:buChar char="•"/>
              <a:defRPr sz="1600">
                <a:solidFill>
                  <a:schemeClr val="tx2"/>
                </a:solidFill>
              </a:defRPr>
            </a:lvl2pPr>
            <a:lvl3pPr marL="863978" indent="-287993">
              <a:buClr>
                <a:schemeClr val="accent3"/>
              </a:buClr>
              <a:buFont typeface="Arial" panose="020B0604020202020204" pitchFamily="34" charset="0"/>
              <a:buChar char="•"/>
              <a:defRPr sz="1600">
                <a:solidFill>
                  <a:schemeClr val="tx2"/>
                </a:solidFill>
              </a:defRPr>
            </a:lvl3pPr>
            <a:lvl4pPr marL="1151971" indent="-287993">
              <a:buClr>
                <a:schemeClr val="accent3"/>
              </a:buClr>
              <a:buFont typeface="Arial" panose="020B0604020202020204" pitchFamily="34" charset="0"/>
              <a:buChar char="•"/>
              <a:defRPr sz="1600">
                <a:solidFill>
                  <a:schemeClr val="tx2"/>
                </a:solidFill>
              </a:defRPr>
            </a:lvl4pPr>
            <a:lvl5pPr marL="1439964" indent="-287993">
              <a:buClr>
                <a:schemeClr val="accent3"/>
              </a:buClr>
              <a:buFont typeface="Arial" panose="020B0604020202020204" pitchFamily="34" charset="0"/>
              <a:buChar char="•"/>
              <a:defRPr sz="1600">
                <a:solidFill>
                  <a:schemeClr val="tx2"/>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9" name="Text Placeholder 29"/>
          <p:cNvSpPr>
            <a:spLocks noGrp="1"/>
          </p:cNvSpPr>
          <p:nvPr>
            <p:ph type="body" sz="quarter" idx="14"/>
          </p:nvPr>
        </p:nvSpPr>
        <p:spPr>
          <a:xfrm>
            <a:off x="406399" y="5654263"/>
            <a:ext cx="10299688" cy="434712"/>
          </a:xfrm>
          <a:prstGeom prst="rect">
            <a:avLst/>
          </a:prstGeom>
        </p:spPr>
        <p:txBody>
          <a:bodyPr lIns="0" tIns="0" rIns="0" bIns="0" anchor="b"/>
          <a:lstStyle>
            <a:lvl1pPr marL="0" indent="0">
              <a:lnSpc>
                <a:spcPct val="100000"/>
              </a:lnSpc>
              <a:spcBef>
                <a:spcPts val="0"/>
              </a:spcBef>
              <a:buNone/>
              <a:defRPr sz="800">
                <a:solidFill>
                  <a:schemeClr val="accent6">
                    <a:lumMod val="75000"/>
                  </a:schemeClr>
                </a:solidFill>
                <a:latin typeface="Arial" pitchFamily="34" charset="0"/>
                <a:cs typeface="Arial" pitchFamily="34" charset="0"/>
              </a:defRPr>
            </a:lvl1pPr>
          </a:lstStyle>
          <a:p>
            <a:pPr lvl="0"/>
            <a:r>
              <a:rPr lang="es-ES" noProof="0"/>
              <a:t>Haga clic para modificar los estilos de texto del patrón</a:t>
            </a:r>
          </a:p>
        </p:txBody>
      </p:sp>
      <p:sp>
        <p:nvSpPr>
          <p:cNvPr id="3" name="Slide Number Placeholder 1">
            <a:extLst>
              <a:ext uri="{FF2B5EF4-FFF2-40B4-BE49-F238E27FC236}">
                <a16:creationId xmlns:a16="http://schemas.microsoft.com/office/drawing/2014/main" id="{345ED30F-4E14-7240-3CCD-24F925A7BFD6}"/>
              </a:ext>
            </a:extLst>
          </p:cNvPr>
          <p:cNvSpPr>
            <a:spLocks noGrp="1"/>
          </p:cNvSpPr>
          <p:nvPr>
            <p:ph type="sldNum" sz="quarter" idx="15"/>
          </p:nvPr>
        </p:nvSpPr>
        <p:spPr>
          <a:xfrm>
            <a:off x="11244263" y="6527800"/>
            <a:ext cx="528637" cy="201613"/>
          </a:xfrm>
        </p:spPr>
        <p:txBody>
          <a:bodyPr/>
          <a:lstStyle>
            <a:lvl1pPr>
              <a:defRPr/>
            </a:lvl1pPr>
          </a:lstStyle>
          <a:p>
            <a:pPr>
              <a:defRPr/>
            </a:pPr>
            <a:fld id="{5C39C634-1BF9-F049-BAB0-2B8FFDF076FD}" type="slidenum">
              <a:rPr lang="en-GB"/>
              <a:pPr>
                <a:defRPr/>
              </a:pPr>
              <a:t>‹#›</a:t>
            </a:fld>
            <a:endParaRPr lang="en-GB" dirty="0"/>
          </a:p>
        </p:txBody>
      </p:sp>
    </p:spTree>
    <p:extLst>
      <p:ext uri="{BB962C8B-B14F-4D97-AF65-F5344CB8AC3E}">
        <p14:creationId xmlns:p14="http://schemas.microsoft.com/office/powerpoint/2010/main" val="408001655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cSld name="Vuota">
    <p:spTree>
      <p:nvGrpSpPr>
        <p:cNvPr id="1" name=""/>
        <p:cNvGrpSpPr/>
        <p:nvPr/>
      </p:nvGrpSpPr>
      <p:grpSpPr>
        <a:xfrm>
          <a:off x="0" y="0"/>
          <a:ext cx="0" cy="0"/>
          <a:chOff x="0" y="0"/>
          <a:chExt cx="0" cy="0"/>
        </a:xfrm>
      </p:grpSpPr>
      <p:sp>
        <p:nvSpPr>
          <p:cNvPr id="2" name="Segnaposto data 1">
            <a:extLst>
              <a:ext uri="{FF2B5EF4-FFF2-40B4-BE49-F238E27FC236}">
                <a16:creationId xmlns:a16="http://schemas.microsoft.com/office/drawing/2014/main" id="{F4852F1E-225A-5576-06B1-4EDDCEAE8744}"/>
              </a:ext>
            </a:extLst>
          </p:cNvPr>
          <p:cNvSpPr>
            <a:spLocks noGrp="1"/>
          </p:cNvSpPr>
          <p:nvPr>
            <p:ph type="dt" sz="half" idx="10"/>
          </p:nvPr>
        </p:nvSpPr>
        <p:spPr>
          <a:xfrm>
            <a:off x="838200" y="6356350"/>
            <a:ext cx="2743200" cy="365125"/>
          </a:xfrm>
          <a:prstGeom prst="rect">
            <a:avLst/>
          </a:prstGeom>
        </p:spPr>
        <p:txBody>
          <a:bodyPr/>
          <a:lstStyle>
            <a:lvl1pPr>
              <a:defRPr>
                <a:solidFill>
                  <a:prstClr val="black"/>
                </a:solidFill>
              </a:defRPr>
            </a:lvl1pPr>
          </a:lstStyle>
          <a:p>
            <a:pPr>
              <a:defRPr/>
            </a:pPr>
            <a:fld id="{BCD0C23B-9D55-A543-AB45-F6A31C177078}" type="datetimeFigureOut">
              <a:rPr lang="it-IT"/>
              <a:pPr>
                <a:defRPr/>
              </a:pPr>
              <a:t>02/06/25</a:t>
            </a:fld>
            <a:endParaRPr lang="it-IT"/>
          </a:p>
        </p:txBody>
      </p:sp>
      <p:sp>
        <p:nvSpPr>
          <p:cNvPr id="3" name="Segnaposto piè di pagina 2">
            <a:extLst>
              <a:ext uri="{FF2B5EF4-FFF2-40B4-BE49-F238E27FC236}">
                <a16:creationId xmlns:a16="http://schemas.microsoft.com/office/drawing/2014/main" id="{F61C7A08-E3B2-60B5-9B42-4FA8C25B7813}"/>
              </a:ext>
            </a:extLst>
          </p:cNvPr>
          <p:cNvSpPr>
            <a:spLocks noGrp="1"/>
          </p:cNvSpPr>
          <p:nvPr>
            <p:ph type="ftr" sz="quarter" idx="11"/>
          </p:nvPr>
        </p:nvSpPr>
        <p:spPr>
          <a:xfrm>
            <a:off x="4038600" y="6356350"/>
            <a:ext cx="4114800" cy="365125"/>
          </a:xfrm>
          <a:prstGeom prst="rect">
            <a:avLst/>
          </a:prstGeom>
        </p:spPr>
        <p:txBody>
          <a:bodyPr/>
          <a:lstStyle>
            <a:lvl1pPr>
              <a:defRPr>
                <a:solidFill>
                  <a:prstClr val="black"/>
                </a:solidFill>
              </a:defRPr>
            </a:lvl1pPr>
          </a:lstStyle>
          <a:p>
            <a:pPr>
              <a:defRPr/>
            </a:pPr>
            <a:endParaRPr lang="it-IT"/>
          </a:p>
        </p:txBody>
      </p:sp>
      <p:sp>
        <p:nvSpPr>
          <p:cNvPr id="4" name="Segnaposto numero diapositiva 3">
            <a:extLst>
              <a:ext uri="{FF2B5EF4-FFF2-40B4-BE49-F238E27FC236}">
                <a16:creationId xmlns:a16="http://schemas.microsoft.com/office/drawing/2014/main" id="{F90461F3-E551-A6F6-557A-6176C1C6C5BE}"/>
              </a:ext>
            </a:extLst>
          </p:cNvPr>
          <p:cNvSpPr>
            <a:spLocks noGrp="1"/>
          </p:cNvSpPr>
          <p:nvPr>
            <p:ph type="sldNum" sz="quarter" idx="12"/>
          </p:nvPr>
        </p:nvSpPr>
        <p:spPr/>
        <p:txBody>
          <a:bodyPr/>
          <a:lstStyle>
            <a:lvl1pPr>
              <a:defRPr/>
            </a:lvl1pPr>
          </a:lstStyle>
          <a:p>
            <a:pPr>
              <a:defRPr/>
            </a:pPr>
            <a:fld id="{381B37A5-EE54-A347-8C8F-9D55F182E84F}" type="slidenum">
              <a:rPr lang="it-IT"/>
              <a:pPr>
                <a:defRPr/>
              </a:pPr>
              <a:t>‹#›</a:t>
            </a:fld>
            <a:endParaRPr lang="it-IT"/>
          </a:p>
        </p:txBody>
      </p:sp>
    </p:spTree>
    <p:extLst>
      <p:ext uri="{BB962C8B-B14F-4D97-AF65-F5344CB8AC3E}">
        <p14:creationId xmlns:p14="http://schemas.microsoft.com/office/powerpoint/2010/main" val="359668237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61167" y="365125"/>
            <a:ext cx="11465708" cy="1325563"/>
          </a:xfrm>
        </p:spPr>
        <p:txBody>
          <a:bodyPr/>
          <a:lstStyle/>
          <a:p>
            <a:r>
              <a:rPr lang="en-US"/>
              <a:t>Click to edit Master title style</a:t>
            </a:r>
            <a:endParaRPr lang="en-US" dirty="0"/>
          </a:p>
        </p:txBody>
      </p:sp>
      <p:sp>
        <p:nvSpPr>
          <p:cNvPr id="6" name="Text Placeholder 7"/>
          <p:cNvSpPr>
            <a:spLocks noGrp="1"/>
          </p:cNvSpPr>
          <p:nvPr>
            <p:ph type="body" sz="quarter" idx="10"/>
          </p:nvPr>
        </p:nvSpPr>
        <p:spPr>
          <a:xfrm>
            <a:off x="361167" y="6311900"/>
            <a:ext cx="11465708" cy="341632"/>
          </a:xfrm>
        </p:spPr>
        <p:txBody>
          <a:bodyPr>
            <a:noAutofit/>
          </a:bodyPr>
          <a:lstStyle>
            <a:lvl1pPr marL="0" indent="0" algn="r">
              <a:buNone/>
              <a:defRPr sz="1800" b="1" baseline="0"/>
            </a:lvl1pPr>
            <a:lvl2pPr marL="457189" indent="0">
              <a:buNone/>
              <a:defRPr/>
            </a:lvl2pPr>
            <a:lvl3pPr marL="914377" indent="0">
              <a:buNone/>
              <a:defRPr/>
            </a:lvl3pPr>
            <a:lvl4pPr marL="1371566" indent="0">
              <a:buNone/>
              <a:defRPr/>
            </a:lvl4pPr>
            <a:lvl5pPr marL="1828754" indent="0">
              <a:buNone/>
              <a:defRPr/>
            </a:lvl5pPr>
          </a:lstStyle>
          <a:p>
            <a:pPr lvl="0"/>
            <a:r>
              <a:rPr lang="es-ES"/>
              <a:t>Haga clic para modificar los estilos de texto del patrón</a:t>
            </a:r>
          </a:p>
        </p:txBody>
      </p:sp>
    </p:spTree>
    <p:extLst>
      <p:ext uri="{BB962C8B-B14F-4D97-AF65-F5344CB8AC3E}">
        <p14:creationId xmlns:p14="http://schemas.microsoft.com/office/powerpoint/2010/main" val="175367769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84586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ESMO-23_Cover">
    <p:spTree>
      <p:nvGrpSpPr>
        <p:cNvPr id="1" name=""/>
        <p:cNvGrpSpPr/>
        <p:nvPr/>
      </p:nvGrpSpPr>
      <p:grpSpPr>
        <a:xfrm>
          <a:off x="0" y="0"/>
          <a:ext cx="0" cy="0"/>
          <a:chOff x="0" y="0"/>
          <a:chExt cx="0" cy="0"/>
        </a:xfrm>
      </p:grpSpPr>
      <p:pic>
        <p:nvPicPr>
          <p:cNvPr id="2" name="Imagen 2">
            <a:extLst>
              <a:ext uri="{FF2B5EF4-FFF2-40B4-BE49-F238E27FC236}">
                <a16:creationId xmlns:a16="http://schemas.microsoft.com/office/drawing/2014/main" id="{6C7B1957-4C61-50F2-870D-A08B313FA280}"/>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4">
            <a:extLst>
              <a:ext uri="{FF2B5EF4-FFF2-40B4-BE49-F238E27FC236}">
                <a16:creationId xmlns:a16="http://schemas.microsoft.com/office/drawing/2014/main" id="{C6FF9B3F-CEE5-59E0-42D5-CE41A634BC08}"/>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711575" y="1892300"/>
            <a:ext cx="3167063"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3">
            <a:extLst>
              <a:ext uri="{FF2B5EF4-FFF2-40B4-BE49-F238E27FC236}">
                <a16:creationId xmlns:a16="http://schemas.microsoft.com/office/drawing/2014/main" id="{66662516-A31C-BAFD-2133-10EA58399B1A}"/>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652463" y="531813"/>
            <a:ext cx="2371725" cy="218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4">
            <a:extLst>
              <a:ext uri="{FF2B5EF4-FFF2-40B4-BE49-F238E27FC236}">
                <a16:creationId xmlns:a16="http://schemas.microsoft.com/office/drawing/2014/main" id="{8A5C9871-B467-E0F2-38AB-AD767954E003}"/>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9844088" y="6038850"/>
            <a:ext cx="180498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ítulo 1"/>
          <p:cNvSpPr>
            <a:spLocks noGrp="1"/>
          </p:cNvSpPr>
          <p:nvPr>
            <p:ph type="ctrTitle"/>
          </p:nvPr>
        </p:nvSpPr>
        <p:spPr>
          <a:xfrm>
            <a:off x="596764" y="3548604"/>
            <a:ext cx="7229424" cy="914786"/>
          </a:xfrm>
        </p:spPr>
        <p:txBody>
          <a:bodyPr anchor="b">
            <a:noAutofit/>
          </a:bodyPr>
          <a:lstStyle>
            <a:lvl1pPr algn="l">
              <a:lnSpc>
                <a:spcPct val="80000"/>
              </a:lnSpc>
              <a:defRPr sz="3200" b="1" i="0">
                <a:solidFill>
                  <a:srgbClr val="163860"/>
                </a:solidFill>
                <a:latin typeface="Acumin Pro Condensed" panose="020B0506020202020204" pitchFamily="34" charset="77"/>
              </a:defRPr>
            </a:lvl1pPr>
          </a:lstStyle>
          <a:p>
            <a:r>
              <a:rPr lang="es-ES"/>
              <a:t>Haga clic para modificar el estilo de título del patrón</a:t>
            </a:r>
            <a:endParaRPr lang="en-GB" dirty="0"/>
          </a:p>
        </p:txBody>
      </p:sp>
      <p:sp>
        <p:nvSpPr>
          <p:cNvPr id="5" name="Subtítulo 2"/>
          <p:cNvSpPr>
            <a:spLocks noGrp="1"/>
          </p:cNvSpPr>
          <p:nvPr>
            <p:ph type="subTitle" idx="1"/>
          </p:nvPr>
        </p:nvSpPr>
        <p:spPr>
          <a:xfrm>
            <a:off x="596763" y="4555466"/>
            <a:ext cx="7229424" cy="914785"/>
          </a:xfrm>
          <a:prstGeom prst="rect">
            <a:avLst/>
          </a:prstGeom>
        </p:spPr>
        <p:txBody>
          <a:bodyPr>
            <a:normAutofit/>
          </a:bodyPr>
          <a:lstStyle>
            <a:lvl1pPr marL="0" indent="0" algn="l">
              <a:buNone/>
              <a:defRPr sz="1800" b="0" i="0">
                <a:solidFill>
                  <a:srgbClr val="67707D"/>
                </a:solidFill>
                <a:latin typeface="Acumin Pro Condensed" panose="020B0506020202020204" pitchFamily="34"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n-GB" dirty="0"/>
          </a:p>
        </p:txBody>
      </p:sp>
    </p:spTree>
    <p:extLst>
      <p:ext uri="{BB962C8B-B14F-4D97-AF65-F5344CB8AC3E}">
        <p14:creationId xmlns:p14="http://schemas.microsoft.com/office/powerpoint/2010/main" val="157682014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ESMO-23_Title">
    <p:spTree>
      <p:nvGrpSpPr>
        <p:cNvPr id="1" name=""/>
        <p:cNvGrpSpPr/>
        <p:nvPr/>
      </p:nvGrpSpPr>
      <p:grpSpPr>
        <a:xfrm>
          <a:off x="0" y="0"/>
          <a:ext cx="0" cy="0"/>
          <a:chOff x="0" y="0"/>
          <a:chExt cx="0" cy="0"/>
        </a:xfrm>
      </p:grpSpPr>
      <p:pic>
        <p:nvPicPr>
          <p:cNvPr id="3" name="Imagen 1">
            <a:extLst>
              <a:ext uri="{FF2B5EF4-FFF2-40B4-BE49-F238E27FC236}">
                <a16:creationId xmlns:a16="http://schemas.microsoft.com/office/drawing/2014/main" id="{E8540378-9A48-A439-1DE2-69F340DF0AE5}"/>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ítulo 1"/>
          <p:cNvSpPr>
            <a:spLocks noGrp="1"/>
          </p:cNvSpPr>
          <p:nvPr>
            <p:ph type="ctrTitle"/>
          </p:nvPr>
        </p:nvSpPr>
        <p:spPr>
          <a:xfrm>
            <a:off x="2241173" y="2235200"/>
            <a:ext cx="7709652" cy="2387600"/>
          </a:xfrm>
        </p:spPr>
        <p:txBody>
          <a:bodyPr>
            <a:normAutofit/>
          </a:bodyPr>
          <a:lstStyle>
            <a:lvl1pPr algn="ctr">
              <a:lnSpc>
                <a:spcPct val="80000"/>
              </a:lnSpc>
              <a:defRPr sz="5000" b="1" i="0">
                <a:solidFill>
                  <a:srgbClr val="163860"/>
                </a:solidFill>
                <a:latin typeface="Acumin Pro Condensed" panose="020B0506020202020204" pitchFamily="34" charset="77"/>
              </a:defRPr>
            </a:lvl1pPr>
          </a:lstStyle>
          <a:p>
            <a:r>
              <a:rPr lang="es-ES"/>
              <a:t>Haga clic para modificar el estilo de título del patrón</a:t>
            </a:r>
            <a:endParaRPr lang="en-GB" dirty="0"/>
          </a:p>
        </p:txBody>
      </p:sp>
    </p:spTree>
    <p:extLst>
      <p:ext uri="{BB962C8B-B14F-4D97-AF65-F5344CB8AC3E}">
        <p14:creationId xmlns:p14="http://schemas.microsoft.com/office/powerpoint/2010/main" val="147183687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preserve="1" userDrawn="1">
  <p:cSld name="ESMO-23_Content 1">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Imagen 2">
            <a:extLst>
              <a:ext uri="{FF2B5EF4-FFF2-40B4-BE49-F238E27FC236}">
                <a16:creationId xmlns:a16="http://schemas.microsoft.com/office/drawing/2014/main" id="{A8C101A9-F7AB-6F7D-00F8-824A9260569B}"/>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908175" y="217488"/>
            <a:ext cx="2063750" cy="53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4">
            <a:extLst>
              <a:ext uri="{FF2B5EF4-FFF2-40B4-BE49-F238E27FC236}">
                <a16:creationId xmlns:a16="http://schemas.microsoft.com/office/drawing/2014/main" id="{1B9C78EE-37A0-8076-313A-664CD78B56E0}"/>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676275" y="168275"/>
            <a:ext cx="88582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Marcador de contenido 3"/>
          <p:cNvSpPr>
            <a:spLocks noGrp="1"/>
          </p:cNvSpPr>
          <p:nvPr>
            <p:ph sz="half" idx="2"/>
          </p:nvPr>
        </p:nvSpPr>
        <p:spPr>
          <a:xfrm>
            <a:off x="568239" y="2339788"/>
            <a:ext cx="10994450" cy="4029204"/>
          </a:xfrm>
          <a:prstGeom prst="rect">
            <a:avLst/>
          </a:prstGeom>
        </p:spPr>
        <p:txBody>
          <a:bodyPr/>
          <a:lstStyle>
            <a:lvl1pPr>
              <a:defRPr b="0" i="0"/>
            </a:lvl1pPr>
            <a:lvl2pPr>
              <a:defRPr b="0" i="0">
                <a:solidFill>
                  <a:srgbClr val="163860"/>
                </a:solidFill>
              </a:defRPr>
            </a:lvl2pPr>
            <a:lvl3pPr>
              <a:defRPr b="0" i="0"/>
            </a:lvl3pPr>
            <a:lvl4pPr>
              <a:defRPr b="0" i="0"/>
            </a:lvl4pPr>
            <a:lvl5pPr>
              <a:defRPr b="0" i="0"/>
            </a:lvl5pPr>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n-GB" dirty="0"/>
          </a:p>
        </p:txBody>
      </p:sp>
      <p:sp>
        <p:nvSpPr>
          <p:cNvPr id="8" name="Título 1"/>
          <p:cNvSpPr>
            <a:spLocks noGrp="1"/>
          </p:cNvSpPr>
          <p:nvPr>
            <p:ph type="title"/>
          </p:nvPr>
        </p:nvSpPr>
        <p:spPr>
          <a:xfrm>
            <a:off x="568238" y="1241584"/>
            <a:ext cx="10994451" cy="524502"/>
          </a:xfrm>
        </p:spPr>
        <p:txBody>
          <a:bodyPr anchor="t">
            <a:normAutofit/>
          </a:bodyPr>
          <a:lstStyle>
            <a:lvl1pPr fontAlgn="b">
              <a:lnSpc>
                <a:spcPct val="100000"/>
              </a:lnSpc>
              <a:defRPr sz="2400" b="1" i="0">
                <a:solidFill>
                  <a:srgbClr val="163860"/>
                </a:solidFill>
              </a:defRPr>
            </a:lvl1pPr>
          </a:lstStyle>
          <a:p>
            <a:r>
              <a:rPr lang="es-ES"/>
              <a:t>Haga clic para modificar el estilo de título del patrón</a:t>
            </a:r>
            <a:endParaRPr lang="en-GB" dirty="0"/>
          </a:p>
        </p:txBody>
      </p:sp>
      <p:sp>
        <p:nvSpPr>
          <p:cNvPr id="11" name="Marcador de texto 2"/>
          <p:cNvSpPr>
            <a:spLocks noGrp="1"/>
          </p:cNvSpPr>
          <p:nvPr>
            <p:ph type="body" idx="1"/>
          </p:nvPr>
        </p:nvSpPr>
        <p:spPr>
          <a:xfrm>
            <a:off x="568239" y="1775711"/>
            <a:ext cx="10994450" cy="313013"/>
          </a:xfrm>
          <a:prstGeom prst="rect">
            <a:avLst/>
          </a:prstGeom>
        </p:spPr>
        <p:txBody>
          <a:bodyPr>
            <a:noAutofit/>
          </a:bodyPr>
          <a:lstStyle>
            <a:lvl1pPr marL="0" indent="0">
              <a:buNone/>
              <a:defRPr sz="1800" b="0" i="0">
                <a:solidFill>
                  <a:srgbClr val="67707D"/>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Tree>
    <p:extLst>
      <p:ext uri="{BB962C8B-B14F-4D97-AF65-F5344CB8AC3E}">
        <p14:creationId xmlns:p14="http://schemas.microsoft.com/office/powerpoint/2010/main" val="3739995287"/>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preserve="1" userDrawn="1">
  <p:cSld name="ESMO-23_Content 2">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Imagen 2">
            <a:extLst>
              <a:ext uri="{FF2B5EF4-FFF2-40B4-BE49-F238E27FC236}">
                <a16:creationId xmlns:a16="http://schemas.microsoft.com/office/drawing/2014/main" id="{F7CF6F57-580F-F4C8-73A5-01060B883DB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908175" y="217488"/>
            <a:ext cx="2063750" cy="53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Imagen 4">
            <a:extLst>
              <a:ext uri="{FF2B5EF4-FFF2-40B4-BE49-F238E27FC236}">
                <a16:creationId xmlns:a16="http://schemas.microsoft.com/office/drawing/2014/main" id="{AFB59B67-E52E-B2C0-0C10-7A760FBE37B8}"/>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676275" y="168275"/>
            <a:ext cx="88582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ítulo 1"/>
          <p:cNvSpPr>
            <a:spLocks noGrp="1"/>
          </p:cNvSpPr>
          <p:nvPr>
            <p:ph type="title"/>
          </p:nvPr>
        </p:nvSpPr>
        <p:spPr>
          <a:xfrm>
            <a:off x="568238" y="1241584"/>
            <a:ext cx="10994451" cy="524502"/>
          </a:xfrm>
        </p:spPr>
        <p:txBody>
          <a:bodyPr anchor="t">
            <a:normAutofit/>
          </a:bodyPr>
          <a:lstStyle>
            <a:lvl1pPr fontAlgn="b">
              <a:lnSpc>
                <a:spcPct val="100000"/>
              </a:lnSpc>
              <a:defRPr sz="2400" b="1" i="0">
                <a:solidFill>
                  <a:srgbClr val="163860"/>
                </a:solidFill>
              </a:defRPr>
            </a:lvl1pPr>
          </a:lstStyle>
          <a:p>
            <a:r>
              <a:rPr lang="es-ES"/>
              <a:t>Haga clic para modificar el estilo de título del patrón</a:t>
            </a:r>
            <a:endParaRPr lang="en-GB" dirty="0"/>
          </a:p>
        </p:txBody>
      </p:sp>
      <p:sp>
        <p:nvSpPr>
          <p:cNvPr id="11" name="Marcador de texto 2"/>
          <p:cNvSpPr>
            <a:spLocks noGrp="1"/>
          </p:cNvSpPr>
          <p:nvPr>
            <p:ph type="body" idx="1"/>
          </p:nvPr>
        </p:nvSpPr>
        <p:spPr>
          <a:xfrm>
            <a:off x="568239" y="1775711"/>
            <a:ext cx="10994450" cy="313013"/>
          </a:xfrm>
          <a:prstGeom prst="rect">
            <a:avLst/>
          </a:prstGeom>
        </p:spPr>
        <p:txBody>
          <a:bodyPr>
            <a:noAutofit/>
          </a:bodyPr>
          <a:lstStyle>
            <a:lvl1pPr marL="0" indent="0">
              <a:buNone/>
              <a:defRPr sz="1800" b="0" i="0">
                <a:solidFill>
                  <a:srgbClr val="67707D"/>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3" name="Marcador de contenido 3"/>
          <p:cNvSpPr>
            <a:spLocks noGrp="1"/>
          </p:cNvSpPr>
          <p:nvPr>
            <p:ph sz="half" idx="10"/>
          </p:nvPr>
        </p:nvSpPr>
        <p:spPr>
          <a:xfrm>
            <a:off x="568239" y="2339788"/>
            <a:ext cx="5157787" cy="4029204"/>
          </a:xfrm>
          <a:prstGeom prst="rect">
            <a:avLst/>
          </a:prstGeom>
        </p:spPr>
        <p:txBody>
          <a:bodyPr/>
          <a:lstStyle>
            <a:lvl1pPr>
              <a:defRPr b="0" i="0"/>
            </a:lvl1pPr>
            <a:lvl2pPr>
              <a:defRPr b="0" i="0"/>
            </a:lvl2pPr>
            <a:lvl3pPr>
              <a:defRPr b="0" i="0"/>
            </a:lvl3pPr>
            <a:lvl4pPr>
              <a:defRPr b="0" i="0"/>
            </a:lvl4pPr>
            <a:lvl5pPr>
              <a:defRPr b="0" i="0"/>
            </a:lvl5pPr>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n-GB" dirty="0"/>
          </a:p>
        </p:txBody>
      </p:sp>
      <p:sp>
        <p:nvSpPr>
          <p:cNvPr id="5" name="Marcador de contenido 5"/>
          <p:cNvSpPr>
            <a:spLocks noGrp="1"/>
          </p:cNvSpPr>
          <p:nvPr>
            <p:ph sz="quarter" idx="4"/>
          </p:nvPr>
        </p:nvSpPr>
        <p:spPr>
          <a:xfrm>
            <a:off x="6181584" y="2339788"/>
            <a:ext cx="5381105" cy="4029204"/>
          </a:xfrm>
          <a:prstGeom prst="rect">
            <a:avLst/>
          </a:prstGeom>
        </p:spPr>
        <p:txBody>
          <a:bodyPr/>
          <a:lstStyle>
            <a:lvl1pPr>
              <a:defRPr b="0" i="0"/>
            </a:lvl1pPr>
            <a:lvl2pPr>
              <a:defRPr b="0" i="0"/>
            </a:lvl2pPr>
            <a:lvl3pPr>
              <a:defRPr b="0" i="0"/>
            </a:lvl3pPr>
            <a:lvl4pPr>
              <a:defRPr b="0" i="0"/>
            </a:lvl4pPr>
            <a:lvl5pPr>
              <a:defRPr b="0" i="0"/>
            </a:lvl5pPr>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n-GB" dirty="0"/>
          </a:p>
        </p:txBody>
      </p:sp>
    </p:spTree>
    <p:extLst>
      <p:ext uri="{BB962C8B-B14F-4D97-AF65-F5344CB8AC3E}">
        <p14:creationId xmlns:p14="http://schemas.microsoft.com/office/powerpoint/2010/main" val="383386333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preserve="1" userDrawn="1">
  <p:cSld name="ESMO-23_Image">
    <p:spTree>
      <p:nvGrpSpPr>
        <p:cNvPr id="1" name=""/>
        <p:cNvGrpSpPr/>
        <p:nvPr/>
      </p:nvGrpSpPr>
      <p:grpSpPr>
        <a:xfrm>
          <a:off x="0" y="0"/>
          <a:ext cx="0" cy="0"/>
          <a:chOff x="0" y="0"/>
          <a:chExt cx="0" cy="0"/>
        </a:xfrm>
      </p:grpSpPr>
      <p:sp>
        <p:nvSpPr>
          <p:cNvPr id="4" name="Marcador de posición de imagen 3"/>
          <p:cNvSpPr>
            <a:spLocks noGrp="1"/>
          </p:cNvSpPr>
          <p:nvPr>
            <p:ph type="pic" sz="quarter" idx="10"/>
          </p:nvPr>
        </p:nvSpPr>
        <p:spPr>
          <a:xfrm>
            <a:off x="0" y="0"/>
            <a:ext cx="12192000" cy="6858000"/>
          </a:xfrm>
        </p:spPr>
        <p:txBody>
          <a:bodyPr rtlCol="0">
            <a:normAutofit/>
          </a:bodyPr>
          <a:lstStyle>
            <a:lvl1pPr>
              <a:defRPr b="0" i="0"/>
            </a:lvl1pPr>
          </a:lstStyle>
          <a:p>
            <a:pPr lvl="0"/>
            <a:endParaRPr lang="en-GB" noProof="0"/>
          </a:p>
        </p:txBody>
      </p:sp>
    </p:spTree>
    <p:extLst>
      <p:ext uri="{BB962C8B-B14F-4D97-AF65-F5344CB8AC3E}">
        <p14:creationId xmlns:p14="http://schemas.microsoft.com/office/powerpoint/2010/main" val="76057565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ESMO-23_End">
    <p:spTree>
      <p:nvGrpSpPr>
        <p:cNvPr id="1" name=""/>
        <p:cNvGrpSpPr/>
        <p:nvPr/>
      </p:nvGrpSpPr>
      <p:grpSpPr>
        <a:xfrm>
          <a:off x="0" y="0"/>
          <a:ext cx="0" cy="0"/>
          <a:chOff x="0" y="0"/>
          <a:chExt cx="0" cy="0"/>
        </a:xfrm>
      </p:grpSpPr>
      <p:pic>
        <p:nvPicPr>
          <p:cNvPr id="2" name="Imagen 2">
            <a:extLst>
              <a:ext uri="{FF2B5EF4-FFF2-40B4-BE49-F238E27FC236}">
                <a16:creationId xmlns:a16="http://schemas.microsoft.com/office/drawing/2014/main" id="{D58C2A60-CB29-6563-AB59-D612725A117D}"/>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4">
            <a:extLst>
              <a:ext uri="{FF2B5EF4-FFF2-40B4-BE49-F238E27FC236}">
                <a16:creationId xmlns:a16="http://schemas.microsoft.com/office/drawing/2014/main" id="{A300033C-AA3F-1051-2D95-D5A265174181}"/>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495800" y="1954213"/>
            <a:ext cx="3200400" cy="294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Imagen 5">
            <a:extLst>
              <a:ext uri="{FF2B5EF4-FFF2-40B4-BE49-F238E27FC236}">
                <a16:creationId xmlns:a16="http://schemas.microsoft.com/office/drawing/2014/main" id="{E4E9D107-C61F-7242-E77A-E6AF4A056DE2}"/>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9844088" y="6038850"/>
            <a:ext cx="180498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1877178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8" name="Content Placeholder 7"/>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p:cNvSpPr>
            <a:spLocks noGrp="1"/>
          </p:cNvSpPr>
          <p:nvPr>
            <p:ph type="body" sz="quarter" idx="15"/>
          </p:nvPr>
        </p:nvSpPr>
        <p:spPr>
          <a:xfrm>
            <a:off x="3446096" y="6527258"/>
            <a:ext cx="4058675" cy="330743"/>
          </a:xfrm>
        </p:spPr>
        <p:txBody>
          <a:bodyPr lIns="0" tIns="0" rIns="0" bIns="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s-ES"/>
              <a:t>Haga clic para modificar los estilos de texto del patrón</a:t>
            </a:r>
          </a:p>
        </p:txBody>
      </p:sp>
      <p:sp>
        <p:nvSpPr>
          <p:cNvPr id="3" name="Slide Number Placeholder 5">
            <a:extLst>
              <a:ext uri="{FF2B5EF4-FFF2-40B4-BE49-F238E27FC236}">
                <a16:creationId xmlns:a16="http://schemas.microsoft.com/office/drawing/2014/main" id="{633DC9A7-AA68-9DE5-EC0B-6204DA40684F}"/>
              </a:ext>
            </a:extLst>
          </p:cNvPr>
          <p:cNvSpPr>
            <a:spLocks noGrp="1"/>
          </p:cNvSpPr>
          <p:nvPr>
            <p:ph type="sldNum" sz="quarter" idx="16"/>
          </p:nvPr>
        </p:nvSpPr>
        <p:spPr>
          <a:xfrm>
            <a:off x="0" y="0"/>
            <a:ext cx="0" cy="0"/>
          </a:xfrm>
        </p:spPr>
        <p:txBody>
          <a:bodyPr/>
          <a:lstStyle>
            <a:lvl1pPr>
              <a:defRPr>
                <a:solidFill>
                  <a:srgbClr val="002557"/>
                </a:solidFill>
              </a:defRPr>
            </a:lvl1pPr>
          </a:lstStyle>
          <a:p>
            <a:pPr>
              <a:defRPr/>
            </a:pPr>
            <a:fld id="{2BB2564F-7FD3-0E4F-A1B9-E0A085D91C75}" type="slidenum">
              <a:rPr lang="en-US"/>
              <a:pPr>
                <a:defRPr/>
              </a:pPr>
              <a:t>‹#›</a:t>
            </a:fld>
            <a:endParaRPr lang="en-US" dirty="0"/>
          </a:p>
        </p:txBody>
      </p:sp>
    </p:spTree>
    <p:extLst>
      <p:ext uri="{BB962C8B-B14F-4D97-AF65-F5344CB8AC3E}">
        <p14:creationId xmlns:p14="http://schemas.microsoft.com/office/powerpoint/2010/main" val="44851480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61167" y="365125"/>
            <a:ext cx="11465708" cy="1325563"/>
          </a:xfrm>
        </p:spPr>
        <p:txBody>
          <a:bodyPr/>
          <a:lstStyle/>
          <a:p>
            <a:r>
              <a:rPr lang="en-US"/>
              <a:t>Click to edit Master title style</a:t>
            </a:r>
            <a:endParaRPr lang="en-US" dirty="0"/>
          </a:p>
        </p:txBody>
      </p:sp>
      <p:sp>
        <p:nvSpPr>
          <p:cNvPr id="6" name="Text Placeholder 7"/>
          <p:cNvSpPr>
            <a:spLocks noGrp="1"/>
          </p:cNvSpPr>
          <p:nvPr>
            <p:ph type="body" sz="quarter" idx="10"/>
          </p:nvPr>
        </p:nvSpPr>
        <p:spPr>
          <a:xfrm>
            <a:off x="361167" y="6311900"/>
            <a:ext cx="11465708" cy="341632"/>
          </a:xfrm>
        </p:spPr>
        <p:txBody>
          <a:bodyPr>
            <a:noAutofit/>
          </a:bodyPr>
          <a:lstStyle>
            <a:lvl1pPr marL="0" indent="0" algn="r">
              <a:buNone/>
              <a:defRPr sz="1800" b="1" baseline="0"/>
            </a:lvl1pPr>
            <a:lvl2pPr marL="457189" indent="0">
              <a:buNone/>
              <a:defRPr/>
            </a:lvl2pPr>
            <a:lvl3pPr marL="914377" indent="0">
              <a:buNone/>
              <a:defRPr/>
            </a:lvl3pPr>
            <a:lvl4pPr marL="1371566" indent="0">
              <a:buNone/>
              <a:defRPr/>
            </a:lvl4pPr>
            <a:lvl5pPr marL="1828754" indent="0">
              <a:buNone/>
              <a:defRPr/>
            </a:lvl5pPr>
          </a:lstStyle>
          <a:p>
            <a:pPr lvl="0"/>
            <a:r>
              <a:rPr lang="es-ES"/>
              <a:t>Haga clic para modificar los estilos de texto del patrón</a:t>
            </a:r>
          </a:p>
        </p:txBody>
      </p:sp>
    </p:spTree>
    <p:extLst>
      <p:ext uri="{BB962C8B-B14F-4D97-AF65-F5344CB8AC3E}">
        <p14:creationId xmlns:p14="http://schemas.microsoft.com/office/powerpoint/2010/main" val="268954116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userDrawn="1">
  <p:cSld name="Diapositiva de título">
    <p:spTree>
      <p:nvGrpSpPr>
        <p:cNvPr id="1" name=""/>
        <p:cNvGrpSpPr/>
        <p:nvPr/>
      </p:nvGrpSpPr>
      <p:grpSpPr>
        <a:xfrm>
          <a:off x="0" y="0"/>
          <a:ext cx="0" cy="0"/>
          <a:chOff x="0" y="0"/>
          <a:chExt cx="0" cy="0"/>
        </a:xfrm>
      </p:grpSpPr>
      <p:sp>
        <p:nvSpPr>
          <p:cNvPr id="2" name="Marcador de fecha 3">
            <a:extLst>
              <a:ext uri="{FF2B5EF4-FFF2-40B4-BE49-F238E27FC236}">
                <a16:creationId xmlns:a16="http://schemas.microsoft.com/office/drawing/2014/main" id="{0BA2EFF3-6CBF-F397-615A-003B122BA8B1}"/>
              </a:ext>
            </a:extLst>
          </p:cNvPr>
          <p:cNvSpPr>
            <a:spLocks noGrp="1"/>
          </p:cNvSpPr>
          <p:nvPr>
            <p:ph type="dt" sz="half" idx="10"/>
          </p:nvPr>
        </p:nvSpPr>
        <p:spPr>
          <a:xfrm>
            <a:off x="609600" y="6356350"/>
            <a:ext cx="2844800" cy="366713"/>
          </a:xfrm>
          <a:prstGeom prst="rect">
            <a:avLst/>
          </a:prstGeom>
        </p:spPr>
        <p:txBody>
          <a:bodyPr/>
          <a:lstStyle>
            <a:lvl1pPr>
              <a:defRPr>
                <a:solidFill>
                  <a:prstClr val="black"/>
                </a:solidFill>
              </a:defRPr>
            </a:lvl1pPr>
          </a:lstStyle>
          <a:p>
            <a:pPr>
              <a:defRPr/>
            </a:pPr>
            <a:fld id="{76741AF4-9509-874B-989C-BC4148BEA118}" type="datetimeFigureOut">
              <a:rPr lang="es-ES" altLang="es-ES"/>
              <a:pPr>
                <a:defRPr/>
              </a:pPr>
              <a:t>2/6/25</a:t>
            </a:fld>
            <a:endParaRPr lang="es-ES" altLang="es-ES"/>
          </a:p>
        </p:txBody>
      </p:sp>
      <p:sp>
        <p:nvSpPr>
          <p:cNvPr id="3" name="Marcador de pie de página 4">
            <a:extLst>
              <a:ext uri="{FF2B5EF4-FFF2-40B4-BE49-F238E27FC236}">
                <a16:creationId xmlns:a16="http://schemas.microsoft.com/office/drawing/2014/main" id="{A3C163EC-5771-9BCA-ED9E-A8E919A254E6}"/>
              </a:ext>
            </a:extLst>
          </p:cNvPr>
          <p:cNvSpPr>
            <a:spLocks noGrp="1"/>
          </p:cNvSpPr>
          <p:nvPr>
            <p:ph type="ftr" sz="quarter" idx="11"/>
          </p:nvPr>
        </p:nvSpPr>
        <p:spPr>
          <a:xfrm>
            <a:off x="4165600" y="6356350"/>
            <a:ext cx="3860800" cy="366713"/>
          </a:xfrm>
          <a:prstGeom prst="rect">
            <a:avLst/>
          </a:prstGeom>
        </p:spPr>
        <p:txBody>
          <a:bodyPr/>
          <a:lstStyle>
            <a:lvl1pPr>
              <a:defRPr>
                <a:solidFill>
                  <a:prstClr val="black"/>
                </a:solidFill>
              </a:defRPr>
            </a:lvl1pPr>
          </a:lstStyle>
          <a:p>
            <a:pPr>
              <a:defRPr/>
            </a:pPr>
            <a:endParaRPr lang="es-ES"/>
          </a:p>
        </p:txBody>
      </p:sp>
      <p:sp>
        <p:nvSpPr>
          <p:cNvPr id="4" name="Marcador de número de diapositiva 5">
            <a:extLst>
              <a:ext uri="{FF2B5EF4-FFF2-40B4-BE49-F238E27FC236}">
                <a16:creationId xmlns:a16="http://schemas.microsoft.com/office/drawing/2014/main" id="{3ED3DE48-B628-ECAF-B57C-79517E9C6C6E}"/>
              </a:ext>
            </a:extLst>
          </p:cNvPr>
          <p:cNvSpPr>
            <a:spLocks noGrp="1"/>
          </p:cNvSpPr>
          <p:nvPr>
            <p:ph type="sldNum" sz="quarter" idx="12"/>
          </p:nvPr>
        </p:nvSpPr>
        <p:spPr>
          <a:xfrm>
            <a:off x="0" y="0"/>
            <a:ext cx="0" cy="0"/>
          </a:xfrm>
        </p:spPr>
        <p:txBody>
          <a:bodyPr/>
          <a:lstStyle>
            <a:lvl1pPr>
              <a:defRPr/>
            </a:lvl1pPr>
          </a:lstStyle>
          <a:p>
            <a:pPr>
              <a:defRPr/>
            </a:pPr>
            <a:fld id="{C793D02F-E9B1-BF41-B903-A1E2E9574D97}" type="slidenum">
              <a:rPr lang="es-ES" altLang="es-ES"/>
              <a:pPr>
                <a:defRPr/>
              </a:pPr>
              <a:t>‹#›</a:t>
            </a:fld>
            <a:endParaRPr lang="es-ES" altLang="es-ES"/>
          </a:p>
        </p:txBody>
      </p:sp>
    </p:spTree>
    <p:extLst>
      <p:ext uri="{BB962C8B-B14F-4D97-AF65-F5344CB8AC3E}">
        <p14:creationId xmlns:p14="http://schemas.microsoft.com/office/powerpoint/2010/main" val="93415931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userDrawn="1">
  <p:cSld name="7_Free Conten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BFB616F6-843E-D171-D1F4-405A6108CF4A}"/>
              </a:ext>
            </a:extLst>
          </p:cNvPr>
          <p:cNvSpPr>
            <a:spLocks noGrp="1"/>
          </p:cNvSpPr>
          <p:nvPr>
            <p:ph type="sldNum" sz="quarter" idx="10"/>
          </p:nvPr>
        </p:nvSpPr>
        <p:spPr>
          <a:xfrm>
            <a:off x="0" y="0"/>
            <a:ext cx="0" cy="0"/>
          </a:xfrm>
        </p:spPr>
        <p:txBody>
          <a:bodyPr/>
          <a:lstStyle>
            <a:lvl1pPr>
              <a:defRPr/>
            </a:lvl1pPr>
          </a:lstStyle>
          <a:p>
            <a:pPr>
              <a:defRPr/>
            </a:pPr>
            <a:fld id="{118961A2-46F1-CB44-9E02-D7D0567617A1}" type="slidenum">
              <a:rPr lang="en-US" altLang="en-US"/>
              <a:pPr>
                <a:defRPr/>
              </a:pPr>
              <a:t>‹#›</a:t>
            </a:fld>
            <a:endParaRPr lang="en-US" altLang="en-US"/>
          </a:p>
        </p:txBody>
      </p:sp>
    </p:spTree>
    <p:extLst>
      <p:ext uri="{BB962C8B-B14F-4D97-AF65-F5344CB8AC3E}">
        <p14:creationId xmlns:p14="http://schemas.microsoft.com/office/powerpoint/2010/main" val="110737999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7498282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4" name="TextBox 16">
            <a:extLst>
              <a:ext uri="{FF2B5EF4-FFF2-40B4-BE49-F238E27FC236}">
                <a16:creationId xmlns:a16="http://schemas.microsoft.com/office/drawing/2014/main" id="{CAFB61FE-5B20-593B-41BF-79ACA5B4136E}"/>
              </a:ext>
            </a:extLst>
          </p:cNvPr>
          <p:cNvSpPr txBox="1">
            <a:spLocks noChangeArrowheads="1"/>
          </p:cNvSpPr>
          <p:nvPr userDrawn="1"/>
        </p:nvSpPr>
        <p:spPr bwMode="auto">
          <a:xfrm>
            <a:off x="9371013" y="5856288"/>
            <a:ext cx="2211387" cy="338137"/>
          </a:xfrm>
          <a:prstGeom prst="rect">
            <a:avLst/>
          </a:prstGeom>
          <a:noFill/>
          <a:ln>
            <a:noFill/>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a:defRPr/>
            </a:pPr>
            <a:r>
              <a:rPr lang="it-IT" altLang="en-US" sz="1600">
                <a:solidFill>
                  <a:srgbClr val="000000"/>
                </a:solidFill>
                <a:ea typeface="MS PGothic" panose="020B0600070205080204" pitchFamily="34" charset="-128"/>
                <a:cs typeface="Arial Narrow" panose="020B0604020202020204" pitchFamily="34" charset="0"/>
              </a:rPr>
              <a:t>esmo</a:t>
            </a:r>
            <a:r>
              <a:rPr lang="en-US" altLang="en-US" sz="1600">
                <a:solidFill>
                  <a:srgbClr val="000000"/>
                </a:solidFill>
                <a:ea typeface="MS PGothic" panose="020B0600070205080204" pitchFamily="34" charset="-128"/>
                <a:cs typeface="Arial Narrow" panose="020B0604020202020204" pitchFamily="34" charset="0"/>
              </a:rPr>
              <a:t>.org</a:t>
            </a:r>
          </a:p>
        </p:txBody>
      </p:sp>
      <p:pic>
        <p:nvPicPr>
          <p:cNvPr id="5" name="Picture 9">
            <a:extLst>
              <a:ext uri="{FF2B5EF4-FFF2-40B4-BE49-F238E27FC236}">
                <a16:creationId xmlns:a16="http://schemas.microsoft.com/office/drawing/2014/main" id="{44B06C12-A345-FAE5-5431-7F79DA9AD543}"/>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77825" y="306388"/>
            <a:ext cx="1960563"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3200"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2400">
                <a:solidFill>
                  <a:schemeClr val="tx1"/>
                </a:solidFill>
                <a:latin typeface="Arial Narrow"/>
                <a:cs typeface="Arial Narrow"/>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5" y="4579200"/>
            <a:ext cx="5900236" cy="307200"/>
          </a:xfrm>
        </p:spPr>
        <p:txBody>
          <a:bodyPr tIns="46800" bIns="234000">
            <a:noAutofit/>
          </a:bodyPr>
          <a:lstStyle>
            <a:lvl1pPr marL="0" indent="0">
              <a:buFontTx/>
              <a:buNone/>
              <a:defRPr sz="12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5" y="4894301"/>
            <a:ext cx="5900236" cy="307200"/>
          </a:xfrm>
        </p:spPr>
        <p:txBody>
          <a:bodyPr tIns="46800" bIns="234000">
            <a:noAutofit/>
          </a:bodyPr>
          <a:lstStyle>
            <a:lvl1pPr marL="0" indent="0">
              <a:buFontTx/>
              <a:buNone/>
              <a:defRPr sz="12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60"/>
            <a:ext cx="5313011" cy="307777"/>
          </a:xfrm>
        </p:spPr>
        <p:txBody>
          <a:bodyPr bIns="234000">
            <a:noAutofit/>
          </a:bodyPr>
          <a:lstStyle>
            <a:lvl1pPr marL="0" indent="0">
              <a:buFontTx/>
              <a:buNone/>
              <a:defRPr sz="1200" b="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797214857"/>
      </p:ext>
    </p:extLst>
  </p:cSld>
  <p:clrMapOvr>
    <a:masterClrMapping/>
  </p:clrMapOvr>
  <p:transition spd="med">
    <p:fade/>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4"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5" y="3370145"/>
            <a:ext cx="6643649" cy="672000"/>
          </a:xfrm>
        </p:spPr>
        <p:txBody>
          <a:bodyPr>
            <a:noAutofit/>
          </a:bodyPr>
          <a:lstStyle>
            <a:lvl1pPr marL="0" indent="0" algn="l">
              <a:buNone/>
              <a:defRPr sz="2400">
                <a:solidFill>
                  <a:schemeClr val="tx1"/>
                </a:solidFill>
                <a:latin typeface="Arial Narrow"/>
                <a:cs typeface="Arial Narrow"/>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4229800436"/>
      </p:ext>
    </p:extLst>
  </p:cSld>
  <p:clrMapOvr>
    <a:masterClrMapping/>
  </p:clrMapOvr>
  <p:transition spd="med">
    <p:fade/>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2"/>
            <a:ext cx="7006269" cy="553999"/>
          </a:xfrm>
        </p:spPr>
        <p:txBody>
          <a:bodyPr anchor="b">
            <a:noAutofit/>
          </a:bodyPr>
          <a:lstStyle>
            <a:lvl1pPr>
              <a:defRPr sz="24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1600" baseline="0"/>
            </a:lvl1pPr>
          </a:lstStyle>
          <a:p>
            <a:pPr lvl="0"/>
            <a:r>
              <a:rPr lang="en-US"/>
              <a:t>Click to edit Master text styles</a:t>
            </a:r>
          </a:p>
        </p:txBody>
      </p:sp>
      <p:sp>
        <p:nvSpPr>
          <p:cNvPr id="3" name="Slide Number Placeholder 5">
            <a:extLst>
              <a:ext uri="{FF2B5EF4-FFF2-40B4-BE49-F238E27FC236}">
                <a16:creationId xmlns:a16="http://schemas.microsoft.com/office/drawing/2014/main" id="{95DFE791-47CC-065F-FD05-65180BFF349E}"/>
              </a:ext>
            </a:extLst>
          </p:cNvPr>
          <p:cNvSpPr>
            <a:spLocks noGrp="1"/>
          </p:cNvSpPr>
          <p:nvPr>
            <p:ph type="sldNum" sz="quarter" idx="13"/>
          </p:nvPr>
        </p:nvSpPr>
        <p:spPr/>
        <p:txBody>
          <a:bodyPr/>
          <a:lstStyle>
            <a:lvl1pPr>
              <a:defRPr>
                <a:cs typeface="+mn-cs"/>
              </a:defRPr>
            </a:lvl1pPr>
          </a:lstStyle>
          <a:p>
            <a:pPr>
              <a:defRPr/>
            </a:pPr>
            <a:fld id="{681F1405-7D87-D24A-938D-1C269FAC27BD}" type="slidenum">
              <a:rPr lang="en-US" altLang="en-US"/>
              <a:pPr>
                <a:defRPr/>
              </a:pPr>
              <a:t>‹#›</a:t>
            </a:fld>
            <a:endParaRPr lang="en-US" altLang="en-US"/>
          </a:p>
        </p:txBody>
      </p:sp>
    </p:spTree>
    <p:extLst>
      <p:ext uri="{BB962C8B-B14F-4D97-AF65-F5344CB8AC3E}">
        <p14:creationId xmlns:p14="http://schemas.microsoft.com/office/powerpoint/2010/main" val="835167223"/>
      </p:ext>
    </p:extLst>
  </p:cSld>
  <p:clrMapOvr>
    <a:masterClrMapping/>
  </p:clrMapOvr>
  <p:transition spd="med">
    <p:fade/>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11" y="2112964"/>
            <a:ext cx="4551516" cy="4013627"/>
          </a:xfrm>
          <a:solidFill>
            <a:schemeClr val="bg1">
              <a:lumMod val="85000"/>
            </a:schemeClr>
          </a:solidFill>
        </p:spPr>
        <p:txBody>
          <a:bodyPr anchor="ctr"/>
          <a:lstStyle>
            <a:lvl1pPr marL="0" indent="0" algn="ctr">
              <a:buNone/>
              <a:defRPr sz="1600"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1600" baseline="0"/>
            </a:lvl1pPr>
          </a:lstStyle>
          <a:p>
            <a:pPr lvl="0"/>
            <a:r>
              <a:rPr lang="en-US"/>
              <a:t>Click to edit Master text styles</a:t>
            </a:r>
          </a:p>
        </p:txBody>
      </p:sp>
      <p:sp>
        <p:nvSpPr>
          <p:cNvPr id="10" name="Title 1"/>
          <p:cNvSpPr>
            <a:spLocks noGrp="1"/>
          </p:cNvSpPr>
          <p:nvPr>
            <p:ph type="title"/>
          </p:nvPr>
        </p:nvSpPr>
        <p:spPr>
          <a:xfrm>
            <a:off x="721140" y="550802"/>
            <a:ext cx="7006269" cy="553999"/>
          </a:xfrm>
        </p:spPr>
        <p:txBody>
          <a:bodyPr anchor="b">
            <a:noAutofit/>
          </a:bodyPr>
          <a:lstStyle>
            <a:lvl1pPr>
              <a:defRPr sz="24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F3D59C80-0399-FCAF-1FE4-9B6058417A1E}"/>
              </a:ext>
            </a:extLst>
          </p:cNvPr>
          <p:cNvSpPr>
            <a:spLocks noGrp="1"/>
          </p:cNvSpPr>
          <p:nvPr>
            <p:ph type="sldNum" sz="quarter" idx="13"/>
          </p:nvPr>
        </p:nvSpPr>
        <p:spPr/>
        <p:txBody>
          <a:bodyPr/>
          <a:lstStyle>
            <a:lvl1pPr>
              <a:defRPr>
                <a:cs typeface="+mn-cs"/>
              </a:defRPr>
            </a:lvl1pPr>
          </a:lstStyle>
          <a:p>
            <a:pPr>
              <a:defRPr/>
            </a:pPr>
            <a:fld id="{D21D1E4F-1995-044C-BB73-8148F362E41D}" type="slidenum">
              <a:rPr lang="en-US" altLang="en-US"/>
              <a:pPr>
                <a:defRPr/>
              </a:pPr>
              <a:t>‹#›</a:t>
            </a:fld>
            <a:endParaRPr lang="en-US" altLang="en-US"/>
          </a:p>
        </p:txBody>
      </p:sp>
    </p:spTree>
    <p:extLst>
      <p:ext uri="{BB962C8B-B14F-4D97-AF65-F5344CB8AC3E}">
        <p14:creationId xmlns:p14="http://schemas.microsoft.com/office/powerpoint/2010/main" val="2645984089"/>
      </p:ext>
    </p:extLst>
  </p:cSld>
  <p:clrMapOvr>
    <a:masterClrMapping/>
  </p:clrMapOvr>
  <p:transition spd="med">
    <p:fade/>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8"/>
            <a:ext cx="10742400" cy="1994017"/>
          </a:xfrm>
          <a:solidFill>
            <a:schemeClr val="bg1">
              <a:lumMod val="85000"/>
            </a:schemeClr>
          </a:solidFill>
        </p:spPr>
        <p:txBody>
          <a:bodyPr anchor="ctr"/>
          <a:lstStyle>
            <a:lvl1pPr marL="0" marR="0" indent="0" algn="ctr" defTabSz="457189"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5"/>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2"/>
            <a:ext cx="7006269" cy="553999"/>
          </a:xfrm>
        </p:spPr>
        <p:txBody>
          <a:bodyPr anchor="b">
            <a:noAutofit/>
          </a:bodyPr>
          <a:lstStyle>
            <a:lvl1pPr>
              <a:defRPr sz="24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53F202ED-3F21-8E51-AA7A-4947A66EEE27}"/>
              </a:ext>
            </a:extLst>
          </p:cNvPr>
          <p:cNvSpPr>
            <a:spLocks noGrp="1"/>
          </p:cNvSpPr>
          <p:nvPr>
            <p:ph type="sldNum" sz="quarter" idx="13"/>
          </p:nvPr>
        </p:nvSpPr>
        <p:spPr/>
        <p:txBody>
          <a:bodyPr/>
          <a:lstStyle>
            <a:lvl1pPr>
              <a:defRPr>
                <a:cs typeface="+mn-cs"/>
              </a:defRPr>
            </a:lvl1pPr>
          </a:lstStyle>
          <a:p>
            <a:pPr>
              <a:defRPr/>
            </a:pPr>
            <a:fld id="{213B9BE0-0D19-0A42-B3EA-2B55A9073FF4}" type="slidenum">
              <a:rPr lang="en-US" altLang="en-US"/>
              <a:pPr>
                <a:defRPr/>
              </a:pPr>
              <a:t>‹#›</a:t>
            </a:fld>
            <a:endParaRPr lang="en-US" altLang="en-US"/>
          </a:p>
        </p:txBody>
      </p:sp>
    </p:spTree>
    <p:extLst>
      <p:ext uri="{BB962C8B-B14F-4D97-AF65-F5344CB8AC3E}">
        <p14:creationId xmlns:p14="http://schemas.microsoft.com/office/powerpoint/2010/main" val="4057350594"/>
      </p:ext>
    </p:extLst>
  </p:cSld>
  <p:clrMapOvr>
    <a:masterClrMapping/>
  </p:clrMapOvr>
  <p:transition spd="med">
    <p:fade/>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4"/>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2"/>
            <a:ext cx="10075917" cy="553999"/>
          </a:xfrm>
        </p:spPr>
        <p:txBody>
          <a:bodyPr anchor="b">
            <a:noAutofit/>
          </a:bodyPr>
          <a:lstStyle>
            <a:lvl1pPr>
              <a:defRPr sz="24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7C7D600D-27A2-F938-F75C-69ED12B0959E}"/>
              </a:ext>
            </a:extLst>
          </p:cNvPr>
          <p:cNvSpPr>
            <a:spLocks noGrp="1"/>
          </p:cNvSpPr>
          <p:nvPr>
            <p:ph type="sldNum" sz="quarter" idx="14"/>
          </p:nvPr>
        </p:nvSpPr>
        <p:spPr/>
        <p:txBody>
          <a:bodyPr/>
          <a:lstStyle>
            <a:lvl1pPr>
              <a:defRPr>
                <a:cs typeface="+mn-cs"/>
              </a:defRPr>
            </a:lvl1pPr>
          </a:lstStyle>
          <a:p>
            <a:pPr>
              <a:defRPr/>
            </a:pPr>
            <a:fld id="{69DBD167-60B9-5F4D-B5BB-8234D33AEA92}" type="slidenum">
              <a:rPr lang="en-US" altLang="en-US"/>
              <a:pPr>
                <a:defRPr/>
              </a:pPr>
              <a:t>‹#›</a:t>
            </a:fld>
            <a:endParaRPr lang="en-US" altLang="en-US"/>
          </a:p>
        </p:txBody>
      </p:sp>
    </p:spTree>
    <p:extLst>
      <p:ext uri="{BB962C8B-B14F-4D97-AF65-F5344CB8AC3E}">
        <p14:creationId xmlns:p14="http://schemas.microsoft.com/office/powerpoint/2010/main" val="2302042325"/>
      </p:ext>
    </p:extLst>
  </p:cSld>
  <p:clrMapOvr>
    <a:masterClrMapping/>
  </p:clrMapOvr>
  <p:transition spd="med">
    <p:fade/>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preserve="1" userDrawn="1">
  <p:cSld name="7_Free Conten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CDD161B6-5D7F-40B6-79AC-4951CAF6E409}"/>
              </a:ext>
            </a:extLst>
          </p:cNvPr>
          <p:cNvSpPr>
            <a:spLocks noGrp="1"/>
          </p:cNvSpPr>
          <p:nvPr>
            <p:ph type="sldNum" sz="quarter" idx="10"/>
          </p:nvPr>
        </p:nvSpPr>
        <p:spPr/>
        <p:txBody>
          <a:bodyPr/>
          <a:lstStyle>
            <a:lvl1pPr>
              <a:defRPr>
                <a:cs typeface="+mn-cs"/>
              </a:defRPr>
            </a:lvl1pPr>
          </a:lstStyle>
          <a:p>
            <a:pPr>
              <a:defRPr/>
            </a:pPr>
            <a:fld id="{586A6ABB-8826-A944-8C54-AA9532EA5624}" type="slidenum">
              <a:rPr lang="en-US" altLang="en-US"/>
              <a:pPr>
                <a:defRPr/>
              </a:pPr>
              <a:t>‹#›</a:t>
            </a:fld>
            <a:endParaRPr lang="en-US" altLang="en-US"/>
          </a:p>
        </p:txBody>
      </p:sp>
    </p:spTree>
    <p:extLst>
      <p:ext uri="{BB962C8B-B14F-4D97-AF65-F5344CB8AC3E}">
        <p14:creationId xmlns:p14="http://schemas.microsoft.com/office/powerpoint/2010/main" val="2397610427"/>
      </p:ext>
    </p:extLst>
  </p:cSld>
  <p:clrMapOvr>
    <a:masterClrMapping/>
  </p:clrMapOvr>
  <p:transition spd="med">
    <p:fade/>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4"/>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2"/>
            <a:ext cx="7006269" cy="553999"/>
          </a:xfrm>
        </p:spPr>
        <p:txBody>
          <a:bodyPr anchor="b">
            <a:noAutofit/>
          </a:bodyPr>
          <a:lstStyle>
            <a:lvl1pPr>
              <a:defRPr sz="24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33DD781D-C4AD-1055-1BAA-70DF7BEE7F47}"/>
              </a:ext>
            </a:extLst>
          </p:cNvPr>
          <p:cNvSpPr>
            <a:spLocks noGrp="1"/>
          </p:cNvSpPr>
          <p:nvPr>
            <p:ph type="sldNum" sz="quarter" idx="15"/>
          </p:nvPr>
        </p:nvSpPr>
        <p:spPr/>
        <p:txBody>
          <a:bodyPr/>
          <a:lstStyle>
            <a:lvl1pPr>
              <a:defRPr>
                <a:cs typeface="+mn-cs"/>
              </a:defRPr>
            </a:lvl1pPr>
          </a:lstStyle>
          <a:p>
            <a:pPr>
              <a:defRPr/>
            </a:pPr>
            <a:fld id="{79CEF8B9-956C-E142-BB38-9DB65C4BBF02}" type="slidenum">
              <a:rPr lang="en-US" altLang="en-US"/>
              <a:pPr>
                <a:defRPr/>
              </a:pPr>
              <a:t>‹#›</a:t>
            </a:fld>
            <a:endParaRPr lang="en-US" altLang="en-US"/>
          </a:p>
        </p:txBody>
      </p:sp>
    </p:spTree>
    <p:extLst>
      <p:ext uri="{BB962C8B-B14F-4D97-AF65-F5344CB8AC3E}">
        <p14:creationId xmlns:p14="http://schemas.microsoft.com/office/powerpoint/2010/main" val="3312231099"/>
      </p:ext>
    </p:extLst>
  </p:cSld>
  <p:clrMapOvr>
    <a:masterClrMapping/>
  </p:clrMapOvr>
  <p:transition spd="med">
    <p:fade/>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preserve="1" userDrawn="1">
  <p:cSld name="8_Contact">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4D13226B-92EC-B454-05A3-3C130B961031}"/>
              </a:ext>
            </a:extLst>
          </p:cNvPr>
          <p:cNvSpPr txBox="1">
            <a:spLocks noChangeArrowheads="1"/>
          </p:cNvSpPr>
          <p:nvPr userDrawn="1"/>
        </p:nvSpPr>
        <p:spPr bwMode="auto">
          <a:xfrm>
            <a:off x="914400" y="3692525"/>
            <a:ext cx="3992563" cy="1630363"/>
          </a:xfrm>
          <a:prstGeom prst="rect">
            <a:avLst/>
          </a:prstGeom>
          <a:noFill/>
          <a:ln>
            <a:noFill/>
          </a:ln>
        </p:spPr>
        <p:txBody>
          <a:bodyPr>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1551" b="1" baseline="30000" dirty="0">
                <a:solidFill>
                  <a:prstClr val="black"/>
                </a:solidFill>
                <a:latin typeface="Arial Narrow" pitchFamily="34" charset="0"/>
                <a:cs typeface="Arial" pitchFamily="34" charset="0"/>
              </a:rPr>
              <a:t>Contacts ESMO </a:t>
            </a:r>
          </a:p>
          <a:p>
            <a:pPr eaLnBrk="1" hangingPunct="1">
              <a:defRPr/>
            </a:pPr>
            <a:endParaRPr lang="en-US" altLang="en-US" sz="1551" b="1" baseline="30000" dirty="0">
              <a:solidFill>
                <a:prstClr val="black"/>
              </a:solidFill>
              <a:latin typeface="Arial Narrow" pitchFamily="34" charset="0"/>
              <a:cs typeface="Arial" pitchFamily="34" charset="0"/>
            </a:endParaRPr>
          </a:p>
          <a:p>
            <a:pPr eaLnBrk="1" hangingPunct="1">
              <a:defRPr/>
            </a:pPr>
            <a:r>
              <a:rPr lang="en-US" altLang="en-US" sz="1551" baseline="30000" dirty="0">
                <a:solidFill>
                  <a:prstClr val="black"/>
                </a:solidFill>
                <a:latin typeface="Arial Narrow" pitchFamily="34" charset="0"/>
                <a:cs typeface="Arial" pitchFamily="34" charset="0"/>
              </a:rPr>
              <a:t>European Society for Medical Oncology </a:t>
            </a:r>
            <a:br>
              <a:rPr lang="en-US" altLang="en-US" sz="1551" baseline="30000" dirty="0">
                <a:solidFill>
                  <a:prstClr val="black"/>
                </a:solidFill>
                <a:latin typeface="Arial Narrow" pitchFamily="34" charset="0"/>
                <a:cs typeface="Arial" pitchFamily="34" charset="0"/>
              </a:rPr>
            </a:br>
            <a:r>
              <a:rPr lang="en-US" altLang="en-US" sz="1551" baseline="30000" dirty="0">
                <a:solidFill>
                  <a:prstClr val="black"/>
                </a:solidFill>
                <a:latin typeface="Arial Narrow" pitchFamily="34" charset="0"/>
                <a:cs typeface="Arial" pitchFamily="34" charset="0"/>
              </a:rPr>
              <a:t>Via L. </a:t>
            </a:r>
            <a:r>
              <a:rPr lang="en-US" altLang="en-US" sz="1551" baseline="30000" dirty="0" err="1">
                <a:solidFill>
                  <a:prstClr val="black"/>
                </a:solidFill>
                <a:latin typeface="Arial Narrow" pitchFamily="34" charset="0"/>
                <a:cs typeface="Arial" pitchFamily="34" charset="0"/>
              </a:rPr>
              <a:t>Taddei</a:t>
            </a:r>
            <a:r>
              <a:rPr lang="en-US" altLang="en-US" sz="1551" baseline="30000" dirty="0">
                <a:solidFill>
                  <a:prstClr val="black"/>
                </a:solidFill>
                <a:latin typeface="Arial Narrow" pitchFamily="34" charset="0"/>
                <a:cs typeface="Arial" pitchFamily="34" charset="0"/>
              </a:rPr>
              <a:t> 4, CH-6962 </a:t>
            </a:r>
            <a:r>
              <a:rPr lang="en-US" altLang="en-US" sz="1551" baseline="30000" dirty="0" err="1">
                <a:solidFill>
                  <a:prstClr val="black"/>
                </a:solidFill>
                <a:latin typeface="Arial Narrow" pitchFamily="34" charset="0"/>
                <a:cs typeface="Arial" pitchFamily="34" charset="0"/>
              </a:rPr>
              <a:t>Viganello</a:t>
            </a:r>
            <a:r>
              <a:rPr lang="en-US" altLang="en-US" sz="1551" baseline="30000" dirty="0">
                <a:solidFill>
                  <a:prstClr val="black"/>
                </a:solidFill>
                <a:latin typeface="Arial Narrow" pitchFamily="34" charset="0"/>
                <a:cs typeface="Arial" pitchFamily="34" charset="0"/>
              </a:rPr>
              <a:t> – </a:t>
            </a:r>
            <a:r>
              <a:rPr lang="en-US" altLang="en-US" sz="1551" baseline="30000" dirty="0" err="1">
                <a:solidFill>
                  <a:prstClr val="black"/>
                </a:solidFill>
                <a:latin typeface="Arial Narrow" pitchFamily="34" charset="0"/>
                <a:cs typeface="Arial" pitchFamily="34" charset="0"/>
              </a:rPr>
              <a:t>Lugano</a:t>
            </a:r>
            <a:br>
              <a:rPr lang="en-US" altLang="en-US" sz="1551" baseline="30000" dirty="0">
                <a:solidFill>
                  <a:prstClr val="black"/>
                </a:solidFill>
                <a:latin typeface="Arial Narrow" pitchFamily="34" charset="0"/>
                <a:cs typeface="Arial" pitchFamily="34" charset="0"/>
              </a:rPr>
            </a:br>
            <a:r>
              <a:rPr lang="en-US" altLang="en-US" sz="1551" baseline="30000" dirty="0">
                <a:solidFill>
                  <a:prstClr val="black"/>
                </a:solidFill>
                <a:latin typeface="Arial Narrow" pitchFamily="34" charset="0"/>
                <a:cs typeface="Arial" pitchFamily="34" charset="0"/>
              </a:rPr>
              <a:t>T. +41 (0)91 973 19 00</a:t>
            </a:r>
            <a:br>
              <a:rPr lang="en-US" altLang="en-US" sz="1551" baseline="30000" dirty="0">
                <a:solidFill>
                  <a:prstClr val="black"/>
                </a:solidFill>
                <a:latin typeface="Arial Narrow" pitchFamily="34" charset="0"/>
                <a:cs typeface="Arial" pitchFamily="34" charset="0"/>
              </a:rPr>
            </a:br>
            <a:r>
              <a:rPr lang="en-US" altLang="en-US" sz="1551" baseline="30000" dirty="0">
                <a:solidFill>
                  <a:prstClr val="black"/>
                </a:solidFill>
                <a:latin typeface="Arial Narrow" pitchFamily="34" charset="0"/>
                <a:cs typeface="Arial" pitchFamily="34" charset="0"/>
              </a:rPr>
              <a:t>F. +41 (0)91 973 19 02</a:t>
            </a:r>
            <a:br>
              <a:rPr lang="en-US" altLang="en-US" sz="1551" baseline="30000" dirty="0">
                <a:solidFill>
                  <a:prstClr val="black"/>
                </a:solidFill>
                <a:latin typeface="Arial Narrow" pitchFamily="34" charset="0"/>
                <a:cs typeface="Arial" pitchFamily="34" charset="0"/>
              </a:rPr>
            </a:br>
            <a:r>
              <a:rPr lang="en-US" altLang="en-US" sz="1551" baseline="30000" dirty="0">
                <a:solidFill>
                  <a:prstClr val="black"/>
                </a:solidFill>
                <a:latin typeface="Arial Narrow" pitchFamily="34" charset="0"/>
                <a:cs typeface="Arial" pitchFamily="34" charset="0"/>
              </a:rPr>
              <a:t>http://</a:t>
            </a:r>
            <a:r>
              <a:rPr lang="en-US" altLang="en-US" sz="1551" baseline="30000" dirty="0" err="1">
                <a:solidFill>
                  <a:prstClr val="black"/>
                </a:solidFill>
                <a:latin typeface="Arial Narrow" pitchFamily="34" charset="0"/>
                <a:cs typeface="Arial" pitchFamily="34" charset="0"/>
              </a:rPr>
              <a:t>www.esmo.org</a:t>
            </a:r>
            <a:endParaRPr lang="en-US" altLang="en-US" sz="1551" b="1" dirty="0">
              <a:solidFill>
                <a:prstClr val="black"/>
              </a:solidFill>
              <a:latin typeface="Arial Narrow" pitchFamily="34" charset="0"/>
              <a:cs typeface="Arial" pitchFamily="34" charset="0"/>
            </a:endParaRPr>
          </a:p>
          <a:p>
            <a:pPr eaLnBrk="1" hangingPunct="1">
              <a:defRPr/>
            </a:pPr>
            <a:r>
              <a:rPr lang="en-US" altLang="en-US" sz="1551" baseline="30000" dirty="0" err="1">
                <a:solidFill>
                  <a:prstClr val="black"/>
                </a:solidFill>
                <a:latin typeface="Arial Narrow" pitchFamily="34" charset="0"/>
                <a:cs typeface="Arial" pitchFamily="34" charset="0"/>
              </a:rPr>
              <a:t>esmo@esmo.org</a:t>
            </a:r>
            <a:endParaRPr lang="en-US" altLang="en-US" sz="1551" baseline="30000" dirty="0">
              <a:solidFill>
                <a:prstClr val="black"/>
              </a:solidFill>
              <a:latin typeface="Arial Narrow" pitchFamily="34" charset="0"/>
              <a:cs typeface="Arial" pitchFamily="34" charset="0"/>
            </a:endParaRPr>
          </a:p>
          <a:p>
            <a:pPr eaLnBrk="1" hangingPunct="1">
              <a:defRPr/>
            </a:pPr>
            <a:endParaRPr lang="en-US" altLang="en-US" sz="1800" baseline="30000" dirty="0">
              <a:solidFill>
                <a:prstClr val="black"/>
              </a:solidFill>
              <a:latin typeface="Arial Narrow" pitchFamily="34" charset="0"/>
              <a:cs typeface="Arial" pitchFamily="34" charset="0"/>
            </a:endParaRPr>
          </a:p>
        </p:txBody>
      </p:sp>
      <p:sp>
        <p:nvSpPr>
          <p:cNvPr id="5" name="Text Placeholder 18"/>
          <p:cNvSpPr>
            <a:spLocks noGrp="1"/>
          </p:cNvSpPr>
          <p:nvPr>
            <p:ph type="body" sz="quarter" idx="10"/>
          </p:nvPr>
        </p:nvSpPr>
        <p:spPr>
          <a:xfrm>
            <a:off x="914403" y="2266720"/>
            <a:ext cx="6924495" cy="297517"/>
          </a:xfrm>
        </p:spPr>
        <p:txBody>
          <a:bodyPr tIns="140400" anchor="ctr">
            <a:noAutofit/>
          </a:bodyPr>
          <a:lstStyle>
            <a:lvl1pPr marL="0" indent="0" rtl="0">
              <a:buFontTx/>
              <a:buNone/>
              <a:defRPr lang="en-US" sz="1700" b="1" i="0" u="none" strike="noStrike" baseline="30000" smtClean="0">
                <a:solidFill>
                  <a:schemeClr val="tx1"/>
                </a:solidFill>
              </a:defRPr>
            </a:lvl1pPr>
          </a:lstStyle>
          <a:p>
            <a:pPr lvl="0"/>
            <a:r>
              <a:rPr lang="en-US"/>
              <a:t>Click to edit Master text styles</a:t>
            </a:r>
          </a:p>
        </p:txBody>
      </p:sp>
      <p:sp>
        <p:nvSpPr>
          <p:cNvPr id="6" name="Text Placeholder 18"/>
          <p:cNvSpPr>
            <a:spLocks noGrp="1"/>
          </p:cNvSpPr>
          <p:nvPr>
            <p:ph type="body" sz="quarter" idx="11"/>
          </p:nvPr>
        </p:nvSpPr>
        <p:spPr>
          <a:xfrm>
            <a:off x="914400" y="2664488"/>
            <a:ext cx="6924493" cy="270475"/>
          </a:xfrm>
        </p:spPr>
        <p:txBody>
          <a:bodyPr tIns="93600" bIns="0" anchor="ctr">
            <a:noAutofit/>
          </a:bodyPr>
          <a:lstStyle>
            <a:lvl1pPr marL="0" indent="0" rtl="0">
              <a:buFontTx/>
              <a:buNone/>
              <a:defRPr lang="en-US" sz="1700"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p:nvPr>
        </p:nvSpPr>
        <p:spPr>
          <a:xfrm>
            <a:off x="914400" y="2937600"/>
            <a:ext cx="6924493" cy="297600"/>
          </a:xfrm>
        </p:spPr>
        <p:txBody>
          <a:bodyPr tIns="93600" bIns="0" anchor="ctr">
            <a:noAutofit/>
          </a:bodyPr>
          <a:lstStyle>
            <a:lvl1pPr marL="0" indent="0" rtl="0">
              <a:buFontTx/>
              <a:buNone/>
              <a:defRPr lang="en-US" sz="1700" b="0" i="0" u="none" strike="noStrike" baseline="30000" smtClean="0">
                <a:solidFill>
                  <a:schemeClr val="tx1"/>
                </a:solidFill>
              </a:defRPr>
            </a:lvl1pPr>
          </a:lstStyle>
          <a:p>
            <a:pPr lvl="0"/>
            <a:r>
              <a:rPr lang="es-ES"/>
              <a:t>Haga clic para modificar los estilos de texto del patrón</a:t>
            </a:r>
          </a:p>
        </p:txBody>
      </p:sp>
      <p:sp>
        <p:nvSpPr>
          <p:cNvPr id="3" name="Slide Number Placeholder 5">
            <a:extLst>
              <a:ext uri="{FF2B5EF4-FFF2-40B4-BE49-F238E27FC236}">
                <a16:creationId xmlns:a16="http://schemas.microsoft.com/office/drawing/2014/main" id="{1A26BAEB-41AE-C134-AC3A-EAD3C5132D5E}"/>
              </a:ext>
            </a:extLst>
          </p:cNvPr>
          <p:cNvSpPr>
            <a:spLocks noGrp="1"/>
          </p:cNvSpPr>
          <p:nvPr>
            <p:ph type="sldNum" sz="quarter" idx="13"/>
          </p:nvPr>
        </p:nvSpPr>
        <p:spPr/>
        <p:txBody>
          <a:bodyPr/>
          <a:lstStyle>
            <a:lvl1pPr>
              <a:defRPr>
                <a:cs typeface="+mn-cs"/>
              </a:defRPr>
            </a:lvl1pPr>
          </a:lstStyle>
          <a:p>
            <a:pPr>
              <a:defRPr/>
            </a:pPr>
            <a:fld id="{A1B03228-6F55-0344-95D4-8CA052CFBAF1}" type="slidenum">
              <a:rPr lang="en-US" altLang="en-US"/>
              <a:pPr>
                <a:defRPr/>
              </a:pPr>
              <a:t>‹#›</a:t>
            </a:fld>
            <a:endParaRPr lang="en-US" altLang="en-US"/>
          </a:p>
        </p:txBody>
      </p:sp>
    </p:spTree>
    <p:extLst>
      <p:ext uri="{BB962C8B-B14F-4D97-AF65-F5344CB8AC3E}">
        <p14:creationId xmlns:p14="http://schemas.microsoft.com/office/powerpoint/2010/main" val="100981534"/>
      </p:ext>
    </p:extLst>
  </p:cSld>
  <p:clrMapOvr>
    <a:masterClrMapping/>
  </p:clrMapOvr>
  <p:transition spd="med">
    <p:fade/>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81E64F9-DDC3-9377-7DC3-82E52E2EC08F}"/>
              </a:ext>
            </a:extLst>
          </p:cNvPr>
          <p:cNvSpPr>
            <a:spLocks noGrp="1"/>
          </p:cNvSpPr>
          <p:nvPr>
            <p:ph type="dt" sz="half" idx="10"/>
          </p:nvPr>
        </p:nvSpPr>
        <p:spPr>
          <a:xfrm>
            <a:off x="609600" y="6356350"/>
            <a:ext cx="2844800" cy="365125"/>
          </a:xfrm>
          <a:prstGeom prst="rect">
            <a:avLst/>
          </a:prstGeom>
        </p:spPr>
        <p:txBody>
          <a:bodyPr/>
          <a:lstStyle>
            <a:lvl1pPr>
              <a:defRPr>
                <a:solidFill>
                  <a:prstClr val="black"/>
                </a:solidFill>
                <a:latin typeface="Calibri" panose="020F0502020204030204" pitchFamily="34" charset="0"/>
                <a:ea typeface="MS PGothic" panose="020B0600070205080204" pitchFamily="34" charset="-128"/>
                <a:cs typeface="Arial" pitchFamily="34" charset="0"/>
              </a:defRPr>
            </a:lvl1pPr>
          </a:lstStyle>
          <a:p>
            <a:pPr>
              <a:defRPr/>
            </a:pPr>
            <a:fld id="{FE1BEE69-DA8A-7945-AACD-9168A8EEBB38}" type="datetimeFigureOut">
              <a:rPr lang="en-US"/>
              <a:pPr>
                <a:defRPr/>
              </a:pPr>
              <a:t>6/2/25</a:t>
            </a:fld>
            <a:endParaRPr lang="en-US"/>
          </a:p>
        </p:txBody>
      </p:sp>
      <p:sp>
        <p:nvSpPr>
          <p:cNvPr id="5" name="Footer Placeholder 4">
            <a:extLst>
              <a:ext uri="{FF2B5EF4-FFF2-40B4-BE49-F238E27FC236}">
                <a16:creationId xmlns:a16="http://schemas.microsoft.com/office/drawing/2014/main" id="{40A94A7E-B8D3-E9EC-4B0A-F2129F4AEBD8}"/>
              </a:ext>
            </a:extLst>
          </p:cNvPr>
          <p:cNvSpPr>
            <a:spLocks noGrp="1"/>
          </p:cNvSpPr>
          <p:nvPr>
            <p:ph type="ftr" sz="quarter" idx="11"/>
          </p:nvPr>
        </p:nvSpPr>
        <p:spPr>
          <a:xfrm>
            <a:off x="4165600" y="6356350"/>
            <a:ext cx="3860800" cy="365125"/>
          </a:xfrm>
          <a:prstGeom prst="rect">
            <a:avLst/>
          </a:prstGeom>
        </p:spPr>
        <p:txBody>
          <a:bodyPr/>
          <a:lstStyle>
            <a:lvl1pPr>
              <a:defRPr>
                <a:solidFill>
                  <a:prstClr val="black"/>
                </a:solidFill>
                <a:latin typeface="Calibri" panose="020F0502020204030204" pitchFamily="34" charset="0"/>
                <a:ea typeface="MS PGothic" panose="020B0600070205080204" pitchFamily="34" charset="-128"/>
                <a:cs typeface="Arial" pitchFamily="34" charset="0"/>
              </a:defRPr>
            </a:lvl1pPr>
          </a:lstStyle>
          <a:p>
            <a:pPr>
              <a:defRPr/>
            </a:pPr>
            <a:endParaRPr lang="en-US"/>
          </a:p>
        </p:txBody>
      </p:sp>
      <p:sp>
        <p:nvSpPr>
          <p:cNvPr id="6" name="Slide Number Placeholder 5">
            <a:extLst>
              <a:ext uri="{FF2B5EF4-FFF2-40B4-BE49-F238E27FC236}">
                <a16:creationId xmlns:a16="http://schemas.microsoft.com/office/drawing/2014/main" id="{24F4C5B4-5599-57E5-5C88-82B37429AF69}"/>
              </a:ext>
            </a:extLst>
          </p:cNvPr>
          <p:cNvSpPr>
            <a:spLocks noGrp="1"/>
          </p:cNvSpPr>
          <p:nvPr>
            <p:ph type="sldNum" sz="quarter" idx="12"/>
          </p:nvPr>
        </p:nvSpPr>
        <p:spPr/>
        <p:txBody>
          <a:bodyPr/>
          <a:lstStyle>
            <a:lvl1pPr>
              <a:defRPr>
                <a:cs typeface="+mn-cs"/>
              </a:defRPr>
            </a:lvl1pPr>
          </a:lstStyle>
          <a:p>
            <a:pPr>
              <a:defRPr/>
            </a:pPr>
            <a:fld id="{8C23B124-180E-5B47-84F2-0AF9E8FEAE06}" type="slidenum">
              <a:rPr lang="en-US"/>
              <a:pPr>
                <a:defRPr/>
              </a:pPr>
              <a:t>‹#›</a:t>
            </a:fld>
            <a:endParaRPr lang="en-US"/>
          </a:p>
        </p:txBody>
      </p:sp>
    </p:spTree>
    <p:extLst>
      <p:ext uri="{BB962C8B-B14F-4D97-AF65-F5344CB8AC3E}">
        <p14:creationId xmlns:p14="http://schemas.microsoft.com/office/powerpoint/2010/main" val="4214175392"/>
      </p:ext>
    </p:extLst>
  </p:cSld>
  <p:clrMapOvr>
    <a:masterClrMapping/>
  </p:clrMapOvr>
  <p:transition spd="med">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6212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5_Title and Content">
    <p:spTree>
      <p:nvGrpSpPr>
        <p:cNvPr id="1" name=""/>
        <p:cNvGrpSpPr/>
        <p:nvPr/>
      </p:nvGrpSpPr>
      <p:grpSpPr>
        <a:xfrm>
          <a:off x="0" y="0"/>
          <a:ext cx="0" cy="0"/>
          <a:chOff x="0" y="0"/>
          <a:chExt cx="0" cy="0"/>
        </a:xfrm>
      </p:grpSpPr>
      <p:sp>
        <p:nvSpPr>
          <p:cNvPr id="20" name="Texto del título"/>
          <p:cNvSpPr>
            <a:spLocks noGrp="1"/>
          </p:cNvSpPr>
          <p:nvPr>
            <p:ph type="title"/>
          </p:nvPr>
        </p:nvSpPr>
        <p:spPr>
          <a:prstGeom prst="rect">
            <a:avLst/>
          </a:prstGeom>
        </p:spPr>
        <p:txBody>
          <a:bodyPr/>
          <a:lstStyle/>
          <a:p>
            <a:r>
              <a:t>Texto del título</a:t>
            </a:r>
          </a:p>
        </p:txBody>
      </p:sp>
      <p:sp>
        <p:nvSpPr>
          <p:cNvPr id="21" name="Nivel de texto 1…"/>
          <p:cNvSpPr>
            <a:spLocks noGrp="1"/>
          </p:cNvSpPr>
          <p:nvPr>
            <p:ph type="body" idx="1"/>
          </p:nvPr>
        </p:nvSpPr>
        <p:spPr>
          <a:prstGeom prst="rect">
            <a:avLst/>
          </a:prstGeom>
        </p:spPr>
        <p:txBody>
          <a:bodyPr/>
          <a:lstStyle/>
          <a:p>
            <a:r>
              <a:t>Nivel de texto 1</a:t>
            </a:r>
          </a:p>
          <a:p>
            <a:pPr lvl="1"/>
            <a:r>
              <a:t>Nivel de texto 2</a:t>
            </a:r>
          </a:p>
          <a:p>
            <a:pPr lvl="2"/>
            <a:r>
              <a:t>Nivel de texto 3</a:t>
            </a:r>
          </a:p>
          <a:p>
            <a:pPr lvl="3"/>
            <a:r>
              <a:t>Nivel de texto 4</a:t>
            </a:r>
          </a:p>
          <a:p>
            <a:pPr lvl="4"/>
            <a:r>
              <a:t>Nivel de texto 5</a:t>
            </a:r>
          </a:p>
        </p:txBody>
      </p:sp>
      <p:sp>
        <p:nvSpPr>
          <p:cNvPr id="2" name="Número de diapositiva">
            <a:extLst>
              <a:ext uri="{FF2B5EF4-FFF2-40B4-BE49-F238E27FC236}">
                <a16:creationId xmlns:a16="http://schemas.microsoft.com/office/drawing/2014/main" id="{59568B53-050D-6FAD-B01C-29284FE8888B}"/>
              </a:ext>
            </a:extLst>
          </p:cNvPr>
          <p:cNvSpPr>
            <a:spLocks noGrp="1"/>
          </p:cNvSpPr>
          <p:nvPr>
            <p:ph type="sldNum" sz="quarter" idx="10"/>
          </p:nvPr>
        </p:nvSpPr>
        <p:spPr/>
        <p:txBody>
          <a:bodyPr/>
          <a:lstStyle>
            <a:lvl1pPr>
              <a:defRPr>
                <a:cs typeface="+mn-cs"/>
              </a:defRPr>
            </a:lvl1pPr>
          </a:lstStyle>
          <a:p>
            <a:pPr>
              <a:defRPr/>
            </a:pPr>
            <a:fld id="{1A46BB1A-0AA2-D746-8F2D-CACD1469AA79}" type="slidenum">
              <a:rPr lang="en-US" altLang="en-US"/>
              <a:pPr>
                <a:defRPr/>
              </a:pPr>
              <a:t>‹#›</a:t>
            </a:fld>
            <a:endParaRPr lang="en-US" altLang="en-US"/>
          </a:p>
        </p:txBody>
      </p:sp>
    </p:spTree>
    <p:extLst>
      <p:ext uri="{BB962C8B-B14F-4D97-AF65-F5344CB8AC3E}">
        <p14:creationId xmlns:p14="http://schemas.microsoft.com/office/powerpoint/2010/main" val="379711604"/>
      </p:ext>
    </p:extLst>
  </p:cSld>
  <p:clrMapOvr>
    <a:masterClrMapping/>
  </p:clrMapOvr>
  <p:transition spd="med">
    <p:fade/>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userDrawn="1">
  <p:cSld name="Title, Subtitle &amp; Content">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18ABDF3-4EBF-C3CB-5218-BAF974125BC9}"/>
              </a:ext>
            </a:extLst>
          </p:cNvPr>
          <p:cNvSpPr/>
          <p:nvPr userDrawn="1"/>
        </p:nvSpPr>
        <p:spPr>
          <a:xfrm>
            <a:off x="239713" y="6500813"/>
            <a:ext cx="10656887" cy="207962"/>
          </a:xfrm>
          <a:prstGeom prst="rect">
            <a:avLst/>
          </a:prstGeom>
        </p:spPr>
        <p:txBody>
          <a:bodyPr>
            <a:spAutoFit/>
          </a:bodyPr>
          <a:lstStyle/>
          <a:p>
            <a:pPr defTabSz="685783">
              <a:defRPr/>
            </a:pPr>
            <a:r>
              <a:rPr lang="en-GB" sz="751" dirty="0" err="1">
                <a:solidFill>
                  <a:prstClr val="black"/>
                </a:solidFill>
                <a:ea typeface="MS PGothic" panose="020B0600070205080204" pitchFamily="34" charset="-128"/>
                <a:cs typeface="Arial" pitchFamily="34" charset="0"/>
              </a:rPr>
              <a:t>Doi</a:t>
            </a:r>
            <a:r>
              <a:rPr lang="en-GB" sz="751" dirty="0">
                <a:solidFill>
                  <a:prstClr val="black"/>
                </a:solidFill>
                <a:ea typeface="MS PGothic" panose="020B0600070205080204" pitchFamily="34" charset="-128"/>
                <a:cs typeface="Arial" pitchFamily="34" charset="0"/>
              </a:rPr>
              <a:t> T, </a:t>
            </a:r>
            <a:r>
              <a:rPr lang="en-GB" sz="751" dirty="0" err="1">
                <a:solidFill>
                  <a:prstClr val="black"/>
                </a:solidFill>
                <a:ea typeface="MS PGothic" panose="020B0600070205080204" pitchFamily="34" charset="-128"/>
                <a:cs typeface="Arial" pitchFamily="34" charset="0"/>
              </a:rPr>
              <a:t>Shitara</a:t>
            </a:r>
            <a:r>
              <a:rPr lang="en-GB" sz="751" dirty="0">
                <a:solidFill>
                  <a:prstClr val="black"/>
                </a:solidFill>
                <a:ea typeface="MS PGothic" panose="020B0600070205080204" pitchFamily="34" charset="-128"/>
                <a:cs typeface="Arial" pitchFamily="34" charset="0"/>
              </a:rPr>
              <a:t> K, Naito Y, et al. Lancet </a:t>
            </a:r>
            <a:r>
              <a:rPr lang="en-GB" sz="751" dirty="0" err="1">
                <a:solidFill>
                  <a:prstClr val="black"/>
                </a:solidFill>
                <a:ea typeface="MS PGothic" panose="020B0600070205080204" pitchFamily="34" charset="-128"/>
                <a:cs typeface="Arial" pitchFamily="34" charset="0"/>
              </a:rPr>
              <a:t>Oncol</a:t>
            </a:r>
            <a:r>
              <a:rPr lang="en-GB" sz="751" dirty="0">
                <a:solidFill>
                  <a:prstClr val="black"/>
                </a:solidFill>
                <a:ea typeface="MS PGothic" panose="020B0600070205080204" pitchFamily="34" charset="-128"/>
                <a:cs typeface="Arial" pitchFamily="34" charset="0"/>
              </a:rPr>
              <a:t> 2017; </a:t>
            </a:r>
            <a:r>
              <a:rPr lang="en-GB" sz="751" dirty="0">
                <a:solidFill>
                  <a:prstClr val="black"/>
                </a:solidFill>
                <a:ea typeface="MS PGothic" panose="020B0600070205080204" pitchFamily="34" charset="-128"/>
                <a:cs typeface="Arial" pitchFamily="34" charset="0"/>
                <a:hlinkClick r:id="rId2"/>
              </a:rPr>
              <a:t>http://dx.doi.org/10.1016/S1470-2045(17)30604-6</a:t>
            </a:r>
            <a:r>
              <a:rPr lang="en-GB" sz="751" dirty="0">
                <a:solidFill>
                  <a:prstClr val="black"/>
                </a:solidFill>
                <a:ea typeface="MS PGothic" panose="020B0600070205080204" pitchFamily="34" charset="-128"/>
                <a:cs typeface="Arial" pitchFamily="34" charset="0"/>
              </a:rPr>
              <a:t>  [</a:t>
            </a:r>
            <a:r>
              <a:rPr lang="en-GB" sz="751" dirty="0" err="1">
                <a:solidFill>
                  <a:prstClr val="black"/>
                </a:solidFill>
                <a:ea typeface="MS PGothic" panose="020B0600070205080204" pitchFamily="34" charset="-128"/>
                <a:cs typeface="Arial" pitchFamily="34" charset="0"/>
              </a:rPr>
              <a:t>Epub</a:t>
            </a:r>
            <a:r>
              <a:rPr lang="en-GB" sz="751" dirty="0">
                <a:solidFill>
                  <a:prstClr val="black"/>
                </a:solidFill>
                <a:ea typeface="MS PGothic" panose="020B0600070205080204" pitchFamily="34" charset="-128"/>
                <a:cs typeface="Arial" pitchFamily="34" charset="0"/>
              </a:rPr>
              <a:t> ahead of print]</a:t>
            </a:r>
          </a:p>
        </p:txBody>
      </p:sp>
      <p:sp>
        <p:nvSpPr>
          <p:cNvPr id="9" name="Title 1"/>
          <p:cNvSpPr>
            <a:spLocks noGrp="1"/>
          </p:cNvSpPr>
          <p:nvPr>
            <p:ph type="title"/>
          </p:nvPr>
        </p:nvSpPr>
        <p:spPr>
          <a:xfrm>
            <a:off x="609600" y="152400"/>
            <a:ext cx="10566400" cy="457200"/>
          </a:xfrm>
        </p:spPr>
        <p:txBody>
          <a:bodyPr anchor="t">
            <a:noAutofit/>
          </a:bodyPr>
          <a:lstStyle>
            <a:lvl1pPr algn="l">
              <a:defRPr sz="2100">
                <a:latin typeface="Arial" pitchFamily="34" charset="0"/>
                <a:cs typeface="Arial" pitchFamily="34" charset="0"/>
              </a:defRPr>
            </a:lvl1pPr>
          </a:lstStyle>
          <a:p>
            <a:r>
              <a:rPr lang="en-US"/>
              <a:t>Click to edit Master title style</a:t>
            </a:r>
            <a:endParaRPr lang="en-US" dirty="0"/>
          </a:p>
        </p:txBody>
      </p:sp>
      <p:sp>
        <p:nvSpPr>
          <p:cNvPr id="10" name="Text Placeholder 7"/>
          <p:cNvSpPr>
            <a:spLocks noGrp="1"/>
          </p:cNvSpPr>
          <p:nvPr>
            <p:ph type="body" sz="quarter" idx="12"/>
          </p:nvPr>
        </p:nvSpPr>
        <p:spPr>
          <a:xfrm>
            <a:off x="609600" y="1524000"/>
            <a:ext cx="10871200" cy="4724400"/>
          </a:xfrm>
        </p:spPr>
        <p:txBody>
          <a:bodyPr/>
          <a:lstStyle>
            <a:lvl1pPr marL="0" indent="0">
              <a:buFontTx/>
              <a:buNone/>
              <a:defRPr sz="2100">
                <a:latin typeface="Arial" pitchFamily="34" charset="0"/>
                <a:cs typeface="Arial" pitchFamily="34" charset="0"/>
              </a:defRPr>
            </a:lvl1pPr>
            <a:lvl2pPr marL="516718" indent="-173826">
              <a:buClr>
                <a:srgbClr val="00B0F0"/>
              </a:buClr>
              <a:buFont typeface="Arial" pitchFamily="34" charset="0"/>
              <a:buChar char="•"/>
              <a:defRPr sz="1800">
                <a:latin typeface="Arial" pitchFamily="34" charset="0"/>
                <a:cs typeface="Arial" pitchFamily="34" charset="0"/>
              </a:defRPr>
            </a:lvl2pPr>
            <a:lvl3pPr marL="770315" indent="-169065">
              <a:buClr>
                <a:srgbClr val="00B0F0"/>
              </a:buClr>
              <a:buFont typeface="Arial" pitchFamily="34" charset="0"/>
              <a:buChar char="•"/>
              <a:defRPr sz="1651">
                <a:latin typeface="Arial" pitchFamily="34" charset="0"/>
                <a:cs typeface="Arial" pitchFamily="34" charset="0"/>
              </a:defRPr>
            </a:lvl3pPr>
            <a:lvl4pPr marL="1033437" indent="-178590">
              <a:buClr>
                <a:srgbClr val="00B0F0"/>
              </a:buClr>
              <a:buFont typeface="Arial" pitchFamily="34" charset="0"/>
              <a:buChar char="•"/>
              <a:defRPr>
                <a:latin typeface="Arial" pitchFamily="34" charset="0"/>
                <a:cs typeface="Arial" pitchFamily="34" charset="0"/>
              </a:defRPr>
            </a:lvl4pPr>
            <a:lvl5pPr marL="1543012" indent="-171446">
              <a:buClr>
                <a:srgbClr val="00B0F0"/>
              </a:buClr>
              <a:buFont typeface="Arial" pitchFamily="34" charset="0"/>
              <a:buChar char="•"/>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9"/>
          <p:cNvSpPr>
            <a:spLocks noGrp="1"/>
          </p:cNvSpPr>
          <p:nvPr>
            <p:ph type="body" sz="quarter" idx="13"/>
          </p:nvPr>
        </p:nvSpPr>
        <p:spPr>
          <a:xfrm>
            <a:off x="628359" y="561536"/>
            <a:ext cx="10547643" cy="276664"/>
          </a:xfrm>
        </p:spPr>
        <p:txBody>
          <a:bodyPr>
            <a:noAutofit/>
          </a:bodyPr>
          <a:lstStyle>
            <a:lvl1pPr marL="0" indent="0">
              <a:buFontTx/>
              <a:buNone/>
              <a:defRPr sz="1500" baseline="0">
                <a:latin typeface="Arial" pitchFamily="34" charset="0"/>
                <a:cs typeface="Arial" pitchFamily="34" charset="0"/>
              </a:defRPr>
            </a:lvl1pPr>
          </a:lstStyle>
          <a:p>
            <a:pPr lvl="0"/>
            <a:r>
              <a:rPr lang="en-US"/>
              <a:t>Click to edit Master text styles</a:t>
            </a:r>
          </a:p>
        </p:txBody>
      </p:sp>
      <p:sp>
        <p:nvSpPr>
          <p:cNvPr id="3" name="Foliennummernplatzhalter 1">
            <a:extLst>
              <a:ext uri="{FF2B5EF4-FFF2-40B4-BE49-F238E27FC236}">
                <a16:creationId xmlns:a16="http://schemas.microsoft.com/office/drawing/2014/main" id="{0EA7EDE2-48D5-0A17-4445-6DE8C5856F1C}"/>
              </a:ext>
            </a:extLst>
          </p:cNvPr>
          <p:cNvSpPr>
            <a:spLocks noGrp="1"/>
          </p:cNvSpPr>
          <p:nvPr>
            <p:ph type="sldNum" sz="quarter" idx="14"/>
          </p:nvPr>
        </p:nvSpPr>
        <p:spPr>
          <a:xfrm>
            <a:off x="9267825" y="6348413"/>
            <a:ext cx="2743200" cy="365125"/>
          </a:xfrm>
        </p:spPr>
        <p:txBody>
          <a:bodyPr/>
          <a:lstStyle>
            <a:lvl1pPr>
              <a:defRPr sz="1200">
                <a:solidFill>
                  <a:srgbClr val="000000"/>
                </a:solidFill>
                <a:latin typeface="Arial" pitchFamily="34" charset="0"/>
                <a:cs typeface="Arial" pitchFamily="34" charset="0"/>
              </a:defRPr>
            </a:lvl1pPr>
          </a:lstStyle>
          <a:p>
            <a:pPr>
              <a:defRPr/>
            </a:pPr>
            <a:fld id="{B74A199B-14C7-5F4E-B5A0-6370F2805F47}" type="slidenum">
              <a:rPr lang="en-US"/>
              <a:pPr>
                <a:defRPr/>
              </a:pPr>
              <a:t>‹#›</a:t>
            </a:fld>
            <a:endParaRPr lang="en-US" dirty="0"/>
          </a:p>
        </p:txBody>
      </p:sp>
    </p:spTree>
    <p:extLst>
      <p:ext uri="{BB962C8B-B14F-4D97-AF65-F5344CB8AC3E}">
        <p14:creationId xmlns:p14="http://schemas.microsoft.com/office/powerpoint/2010/main" val="884067775"/>
      </p:ext>
    </p:extLst>
  </p:cSld>
  <p:clrMapOvr>
    <a:masterClrMapping/>
  </p:clrMapOvr>
  <p:transition spd="med">
    <p:fade/>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userDrawn="1">
  <p:cSld name="Title Only - Oncology">
    <p:spTree>
      <p:nvGrpSpPr>
        <p:cNvPr id="1" name=""/>
        <p:cNvGrpSpPr/>
        <p:nvPr/>
      </p:nvGrpSpPr>
      <p:grpSpPr>
        <a:xfrm>
          <a:off x="0" y="0"/>
          <a:ext cx="0" cy="0"/>
          <a:chOff x="0" y="0"/>
          <a:chExt cx="0" cy="0"/>
        </a:xfrm>
      </p:grpSpPr>
      <p:sp>
        <p:nvSpPr>
          <p:cNvPr id="3" name="Title 2"/>
          <p:cNvSpPr>
            <a:spLocks noGrp="1"/>
          </p:cNvSpPr>
          <p:nvPr>
            <p:ph type="title"/>
          </p:nvPr>
        </p:nvSpPr>
        <p:spPr>
          <a:xfrm>
            <a:off x="469909" y="128605"/>
            <a:ext cx="10131839" cy="1052511"/>
          </a:xfrm>
        </p:spPr>
        <p:txBody>
          <a:bodyPr/>
          <a:lstStyle>
            <a:lvl1pPr>
              <a:defRPr sz="2400"/>
            </a:lvl1pPr>
          </a:lstStyle>
          <a:p>
            <a:r>
              <a:rPr lang="en-US" dirty="0"/>
              <a:t>Click to edit Master title style</a:t>
            </a:r>
            <a:endParaRPr lang="en-GB" dirty="0"/>
          </a:p>
        </p:txBody>
      </p:sp>
      <p:sp>
        <p:nvSpPr>
          <p:cNvPr id="8" name="Text Placeholder 4"/>
          <p:cNvSpPr>
            <a:spLocks noGrp="1"/>
          </p:cNvSpPr>
          <p:nvPr>
            <p:ph type="body" sz="quarter" idx="10"/>
          </p:nvPr>
        </p:nvSpPr>
        <p:spPr>
          <a:xfrm>
            <a:off x="484725" y="5986125"/>
            <a:ext cx="7620953" cy="753161"/>
          </a:xfrm>
        </p:spPr>
        <p:txBody>
          <a:bodyPr wrap="none" lIns="0" tIns="0" rIns="0" bIns="0" anchor="b">
            <a:noAutofit/>
          </a:bodyPr>
          <a:lstStyle>
            <a:lvl1pPr marL="0" indent="0">
              <a:spcBef>
                <a:spcPts val="0"/>
              </a:spcBef>
              <a:buFontTx/>
              <a:buNone/>
              <a:defRPr sz="900"/>
            </a:lvl1pPr>
          </a:lstStyle>
          <a:p>
            <a:pPr lvl="0"/>
            <a:r>
              <a:rPr lang="en-US"/>
              <a:t>Click to edit Master text styles</a:t>
            </a:r>
          </a:p>
        </p:txBody>
      </p:sp>
      <p:sp>
        <p:nvSpPr>
          <p:cNvPr id="9" name="Text Placeholder 4"/>
          <p:cNvSpPr>
            <a:spLocks noGrp="1"/>
          </p:cNvSpPr>
          <p:nvPr>
            <p:ph type="body" sz="quarter" idx="11"/>
          </p:nvPr>
        </p:nvSpPr>
        <p:spPr>
          <a:xfrm>
            <a:off x="4251301" y="5986125"/>
            <a:ext cx="7373436" cy="753161"/>
          </a:xfrm>
        </p:spPr>
        <p:txBody>
          <a:bodyPr lIns="0" tIns="0" rIns="0" bIns="0" anchor="b">
            <a:noAutofit/>
          </a:bodyPr>
          <a:lstStyle>
            <a:lvl1pPr marL="0" indent="0" algn="r">
              <a:spcBef>
                <a:spcPts val="0"/>
              </a:spcBef>
              <a:buFontTx/>
              <a:buNone/>
              <a:defRPr sz="900" baseline="0"/>
            </a:lvl1pPr>
          </a:lstStyle>
          <a:p>
            <a:pPr lvl="0"/>
            <a:r>
              <a:rPr lang="en-US"/>
              <a:t>Click to edit Master text styles</a:t>
            </a:r>
          </a:p>
        </p:txBody>
      </p:sp>
    </p:spTree>
    <p:extLst>
      <p:ext uri="{BB962C8B-B14F-4D97-AF65-F5344CB8AC3E}">
        <p14:creationId xmlns:p14="http://schemas.microsoft.com/office/powerpoint/2010/main" val="1120059984"/>
      </p:ext>
    </p:extLst>
  </p:cSld>
  <p:clrMapOvr>
    <a:masterClrMapping/>
  </p:clrMapOvr>
  <p:transition spd="med">
    <p:fade/>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18FD4C7-EF57-563F-89AE-84895087A8CD}"/>
              </a:ext>
            </a:extLst>
          </p:cNvPr>
          <p:cNvSpPr>
            <a:spLocks noGrp="1"/>
          </p:cNvSpPr>
          <p:nvPr>
            <p:ph type="dt" sz="half" idx="10"/>
          </p:nvPr>
        </p:nvSpPr>
        <p:spPr>
          <a:xfrm>
            <a:off x="609600" y="6356350"/>
            <a:ext cx="2844800" cy="365125"/>
          </a:xfrm>
          <a:prstGeom prst="rect">
            <a:avLst/>
          </a:prstGeom>
        </p:spPr>
        <p:txBody>
          <a:bodyPr/>
          <a:lstStyle>
            <a:lvl1pPr defTabSz="914377">
              <a:defRPr>
                <a:solidFill>
                  <a:prstClr val="black"/>
                </a:solidFill>
                <a:ea typeface="Arial Unicode MS" pitchFamily="34" charset="-128"/>
              </a:defRPr>
            </a:lvl1pPr>
          </a:lstStyle>
          <a:p>
            <a:pPr>
              <a:defRPr/>
            </a:pPr>
            <a:fld id="{2AC4B7DD-2D1E-814B-A8F3-F10A92E4275A}" type="datetimeFigureOut">
              <a:rPr lang="en-US"/>
              <a:pPr>
                <a:defRPr/>
              </a:pPr>
              <a:t>6/2/25</a:t>
            </a:fld>
            <a:endParaRPr lang="en-US"/>
          </a:p>
        </p:txBody>
      </p:sp>
      <p:sp>
        <p:nvSpPr>
          <p:cNvPr id="3" name="Footer Placeholder 4">
            <a:extLst>
              <a:ext uri="{FF2B5EF4-FFF2-40B4-BE49-F238E27FC236}">
                <a16:creationId xmlns:a16="http://schemas.microsoft.com/office/drawing/2014/main" id="{862E8CDE-1D37-20D2-775C-3C1E583072BD}"/>
              </a:ext>
            </a:extLst>
          </p:cNvPr>
          <p:cNvSpPr>
            <a:spLocks noGrp="1"/>
          </p:cNvSpPr>
          <p:nvPr>
            <p:ph type="ftr" sz="quarter" idx="11"/>
          </p:nvPr>
        </p:nvSpPr>
        <p:spPr>
          <a:xfrm>
            <a:off x="4165600" y="6356350"/>
            <a:ext cx="3860800" cy="365125"/>
          </a:xfrm>
          <a:prstGeom prst="rect">
            <a:avLst/>
          </a:prstGeom>
        </p:spPr>
        <p:txBody>
          <a:bodyPr/>
          <a:lstStyle>
            <a:lvl1pPr defTabSz="914377">
              <a:defRPr>
                <a:solidFill>
                  <a:prstClr val="black"/>
                </a:solidFill>
                <a:ea typeface="Arial Unicode MS" pitchFamily="34" charset="-128"/>
              </a:defRPr>
            </a:lvl1pPr>
          </a:lstStyle>
          <a:p>
            <a:pPr>
              <a:defRPr/>
            </a:pPr>
            <a:endParaRPr lang="en-US"/>
          </a:p>
        </p:txBody>
      </p:sp>
      <p:sp>
        <p:nvSpPr>
          <p:cNvPr id="4" name="Slide Number Placeholder 5">
            <a:extLst>
              <a:ext uri="{FF2B5EF4-FFF2-40B4-BE49-F238E27FC236}">
                <a16:creationId xmlns:a16="http://schemas.microsoft.com/office/drawing/2014/main" id="{7888C119-DB7E-1ACC-AF41-EF92195E57A0}"/>
              </a:ext>
            </a:extLst>
          </p:cNvPr>
          <p:cNvSpPr>
            <a:spLocks noGrp="1"/>
          </p:cNvSpPr>
          <p:nvPr>
            <p:ph type="sldNum" sz="quarter" idx="12"/>
          </p:nvPr>
        </p:nvSpPr>
        <p:spPr/>
        <p:txBody>
          <a:bodyPr/>
          <a:lstStyle>
            <a:lvl1pPr>
              <a:defRPr>
                <a:cs typeface="+mn-cs"/>
              </a:defRPr>
            </a:lvl1pPr>
          </a:lstStyle>
          <a:p>
            <a:pPr>
              <a:defRPr/>
            </a:pPr>
            <a:fld id="{43C510A9-2A97-3443-96B5-3E878A6EA43D}" type="slidenum">
              <a:rPr lang="en-US"/>
              <a:pPr>
                <a:defRPr/>
              </a:pPr>
              <a:t>‹#›</a:t>
            </a:fld>
            <a:endParaRPr lang="en-US"/>
          </a:p>
        </p:txBody>
      </p:sp>
    </p:spTree>
    <p:extLst>
      <p:ext uri="{BB962C8B-B14F-4D97-AF65-F5344CB8AC3E}">
        <p14:creationId xmlns:p14="http://schemas.microsoft.com/office/powerpoint/2010/main" val="1955189363"/>
      </p:ext>
    </p:extLst>
  </p:cSld>
  <p:clrMapOvr>
    <a:masterClrMapping/>
  </p:clrMapOvr>
  <p:transition spd="med">
    <p:fade/>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4" name="TextBox 16">
            <a:extLst>
              <a:ext uri="{FF2B5EF4-FFF2-40B4-BE49-F238E27FC236}">
                <a16:creationId xmlns:a16="http://schemas.microsoft.com/office/drawing/2014/main" id="{DE5F2F14-D91C-C76F-0BB1-F82CA49FFBFE}"/>
              </a:ext>
            </a:extLst>
          </p:cNvPr>
          <p:cNvSpPr txBox="1">
            <a:spLocks noChangeArrowheads="1"/>
          </p:cNvSpPr>
          <p:nvPr userDrawn="1"/>
        </p:nvSpPr>
        <p:spPr bwMode="auto">
          <a:xfrm>
            <a:off x="9371013" y="5856288"/>
            <a:ext cx="2211387" cy="338137"/>
          </a:xfrm>
          <a:prstGeom prst="rect">
            <a:avLst/>
          </a:prstGeom>
          <a:noFill/>
          <a:ln>
            <a:noFill/>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eaLnBrk="1" hangingPunct="1">
              <a:defRPr/>
            </a:pPr>
            <a:r>
              <a:rPr lang="it-IT" altLang="en-US" sz="1600">
                <a:solidFill>
                  <a:srgbClr val="000000"/>
                </a:solidFill>
                <a:latin typeface="Arial Narrow" panose="020B0604020202020204" pitchFamily="34" charset="0"/>
                <a:ea typeface="Arial Narrow" panose="020B0604020202020204" pitchFamily="34" charset="0"/>
                <a:cs typeface="Arial Narrow" panose="020B0604020202020204" pitchFamily="34" charset="0"/>
              </a:rPr>
              <a:t>esmo</a:t>
            </a:r>
            <a:r>
              <a:rPr lang="en-US" altLang="en-US" sz="1600">
                <a:solidFill>
                  <a:srgbClr val="000000"/>
                </a:solidFill>
                <a:latin typeface="Arial Narrow" panose="020B0604020202020204" pitchFamily="34" charset="0"/>
                <a:ea typeface="Arial Narrow" panose="020B0604020202020204" pitchFamily="34" charset="0"/>
                <a:cs typeface="Arial Narrow" panose="020B0604020202020204" pitchFamily="34" charset="0"/>
              </a:rPr>
              <a:t>.org</a:t>
            </a:r>
          </a:p>
        </p:txBody>
      </p:sp>
      <p:pic>
        <p:nvPicPr>
          <p:cNvPr id="5" name="Picture 5">
            <a:extLst>
              <a:ext uri="{FF2B5EF4-FFF2-40B4-BE49-F238E27FC236}">
                <a16:creationId xmlns:a16="http://schemas.microsoft.com/office/drawing/2014/main" id="{E405B86C-0EC1-7048-277B-7ADA5D66954C}"/>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39725" y="311150"/>
            <a:ext cx="28448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3200"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2400">
                <a:solidFill>
                  <a:schemeClr val="tx1"/>
                </a:solidFill>
                <a:latin typeface="Arial Narrow"/>
                <a:cs typeface="Arial Narrow"/>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6" y="4579200"/>
            <a:ext cx="5900236" cy="307200"/>
          </a:xfrm>
        </p:spPr>
        <p:txBody>
          <a:bodyPr tIns="46800" bIns="234000">
            <a:noAutofit/>
          </a:bodyPr>
          <a:lstStyle>
            <a:lvl1pPr marL="0" indent="0">
              <a:buFontTx/>
              <a:buNone/>
              <a:defRPr sz="12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6" y="4894301"/>
            <a:ext cx="5900236" cy="307200"/>
          </a:xfrm>
        </p:spPr>
        <p:txBody>
          <a:bodyPr tIns="46800" bIns="234000">
            <a:noAutofit/>
          </a:bodyPr>
          <a:lstStyle>
            <a:lvl1pPr marL="0" indent="0">
              <a:buFontTx/>
              <a:buNone/>
              <a:defRPr sz="12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61"/>
            <a:ext cx="5313011" cy="307777"/>
          </a:xfrm>
        </p:spPr>
        <p:txBody>
          <a:bodyPr bIns="234000">
            <a:noAutofit/>
          </a:bodyPr>
          <a:lstStyle>
            <a:lvl1pPr marL="0" indent="0">
              <a:buFontTx/>
              <a:buNone/>
              <a:defRPr sz="1200" b="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692052455"/>
      </p:ext>
    </p:extLst>
  </p:cSld>
  <p:clrMapOvr>
    <a:masterClrMapping/>
  </p:clrMapOvr>
  <p:transition spd="med">
    <p:fade/>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5"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6" y="3370145"/>
            <a:ext cx="6643649" cy="672000"/>
          </a:xfrm>
        </p:spPr>
        <p:txBody>
          <a:bodyPr>
            <a:noAutofit/>
          </a:bodyPr>
          <a:lstStyle>
            <a:lvl1pPr marL="0" indent="0" algn="l">
              <a:buNone/>
              <a:defRPr sz="2400">
                <a:solidFill>
                  <a:schemeClr val="tx1"/>
                </a:solidFill>
                <a:latin typeface="Arial Narrow"/>
                <a:cs typeface="Arial Narrow"/>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3851018548"/>
      </p:ext>
    </p:extLst>
  </p:cSld>
  <p:clrMapOvr>
    <a:masterClrMapping/>
  </p:clrMapOvr>
  <p:transition spd="med">
    <p:fade/>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3"/>
            <a:ext cx="7006269" cy="553999"/>
          </a:xfrm>
        </p:spPr>
        <p:txBody>
          <a:bodyPr anchor="b">
            <a:noAutofit/>
          </a:bodyPr>
          <a:lstStyle>
            <a:lvl1pPr>
              <a:defRPr sz="24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1600" baseline="0"/>
            </a:lvl1pPr>
          </a:lstStyle>
          <a:p>
            <a:pPr lvl="0"/>
            <a:r>
              <a:rPr lang="en-US"/>
              <a:t>Click to edit Master text styles</a:t>
            </a:r>
          </a:p>
        </p:txBody>
      </p:sp>
      <p:sp>
        <p:nvSpPr>
          <p:cNvPr id="3" name="Slide Number Placeholder 5">
            <a:extLst>
              <a:ext uri="{FF2B5EF4-FFF2-40B4-BE49-F238E27FC236}">
                <a16:creationId xmlns:a16="http://schemas.microsoft.com/office/drawing/2014/main" id="{7D0E4BC2-51F7-E053-8EEE-7CE4F2A89580}"/>
              </a:ext>
            </a:extLst>
          </p:cNvPr>
          <p:cNvSpPr>
            <a:spLocks noGrp="1"/>
          </p:cNvSpPr>
          <p:nvPr>
            <p:ph type="sldNum" sz="quarter" idx="13"/>
          </p:nvPr>
        </p:nvSpPr>
        <p:spPr/>
        <p:txBody>
          <a:bodyPr/>
          <a:lstStyle>
            <a:lvl1pPr>
              <a:defRPr/>
            </a:lvl1pPr>
          </a:lstStyle>
          <a:p>
            <a:pPr>
              <a:defRPr/>
            </a:pPr>
            <a:fld id="{59F338A9-2296-4E4D-A4F9-5E19566FE3F8}" type="slidenum">
              <a:rPr lang="en-US" altLang="en-US"/>
              <a:pPr>
                <a:defRPr/>
              </a:pPr>
              <a:t>‹#›</a:t>
            </a:fld>
            <a:endParaRPr lang="en-US" altLang="en-US"/>
          </a:p>
        </p:txBody>
      </p:sp>
    </p:spTree>
    <p:extLst>
      <p:ext uri="{BB962C8B-B14F-4D97-AF65-F5344CB8AC3E}">
        <p14:creationId xmlns:p14="http://schemas.microsoft.com/office/powerpoint/2010/main" val="2521887870"/>
      </p:ext>
    </p:extLst>
  </p:cSld>
  <p:clrMapOvr>
    <a:masterClrMapping/>
  </p:clrMapOvr>
  <p:transition spd="med">
    <p:fade/>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11" y="2112965"/>
            <a:ext cx="4551516" cy="4013627"/>
          </a:xfrm>
          <a:solidFill>
            <a:schemeClr val="bg1">
              <a:lumMod val="85000"/>
            </a:schemeClr>
          </a:solidFill>
        </p:spPr>
        <p:txBody>
          <a:bodyPr anchor="ctr"/>
          <a:lstStyle>
            <a:lvl1pPr marL="0" indent="0" algn="ctr">
              <a:buNone/>
              <a:defRPr sz="1600"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1600" baseline="0"/>
            </a:lvl1pPr>
          </a:lstStyle>
          <a:p>
            <a:pPr lvl="0"/>
            <a:r>
              <a:rPr lang="en-US"/>
              <a:t>Click to edit Master text styles</a:t>
            </a:r>
          </a:p>
        </p:txBody>
      </p:sp>
      <p:sp>
        <p:nvSpPr>
          <p:cNvPr id="10" name="Title 1"/>
          <p:cNvSpPr>
            <a:spLocks noGrp="1"/>
          </p:cNvSpPr>
          <p:nvPr>
            <p:ph type="title"/>
          </p:nvPr>
        </p:nvSpPr>
        <p:spPr>
          <a:xfrm>
            <a:off x="721140" y="550803"/>
            <a:ext cx="7006269" cy="553999"/>
          </a:xfrm>
        </p:spPr>
        <p:txBody>
          <a:bodyPr anchor="b">
            <a:noAutofit/>
          </a:bodyPr>
          <a:lstStyle>
            <a:lvl1pPr>
              <a:defRPr sz="24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1DD1E9FB-D683-6EBB-0094-13FA7A41BF6E}"/>
              </a:ext>
            </a:extLst>
          </p:cNvPr>
          <p:cNvSpPr>
            <a:spLocks noGrp="1"/>
          </p:cNvSpPr>
          <p:nvPr>
            <p:ph type="sldNum" sz="quarter" idx="13"/>
          </p:nvPr>
        </p:nvSpPr>
        <p:spPr/>
        <p:txBody>
          <a:bodyPr/>
          <a:lstStyle>
            <a:lvl1pPr>
              <a:defRPr/>
            </a:lvl1pPr>
          </a:lstStyle>
          <a:p>
            <a:pPr>
              <a:defRPr/>
            </a:pPr>
            <a:fld id="{857E4423-8ADF-9745-9AC2-475B3ABD0C1C}" type="slidenum">
              <a:rPr lang="en-US" altLang="en-US"/>
              <a:pPr>
                <a:defRPr/>
              </a:pPr>
              <a:t>‹#›</a:t>
            </a:fld>
            <a:endParaRPr lang="en-US" altLang="en-US"/>
          </a:p>
        </p:txBody>
      </p:sp>
    </p:spTree>
    <p:extLst>
      <p:ext uri="{BB962C8B-B14F-4D97-AF65-F5344CB8AC3E}">
        <p14:creationId xmlns:p14="http://schemas.microsoft.com/office/powerpoint/2010/main" val="3533544704"/>
      </p:ext>
    </p:extLst>
  </p:cSld>
  <p:clrMapOvr>
    <a:masterClrMapping/>
  </p:clrMapOvr>
  <p:transition spd="med">
    <p:fade/>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9"/>
            <a:ext cx="10742400" cy="1994017"/>
          </a:xfrm>
          <a:solidFill>
            <a:schemeClr val="bg1">
              <a:lumMod val="85000"/>
            </a:schemeClr>
          </a:solidFill>
        </p:spPr>
        <p:txBody>
          <a:bodyPr anchor="ctr"/>
          <a:lstStyle>
            <a:lvl1pPr marL="0" marR="0" indent="0" algn="ctr" defTabSz="457178"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6"/>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3"/>
            <a:ext cx="7006269" cy="553999"/>
          </a:xfrm>
        </p:spPr>
        <p:txBody>
          <a:bodyPr anchor="b">
            <a:noAutofit/>
          </a:bodyPr>
          <a:lstStyle>
            <a:lvl1pPr>
              <a:defRPr sz="24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DE6CD681-6CAA-B1A9-2C00-A89990F9D5D4}"/>
              </a:ext>
            </a:extLst>
          </p:cNvPr>
          <p:cNvSpPr>
            <a:spLocks noGrp="1"/>
          </p:cNvSpPr>
          <p:nvPr>
            <p:ph type="sldNum" sz="quarter" idx="13"/>
          </p:nvPr>
        </p:nvSpPr>
        <p:spPr/>
        <p:txBody>
          <a:bodyPr/>
          <a:lstStyle>
            <a:lvl1pPr>
              <a:defRPr/>
            </a:lvl1pPr>
          </a:lstStyle>
          <a:p>
            <a:pPr>
              <a:defRPr/>
            </a:pPr>
            <a:fld id="{673C6785-7598-344F-AFDF-B902A31483EB}" type="slidenum">
              <a:rPr lang="en-US" altLang="en-US"/>
              <a:pPr>
                <a:defRPr/>
              </a:pPr>
              <a:t>‹#›</a:t>
            </a:fld>
            <a:endParaRPr lang="en-US" altLang="en-US"/>
          </a:p>
        </p:txBody>
      </p:sp>
    </p:spTree>
    <p:extLst>
      <p:ext uri="{BB962C8B-B14F-4D97-AF65-F5344CB8AC3E}">
        <p14:creationId xmlns:p14="http://schemas.microsoft.com/office/powerpoint/2010/main" val="2311388712"/>
      </p:ext>
    </p:extLst>
  </p:cSld>
  <p:clrMapOvr>
    <a:masterClrMapping/>
  </p:clrMapOvr>
  <p:transition spd="med">
    <p:fade/>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5"/>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3"/>
            <a:ext cx="10075917" cy="553999"/>
          </a:xfrm>
        </p:spPr>
        <p:txBody>
          <a:bodyPr anchor="b">
            <a:noAutofit/>
          </a:bodyPr>
          <a:lstStyle>
            <a:lvl1pPr>
              <a:defRPr sz="24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E5DD1BE0-DAE1-6492-318D-8941D0892327}"/>
              </a:ext>
            </a:extLst>
          </p:cNvPr>
          <p:cNvSpPr>
            <a:spLocks noGrp="1"/>
          </p:cNvSpPr>
          <p:nvPr>
            <p:ph type="sldNum" sz="quarter" idx="14"/>
          </p:nvPr>
        </p:nvSpPr>
        <p:spPr/>
        <p:txBody>
          <a:bodyPr/>
          <a:lstStyle>
            <a:lvl1pPr>
              <a:defRPr/>
            </a:lvl1pPr>
          </a:lstStyle>
          <a:p>
            <a:pPr>
              <a:defRPr/>
            </a:pPr>
            <a:fld id="{2772A5C0-65D4-9340-8576-22B22A105D89}" type="slidenum">
              <a:rPr lang="en-US" altLang="en-US"/>
              <a:pPr>
                <a:defRPr/>
              </a:pPr>
              <a:t>‹#›</a:t>
            </a:fld>
            <a:endParaRPr lang="en-US" altLang="en-US"/>
          </a:p>
        </p:txBody>
      </p:sp>
    </p:spTree>
    <p:extLst>
      <p:ext uri="{BB962C8B-B14F-4D97-AF65-F5344CB8AC3E}">
        <p14:creationId xmlns:p14="http://schemas.microsoft.com/office/powerpoint/2010/main" val="3793990194"/>
      </p:ext>
    </p:extLst>
  </p:cSld>
  <p:clrMapOvr>
    <a:masterClrMapping/>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4939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73921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preserve="1" userDrawn="1">
  <p:cSld name="7_Free Conten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6549D57F-C8D3-5F02-6817-142CC985C06F}"/>
              </a:ext>
            </a:extLst>
          </p:cNvPr>
          <p:cNvSpPr>
            <a:spLocks noGrp="1"/>
          </p:cNvSpPr>
          <p:nvPr>
            <p:ph type="sldNum" sz="quarter" idx="10"/>
          </p:nvPr>
        </p:nvSpPr>
        <p:spPr/>
        <p:txBody>
          <a:bodyPr/>
          <a:lstStyle>
            <a:lvl1pPr>
              <a:defRPr/>
            </a:lvl1pPr>
          </a:lstStyle>
          <a:p>
            <a:pPr>
              <a:defRPr/>
            </a:pPr>
            <a:fld id="{E0E61C0E-C468-6746-BEDE-CAA1ABC4B22D}" type="slidenum">
              <a:rPr lang="en-US" altLang="en-US"/>
              <a:pPr>
                <a:defRPr/>
              </a:pPr>
              <a:t>‹#›</a:t>
            </a:fld>
            <a:endParaRPr lang="en-US" altLang="en-US"/>
          </a:p>
        </p:txBody>
      </p:sp>
    </p:spTree>
    <p:extLst>
      <p:ext uri="{BB962C8B-B14F-4D97-AF65-F5344CB8AC3E}">
        <p14:creationId xmlns:p14="http://schemas.microsoft.com/office/powerpoint/2010/main" val="4265270241"/>
      </p:ext>
    </p:extLst>
  </p:cSld>
  <p:clrMapOvr>
    <a:masterClrMapping/>
  </p:clrMapOvr>
  <p:transition spd="med">
    <p:fade/>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5"/>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3"/>
            <a:ext cx="7006269" cy="553999"/>
          </a:xfrm>
        </p:spPr>
        <p:txBody>
          <a:bodyPr anchor="b">
            <a:noAutofit/>
          </a:bodyPr>
          <a:lstStyle>
            <a:lvl1pPr>
              <a:defRPr sz="24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000" baseline="0">
                <a:solidFill>
                  <a:schemeClr val="tx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855AF845-9E8A-6C63-9D7D-510C49FA1EF3}"/>
              </a:ext>
            </a:extLst>
          </p:cNvPr>
          <p:cNvSpPr>
            <a:spLocks noGrp="1"/>
          </p:cNvSpPr>
          <p:nvPr>
            <p:ph type="sldNum" sz="quarter" idx="15"/>
          </p:nvPr>
        </p:nvSpPr>
        <p:spPr/>
        <p:txBody>
          <a:bodyPr/>
          <a:lstStyle>
            <a:lvl1pPr>
              <a:defRPr/>
            </a:lvl1pPr>
          </a:lstStyle>
          <a:p>
            <a:pPr>
              <a:defRPr/>
            </a:pPr>
            <a:fld id="{6B896744-1B2F-AD42-B152-916B8CA04317}" type="slidenum">
              <a:rPr lang="en-US" altLang="en-US"/>
              <a:pPr>
                <a:defRPr/>
              </a:pPr>
              <a:t>‹#›</a:t>
            </a:fld>
            <a:endParaRPr lang="en-US" altLang="en-US"/>
          </a:p>
        </p:txBody>
      </p:sp>
    </p:spTree>
    <p:extLst>
      <p:ext uri="{BB962C8B-B14F-4D97-AF65-F5344CB8AC3E}">
        <p14:creationId xmlns:p14="http://schemas.microsoft.com/office/powerpoint/2010/main" val="4249562385"/>
      </p:ext>
    </p:extLst>
  </p:cSld>
  <p:clrMapOvr>
    <a:masterClrMapping/>
  </p:clrMapOvr>
  <p:transition spd="med">
    <p:fade/>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userDrawn="1">
  <p:cSld name="8_Contact">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37C5E6B3-8E18-BAD3-A132-1C59E64A6D43}"/>
              </a:ext>
            </a:extLst>
          </p:cNvPr>
          <p:cNvSpPr txBox="1">
            <a:spLocks noChangeArrowheads="1"/>
          </p:cNvSpPr>
          <p:nvPr userDrawn="1"/>
        </p:nvSpPr>
        <p:spPr bwMode="auto">
          <a:xfrm>
            <a:off x="914400" y="3692525"/>
            <a:ext cx="3992563" cy="1630363"/>
          </a:xfrm>
          <a:prstGeom prst="rect">
            <a:avLst/>
          </a:prstGeom>
          <a:noFill/>
          <a:ln>
            <a:noFill/>
          </a:ln>
        </p:spPr>
        <p:txBody>
          <a:bodyPr>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1551" b="1" baseline="30000" dirty="0">
                <a:solidFill>
                  <a:prstClr val="black"/>
                </a:solidFill>
                <a:latin typeface="Arial Narrow" pitchFamily="34" charset="0"/>
              </a:rPr>
              <a:t>Contacts ESMO </a:t>
            </a:r>
          </a:p>
          <a:p>
            <a:pPr eaLnBrk="1" hangingPunct="1">
              <a:defRPr/>
            </a:pPr>
            <a:endParaRPr lang="en-US" altLang="en-US" sz="1551" b="1" baseline="30000" dirty="0">
              <a:solidFill>
                <a:prstClr val="black"/>
              </a:solidFill>
              <a:latin typeface="Arial Narrow" pitchFamily="34" charset="0"/>
            </a:endParaRPr>
          </a:p>
          <a:p>
            <a:pPr eaLnBrk="1" hangingPunct="1">
              <a:defRPr/>
            </a:pPr>
            <a:r>
              <a:rPr lang="en-US" altLang="en-US" sz="1551" baseline="30000" dirty="0">
                <a:solidFill>
                  <a:prstClr val="black"/>
                </a:solidFill>
                <a:latin typeface="Arial Narrow" pitchFamily="34" charset="0"/>
              </a:rPr>
              <a:t>European Society for Medical Oncology </a:t>
            </a:r>
            <a:br>
              <a:rPr lang="en-US" altLang="en-US" sz="1551" baseline="30000" dirty="0">
                <a:solidFill>
                  <a:prstClr val="black"/>
                </a:solidFill>
                <a:latin typeface="Arial Narrow" pitchFamily="34" charset="0"/>
              </a:rPr>
            </a:br>
            <a:r>
              <a:rPr lang="en-US" altLang="en-US" sz="1551" baseline="30000" dirty="0">
                <a:solidFill>
                  <a:prstClr val="black"/>
                </a:solidFill>
                <a:latin typeface="Arial Narrow" pitchFamily="34" charset="0"/>
              </a:rPr>
              <a:t>Via L. </a:t>
            </a:r>
            <a:r>
              <a:rPr lang="en-US" altLang="en-US" sz="1551" baseline="30000" dirty="0" err="1">
                <a:solidFill>
                  <a:prstClr val="black"/>
                </a:solidFill>
                <a:latin typeface="Arial Narrow" pitchFamily="34" charset="0"/>
              </a:rPr>
              <a:t>Taddei</a:t>
            </a:r>
            <a:r>
              <a:rPr lang="en-US" altLang="en-US" sz="1551" baseline="30000" dirty="0">
                <a:solidFill>
                  <a:prstClr val="black"/>
                </a:solidFill>
                <a:latin typeface="Arial Narrow" pitchFamily="34" charset="0"/>
              </a:rPr>
              <a:t> 4, CH-6962 </a:t>
            </a:r>
            <a:r>
              <a:rPr lang="en-US" altLang="en-US" sz="1551" baseline="30000" dirty="0" err="1">
                <a:solidFill>
                  <a:prstClr val="black"/>
                </a:solidFill>
                <a:latin typeface="Arial Narrow" pitchFamily="34" charset="0"/>
              </a:rPr>
              <a:t>Viganello</a:t>
            </a:r>
            <a:r>
              <a:rPr lang="en-US" altLang="en-US" sz="1551" baseline="30000" dirty="0">
                <a:solidFill>
                  <a:prstClr val="black"/>
                </a:solidFill>
                <a:latin typeface="Arial Narrow" pitchFamily="34" charset="0"/>
              </a:rPr>
              <a:t> – </a:t>
            </a:r>
            <a:r>
              <a:rPr lang="en-US" altLang="en-US" sz="1551" baseline="30000" dirty="0" err="1">
                <a:solidFill>
                  <a:prstClr val="black"/>
                </a:solidFill>
                <a:latin typeface="Arial Narrow" pitchFamily="34" charset="0"/>
              </a:rPr>
              <a:t>Lugano</a:t>
            </a:r>
            <a:br>
              <a:rPr lang="en-US" altLang="en-US" sz="1551" baseline="30000" dirty="0">
                <a:solidFill>
                  <a:prstClr val="black"/>
                </a:solidFill>
                <a:latin typeface="Arial Narrow" pitchFamily="34" charset="0"/>
              </a:rPr>
            </a:br>
            <a:r>
              <a:rPr lang="en-US" altLang="en-US" sz="1551" baseline="30000" dirty="0">
                <a:solidFill>
                  <a:prstClr val="black"/>
                </a:solidFill>
                <a:latin typeface="Arial Narrow" pitchFamily="34" charset="0"/>
              </a:rPr>
              <a:t>T. +41 (0)91 973 19 00</a:t>
            </a:r>
            <a:br>
              <a:rPr lang="en-US" altLang="en-US" sz="1551" baseline="30000" dirty="0">
                <a:solidFill>
                  <a:prstClr val="black"/>
                </a:solidFill>
                <a:latin typeface="Arial Narrow" pitchFamily="34" charset="0"/>
              </a:rPr>
            </a:br>
            <a:r>
              <a:rPr lang="en-US" altLang="en-US" sz="1551" baseline="30000" dirty="0">
                <a:solidFill>
                  <a:prstClr val="black"/>
                </a:solidFill>
                <a:latin typeface="Arial Narrow" pitchFamily="34" charset="0"/>
              </a:rPr>
              <a:t>F. +41 (0)91 973 19 02</a:t>
            </a:r>
            <a:br>
              <a:rPr lang="en-US" altLang="en-US" sz="1551" baseline="30000" dirty="0">
                <a:solidFill>
                  <a:prstClr val="black"/>
                </a:solidFill>
                <a:latin typeface="Arial Narrow" pitchFamily="34" charset="0"/>
              </a:rPr>
            </a:br>
            <a:r>
              <a:rPr lang="en-US" altLang="en-US" sz="1551" baseline="30000" dirty="0">
                <a:solidFill>
                  <a:prstClr val="black"/>
                </a:solidFill>
                <a:latin typeface="Arial Narrow" pitchFamily="34" charset="0"/>
              </a:rPr>
              <a:t>http://</a:t>
            </a:r>
            <a:r>
              <a:rPr lang="en-US" altLang="en-US" sz="1551" baseline="30000" dirty="0" err="1">
                <a:solidFill>
                  <a:prstClr val="black"/>
                </a:solidFill>
                <a:latin typeface="Arial Narrow" pitchFamily="34" charset="0"/>
              </a:rPr>
              <a:t>www.esmo.org</a:t>
            </a:r>
            <a:endParaRPr lang="en-US" altLang="en-US" sz="1551" b="1" dirty="0">
              <a:solidFill>
                <a:prstClr val="black"/>
              </a:solidFill>
              <a:latin typeface="Arial Narrow" pitchFamily="34" charset="0"/>
            </a:endParaRPr>
          </a:p>
          <a:p>
            <a:pPr eaLnBrk="1" hangingPunct="1">
              <a:defRPr/>
            </a:pPr>
            <a:r>
              <a:rPr lang="en-US" altLang="en-US" sz="1551" baseline="30000" dirty="0" err="1">
                <a:solidFill>
                  <a:prstClr val="black"/>
                </a:solidFill>
                <a:latin typeface="Arial Narrow" pitchFamily="34" charset="0"/>
              </a:rPr>
              <a:t>esmo@esmo.org</a:t>
            </a:r>
            <a:endParaRPr lang="en-US" altLang="en-US" sz="1551" baseline="30000" dirty="0">
              <a:solidFill>
                <a:prstClr val="black"/>
              </a:solidFill>
              <a:latin typeface="Arial Narrow" pitchFamily="34" charset="0"/>
            </a:endParaRPr>
          </a:p>
          <a:p>
            <a:pPr eaLnBrk="1" hangingPunct="1">
              <a:defRPr/>
            </a:pPr>
            <a:endParaRPr lang="en-US" altLang="en-US" sz="1800" baseline="30000" dirty="0">
              <a:solidFill>
                <a:prstClr val="black"/>
              </a:solidFill>
              <a:latin typeface="Arial Narrow" pitchFamily="34" charset="0"/>
            </a:endParaRPr>
          </a:p>
        </p:txBody>
      </p:sp>
      <p:sp>
        <p:nvSpPr>
          <p:cNvPr id="5" name="Text Placeholder 18"/>
          <p:cNvSpPr>
            <a:spLocks noGrp="1"/>
          </p:cNvSpPr>
          <p:nvPr>
            <p:ph type="body" sz="quarter" idx="10"/>
          </p:nvPr>
        </p:nvSpPr>
        <p:spPr>
          <a:xfrm>
            <a:off x="914405" y="2266720"/>
            <a:ext cx="6924495" cy="297517"/>
          </a:xfrm>
        </p:spPr>
        <p:txBody>
          <a:bodyPr tIns="140400" anchor="ctr">
            <a:noAutofit/>
          </a:bodyPr>
          <a:lstStyle>
            <a:lvl1pPr marL="0" indent="0" rtl="0">
              <a:buFontTx/>
              <a:buNone/>
              <a:defRPr lang="en-US" sz="1700" b="1" i="0" u="none" strike="noStrike" baseline="30000" smtClean="0">
                <a:solidFill>
                  <a:schemeClr val="tx1"/>
                </a:solidFill>
              </a:defRPr>
            </a:lvl1pPr>
          </a:lstStyle>
          <a:p>
            <a:pPr lvl="0"/>
            <a:r>
              <a:rPr lang="en-US"/>
              <a:t>Click to edit Master text styles</a:t>
            </a:r>
          </a:p>
        </p:txBody>
      </p:sp>
      <p:sp>
        <p:nvSpPr>
          <p:cNvPr id="6" name="Text Placeholder 18"/>
          <p:cNvSpPr>
            <a:spLocks noGrp="1"/>
          </p:cNvSpPr>
          <p:nvPr>
            <p:ph type="body" sz="quarter" idx="11"/>
          </p:nvPr>
        </p:nvSpPr>
        <p:spPr>
          <a:xfrm>
            <a:off x="914400" y="2664489"/>
            <a:ext cx="6924493" cy="270475"/>
          </a:xfrm>
        </p:spPr>
        <p:txBody>
          <a:bodyPr tIns="93600" bIns="0" anchor="ctr">
            <a:noAutofit/>
          </a:bodyPr>
          <a:lstStyle>
            <a:lvl1pPr marL="0" indent="0" rtl="0">
              <a:buFontTx/>
              <a:buNone/>
              <a:defRPr lang="en-US" sz="1700"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p:nvPr>
        </p:nvSpPr>
        <p:spPr>
          <a:xfrm>
            <a:off x="914400" y="2937600"/>
            <a:ext cx="6924493" cy="297600"/>
          </a:xfrm>
        </p:spPr>
        <p:txBody>
          <a:bodyPr tIns="93600" bIns="0" anchor="ctr">
            <a:noAutofit/>
          </a:bodyPr>
          <a:lstStyle>
            <a:lvl1pPr marL="0" indent="0" rtl="0">
              <a:buFontTx/>
              <a:buNone/>
              <a:defRPr lang="en-US" sz="1700" b="0" i="0" u="none" strike="noStrike" baseline="30000" smtClean="0">
                <a:solidFill>
                  <a:schemeClr val="tx1"/>
                </a:solidFill>
              </a:defRPr>
            </a:lvl1pPr>
          </a:lstStyle>
          <a:p>
            <a:pPr lvl="0"/>
            <a:r>
              <a:rPr lang="es-ES"/>
              <a:t>Haga clic para modificar los estilos de texto del patrón</a:t>
            </a:r>
          </a:p>
        </p:txBody>
      </p:sp>
      <p:sp>
        <p:nvSpPr>
          <p:cNvPr id="3" name="Slide Number Placeholder 5">
            <a:extLst>
              <a:ext uri="{FF2B5EF4-FFF2-40B4-BE49-F238E27FC236}">
                <a16:creationId xmlns:a16="http://schemas.microsoft.com/office/drawing/2014/main" id="{9EDEC36A-BE7E-94D3-6786-F0E479A5A5A3}"/>
              </a:ext>
            </a:extLst>
          </p:cNvPr>
          <p:cNvSpPr>
            <a:spLocks noGrp="1"/>
          </p:cNvSpPr>
          <p:nvPr>
            <p:ph type="sldNum" sz="quarter" idx="13"/>
          </p:nvPr>
        </p:nvSpPr>
        <p:spPr/>
        <p:txBody>
          <a:bodyPr/>
          <a:lstStyle>
            <a:lvl1pPr>
              <a:defRPr/>
            </a:lvl1pPr>
          </a:lstStyle>
          <a:p>
            <a:pPr>
              <a:defRPr/>
            </a:pPr>
            <a:fld id="{62ACFBD1-42C3-6045-B66A-D2B1E8AFD8FE}" type="slidenum">
              <a:rPr lang="en-US" altLang="en-US"/>
              <a:pPr>
                <a:defRPr/>
              </a:pPr>
              <a:t>‹#›</a:t>
            </a:fld>
            <a:endParaRPr lang="en-US" altLang="en-US"/>
          </a:p>
        </p:txBody>
      </p:sp>
    </p:spTree>
    <p:extLst>
      <p:ext uri="{BB962C8B-B14F-4D97-AF65-F5344CB8AC3E}">
        <p14:creationId xmlns:p14="http://schemas.microsoft.com/office/powerpoint/2010/main" val="1174337683"/>
      </p:ext>
    </p:extLst>
  </p:cSld>
  <p:clrMapOvr>
    <a:masterClrMapping/>
  </p:clrMapOvr>
  <p:transition spd="med">
    <p:fade/>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2" y="203201"/>
            <a:ext cx="9917429" cy="998227"/>
          </a:xfrm>
        </p:spPr>
        <p:txBody>
          <a:bodyPr/>
          <a:lstStyle/>
          <a:p>
            <a:r>
              <a:rPr lang="en-US"/>
              <a:t>Click to edit Master title style</a:t>
            </a:r>
            <a:endParaRPr lang="en-GB"/>
          </a:p>
        </p:txBody>
      </p:sp>
      <p:sp>
        <p:nvSpPr>
          <p:cNvPr id="7" name="Text Placeholder 10"/>
          <p:cNvSpPr>
            <a:spLocks noGrp="1"/>
          </p:cNvSpPr>
          <p:nvPr>
            <p:ph type="body" sz="quarter" idx="11"/>
          </p:nvPr>
        </p:nvSpPr>
        <p:spPr>
          <a:xfrm>
            <a:off x="10535420" y="6654017"/>
            <a:ext cx="1147749" cy="114305"/>
          </a:xfrm>
        </p:spPr>
        <p:txBody>
          <a:bodyPr wrap="none" lIns="0" tIns="0" rIns="0" bIns="0" anchor="b">
            <a:spAutoFit/>
          </a:bodyPr>
          <a:lstStyle>
            <a:lvl1pPr marL="0" indent="0" algn="r">
              <a:lnSpc>
                <a:spcPct val="90000"/>
              </a:lnSpc>
              <a:spcBef>
                <a:spcPts val="0"/>
              </a:spcBef>
              <a:buFontTx/>
              <a:buNone/>
              <a:defRPr sz="825"/>
            </a:lvl1pPr>
          </a:lstStyle>
          <a:p>
            <a:pPr lvl="0"/>
            <a:r>
              <a:rPr lang="es-ES"/>
              <a:t>Haga clic para modificar los estilos de texto del patrón</a:t>
            </a:r>
          </a:p>
        </p:txBody>
      </p:sp>
      <p:sp>
        <p:nvSpPr>
          <p:cNvPr id="8" name="Text Placeholder 10"/>
          <p:cNvSpPr>
            <a:spLocks noGrp="1"/>
          </p:cNvSpPr>
          <p:nvPr>
            <p:ph type="body" sz="quarter" idx="12"/>
          </p:nvPr>
        </p:nvSpPr>
        <p:spPr>
          <a:xfrm>
            <a:off x="527054" y="6654017"/>
            <a:ext cx="1040884" cy="114305"/>
          </a:xfrm>
        </p:spPr>
        <p:txBody>
          <a:bodyPr wrap="none" lIns="0" tIns="0" rIns="0" bIns="0" anchor="b">
            <a:spAutoFit/>
          </a:bodyPr>
          <a:lstStyle>
            <a:lvl1pPr marL="0" indent="0" algn="l">
              <a:lnSpc>
                <a:spcPct val="90000"/>
              </a:lnSpc>
              <a:spcBef>
                <a:spcPts val="0"/>
              </a:spcBef>
              <a:buFontTx/>
              <a:buNone/>
              <a:defRPr sz="825"/>
            </a:lvl1pPr>
          </a:lstStyle>
          <a:p>
            <a:pPr lvl="0"/>
            <a:r>
              <a:rPr lang="es-ES"/>
              <a:t>Haga clic para modificar los estilos de texto del patrón</a:t>
            </a:r>
          </a:p>
        </p:txBody>
      </p:sp>
    </p:spTree>
    <p:extLst>
      <p:ext uri="{BB962C8B-B14F-4D97-AF65-F5344CB8AC3E}">
        <p14:creationId xmlns:p14="http://schemas.microsoft.com/office/powerpoint/2010/main" val="3717836847"/>
      </p:ext>
    </p:extLst>
  </p:cSld>
  <p:clrMapOvr>
    <a:masterClrMapping/>
  </p:clrMapOvr>
  <p:transition spd="med">
    <p:fade/>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9C8DBF0-DB3B-BA47-3EEF-1BBC768DAEC7}"/>
              </a:ext>
            </a:extLst>
          </p:cNvPr>
          <p:cNvSpPr>
            <a:spLocks noGrp="1"/>
          </p:cNvSpPr>
          <p:nvPr>
            <p:ph type="dt" sz="half" idx="10"/>
          </p:nvPr>
        </p:nvSpPr>
        <p:spPr>
          <a:xfrm>
            <a:off x="0" y="0"/>
            <a:ext cx="0" cy="0"/>
          </a:xfrm>
        </p:spPr>
        <p:txBody>
          <a:bodyPr/>
          <a:lstStyle>
            <a:lvl1pPr>
              <a:defRPr/>
            </a:lvl1pPr>
          </a:lstStyle>
          <a:p>
            <a:pPr>
              <a:defRPr/>
            </a:pPr>
            <a:fld id="{F16EF8C5-E3C1-FD43-94F4-334C1767930B}" type="datetimeFigureOut">
              <a:rPr lang="en-US"/>
              <a:pPr>
                <a:defRPr/>
              </a:pPr>
              <a:t>6/2/25</a:t>
            </a:fld>
            <a:endParaRPr lang="en-US"/>
          </a:p>
        </p:txBody>
      </p:sp>
      <p:sp>
        <p:nvSpPr>
          <p:cNvPr id="3" name="Footer Placeholder 2">
            <a:extLst>
              <a:ext uri="{FF2B5EF4-FFF2-40B4-BE49-F238E27FC236}">
                <a16:creationId xmlns:a16="http://schemas.microsoft.com/office/drawing/2014/main" id="{ABF4055D-A4E2-4DC8-0D66-6DA47A9CF4FF}"/>
              </a:ext>
            </a:extLst>
          </p:cNvPr>
          <p:cNvSpPr>
            <a:spLocks noGrp="1"/>
          </p:cNvSpPr>
          <p:nvPr>
            <p:ph type="ftr" sz="quarter" idx="11"/>
          </p:nvPr>
        </p:nvSpPr>
        <p:spPr>
          <a:xfrm>
            <a:off x="0" y="0"/>
            <a:ext cx="0" cy="0"/>
          </a:xfrm>
        </p:spPr>
        <p:txBody>
          <a:bodyPr/>
          <a:lstStyle>
            <a:lvl1pPr>
              <a:defRPr/>
            </a:lvl1pPr>
          </a:lstStyle>
          <a:p>
            <a:pPr>
              <a:defRPr/>
            </a:pPr>
            <a:endParaRPr lang="en-US"/>
          </a:p>
        </p:txBody>
      </p:sp>
      <p:sp>
        <p:nvSpPr>
          <p:cNvPr id="4" name="Slide Number Placeholder 3">
            <a:extLst>
              <a:ext uri="{FF2B5EF4-FFF2-40B4-BE49-F238E27FC236}">
                <a16:creationId xmlns:a16="http://schemas.microsoft.com/office/drawing/2014/main" id="{451B1372-4CA5-D70C-05D3-C4333AED7374}"/>
              </a:ext>
            </a:extLst>
          </p:cNvPr>
          <p:cNvSpPr>
            <a:spLocks noGrp="1"/>
          </p:cNvSpPr>
          <p:nvPr>
            <p:ph type="sldNum" sz="quarter" idx="12"/>
          </p:nvPr>
        </p:nvSpPr>
        <p:spPr/>
        <p:txBody>
          <a:bodyPr/>
          <a:lstStyle>
            <a:lvl1pPr>
              <a:defRPr/>
            </a:lvl1pPr>
          </a:lstStyle>
          <a:p>
            <a:pPr>
              <a:defRPr/>
            </a:pPr>
            <a:fld id="{E992A7AE-DE80-2B44-A7A4-2F7A7A2501F3}" type="slidenum">
              <a:rPr lang="en-US"/>
              <a:pPr>
                <a:defRPr/>
              </a:pPr>
              <a:t>‹#›</a:t>
            </a:fld>
            <a:endParaRPr lang="en-US"/>
          </a:p>
        </p:txBody>
      </p:sp>
    </p:spTree>
    <p:extLst>
      <p:ext uri="{BB962C8B-B14F-4D97-AF65-F5344CB8AC3E}">
        <p14:creationId xmlns:p14="http://schemas.microsoft.com/office/powerpoint/2010/main" val="2616901466"/>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8D1352-7C33-881D-4F26-FD30FAC93FE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3665998-65FB-D839-8CD6-7BF40040068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B07AF92-0F7D-8040-7304-52BCBC325C81}"/>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5" name="Footer Placeholder 4">
            <a:extLst>
              <a:ext uri="{FF2B5EF4-FFF2-40B4-BE49-F238E27FC236}">
                <a16:creationId xmlns:a16="http://schemas.microsoft.com/office/drawing/2014/main" id="{4DE10625-7DF2-C33C-CC7B-9E580AB0F46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DB2F7CB-5252-8679-8376-F9D5CFA60382}"/>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5025288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3ABC58-4B5E-4D12-7128-29D66AA1BE3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209C060-4759-5520-167F-D9BCE4FDDBF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64C952-949E-A486-5D6A-EFF68F853AB3}"/>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5" name="Footer Placeholder 4">
            <a:extLst>
              <a:ext uri="{FF2B5EF4-FFF2-40B4-BE49-F238E27FC236}">
                <a16:creationId xmlns:a16="http://schemas.microsoft.com/office/drawing/2014/main" id="{614BDAE6-1446-FF56-F9CF-9DCE48830CA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4CD9AB-7C40-B4FB-0950-18F40CA90335}"/>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309045192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72FE4C-D0BE-7297-A6FB-E550A27ED65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4840977-54A3-A587-5A52-213F543B092A}"/>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D181388-9B83-168E-0759-190BBE47881A}"/>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5" name="Footer Placeholder 4">
            <a:extLst>
              <a:ext uri="{FF2B5EF4-FFF2-40B4-BE49-F238E27FC236}">
                <a16:creationId xmlns:a16="http://schemas.microsoft.com/office/drawing/2014/main" id="{CDB517A8-17FE-CB79-B47D-0FB12DF2320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FC1EC10-A4FD-F9C3-F283-8573C8B6EAB2}"/>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2430313121"/>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3ACEC9-7F6F-31BF-52E8-FF58DBF3DF4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9719C1F-A66F-8C94-94EB-79856B3F1D5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2506E86-61B7-F085-6B08-FB296155E20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857D5C4-C24E-BA6B-413F-C2D604332CF1}"/>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6" name="Footer Placeholder 5">
            <a:extLst>
              <a:ext uri="{FF2B5EF4-FFF2-40B4-BE49-F238E27FC236}">
                <a16:creationId xmlns:a16="http://schemas.microsoft.com/office/drawing/2014/main" id="{7093A00A-B565-104B-D0E9-F6B1846D8CC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482D847-E2F0-2E94-2E8A-5C5DC86043E5}"/>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235675247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3395B5-2338-E5B4-154E-5E8C382899D4}"/>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FEC7B74-34A9-5698-3820-9C705788723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849B5F4-A8B8-F035-5ECD-774AC4B8FD68}"/>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F747D93-AD4C-50C9-8D2E-CD825284162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877B4DB-3931-52DC-A237-C94A5634E08D}"/>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6D22A63-33DC-21F9-2A48-8451C5CF6769}"/>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8" name="Footer Placeholder 7">
            <a:extLst>
              <a:ext uri="{FF2B5EF4-FFF2-40B4-BE49-F238E27FC236}">
                <a16:creationId xmlns:a16="http://schemas.microsoft.com/office/drawing/2014/main" id="{FC3028F1-C287-12C2-0D32-9DB6415E95E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9971C0F-1CFB-D3DD-7DA5-7093F96EA6CE}"/>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107807554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20832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EB725D-23AC-FB3A-114D-222F70C0424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66CE1AE-0EDB-58EC-E406-BBC72CC3E78C}"/>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4" name="Footer Placeholder 3">
            <a:extLst>
              <a:ext uri="{FF2B5EF4-FFF2-40B4-BE49-F238E27FC236}">
                <a16:creationId xmlns:a16="http://schemas.microsoft.com/office/drawing/2014/main" id="{E4AB5920-13D6-9D4E-FCB4-53FF42B56F01}"/>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92C82C2D-C6F9-F310-C841-0F76755B9455}"/>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179666053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5A2CBE8-5983-4039-0FC2-F3BA18892649}"/>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3" name="Footer Placeholder 2">
            <a:extLst>
              <a:ext uri="{FF2B5EF4-FFF2-40B4-BE49-F238E27FC236}">
                <a16:creationId xmlns:a16="http://schemas.microsoft.com/office/drawing/2014/main" id="{8F75735C-B856-DAE0-A8B5-55CF872D100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EBE495E-CC1E-54B2-CB32-CEE0306B8914}"/>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342543971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8566F-4AB2-5765-5CBF-0F01ECF9E62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10BBF22-7D20-65FF-1262-98B13092625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3D7326D-69BC-D71E-1087-142964760EA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AAD70BA-5514-4107-9072-16E85EA9A61B}"/>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6" name="Footer Placeholder 5">
            <a:extLst>
              <a:ext uri="{FF2B5EF4-FFF2-40B4-BE49-F238E27FC236}">
                <a16:creationId xmlns:a16="http://schemas.microsoft.com/office/drawing/2014/main" id="{FE89FBED-4A15-AF0A-88F9-9D369E4B4BE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BE1025F-0A13-4CF6-08A1-56E3FD3B1C91}"/>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110785743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B12D3B-2EAF-C390-8EBD-8ED90003E3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F4ECCE2-8F3B-A352-F6DA-CC1E11DD5C6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3D5FE18-0EC0-38DA-BCA0-7857BEC1288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54904CA-070C-F3A6-C3AF-70F87435D30E}"/>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6" name="Footer Placeholder 5">
            <a:extLst>
              <a:ext uri="{FF2B5EF4-FFF2-40B4-BE49-F238E27FC236}">
                <a16:creationId xmlns:a16="http://schemas.microsoft.com/office/drawing/2014/main" id="{BB11F6DA-CD0F-B367-F5FA-90DD2F68565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511AAE5-67EE-7A10-8F50-E945EDC4A229}"/>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87890194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01424F-9172-8865-5E68-A86CF863189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DB1EF28-3ED9-0465-8C2D-260851D0359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1AF1818-2BA2-2B22-34EB-9F2A29C3A93E}"/>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5" name="Footer Placeholder 4">
            <a:extLst>
              <a:ext uri="{FF2B5EF4-FFF2-40B4-BE49-F238E27FC236}">
                <a16:creationId xmlns:a16="http://schemas.microsoft.com/office/drawing/2014/main" id="{0157DFA8-B52C-68E8-F6DE-8D110724B76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71F8246-BFCD-4955-433D-12646CFB1DE3}"/>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8100548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3B341C1-9EC8-AB13-5453-411C45D865BE}"/>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CF0888B-A6A6-0210-A36F-D14DDF79FE9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2564E6F-B99A-03E6-7B56-85F8112EAC3D}"/>
              </a:ext>
            </a:extLst>
          </p:cNvPr>
          <p:cNvSpPr>
            <a:spLocks noGrp="1"/>
          </p:cNvSpPr>
          <p:nvPr>
            <p:ph type="dt" sz="half" idx="10"/>
          </p:nvPr>
        </p:nvSpPr>
        <p:spPr/>
        <p:txBody>
          <a:bodyPr/>
          <a:lstStyle/>
          <a:p>
            <a:fld id="{F2BD7540-0016-A14F-AD15-0F466AE9C386}" type="datetimeFigureOut">
              <a:rPr lang="en-US" smtClean="0"/>
              <a:t>6/2/25</a:t>
            </a:fld>
            <a:endParaRPr lang="en-US"/>
          </a:p>
        </p:txBody>
      </p:sp>
      <p:sp>
        <p:nvSpPr>
          <p:cNvPr id="5" name="Footer Placeholder 4">
            <a:extLst>
              <a:ext uri="{FF2B5EF4-FFF2-40B4-BE49-F238E27FC236}">
                <a16:creationId xmlns:a16="http://schemas.microsoft.com/office/drawing/2014/main" id="{012E572A-2CAF-7FBC-C2EE-17313C2166A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45A82C0-D1B6-9175-30E2-F5813011703D}"/>
              </a:ext>
            </a:extLst>
          </p:cNvPr>
          <p:cNvSpPr>
            <a:spLocks noGrp="1"/>
          </p:cNvSpPr>
          <p:nvPr>
            <p:ph type="sldNum" sz="quarter" idx="12"/>
          </p:nvPr>
        </p:nvSpPr>
        <p:spPr/>
        <p:txBody>
          <a:bodyPr/>
          <a:lstStyle/>
          <a:p>
            <a:fld id="{92BDDFC3-30E1-9746-97F0-79E1F03B47FE}" type="slidenum">
              <a:rPr lang="en-US" smtClean="0"/>
              <a:t>‹#›</a:t>
            </a:fld>
            <a:endParaRPr lang="en-US"/>
          </a:p>
        </p:txBody>
      </p:sp>
    </p:spTree>
    <p:extLst>
      <p:ext uri="{BB962C8B-B14F-4D97-AF65-F5344CB8AC3E}">
        <p14:creationId xmlns:p14="http://schemas.microsoft.com/office/powerpoint/2010/main" val="61293654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Cover_Short Titl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ECC7049-9E85-6D47-8947-FB81F614D76A}"/>
              </a:ext>
            </a:extLst>
          </p:cNvPr>
          <p:cNvSpPr/>
          <p:nvPr userDrawn="1"/>
        </p:nvSpPr>
        <p:spPr>
          <a:xfrm>
            <a:off x="1" y="5632327"/>
            <a:ext cx="12192000" cy="12615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FEA74E7-9D58-484C-A8F3-83EE1732E3D9}"/>
              </a:ext>
            </a:extLst>
          </p:cNvPr>
          <p:cNvSpPr>
            <a:spLocks noGrp="1"/>
          </p:cNvSpPr>
          <p:nvPr>
            <p:ph type="ctrTitle" hasCustomPrompt="1"/>
          </p:nvPr>
        </p:nvSpPr>
        <p:spPr>
          <a:xfrm>
            <a:off x="942110" y="500332"/>
            <a:ext cx="10307782" cy="2871865"/>
          </a:xfrm>
          <a:prstGeom prst="rect">
            <a:avLst/>
          </a:prstGeom>
        </p:spPr>
        <p:txBody>
          <a:bodyPr anchor="b">
            <a:normAutofit/>
          </a:bodyPr>
          <a:lstStyle>
            <a:lvl1pPr algn="ctr">
              <a:defRPr sz="4600" b="1">
                <a:solidFill>
                  <a:schemeClr val="accent1"/>
                </a:solidFill>
              </a:defRPr>
            </a:lvl1pPr>
          </a:lstStyle>
          <a:p>
            <a:r>
              <a:rPr lang="en-US" dirty="0"/>
              <a:t>Arial Bold 46pt Title</a:t>
            </a:r>
          </a:p>
        </p:txBody>
      </p:sp>
      <p:sp>
        <p:nvSpPr>
          <p:cNvPr id="3" name="Subtitle 2">
            <a:extLst>
              <a:ext uri="{FF2B5EF4-FFF2-40B4-BE49-F238E27FC236}">
                <a16:creationId xmlns:a16="http://schemas.microsoft.com/office/drawing/2014/main" id="{A38C6541-C4A5-0F4E-B98F-CDF4FAE065A6}"/>
              </a:ext>
            </a:extLst>
          </p:cNvPr>
          <p:cNvSpPr>
            <a:spLocks noGrp="1"/>
          </p:cNvSpPr>
          <p:nvPr>
            <p:ph type="subTitle" idx="1" hasCustomPrompt="1"/>
          </p:nvPr>
        </p:nvSpPr>
        <p:spPr>
          <a:xfrm>
            <a:off x="969818" y="3459565"/>
            <a:ext cx="10307781" cy="862111"/>
          </a:xfrm>
          <a:prstGeom prst="rect">
            <a:avLst/>
          </a:prstGeom>
        </p:spPr>
        <p:txBody>
          <a:bodyPr anchor="t">
            <a:normAutofit/>
          </a:bodyPr>
          <a:lstStyle>
            <a:lvl1pPr marL="0" indent="0" algn="ctr">
              <a:buNone/>
              <a:defRPr sz="2000" b="1">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SUBHEAD TITLE ARIAL BOLD UPPERCASE</a:t>
            </a:r>
          </a:p>
        </p:txBody>
      </p:sp>
      <p:sp>
        <p:nvSpPr>
          <p:cNvPr id="14" name="Text Placeholder 13">
            <a:extLst>
              <a:ext uri="{FF2B5EF4-FFF2-40B4-BE49-F238E27FC236}">
                <a16:creationId xmlns:a16="http://schemas.microsoft.com/office/drawing/2014/main" id="{13369D8A-0780-064F-916B-8C1A23055899}"/>
              </a:ext>
            </a:extLst>
          </p:cNvPr>
          <p:cNvSpPr>
            <a:spLocks noGrp="1"/>
          </p:cNvSpPr>
          <p:nvPr>
            <p:ph type="body" sz="quarter" idx="10" hasCustomPrompt="1"/>
          </p:nvPr>
        </p:nvSpPr>
        <p:spPr>
          <a:xfrm>
            <a:off x="948906" y="4321676"/>
            <a:ext cx="10328693" cy="554359"/>
          </a:xfrm>
          <a:prstGeom prst="rect">
            <a:avLst/>
          </a:prstGeom>
        </p:spPr>
        <p:txBody>
          <a:bodyPr anchor="ctr">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Date Here</a:t>
            </a:r>
          </a:p>
        </p:txBody>
      </p:sp>
      <p:pic>
        <p:nvPicPr>
          <p:cNvPr id="9" name="Picture 8">
            <a:extLst>
              <a:ext uri="{FF2B5EF4-FFF2-40B4-BE49-F238E27FC236}">
                <a16:creationId xmlns:a16="http://schemas.microsoft.com/office/drawing/2014/main" id="{0C6D5C93-2C2D-DE4D-A45F-C8C575C71EBB}"/>
              </a:ext>
            </a:extLst>
          </p:cNvPr>
          <p:cNvPicPr>
            <a:picLocks noChangeAspect="1"/>
          </p:cNvPicPr>
          <p:nvPr userDrawn="1"/>
        </p:nvPicPr>
        <p:blipFill>
          <a:blip r:embed="rId2"/>
          <a:stretch>
            <a:fillRect/>
          </a:stretch>
        </p:blipFill>
        <p:spPr>
          <a:xfrm>
            <a:off x="2769559" y="5482884"/>
            <a:ext cx="2739484" cy="784676"/>
          </a:xfrm>
          <a:prstGeom prst="rect">
            <a:avLst/>
          </a:prstGeom>
        </p:spPr>
      </p:pic>
      <p:cxnSp>
        <p:nvCxnSpPr>
          <p:cNvPr id="10" name="Straight Connector 9">
            <a:extLst>
              <a:ext uri="{FF2B5EF4-FFF2-40B4-BE49-F238E27FC236}">
                <a16:creationId xmlns:a16="http://schemas.microsoft.com/office/drawing/2014/main" id="{22C229E2-0122-C841-B133-948DBA33EBF9}"/>
              </a:ext>
            </a:extLst>
          </p:cNvPr>
          <p:cNvCxnSpPr/>
          <p:nvPr userDrawn="1"/>
        </p:nvCxnSpPr>
        <p:spPr>
          <a:xfrm>
            <a:off x="5778477" y="5475595"/>
            <a:ext cx="0" cy="70157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20B65BBA-CC11-3045-B5D0-9168775B1051}"/>
              </a:ext>
            </a:extLst>
          </p:cNvPr>
          <p:cNvPicPr>
            <a:picLocks noChangeAspect="1"/>
          </p:cNvPicPr>
          <p:nvPr userDrawn="1"/>
        </p:nvPicPr>
        <p:blipFill>
          <a:blip r:embed="rId3"/>
          <a:stretch>
            <a:fillRect/>
          </a:stretch>
        </p:blipFill>
        <p:spPr>
          <a:xfrm>
            <a:off x="5866460" y="5354693"/>
            <a:ext cx="3788874" cy="941642"/>
          </a:xfrm>
          <a:prstGeom prst="rect">
            <a:avLst/>
          </a:prstGeom>
        </p:spPr>
      </p:pic>
    </p:spTree>
    <p:extLst>
      <p:ext uri="{BB962C8B-B14F-4D97-AF65-F5344CB8AC3E}">
        <p14:creationId xmlns:p14="http://schemas.microsoft.com/office/powerpoint/2010/main" val="357353115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D4C78CB-3800-97E8-9FAC-0C8566A03E37}"/>
              </a:ext>
            </a:extLst>
          </p:cNvPr>
          <p:cNvPicPr>
            <a:picLocks noChangeAspect="1"/>
          </p:cNvPicPr>
          <p:nvPr userDrawn="1"/>
        </p:nvPicPr>
        <p:blipFill>
          <a:blip r:embed="rId2"/>
          <a:src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189" indent="-457189">
              <a:lnSpc>
                <a:spcPct val="100000"/>
              </a:lnSpc>
              <a:spcBef>
                <a:spcPts val="1200"/>
              </a:spcBef>
              <a:buClr>
                <a:srgbClr val="4DAF46"/>
              </a:buClr>
              <a:buFont typeface="Wingdings" pitchFamily="2" charset="2"/>
              <a:buChar char="§"/>
              <a:defRPr sz="2933">
                <a:latin typeface="Arial" panose="020B0604020202020204" pitchFamily="34" charset="0"/>
                <a:cs typeface="Arial" panose="020B0604020202020204" pitchFamily="34" charset="0"/>
              </a:defRPr>
            </a:lvl1pPr>
            <a:lvl2pPr marL="990575" indent="-380990">
              <a:lnSpc>
                <a:spcPct val="100000"/>
              </a:lnSpc>
              <a:spcBef>
                <a:spcPts val="1200"/>
              </a:spcBef>
              <a:buClr>
                <a:srgbClr val="4DAF46"/>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358" indent="-457189">
              <a:lnSpc>
                <a:spcPct val="100000"/>
              </a:lnSpc>
              <a:spcBef>
                <a:spcPts val="1200"/>
              </a:spcBef>
              <a:buClr>
                <a:srgbClr val="4DAF46"/>
              </a:buClr>
              <a:buFont typeface="Wingdings" pitchFamily="2" charset="2"/>
              <a:buChar char="q"/>
              <a:defRPr sz="2400">
                <a:latin typeface="Arial" panose="020B0604020202020204" pitchFamily="34" charset="0"/>
                <a:cs typeface="Arial" panose="020B0604020202020204" pitchFamily="34" charset="0"/>
              </a:defRPr>
            </a:lvl3pPr>
            <a:lvl4pPr marL="2133547" indent="-304792">
              <a:lnSpc>
                <a:spcPct val="100000"/>
              </a:lnSpc>
              <a:spcBef>
                <a:spcPts val="1200"/>
              </a:spcBef>
              <a:buClr>
                <a:srgbClr val="4DAF46"/>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131" indent="-304792">
              <a:lnSpc>
                <a:spcPct val="100000"/>
              </a:lnSpc>
              <a:spcBef>
                <a:spcPts val="1200"/>
              </a:spcBef>
              <a:buClr>
                <a:srgbClr val="4DAF46"/>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55312"/>
            <a:ext cx="7737296" cy="949648"/>
          </a:xfrm>
          <a:prstGeom prst="rect">
            <a:avLst/>
          </a:prstGeom>
        </p:spPr>
        <p:txBody>
          <a:bodyPr anchor="b"/>
          <a:lstStyle>
            <a:lvl1pPr algn="l">
              <a:defRPr sz="3467">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173007945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5" name="Picture 4" descr="NCCS_Oncology_Cover_Jan2018.jp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2542" y="-27000"/>
            <a:ext cx="12277087" cy="6912000"/>
          </a:xfrm>
          <a:prstGeom prst="rect">
            <a:avLst/>
          </a:prstGeom>
        </p:spPr>
      </p:pic>
      <p:sp>
        <p:nvSpPr>
          <p:cNvPr id="2" name="Title 1"/>
          <p:cNvSpPr>
            <a:spLocks noGrp="1"/>
          </p:cNvSpPr>
          <p:nvPr>
            <p:ph type="ctrTitle" hasCustomPrompt="1"/>
          </p:nvPr>
        </p:nvSpPr>
        <p:spPr>
          <a:xfrm>
            <a:off x="2154138" y="2130425"/>
            <a:ext cx="6788727" cy="1298307"/>
          </a:xfrm>
        </p:spPr>
        <p:txBody>
          <a:bodyPr/>
          <a:lstStyle>
            <a:lvl1pPr algn="l">
              <a:defRPr sz="5867">
                <a:solidFill>
                  <a:srgbClr val="EE6000"/>
                </a:solidFill>
              </a:defRPr>
            </a:lvl1pPr>
          </a:lstStyle>
          <a:p>
            <a:r>
              <a:rPr lang="en-US" sz="5600" b="1" dirty="0">
                <a:solidFill>
                  <a:srgbClr val="F47118"/>
                </a:solidFill>
                <a:latin typeface="Arial" panose="020B0604020202020204" pitchFamily="34" charset="0"/>
                <a:cs typeface="Arial" panose="020B0604020202020204" pitchFamily="34" charset="0"/>
              </a:rPr>
              <a:t>Click to add title</a:t>
            </a:r>
            <a:endParaRPr lang="en-SG" sz="5600" b="1" dirty="0">
              <a:solidFill>
                <a:srgbClr val="F47118"/>
              </a:solidFill>
              <a:latin typeface="Arial" panose="020B0604020202020204" pitchFamily="34" charset="0"/>
              <a:cs typeface="Arial" panose="020B0604020202020204" pitchFamily="34" charset="0"/>
            </a:endParaRPr>
          </a:p>
        </p:txBody>
      </p:sp>
      <p:sp>
        <p:nvSpPr>
          <p:cNvPr id="3" name="Subtitle 2"/>
          <p:cNvSpPr>
            <a:spLocks noGrp="1"/>
          </p:cNvSpPr>
          <p:nvPr>
            <p:ph type="subTitle" idx="1" hasCustomPrompt="1"/>
          </p:nvPr>
        </p:nvSpPr>
        <p:spPr>
          <a:xfrm>
            <a:off x="2165437" y="3886200"/>
            <a:ext cx="7016665" cy="1040873"/>
          </a:xfrm>
        </p:spPr>
        <p:txBody>
          <a:bodyPr>
            <a:normAutofit/>
          </a:bodyPr>
          <a:lstStyle>
            <a:lvl1pPr marL="0" indent="0" algn="l">
              <a:buNone/>
              <a:defRPr sz="1733" b="1">
                <a:solidFill>
                  <a:srgbClr val="FFFFFF"/>
                </a:solidFill>
                <a:latin typeface="Arial" panose="020B0604020202020204" pitchFamily="34" charset="0"/>
                <a:cs typeface="Arial" panose="020B0604020202020204" pitchFamily="34"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Name</a:t>
            </a:r>
          </a:p>
          <a:p>
            <a:r>
              <a:rPr lang="en-US" dirty="0"/>
              <a:t>Designation, Department</a:t>
            </a:r>
          </a:p>
          <a:p>
            <a:r>
              <a:rPr lang="en-US" dirty="0"/>
              <a:t>Date</a:t>
            </a:r>
          </a:p>
        </p:txBody>
      </p:sp>
    </p:spTree>
    <p:extLst>
      <p:ext uri="{BB962C8B-B14F-4D97-AF65-F5344CB8AC3E}">
        <p14:creationId xmlns:p14="http://schemas.microsoft.com/office/powerpoint/2010/main" val="424172727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SG" dirty="0"/>
          </a:p>
        </p:txBody>
      </p:sp>
      <p:sp>
        <p:nvSpPr>
          <p:cNvPr id="3" name="Date Placeholder 2"/>
          <p:cNvSpPr>
            <a:spLocks noGrp="1"/>
          </p:cNvSpPr>
          <p:nvPr>
            <p:ph type="dt" sz="half" idx="10"/>
          </p:nvPr>
        </p:nvSpPr>
        <p:spPr/>
        <p:txBody>
          <a:bodyPr/>
          <a:lstStyle/>
          <a:p>
            <a:fld id="{082C63C2-5B4B-CB42-82C6-1BB04A5A025C}" type="datetimeFigureOut">
              <a:rPr lang="en-US" smtClean="0"/>
              <a:t>6/2/25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83CE8EE-6998-AD46-86FA-E7575AF4FDD4}" type="slidenum">
              <a:rPr lang="en-US" smtClean="0"/>
              <a:t>‹#›</a:t>
            </a:fld>
            <a:endParaRPr lang="en-US"/>
          </a:p>
        </p:txBody>
      </p:sp>
      <p:sp>
        <p:nvSpPr>
          <p:cNvPr id="7" name="Text Placeholder 6"/>
          <p:cNvSpPr>
            <a:spLocks noGrp="1"/>
          </p:cNvSpPr>
          <p:nvPr>
            <p:ph type="body" sz="quarter" idx="13"/>
          </p:nvPr>
        </p:nvSpPr>
        <p:spPr>
          <a:xfrm>
            <a:off x="706967" y="1524002"/>
            <a:ext cx="10659533" cy="4219575"/>
          </a:xfrm>
        </p:spPr>
        <p:txBody>
          <a:bodyPr/>
          <a:lstStyle>
            <a:lvl1pPr>
              <a:defRPr sz="4133">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329048320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757581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defRPr sz="4000">
                <a:latin typeface="Arial" panose="020B0604020202020204" pitchFamily="34" charset="0"/>
                <a:cs typeface="Arial" panose="020B0604020202020204" pitchFamily="34" charset="0"/>
              </a:defRPr>
            </a:lvl1pPr>
            <a:lvl2pPr>
              <a:defRPr sz="3467">
                <a:latin typeface="Arial" panose="020B0604020202020204" pitchFamily="34" charset="0"/>
                <a:cs typeface="Arial" panose="020B0604020202020204" pitchFamily="34" charset="0"/>
              </a:defRPr>
            </a:lvl2pPr>
            <a:lvl3pPr>
              <a:defRPr sz="3067">
                <a:latin typeface="Arial" panose="020B0604020202020204" pitchFamily="34" charset="0"/>
                <a:cs typeface="Arial" panose="020B0604020202020204" pitchFamily="34" charset="0"/>
              </a:defRPr>
            </a:lvl3pPr>
            <a:lvl4pPr>
              <a:defRPr sz="2533">
                <a:latin typeface="Arial" panose="020B0604020202020204" pitchFamily="34" charset="0"/>
                <a:cs typeface="Arial" panose="020B0604020202020204" pitchFamily="34" charset="0"/>
              </a:defRPr>
            </a:lvl4pPr>
            <a:lvl5pPr>
              <a:defRPr sz="2267">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082C63C2-5B4B-CB42-82C6-1BB04A5A025C}" type="datetimeFigureOut">
              <a:rPr lang="en-US" smtClean="0"/>
              <a:t>6/2/25</a:t>
            </a:fld>
            <a:endParaRPr lang="en-US"/>
          </a:p>
        </p:txBody>
      </p:sp>
      <p:sp>
        <p:nvSpPr>
          <p:cNvPr id="5" name="Footer Placeholder 4"/>
          <p:cNvSpPr>
            <a:spLocks noGrp="1"/>
          </p:cNvSpPr>
          <p:nvPr>
            <p:ph type="ftr" sz="quarter" idx="11"/>
          </p:nvPr>
        </p:nvSpPr>
        <p:spPr/>
        <p:txBody>
          <a:bodyPr/>
          <a:lstStyle/>
          <a:p>
            <a:endParaRPr lang="en-US" dirty="0"/>
          </a:p>
        </p:txBody>
      </p:sp>
      <p:sp>
        <p:nvSpPr>
          <p:cNvPr id="7" name="Slide Number Placeholder 5"/>
          <p:cNvSpPr txBox="1">
            <a:spLocks/>
          </p:cNvSpPr>
          <p:nvPr userDrawn="1"/>
        </p:nvSpPr>
        <p:spPr>
          <a:xfrm>
            <a:off x="24384" y="6607175"/>
            <a:ext cx="487680" cy="228600"/>
          </a:xfrm>
          <a:prstGeom prst="rect">
            <a:avLst/>
          </a:prstGeom>
        </p:spPr>
        <p:txBody>
          <a:bodyPr vert="horz" lIns="121920" tIns="60960" rIns="121920" bIns="60960" rtlCol="0" anchor="ctr"/>
          <a:lstStyle>
            <a:defPPr>
              <a:defRPr lang="en-US"/>
            </a:defPPr>
            <a:lvl1pPr marL="0" algn="r" defTabSz="914400" rtl="0" eaLnBrk="1" latinLnBrk="0" hangingPunct="1">
              <a:defRPr sz="1100" kern="1200">
                <a:solidFill>
                  <a:schemeClr val="bg1">
                    <a:lumMod val="95000"/>
                  </a:schemeClr>
                </a:solidFill>
                <a:latin typeface="Arial" pitchFamily="34" charset="0"/>
                <a:ea typeface="+mn-ea"/>
                <a:cs typeface="Arial"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E9E075C-88DA-4218-8424-EC2FC6139FE1}" type="slidenum">
              <a:rPr lang="en-SG" sz="1467" smtClean="0"/>
              <a:pPr/>
              <a:t>‹#›</a:t>
            </a:fld>
            <a:endParaRPr lang="en-SG" sz="1467" dirty="0"/>
          </a:p>
        </p:txBody>
      </p:sp>
      <p:sp>
        <p:nvSpPr>
          <p:cNvPr id="14" name="Title 13"/>
          <p:cNvSpPr>
            <a:spLocks noGrp="1"/>
          </p:cNvSpPr>
          <p:nvPr>
            <p:ph type="title"/>
          </p:nvPr>
        </p:nvSpPr>
        <p:spPr/>
        <p:txBody>
          <a:bodyPr/>
          <a:lstStyle/>
          <a:p>
            <a:r>
              <a:rPr lang="en-US" dirty="0"/>
              <a:t>Click to edit Master title style</a:t>
            </a:r>
            <a:endParaRPr lang="en-SG" dirty="0"/>
          </a:p>
        </p:txBody>
      </p:sp>
    </p:spTree>
    <p:extLst>
      <p:ext uri="{BB962C8B-B14F-4D97-AF65-F5344CB8AC3E}">
        <p14:creationId xmlns:p14="http://schemas.microsoft.com/office/powerpoint/2010/main" val="94243471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600201"/>
            <a:ext cx="5384800" cy="4525963"/>
          </a:xfrm>
        </p:spPr>
        <p:txBody>
          <a:bodyPr/>
          <a:lstStyle>
            <a:lvl1pPr>
              <a:defRPr sz="3733">
                <a:latin typeface="Arial" panose="020B0604020202020204" pitchFamily="34" charset="0"/>
                <a:cs typeface="Arial" panose="020B0604020202020204" pitchFamily="34" charset="0"/>
              </a:defRPr>
            </a:lvl1pPr>
            <a:lvl2pPr>
              <a:defRPr sz="3200">
                <a:latin typeface="Arial" panose="020B0604020202020204" pitchFamily="34" charset="0"/>
                <a:cs typeface="Arial" panose="020B0604020202020204" pitchFamily="34" charset="0"/>
              </a:defRPr>
            </a:lvl2pPr>
            <a:lvl3pPr>
              <a:defRPr sz="2667">
                <a:latin typeface="Arial" panose="020B0604020202020204" pitchFamily="34" charset="0"/>
                <a:cs typeface="Arial" panose="020B0604020202020204" pitchFamily="34" charset="0"/>
              </a:defRPr>
            </a:lvl3pPr>
            <a:lvl4pPr>
              <a:defRPr sz="2400">
                <a:latin typeface="Arial" panose="020B0604020202020204" pitchFamily="34" charset="0"/>
                <a:cs typeface="Arial" panose="020B0604020202020204" pitchFamily="34" charset="0"/>
              </a:defRPr>
            </a:lvl4pPr>
            <a:lvl5pPr>
              <a:defRPr sz="2400">
                <a:latin typeface="Arial" panose="020B0604020202020204" pitchFamily="34" charset="0"/>
                <a:cs typeface="Arial" panose="020B0604020202020204" pitchFamily="34" charset="0"/>
              </a:defRPr>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082C63C2-5B4B-CB42-82C6-1BB04A5A025C}" type="datetimeFigureOut">
              <a:rPr lang="en-US" smtClean="0"/>
              <a:t>6/2/25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83CE8EE-6998-AD46-86FA-E7575AF4FDD4}" type="slidenum">
              <a:rPr lang="en-US" smtClean="0"/>
              <a:t>‹#›</a:t>
            </a:fld>
            <a:endParaRPr lang="en-US"/>
          </a:p>
        </p:txBody>
      </p:sp>
      <p:sp>
        <p:nvSpPr>
          <p:cNvPr id="8" name="Content Placeholder 2"/>
          <p:cNvSpPr>
            <a:spLocks noGrp="1"/>
          </p:cNvSpPr>
          <p:nvPr>
            <p:ph sz="half" idx="13"/>
          </p:nvPr>
        </p:nvSpPr>
        <p:spPr>
          <a:xfrm>
            <a:off x="6197600" y="1600201"/>
            <a:ext cx="5384800" cy="4525963"/>
          </a:xfrm>
        </p:spPr>
        <p:txBody>
          <a:bodyPr/>
          <a:lstStyle>
            <a:lvl1pPr>
              <a:defRPr sz="3733">
                <a:latin typeface="Arial" panose="020B0604020202020204" pitchFamily="34" charset="0"/>
                <a:cs typeface="Arial" panose="020B0604020202020204" pitchFamily="34" charset="0"/>
              </a:defRPr>
            </a:lvl1pPr>
            <a:lvl2pPr>
              <a:defRPr sz="3200">
                <a:latin typeface="Arial" panose="020B0604020202020204" pitchFamily="34" charset="0"/>
                <a:cs typeface="Arial" panose="020B0604020202020204" pitchFamily="34" charset="0"/>
              </a:defRPr>
            </a:lvl2pPr>
            <a:lvl3pPr>
              <a:defRPr sz="2667">
                <a:latin typeface="Arial" panose="020B0604020202020204" pitchFamily="34" charset="0"/>
                <a:cs typeface="Arial" panose="020B0604020202020204" pitchFamily="34" charset="0"/>
              </a:defRPr>
            </a:lvl3pPr>
            <a:lvl4pPr>
              <a:defRPr sz="2400">
                <a:latin typeface="Arial" panose="020B0604020202020204" pitchFamily="34" charset="0"/>
                <a:cs typeface="Arial" panose="020B0604020202020204" pitchFamily="34" charset="0"/>
              </a:defRPr>
            </a:lvl4pPr>
            <a:lvl5pPr>
              <a:defRPr sz="2400">
                <a:latin typeface="Arial" panose="020B0604020202020204" pitchFamily="34" charset="0"/>
                <a:cs typeface="Arial" panose="020B0604020202020204" pitchFamily="34" charset="0"/>
              </a:defRPr>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itle 3"/>
          <p:cNvSpPr>
            <a:spLocks noGrp="1"/>
          </p:cNvSpPr>
          <p:nvPr>
            <p:ph type="title"/>
          </p:nvPr>
        </p:nvSpPr>
        <p:spPr/>
        <p:txBody>
          <a:bodyPr/>
          <a:lstStyle>
            <a:lvl1pPr>
              <a:defRPr baseline="0"/>
            </a:lvl1pPr>
          </a:lstStyle>
          <a:p>
            <a:r>
              <a:rPr lang="en-US" dirty="0"/>
              <a:t>Click to edit Master title style</a:t>
            </a:r>
            <a:endParaRPr lang="en-SG" dirty="0"/>
          </a:p>
        </p:txBody>
      </p:sp>
    </p:spTree>
    <p:extLst>
      <p:ext uri="{BB962C8B-B14F-4D97-AF65-F5344CB8AC3E}">
        <p14:creationId xmlns:p14="http://schemas.microsoft.com/office/powerpoint/2010/main" val="113032046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535113"/>
            <a:ext cx="5386917" cy="639763"/>
          </a:xfrm>
        </p:spPr>
        <p:txBody>
          <a:bodyPr anchor="b">
            <a:noAutofit/>
          </a:bodyPr>
          <a:lstStyle>
            <a:lvl1pPr marL="0" indent="0">
              <a:buNone/>
              <a:defRPr sz="2800" b="1">
                <a:latin typeface="Arial" panose="020B0604020202020204" pitchFamily="34" charset="0"/>
                <a:cs typeface="Arial" panose="020B0604020202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atin typeface="Arial" panose="020B0604020202020204" pitchFamily="34" charset="0"/>
                <a:cs typeface="Arial" panose="020B0604020202020204" pitchFamily="34" charset="0"/>
              </a:defRPr>
            </a:lvl1pPr>
            <a:lvl2pPr>
              <a:defRPr sz="2533">
                <a:latin typeface="Arial" panose="020B0604020202020204" pitchFamily="34" charset="0"/>
                <a:cs typeface="Arial" panose="020B0604020202020204" pitchFamily="34" charset="0"/>
              </a:defRPr>
            </a:lvl2pPr>
            <a:lvl3pPr>
              <a:defRPr sz="2267">
                <a:latin typeface="Arial" panose="020B0604020202020204" pitchFamily="34" charset="0"/>
                <a:cs typeface="Arial" panose="020B0604020202020204" pitchFamily="34" charset="0"/>
              </a:defRPr>
            </a:lvl3pPr>
            <a:lvl4pPr>
              <a:defRPr sz="2000">
                <a:latin typeface="Arial" panose="020B0604020202020204" pitchFamily="34" charset="0"/>
                <a:cs typeface="Arial" panose="020B0604020202020204" pitchFamily="34" charset="0"/>
              </a:defRPr>
            </a:lvl4pPr>
            <a:lvl5pPr>
              <a:defRPr sz="1867">
                <a:latin typeface="Arial" panose="020B0604020202020204" pitchFamily="34" charset="0"/>
                <a:cs typeface="Arial" panose="020B0604020202020204" pitchFamily="34" charset="0"/>
              </a:defRPr>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69" y="1535113"/>
            <a:ext cx="5389033" cy="639763"/>
          </a:xfrm>
        </p:spPr>
        <p:txBody>
          <a:bodyPr anchor="b">
            <a:normAutofit/>
          </a:bodyPr>
          <a:lstStyle>
            <a:lvl1pPr marL="0" indent="0">
              <a:buNone/>
              <a:defRPr sz="2800" b="1">
                <a:latin typeface="Arial" panose="020B0604020202020204" pitchFamily="34" charset="0"/>
                <a:cs typeface="Arial" panose="020B0604020202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7" name="Date Placeholder 6"/>
          <p:cNvSpPr>
            <a:spLocks noGrp="1"/>
          </p:cNvSpPr>
          <p:nvPr>
            <p:ph type="dt" sz="half" idx="10"/>
          </p:nvPr>
        </p:nvSpPr>
        <p:spPr/>
        <p:txBody>
          <a:bodyPr/>
          <a:lstStyle/>
          <a:p>
            <a:fld id="{082C63C2-5B4B-CB42-82C6-1BB04A5A025C}" type="datetimeFigureOut">
              <a:rPr lang="en-US" smtClean="0"/>
              <a:t>6/2/25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F83CE8EE-6998-AD46-86FA-E7575AF4FDD4}" type="slidenum">
              <a:rPr lang="en-US" smtClean="0"/>
              <a:t>‹#›</a:t>
            </a:fld>
            <a:endParaRPr lang="en-US"/>
          </a:p>
        </p:txBody>
      </p:sp>
      <p:sp>
        <p:nvSpPr>
          <p:cNvPr id="10" name="Title 1"/>
          <p:cNvSpPr txBox="1">
            <a:spLocks/>
          </p:cNvSpPr>
          <p:nvPr userDrawn="1"/>
        </p:nvSpPr>
        <p:spPr>
          <a:xfrm>
            <a:off x="609600" y="220663"/>
            <a:ext cx="10972800" cy="1143000"/>
          </a:xfrm>
          <a:prstGeom prst="rect">
            <a:avLst/>
          </a:prstGeom>
        </p:spPr>
        <p:txBody>
          <a:bodyPr vert="horz" lIns="121920" tIns="60960" rIns="121920" bIns="60960" rtlCol="0" anchor="ctr">
            <a:normAutofit/>
          </a:bodyPr>
          <a:lstStyle>
            <a:lvl1pPr algn="l" defTabSz="457200" rtl="0" eaLnBrk="1" latinLnBrk="0" hangingPunct="1">
              <a:spcBef>
                <a:spcPct val="0"/>
              </a:spcBef>
              <a:buNone/>
              <a:defRPr sz="4200" b="1" kern="1200">
                <a:solidFill>
                  <a:srgbClr val="002060"/>
                </a:solidFill>
                <a:latin typeface="Arial" panose="020B0604020202020204" pitchFamily="34" charset="0"/>
                <a:ea typeface="+mj-ea"/>
                <a:cs typeface="Arial" panose="020B0604020202020204" pitchFamily="34" charset="0"/>
              </a:defRPr>
            </a:lvl1pPr>
          </a:lstStyle>
          <a:p>
            <a:r>
              <a:rPr lang="en-US" sz="5067" dirty="0"/>
              <a:t>Click to edit Master title style</a:t>
            </a:r>
          </a:p>
        </p:txBody>
      </p:sp>
      <p:sp>
        <p:nvSpPr>
          <p:cNvPr id="11" name="Content Placeholder 3"/>
          <p:cNvSpPr>
            <a:spLocks noGrp="1"/>
          </p:cNvSpPr>
          <p:nvPr>
            <p:ph sz="half" idx="13"/>
          </p:nvPr>
        </p:nvSpPr>
        <p:spPr>
          <a:xfrm>
            <a:off x="6199718" y="2174875"/>
            <a:ext cx="5386917" cy="3951288"/>
          </a:xfrm>
        </p:spPr>
        <p:txBody>
          <a:bodyPr/>
          <a:lstStyle>
            <a:lvl1pPr>
              <a:defRPr sz="2667">
                <a:latin typeface="Arial" panose="020B0604020202020204" pitchFamily="34" charset="0"/>
                <a:cs typeface="Arial" panose="020B0604020202020204" pitchFamily="34" charset="0"/>
              </a:defRPr>
            </a:lvl1pPr>
            <a:lvl2pPr>
              <a:defRPr sz="2533">
                <a:latin typeface="Arial" panose="020B0604020202020204" pitchFamily="34" charset="0"/>
                <a:cs typeface="Arial" panose="020B0604020202020204" pitchFamily="34" charset="0"/>
              </a:defRPr>
            </a:lvl2pPr>
            <a:lvl3pPr>
              <a:defRPr sz="2267">
                <a:latin typeface="Arial" panose="020B0604020202020204" pitchFamily="34" charset="0"/>
                <a:cs typeface="Arial" panose="020B0604020202020204" pitchFamily="34" charset="0"/>
              </a:defRPr>
            </a:lvl3pPr>
            <a:lvl4pPr>
              <a:defRPr sz="2000">
                <a:latin typeface="Arial" panose="020B0604020202020204" pitchFamily="34" charset="0"/>
                <a:cs typeface="Arial" panose="020B0604020202020204" pitchFamily="34" charset="0"/>
              </a:defRPr>
            </a:lvl4pPr>
            <a:lvl5pPr>
              <a:defRPr sz="1867">
                <a:latin typeface="Arial" panose="020B0604020202020204" pitchFamily="34" charset="0"/>
                <a:cs typeface="Arial" panose="020B0604020202020204" pitchFamily="34" charset="0"/>
              </a:defRPr>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385136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082C63C2-5B4B-CB42-82C6-1BB04A5A025C}" type="datetimeFigureOut">
              <a:rPr lang="en-US" smtClean="0"/>
              <a:t>6/2/25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83CE8EE-6998-AD46-86FA-E7575AF4FDD4}" type="slidenum">
              <a:rPr lang="en-US" smtClean="0"/>
              <a:t>‹#›</a:t>
            </a:fld>
            <a:endParaRPr lang="en-US"/>
          </a:p>
        </p:txBody>
      </p:sp>
      <p:sp>
        <p:nvSpPr>
          <p:cNvPr id="6" name="Title 1"/>
          <p:cNvSpPr txBox="1">
            <a:spLocks/>
          </p:cNvSpPr>
          <p:nvPr userDrawn="1"/>
        </p:nvSpPr>
        <p:spPr>
          <a:xfrm>
            <a:off x="609600" y="182563"/>
            <a:ext cx="10972800" cy="1143000"/>
          </a:xfrm>
          <a:prstGeom prst="rect">
            <a:avLst/>
          </a:prstGeom>
        </p:spPr>
        <p:txBody>
          <a:bodyPr vert="horz" lIns="121920" tIns="60960" rIns="121920" bIns="60960" rtlCol="0" anchor="ctr">
            <a:normAutofit/>
          </a:bodyPr>
          <a:lstStyle>
            <a:lvl1pPr algn="l" defTabSz="457200" rtl="0" eaLnBrk="1" latinLnBrk="0" hangingPunct="1">
              <a:spcBef>
                <a:spcPct val="0"/>
              </a:spcBef>
              <a:buNone/>
              <a:defRPr sz="4200" b="1" kern="1200">
                <a:solidFill>
                  <a:srgbClr val="002060"/>
                </a:solidFill>
                <a:latin typeface="Arial" panose="020B0604020202020204" pitchFamily="34" charset="0"/>
                <a:ea typeface="+mj-ea"/>
                <a:cs typeface="Arial" panose="020B0604020202020204" pitchFamily="34" charset="0"/>
              </a:defRPr>
            </a:lvl1pPr>
          </a:lstStyle>
          <a:p>
            <a:r>
              <a:rPr lang="en-US" sz="5067" dirty="0"/>
              <a:t>Click to edit Master title style</a:t>
            </a:r>
          </a:p>
        </p:txBody>
      </p:sp>
    </p:spTree>
    <p:extLst>
      <p:ext uri="{BB962C8B-B14F-4D97-AF65-F5344CB8AC3E}">
        <p14:creationId xmlns:p14="http://schemas.microsoft.com/office/powerpoint/2010/main" val="220468122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71500" y="371475"/>
            <a:ext cx="10947400" cy="720725"/>
          </a:xfrm>
        </p:spPr>
        <p:txBody>
          <a:bodyPr anchor="b">
            <a:noAutofit/>
          </a:bodyPr>
          <a:lstStyle>
            <a:lvl1pPr algn="l">
              <a:defRPr sz="4800" b="1">
                <a:solidFill>
                  <a:srgbClr val="002060"/>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766733" y="1435101"/>
            <a:ext cx="6815667" cy="5853113"/>
          </a:xfrm>
        </p:spPr>
        <p:txBody>
          <a:bodyPr/>
          <a:lstStyle>
            <a:lvl1pPr>
              <a:defRPr sz="3733">
                <a:latin typeface="Arial" panose="020B0604020202020204" pitchFamily="34" charset="0"/>
                <a:cs typeface="Arial" panose="020B0604020202020204" pitchFamily="34" charset="0"/>
              </a:defRPr>
            </a:lvl1pPr>
            <a:lvl2pPr>
              <a:defRPr sz="3333">
                <a:latin typeface="Arial" panose="020B0604020202020204" pitchFamily="34" charset="0"/>
                <a:cs typeface="Arial" panose="020B0604020202020204" pitchFamily="34" charset="0"/>
              </a:defRPr>
            </a:lvl2pPr>
            <a:lvl3pPr>
              <a:defRPr sz="2933">
                <a:latin typeface="Arial" panose="020B0604020202020204" pitchFamily="34" charset="0"/>
                <a:cs typeface="Arial" panose="020B0604020202020204" pitchFamily="34" charset="0"/>
              </a:defRPr>
            </a:lvl3pPr>
            <a:lvl4pPr>
              <a:defRPr sz="2400">
                <a:latin typeface="Arial" panose="020B0604020202020204" pitchFamily="34" charset="0"/>
                <a:cs typeface="Arial" panose="020B0604020202020204" pitchFamily="34" charset="0"/>
              </a:defRPr>
            </a:lvl4pPr>
            <a:lvl5pPr>
              <a:defRPr sz="2000">
                <a:latin typeface="Arial" panose="020B0604020202020204" pitchFamily="34" charset="0"/>
                <a:cs typeface="Arial" panose="020B0604020202020204" pitchFamily="34" charset="0"/>
              </a:defRPr>
            </a:lvl5pPr>
            <a:lvl6pPr>
              <a:defRPr sz="2667"/>
            </a:lvl6pPr>
            <a:lvl7pPr>
              <a:defRPr sz="2667"/>
            </a:lvl7pPr>
            <a:lvl8pPr>
              <a:defRPr sz="2667"/>
            </a:lvl8pPr>
            <a:lvl9pPr>
              <a:defRPr sz="2667"/>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867">
                <a:latin typeface="Arial" panose="020B0604020202020204" pitchFamily="34" charset="0"/>
                <a:cs typeface="Arial" panose="020B0604020202020204" pitchFamily="34" charset="0"/>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Click to edit Master text styles</a:t>
            </a:r>
          </a:p>
        </p:txBody>
      </p:sp>
      <p:sp>
        <p:nvSpPr>
          <p:cNvPr id="5" name="Date Placeholder 4"/>
          <p:cNvSpPr>
            <a:spLocks noGrp="1"/>
          </p:cNvSpPr>
          <p:nvPr>
            <p:ph type="dt" sz="half" idx="10"/>
          </p:nvPr>
        </p:nvSpPr>
        <p:spPr/>
        <p:txBody>
          <a:bodyPr/>
          <a:lstStyle/>
          <a:p>
            <a:fld id="{082C63C2-5B4B-CB42-82C6-1BB04A5A025C}" type="datetimeFigureOut">
              <a:rPr lang="en-US" smtClean="0"/>
              <a:t>6/2/25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83CE8EE-6998-AD46-86FA-E7575AF4FDD4}" type="slidenum">
              <a:rPr lang="en-US" smtClean="0"/>
              <a:t>‹#›</a:t>
            </a:fld>
            <a:endParaRPr lang="en-US"/>
          </a:p>
        </p:txBody>
      </p:sp>
    </p:spTree>
    <p:extLst>
      <p:ext uri="{BB962C8B-B14F-4D97-AF65-F5344CB8AC3E}">
        <p14:creationId xmlns:p14="http://schemas.microsoft.com/office/powerpoint/2010/main" val="254146098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sz="4133">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082C63C2-5B4B-CB42-82C6-1BB04A5A025C}" type="datetimeFigureOut">
              <a:rPr lang="en-US" smtClean="0"/>
              <a:t>6/2/25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83CE8EE-6998-AD46-86FA-E7575AF4FDD4}" type="slidenum">
              <a:rPr lang="en-US" smtClean="0"/>
              <a:t>‹#›</a:t>
            </a:fld>
            <a:endParaRPr lang="en-US"/>
          </a:p>
        </p:txBody>
      </p:sp>
    </p:spTree>
    <p:extLst>
      <p:ext uri="{BB962C8B-B14F-4D97-AF65-F5344CB8AC3E}">
        <p14:creationId xmlns:p14="http://schemas.microsoft.com/office/powerpoint/2010/main" val="164340579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lgn="l">
              <a:defRPr sz="2400" b="1" u="sng">
                <a:solidFill>
                  <a:srgbClr val="008066"/>
                </a:solidFill>
              </a:defRPr>
            </a:lvl1pPr>
          </a:lstStyle>
          <a:p>
            <a:r>
              <a:rPr lang="en-US"/>
              <a:t>Click to edit Master title style</a:t>
            </a:r>
            <a:endParaRPr lang="en-SG"/>
          </a:p>
        </p:txBody>
      </p:sp>
      <p:sp>
        <p:nvSpPr>
          <p:cNvPr id="6" name="Slide Number Placeholder 5"/>
          <p:cNvSpPr txBox="1">
            <a:spLocks/>
          </p:cNvSpPr>
          <p:nvPr/>
        </p:nvSpPr>
        <p:spPr>
          <a:xfrm>
            <a:off x="0" y="6629400"/>
            <a:ext cx="487680" cy="228600"/>
          </a:xfrm>
          <a:prstGeom prst="rect">
            <a:avLst/>
          </a:prstGeom>
        </p:spPr>
        <p:txBody>
          <a:bodyPr vert="horz" lIns="68580" tIns="34291" rIns="68580" bIns="34291" rtlCol="0" anchor="ctr"/>
          <a:lstStyle>
            <a:defPPr>
              <a:defRPr lang="en-US"/>
            </a:defPPr>
            <a:lvl1pPr marL="0" algn="r" defTabSz="914400" rtl="0" eaLnBrk="1" latinLnBrk="0" hangingPunct="1">
              <a:defRPr sz="1100" kern="1200">
                <a:solidFill>
                  <a:schemeClr val="bg1">
                    <a:lumMod val="95000"/>
                  </a:schemeClr>
                </a:solidFill>
                <a:latin typeface="Arial" pitchFamily="34" charset="0"/>
                <a:ea typeface="+mn-ea"/>
                <a:cs typeface="Arial"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E9E075C-88DA-4218-8424-EC2FC6139FE1}" type="slidenum">
              <a:rPr lang="en-SG" sz="825" smtClean="0"/>
              <a:pPr/>
              <a:t>‹#›</a:t>
            </a:fld>
            <a:endParaRPr lang="en-SG" sz="825" dirty="0"/>
          </a:p>
        </p:txBody>
      </p:sp>
      <p:sp>
        <p:nvSpPr>
          <p:cNvPr id="7" name="Date Placeholder 3"/>
          <p:cNvSpPr>
            <a:spLocks noGrp="1"/>
          </p:cNvSpPr>
          <p:nvPr>
            <p:ph type="dt" sz="half" idx="10"/>
          </p:nvPr>
        </p:nvSpPr>
        <p:spPr>
          <a:xfrm>
            <a:off x="316992" y="6365496"/>
            <a:ext cx="1170432" cy="365125"/>
          </a:xfrm>
          <a:prstGeom prst="rect">
            <a:avLst/>
          </a:prstGeom>
        </p:spPr>
        <p:txBody>
          <a:bodyPr/>
          <a:lstStyle>
            <a:lvl1pPr algn="l">
              <a:defRPr sz="713">
                <a:solidFill>
                  <a:schemeClr val="tx1">
                    <a:lumMod val="85000"/>
                    <a:lumOff val="15000"/>
                  </a:schemeClr>
                </a:solidFill>
                <a:latin typeface="Arial" panose="020B0604020202020204" pitchFamily="34" charset="0"/>
                <a:cs typeface="Arial" panose="020B0604020202020204" pitchFamily="34" charset="0"/>
              </a:defRPr>
            </a:lvl1pPr>
          </a:lstStyle>
          <a:p>
            <a:fld id="{C31E7489-50EB-4869-9A08-2830E8CA5F9A}" type="datetimeFigureOut">
              <a:rPr lang="zh-TW" altLang="en-US" smtClean="0"/>
              <a:t>2025/6/2</a:t>
            </a:fld>
            <a:endParaRPr lang="zh-TW" altLang="en-US"/>
          </a:p>
        </p:txBody>
      </p:sp>
      <p:sp>
        <p:nvSpPr>
          <p:cNvPr id="8" name="Footer Placeholder 4"/>
          <p:cNvSpPr>
            <a:spLocks noGrp="1"/>
          </p:cNvSpPr>
          <p:nvPr>
            <p:ph type="ftr" sz="quarter" idx="11"/>
          </p:nvPr>
        </p:nvSpPr>
        <p:spPr>
          <a:xfrm>
            <a:off x="1190752" y="6365496"/>
            <a:ext cx="3860800" cy="365125"/>
          </a:xfrm>
          <a:prstGeom prst="rect">
            <a:avLst/>
          </a:prstGeom>
        </p:spPr>
        <p:txBody>
          <a:bodyPr/>
          <a:lstStyle>
            <a:lvl1pPr algn="l">
              <a:defRPr sz="713">
                <a:solidFill>
                  <a:schemeClr val="tx1">
                    <a:lumMod val="85000"/>
                    <a:lumOff val="15000"/>
                  </a:schemeClr>
                </a:solidFill>
                <a:latin typeface="Arial" panose="020B0604020202020204" pitchFamily="34" charset="0"/>
                <a:cs typeface="Arial" panose="020B0604020202020204" pitchFamily="34" charset="0"/>
              </a:defRPr>
            </a:lvl1pPr>
          </a:lstStyle>
          <a:p>
            <a:endParaRPr lang="zh-TW" altLang="en-US"/>
          </a:p>
        </p:txBody>
      </p:sp>
    </p:spTree>
    <p:extLst>
      <p:ext uri="{BB962C8B-B14F-4D97-AF65-F5344CB8AC3E}">
        <p14:creationId xmlns:p14="http://schemas.microsoft.com/office/powerpoint/2010/main" val="177249236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5" name="Slide Number Placeholder 5"/>
          <p:cNvSpPr txBox="1">
            <a:spLocks/>
          </p:cNvSpPr>
          <p:nvPr userDrawn="1"/>
        </p:nvSpPr>
        <p:spPr>
          <a:xfrm>
            <a:off x="0" y="6629400"/>
            <a:ext cx="487680" cy="228600"/>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95000"/>
                  </a:schemeClr>
                </a:solidFill>
                <a:latin typeface="Arial" pitchFamily="34" charset="0"/>
                <a:ea typeface="+mn-ea"/>
                <a:cs typeface="Arial"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E9E075C-88DA-4218-8424-EC2FC6139FE1}" type="slidenum">
              <a:rPr lang="en-SG" sz="1100" smtClean="0"/>
              <a:pPr/>
              <a:t>‹#›</a:t>
            </a:fld>
            <a:endParaRPr lang="en-SG" sz="1100" dirty="0"/>
          </a:p>
        </p:txBody>
      </p:sp>
      <p:sp>
        <p:nvSpPr>
          <p:cNvPr id="6" name="Date Placeholder 3"/>
          <p:cNvSpPr>
            <a:spLocks noGrp="1"/>
          </p:cNvSpPr>
          <p:nvPr>
            <p:ph type="dt" sz="half" idx="10"/>
          </p:nvPr>
        </p:nvSpPr>
        <p:spPr>
          <a:xfrm>
            <a:off x="316992" y="6365495"/>
            <a:ext cx="1170432" cy="365125"/>
          </a:xfrm>
          <a:prstGeom prst="rect">
            <a:avLst/>
          </a:prstGeom>
        </p:spPr>
        <p:txBody>
          <a:bodyPr/>
          <a:lstStyle>
            <a:lvl1pPr algn="l">
              <a:defRPr sz="951">
                <a:solidFill>
                  <a:schemeClr val="tx1">
                    <a:lumMod val="85000"/>
                    <a:lumOff val="15000"/>
                  </a:schemeClr>
                </a:solidFill>
                <a:latin typeface="Arial" panose="020B0604020202020204" pitchFamily="34" charset="0"/>
                <a:cs typeface="Arial" panose="020B0604020202020204" pitchFamily="34" charset="0"/>
              </a:defRPr>
            </a:lvl1pPr>
          </a:lstStyle>
          <a:p>
            <a:endParaRPr lang="en-SG" dirty="0"/>
          </a:p>
        </p:txBody>
      </p:sp>
      <p:sp>
        <p:nvSpPr>
          <p:cNvPr id="7" name="Footer Placeholder 4"/>
          <p:cNvSpPr>
            <a:spLocks noGrp="1"/>
          </p:cNvSpPr>
          <p:nvPr>
            <p:ph type="ftr" sz="quarter" idx="11"/>
          </p:nvPr>
        </p:nvSpPr>
        <p:spPr>
          <a:xfrm>
            <a:off x="1190752" y="6365495"/>
            <a:ext cx="3860800" cy="365125"/>
          </a:xfrm>
          <a:prstGeom prst="rect">
            <a:avLst/>
          </a:prstGeom>
        </p:spPr>
        <p:txBody>
          <a:bodyPr/>
          <a:lstStyle>
            <a:lvl1pPr algn="l">
              <a:defRPr sz="951">
                <a:solidFill>
                  <a:schemeClr val="tx1">
                    <a:lumMod val="85000"/>
                    <a:lumOff val="15000"/>
                  </a:schemeClr>
                </a:solidFill>
                <a:latin typeface="Arial" panose="020B0604020202020204" pitchFamily="34" charset="0"/>
                <a:cs typeface="Arial" panose="020B0604020202020204" pitchFamily="34" charset="0"/>
              </a:defRPr>
            </a:lvl1pPr>
          </a:lstStyle>
          <a:p>
            <a:endParaRPr lang="en-SG" dirty="0"/>
          </a:p>
        </p:txBody>
      </p:sp>
    </p:spTree>
    <p:extLst>
      <p:ext uri="{BB962C8B-B14F-4D97-AF65-F5344CB8AC3E}">
        <p14:creationId xmlns:p14="http://schemas.microsoft.com/office/powerpoint/2010/main" val="200559852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userDrawn="1">
  <p:cSld name="8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355600" y="1265445"/>
            <a:ext cx="11361117" cy="4013627"/>
          </a:xfrm>
        </p:spPr>
        <p:txBody>
          <a:bodyPr>
            <a:noAutofit/>
          </a:bodyPr>
          <a:lstStyle>
            <a:lvl1pPr marL="304784" indent="-304784">
              <a:spcBef>
                <a:spcPts val="1600"/>
              </a:spcBef>
              <a:buSzPct val="100000"/>
              <a:buFont typeface="Wingdings" panose="05000000000000000000" pitchFamily="2" charset="2"/>
              <a:buChar char="§"/>
              <a:defRPr/>
            </a:lvl1pPr>
            <a:lvl2pPr>
              <a:defRPr sz="1867"/>
            </a:lvl2pPr>
            <a:lvl3pPr>
              <a:defRPr sz="1867"/>
            </a:lvl3pPr>
          </a:lstStyle>
          <a:p>
            <a:pPr lvl="0"/>
            <a:r>
              <a:rPr lang="en-US" dirty="0"/>
              <a:t>Click to edit Master text styles</a:t>
            </a:r>
          </a:p>
          <a:p>
            <a:pPr lvl="1"/>
            <a:r>
              <a:rPr lang="en-US" dirty="0"/>
              <a:t>Second level</a:t>
            </a:r>
          </a:p>
          <a:p>
            <a:pPr lvl="2"/>
            <a:r>
              <a:rPr lang="en-US" dirty="0"/>
              <a:t>Third level</a:t>
            </a:r>
          </a:p>
        </p:txBody>
      </p:sp>
      <p:sp>
        <p:nvSpPr>
          <p:cNvPr id="2" name="Title 1">
            <a:extLst>
              <a:ext uri="{FF2B5EF4-FFF2-40B4-BE49-F238E27FC236}">
                <a16:creationId xmlns:a16="http://schemas.microsoft.com/office/drawing/2014/main" id="{8F3E104D-5175-461A-8933-9305AF216EED}"/>
              </a:ext>
            </a:extLst>
          </p:cNvPr>
          <p:cNvSpPr>
            <a:spLocks noGrp="1"/>
          </p:cNvSpPr>
          <p:nvPr>
            <p:ph type="title"/>
          </p:nvPr>
        </p:nvSpPr>
        <p:spPr>
          <a:xfrm>
            <a:off x="355601" y="239713"/>
            <a:ext cx="11361119" cy="991867"/>
          </a:xfrm>
        </p:spPr>
        <p:txBody>
          <a:bodyPr/>
          <a:lstStyle/>
          <a:p>
            <a:r>
              <a:rPr lang="en-US" dirty="0"/>
              <a:t>Click to edit Master title style</a:t>
            </a:r>
            <a:endParaRPr lang="en-GB" dirty="0"/>
          </a:p>
        </p:txBody>
      </p:sp>
      <p:sp>
        <p:nvSpPr>
          <p:cNvPr id="8" name="Footer Placeholder 3">
            <a:extLst>
              <a:ext uri="{FF2B5EF4-FFF2-40B4-BE49-F238E27FC236}">
                <a16:creationId xmlns:a16="http://schemas.microsoft.com/office/drawing/2014/main" id="{74E80BB6-0D5C-450E-ADC4-14334E718B20}"/>
              </a:ext>
            </a:extLst>
          </p:cNvPr>
          <p:cNvSpPr>
            <a:spLocks noGrp="1"/>
          </p:cNvSpPr>
          <p:nvPr>
            <p:ph type="ftr" sz="quarter" idx="11"/>
          </p:nvPr>
        </p:nvSpPr>
        <p:spPr>
          <a:xfrm>
            <a:off x="239489" y="6356353"/>
            <a:ext cx="8360979" cy="366183"/>
          </a:xfrm>
          <a:prstGeom prst="rect">
            <a:avLst/>
          </a:prstGeom>
        </p:spPr>
        <p:txBody>
          <a:bodyPr anchor="b"/>
          <a:lstStyle>
            <a:lvl1pPr>
              <a:defRPr sz="1200">
                <a:latin typeface="Arial" panose="020B0604020202020204" pitchFamily="34" charset="0"/>
                <a:cs typeface="Arial" panose="020B0604020202020204" pitchFamily="34" charset="0"/>
              </a:defRPr>
            </a:lvl1pPr>
          </a:lstStyle>
          <a:p>
            <a:endParaRPr lang="en-GB" dirty="0"/>
          </a:p>
        </p:txBody>
      </p:sp>
      <p:sp>
        <p:nvSpPr>
          <p:cNvPr id="9" name="Slide Number Placeholder 4">
            <a:extLst>
              <a:ext uri="{FF2B5EF4-FFF2-40B4-BE49-F238E27FC236}">
                <a16:creationId xmlns:a16="http://schemas.microsoft.com/office/drawing/2014/main" id="{593B48AE-49EA-4593-810B-75EA8B0A3C9B}"/>
              </a:ext>
            </a:extLst>
          </p:cNvPr>
          <p:cNvSpPr txBox="1">
            <a:spLocks/>
          </p:cNvSpPr>
          <p:nvPr userDrawn="1"/>
        </p:nvSpPr>
        <p:spPr>
          <a:xfrm>
            <a:off x="11449269" y="6356353"/>
            <a:ext cx="563179" cy="366183"/>
          </a:xfrm>
          <a:prstGeom prst="rect">
            <a:avLst/>
          </a:prstGeom>
        </p:spPr>
        <p:txBody>
          <a:bodyPr vert="horz" wrap="square" lIns="121920" tIns="60960" rIns="121920" bIns="60960" numCol="1" anchor="b" anchorCtr="0" compatLnSpc="1">
            <a:prstTxWarp prst="textNoShape">
              <a:avLst/>
            </a:prstTxWarp>
          </a:bodyPr>
          <a:lstStyle>
            <a:defPPr>
              <a:defRPr lang="en-US"/>
            </a:defPPr>
            <a:lvl1pPr algn="r" defTabSz="457200" rtl="0" eaLnBrk="1" fontAlgn="base" hangingPunct="1">
              <a:spcBef>
                <a:spcPct val="0"/>
              </a:spcBef>
              <a:spcAft>
                <a:spcPct val="0"/>
              </a:spcAft>
              <a:defRPr sz="900" kern="1200">
                <a:solidFill>
                  <a:srgbClr val="000000"/>
                </a:solidFill>
                <a:latin typeface="Arial" panose="020B0604020202020204" pitchFamily="34" charset="0"/>
                <a:ea typeface="MS PGothic" panose="020B0600070205080204" pitchFamily="34" charset="-128"/>
                <a:cs typeface="Arial" panose="020B0604020202020204" pitchFamily="34" charset="0"/>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fld id="{A9A48899-AC57-4EB2-A062-06172E4EA662}" type="slidenum">
              <a:rPr lang="en-GB" sz="1200" smtClean="0">
                <a:latin typeface="Arial" panose="020B0604020202020204" pitchFamily="34" charset="0"/>
                <a:cs typeface="Arial" panose="020B0604020202020204" pitchFamily="34" charset="0"/>
              </a:rPr>
              <a:pPr/>
              <a:t>‹#›</a:t>
            </a:fld>
            <a:endParaRPr lang="en-GB"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10111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9" y="313267"/>
            <a:ext cx="10970524" cy="1155700"/>
          </a:xfrm>
        </p:spPr>
        <p:txBody>
          <a:bodyPr/>
          <a:lstStyle>
            <a:lvl1pPr>
              <a:defRPr>
                <a:solidFill>
                  <a:schemeClr val="accent1">
                    <a:lumMod val="75000"/>
                  </a:schemeClr>
                </a:solidFill>
              </a:defRPr>
            </a:lvl1pPr>
          </a:lstStyle>
          <a:p>
            <a:r>
              <a:rPr lang="en-US"/>
              <a:t>&lt;Title Only&gt;</a:t>
            </a:r>
            <a:endParaRPr lang="en-US" dirty="0"/>
          </a:p>
        </p:txBody>
      </p:sp>
      <p:sp>
        <p:nvSpPr>
          <p:cNvPr id="5" name="Text Placeholder 10"/>
          <p:cNvSpPr>
            <a:spLocks noGrp="1"/>
          </p:cNvSpPr>
          <p:nvPr>
            <p:ph type="body" sz="quarter" idx="13" hasCustomPrompt="1"/>
          </p:nvPr>
        </p:nvSpPr>
        <p:spPr>
          <a:xfrm>
            <a:off x="0" y="6608840"/>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2" indent="0">
              <a:spcBef>
                <a:spcPts val="0"/>
              </a:spcBef>
              <a:buNone/>
              <a:defRPr sz="1200"/>
            </a:lvl2pPr>
            <a:lvl3pPr marL="460412" indent="0">
              <a:spcBef>
                <a:spcPts val="0"/>
              </a:spcBef>
              <a:buNone/>
              <a:defRPr sz="1200"/>
            </a:lvl3pPr>
            <a:lvl4pPr marL="687444" indent="0">
              <a:spcBef>
                <a:spcPts val="0"/>
              </a:spcBef>
              <a:buNone/>
              <a:defRPr sz="1200"/>
            </a:lvl4pPr>
            <a:lvl5pPr marL="914476" indent="0">
              <a:spcBef>
                <a:spcPts val="0"/>
              </a:spcBef>
              <a:buNone/>
              <a:defRPr sz="1200"/>
            </a:lvl5pPr>
          </a:lstStyle>
          <a:p>
            <a:pPr lvl="0"/>
            <a:r>
              <a:rPr lang="en-US" dirty="0"/>
              <a:t>Click to add footnote. Do not use “footer” placeholder at left: for sensitivity labeling only.</a:t>
            </a:r>
          </a:p>
        </p:txBody>
      </p:sp>
      <p:sp>
        <p:nvSpPr>
          <p:cNvPr id="7" name="Text Placeholder 10"/>
          <p:cNvSpPr>
            <a:spLocks noGrp="1"/>
          </p:cNvSpPr>
          <p:nvPr>
            <p:ph type="body" sz="quarter" idx="14" hasCustomPrompt="1"/>
          </p:nvPr>
        </p:nvSpPr>
        <p:spPr>
          <a:xfrm>
            <a:off x="10469641" y="2"/>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2" indent="0">
              <a:spcBef>
                <a:spcPts val="0"/>
              </a:spcBef>
              <a:buNone/>
              <a:defRPr sz="1200"/>
            </a:lvl2pPr>
            <a:lvl3pPr marL="460412" indent="0">
              <a:spcBef>
                <a:spcPts val="0"/>
              </a:spcBef>
              <a:buNone/>
              <a:defRPr sz="1200"/>
            </a:lvl3pPr>
            <a:lvl4pPr marL="687444" indent="0">
              <a:spcBef>
                <a:spcPts val="0"/>
              </a:spcBef>
              <a:buNone/>
              <a:defRPr sz="1200"/>
            </a:lvl4pPr>
            <a:lvl5pPr marL="914476"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58189224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195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4_Title and Text">
    <p:spTree>
      <p:nvGrpSpPr>
        <p:cNvPr id="1" name=""/>
        <p:cNvGrpSpPr/>
        <p:nvPr/>
      </p:nvGrpSpPr>
      <p:grpSpPr>
        <a:xfrm>
          <a:off x="0" y="0"/>
          <a:ext cx="0" cy="0"/>
          <a:chOff x="0" y="0"/>
          <a:chExt cx="0" cy="0"/>
        </a:xfrm>
      </p:grpSpPr>
      <p:sp>
        <p:nvSpPr>
          <p:cNvPr id="13" name="Text Placeholder 6"/>
          <p:cNvSpPr>
            <a:spLocks noGrp="1"/>
          </p:cNvSpPr>
          <p:nvPr>
            <p:ph type="body" sz="quarter" idx="12" hasCustomPrompt="1"/>
          </p:nvPr>
        </p:nvSpPr>
        <p:spPr>
          <a:xfrm>
            <a:off x="489491" y="2152439"/>
            <a:ext cx="11213019" cy="3600000"/>
          </a:xfrm>
          <a:prstGeom prst="rect">
            <a:avLst/>
          </a:prstGeom>
        </p:spPr>
        <p:txBody>
          <a:bodyPr>
            <a:noAutofit/>
          </a:bodyPr>
          <a:lstStyle>
            <a:lvl1pPr marL="0" indent="0">
              <a:buNone/>
              <a:defRPr sz="2133" baseline="0">
                <a:solidFill>
                  <a:srgbClr val="9C4997"/>
                </a:solidFill>
              </a:defRPr>
            </a:lvl1pPr>
          </a:lstStyle>
          <a:p>
            <a:pPr lvl="0"/>
            <a:r>
              <a:rPr lang="en-US"/>
              <a:t>Click to edit Master text </a:t>
            </a:r>
            <a:r>
              <a:rPr lang="en-US" err="1"/>
              <a:t>stylesc</a:t>
            </a:r>
            <a:endParaRPr lang="en-US"/>
          </a:p>
        </p:txBody>
      </p:sp>
      <p:sp>
        <p:nvSpPr>
          <p:cNvPr id="10" name="Title 1">
            <a:extLst>
              <a:ext uri="{FF2B5EF4-FFF2-40B4-BE49-F238E27FC236}">
                <a16:creationId xmlns:a16="http://schemas.microsoft.com/office/drawing/2014/main" id="{FE623330-BFFB-F448-AA2F-26160B58BDC3}"/>
              </a:ext>
            </a:extLst>
          </p:cNvPr>
          <p:cNvSpPr>
            <a:spLocks noGrp="1"/>
          </p:cNvSpPr>
          <p:nvPr>
            <p:ph type="ctrTitle"/>
          </p:nvPr>
        </p:nvSpPr>
        <p:spPr>
          <a:xfrm>
            <a:off x="479999" y="646992"/>
            <a:ext cx="11213020" cy="576000"/>
          </a:xfrm>
          <a:prstGeom prst="rect">
            <a:avLst/>
          </a:prstGeom>
        </p:spPr>
        <p:txBody>
          <a:bodyPr anchor="t">
            <a:noAutofit/>
          </a:bodyPr>
          <a:lstStyle>
            <a:lvl1pPr algn="l">
              <a:lnSpc>
                <a:spcPct val="80000"/>
              </a:lnSpc>
              <a:defRPr sz="3733" b="1" i="0" cap="all">
                <a:solidFill>
                  <a:srgbClr val="9C4997"/>
                </a:solidFill>
                <a:latin typeface="+mn-lt"/>
                <a:cs typeface="Arial Narrow"/>
              </a:defRPr>
            </a:lvl1pPr>
          </a:lstStyle>
          <a:p>
            <a:r>
              <a:rPr lang="en-GB"/>
              <a:t>Click to edit Master title style</a:t>
            </a:r>
            <a:endParaRPr lang="en-US"/>
          </a:p>
        </p:txBody>
      </p:sp>
      <p:sp>
        <p:nvSpPr>
          <p:cNvPr id="11" name="Subtitle 2">
            <a:extLst>
              <a:ext uri="{FF2B5EF4-FFF2-40B4-BE49-F238E27FC236}">
                <a16:creationId xmlns:a16="http://schemas.microsoft.com/office/drawing/2014/main" id="{F292DDDC-1EEA-5646-B219-7866C459EC59}"/>
              </a:ext>
            </a:extLst>
          </p:cNvPr>
          <p:cNvSpPr>
            <a:spLocks noGrp="1"/>
          </p:cNvSpPr>
          <p:nvPr>
            <p:ph type="subTitle" idx="1"/>
          </p:nvPr>
        </p:nvSpPr>
        <p:spPr>
          <a:xfrm>
            <a:off x="479999" y="1222992"/>
            <a:ext cx="11213020" cy="600000"/>
          </a:xfrm>
          <a:prstGeom prst="rect">
            <a:avLst/>
          </a:prstGeom>
        </p:spPr>
        <p:txBody>
          <a:bodyPr anchor="t">
            <a:noAutofit/>
          </a:bodyPr>
          <a:lstStyle>
            <a:lvl1pPr marL="0" indent="0" algn="l">
              <a:buNone/>
              <a:defRPr sz="2667">
                <a:solidFill>
                  <a:srgbClr val="9C4997"/>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GB"/>
              <a:t>Click to edit Master subtitle style</a:t>
            </a:r>
            <a:endParaRPr lang="en-US"/>
          </a:p>
        </p:txBody>
      </p:sp>
      <p:pic>
        <p:nvPicPr>
          <p:cNvPr id="8" name="Image 7" descr="Une image contenant texte, clipart&#10;&#10;Description générée automatiquement">
            <a:extLst>
              <a:ext uri="{FF2B5EF4-FFF2-40B4-BE49-F238E27FC236}">
                <a16:creationId xmlns:a16="http://schemas.microsoft.com/office/drawing/2014/main" id="{AAB83B61-0942-F248-B9B9-4429114ECC54}"/>
              </a:ext>
            </a:extLst>
          </p:cNvPr>
          <p:cNvPicPr>
            <a:picLocks noChangeAspect="1"/>
          </p:cNvPicPr>
          <p:nvPr userDrawn="1"/>
        </p:nvPicPr>
        <p:blipFill rotWithShape="1">
          <a:blip r:embed="rId2"/>
          <a:srcRect b="45104"/>
          <a:stretch/>
        </p:blipFill>
        <p:spPr>
          <a:xfrm>
            <a:off x="624788" y="6301104"/>
            <a:ext cx="2510384" cy="226697"/>
          </a:xfrm>
          <a:prstGeom prst="rect">
            <a:avLst/>
          </a:prstGeom>
        </p:spPr>
      </p:pic>
      <p:pic>
        <p:nvPicPr>
          <p:cNvPr id="9" name="Image 8" descr="Une image contenant ventilateur, périphérique, graphiques vectoriels&#10;&#10;Description générée automatiquement">
            <a:extLst>
              <a:ext uri="{FF2B5EF4-FFF2-40B4-BE49-F238E27FC236}">
                <a16:creationId xmlns:a16="http://schemas.microsoft.com/office/drawing/2014/main" id="{403AFF01-64A5-AF40-A173-434569A88237}"/>
              </a:ext>
            </a:extLst>
          </p:cNvPr>
          <p:cNvPicPr>
            <a:picLocks noChangeAspect="1"/>
          </p:cNvPicPr>
          <p:nvPr userDrawn="1"/>
        </p:nvPicPr>
        <p:blipFill rotWithShape="1">
          <a:blip r:embed="rId3"/>
          <a:srcRect l="-12684" t="81865" r="-1" b="-1095"/>
          <a:stretch/>
        </p:blipFill>
        <p:spPr>
          <a:xfrm>
            <a:off x="8595360" y="-329"/>
            <a:ext cx="3596640" cy="647321"/>
          </a:xfrm>
          <a:prstGeom prst="rect">
            <a:avLst/>
          </a:prstGeom>
        </p:spPr>
      </p:pic>
    </p:spTree>
    <p:extLst>
      <p:ext uri="{BB962C8B-B14F-4D97-AF65-F5344CB8AC3E}">
        <p14:creationId xmlns:p14="http://schemas.microsoft.com/office/powerpoint/2010/main" val="150015597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8" y="313267"/>
            <a:ext cx="10970524" cy="1155700"/>
          </a:xfrm>
        </p:spPr>
        <p:txBody>
          <a:bodyPr/>
          <a:lstStyle>
            <a:lvl1pPr>
              <a:defRPr>
                <a:solidFill>
                  <a:schemeClr val="accent1">
                    <a:lumMod val="75000"/>
                  </a:schemeClr>
                </a:solidFill>
              </a:defRPr>
            </a:lvl1pPr>
          </a:lstStyle>
          <a:p>
            <a:r>
              <a:rPr lang="en-US"/>
              <a:t>&lt;Title Only&gt;</a:t>
            </a:r>
            <a:endParaRPr lang="en-US" dirty="0"/>
          </a:p>
        </p:txBody>
      </p:sp>
      <p:sp>
        <p:nvSpPr>
          <p:cNvPr id="5" name="Text Placeholder 10"/>
          <p:cNvSpPr>
            <a:spLocks noGrp="1"/>
          </p:cNvSpPr>
          <p:nvPr>
            <p:ph type="body" sz="quarter" idx="13" hasCustomPrompt="1"/>
          </p:nvPr>
        </p:nvSpPr>
        <p:spPr>
          <a:xfrm>
            <a:off x="0" y="6608838"/>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Click to add footnote. Do not use “footer” placeholder at left: for sensitivity labeling only.</a:t>
            </a:r>
          </a:p>
        </p:txBody>
      </p:sp>
      <p:sp>
        <p:nvSpPr>
          <p:cNvPr id="7" name="Text Placeholder 10"/>
          <p:cNvSpPr>
            <a:spLocks noGrp="1"/>
          </p:cNvSpPr>
          <p:nvPr>
            <p:ph type="body" sz="quarter" idx="14" hasCustomPrompt="1"/>
          </p:nvPr>
        </p:nvSpPr>
        <p:spPr>
          <a:xfrm>
            <a:off x="10469640" y="1"/>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200871105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457826"/>
            <a:ext cx="10363200" cy="1446550"/>
          </a:xfrm>
        </p:spPr>
        <p:txBody>
          <a:bodyPr/>
          <a:lstStyle>
            <a:lvl1pPr>
              <a:defRPr b="1"/>
            </a:lvl1pPr>
          </a:lstStyle>
          <a:p>
            <a:r>
              <a:rPr lang="en-US" dirty="0"/>
              <a:t>Click to edit Master title style</a:t>
            </a:r>
            <a:endParaRPr lang="pt-PT" dirty="0"/>
          </a:p>
        </p:txBody>
      </p:sp>
      <p:sp>
        <p:nvSpPr>
          <p:cNvPr id="3" name="Text Placeholder 2"/>
          <p:cNvSpPr>
            <a:spLocks noGrp="1"/>
          </p:cNvSpPr>
          <p:nvPr>
            <p:ph type="body" idx="1"/>
          </p:nvPr>
        </p:nvSpPr>
        <p:spPr/>
        <p:txBody>
          <a:bodyPr/>
          <a:lstStyle>
            <a:lvl1pPr>
              <a:defRPr sz="2400" b="1">
                <a:latin typeface="Calibri" pitchFamily="34" charset="0"/>
                <a:cs typeface="Calibri" pitchFamily="34" charset="0"/>
              </a:defRPr>
            </a:lvl1pPr>
            <a:lvl2pPr>
              <a:defRPr b="1"/>
            </a:lvl2pPr>
            <a:lvl3pPr>
              <a:defRPr b="1"/>
            </a:lvl3pPr>
            <a:lvl4pPr>
              <a:defRPr b="1"/>
            </a:lvl4pPr>
            <a:lvl5pPr>
              <a:defRPr b="1"/>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pt-PT" dirty="0"/>
          </a:p>
        </p:txBody>
      </p:sp>
      <p:sp>
        <p:nvSpPr>
          <p:cNvPr id="4" name="Date Placeholder 3"/>
          <p:cNvSpPr>
            <a:spLocks noGrp="1"/>
          </p:cNvSpPr>
          <p:nvPr>
            <p:ph type="dt" sz="half" idx="10"/>
          </p:nvPr>
        </p:nvSpPr>
        <p:spPr/>
        <p:txBody>
          <a:bodyPr/>
          <a:lstStyle/>
          <a:p>
            <a:endParaRPr lang="fr-FR" dirty="0">
              <a:solidFill>
                <a:srgbClr val="000066"/>
              </a:solidFill>
              <a:cs typeface="Times New Roman" pitchFamily="18" charset="0"/>
            </a:endParaRPr>
          </a:p>
        </p:txBody>
      </p:sp>
      <p:sp>
        <p:nvSpPr>
          <p:cNvPr id="5" name="Footer Placeholder 4"/>
          <p:cNvSpPr>
            <a:spLocks noGrp="1"/>
          </p:cNvSpPr>
          <p:nvPr>
            <p:ph type="ftr" sz="quarter" idx="11"/>
          </p:nvPr>
        </p:nvSpPr>
        <p:spPr/>
        <p:txBody>
          <a:bodyPr/>
          <a:lstStyle/>
          <a:p>
            <a:endParaRPr lang="fr-FR" dirty="0">
              <a:solidFill>
                <a:srgbClr val="000066"/>
              </a:solidFill>
              <a:cs typeface="Times New Roman" pitchFamily="18" charset="0"/>
            </a:endParaRPr>
          </a:p>
        </p:txBody>
      </p:sp>
      <p:sp>
        <p:nvSpPr>
          <p:cNvPr id="6" name="Slide Number Placeholder 5"/>
          <p:cNvSpPr>
            <a:spLocks noGrp="1"/>
          </p:cNvSpPr>
          <p:nvPr>
            <p:ph type="sldNum" sz="quarter" idx="12"/>
          </p:nvPr>
        </p:nvSpPr>
        <p:spPr/>
        <p:txBody>
          <a:bodyPr/>
          <a:lstStyle/>
          <a:p>
            <a:fld id="{5E16D347-7B5D-41CB-A283-77DC82BC1F91}" type="slidenum">
              <a:rPr lang="fr-FR" smtClean="0">
                <a:solidFill>
                  <a:srgbClr val="000066"/>
                </a:solidFill>
                <a:cs typeface="Times New Roman" pitchFamily="18" charset="0"/>
              </a:rPr>
              <a:pPr/>
              <a:t>‹#›</a:t>
            </a:fld>
            <a:endParaRPr lang="fr-FR" dirty="0">
              <a:solidFill>
                <a:srgbClr val="000066"/>
              </a:solidFill>
              <a:cs typeface="Times New Roman" pitchFamily="18" charset="0"/>
            </a:endParaRPr>
          </a:p>
        </p:txBody>
      </p:sp>
      <p:pic>
        <p:nvPicPr>
          <p:cNvPr id="10" name="Picture 9" descr="A picture containing drawing&#10;&#10;Description automatically generated">
            <a:extLst>
              <a:ext uri="{FF2B5EF4-FFF2-40B4-BE49-F238E27FC236}">
                <a16:creationId xmlns:a16="http://schemas.microsoft.com/office/drawing/2014/main" id="{F3AE38B0-F482-46C3-A0C3-294DCA8B530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2005" y="51906"/>
            <a:ext cx="2688000" cy="673314"/>
          </a:xfrm>
          <a:prstGeom prst="rect">
            <a:avLst/>
          </a:prstGeom>
        </p:spPr>
      </p:pic>
    </p:spTree>
    <p:extLst>
      <p:ext uri="{BB962C8B-B14F-4D97-AF65-F5344CB8AC3E}">
        <p14:creationId xmlns:p14="http://schemas.microsoft.com/office/powerpoint/2010/main" val="3632862339"/>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422252-FB7C-0C83-B624-144CF0DE512B}"/>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BCACB852-E31E-041D-B7AB-3D0C6B6ADCA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5402A056-CB18-0BDC-0198-3BCF386213F7}"/>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5" name="Footer Placeholder 4">
            <a:extLst>
              <a:ext uri="{FF2B5EF4-FFF2-40B4-BE49-F238E27FC236}">
                <a16:creationId xmlns:a16="http://schemas.microsoft.com/office/drawing/2014/main" id="{AB9A1046-94D1-551B-5C27-8856DD6EC66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A6365CB-DF60-133B-EB0D-4BFA07F5E88D}"/>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71208475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AFF7A4-2F9D-649C-A333-939C887DB1C7}"/>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E7899F8E-F431-F970-FA9B-C64A5D9944E6}"/>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05B8C31D-8BA6-D9B0-C5BC-6808870A5059}"/>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5" name="Footer Placeholder 4">
            <a:extLst>
              <a:ext uri="{FF2B5EF4-FFF2-40B4-BE49-F238E27FC236}">
                <a16:creationId xmlns:a16="http://schemas.microsoft.com/office/drawing/2014/main" id="{9E6025FC-BE79-6EEA-46A3-988B64A6EF2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3AE66F0B-7098-D782-02CB-4AB416A05F1B}"/>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1814227243"/>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CDCA0A-560C-AE66-B5A3-B3100AA665A6}"/>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088E4199-CA89-3AD4-99F2-C3E9464020E1}"/>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EBC25B47-23EA-A4FA-AD97-305F3736521C}"/>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5" name="Footer Placeholder 4">
            <a:extLst>
              <a:ext uri="{FF2B5EF4-FFF2-40B4-BE49-F238E27FC236}">
                <a16:creationId xmlns:a16="http://schemas.microsoft.com/office/drawing/2014/main" id="{EA99CB7D-EC48-0A15-06F6-3BE7320B8319}"/>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6ECBFED5-4642-36E8-C51B-321EE72DF84B}"/>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219700526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39468B-1F34-3AF9-AEA4-612252F9B988}"/>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0199076A-714B-3AD4-712D-4404FBAD58DE}"/>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962489EB-9126-3376-1BB8-BFCC48C9DEC5}"/>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B7CB4979-7308-E831-743E-A602B3C436E4}"/>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6" name="Footer Placeholder 5">
            <a:extLst>
              <a:ext uri="{FF2B5EF4-FFF2-40B4-BE49-F238E27FC236}">
                <a16:creationId xmlns:a16="http://schemas.microsoft.com/office/drawing/2014/main" id="{408AB2B0-3B64-C310-F408-8E7BB14D9603}"/>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40824859-A9ED-8A08-44C1-6EB50E69B527}"/>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334944119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4A0AD5-2299-BB7C-CF47-362BE6E05AF3}"/>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32821C93-753F-689D-A6F2-02BB23672CC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FD22423A-05CA-B6F3-C2B8-714A0BAC3A9C}"/>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3A38B0FD-3BEA-7094-B036-678E167515B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5D851A69-E56D-B574-A61C-34C2BCFE193C}"/>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0AF6D91C-5CE6-56A4-064A-96E3333C91C3}"/>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8" name="Footer Placeholder 7">
            <a:extLst>
              <a:ext uri="{FF2B5EF4-FFF2-40B4-BE49-F238E27FC236}">
                <a16:creationId xmlns:a16="http://schemas.microsoft.com/office/drawing/2014/main" id="{868A0619-E205-1BE3-E67C-FBD0D96FB6B2}"/>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53F65A5B-49F1-A204-9E5B-9C0E5B2F09A0}"/>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112303677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EC12B4-2E29-C799-F700-35960D69AC2A}"/>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1EA9E62C-F4B2-7509-CFD1-2EB11B4FB58D}"/>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4" name="Footer Placeholder 3">
            <a:extLst>
              <a:ext uri="{FF2B5EF4-FFF2-40B4-BE49-F238E27FC236}">
                <a16:creationId xmlns:a16="http://schemas.microsoft.com/office/drawing/2014/main" id="{678D6340-2C53-166C-E1D7-15B1B50CA139}"/>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7A2CD693-1961-8D8D-47C7-41632CC189D9}"/>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351070604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164F4BA-FA09-A357-B6F6-38C25242F510}"/>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3" name="Footer Placeholder 2">
            <a:extLst>
              <a:ext uri="{FF2B5EF4-FFF2-40B4-BE49-F238E27FC236}">
                <a16:creationId xmlns:a16="http://schemas.microsoft.com/office/drawing/2014/main" id="{F1AE7D67-8040-222A-90DE-E4545C54294E}"/>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5351583F-E7C5-9E89-DCDD-7CF6FF7C50B9}"/>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5386867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3604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8C01E2-9C1E-5C30-14AE-9D7BAA323376}"/>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D392F9BA-B7B4-900E-CA42-D02EFD32FB0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0C7F8996-CB61-0503-68AD-312399697CC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531C12B5-A607-5123-23C7-54606AE9778E}"/>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6" name="Footer Placeholder 5">
            <a:extLst>
              <a:ext uri="{FF2B5EF4-FFF2-40B4-BE49-F238E27FC236}">
                <a16:creationId xmlns:a16="http://schemas.microsoft.com/office/drawing/2014/main" id="{3A1E1AB7-3D3C-8E97-9246-CE24C1DCC616}"/>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9AB58A9F-90D4-9553-660B-AD5AE45B6F02}"/>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351767800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4A499A-4235-E368-A9FB-325B5684C6DF}"/>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E383EF01-7520-5377-529A-5EA085983C9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26EADA4A-2240-5177-9933-BE9311728B1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50406C58-BD17-DD0F-D274-E4EC6A60DDEC}"/>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6" name="Footer Placeholder 5">
            <a:extLst>
              <a:ext uri="{FF2B5EF4-FFF2-40B4-BE49-F238E27FC236}">
                <a16:creationId xmlns:a16="http://schemas.microsoft.com/office/drawing/2014/main" id="{347112E2-D8C5-B4ED-3730-82EB3964358D}"/>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1270B135-1449-BAD9-1891-541C84C58220}"/>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116486506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2E9653-AA96-41AA-E13B-94EAD20F4769}"/>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8B70A46E-71C6-9EC4-8635-67DB4257A94E}"/>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98579173-5673-C2BF-962B-3F01C6454B5F}"/>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5" name="Footer Placeholder 4">
            <a:extLst>
              <a:ext uri="{FF2B5EF4-FFF2-40B4-BE49-F238E27FC236}">
                <a16:creationId xmlns:a16="http://schemas.microsoft.com/office/drawing/2014/main" id="{9A42CE76-BBAE-80D6-E9E4-B056A9063E6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BE9E9F2-45E4-9B2A-D084-A101FB2B2CD3}"/>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260644302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F7A4321-6528-4A60-1372-BC145D578358}"/>
              </a:ext>
            </a:extLst>
          </p:cNvPr>
          <p:cNvSpPr>
            <a:spLocks noGrp="1"/>
          </p:cNvSpPr>
          <p:nvPr>
            <p:ph type="title" orient="vert"/>
          </p:nvPr>
        </p:nvSpPr>
        <p:spPr>
          <a:xfrm>
            <a:off x="8724900" y="365125"/>
            <a:ext cx="2628900" cy="5811838"/>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4F3D166F-E802-D563-03D6-3B5BAF73334F}"/>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36B61DD3-1079-7161-9B2D-622F804A3927}"/>
              </a:ext>
            </a:extLst>
          </p:cNvPr>
          <p:cNvSpPr>
            <a:spLocks noGrp="1"/>
          </p:cNvSpPr>
          <p:nvPr>
            <p:ph type="dt" sz="half" idx="10"/>
          </p:nvPr>
        </p:nvSpPr>
        <p:spPr/>
        <p:txBody>
          <a:bodyPr/>
          <a:lstStyle/>
          <a:p>
            <a:fld id="{3D8E86C2-4C8C-8041-B2F1-4253F5B1C6A8}" type="datetimeFigureOut">
              <a:rPr lang="en-GB" smtClean="0"/>
              <a:t>02/06/2025</a:t>
            </a:fld>
            <a:endParaRPr lang="en-GB"/>
          </a:p>
        </p:txBody>
      </p:sp>
      <p:sp>
        <p:nvSpPr>
          <p:cNvPr id="5" name="Footer Placeholder 4">
            <a:extLst>
              <a:ext uri="{FF2B5EF4-FFF2-40B4-BE49-F238E27FC236}">
                <a16:creationId xmlns:a16="http://schemas.microsoft.com/office/drawing/2014/main" id="{E38AB907-B475-D7D1-ADE7-C8A50FEBBD8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C676110-5A0F-28FB-F9CC-37F53EC35BCA}"/>
              </a:ext>
            </a:extLst>
          </p:cNvPr>
          <p:cNvSpPr>
            <a:spLocks noGrp="1"/>
          </p:cNvSpPr>
          <p:nvPr>
            <p:ph type="sldNum" sz="quarter" idx="12"/>
          </p:nvPr>
        </p:nvSpPr>
        <p:spPr/>
        <p:txBody>
          <a:bodyPr/>
          <a:lstStyle/>
          <a:p>
            <a:fld id="{58FB10F2-0EBC-0347-804F-AA6149C9F8C4}" type="slidenum">
              <a:rPr lang="en-GB" smtClean="0"/>
              <a:t>‹#›</a:t>
            </a:fld>
            <a:endParaRPr lang="en-GB"/>
          </a:p>
        </p:txBody>
      </p:sp>
    </p:spTree>
    <p:extLst>
      <p:ext uri="{BB962C8B-B14F-4D97-AF65-F5344CB8AC3E}">
        <p14:creationId xmlns:p14="http://schemas.microsoft.com/office/powerpoint/2010/main" val="369499136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12000" y="169992"/>
            <a:ext cx="9093600" cy="832612"/>
          </a:xfrm>
        </p:spPr>
        <p:txBody>
          <a:bodyPr/>
          <a:lstStyle>
            <a:lvl1pPr>
              <a:defRPr>
                <a:solidFill>
                  <a:schemeClr val="accent3"/>
                </a:solidFill>
              </a:defRPr>
            </a:lvl1pPr>
          </a:lstStyle>
          <a:p>
            <a:r>
              <a:rPr lang="en-US" dirty="0"/>
              <a:t>Click to edit Master title style</a:t>
            </a:r>
            <a:endParaRPr lang="en-GB" dirty="0"/>
          </a:p>
        </p:txBody>
      </p:sp>
      <p:sp>
        <p:nvSpPr>
          <p:cNvPr id="6" name="Text Placeholder 4">
            <a:extLst>
              <a:ext uri="{FF2B5EF4-FFF2-40B4-BE49-F238E27FC236}">
                <a16:creationId xmlns:a16="http://schemas.microsoft.com/office/drawing/2014/main" id="{4380B395-49EC-42CA-AC4A-5F0DB7D7E1CD}"/>
              </a:ext>
            </a:extLst>
          </p:cNvPr>
          <p:cNvSpPr>
            <a:spLocks noGrp="1"/>
          </p:cNvSpPr>
          <p:nvPr>
            <p:ph type="body" sz="quarter" idx="10" hasCustomPrompt="1"/>
          </p:nvPr>
        </p:nvSpPr>
        <p:spPr>
          <a:xfrm>
            <a:off x="616903" y="6401953"/>
            <a:ext cx="11176168" cy="231923"/>
          </a:xfrm>
        </p:spPr>
        <p:txBody>
          <a:bodyPr wrap="square" lIns="0" tIns="46800" rIns="90000" bIns="0" anchor="b">
            <a:spAutoFit/>
          </a:bodyPr>
          <a:lstStyle>
            <a:lvl1pPr marL="0" indent="0">
              <a:buFontTx/>
              <a:buNone/>
              <a:defRPr sz="1200"/>
            </a:lvl1pPr>
            <a:lvl2pPr marL="182563" indent="0">
              <a:buFontTx/>
              <a:buNone/>
              <a:defRPr sz="1400"/>
            </a:lvl2pPr>
            <a:lvl3pPr marL="357187" indent="0">
              <a:buFontTx/>
              <a:buNone/>
              <a:defRPr sz="1400"/>
            </a:lvl3pPr>
            <a:lvl4pPr marL="536575" indent="0">
              <a:buFontTx/>
              <a:buNone/>
              <a:defRPr sz="1400"/>
            </a:lvl4pPr>
            <a:lvl5pPr marL="712788" indent="0">
              <a:buFontTx/>
              <a:buNone/>
              <a:defRPr sz="1400"/>
            </a:lvl5pPr>
          </a:lstStyle>
          <a:p>
            <a:pPr lvl="0"/>
            <a:r>
              <a:rPr lang="en-US" dirty="0"/>
              <a:t>[reference]</a:t>
            </a:r>
          </a:p>
        </p:txBody>
      </p:sp>
    </p:spTree>
    <p:extLst>
      <p:ext uri="{BB962C8B-B14F-4D97-AF65-F5344CB8AC3E}">
        <p14:creationId xmlns:p14="http://schemas.microsoft.com/office/powerpoint/2010/main" val="4058100729"/>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cSld name="Standard Slide">
    <p:spTree>
      <p:nvGrpSpPr>
        <p:cNvPr id="1" name=""/>
        <p:cNvGrpSpPr/>
        <p:nvPr/>
      </p:nvGrpSpPr>
      <p:grpSpPr>
        <a:xfrm>
          <a:off x="0" y="0"/>
          <a:ext cx="0" cy="0"/>
          <a:chOff x="0" y="0"/>
          <a:chExt cx="0" cy="0"/>
        </a:xfrm>
      </p:grpSpPr>
      <p:sp>
        <p:nvSpPr>
          <p:cNvPr id="10" name="Text Placeholder 17">
            <a:extLst>
              <a:ext uri="{FF2B5EF4-FFF2-40B4-BE49-F238E27FC236}">
                <a16:creationId xmlns:a16="http://schemas.microsoft.com/office/drawing/2014/main" id="{56FBAC50-0E6A-F444-BC5A-1C3D878B1B39}"/>
              </a:ext>
            </a:extLst>
          </p:cNvPr>
          <p:cNvSpPr>
            <a:spLocks noGrp="1"/>
          </p:cNvSpPr>
          <p:nvPr>
            <p:ph idx="1"/>
          </p:nvPr>
        </p:nvSpPr>
        <p:spPr>
          <a:xfrm>
            <a:off x="609600" y="1658297"/>
            <a:ext cx="10515600" cy="4323404"/>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extBox 1">
            <a:extLst>
              <a:ext uri="{FF2B5EF4-FFF2-40B4-BE49-F238E27FC236}">
                <a16:creationId xmlns:a16="http://schemas.microsoft.com/office/drawing/2014/main" id="{74EC3810-B220-0E43-90BE-1EED7A66762D}"/>
              </a:ext>
            </a:extLst>
          </p:cNvPr>
          <p:cNvSpPr txBox="1"/>
          <p:nvPr/>
        </p:nvSpPr>
        <p:spPr>
          <a:xfrm>
            <a:off x="643467" y="6417733"/>
            <a:ext cx="0" cy="0"/>
          </a:xfrm>
          <a:prstGeom prst="rect">
            <a:avLst/>
          </a:prstGeom>
        </p:spPr>
        <p:txBody>
          <a:bodyPr vert="horz" wrap="none" lIns="121920" tIns="60960" rIns="121920" bIns="60960" rtlCol="0">
            <a:noAutofit/>
          </a:bodyPr>
          <a:lstStyle/>
          <a:p>
            <a:pPr marL="0" indent="0" algn="l">
              <a:spcBef>
                <a:spcPts val="0"/>
              </a:spcBef>
              <a:buFont typeface="Arial"/>
              <a:buNone/>
            </a:pPr>
            <a:endParaRPr lang="en-US" sz="3200" b="1" dirty="0">
              <a:solidFill>
                <a:srgbClr val="001641"/>
              </a:solidFill>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94B88050-5855-754D-B6D1-27F5E829201E}"/>
              </a:ext>
            </a:extLst>
          </p:cNvPr>
          <p:cNvSpPr>
            <a:spLocks noGrp="1"/>
          </p:cNvSpPr>
          <p:nvPr>
            <p:ph type="title" hasCustomPrompt="1"/>
          </p:nvPr>
        </p:nvSpPr>
        <p:spPr>
          <a:xfrm>
            <a:off x="609600" y="331155"/>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6"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sz="1200">
                <a:solidFill>
                  <a:schemeClr val="accent3"/>
                </a:solidFill>
                <a:latin typeface="Arial" panose="020B0604020202020204" pitchFamily="34" charset="0"/>
                <a:cs typeface="Arial" panose="020B0604020202020204" pitchFamily="34" charset="0"/>
              </a:defRPr>
            </a:lvl1pPr>
          </a:lstStyle>
          <a:p>
            <a:r>
              <a:rPr lang="en-US"/>
              <a:t>Title Name or Department Name</a:t>
            </a:r>
            <a:endParaRPr lang="en-US" dirty="0"/>
          </a:p>
        </p:txBody>
      </p:sp>
    </p:spTree>
    <p:extLst>
      <p:ext uri="{BB962C8B-B14F-4D97-AF65-F5344CB8AC3E}">
        <p14:creationId xmlns:p14="http://schemas.microsoft.com/office/powerpoint/2010/main" val="150920463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2_Title Chapter" userDrawn="1">
  <p:cSld name="2_Title Chapter">
    <p:spTree>
      <p:nvGrpSpPr>
        <p:cNvPr id="1" name="Shape 21"/>
        <p:cNvGrpSpPr/>
        <p:nvPr/>
      </p:nvGrpSpPr>
      <p:grpSpPr>
        <a:xfrm>
          <a:off x="0" y="0"/>
          <a:ext cx="0" cy="0"/>
          <a:chOff x="0" y="0"/>
          <a:chExt cx="0" cy="0"/>
        </a:xfrm>
      </p:grpSpPr>
      <p:sp>
        <p:nvSpPr>
          <p:cNvPr id="11" name="TextBox 10">
            <a:extLst>
              <a:ext uri="{FF2B5EF4-FFF2-40B4-BE49-F238E27FC236}">
                <a16:creationId xmlns:a16="http://schemas.microsoft.com/office/drawing/2014/main" id="{DA265234-4107-4D6D-B6CF-71BF3D224F74}"/>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AB0C23"/>
                </a:solidFill>
                <a:effectLst/>
                <a:latin typeface="Arial Narrow" panose="020B0606020202030204" pitchFamily="34" charset="0"/>
              </a:rPr>
              <a:t>Content of this presentation is copyright</a:t>
            </a:r>
            <a:r>
              <a:rPr lang="en-CH" sz="1200" b="0" i="0">
                <a:solidFill>
                  <a:srgbClr val="AB0C23"/>
                </a:solidFill>
                <a:effectLst/>
                <a:latin typeface="Arial Narrow" panose="020B0606020202030204" pitchFamily="34" charset="0"/>
              </a:rPr>
              <a:t> </a:t>
            </a:r>
            <a:r>
              <a:rPr lang="en-US" sz="1200" b="0" i="0">
                <a:solidFill>
                  <a:srgbClr val="AB0C23"/>
                </a:solidFill>
                <a:effectLst/>
                <a:latin typeface="Arial Narrow" panose="020B0606020202030204" pitchFamily="34" charset="0"/>
              </a:rPr>
              <a:t>and responsibility of the author. Permission is required for re-use</a:t>
            </a:r>
            <a:r>
              <a:rPr lang="en-CH" sz="1200" b="0" i="0">
                <a:solidFill>
                  <a:srgbClr val="AB0C23"/>
                </a:solidFill>
                <a:effectLst/>
                <a:latin typeface="Arial Narrow" panose="020B0606020202030204" pitchFamily="34" charset="0"/>
              </a:rPr>
              <a:t>.</a:t>
            </a:r>
            <a:endParaRPr lang="en-US" sz="1200" b="0" i="0">
              <a:solidFill>
                <a:srgbClr val="AB0C23"/>
              </a:solidFill>
              <a:effectLst/>
              <a:latin typeface="Arial Narrow" panose="020B0606020202030204" pitchFamily="34" charset="0"/>
            </a:endParaRPr>
          </a:p>
        </p:txBody>
      </p:sp>
      <p:sp>
        <p:nvSpPr>
          <p:cNvPr id="12" name="Google Shape;17;p14">
            <a:extLst>
              <a:ext uri="{FF2B5EF4-FFF2-40B4-BE49-F238E27FC236}">
                <a16:creationId xmlns:a16="http://schemas.microsoft.com/office/drawing/2014/main" id="{E28D0820-6913-437C-A4E4-ED5E441DEA39}"/>
              </a:ext>
            </a:extLst>
          </p:cNvPr>
          <p:cNvSpPr txBox="1">
            <a:spLocks noGrp="1"/>
          </p:cNvSpPr>
          <p:nvPr>
            <p:ph type="body" idx="12" hasCustomPrompt="1"/>
          </p:nvPr>
        </p:nvSpPr>
        <p:spPr>
          <a:xfrm>
            <a:off x="2553810" y="6324156"/>
            <a:ext cx="3201037" cy="24083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
        <p:nvSpPr>
          <p:cNvPr id="3" name="Google Shape;19;p14">
            <a:extLst>
              <a:ext uri="{FF2B5EF4-FFF2-40B4-BE49-F238E27FC236}">
                <a16:creationId xmlns:a16="http://schemas.microsoft.com/office/drawing/2014/main" id="{4F1CA240-2642-1763-40C4-B45A7E30B5B1}"/>
              </a:ext>
            </a:extLst>
          </p:cNvPr>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4" name="Google Shape;18;p14">
            <a:extLst>
              <a:ext uri="{FF2B5EF4-FFF2-40B4-BE49-F238E27FC236}">
                <a16:creationId xmlns:a16="http://schemas.microsoft.com/office/drawing/2014/main" id="{788965C1-01AC-E2F6-5184-7CAE3C8916C2}"/>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5" name="Google Shape;17;p14">
            <a:extLst>
              <a:ext uri="{FF2B5EF4-FFF2-40B4-BE49-F238E27FC236}">
                <a16:creationId xmlns:a16="http://schemas.microsoft.com/office/drawing/2014/main" id="{23A0E90A-AA58-C609-CC3D-906A14B42104}"/>
              </a:ext>
            </a:extLst>
          </p:cNvPr>
          <p:cNvSpPr txBox="1">
            <a:spLocks noGrp="1"/>
          </p:cNvSpPr>
          <p:nvPr>
            <p:ph type="body" idx="1"/>
          </p:nvPr>
        </p:nvSpPr>
        <p:spPr>
          <a:xfrm>
            <a:off x="500433" y="1730103"/>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pic>
        <p:nvPicPr>
          <p:cNvPr id="6" name="Picture 5" descr="Logo&#10;&#10;Description automatically generated">
            <a:extLst>
              <a:ext uri="{FF2B5EF4-FFF2-40B4-BE49-F238E27FC236}">
                <a16:creationId xmlns:a16="http://schemas.microsoft.com/office/drawing/2014/main" id="{6BD571E7-BDD0-AA31-D15B-2C8313727BA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20504" y="6248188"/>
            <a:ext cx="1843200" cy="316800"/>
          </a:xfrm>
          <a:prstGeom prst="rect">
            <a:avLst/>
          </a:prstGeom>
        </p:spPr>
      </p:pic>
    </p:spTree>
    <p:extLst>
      <p:ext uri="{BB962C8B-B14F-4D97-AF65-F5344CB8AC3E}">
        <p14:creationId xmlns:p14="http://schemas.microsoft.com/office/powerpoint/2010/main" val="3633954449"/>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350691" y="918192"/>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400" b="0" i="0" u="none" strike="noStrike" cap="none">
                <a:solidFill>
                  <a:srgbClr val="009C95"/>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350689" y="426859"/>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200" b="1" i="0" u="none" strike="noStrike" cap="none">
                <a:solidFill>
                  <a:srgbClr val="1C6D5A"/>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59927" y="1854201"/>
            <a:ext cx="10909601" cy="3898233"/>
          </a:xfrm>
          <a:prstGeom prst="rect">
            <a:avLst/>
          </a:prstGeom>
          <a:noFill/>
          <a:ln>
            <a:noFill/>
          </a:ln>
        </p:spPr>
        <p:txBody>
          <a:bodyPr spcFirstLastPara="1" wrap="square" lIns="91425" tIns="45700" rIns="91425" bIns="45700" anchor="t" anchorCtr="0">
            <a:noAutofit/>
          </a:bodyPr>
          <a:lstStyle>
            <a:lvl1pPr marL="0" marR="0" lvl="0" indent="-304792"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dirty="0"/>
          </a:p>
        </p:txBody>
      </p:sp>
      <p:pic>
        <p:nvPicPr>
          <p:cNvPr id="2" name="Picture 1" descr="A picture containing font, graphics, text, graphic design&#10;&#10;Description automatically generated">
            <a:extLst>
              <a:ext uri="{FF2B5EF4-FFF2-40B4-BE49-F238E27FC236}">
                <a16:creationId xmlns:a16="http://schemas.microsoft.com/office/drawing/2014/main" id="{09B3DB31-480D-6114-F1E8-9DF9D9DF99A5}"/>
              </a:ext>
            </a:extLst>
          </p:cNvPr>
          <p:cNvPicPr>
            <a:picLocks noChangeAspect="1"/>
          </p:cNvPicPr>
          <p:nvPr userDrawn="1"/>
        </p:nvPicPr>
        <p:blipFill>
          <a:blip r:embed="rId2"/>
          <a:stretch>
            <a:fillRect/>
          </a:stretch>
        </p:blipFill>
        <p:spPr>
          <a:xfrm>
            <a:off x="479999" y="6304464"/>
            <a:ext cx="1477351" cy="312000"/>
          </a:xfrm>
          <a:prstGeom prst="rect">
            <a:avLst/>
          </a:prstGeom>
        </p:spPr>
      </p:pic>
    </p:spTree>
    <p:extLst>
      <p:ext uri="{BB962C8B-B14F-4D97-AF65-F5344CB8AC3E}">
        <p14:creationId xmlns:p14="http://schemas.microsoft.com/office/powerpoint/2010/main" val="453078079"/>
      </p:ext>
    </p:extLst>
  </p:cSld>
  <p:clrMapOvr>
    <a:masterClrMapping/>
  </p:clrMapOvr>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548.xml><?xml version="1.0" encoding="utf-8"?>
<p:sldLayout xmlns:a="http://schemas.openxmlformats.org/drawingml/2006/main" xmlns:r="http://schemas.openxmlformats.org/officeDocument/2006/relationships" xmlns:p="http://schemas.openxmlformats.org/presentationml/2006/main" userDrawn="1">
  <p:cSld name="Content slide ">
    <p:spTree>
      <p:nvGrpSpPr>
        <p:cNvPr id="1" name=""/>
        <p:cNvGrpSpPr/>
        <p:nvPr/>
      </p:nvGrpSpPr>
      <p:grpSpPr>
        <a:xfrm>
          <a:off x="0" y="0"/>
          <a:ext cx="0" cy="0"/>
          <a:chOff x="0" y="0"/>
          <a:chExt cx="0" cy="0"/>
        </a:xfrm>
      </p:grpSpPr>
      <p:sp>
        <p:nvSpPr>
          <p:cNvPr id="2" name="Title 1"/>
          <p:cNvSpPr>
            <a:spLocks noGrp="1"/>
          </p:cNvSpPr>
          <p:nvPr>
            <p:ph type="title"/>
          </p:nvPr>
        </p:nvSpPr>
        <p:spPr>
          <a:xfrm>
            <a:off x="612000" y="169992"/>
            <a:ext cx="9093600" cy="831600"/>
          </a:xfrm>
        </p:spPr>
        <p:txBody>
          <a:bodyPr/>
          <a:lstStyle>
            <a:lvl1pPr>
              <a:defRPr>
                <a:solidFill>
                  <a:schemeClr val="accent3"/>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38174" y="1493838"/>
            <a:ext cx="10769601" cy="4478338"/>
          </a:xfrm>
        </p:spPr>
        <p:txBody>
          <a:bodyPr/>
          <a:lstStyle>
            <a:lvl1pPr marL="265113" indent="-265113">
              <a:buClr>
                <a:schemeClr val="accent3"/>
              </a:buClr>
              <a:buFont typeface="Calibri" panose="020F0502020204030204" pitchFamily="34" charset="0"/>
              <a:buChar char="•"/>
              <a:defRPr>
                <a:solidFill>
                  <a:srgbClr val="223341"/>
                </a:solidFill>
              </a:defRPr>
            </a:lvl1pPr>
            <a:lvl2pPr marL="625475" indent="-265113">
              <a:buClr>
                <a:schemeClr val="accent3"/>
              </a:buClr>
              <a:tabLst/>
              <a:defRPr>
                <a:solidFill>
                  <a:srgbClr val="223341"/>
                </a:solidFill>
              </a:defRPr>
            </a:lvl2pPr>
            <a:lvl3pPr marL="898525" indent="-184150">
              <a:buClr>
                <a:schemeClr val="accent3"/>
              </a:buClr>
              <a:defRPr>
                <a:solidFill>
                  <a:srgbClr val="223341"/>
                </a:solidFill>
              </a:defRPr>
            </a:lvl3pPr>
            <a:lvl4pPr>
              <a:buClr>
                <a:schemeClr val="accent3"/>
              </a:buClr>
              <a:defRPr>
                <a:solidFill>
                  <a:srgbClr val="223341"/>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5" name="Text Placeholder 4"/>
          <p:cNvSpPr>
            <a:spLocks noGrp="1"/>
          </p:cNvSpPr>
          <p:nvPr>
            <p:ph type="body" sz="quarter" idx="10" hasCustomPrompt="1"/>
          </p:nvPr>
        </p:nvSpPr>
        <p:spPr>
          <a:xfrm>
            <a:off x="616903" y="6401953"/>
            <a:ext cx="11176168" cy="231923"/>
          </a:xfrm>
        </p:spPr>
        <p:txBody>
          <a:bodyPr wrap="square" lIns="0" tIns="46800" rIns="90000" bIns="0" anchor="b">
            <a:spAutoFit/>
          </a:bodyPr>
          <a:lstStyle>
            <a:lvl1pPr marL="0" indent="0">
              <a:buFontTx/>
              <a:buNone/>
              <a:defRPr sz="1200"/>
            </a:lvl1pPr>
            <a:lvl2pPr marL="182563" indent="0">
              <a:buFontTx/>
              <a:buNone/>
              <a:defRPr sz="1400"/>
            </a:lvl2pPr>
            <a:lvl3pPr marL="357187" indent="0">
              <a:buFontTx/>
              <a:buNone/>
              <a:defRPr sz="1400"/>
            </a:lvl3pPr>
            <a:lvl4pPr marL="536575" indent="0">
              <a:buFontTx/>
              <a:buNone/>
              <a:defRPr sz="1400"/>
            </a:lvl4pPr>
            <a:lvl5pPr marL="712788" indent="0">
              <a:buFontTx/>
              <a:buNone/>
              <a:defRPr sz="1400"/>
            </a:lvl5pPr>
          </a:lstStyle>
          <a:p>
            <a:pPr lvl="0"/>
            <a:r>
              <a:rPr lang="en-US" dirty="0"/>
              <a:t>[reference]</a:t>
            </a:r>
          </a:p>
        </p:txBody>
      </p:sp>
    </p:spTree>
    <p:extLst>
      <p:ext uri="{BB962C8B-B14F-4D97-AF65-F5344CB8AC3E}">
        <p14:creationId xmlns:p14="http://schemas.microsoft.com/office/powerpoint/2010/main" val="2970307775"/>
      </p:ext>
    </p:extLst>
  </p:cSld>
  <p:clrMapOvr>
    <a:masterClrMapping/>
  </p:clrMapOvr>
  <p:extLst>
    <p:ext uri="{DCECCB84-F9BA-43D5-87BE-67443E8EF086}">
      <p15:sldGuideLst xmlns:p15="http://schemas.microsoft.com/office/powerpoint/2012/main"/>
    </p:ext>
  </p:extLs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C462F3A-E82E-48FA-1040-76B2CC6816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1581"/>
            <a:ext cx="12194811" cy="6856419"/>
          </a:xfrm>
          <a:prstGeom prst="rect">
            <a:avLst/>
          </a:prstGeom>
        </p:spPr>
      </p:pic>
      <p:pic>
        <p:nvPicPr>
          <p:cNvPr id="3" name="Graphic 2">
            <a:extLst>
              <a:ext uri="{FF2B5EF4-FFF2-40B4-BE49-F238E27FC236}">
                <a16:creationId xmlns:a16="http://schemas.microsoft.com/office/drawing/2014/main" id="{266710E8-A745-2EAA-CF8A-2DF1122A644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704607" y="2773226"/>
            <a:ext cx="3705762" cy="1285983"/>
          </a:xfrm>
          <a:prstGeom prst="rect">
            <a:avLst/>
          </a:prstGeom>
        </p:spPr>
      </p:pic>
      <p:grpSp>
        <p:nvGrpSpPr>
          <p:cNvPr id="11" name="Graphic 8">
            <a:extLst>
              <a:ext uri="{FF2B5EF4-FFF2-40B4-BE49-F238E27FC236}">
                <a16:creationId xmlns:a16="http://schemas.microsoft.com/office/drawing/2014/main" id="{4E910D40-710D-4996-9F83-11E6EBA40BD6}"/>
              </a:ext>
            </a:extLst>
          </p:cNvPr>
          <p:cNvGrpSpPr/>
          <p:nvPr userDrawn="1"/>
        </p:nvGrpSpPr>
        <p:grpSpPr>
          <a:xfrm>
            <a:off x="461047" y="6408447"/>
            <a:ext cx="1856490" cy="240876"/>
            <a:chOff x="461047" y="6408447"/>
            <a:chExt cx="1856490" cy="240876"/>
          </a:xfrm>
          <a:solidFill>
            <a:schemeClr val="bg1"/>
          </a:solidFill>
        </p:grpSpPr>
        <p:grpSp>
          <p:nvGrpSpPr>
            <p:cNvPr id="13" name="Graphic 8">
              <a:extLst>
                <a:ext uri="{FF2B5EF4-FFF2-40B4-BE49-F238E27FC236}">
                  <a16:creationId xmlns:a16="http://schemas.microsoft.com/office/drawing/2014/main" id="{9709F974-E242-91F2-2AB8-F66FE2028B8A}"/>
                </a:ext>
              </a:extLst>
            </p:cNvPr>
            <p:cNvGrpSpPr/>
            <p:nvPr/>
          </p:nvGrpSpPr>
          <p:grpSpPr>
            <a:xfrm>
              <a:off x="1603313" y="6465255"/>
              <a:ext cx="714224" cy="151045"/>
              <a:chOff x="1603313" y="6465255"/>
              <a:chExt cx="714224" cy="151045"/>
            </a:xfrm>
            <a:grpFill/>
          </p:grpSpPr>
          <p:sp>
            <p:nvSpPr>
              <p:cNvPr id="14" name="Freeform 13">
                <a:extLst>
                  <a:ext uri="{FF2B5EF4-FFF2-40B4-BE49-F238E27FC236}">
                    <a16:creationId xmlns:a16="http://schemas.microsoft.com/office/drawing/2014/main" id="{E8CB2EC2-D2E2-154E-A38F-74EDB3D2436F}"/>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846E3DBE-997D-3401-16BF-3C2B955DB83A}"/>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DA5CE8AB-BF6A-89D0-373C-361C92E4200F}"/>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17" name="Freeform 16">
                <a:extLst>
                  <a:ext uri="{FF2B5EF4-FFF2-40B4-BE49-F238E27FC236}">
                    <a16:creationId xmlns:a16="http://schemas.microsoft.com/office/drawing/2014/main" id="{C40671FE-7ABE-B60F-09CF-292F309B5FBA}"/>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DDA05CFA-E333-C7E7-BEE9-4E5F0266F962}"/>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89863333-49CE-1510-39E5-2C1B0B37FDB4}"/>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659D3615-7FF8-198B-B600-4AD97C5324D6}"/>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C675E1D0-B797-04C9-DDB7-959AF189EE6F}"/>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22" name="Graphic 8">
              <a:extLst>
                <a:ext uri="{FF2B5EF4-FFF2-40B4-BE49-F238E27FC236}">
                  <a16:creationId xmlns:a16="http://schemas.microsoft.com/office/drawing/2014/main" id="{0F3DE687-872C-6984-9C76-BECEA5C6968B}"/>
                </a:ext>
              </a:extLst>
            </p:cNvPr>
            <p:cNvGrpSpPr/>
            <p:nvPr/>
          </p:nvGrpSpPr>
          <p:grpSpPr>
            <a:xfrm>
              <a:off x="461047" y="6410373"/>
              <a:ext cx="892791" cy="238950"/>
              <a:chOff x="461047" y="6410373"/>
              <a:chExt cx="892791" cy="238950"/>
            </a:xfrm>
            <a:grpFill/>
          </p:grpSpPr>
          <p:sp>
            <p:nvSpPr>
              <p:cNvPr id="23" name="Freeform 22">
                <a:extLst>
                  <a:ext uri="{FF2B5EF4-FFF2-40B4-BE49-F238E27FC236}">
                    <a16:creationId xmlns:a16="http://schemas.microsoft.com/office/drawing/2014/main" id="{03B8494D-36EC-4EF2-FAB2-F8A5712F907C}"/>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DCC04C03-38B4-E02F-D5B3-3358F5352B9C}"/>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01D1B6E1-59F9-C9E2-B246-5B954019CD4A}"/>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26" name="Freeform 25">
                <a:extLst>
                  <a:ext uri="{FF2B5EF4-FFF2-40B4-BE49-F238E27FC236}">
                    <a16:creationId xmlns:a16="http://schemas.microsoft.com/office/drawing/2014/main" id="{0F19CAF8-6C48-DA7F-41F7-788AC599BE09}"/>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C43665C4-390F-A02B-E5A4-192443FB740C}"/>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28" name="Freeform 27">
                <a:extLst>
                  <a:ext uri="{FF2B5EF4-FFF2-40B4-BE49-F238E27FC236}">
                    <a16:creationId xmlns:a16="http://schemas.microsoft.com/office/drawing/2014/main" id="{09591B19-9CAD-9FBC-1E0B-2945D1071DB5}"/>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29" name="Freeform 28">
                <a:extLst>
                  <a:ext uri="{FF2B5EF4-FFF2-40B4-BE49-F238E27FC236}">
                    <a16:creationId xmlns:a16="http://schemas.microsoft.com/office/drawing/2014/main" id="{B707D267-0E92-FE13-1B6C-2FBEA0E98E28}"/>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30" name="Freeform 29">
                <a:extLst>
                  <a:ext uri="{FF2B5EF4-FFF2-40B4-BE49-F238E27FC236}">
                    <a16:creationId xmlns:a16="http://schemas.microsoft.com/office/drawing/2014/main" id="{BD3D4E1A-8F3C-BC6B-63FB-FC8B4CA31ADD}"/>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31" name="Freeform 30">
              <a:extLst>
                <a:ext uri="{FF2B5EF4-FFF2-40B4-BE49-F238E27FC236}">
                  <a16:creationId xmlns:a16="http://schemas.microsoft.com/office/drawing/2014/main" id="{89F3A58E-7094-C490-99DE-44451252DBC0}"/>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32" name="Freeform 31">
            <a:extLst>
              <a:ext uri="{FF2B5EF4-FFF2-40B4-BE49-F238E27FC236}">
                <a16:creationId xmlns:a16="http://schemas.microsoft.com/office/drawing/2014/main" id="{17890217-EF49-BF13-25CF-AFD9506047E7}"/>
              </a:ext>
            </a:extLst>
          </p:cNvPr>
          <p:cNvSpPr/>
          <p:nvPr/>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51" name="Text Placeholder 50">
            <a:extLst>
              <a:ext uri="{FF2B5EF4-FFF2-40B4-BE49-F238E27FC236}">
                <a16:creationId xmlns:a16="http://schemas.microsoft.com/office/drawing/2014/main" id="{4516AB06-F9E4-9CF8-7F34-BDF6A4EC437A}"/>
              </a:ext>
            </a:extLst>
          </p:cNvPr>
          <p:cNvSpPr>
            <a:spLocks noGrp="1"/>
          </p:cNvSpPr>
          <p:nvPr>
            <p:ph type="body" sz="quarter" idx="13" hasCustomPrompt="1"/>
          </p:nvPr>
        </p:nvSpPr>
        <p:spPr>
          <a:xfrm>
            <a:off x="7460318" y="4384932"/>
            <a:ext cx="4179091" cy="204671"/>
          </a:xfrm>
          <a:prstGeom prst="rect">
            <a:avLst/>
          </a:prstGeom>
        </p:spPr>
        <p:txBody>
          <a:bodyPr wrap="square">
            <a:spAutoFit/>
          </a:bodyPr>
          <a:lstStyle>
            <a:lvl1pPr marL="0" indent="0" algn="l">
              <a:buNone/>
              <a:defRPr sz="1400">
                <a:solidFill>
                  <a:schemeClr val="bg1"/>
                </a:solidFill>
              </a:defRPr>
            </a:lvl1pPr>
            <a:lvl2pPr marL="360000" indent="0" algn="r">
              <a:buNone/>
              <a:defRPr/>
            </a:lvl2pPr>
            <a:lvl3pPr algn="r">
              <a:defRPr/>
            </a:lvl3pPr>
            <a:lvl4pPr algn="r">
              <a:defRPr/>
            </a:lvl4pPr>
            <a:lvl5pPr algn="r">
              <a:defRPr/>
            </a:lvl5pPr>
          </a:lstStyle>
          <a:p>
            <a:pPr lvl="0"/>
            <a:r>
              <a:rPr lang="en-US"/>
              <a:t>Month 2023</a:t>
            </a:r>
          </a:p>
        </p:txBody>
      </p:sp>
      <p:sp>
        <p:nvSpPr>
          <p:cNvPr id="8" name="Text Placeholder 61">
            <a:extLst>
              <a:ext uri="{FF2B5EF4-FFF2-40B4-BE49-F238E27FC236}">
                <a16:creationId xmlns:a16="http://schemas.microsoft.com/office/drawing/2014/main" id="{0FD3C331-B2A2-FB7A-C43C-B79797E415CB}"/>
              </a:ext>
            </a:extLst>
          </p:cNvPr>
          <p:cNvSpPr>
            <a:spLocks noGrp="1"/>
          </p:cNvSpPr>
          <p:nvPr>
            <p:ph type="body" sz="quarter" idx="17" hasCustomPrompt="1"/>
          </p:nvPr>
        </p:nvSpPr>
        <p:spPr>
          <a:xfrm>
            <a:off x="7460318" y="2110235"/>
            <a:ext cx="4160377" cy="1520416"/>
          </a:xfrm>
        </p:spPr>
        <p:txBody>
          <a:bodyPr wrap="square" anchor="b" anchorCtr="0">
            <a:spAutoFit/>
          </a:bodyPr>
          <a:lstStyle>
            <a:lvl1pPr marL="0" indent="0">
              <a:buNone/>
              <a:defRPr sz="2600">
                <a:solidFill>
                  <a:schemeClr val="bg1"/>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Insert presentation title here, size 26 pt Arial, can go over multiple line, with a maximum of four lines.</a:t>
            </a:r>
          </a:p>
        </p:txBody>
      </p:sp>
      <p:sp>
        <p:nvSpPr>
          <p:cNvPr id="12" name="Text Placeholder 61">
            <a:extLst>
              <a:ext uri="{FF2B5EF4-FFF2-40B4-BE49-F238E27FC236}">
                <a16:creationId xmlns:a16="http://schemas.microsoft.com/office/drawing/2014/main" id="{D260B42A-77B6-DD0E-DDE5-8298C7AFFFC9}"/>
              </a:ext>
            </a:extLst>
          </p:cNvPr>
          <p:cNvSpPr>
            <a:spLocks noGrp="1"/>
          </p:cNvSpPr>
          <p:nvPr>
            <p:ph type="body" sz="quarter" idx="20" hasCustomPrompt="1"/>
          </p:nvPr>
        </p:nvSpPr>
        <p:spPr>
          <a:xfrm>
            <a:off x="461047" y="6083443"/>
            <a:ext cx="4929705" cy="123111"/>
          </a:xfrm>
        </p:spPr>
        <p:txBody>
          <a:bodyPr wrap="square" anchor="b" anchorCtr="0">
            <a:spAutoFit/>
          </a:bodyPr>
          <a:lstStyle>
            <a:lvl1pPr marL="0" indent="0">
              <a:lnSpc>
                <a:spcPct val="100000"/>
              </a:lnSpc>
              <a:spcAft>
                <a:spcPts val="0"/>
              </a:spcAft>
              <a:buNone/>
              <a:defRPr sz="800">
                <a:solidFill>
                  <a:schemeClr val="bg1"/>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Veeva code and footnote space</a:t>
            </a:r>
          </a:p>
        </p:txBody>
      </p:sp>
      <p:sp>
        <p:nvSpPr>
          <p:cNvPr id="34" name="Text Placeholder 61">
            <a:extLst>
              <a:ext uri="{FF2B5EF4-FFF2-40B4-BE49-F238E27FC236}">
                <a16:creationId xmlns:a16="http://schemas.microsoft.com/office/drawing/2014/main" id="{A9C5317E-BEE4-8735-2D1A-A2C00659A378}"/>
              </a:ext>
            </a:extLst>
          </p:cNvPr>
          <p:cNvSpPr>
            <a:spLocks noGrp="1"/>
          </p:cNvSpPr>
          <p:nvPr>
            <p:ph type="body" sz="quarter" idx="18" hasCustomPrompt="1"/>
          </p:nvPr>
        </p:nvSpPr>
        <p:spPr>
          <a:xfrm>
            <a:off x="7460318" y="3861597"/>
            <a:ext cx="4160377" cy="292388"/>
          </a:xfrm>
        </p:spPr>
        <p:txBody>
          <a:bodyPr wrap="square">
            <a:spAutoFit/>
          </a:bodyPr>
          <a:lstStyle>
            <a:lvl1pPr marL="0" indent="0">
              <a:buNone/>
              <a:defRPr sz="2000" b="1">
                <a:solidFill>
                  <a:schemeClr val="accent6">
                    <a:lumMod val="60000"/>
                    <a:lumOff val="40000"/>
                  </a:schemeClr>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Optional subtitle space</a:t>
            </a:r>
          </a:p>
        </p:txBody>
      </p:sp>
    </p:spTree>
    <p:extLst>
      <p:ext uri="{BB962C8B-B14F-4D97-AF65-F5344CB8AC3E}">
        <p14:creationId xmlns:p14="http://schemas.microsoft.com/office/powerpoint/2010/main" val="1895736007"/>
      </p:ext>
    </p:extLst>
  </p:cSld>
  <p:clrMapOvr>
    <a:masterClrMapping/>
  </p:clrMapOvr>
  <p:extLst>
    <p:ext uri="{DCECCB84-F9BA-43D5-87BE-67443E8EF086}">
      <p15:sldGuideLst xmlns:p15="http://schemas.microsoft.com/office/powerpoint/2012/main">
        <p15:guide id="1" orient="horz" pos="3906">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223748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5155A4B-22E2-2541-02FD-2AD1370DB663}"/>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grpSp>
        <p:nvGrpSpPr>
          <p:cNvPr id="26" name="Graphic 8">
            <a:extLst>
              <a:ext uri="{FF2B5EF4-FFF2-40B4-BE49-F238E27FC236}">
                <a16:creationId xmlns:a16="http://schemas.microsoft.com/office/drawing/2014/main" id="{9CA14C3E-7A04-BBBF-4206-1C04A06E2979}"/>
              </a:ext>
            </a:extLst>
          </p:cNvPr>
          <p:cNvGrpSpPr/>
          <p:nvPr userDrawn="1"/>
        </p:nvGrpSpPr>
        <p:grpSpPr>
          <a:xfrm>
            <a:off x="461047" y="6408447"/>
            <a:ext cx="1856490" cy="240876"/>
            <a:chOff x="461047" y="6408447"/>
            <a:chExt cx="1856490" cy="240876"/>
          </a:xfrm>
        </p:grpSpPr>
        <p:grpSp>
          <p:nvGrpSpPr>
            <p:cNvPr id="27" name="Graphic 8">
              <a:extLst>
                <a:ext uri="{FF2B5EF4-FFF2-40B4-BE49-F238E27FC236}">
                  <a16:creationId xmlns:a16="http://schemas.microsoft.com/office/drawing/2014/main" id="{D3880E43-1BED-F6A7-FF67-6BC2B09D8251}"/>
                </a:ext>
              </a:extLst>
            </p:cNvPr>
            <p:cNvGrpSpPr/>
            <p:nvPr/>
          </p:nvGrpSpPr>
          <p:grpSpPr>
            <a:xfrm>
              <a:off x="1603313" y="6465255"/>
              <a:ext cx="714224" cy="151045"/>
              <a:chOff x="1603313" y="6465255"/>
              <a:chExt cx="714224" cy="151045"/>
            </a:xfrm>
            <a:solidFill>
              <a:srgbClr val="58595B"/>
            </a:solidFill>
          </p:grpSpPr>
          <p:sp>
            <p:nvSpPr>
              <p:cNvPr id="38" name="Freeform 37">
                <a:extLst>
                  <a:ext uri="{FF2B5EF4-FFF2-40B4-BE49-F238E27FC236}">
                    <a16:creationId xmlns:a16="http://schemas.microsoft.com/office/drawing/2014/main" id="{3064D8AA-A6C2-9733-7B6D-E1159FF6A9A9}"/>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0C5C1238-ABCC-45C1-3F5D-B3746307848F}"/>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5225D571-0CB2-C3F8-7D50-721D50AF3C9B}"/>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612789A3-8EBF-65EF-E605-12756787732E}"/>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B7853581-BFD0-24DE-3D7D-9B2CF4E02C35}"/>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74486E63-5E42-C33C-70FC-31C3311D8BE0}"/>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E6310EB0-86BB-27F2-9A59-0CB021AD273B}"/>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7EE56279-7CAA-7552-314F-0EF630E91E3D}"/>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28" name="Graphic 8">
              <a:extLst>
                <a:ext uri="{FF2B5EF4-FFF2-40B4-BE49-F238E27FC236}">
                  <a16:creationId xmlns:a16="http://schemas.microsoft.com/office/drawing/2014/main" id="{3F6FE1C4-E34C-2245-70BC-2DFA8B615424}"/>
                </a:ext>
              </a:extLst>
            </p:cNvPr>
            <p:cNvGrpSpPr/>
            <p:nvPr/>
          </p:nvGrpSpPr>
          <p:grpSpPr>
            <a:xfrm>
              <a:off x="461047" y="6410373"/>
              <a:ext cx="892791" cy="238950"/>
              <a:chOff x="461047" y="6410373"/>
              <a:chExt cx="892791" cy="238950"/>
            </a:xfrm>
          </p:grpSpPr>
          <p:sp>
            <p:nvSpPr>
              <p:cNvPr id="30" name="Freeform 29">
                <a:extLst>
                  <a:ext uri="{FF2B5EF4-FFF2-40B4-BE49-F238E27FC236}">
                    <a16:creationId xmlns:a16="http://schemas.microsoft.com/office/drawing/2014/main" id="{95270C21-1A69-0682-7964-90931A2F274B}"/>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65D9F81F-8889-6D21-336F-E7A5D08A99C5}"/>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75FC972C-8423-EEF9-E768-D0A9D7144A1E}"/>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2E534295-E01F-13C7-BBA8-3ED97144F765}"/>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C14FDC8D-D290-7CB2-1BB4-C43C81A80981}"/>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BD1CF761-8AC2-F35B-6FDE-EE3E5CCF2EBE}"/>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47BD0CBB-C949-D998-85CA-C35B48042790}"/>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26FB5216-6A7D-A168-559B-447B8849D1F4}"/>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29" name="Freeform 28">
              <a:extLst>
                <a:ext uri="{FF2B5EF4-FFF2-40B4-BE49-F238E27FC236}">
                  <a16:creationId xmlns:a16="http://schemas.microsoft.com/office/drawing/2014/main" id="{6865BB12-FAEF-0B3A-33D4-67341A276342}"/>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50" name="Text Placeholder 61">
            <a:extLst>
              <a:ext uri="{FF2B5EF4-FFF2-40B4-BE49-F238E27FC236}">
                <a16:creationId xmlns:a16="http://schemas.microsoft.com/office/drawing/2014/main" id="{55DB912F-38D7-2BE4-695C-427028FA3A86}"/>
              </a:ext>
            </a:extLst>
          </p:cNvPr>
          <p:cNvSpPr>
            <a:spLocks noGrp="1"/>
          </p:cNvSpPr>
          <p:nvPr>
            <p:ph type="body" sz="quarter" idx="17" hasCustomPrompt="1"/>
          </p:nvPr>
        </p:nvSpPr>
        <p:spPr>
          <a:xfrm>
            <a:off x="461047" y="2106843"/>
            <a:ext cx="4775080" cy="1140312"/>
          </a:xfrm>
        </p:spPr>
        <p:txBody>
          <a:bodyPr wrap="square" anchor="b" anchorCtr="0">
            <a:spAutoFit/>
          </a:bodyPr>
          <a:lstStyle>
            <a:lvl1pPr marL="0" indent="0">
              <a:buNone/>
              <a:defRPr sz="2600">
                <a:solidFill>
                  <a:schemeClr val="bg1"/>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Section divider slide text in Arial 26 pt and goes over no more than three lines</a:t>
            </a:r>
          </a:p>
        </p:txBody>
      </p:sp>
      <p:sp>
        <p:nvSpPr>
          <p:cNvPr id="51" name="Text Placeholder 61">
            <a:extLst>
              <a:ext uri="{FF2B5EF4-FFF2-40B4-BE49-F238E27FC236}">
                <a16:creationId xmlns:a16="http://schemas.microsoft.com/office/drawing/2014/main" id="{0F9CFEF3-EEFA-5491-4BC3-FED3A436E7E1}"/>
              </a:ext>
            </a:extLst>
          </p:cNvPr>
          <p:cNvSpPr>
            <a:spLocks noGrp="1"/>
          </p:cNvSpPr>
          <p:nvPr>
            <p:ph type="body" sz="quarter" idx="19" hasCustomPrompt="1"/>
          </p:nvPr>
        </p:nvSpPr>
        <p:spPr>
          <a:xfrm>
            <a:off x="461047" y="3523130"/>
            <a:ext cx="4775080" cy="292388"/>
          </a:xfrm>
        </p:spPr>
        <p:txBody>
          <a:bodyPr wrap="square">
            <a:spAutoFit/>
          </a:bodyPr>
          <a:lstStyle>
            <a:lvl1pPr marL="0" indent="0">
              <a:buNone/>
              <a:defRPr sz="2000" b="1">
                <a:solidFill>
                  <a:schemeClr val="accent6">
                    <a:lumMod val="60000"/>
                    <a:lumOff val="40000"/>
                  </a:schemeClr>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Optional subtitle space</a:t>
            </a:r>
          </a:p>
        </p:txBody>
      </p:sp>
      <p:grpSp>
        <p:nvGrpSpPr>
          <p:cNvPr id="5" name="Graphic 8">
            <a:extLst>
              <a:ext uri="{FF2B5EF4-FFF2-40B4-BE49-F238E27FC236}">
                <a16:creationId xmlns:a16="http://schemas.microsoft.com/office/drawing/2014/main" id="{608A9C78-2AFB-3988-6911-3AE592051AC5}"/>
              </a:ext>
            </a:extLst>
          </p:cNvPr>
          <p:cNvGrpSpPr/>
          <p:nvPr userDrawn="1"/>
        </p:nvGrpSpPr>
        <p:grpSpPr>
          <a:xfrm>
            <a:off x="461047" y="6408447"/>
            <a:ext cx="1856490" cy="240876"/>
            <a:chOff x="461047" y="6408447"/>
            <a:chExt cx="1856490" cy="240876"/>
          </a:xfrm>
          <a:solidFill>
            <a:schemeClr val="bg1"/>
          </a:solidFill>
        </p:grpSpPr>
        <p:grpSp>
          <p:nvGrpSpPr>
            <p:cNvPr id="6" name="Graphic 8">
              <a:extLst>
                <a:ext uri="{FF2B5EF4-FFF2-40B4-BE49-F238E27FC236}">
                  <a16:creationId xmlns:a16="http://schemas.microsoft.com/office/drawing/2014/main" id="{DC10788E-50F2-D255-E4FD-69C09A4DE405}"/>
                </a:ext>
              </a:extLst>
            </p:cNvPr>
            <p:cNvGrpSpPr/>
            <p:nvPr/>
          </p:nvGrpSpPr>
          <p:grpSpPr>
            <a:xfrm>
              <a:off x="1603313" y="6465255"/>
              <a:ext cx="714224" cy="151045"/>
              <a:chOff x="1603313" y="6465255"/>
              <a:chExt cx="714224" cy="151045"/>
            </a:xfrm>
            <a:grpFill/>
          </p:grpSpPr>
          <p:sp>
            <p:nvSpPr>
              <p:cNvPr id="17" name="Freeform 16">
                <a:extLst>
                  <a:ext uri="{FF2B5EF4-FFF2-40B4-BE49-F238E27FC236}">
                    <a16:creationId xmlns:a16="http://schemas.microsoft.com/office/drawing/2014/main" id="{6704EF8D-FCB4-DE89-51A2-7C280E0129B9}"/>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1017EE9A-AA9A-8299-3567-33AF97F91878}"/>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660A44A1-DD40-493A-5F8A-BF23209EEB1D}"/>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5E798811-052B-8E87-FEF7-E5D59F1ECAF2}"/>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BDEC5D7F-D730-9537-C3BE-7BC4F61F3063}"/>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0B170E36-F857-BE47-C2E9-8529989A6350}"/>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06017E5B-6E23-045F-6FAA-8B73A08EA19F}"/>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6C2E8B9B-893B-65C6-CDE7-02A017215406}"/>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7" name="Graphic 8">
              <a:extLst>
                <a:ext uri="{FF2B5EF4-FFF2-40B4-BE49-F238E27FC236}">
                  <a16:creationId xmlns:a16="http://schemas.microsoft.com/office/drawing/2014/main" id="{11D987AB-77E1-EB56-368C-89C5C36D31F3}"/>
                </a:ext>
              </a:extLst>
            </p:cNvPr>
            <p:cNvGrpSpPr/>
            <p:nvPr/>
          </p:nvGrpSpPr>
          <p:grpSpPr>
            <a:xfrm>
              <a:off x="461047" y="6410373"/>
              <a:ext cx="892791" cy="238950"/>
              <a:chOff x="461047" y="6410373"/>
              <a:chExt cx="892791" cy="238950"/>
            </a:xfrm>
            <a:grpFill/>
          </p:grpSpPr>
          <p:sp>
            <p:nvSpPr>
              <p:cNvPr id="9" name="Freeform 8">
                <a:extLst>
                  <a:ext uri="{FF2B5EF4-FFF2-40B4-BE49-F238E27FC236}">
                    <a16:creationId xmlns:a16="http://schemas.microsoft.com/office/drawing/2014/main" id="{017DC781-E4BD-EBA9-AC2E-8C4FE34B421A}"/>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10" name="Freeform 9">
                <a:extLst>
                  <a:ext uri="{FF2B5EF4-FFF2-40B4-BE49-F238E27FC236}">
                    <a16:creationId xmlns:a16="http://schemas.microsoft.com/office/drawing/2014/main" id="{20E415C0-46C8-2423-97FB-A555E8B99B90}"/>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11" name="Freeform 10">
                <a:extLst>
                  <a:ext uri="{FF2B5EF4-FFF2-40B4-BE49-F238E27FC236}">
                    <a16:creationId xmlns:a16="http://schemas.microsoft.com/office/drawing/2014/main" id="{1AF9BEE9-1813-FF63-5A38-992CED7DB241}"/>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12" name="Freeform 11">
                <a:extLst>
                  <a:ext uri="{FF2B5EF4-FFF2-40B4-BE49-F238E27FC236}">
                    <a16:creationId xmlns:a16="http://schemas.microsoft.com/office/drawing/2014/main" id="{362F4328-920F-A63B-D4B9-6F414E4EDB95}"/>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C8375EDF-30A8-8DF2-3B11-3CE44B8A254D}"/>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4AFBBBED-C6BA-3980-6EA6-BFE66D092F91}"/>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3033CC11-15CD-209E-B120-BCD530DEF668}"/>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AC67F4D7-8F18-E9A4-2DD6-4182BC028DBF}"/>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8" name="Freeform 7">
              <a:extLst>
                <a:ext uri="{FF2B5EF4-FFF2-40B4-BE49-F238E27FC236}">
                  <a16:creationId xmlns:a16="http://schemas.microsoft.com/office/drawing/2014/main" id="{05498EB7-EF31-AF7A-1D71-6CEA2D28738B}"/>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42" name="Freeform 41">
            <a:extLst>
              <a:ext uri="{FF2B5EF4-FFF2-40B4-BE49-F238E27FC236}">
                <a16:creationId xmlns:a16="http://schemas.microsoft.com/office/drawing/2014/main" id="{2D2870FF-7A7F-4978-742F-5523DFBE20E8}"/>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47" name="TextBox 46">
            <a:extLst>
              <a:ext uri="{FF2B5EF4-FFF2-40B4-BE49-F238E27FC236}">
                <a16:creationId xmlns:a16="http://schemas.microsoft.com/office/drawing/2014/main" id="{A446761C-603E-705A-69CD-FEB0F420901C}"/>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spTree>
    <p:extLst>
      <p:ext uri="{BB962C8B-B14F-4D97-AF65-F5344CB8AC3E}">
        <p14:creationId xmlns:p14="http://schemas.microsoft.com/office/powerpoint/2010/main" val="49003559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5155A4B-22E2-2541-02FD-2AD1370DB663}"/>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grpSp>
        <p:nvGrpSpPr>
          <p:cNvPr id="26" name="Graphic 8">
            <a:extLst>
              <a:ext uri="{FF2B5EF4-FFF2-40B4-BE49-F238E27FC236}">
                <a16:creationId xmlns:a16="http://schemas.microsoft.com/office/drawing/2014/main" id="{9CA14C3E-7A04-BBBF-4206-1C04A06E2979}"/>
              </a:ext>
            </a:extLst>
          </p:cNvPr>
          <p:cNvGrpSpPr/>
          <p:nvPr userDrawn="1"/>
        </p:nvGrpSpPr>
        <p:grpSpPr>
          <a:xfrm>
            <a:off x="461047" y="6408447"/>
            <a:ext cx="1856490" cy="240876"/>
            <a:chOff x="461047" y="6408447"/>
            <a:chExt cx="1856490" cy="240876"/>
          </a:xfrm>
        </p:grpSpPr>
        <p:grpSp>
          <p:nvGrpSpPr>
            <p:cNvPr id="27" name="Graphic 8">
              <a:extLst>
                <a:ext uri="{FF2B5EF4-FFF2-40B4-BE49-F238E27FC236}">
                  <a16:creationId xmlns:a16="http://schemas.microsoft.com/office/drawing/2014/main" id="{D3880E43-1BED-F6A7-FF67-6BC2B09D8251}"/>
                </a:ext>
              </a:extLst>
            </p:cNvPr>
            <p:cNvGrpSpPr/>
            <p:nvPr/>
          </p:nvGrpSpPr>
          <p:grpSpPr>
            <a:xfrm>
              <a:off x="1603313" y="6465255"/>
              <a:ext cx="714224" cy="151045"/>
              <a:chOff x="1603313" y="6465255"/>
              <a:chExt cx="714224" cy="151045"/>
            </a:xfrm>
            <a:solidFill>
              <a:srgbClr val="58595B"/>
            </a:solidFill>
          </p:grpSpPr>
          <p:sp>
            <p:nvSpPr>
              <p:cNvPr id="38" name="Freeform 37">
                <a:extLst>
                  <a:ext uri="{FF2B5EF4-FFF2-40B4-BE49-F238E27FC236}">
                    <a16:creationId xmlns:a16="http://schemas.microsoft.com/office/drawing/2014/main" id="{3064D8AA-A6C2-9733-7B6D-E1159FF6A9A9}"/>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0C5C1238-ABCC-45C1-3F5D-B3746307848F}"/>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5225D571-0CB2-C3F8-7D50-721D50AF3C9B}"/>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612789A3-8EBF-65EF-E605-12756787732E}"/>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B7853581-BFD0-24DE-3D7D-9B2CF4E02C35}"/>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74486E63-5E42-C33C-70FC-31C3311D8BE0}"/>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E6310EB0-86BB-27F2-9A59-0CB021AD273B}"/>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7EE56279-7CAA-7552-314F-0EF630E91E3D}"/>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28" name="Graphic 8">
              <a:extLst>
                <a:ext uri="{FF2B5EF4-FFF2-40B4-BE49-F238E27FC236}">
                  <a16:creationId xmlns:a16="http://schemas.microsoft.com/office/drawing/2014/main" id="{3F6FE1C4-E34C-2245-70BC-2DFA8B615424}"/>
                </a:ext>
              </a:extLst>
            </p:cNvPr>
            <p:cNvGrpSpPr/>
            <p:nvPr/>
          </p:nvGrpSpPr>
          <p:grpSpPr>
            <a:xfrm>
              <a:off x="461047" y="6410373"/>
              <a:ext cx="892791" cy="238950"/>
              <a:chOff x="461047" y="6410373"/>
              <a:chExt cx="892791" cy="238950"/>
            </a:xfrm>
          </p:grpSpPr>
          <p:sp>
            <p:nvSpPr>
              <p:cNvPr id="30" name="Freeform 29">
                <a:extLst>
                  <a:ext uri="{FF2B5EF4-FFF2-40B4-BE49-F238E27FC236}">
                    <a16:creationId xmlns:a16="http://schemas.microsoft.com/office/drawing/2014/main" id="{95270C21-1A69-0682-7964-90931A2F274B}"/>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65D9F81F-8889-6D21-336F-E7A5D08A99C5}"/>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75FC972C-8423-EEF9-E768-D0A9D7144A1E}"/>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2E534295-E01F-13C7-BBA8-3ED97144F765}"/>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C14FDC8D-D290-7CB2-1BB4-C43C81A80981}"/>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BD1CF761-8AC2-F35B-6FDE-EE3E5CCF2EBE}"/>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47BD0CBB-C949-D998-85CA-C35B48042790}"/>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26FB5216-6A7D-A168-559B-447B8849D1F4}"/>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29" name="Freeform 28">
              <a:extLst>
                <a:ext uri="{FF2B5EF4-FFF2-40B4-BE49-F238E27FC236}">
                  <a16:creationId xmlns:a16="http://schemas.microsoft.com/office/drawing/2014/main" id="{6865BB12-FAEF-0B3A-33D4-67341A276342}"/>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50" name="Text Placeholder 61">
            <a:extLst>
              <a:ext uri="{FF2B5EF4-FFF2-40B4-BE49-F238E27FC236}">
                <a16:creationId xmlns:a16="http://schemas.microsoft.com/office/drawing/2014/main" id="{55DB912F-38D7-2BE4-695C-427028FA3A86}"/>
              </a:ext>
            </a:extLst>
          </p:cNvPr>
          <p:cNvSpPr>
            <a:spLocks noGrp="1"/>
          </p:cNvSpPr>
          <p:nvPr>
            <p:ph type="body" sz="quarter" idx="17" hasCustomPrompt="1"/>
          </p:nvPr>
        </p:nvSpPr>
        <p:spPr>
          <a:xfrm>
            <a:off x="461047" y="2106843"/>
            <a:ext cx="4775080" cy="1140312"/>
          </a:xfrm>
        </p:spPr>
        <p:txBody>
          <a:bodyPr wrap="square" anchor="b" anchorCtr="0">
            <a:spAutoFit/>
          </a:bodyPr>
          <a:lstStyle>
            <a:lvl1pPr marL="0" indent="0">
              <a:buNone/>
              <a:defRPr sz="2600">
                <a:solidFill>
                  <a:schemeClr val="bg1"/>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Section divider slide text in Arial 26 pt and goes over no more than three lines</a:t>
            </a:r>
          </a:p>
        </p:txBody>
      </p:sp>
      <p:sp>
        <p:nvSpPr>
          <p:cNvPr id="51" name="Text Placeholder 61">
            <a:extLst>
              <a:ext uri="{FF2B5EF4-FFF2-40B4-BE49-F238E27FC236}">
                <a16:creationId xmlns:a16="http://schemas.microsoft.com/office/drawing/2014/main" id="{0F9CFEF3-EEFA-5491-4BC3-FED3A436E7E1}"/>
              </a:ext>
            </a:extLst>
          </p:cNvPr>
          <p:cNvSpPr>
            <a:spLocks noGrp="1"/>
          </p:cNvSpPr>
          <p:nvPr>
            <p:ph type="body" sz="quarter" idx="19" hasCustomPrompt="1"/>
          </p:nvPr>
        </p:nvSpPr>
        <p:spPr>
          <a:xfrm>
            <a:off x="461047" y="3523130"/>
            <a:ext cx="4775080" cy="292388"/>
          </a:xfrm>
        </p:spPr>
        <p:txBody>
          <a:bodyPr wrap="square">
            <a:spAutoFit/>
          </a:bodyPr>
          <a:lstStyle>
            <a:lvl1pPr marL="0" indent="0">
              <a:buNone/>
              <a:defRPr sz="2000" b="1">
                <a:solidFill>
                  <a:schemeClr val="accent6">
                    <a:lumMod val="60000"/>
                    <a:lumOff val="40000"/>
                  </a:schemeClr>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Optional subtitle space</a:t>
            </a:r>
          </a:p>
        </p:txBody>
      </p:sp>
      <p:grpSp>
        <p:nvGrpSpPr>
          <p:cNvPr id="5" name="Graphic 8">
            <a:extLst>
              <a:ext uri="{FF2B5EF4-FFF2-40B4-BE49-F238E27FC236}">
                <a16:creationId xmlns:a16="http://schemas.microsoft.com/office/drawing/2014/main" id="{608A9C78-2AFB-3988-6911-3AE592051AC5}"/>
              </a:ext>
            </a:extLst>
          </p:cNvPr>
          <p:cNvGrpSpPr/>
          <p:nvPr userDrawn="1"/>
        </p:nvGrpSpPr>
        <p:grpSpPr>
          <a:xfrm>
            <a:off x="461047" y="6408447"/>
            <a:ext cx="1856490" cy="240876"/>
            <a:chOff x="461047" y="6408447"/>
            <a:chExt cx="1856490" cy="240876"/>
          </a:xfrm>
          <a:solidFill>
            <a:schemeClr val="bg1"/>
          </a:solidFill>
        </p:grpSpPr>
        <p:grpSp>
          <p:nvGrpSpPr>
            <p:cNvPr id="6" name="Graphic 8">
              <a:extLst>
                <a:ext uri="{FF2B5EF4-FFF2-40B4-BE49-F238E27FC236}">
                  <a16:creationId xmlns:a16="http://schemas.microsoft.com/office/drawing/2014/main" id="{DC10788E-50F2-D255-E4FD-69C09A4DE405}"/>
                </a:ext>
              </a:extLst>
            </p:cNvPr>
            <p:cNvGrpSpPr/>
            <p:nvPr/>
          </p:nvGrpSpPr>
          <p:grpSpPr>
            <a:xfrm>
              <a:off x="1603313" y="6465255"/>
              <a:ext cx="714224" cy="151045"/>
              <a:chOff x="1603313" y="6465255"/>
              <a:chExt cx="714224" cy="151045"/>
            </a:xfrm>
            <a:grpFill/>
          </p:grpSpPr>
          <p:sp>
            <p:nvSpPr>
              <p:cNvPr id="17" name="Freeform 16">
                <a:extLst>
                  <a:ext uri="{FF2B5EF4-FFF2-40B4-BE49-F238E27FC236}">
                    <a16:creationId xmlns:a16="http://schemas.microsoft.com/office/drawing/2014/main" id="{6704EF8D-FCB4-DE89-51A2-7C280E0129B9}"/>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1017EE9A-AA9A-8299-3567-33AF97F91878}"/>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660A44A1-DD40-493A-5F8A-BF23209EEB1D}"/>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5E798811-052B-8E87-FEF7-E5D59F1ECAF2}"/>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BDEC5D7F-D730-9537-C3BE-7BC4F61F3063}"/>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0B170E36-F857-BE47-C2E9-8529989A6350}"/>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06017E5B-6E23-045F-6FAA-8B73A08EA19F}"/>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6C2E8B9B-893B-65C6-CDE7-02A017215406}"/>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7" name="Graphic 8">
              <a:extLst>
                <a:ext uri="{FF2B5EF4-FFF2-40B4-BE49-F238E27FC236}">
                  <a16:creationId xmlns:a16="http://schemas.microsoft.com/office/drawing/2014/main" id="{11D987AB-77E1-EB56-368C-89C5C36D31F3}"/>
                </a:ext>
              </a:extLst>
            </p:cNvPr>
            <p:cNvGrpSpPr/>
            <p:nvPr/>
          </p:nvGrpSpPr>
          <p:grpSpPr>
            <a:xfrm>
              <a:off x="461047" y="6410373"/>
              <a:ext cx="892791" cy="238950"/>
              <a:chOff x="461047" y="6410373"/>
              <a:chExt cx="892791" cy="238950"/>
            </a:xfrm>
            <a:grpFill/>
          </p:grpSpPr>
          <p:sp>
            <p:nvSpPr>
              <p:cNvPr id="9" name="Freeform 8">
                <a:extLst>
                  <a:ext uri="{FF2B5EF4-FFF2-40B4-BE49-F238E27FC236}">
                    <a16:creationId xmlns:a16="http://schemas.microsoft.com/office/drawing/2014/main" id="{017DC781-E4BD-EBA9-AC2E-8C4FE34B421A}"/>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10" name="Freeform 9">
                <a:extLst>
                  <a:ext uri="{FF2B5EF4-FFF2-40B4-BE49-F238E27FC236}">
                    <a16:creationId xmlns:a16="http://schemas.microsoft.com/office/drawing/2014/main" id="{20E415C0-46C8-2423-97FB-A555E8B99B90}"/>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11" name="Freeform 10">
                <a:extLst>
                  <a:ext uri="{FF2B5EF4-FFF2-40B4-BE49-F238E27FC236}">
                    <a16:creationId xmlns:a16="http://schemas.microsoft.com/office/drawing/2014/main" id="{1AF9BEE9-1813-FF63-5A38-992CED7DB241}"/>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12" name="Freeform 11">
                <a:extLst>
                  <a:ext uri="{FF2B5EF4-FFF2-40B4-BE49-F238E27FC236}">
                    <a16:creationId xmlns:a16="http://schemas.microsoft.com/office/drawing/2014/main" id="{362F4328-920F-A63B-D4B9-6F414E4EDB95}"/>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C8375EDF-30A8-8DF2-3B11-3CE44B8A254D}"/>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4AFBBBED-C6BA-3980-6EA6-BFE66D092F91}"/>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3033CC11-15CD-209E-B120-BCD530DEF668}"/>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AC67F4D7-8F18-E9A4-2DD6-4182BC028DBF}"/>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8" name="Freeform 7">
              <a:extLst>
                <a:ext uri="{FF2B5EF4-FFF2-40B4-BE49-F238E27FC236}">
                  <a16:creationId xmlns:a16="http://schemas.microsoft.com/office/drawing/2014/main" id="{05498EB7-EF31-AF7A-1D71-6CEA2D28738B}"/>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42" name="Freeform 41">
            <a:extLst>
              <a:ext uri="{FF2B5EF4-FFF2-40B4-BE49-F238E27FC236}">
                <a16:creationId xmlns:a16="http://schemas.microsoft.com/office/drawing/2014/main" id="{2D2870FF-7A7F-4978-742F-5523DFBE20E8}"/>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47" name="TextBox 46">
            <a:extLst>
              <a:ext uri="{FF2B5EF4-FFF2-40B4-BE49-F238E27FC236}">
                <a16:creationId xmlns:a16="http://schemas.microsoft.com/office/drawing/2014/main" id="{A446761C-603E-705A-69CD-FEB0F420901C}"/>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spTree>
    <p:extLst>
      <p:ext uri="{BB962C8B-B14F-4D97-AF65-F5344CB8AC3E}">
        <p14:creationId xmlns:p14="http://schemas.microsoft.com/office/powerpoint/2010/main" val="347496994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5155A4B-22E2-2541-02FD-2AD1370DB663}"/>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grpSp>
        <p:nvGrpSpPr>
          <p:cNvPr id="26" name="Graphic 8">
            <a:extLst>
              <a:ext uri="{FF2B5EF4-FFF2-40B4-BE49-F238E27FC236}">
                <a16:creationId xmlns:a16="http://schemas.microsoft.com/office/drawing/2014/main" id="{9CA14C3E-7A04-BBBF-4206-1C04A06E2979}"/>
              </a:ext>
            </a:extLst>
          </p:cNvPr>
          <p:cNvGrpSpPr/>
          <p:nvPr userDrawn="1"/>
        </p:nvGrpSpPr>
        <p:grpSpPr>
          <a:xfrm>
            <a:off x="461047" y="6408447"/>
            <a:ext cx="1856490" cy="240876"/>
            <a:chOff x="461047" y="6408447"/>
            <a:chExt cx="1856490" cy="240876"/>
          </a:xfrm>
        </p:grpSpPr>
        <p:grpSp>
          <p:nvGrpSpPr>
            <p:cNvPr id="27" name="Graphic 8">
              <a:extLst>
                <a:ext uri="{FF2B5EF4-FFF2-40B4-BE49-F238E27FC236}">
                  <a16:creationId xmlns:a16="http://schemas.microsoft.com/office/drawing/2014/main" id="{D3880E43-1BED-F6A7-FF67-6BC2B09D8251}"/>
                </a:ext>
              </a:extLst>
            </p:cNvPr>
            <p:cNvGrpSpPr/>
            <p:nvPr/>
          </p:nvGrpSpPr>
          <p:grpSpPr>
            <a:xfrm>
              <a:off x="1603313" y="6465255"/>
              <a:ext cx="714224" cy="151045"/>
              <a:chOff x="1603313" y="6465255"/>
              <a:chExt cx="714224" cy="151045"/>
            </a:xfrm>
            <a:solidFill>
              <a:srgbClr val="58595B"/>
            </a:solidFill>
          </p:grpSpPr>
          <p:sp>
            <p:nvSpPr>
              <p:cNvPr id="38" name="Freeform 37">
                <a:extLst>
                  <a:ext uri="{FF2B5EF4-FFF2-40B4-BE49-F238E27FC236}">
                    <a16:creationId xmlns:a16="http://schemas.microsoft.com/office/drawing/2014/main" id="{3064D8AA-A6C2-9733-7B6D-E1159FF6A9A9}"/>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0C5C1238-ABCC-45C1-3F5D-B3746307848F}"/>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5225D571-0CB2-C3F8-7D50-721D50AF3C9B}"/>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612789A3-8EBF-65EF-E605-12756787732E}"/>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B7853581-BFD0-24DE-3D7D-9B2CF4E02C35}"/>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74486E63-5E42-C33C-70FC-31C3311D8BE0}"/>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E6310EB0-86BB-27F2-9A59-0CB021AD273B}"/>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7EE56279-7CAA-7552-314F-0EF630E91E3D}"/>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28" name="Graphic 8">
              <a:extLst>
                <a:ext uri="{FF2B5EF4-FFF2-40B4-BE49-F238E27FC236}">
                  <a16:creationId xmlns:a16="http://schemas.microsoft.com/office/drawing/2014/main" id="{3F6FE1C4-E34C-2245-70BC-2DFA8B615424}"/>
                </a:ext>
              </a:extLst>
            </p:cNvPr>
            <p:cNvGrpSpPr/>
            <p:nvPr/>
          </p:nvGrpSpPr>
          <p:grpSpPr>
            <a:xfrm>
              <a:off x="461047" y="6410373"/>
              <a:ext cx="892791" cy="238950"/>
              <a:chOff x="461047" y="6410373"/>
              <a:chExt cx="892791" cy="238950"/>
            </a:xfrm>
          </p:grpSpPr>
          <p:sp>
            <p:nvSpPr>
              <p:cNvPr id="30" name="Freeform 29">
                <a:extLst>
                  <a:ext uri="{FF2B5EF4-FFF2-40B4-BE49-F238E27FC236}">
                    <a16:creationId xmlns:a16="http://schemas.microsoft.com/office/drawing/2014/main" id="{95270C21-1A69-0682-7964-90931A2F274B}"/>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65D9F81F-8889-6D21-336F-E7A5D08A99C5}"/>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75FC972C-8423-EEF9-E768-D0A9D7144A1E}"/>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2E534295-E01F-13C7-BBA8-3ED97144F765}"/>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C14FDC8D-D290-7CB2-1BB4-C43C81A80981}"/>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BD1CF761-8AC2-F35B-6FDE-EE3E5CCF2EBE}"/>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47BD0CBB-C949-D998-85CA-C35B48042790}"/>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26FB5216-6A7D-A168-559B-447B8849D1F4}"/>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29" name="Freeform 28">
              <a:extLst>
                <a:ext uri="{FF2B5EF4-FFF2-40B4-BE49-F238E27FC236}">
                  <a16:creationId xmlns:a16="http://schemas.microsoft.com/office/drawing/2014/main" id="{6865BB12-FAEF-0B3A-33D4-67341A276342}"/>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50" name="Text Placeholder 61">
            <a:extLst>
              <a:ext uri="{FF2B5EF4-FFF2-40B4-BE49-F238E27FC236}">
                <a16:creationId xmlns:a16="http://schemas.microsoft.com/office/drawing/2014/main" id="{55DB912F-38D7-2BE4-695C-427028FA3A86}"/>
              </a:ext>
            </a:extLst>
          </p:cNvPr>
          <p:cNvSpPr>
            <a:spLocks noGrp="1"/>
          </p:cNvSpPr>
          <p:nvPr>
            <p:ph type="body" sz="quarter" idx="17" hasCustomPrompt="1"/>
          </p:nvPr>
        </p:nvSpPr>
        <p:spPr>
          <a:xfrm>
            <a:off x="461047" y="2106843"/>
            <a:ext cx="4775080" cy="1140312"/>
          </a:xfrm>
        </p:spPr>
        <p:txBody>
          <a:bodyPr wrap="square" anchor="b" anchorCtr="0">
            <a:spAutoFit/>
          </a:bodyPr>
          <a:lstStyle>
            <a:lvl1pPr marL="0" indent="0">
              <a:buNone/>
              <a:defRPr sz="2600">
                <a:solidFill>
                  <a:schemeClr val="bg1"/>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Section divider slide text in Arial 28 </a:t>
            </a:r>
            <a:r>
              <a:rPr lang="en-US" err="1"/>
              <a:t>pt</a:t>
            </a:r>
            <a:r>
              <a:rPr lang="en-US"/>
              <a:t> and goes over no more than three lines</a:t>
            </a:r>
          </a:p>
        </p:txBody>
      </p:sp>
      <p:sp>
        <p:nvSpPr>
          <p:cNvPr id="51" name="Text Placeholder 61">
            <a:extLst>
              <a:ext uri="{FF2B5EF4-FFF2-40B4-BE49-F238E27FC236}">
                <a16:creationId xmlns:a16="http://schemas.microsoft.com/office/drawing/2014/main" id="{0F9CFEF3-EEFA-5491-4BC3-FED3A436E7E1}"/>
              </a:ext>
            </a:extLst>
          </p:cNvPr>
          <p:cNvSpPr>
            <a:spLocks noGrp="1"/>
          </p:cNvSpPr>
          <p:nvPr>
            <p:ph type="body" sz="quarter" idx="19" hasCustomPrompt="1"/>
          </p:nvPr>
        </p:nvSpPr>
        <p:spPr>
          <a:xfrm>
            <a:off x="461047" y="3523130"/>
            <a:ext cx="4775080" cy="292388"/>
          </a:xfrm>
        </p:spPr>
        <p:txBody>
          <a:bodyPr wrap="square">
            <a:spAutoFit/>
          </a:bodyPr>
          <a:lstStyle>
            <a:lvl1pPr marL="0" indent="0">
              <a:buNone/>
              <a:defRPr sz="2000" b="1">
                <a:solidFill>
                  <a:schemeClr val="accent6">
                    <a:lumMod val="60000"/>
                    <a:lumOff val="40000"/>
                  </a:schemeClr>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Optional subtitle space</a:t>
            </a:r>
          </a:p>
        </p:txBody>
      </p:sp>
      <p:grpSp>
        <p:nvGrpSpPr>
          <p:cNvPr id="5" name="Graphic 8">
            <a:extLst>
              <a:ext uri="{FF2B5EF4-FFF2-40B4-BE49-F238E27FC236}">
                <a16:creationId xmlns:a16="http://schemas.microsoft.com/office/drawing/2014/main" id="{608A9C78-2AFB-3988-6911-3AE592051AC5}"/>
              </a:ext>
            </a:extLst>
          </p:cNvPr>
          <p:cNvGrpSpPr/>
          <p:nvPr userDrawn="1"/>
        </p:nvGrpSpPr>
        <p:grpSpPr>
          <a:xfrm>
            <a:off x="461047" y="6408447"/>
            <a:ext cx="1856490" cy="240876"/>
            <a:chOff x="461047" y="6408447"/>
            <a:chExt cx="1856490" cy="240876"/>
          </a:xfrm>
          <a:solidFill>
            <a:schemeClr val="bg1"/>
          </a:solidFill>
        </p:grpSpPr>
        <p:grpSp>
          <p:nvGrpSpPr>
            <p:cNvPr id="6" name="Graphic 8">
              <a:extLst>
                <a:ext uri="{FF2B5EF4-FFF2-40B4-BE49-F238E27FC236}">
                  <a16:creationId xmlns:a16="http://schemas.microsoft.com/office/drawing/2014/main" id="{DC10788E-50F2-D255-E4FD-69C09A4DE405}"/>
                </a:ext>
              </a:extLst>
            </p:cNvPr>
            <p:cNvGrpSpPr/>
            <p:nvPr/>
          </p:nvGrpSpPr>
          <p:grpSpPr>
            <a:xfrm>
              <a:off x="1603313" y="6465255"/>
              <a:ext cx="714224" cy="151045"/>
              <a:chOff x="1603313" y="6465255"/>
              <a:chExt cx="714224" cy="151045"/>
            </a:xfrm>
            <a:grpFill/>
          </p:grpSpPr>
          <p:sp>
            <p:nvSpPr>
              <p:cNvPr id="17" name="Freeform 16">
                <a:extLst>
                  <a:ext uri="{FF2B5EF4-FFF2-40B4-BE49-F238E27FC236}">
                    <a16:creationId xmlns:a16="http://schemas.microsoft.com/office/drawing/2014/main" id="{6704EF8D-FCB4-DE89-51A2-7C280E0129B9}"/>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1017EE9A-AA9A-8299-3567-33AF97F91878}"/>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660A44A1-DD40-493A-5F8A-BF23209EEB1D}"/>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5E798811-052B-8E87-FEF7-E5D59F1ECAF2}"/>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BDEC5D7F-D730-9537-C3BE-7BC4F61F3063}"/>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0B170E36-F857-BE47-C2E9-8529989A6350}"/>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06017E5B-6E23-045F-6FAA-8B73A08EA19F}"/>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6C2E8B9B-893B-65C6-CDE7-02A017215406}"/>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7" name="Graphic 8">
              <a:extLst>
                <a:ext uri="{FF2B5EF4-FFF2-40B4-BE49-F238E27FC236}">
                  <a16:creationId xmlns:a16="http://schemas.microsoft.com/office/drawing/2014/main" id="{11D987AB-77E1-EB56-368C-89C5C36D31F3}"/>
                </a:ext>
              </a:extLst>
            </p:cNvPr>
            <p:cNvGrpSpPr/>
            <p:nvPr/>
          </p:nvGrpSpPr>
          <p:grpSpPr>
            <a:xfrm>
              <a:off x="461047" y="6410373"/>
              <a:ext cx="892791" cy="238950"/>
              <a:chOff x="461047" y="6410373"/>
              <a:chExt cx="892791" cy="238950"/>
            </a:xfrm>
            <a:grpFill/>
          </p:grpSpPr>
          <p:sp>
            <p:nvSpPr>
              <p:cNvPr id="9" name="Freeform 8">
                <a:extLst>
                  <a:ext uri="{FF2B5EF4-FFF2-40B4-BE49-F238E27FC236}">
                    <a16:creationId xmlns:a16="http://schemas.microsoft.com/office/drawing/2014/main" id="{017DC781-E4BD-EBA9-AC2E-8C4FE34B421A}"/>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10" name="Freeform 9">
                <a:extLst>
                  <a:ext uri="{FF2B5EF4-FFF2-40B4-BE49-F238E27FC236}">
                    <a16:creationId xmlns:a16="http://schemas.microsoft.com/office/drawing/2014/main" id="{20E415C0-46C8-2423-97FB-A555E8B99B90}"/>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11" name="Freeform 10">
                <a:extLst>
                  <a:ext uri="{FF2B5EF4-FFF2-40B4-BE49-F238E27FC236}">
                    <a16:creationId xmlns:a16="http://schemas.microsoft.com/office/drawing/2014/main" id="{1AF9BEE9-1813-FF63-5A38-992CED7DB241}"/>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12" name="Freeform 11">
                <a:extLst>
                  <a:ext uri="{FF2B5EF4-FFF2-40B4-BE49-F238E27FC236}">
                    <a16:creationId xmlns:a16="http://schemas.microsoft.com/office/drawing/2014/main" id="{362F4328-920F-A63B-D4B9-6F414E4EDB95}"/>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C8375EDF-30A8-8DF2-3B11-3CE44B8A254D}"/>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4AFBBBED-C6BA-3980-6EA6-BFE66D092F91}"/>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3033CC11-15CD-209E-B120-BCD530DEF668}"/>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AC67F4D7-8F18-E9A4-2DD6-4182BC028DBF}"/>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8" name="Freeform 7">
              <a:extLst>
                <a:ext uri="{FF2B5EF4-FFF2-40B4-BE49-F238E27FC236}">
                  <a16:creationId xmlns:a16="http://schemas.microsoft.com/office/drawing/2014/main" id="{05498EB7-EF31-AF7A-1D71-6CEA2D28738B}"/>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42" name="Freeform 41">
            <a:extLst>
              <a:ext uri="{FF2B5EF4-FFF2-40B4-BE49-F238E27FC236}">
                <a16:creationId xmlns:a16="http://schemas.microsoft.com/office/drawing/2014/main" id="{2D2870FF-7A7F-4978-742F-5523DFBE20E8}"/>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47" name="TextBox 46">
            <a:extLst>
              <a:ext uri="{FF2B5EF4-FFF2-40B4-BE49-F238E27FC236}">
                <a16:creationId xmlns:a16="http://schemas.microsoft.com/office/drawing/2014/main" id="{A446761C-603E-705A-69CD-FEB0F420901C}"/>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spTree>
    <p:extLst>
      <p:ext uri="{BB962C8B-B14F-4D97-AF65-F5344CB8AC3E}">
        <p14:creationId xmlns:p14="http://schemas.microsoft.com/office/powerpoint/2010/main" val="320593406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Divider plai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09F0932-81F2-D832-6325-8C63980E8EF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11" y="1581"/>
            <a:ext cx="12189189" cy="6856419"/>
          </a:xfrm>
          <a:prstGeom prst="rect">
            <a:avLst/>
          </a:prstGeom>
        </p:spPr>
      </p:pic>
      <p:grpSp>
        <p:nvGrpSpPr>
          <p:cNvPr id="26" name="Graphic 8">
            <a:extLst>
              <a:ext uri="{FF2B5EF4-FFF2-40B4-BE49-F238E27FC236}">
                <a16:creationId xmlns:a16="http://schemas.microsoft.com/office/drawing/2014/main" id="{9CA14C3E-7A04-BBBF-4206-1C04A06E2979}"/>
              </a:ext>
            </a:extLst>
          </p:cNvPr>
          <p:cNvGrpSpPr/>
          <p:nvPr userDrawn="1"/>
        </p:nvGrpSpPr>
        <p:grpSpPr>
          <a:xfrm>
            <a:off x="461047" y="6408447"/>
            <a:ext cx="1856490" cy="240876"/>
            <a:chOff x="461047" y="6408447"/>
            <a:chExt cx="1856490" cy="240876"/>
          </a:xfrm>
        </p:grpSpPr>
        <p:grpSp>
          <p:nvGrpSpPr>
            <p:cNvPr id="27" name="Graphic 8">
              <a:extLst>
                <a:ext uri="{FF2B5EF4-FFF2-40B4-BE49-F238E27FC236}">
                  <a16:creationId xmlns:a16="http://schemas.microsoft.com/office/drawing/2014/main" id="{D3880E43-1BED-F6A7-FF67-6BC2B09D8251}"/>
                </a:ext>
              </a:extLst>
            </p:cNvPr>
            <p:cNvGrpSpPr/>
            <p:nvPr/>
          </p:nvGrpSpPr>
          <p:grpSpPr>
            <a:xfrm>
              <a:off x="1603313" y="6465255"/>
              <a:ext cx="714224" cy="151045"/>
              <a:chOff x="1603313" y="6465255"/>
              <a:chExt cx="714224" cy="151045"/>
            </a:xfrm>
            <a:solidFill>
              <a:srgbClr val="58595B"/>
            </a:solidFill>
          </p:grpSpPr>
          <p:sp>
            <p:nvSpPr>
              <p:cNvPr id="38" name="Freeform 37">
                <a:extLst>
                  <a:ext uri="{FF2B5EF4-FFF2-40B4-BE49-F238E27FC236}">
                    <a16:creationId xmlns:a16="http://schemas.microsoft.com/office/drawing/2014/main" id="{3064D8AA-A6C2-9733-7B6D-E1159FF6A9A9}"/>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0C5C1238-ABCC-45C1-3F5D-B3746307848F}"/>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5225D571-0CB2-C3F8-7D50-721D50AF3C9B}"/>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612789A3-8EBF-65EF-E605-12756787732E}"/>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B7853581-BFD0-24DE-3D7D-9B2CF4E02C35}"/>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74486E63-5E42-C33C-70FC-31C3311D8BE0}"/>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E6310EB0-86BB-27F2-9A59-0CB021AD273B}"/>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7EE56279-7CAA-7552-314F-0EF630E91E3D}"/>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28" name="Graphic 8">
              <a:extLst>
                <a:ext uri="{FF2B5EF4-FFF2-40B4-BE49-F238E27FC236}">
                  <a16:creationId xmlns:a16="http://schemas.microsoft.com/office/drawing/2014/main" id="{3F6FE1C4-E34C-2245-70BC-2DFA8B615424}"/>
                </a:ext>
              </a:extLst>
            </p:cNvPr>
            <p:cNvGrpSpPr/>
            <p:nvPr/>
          </p:nvGrpSpPr>
          <p:grpSpPr>
            <a:xfrm>
              <a:off x="461047" y="6410373"/>
              <a:ext cx="892791" cy="238950"/>
              <a:chOff x="461047" y="6410373"/>
              <a:chExt cx="892791" cy="238950"/>
            </a:xfrm>
          </p:grpSpPr>
          <p:sp>
            <p:nvSpPr>
              <p:cNvPr id="30" name="Freeform 29">
                <a:extLst>
                  <a:ext uri="{FF2B5EF4-FFF2-40B4-BE49-F238E27FC236}">
                    <a16:creationId xmlns:a16="http://schemas.microsoft.com/office/drawing/2014/main" id="{95270C21-1A69-0682-7964-90931A2F274B}"/>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65D9F81F-8889-6D21-336F-E7A5D08A99C5}"/>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75FC972C-8423-EEF9-E768-D0A9D7144A1E}"/>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2E534295-E01F-13C7-BBA8-3ED97144F765}"/>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C14FDC8D-D290-7CB2-1BB4-C43C81A80981}"/>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BD1CF761-8AC2-F35B-6FDE-EE3E5CCF2EBE}"/>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47BD0CBB-C949-D998-85CA-C35B48042790}"/>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26FB5216-6A7D-A168-559B-447B8849D1F4}"/>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29" name="Freeform 28">
              <a:extLst>
                <a:ext uri="{FF2B5EF4-FFF2-40B4-BE49-F238E27FC236}">
                  <a16:creationId xmlns:a16="http://schemas.microsoft.com/office/drawing/2014/main" id="{6865BB12-FAEF-0B3A-33D4-67341A276342}"/>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50" name="Text Placeholder 61">
            <a:extLst>
              <a:ext uri="{FF2B5EF4-FFF2-40B4-BE49-F238E27FC236}">
                <a16:creationId xmlns:a16="http://schemas.microsoft.com/office/drawing/2014/main" id="{55DB912F-38D7-2BE4-695C-427028FA3A86}"/>
              </a:ext>
            </a:extLst>
          </p:cNvPr>
          <p:cNvSpPr>
            <a:spLocks noGrp="1"/>
          </p:cNvSpPr>
          <p:nvPr>
            <p:ph type="body" sz="quarter" idx="17" hasCustomPrompt="1"/>
          </p:nvPr>
        </p:nvSpPr>
        <p:spPr>
          <a:xfrm>
            <a:off x="461046" y="2452832"/>
            <a:ext cx="5779115" cy="1140312"/>
          </a:xfrm>
        </p:spPr>
        <p:txBody>
          <a:bodyPr wrap="square" anchor="b" anchorCtr="0">
            <a:spAutoFit/>
          </a:bodyPr>
          <a:lstStyle>
            <a:lvl1pPr marL="0" indent="0">
              <a:buNone/>
              <a:defRPr sz="2600">
                <a:solidFill>
                  <a:schemeClr val="bg1"/>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Section divider slide text in </a:t>
            </a:r>
            <a:br>
              <a:rPr lang="en-US"/>
            </a:br>
            <a:r>
              <a:rPr lang="en-US"/>
              <a:t>Arial 26 pt and goes over no</a:t>
            </a:r>
            <a:br>
              <a:rPr lang="en-US"/>
            </a:br>
            <a:r>
              <a:rPr lang="en-US"/>
              <a:t>more than three lines</a:t>
            </a:r>
          </a:p>
        </p:txBody>
      </p:sp>
      <p:sp>
        <p:nvSpPr>
          <p:cNvPr id="51" name="Text Placeholder 61">
            <a:extLst>
              <a:ext uri="{FF2B5EF4-FFF2-40B4-BE49-F238E27FC236}">
                <a16:creationId xmlns:a16="http://schemas.microsoft.com/office/drawing/2014/main" id="{0F9CFEF3-EEFA-5491-4BC3-FED3A436E7E1}"/>
              </a:ext>
            </a:extLst>
          </p:cNvPr>
          <p:cNvSpPr>
            <a:spLocks noGrp="1"/>
          </p:cNvSpPr>
          <p:nvPr>
            <p:ph type="body" sz="quarter" idx="19" hasCustomPrompt="1"/>
          </p:nvPr>
        </p:nvSpPr>
        <p:spPr>
          <a:xfrm>
            <a:off x="461046" y="3869119"/>
            <a:ext cx="5779115" cy="292388"/>
          </a:xfrm>
        </p:spPr>
        <p:txBody>
          <a:bodyPr wrap="square">
            <a:spAutoFit/>
          </a:bodyPr>
          <a:lstStyle>
            <a:lvl1pPr marL="0" indent="0">
              <a:buNone/>
              <a:defRPr sz="2000" b="1">
                <a:solidFill>
                  <a:schemeClr val="accent6">
                    <a:lumMod val="60000"/>
                    <a:lumOff val="40000"/>
                  </a:schemeClr>
                </a:solidFill>
              </a:defRPr>
            </a:lvl1pPr>
            <a:lvl2pPr marL="360000" indent="0">
              <a:buNone/>
              <a:defRPr>
                <a:solidFill>
                  <a:schemeClr val="bg1"/>
                </a:solidFill>
              </a:defRPr>
            </a:lvl2pPr>
            <a:lvl3pPr marL="648000" indent="0">
              <a:buNone/>
              <a:defRPr>
                <a:solidFill>
                  <a:schemeClr val="bg1"/>
                </a:solidFill>
              </a:defRPr>
            </a:lvl3pPr>
            <a:lvl4pPr marL="900000" indent="0">
              <a:buNone/>
              <a:defRPr>
                <a:solidFill>
                  <a:schemeClr val="bg1"/>
                </a:solidFill>
              </a:defRPr>
            </a:lvl4pPr>
            <a:lvl5pPr marL="1152000" indent="0">
              <a:buNone/>
              <a:defRPr>
                <a:solidFill>
                  <a:schemeClr val="bg1"/>
                </a:solidFill>
              </a:defRPr>
            </a:lvl5pPr>
          </a:lstStyle>
          <a:p>
            <a:pPr lvl="0"/>
            <a:r>
              <a:rPr lang="en-US"/>
              <a:t>Optional subtitle space</a:t>
            </a:r>
          </a:p>
        </p:txBody>
      </p:sp>
      <p:grpSp>
        <p:nvGrpSpPr>
          <p:cNvPr id="5" name="Graphic 8">
            <a:extLst>
              <a:ext uri="{FF2B5EF4-FFF2-40B4-BE49-F238E27FC236}">
                <a16:creationId xmlns:a16="http://schemas.microsoft.com/office/drawing/2014/main" id="{608A9C78-2AFB-3988-6911-3AE592051AC5}"/>
              </a:ext>
            </a:extLst>
          </p:cNvPr>
          <p:cNvGrpSpPr/>
          <p:nvPr userDrawn="1"/>
        </p:nvGrpSpPr>
        <p:grpSpPr>
          <a:xfrm>
            <a:off x="461047" y="6408447"/>
            <a:ext cx="1856490" cy="240876"/>
            <a:chOff x="461047" y="6408447"/>
            <a:chExt cx="1856490" cy="240876"/>
          </a:xfrm>
          <a:solidFill>
            <a:schemeClr val="bg1"/>
          </a:solidFill>
        </p:grpSpPr>
        <p:grpSp>
          <p:nvGrpSpPr>
            <p:cNvPr id="6" name="Graphic 8">
              <a:extLst>
                <a:ext uri="{FF2B5EF4-FFF2-40B4-BE49-F238E27FC236}">
                  <a16:creationId xmlns:a16="http://schemas.microsoft.com/office/drawing/2014/main" id="{DC10788E-50F2-D255-E4FD-69C09A4DE405}"/>
                </a:ext>
              </a:extLst>
            </p:cNvPr>
            <p:cNvGrpSpPr/>
            <p:nvPr/>
          </p:nvGrpSpPr>
          <p:grpSpPr>
            <a:xfrm>
              <a:off x="1603313" y="6465255"/>
              <a:ext cx="714224" cy="151045"/>
              <a:chOff x="1603313" y="6465255"/>
              <a:chExt cx="714224" cy="151045"/>
            </a:xfrm>
            <a:grpFill/>
          </p:grpSpPr>
          <p:sp>
            <p:nvSpPr>
              <p:cNvPr id="17" name="Freeform 16">
                <a:extLst>
                  <a:ext uri="{FF2B5EF4-FFF2-40B4-BE49-F238E27FC236}">
                    <a16:creationId xmlns:a16="http://schemas.microsoft.com/office/drawing/2014/main" id="{6704EF8D-FCB4-DE89-51A2-7C280E0129B9}"/>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1017EE9A-AA9A-8299-3567-33AF97F91878}"/>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660A44A1-DD40-493A-5F8A-BF23209EEB1D}"/>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5E798811-052B-8E87-FEF7-E5D59F1ECAF2}"/>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BDEC5D7F-D730-9537-C3BE-7BC4F61F3063}"/>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0B170E36-F857-BE47-C2E9-8529989A6350}"/>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06017E5B-6E23-045F-6FAA-8B73A08EA19F}"/>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6C2E8B9B-893B-65C6-CDE7-02A017215406}"/>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7" name="Graphic 8">
              <a:extLst>
                <a:ext uri="{FF2B5EF4-FFF2-40B4-BE49-F238E27FC236}">
                  <a16:creationId xmlns:a16="http://schemas.microsoft.com/office/drawing/2014/main" id="{11D987AB-77E1-EB56-368C-89C5C36D31F3}"/>
                </a:ext>
              </a:extLst>
            </p:cNvPr>
            <p:cNvGrpSpPr/>
            <p:nvPr/>
          </p:nvGrpSpPr>
          <p:grpSpPr>
            <a:xfrm>
              <a:off x="461047" y="6410373"/>
              <a:ext cx="892791" cy="238950"/>
              <a:chOff x="461047" y="6410373"/>
              <a:chExt cx="892791" cy="238950"/>
            </a:xfrm>
            <a:grpFill/>
          </p:grpSpPr>
          <p:sp>
            <p:nvSpPr>
              <p:cNvPr id="9" name="Freeform 8">
                <a:extLst>
                  <a:ext uri="{FF2B5EF4-FFF2-40B4-BE49-F238E27FC236}">
                    <a16:creationId xmlns:a16="http://schemas.microsoft.com/office/drawing/2014/main" id="{017DC781-E4BD-EBA9-AC2E-8C4FE34B421A}"/>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10" name="Freeform 9">
                <a:extLst>
                  <a:ext uri="{FF2B5EF4-FFF2-40B4-BE49-F238E27FC236}">
                    <a16:creationId xmlns:a16="http://schemas.microsoft.com/office/drawing/2014/main" id="{20E415C0-46C8-2423-97FB-A555E8B99B90}"/>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11" name="Freeform 10">
                <a:extLst>
                  <a:ext uri="{FF2B5EF4-FFF2-40B4-BE49-F238E27FC236}">
                    <a16:creationId xmlns:a16="http://schemas.microsoft.com/office/drawing/2014/main" id="{1AF9BEE9-1813-FF63-5A38-992CED7DB241}"/>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12" name="Freeform 11">
                <a:extLst>
                  <a:ext uri="{FF2B5EF4-FFF2-40B4-BE49-F238E27FC236}">
                    <a16:creationId xmlns:a16="http://schemas.microsoft.com/office/drawing/2014/main" id="{362F4328-920F-A63B-D4B9-6F414E4EDB95}"/>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C8375EDF-30A8-8DF2-3B11-3CE44B8A254D}"/>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4AFBBBED-C6BA-3980-6EA6-BFE66D092F91}"/>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3033CC11-15CD-209E-B120-BCD530DEF668}"/>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AC67F4D7-8F18-E9A4-2DD6-4182BC028DBF}"/>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8" name="Freeform 7">
              <a:extLst>
                <a:ext uri="{FF2B5EF4-FFF2-40B4-BE49-F238E27FC236}">
                  <a16:creationId xmlns:a16="http://schemas.microsoft.com/office/drawing/2014/main" id="{05498EB7-EF31-AF7A-1D71-6CEA2D28738B}"/>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42" name="Freeform 41">
            <a:extLst>
              <a:ext uri="{FF2B5EF4-FFF2-40B4-BE49-F238E27FC236}">
                <a16:creationId xmlns:a16="http://schemas.microsoft.com/office/drawing/2014/main" id="{2D2870FF-7A7F-4978-742F-5523DFBE20E8}"/>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47" name="TextBox 46">
            <a:extLst>
              <a:ext uri="{FF2B5EF4-FFF2-40B4-BE49-F238E27FC236}">
                <a16:creationId xmlns:a16="http://schemas.microsoft.com/office/drawing/2014/main" id="{A446761C-603E-705A-69CD-FEB0F420901C}"/>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spTree>
    <p:extLst>
      <p:ext uri="{BB962C8B-B14F-4D97-AF65-F5344CB8AC3E}">
        <p14:creationId xmlns:p14="http://schemas.microsoft.com/office/powerpoint/2010/main" val="387986643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6" y="448820"/>
            <a:ext cx="11300400" cy="775597"/>
          </a:xfrm>
          <a:prstGeom prst="rect">
            <a:avLst/>
          </a:prstGeom>
        </p:spPr>
        <p:txBody>
          <a:bodyPr/>
          <a:lstStyle>
            <a:lvl1pPr>
              <a:defRPr b="1">
                <a:solidFill>
                  <a:schemeClr val="tx2"/>
                </a:solidFill>
              </a:defRPr>
            </a:lvl1pPr>
          </a:lstStyle>
          <a:p>
            <a:r>
              <a:rPr lang="en-US"/>
              <a:t>Slide headline text goes over no more than two lines</a:t>
            </a:r>
            <a:br>
              <a:rPr lang="en-US"/>
            </a:br>
            <a:r>
              <a:rPr lang="en-US"/>
              <a:t>Title only</a:t>
            </a:r>
            <a:endParaRPr lang="en-GB"/>
          </a:p>
        </p:txBody>
      </p:sp>
      <p:sp>
        <p:nvSpPr>
          <p:cNvPr id="28" name="Text Placeholder 10">
            <a:extLst>
              <a:ext uri="{FF2B5EF4-FFF2-40B4-BE49-F238E27FC236}">
                <a16:creationId xmlns:a16="http://schemas.microsoft.com/office/drawing/2014/main" id="{18842392-50B2-CDC5-D19C-63AAF1C9E9FE}"/>
              </a:ext>
            </a:extLst>
          </p:cNvPr>
          <p:cNvSpPr>
            <a:spLocks noGrp="1"/>
          </p:cNvSpPr>
          <p:nvPr>
            <p:ph type="body" sz="quarter" idx="13" hasCustomPrompt="1"/>
          </p:nvPr>
        </p:nvSpPr>
        <p:spPr>
          <a:xfrm>
            <a:off x="450406"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Tree>
    <p:extLst>
      <p:ext uri="{BB962C8B-B14F-4D97-AF65-F5344CB8AC3E}">
        <p14:creationId xmlns:p14="http://schemas.microsoft.com/office/powerpoint/2010/main" val="390769901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tx2"/>
                </a:solidFill>
              </a:defRPr>
            </a:lvl1pPr>
          </a:lstStyle>
          <a:p>
            <a:r>
              <a:rPr lang="en-US"/>
              <a:t>Slide headline text goes over no more than two lines</a:t>
            </a:r>
            <a:br>
              <a:rPr lang="en-US"/>
            </a:br>
            <a:r>
              <a:rPr lang="en-US"/>
              <a:t>Title and subtitle</a:t>
            </a:r>
            <a:endParaRPr lang="en-GB"/>
          </a:p>
        </p:txBody>
      </p:sp>
      <p:sp>
        <p:nvSpPr>
          <p:cNvPr id="7" name="Text Placeholder 5">
            <a:extLst>
              <a:ext uri="{FF2B5EF4-FFF2-40B4-BE49-F238E27FC236}">
                <a16:creationId xmlns:a16="http://schemas.microsoft.com/office/drawing/2014/main" id="{0DDDDFB4-8A53-3C51-FC38-BF55ED3D1669}"/>
              </a:ext>
            </a:extLst>
          </p:cNvPr>
          <p:cNvSpPr>
            <a:spLocks noGrp="1"/>
          </p:cNvSpPr>
          <p:nvPr>
            <p:ph type="body" sz="quarter" idx="14" hasCustomPrompt="1"/>
          </p:nvPr>
        </p:nvSpPr>
        <p:spPr>
          <a:xfrm>
            <a:off x="442913" y="1350963"/>
            <a:ext cx="11306175" cy="263149"/>
          </a:xfrm>
          <a:prstGeom prst="rect">
            <a:avLst/>
          </a:prstGeom>
        </p:spPr>
        <p:txBody>
          <a:bodyPr>
            <a:spAutoFit/>
          </a:bodyPr>
          <a:lstStyle>
            <a:lvl1pPr marL="0" indent="0">
              <a:buNone/>
              <a:defRPr sz="1800">
                <a:solidFill>
                  <a:schemeClr val="accent1"/>
                </a:solidFill>
              </a:defRPr>
            </a:lvl1pPr>
            <a:lvl2pPr marL="311400" indent="0">
              <a:buNone/>
              <a:defRPr/>
            </a:lvl2pPr>
            <a:lvl3pPr marL="599400" indent="0">
              <a:buNone/>
              <a:defRPr/>
            </a:lvl3pPr>
            <a:lvl4pPr marL="851400" indent="0">
              <a:buNone/>
              <a:defRPr/>
            </a:lvl4pPr>
            <a:lvl5pPr marL="1103400" indent="0">
              <a:buNone/>
              <a:defRPr/>
            </a:lvl5pPr>
          </a:lstStyle>
          <a:p>
            <a:pPr lvl="0"/>
            <a:r>
              <a:rPr lang="en-US"/>
              <a:t>Optional subtitle space</a:t>
            </a:r>
          </a:p>
        </p:txBody>
      </p:sp>
      <p:grpSp>
        <p:nvGrpSpPr>
          <p:cNvPr id="29" name="Graphic 8">
            <a:extLst>
              <a:ext uri="{FF2B5EF4-FFF2-40B4-BE49-F238E27FC236}">
                <a16:creationId xmlns:a16="http://schemas.microsoft.com/office/drawing/2014/main" id="{3C473DF8-C498-E353-76FC-E1283D0CBBD5}"/>
              </a:ext>
            </a:extLst>
          </p:cNvPr>
          <p:cNvGrpSpPr/>
          <p:nvPr userDrawn="1"/>
        </p:nvGrpSpPr>
        <p:grpSpPr>
          <a:xfrm>
            <a:off x="461047" y="6408447"/>
            <a:ext cx="1856490" cy="240876"/>
            <a:chOff x="461047" y="6408447"/>
            <a:chExt cx="1856490" cy="240876"/>
          </a:xfrm>
        </p:grpSpPr>
        <p:grpSp>
          <p:nvGrpSpPr>
            <p:cNvPr id="30" name="Graphic 8">
              <a:extLst>
                <a:ext uri="{FF2B5EF4-FFF2-40B4-BE49-F238E27FC236}">
                  <a16:creationId xmlns:a16="http://schemas.microsoft.com/office/drawing/2014/main" id="{85C469AF-C6D7-2587-5762-88B41BDD3E32}"/>
                </a:ext>
              </a:extLst>
            </p:cNvPr>
            <p:cNvGrpSpPr/>
            <p:nvPr/>
          </p:nvGrpSpPr>
          <p:grpSpPr>
            <a:xfrm>
              <a:off x="1603313" y="6465255"/>
              <a:ext cx="714224" cy="151045"/>
              <a:chOff x="1603313" y="6465255"/>
              <a:chExt cx="714224" cy="151045"/>
            </a:xfrm>
            <a:solidFill>
              <a:srgbClr val="58595B"/>
            </a:solidFill>
          </p:grpSpPr>
          <p:sp>
            <p:nvSpPr>
              <p:cNvPr id="41" name="Freeform 40">
                <a:extLst>
                  <a:ext uri="{FF2B5EF4-FFF2-40B4-BE49-F238E27FC236}">
                    <a16:creationId xmlns:a16="http://schemas.microsoft.com/office/drawing/2014/main" id="{72974DEE-A1D9-780F-8E5F-B12ECBEEE4F1}"/>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01B18977-74C8-7005-FAA1-0967EE0956C1}"/>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B8036110-B8D5-8AF8-ABE6-07321F14156E}"/>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C53AAFC8-D398-2CD4-9A0D-56225336BCCF}"/>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97542AF5-B271-AFC8-5293-52394FEC8A9F}"/>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BD3972B7-C698-4B86-E565-3FC63013BA57}"/>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8755CBFE-F14A-ACF1-F434-9CC757AD3F94}"/>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09F952A5-3452-8910-F868-326D1CEAA1DA}"/>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31" name="Graphic 8">
              <a:extLst>
                <a:ext uri="{FF2B5EF4-FFF2-40B4-BE49-F238E27FC236}">
                  <a16:creationId xmlns:a16="http://schemas.microsoft.com/office/drawing/2014/main" id="{F197125B-1040-C432-2704-E613A0C03200}"/>
                </a:ext>
              </a:extLst>
            </p:cNvPr>
            <p:cNvGrpSpPr/>
            <p:nvPr/>
          </p:nvGrpSpPr>
          <p:grpSpPr>
            <a:xfrm>
              <a:off x="461047" y="6410373"/>
              <a:ext cx="892791" cy="238950"/>
              <a:chOff x="461047" y="6410373"/>
              <a:chExt cx="892791" cy="238950"/>
            </a:xfrm>
          </p:grpSpPr>
          <p:sp>
            <p:nvSpPr>
              <p:cNvPr id="33" name="Freeform 32">
                <a:extLst>
                  <a:ext uri="{FF2B5EF4-FFF2-40B4-BE49-F238E27FC236}">
                    <a16:creationId xmlns:a16="http://schemas.microsoft.com/office/drawing/2014/main" id="{211A8C65-22E5-F2E5-3951-C072BA8D114C}"/>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3646DECF-372A-13B3-834C-4636F62EE56C}"/>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4C7F89FC-E2DA-1EA2-66B7-C52ACBD486FA}"/>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B6FEF546-B13A-392B-36A8-C4159168A48B}"/>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0AC65F3C-6CB6-9FB5-D4A7-CEFC8475D61C}"/>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3A2B562C-1F70-231D-1B54-ACF8443F1A64}"/>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1D6E91E9-EAA3-3C01-9675-EB0F0DDA0895}"/>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D9D71847-C2EA-4622-FCCE-0996F5BDF006}"/>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32" name="Freeform 31">
              <a:extLst>
                <a:ext uri="{FF2B5EF4-FFF2-40B4-BE49-F238E27FC236}">
                  <a16:creationId xmlns:a16="http://schemas.microsoft.com/office/drawing/2014/main" id="{43DD2A08-BBA3-C6C4-2FF3-B4E746970970}"/>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63" name="Text Placeholder 10">
            <a:extLst>
              <a:ext uri="{FF2B5EF4-FFF2-40B4-BE49-F238E27FC236}">
                <a16:creationId xmlns:a16="http://schemas.microsoft.com/office/drawing/2014/main" id="{F2805D85-D80A-3246-7303-8A9F1A4A4F3A}"/>
              </a:ext>
            </a:extLst>
          </p:cNvPr>
          <p:cNvSpPr>
            <a:spLocks noGrp="1"/>
          </p:cNvSpPr>
          <p:nvPr>
            <p:ph type="body" sz="quarter" idx="13" hasCustomPrompt="1"/>
          </p:nvPr>
        </p:nvSpPr>
        <p:spPr>
          <a:xfrm>
            <a:off x="450407"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3" name="TextBox 2">
            <a:extLst>
              <a:ext uri="{FF2B5EF4-FFF2-40B4-BE49-F238E27FC236}">
                <a16:creationId xmlns:a16="http://schemas.microsoft.com/office/drawing/2014/main" id="{69D54592-676D-DB0B-85B7-0E4BB5CCBBE9}"/>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195628309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1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tx2"/>
                </a:solidFill>
              </a:defRPr>
            </a:lvl1pPr>
          </a:lstStyle>
          <a:p>
            <a:r>
              <a:rPr lang="en-US"/>
              <a:t>Slide headline text goes over no more than two lines</a:t>
            </a:r>
            <a:br>
              <a:rPr lang="en-US"/>
            </a:br>
            <a:r>
              <a:rPr lang="en-US"/>
              <a:t>One column layout</a:t>
            </a:r>
            <a:endParaRPr lang="en-GB"/>
          </a:p>
        </p:txBody>
      </p:sp>
      <p:sp>
        <p:nvSpPr>
          <p:cNvPr id="3" name="Content Placeholder 2">
            <a:extLst>
              <a:ext uri="{FF2B5EF4-FFF2-40B4-BE49-F238E27FC236}">
                <a16:creationId xmlns:a16="http://schemas.microsoft.com/office/drawing/2014/main" id="{D0CDF76D-C240-6DE6-DA1F-B9BD3581A8C6}"/>
              </a:ext>
            </a:extLst>
          </p:cNvPr>
          <p:cNvSpPr>
            <a:spLocks noGrp="1"/>
          </p:cNvSpPr>
          <p:nvPr>
            <p:ph idx="1"/>
          </p:nvPr>
        </p:nvSpPr>
        <p:spPr>
          <a:xfrm>
            <a:off x="450408" y="2105246"/>
            <a:ext cx="11298680" cy="387684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5">
            <a:extLst>
              <a:ext uri="{FF2B5EF4-FFF2-40B4-BE49-F238E27FC236}">
                <a16:creationId xmlns:a16="http://schemas.microsoft.com/office/drawing/2014/main" id="{850EA9B5-0B8D-91E0-00CD-DA4B9BAE8095}"/>
              </a:ext>
            </a:extLst>
          </p:cNvPr>
          <p:cNvSpPr>
            <a:spLocks noGrp="1"/>
          </p:cNvSpPr>
          <p:nvPr>
            <p:ph type="body" sz="quarter" idx="14" hasCustomPrompt="1"/>
          </p:nvPr>
        </p:nvSpPr>
        <p:spPr>
          <a:xfrm>
            <a:off x="442913" y="1350963"/>
            <a:ext cx="11306175" cy="263149"/>
          </a:xfrm>
          <a:prstGeom prst="rect">
            <a:avLst/>
          </a:prstGeom>
        </p:spPr>
        <p:txBody>
          <a:bodyPr>
            <a:spAutoFit/>
          </a:bodyPr>
          <a:lstStyle>
            <a:lvl1pPr marL="0" indent="0">
              <a:buNone/>
              <a:defRPr sz="1800">
                <a:solidFill>
                  <a:schemeClr val="accent1"/>
                </a:solidFill>
              </a:defRPr>
            </a:lvl1pPr>
            <a:lvl2pPr marL="311400" indent="0">
              <a:buNone/>
              <a:defRPr/>
            </a:lvl2pPr>
            <a:lvl3pPr marL="599400" indent="0">
              <a:buNone/>
              <a:defRPr/>
            </a:lvl3pPr>
            <a:lvl4pPr marL="851400" indent="0">
              <a:buNone/>
              <a:defRPr/>
            </a:lvl4pPr>
            <a:lvl5pPr marL="1103400" indent="0">
              <a:buNone/>
              <a:defRPr/>
            </a:lvl5pPr>
          </a:lstStyle>
          <a:p>
            <a:pPr lvl="0"/>
            <a:r>
              <a:rPr lang="en-US"/>
              <a:t>Optional subtitle space</a:t>
            </a:r>
          </a:p>
        </p:txBody>
      </p:sp>
      <p:grpSp>
        <p:nvGrpSpPr>
          <p:cNvPr id="30" name="Graphic 8">
            <a:extLst>
              <a:ext uri="{FF2B5EF4-FFF2-40B4-BE49-F238E27FC236}">
                <a16:creationId xmlns:a16="http://schemas.microsoft.com/office/drawing/2014/main" id="{3DE8D838-A0C0-B08D-54FC-9071546F2C0B}"/>
              </a:ext>
            </a:extLst>
          </p:cNvPr>
          <p:cNvGrpSpPr/>
          <p:nvPr userDrawn="1"/>
        </p:nvGrpSpPr>
        <p:grpSpPr>
          <a:xfrm>
            <a:off x="461047" y="6408447"/>
            <a:ext cx="1856490" cy="240876"/>
            <a:chOff x="461047" y="6408447"/>
            <a:chExt cx="1856490" cy="240876"/>
          </a:xfrm>
        </p:grpSpPr>
        <p:grpSp>
          <p:nvGrpSpPr>
            <p:cNvPr id="31" name="Graphic 8">
              <a:extLst>
                <a:ext uri="{FF2B5EF4-FFF2-40B4-BE49-F238E27FC236}">
                  <a16:creationId xmlns:a16="http://schemas.microsoft.com/office/drawing/2014/main" id="{A2E859C9-5A41-4E2D-73E7-7565BAC21BD4}"/>
                </a:ext>
              </a:extLst>
            </p:cNvPr>
            <p:cNvGrpSpPr/>
            <p:nvPr/>
          </p:nvGrpSpPr>
          <p:grpSpPr>
            <a:xfrm>
              <a:off x="1603313" y="6465255"/>
              <a:ext cx="714224" cy="151045"/>
              <a:chOff x="1603313" y="6465255"/>
              <a:chExt cx="714224" cy="151045"/>
            </a:xfrm>
            <a:solidFill>
              <a:srgbClr val="58595B"/>
            </a:solidFill>
          </p:grpSpPr>
          <p:sp>
            <p:nvSpPr>
              <p:cNvPr id="42" name="Freeform 41">
                <a:extLst>
                  <a:ext uri="{FF2B5EF4-FFF2-40B4-BE49-F238E27FC236}">
                    <a16:creationId xmlns:a16="http://schemas.microsoft.com/office/drawing/2014/main" id="{E176E530-6532-8448-BB4C-C60CF9C247DB}"/>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2DCCEA05-A0B7-155A-C9C8-8710B2C81B88}"/>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7989436B-54B8-F5E9-5490-409FA00A25B4}"/>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D7EDF32E-062E-0368-F6C7-632A01269977}"/>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7929E2D0-709C-548A-CA3D-F61087DFCD31}"/>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303AA00E-BAA5-1870-3FB3-798DA367B8A7}"/>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158DBDAD-D275-0AEB-C23C-F0511DC0C90D}"/>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0DCD42A2-A918-9BA6-CC44-8F78BAD6DF47}"/>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32" name="Graphic 8">
              <a:extLst>
                <a:ext uri="{FF2B5EF4-FFF2-40B4-BE49-F238E27FC236}">
                  <a16:creationId xmlns:a16="http://schemas.microsoft.com/office/drawing/2014/main" id="{398E3F3A-8549-3C82-D5B8-AC0BD9759310}"/>
                </a:ext>
              </a:extLst>
            </p:cNvPr>
            <p:cNvGrpSpPr/>
            <p:nvPr/>
          </p:nvGrpSpPr>
          <p:grpSpPr>
            <a:xfrm>
              <a:off x="461047" y="6410373"/>
              <a:ext cx="892791" cy="238950"/>
              <a:chOff x="461047" y="6410373"/>
              <a:chExt cx="892791" cy="238950"/>
            </a:xfrm>
          </p:grpSpPr>
          <p:sp>
            <p:nvSpPr>
              <p:cNvPr id="34" name="Freeform 33">
                <a:extLst>
                  <a:ext uri="{FF2B5EF4-FFF2-40B4-BE49-F238E27FC236}">
                    <a16:creationId xmlns:a16="http://schemas.microsoft.com/office/drawing/2014/main" id="{C1CE0843-E375-6C7A-9E2C-2BD81AF15DAD}"/>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53ACC7D6-D812-E886-A05A-94C2D64EC30C}"/>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CCCB0A65-159E-0BBE-5581-AA6B6B332F3D}"/>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F0F54BC0-7238-8032-BD66-3FBC54F93130}"/>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323839FA-E911-8545-505B-D16351D146D7}"/>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A8B74485-174A-9391-0865-9E87FDE70BDA}"/>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7FC2C82D-D539-B7A5-A81E-312953E0BE66}"/>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1E5A1A93-A76B-5946-D81F-2D69B71E81F9}"/>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33" name="Freeform 32">
              <a:extLst>
                <a:ext uri="{FF2B5EF4-FFF2-40B4-BE49-F238E27FC236}">
                  <a16:creationId xmlns:a16="http://schemas.microsoft.com/office/drawing/2014/main" id="{460FDF4A-1F4A-D78C-246D-CC931734E686}"/>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64" name="Text Placeholder 10">
            <a:extLst>
              <a:ext uri="{FF2B5EF4-FFF2-40B4-BE49-F238E27FC236}">
                <a16:creationId xmlns:a16="http://schemas.microsoft.com/office/drawing/2014/main" id="{0EAB56A5-67B7-EBE5-DA66-11B3C1E9FBBC}"/>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4" name="TextBox 3">
            <a:extLst>
              <a:ext uri="{FF2B5EF4-FFF2-40B4-BE49-F238E27FC236}">
                <a16:creationId xmlns:a16="http://schemas.microsoft.com/office/drawing/2014/main" id="{C7B8A380-95BE-94BE-66CD-0F3E29FA2960}"/>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1278668321"/>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1 column)sub hea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tx2"/>
                </a:solidFill>
              </a:defRPr>
            </a:lvl1pPr>
          </a:lstStyle>
          <a:p>
            <a:r>
              <a:rPr lang="en-US"/>
              <a:t>Slide headline text goes over no more than two lines</a:t>
            </a:r>
            <a:br>
              <a:rPr lang="en-US"/>
            </a:br>
            <a:r>
              <a:rPr lang="en-US"/>
              <a:t>One column layout with subhead</a:t>
            </a:r>
            <a:endParaRPr lang="en-GB"/>
          </a:p>
        </p:txBody>
      </p:sp>
      <p:sp>
        <p:nvSpPr>
          <p:cNvPr id="3" name="Content Placeholder 2">
            <a:extLst>
              <a:ext uri="{FF2B5EF4-FFF2-40B4-BE49-F238E27FC236}">
                <a16:creationId xmlns:a16="http://schemas.microsoft.com/office/drawing/2014/main" id="{D0CDF76D-C240-6DE6-DA1F-B9BD3581A8C6}"/>
              </a:ext>
            </a:extLst>
          </p:cNvPr>
          <p:cNvSpPr>
            <a:spLocks noGrp="1"/>
          </p:cNvSpPr>
          <p:nvPr>
            <p:ph idx="1" hasCustomPrompt="1"/>
          </p:nvPr>
        </p:nvSpPr>
        <p:spPr>
          <a:xfrm>
            <a:off x="450408" y="2105246"/>
            <a:ext cx="11298680" cy="233910"/>
          </a:xfrm>
          <a:prstGeom prst="rect">
            <a:avLst/>
          </a:prstGeom>
        </p:spPr>
        <p:txBody>
          <a:bodyPr>
            <a:spAutoFit/>
          </a:bodyPr>
          <a:lstStyle>
            <a:lvl1pPr marL="0" indent="0">
              <a:buNone/>
              <a:defRPr sz="1600" b="1">
                <a:solidFill>
                  <a:schemeClr val="accent1"/>
                </a:solidFill>
              </a:defRPr>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Insert subhead here</a:t>
            </a:r>
          </a:p>
        </p:txBody>
      </p:sp>
      <p:sp>
        <p:nvSpPr>
          <p:cNvPr id="6" name="Text Placeholder 5">
            <a:extLst>
              <a:ext uri="{FF2B5EF4-FFF2-40B4-BE49-F238E27FC236}">
                <a16:creationId xmlns:a16="http://schemas.microsoft.com/office/drawing/2014/main" id="{850EA9B5-0B8D-91E0-00CD-DA4B9BAE8095}"/>
              </a:ext>
            </a:extLst>
          </p:cNvPr>
          <p:cNvSpPr>
            <a:spLocks noGrp="1"/>
          </p:cNvSpPr>
          <p:nvPr>
            <p:ph type="body" sz="quarter" idx="14" hasCustomPrompt="1"/>
          </p:nvPr>
        </p:nvSpPr>
        <p:spPr>
          <a:xfrm>
            <a:off x="442913" y="1350963"/>
            <a:ext cx="11306175" cy="263149"/>
          </a:xfrm>
          <a:prstGeom prst="rect">
            <a:avLst/>
          </a:prstGeom>
        </p:spPr>
        <p:txBody>
          <a:bodyPr>
            <a:spAutoFit/>
          </a:bodyPr>
          <a:lstStyle>
            <a:lvl1pPr marL="0" indent="0">
              <a:buNone/>
              <a:defRPr sz="1800">
                <a:solidFill>
                  <a:schemeClr val="accent1"/>
                </a:solidFill>
              </a:defRPr>
            </a:lvl1pPr>
            <a:lvl2pPr marL="311400" indent="0">
              <a:buNone/>
              <a:defRPr/>
            </a:lvl2pPr>
            <a:lvl3pPr marL="599400" indent="0">
              <a:buNone/>
              <a:defRPr/>
            </a:lvl3pPr>
            <a:lvl4pPr marL="851400" indent="0">
              <a:buNone/>
              <a:defRPr/>
            </a:lvl4pPr>
            <a:lvl5pPr marL="1103400" indent="0">
              <a:buNone/>
              <a:defRPr/>
            </a:lvl5pPr>
          </a:lstStyle>
          <a:p>
            <a:pPr lvl="0"/>
            <a:r>
              <a:rPr lang="en-US"/>
              <a:t>Optional subtitle space</a:t>
            </a:r>
          </a:p>
        </p:txBody>
      </p:sp>
      <p:sp>
        <p:nvSpPr>
          <p:cNvPr id="10" name="Content Placeholder 2">
            <a:extLst>
              <a:ext uri="{FF2B5EF4-FFF2-40B4-BE49-F238E27FC236}">
                <a16:creationId xmlns:a16="http://schemas.microsoft.com/office/drawing/2014/main" id="{CB062880-26E3-4B1A-94E2-550A129890B8}"/>
              </a:ext>
            </a:extLst>
          </p:cNvPr>
          <p:cNvSpPr>
            <a:spLocks noGrp="1"/>
          </p:cNvSpPr>
          <p:nvPr>
            <p:ph idx="15"/>
          </p:nvPr>
        </p:nvSpPr>
        <p:spPr>
          <a:xfrm>
            <a:off x="450408" y="2392096"/>
            <a:ext cx="11298680" cy="3588905"/>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31" name="Graphic 8">
            <a:extLst>
              <a:ext uri="{FF2B5EF4-FFF2-40B4-BE49-F238E27FC236}">
                <a16:creationId xmlns:a16="http://schemas.microsoft.com/office/drawing/2014/main" id="{B3753023-95D7-BBA1-E215-0890139BBC2F}"/>
              </a:ext>
            </a:extLst>
          </p:cNvPr>
          <p:cNvGrpSpPr/>
          <p:nvPr userDrawn="1"/>
        </p:nvGrpSpPr>
        <p:grpSpPr>
          <a:xfrm>
            <a:off x="461047" y="6408447"/>
            <a:ext cx="1856490" cy="240876"/>
            <a:chOff x="461047" y="6408447"/>
            <a:chExt cx="1856490" cy="240876"/>
          </a:xfrm>
        </p:grpSpPr>
        <p:grpSp>
          <p:nvGrpSpPr>
            <p:cNvPr id="32" name="Graphic 8">
              <a:extLst>
                <a:ext uri="{FF2B5EF4-FFF2-40B4-BE49-F238E27FC236}">
                  <a16:creationId xmlns:a16="http://schemas.microsoft.com/office/drawing/2014/main" id="{9D0A6E2B-0B07-15CF-FC6D-CD82DF894661}"/>
                </a:ext>
              </a:extLst>
            </p:cNvPr>
            <p:cNvGrpSpPr/>
            <p:nvPr/>
          </p:nvGrpSpPr>
          <p:grpSpPr>
            <a:xfrm>
              <a:off x="1603313" y="6465255"/>
              <a:ext cx="714224" cy="151045"/>
              <a:chOff x="1603313" y="6465255"/>
              <a:chExt cx="714224" cy="151045"/>
            </a:xfrm>
            <a:solidFill>
              <a:srgbClr val="58595B"/>
            </a:solidFill>
          </p:grpSpPr>
          <p:sp>
            <p:nvSpPr>
              <p:cNvPr id="43" name="Freeform 42">
                <a:extLst>
                  <a:ext uri="{FF2B5EF4-FFF2-40B4-BE49-F238E27FC236}">
                    <a16:creationId xmlns:a16="http://schemas.microsoft.com/office/drawing/2014/main" id="{C98F3A09-4DE3-EF05-F751-1F7DBDB24268}"/>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0491205F-2F0F-E455-8F8C-5BAD5C38AC75}"/>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E8BD4524-7C10-51ED-C0ED-82A978E61F22}"/>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38294B50-474F-71A5-6122-F795B9AE79BB}"/>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7869E21C-52BB-B110-E7F6-BA4F09B25381}"/>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8B2F22C1-6F20-D7AE-1C6C-BC5C248EC911}"/>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61B1C300-CF98-2BD5-92CA-EE6B1B8FAF8E}"/>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20FB9263-0D9A-9312-3E7B-B3B8398E056F}"/>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33" name="Graphic 8">
              <a:extLst>
                <a:ext uri="{FF2B5EF4-FFF2-40B4-BE49-F238E27FC236}">
                  <a16:creationId xmlns:a16="http://schemas.microsoft.com/office/drawing/2014/main" id="{593FC8C1-2FF3-3E14-1EA1-A66BFADCFCE8}"/>
                </a:ext>
              </a:extLst>
            </p:cNvPr>
            <p:cNvGrpSpPr/>
            <p:nvPr/>
          </p:nvGrpSpPr>
          <p:grpSpPr>
            <a:xfrm>
              <a:off x="461047" y="6410373"/>
              <a:ext cx="892791" cy="238950"/>
              <a:chOff x="461047" y="6410373"/>
              <a:chExt cx="892791" cy="238950"/>
            </a:xfrm>
          </p:grpSpPr>
          <p:sp>
            <p:nvSpPr>
              <p:cNvPr id="35" name="Freeform 34">
                <a:extLst>
                  <a:ext uri="{FF2B5EF4-FFF2-40B4-BE49-F238E27FC236}">
                    <a16:creationId xmlns:a16="http://schemas.microsoft.com/office/drawing/2014/main" id="{606F1243-6E94-1B5E-7B11-6C8D0A9AB54D}"/>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D9B7953F-A822-BA1B-F3DF-A31AFB69F376}"/>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57A73332-443A-1E5D-7B44-22A9A81EC0BA}"/>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B91AF5C5-6683-7041-1DF6-266813CAB216}"/>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833F5B25-1B3C-D907-D3BD-E97E48500848}"/>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313E058F-97A2-0049-D532-A77A926594F0}"/>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7B0FAFF1-CA04-4368-5FF9-69FDDDD9C468}"/>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A725EA35-5A2A-861E-7157-2E1010053255}"/>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34" name="Freeform 33">
              <a:extLst>
                <a:ext uri="{FF2B5EF4-FFF2-40B4-BE49-F238E27FC236}">
                  <a16:creationId xmlns:a16="http://schemas.microsoft.com/office/drawing/2014/main" id="{A88B3C13-4FE4-683B-FC99-840549F67FE1}"/>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65" name="Text Placeholder 10">
            <a:extLst>
              <a:ext uri="{FF2B5EF4-FFF2-40B4-BE49-F238E27FC236}">
                <a16:creationId xmlns:a16="http://schemas.microsoft.com/office/drawing/2014/main" id="{F118AB6D-F8CF-8DAA-BA36-89D725254E36}"/>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4" name="TextBox 3">
            <a:extLst>
              <a:ext uri="{FF2B5EF4-FFF2-40B4-BE49-F238E27FC236}">
                <a16:creationId xmlns:a16="http://schemas.microsoft.com/office/drawing/2014/main" id="{92A69412-0873-C6EA-9C7C-84E9CEC95DBD}"/>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385102938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2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tx2"/>
                </a:solidFill>
              </a:defRPr>
            </a:lvl1pPr>
          </a:lstStyle>
          <a:p>
            <a:r>
              <a:rPr lang="en-US"/>
              <a:t>Slide headline text goes over no more than two lines</a:t>
            </a:r>
            <a:br>
              <a:rPr lang="en-US"/>
            </a:br>
            <a:r>
              <a:rPr lang="en-US"/>
              <a:t>Two column layout</a:t>
            </a:r>
            <a:endParaRPr lang="en-GB"/>
          </a:p>
        </p:txBody>
      </p:sp>
      <p:sp>
        <p:nvSpPr>
          <p:cNvPr id="6" name="Text Placeholder 5">
            <a:extLst>
              <a:ext uri="{FF2B5EF4-FFF2-40B4-BE49-F238E27FC236}">
                <a16:creationId xmlns:a16="http://schemas.microsoft.com/office/drawing/2014/main" id="{850EA9B5-0B8D-91E0-00CD-DA4B9BAE8095}"/>
              </a:ext>
            </a:extLst>
          </p:cNvPr>
          <p:cNvSpPr>
            <a:spLocks noGrp="1"/>
          </p:cNvSpPr>
          <p:nvPr>
            <p:ph type="body" sz="quarter" idx="14" hasCustomPrompt="1"/>
          </p:nvPr>
        </p:nvSpPr>
        <p:spPr>
          <a:xfrm>
            <a:off x="442913" y="1350963"/>
            <a:ext cx="11306175" cy="263149"/>
          </a:xfrm>
          <a:prstGeom prst="rect">
            <a:avLst/>
          </a:prstGeom>
        </p:spPr>
        <p:txBody>
          <a:bodyPr>
            <a:spAutoFit/>
          </a:bodyPr>
          <a:lstStyle>
            <a:lvl1pPr marL="0" indent="0">
              <a:buNone/>
              <a:defRPr sz="1800">
                <a:solidFill>
                  <a:schemeClr val="accent1"/>
                </a:solidFill>
              </a:defRPr>
            </a:lvl1pPr>
            <a:lvl2pPr marL="311400" indent="0">
              <a:buNone/>
              <a:defRPr/>
            </a:lvl2pPr>
            <a:lvl3pPr marL="599400" indent="0">
              <a:buNone/>
              <a:defRPr/>
            </a:lvl3pPr>
            <a:lvl4pPr marL="851400" indent="0">
              <a:buNone/>
              <a:defRPr/>
            </a:lvl4pPr>
            <a:lvl5pPr marL="1103400" indent="0">
              <a:buNone/>
              <a:defRPr/>
            </a:lvl5pPr>
          </a:lstStyle>
          <a:p>
            <a:pPr lvl="0"/>
            <a:r>
              <a:rPr lang="en-US"/>
              <a:t>Optional subtitle space</a:t>
            </a:r>
          </a:p>
        </p:txBody>
      </p:sp>
      <p:sp>
        <p:nvSpPr>
          <p:cNvPr id="12" name="Content Placeholder 2">
            <a:extLst>
              <a:ext uri="{FF2B5EF4-FFF2-40B4-BE49-F238E27FC236}">
                <a16:creationId xmlns:a16="http://schemas.microsoft.com/office/drawing/2014/main" id="{D7FBB15D-5786-DE3F-22EC-6A112A592E91}"/>
              </a:ext>
            </a:extLst>
          </p:cNvPr>
          <p:cNvSpPr>
            <a:spLocks noGrp="1"/>
          </p:cNvSpPr>
          <p:nvPr>
            <p:ph idx="15"/>
          </p:nvPr>
        </p:nvSpPr>
        <p:spPr>
          <a:xfrm>
            <a:off x="450408" y="2095702"/>
            <a:ext cx="5462080" cy="3885300"/>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2">
            <a:extLst>
              <a:ext uri="{FF2B5EF4-FFF2-40B4-BE49-F238E27FC236}">
                <a16:creationId xmlns:a16="http://schemas.microsoft.com/office/drawing/2014/main" id="{29B9FCB3-1F39-B3EF-287E-0605AC84A16F}"/>
              </a:ext>
            </a:extLst>
          </p:cNvPr>
          <p:cNvSpPr>
            <a:spLocks noGrp="1"/>
          </p:cNvSpPr>
          <p:nvPr>
            <p:ph idx="17"/>
          </p:nvPr>
        </p:nvSpPr>
        <p:spPr>
          <a:xfrm>
            <a:off x="6287008" y="2095702"/>
            <a:ext cx="5462080" cy="3885300"/>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31" name="Graphic 8">
            <a:extLst>
              <a:ext uri="{FF2B5EF4-FFF2-40B4-BE49-F238E27FC236}">
                <a16:creationId xmlns:a16="http://schemas.microsoft.com/office/drawing/2014/main" id="{573ADED4-C706-0EEB-A44A-EBC176419F11}"/>
              </a:ext>
            </a:extLst>
          </p:cNvPr>
          <p:cNvGrpSpPr/>
          <p:nvPr userDrawn="1"/>
        </p:nvGrpSpPr>
        <p:grpSpPr>
          <a:xfrm>
            <a:off x="461047" y="6408447"/>
            <a:ext cx="1856490" cy="240876"/>
            <a:chOff x="461047" y="6408447"/>
            <a:chExt cx="1856490" cy="240876"/>
          </a:xfrm>
        </p:grpSpPr>
        <p:grpSp>
          <p:nvGrpSpPr>
            <p:cNvPr id="32" name="Graphic 8">
              <a:extLst>
                <a:ext uri="{FF2B5EF4-FFF2-40B4-BE49-F238E27FC236}">
                  <a16:creationId xmlns:a16="http://schemas.microsoft.com/office/drawing/2014/main" id="{77063207-BEDA-FE5B-C4A0-AEBF4FB284FE}"/>
                </a:ext>
              </a:extLst>
            </p:cNvPr>
            <p:cNvGrpSpPr/>
            <p:nvPr/>
          </p:nvGrpSpPr>
          <p:grpSpPr>
            <a:xfrm>
              <a:off x="1603313" y="6465255"/>
              <a:ext cx="714224" cy="151045"/>
              <a:chOff x="1603313" y="6465255"/>
              <a:chExt cx="714224" cy="151045"/>
            </a:xfrm>
            <a:solidFill>
              <a:srgbClr val="58595B"/>
            </a:solidFill>
          </p:grpSpPr>
          <p:sp>
            <p:nvSpPr>
              <p:cNvPr id="43" name="Freeform 42">
                <a:extLst>
                  <a:ext uri="{FF2B5EF4-FFF2-40B4-BE49-F238E27FC236}">
                    <a16:creationId xmlns:a16="http://schemas.microsoft.com/office/drawing/2014/main" id="{63FA8621-4CAA-87DC-865C-47DC8E74DC0F}"/>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56EB3BCD-9C19-42FC-D48B-65481F4C0E76}"/>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40664E83-33C6-9707-1915-567906E11D94}"/>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3D8DA990-5D91-C371-E6A8-94E9EEA3413A}"/>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D59154E4-1FC1-F7C4-7B64-4C5BFB3CEF0D}"/>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2407359B-4E78-9F1C-A815-D6754165B14F}"/>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1526FF6F-B4A3-6188-DACE-D0AD31C37CB8}"/>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5DD5BE6D-3D4D-382A-457B-5E9CBB91EBC9}"/>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33" name="Graphic 8">
              <a:extLst>
                <a:ext uri="{FF2B5EF4-FFF2-40B4-BE49-F238E27FC236}">
                  <a16:creationId xmlns:a16="http://schemas.microsoft.com/office/drawing/2014/main" id="{6F258F18-BC1F-AEE4-3E60-990EF96B6C25}"/>
                </a:ext>
              </a:extLst>
            </p:cNvPr>
            <p:cNvGrpSpPr/>
            <p:nvPr/>
          </p:nvGrpSpPr>
          <p:grpSpPr>
            <a:xfrm>
              <a:off x="461047" y="6410373"/>
              <a:ext cx="892791" cy="238950"/>
              <a:chOff x="461047" y="6410373"/>
              <a:chExt cx="892791" cy="238950"/>
            </a:xfrm>
          </p:grpSpPr>
          <p:sp>
            <p:nvSpPr>
              <p:cNvPr id="35" name="Freeform 34">
                <a:extLst>
                  <a:ext uri="{FF2B5EF4-FFF2-40B4-BE49-F238E27FC236}">
                    <a16:creationId xmlns:a16="http://schemas.microsoft.com/office/drawing/2014/main" id="{C263E464-586F-A18D-7C16-7CB7AE068FA8}"/>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2F9555D6-313F-C11A-6B4C-FB5FBB7F485C}"/>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0F6733D6-5367-C78D-0977-D45CF6A37339}"/>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A849BDC8-D979-A509-BA20-159EDAC51AD2}"/>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6BF78B5A-0E1C-CD8D-E5E1-56BB5CCC355C}"/>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E5ED3022-AAA7-5B13-B5B7-667AE874316B}"/>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6BE050DF-8166-E56A-6515-82BE35034768}"/>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C746C8AB-C92E-9484-629A-880677312A62}"/>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34" name="Freeform 33">
              <a:extLst>
                <a:ext uri="{FF2B5EF4-FFF2-40B4-BE49-F238E27FC236}">
                  <a16:creationId xmlns:a16="http://schemas.microsoft.com/office/drawing/2014/main" id="{935E81BB-D55F-4CA4-22CC-4248D2F64DF2}"/>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65" name="Text Placeholder 10">
            <a:extLst>
              <a:ext uri="{FF2B5EF4-FFF2-40B4-BE49-F238E27FC236}">
                <a16:creationId xmlns:a16="http://schemas.microsoft.com/office/drawing/2014/main" id="{6E3BE268-E2E9-A83C-4A23-798786BFE154}"/>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3" name="TextBox 2">
            <a:extLst>
              <a:ext uri="{FF2B5EF4-FFF2-40B4-BE49-F238E27FC236}">
                <a16:creationId xmlns:a16="http://schemas.microsoft.com/office/drawing/2014/main" id="{0538ED48-EFEB-048A-B077-C65C1EFEB604}"/>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22939990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2 column_subhea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tx2"/>
                </a:solidFill>
              </a:defRPr>
            </a:lvl1pPr>
          </a:lstStyle>
          <a:p>
            <a:r>
              <a:rPr lang="en-US"/>
              <a:t>Slide headline text goes over no more than two lines</a:t>
            </a:r>
            <a:br>
              <a:rPr lang="en-US"/>
            </a:br>
            <a:r>
              <a:rPr lang="en-US"/>
              <a:t>Two column layout with subhead</a:t>
            </a:r>
            <a:endParaRPr lang="en-GB"/>
          </a:p>
        </p:txBody>
      </p:sp>
      <p:sp>
        <p:nvSpPr>
          <p:cNvPr id="3" name="Content Placeholder 2">
            <a:extLst>
              <a:ext uri="{FF2B5EF4-FFF2-40B4-BE49-F238E27FC236}">
                <a16:creationId xmlns:a16="http://schemas.microsoft.com/office/drawing/2014/main" id="{D0CDF76D-C240-6DE6-DA1F-B9BD3581A8C6}"/>
              </a:ext>
            </a:extLst>
          </p:cNvPr>
          <p:cNvSpPr>
            <a:spLocks noGrp="1"/>
          </p:cNvSpPr>
          <p:nvPr>
            <p:ph idx="1" hasCustomPrompt="1"/>
          </p:nvPr>
        </p:nvSpPr>
        <p:spPr>
          <a:xfrm>
            <a:off x="450408" y="2105246"/>
            <a:ext cx="5457600" cy="233910"/>
          </a:xfrm>
          <a:prstGeom prst="rect">
            <a:avLst/>
          </a:prstGeom>
        </p:spPr>
        <p:txBody>
          <a:bodyPr wrap="square">
            <a:spAutoFit/>
          </a:bodyPr>
          <a:lstStyle>
            <a:lvl1pPr marL="0" indent="0">
              <a:buNone/>
              <a:defRPr sz="1600" b="1">
                <a:solidFill>
                  <a:schemeClr val="accent1"/>
                </a:solidFill>
              </a:defRPr>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Insert subhead here</a:t>
            </a:r>
          </a:p>
        </p:txBody>
      </p:sp>
      <p:sp>
        <p:nvSpPr>
          <p:cNvPr id="6" name="Text Placeholder 5">
            <a:extLst>
              <a:ext uri="{FF2B5EF4-FFF2-40B4-BE49-F238E27FC236}">
                <a16:creationId xmlns:a16="http://schemas.microsoft.com/office/drawing/2014/main" id="{850EA9B5-0B8D-91E0-00CD-DA4B9BAE8095}"/>
              </a:ext>
            </a:extLst>
          </p:cNvPr>
          <p:cNvSpPr>
            <a:spLocks noGrp="1"/>
          </p:cNvSpPr>
          <p:nvPr>
            <p:ph type="body" sz="quarter" idx="14" hasCustomPrompt="1"/>
          </p:nvPr>
        </p:nvSpPr>
        <p:spPr>
          <a:xfrm>
            <a:off x="442913" y="1350963"/>
            <a:ext cx="11306175" cy="263149"/>
          </a:xfrm>
          <a:prstGeom prst="rect">
            <a:avLst/>
          </a:prstGeom>
        </p:spPr>
        <p:txBody>
          <a:bodyPr>
            <a:spAutoFit/>
          </a:bodyPr>
          <a:lstStyle>
            <a:lvl1pPr marL="0" indent="0">
              <a:buNone/>
              <a:defRPr sz="1800">
                <a:solidFill>
                  <a:schemeClr val="accent1"/>
                </a:solidFill>
              </a:defRPr>
            </a:lvl1pPr>
            <a:lvl2pPr marL="311400" indent="0">
              <a:buNone/>
              <a:defRPr/>
            </a:lvl2pPr>
            <a:lvl3pPr marL="599400" indent="0">
              <a:buNone/>
              <a:defRPr/>
            </a:lvl3pPr>
            <a:lvl4pPr marL="851400" indent="0">
              <a:buNone/>
              <a:defRPr/>
            </a:lvl4pPr>
            <a:lvl5pPr marL="1103400" indent="0">
              <a:buNone/>
              <a:defRPr/>
            </a:lvl5pPr>
          </a:lstStyle>
          <a:p>
            <a:pPr lvl="0"/>
            <a:r>
              <a:rPr lang="en-US"/>
              <a:t>Optional subtitle space</a:t>
            </a:r>
          </a:p>
        </p:txBody>
      </p:sp>
      <p:sp>
        <p:nvSpPr>
          <p:cNvPr id="11" name="Content Placeholder 2">
            <a:extLst>
              <a:ext uri="{FF2B5EF4-FFF2-40B4-BE49-F238E27FC236}">
                <a16:creationId xmlns:a16="http://schemas.microsoft.com/office/drawing/2014/main" id="{7CCACFB6-B86E-FDA1-34DF-E7A553475B6B}"/>
              </a:ext>
            </a:extLst>
          </p:cNvPr>
          <p:cNvSpPr>
            <a:spLocks noGrp="1"/>
          </p:cNvSpPr>
          <p:nvPr>
            <p:ph idx="16" hasCustomPrompt="1"/>
          </p:nvPr>
        </p:nvSpPr>
        <p:spPr>
          <a:xfrm>
            <a:off x="6291488" y="2105246"/>
            <a:ext cx="5457600" cy="233910"/>
          </a:xfrm>
          <a:prstGeom prst="rect">
            <a:avLst/>
          </a:prstGeom>
        </p:spPr>
        <p:txBody>
          <a:bodyPr wrap="square">
            <a:spAutoFit/>
          </a:bodyPr>
          <a:lstStyle>
            <a:lvl1pPr marL="0" indent="0">
              <a:buNone/>
              <a:defRPr sz="1600" b="1">
                <a:solidFill>
                  <a:schemeClr val="accent1"/>
                </a:solidFill>
              </a:defRPr>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Insert subhead here</a:t>
            </a:r>
          </a:p>
        </p:txBody>
      </p:sp>
      <p:sp>
        <p:nvSpPr>
          <p:cNvPr id="22" name="Content Placeholder 2">
            <a:extLst>
              <a:ext uri="{FF2B5EF4-FFF2-40B4-BE49-F238E27FC236}">
                <a16:creationId xmlns:a16="http://schemas.microsoft.com/office/drawing/2014/main" id="{E82C9280-47D4-0D30-F65C-55D78808280B}"/>
              </a:ext>
            </a:extLst>
          </p:cNvPr>
          <p:cNvSpPr>
            <a:spLocks noGrp="1"/>
          </p:cNvSpPr>
          <p:nvPr>
            <p:ph idx="15"/>
          </p:nvPr>
        </p:nvSpPr>
        <p:spPr>
          <a:xfrm>
            <a:off x="450408" y="2392096"/>
            <a:ext cx="5462080" cy="3588905"/>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2">
            <a:extLst>
              <a:ext uri="{FF2B5EF4-FFF2-40B4-BE49-F238E27FC236}">
                <a16:creationId xmlns:a16="http://schemas.microsoft.com/office/drawing/2014/main" id="{F746E848-A61A-C4A3-265D-AFBBB564D9A8}"/>
              </a:ext>
            </a:extLst>
          </p:cNvPr>
          <p:cNvSpPr>
            <a:spLocks noGrp="1"/>
          </p:cNvSpPr>
          <p:nvPr>
            <p:ph idx="17"/>
          </p:nvPr>
        </p:nvSpPr>
        <p:spPr>
          <a:xfrm>
            <a:off x="6287008" y="2392096"/>
            <a:ext cx="5462080" cy="3588905"/>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33" name="Graphic 8">
            <a:extLst>
              <a:ext uri="{FF2B5EF4-FFF2-40B4-BE49-F238E27FC236}">
                <a16:creationId xmlns:a16="http://schemas.microsoft.com/office/drawing/2014/main" id="{AC29AA94-0299-689A-2504-6EE63018EA7D}"/>
              </a:ext>
            </a:extLst>
          </p:cNvPr>
          <p:cNvGrpSpPr/>
          <p:nvPr userDrawn="1"/>
        </p:nvGrpSpPr>
        <p:grpSpPr>
          <a:xfrm>
            <a:off x="461047" y="6408447"/>
            <a:ext cx="1856490" cy="240876"/>
            <a:chOff x="461047" y="6408447"/>
            <a:chExt cx="1856490" cy="240876"/>
          </a:xfrm>
        </p:grpSpPr>
        <p:grpSp>
          <p:nvGrpSpPr>
            <p:cNvPr id="34" name="Graphic 8">
              <a:extLst>
                <a:ext uri="{FF2B5EF4-FFF2-40B4-BE49-F238E27FC236}">
                  <a16:creationId xmlns:a16="http://schemas.microsoft.com/office/drawing/2014/main" id="{D0B5DDB7-4F0B-C907-BD6B-9955D61C6FEE}"/>
                </a:ext>
              </a:extLst>
            </p:cNvPr>
            <p:cNvGrpSpPr/>
            <p:nvPr/>
          </p:nvGrpSpPr>
          <p:grpSpPr>
            <a:xfrm>
              <a:off x="1603313" y="6465255"/>
              <a:ext cx="714224" cy="151045"/>
              <a:chOff x="1603313" y="6465255"/>
              <a:chExt cx="714224" cy="151045"/>
            </a:xfrm>
            <a:solidFill>
              <a:srgbClr val="58595B"/>
            </a:solidFill>
          </p:grpSpPr>
          <p:sp>
            <p:nvSpPr>
              <p:cNvPr id="45" name="Freeform 44">
                <a:extLst>
                  <a:ext uri="{FF2B5EF4-FFF2-40B4-BE49-F238E27FC236}">
                    <a16:creationId xmlns:a16="http://schemas.microsoft.com/office/drawing/2014/main" id="{7E3D32B7-E9E9-8F55-4B7F-04163DD4CAE5}"/>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7E7E0693-2AAD-89BA-5895-9E413B26E19F}"/>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C6DFE68D-E394-DBAC-FBEC-0BEF03ED45BD}"/>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92E2D082-A7C9-955D-BA64-0DE0429A0088}"/>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52AECAD4-2EC0-C60D-0A85-1693B8745183}"/>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B1ECE8B0-BDEE-9387-5475-9F61802E5C5D}"/>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B07F7DDC-FBAD-72A3-6D2D-D19DC9720C48}"/>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A01A5C0A-98C7-6B91-4FA2-C76C25A5FE8F}"/>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35" name="Graphic 8">
              <a:extLst>
                <a:ext uri="{FF2B5EF4-FFF2-40B4-BE49-F238E27FC236}">
                  <a16:creationId xmlns:a16="http://schemas.microsoft.com/office/drawing/2014/main" id="{226847FB-1C93-F5CC-8247-B25285B02ACC}"/>
                </a:ext>
              </a:extLst>
            </p:cNvPr>
            <p:cNvGrpSpPr/>
            <p:nvPr/>
          </p:nvGrpSpPr>
          <p:grpSpPr>
            <a:xfrm>
              <a:off x="461047" y="6410373"/>
              <a:ext cx="892791" cy="238950"/>
              <a:chOff x="461047" y="6410373"/>
              <a:chExt cx="892791" cy="238950"/>
            </a:xfrm>
          </p:grpSpPr>
          <p:sp>
            <p:nvSpPr>
              <p:cNvPr id="37" name="Freeform 36">
                <a:extLst>
                  <a:ext uri="{FF2B5EF4-FFF2-40B4-BE49-F238E27FC236}">
                    <a16:creationId xmlns:a16="http://schemas.microsoft.com/office/drawing/2014/main" id="{D14E8F4D-8527-1301-76AB-44B26211C634}"/>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42EEEEDA-C785-CBC8-699A-48193262EC66}"/>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096DF2D4-2A35-EE78-0F9E-2A17B81EDEC5}"/>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0CD376CF-242B-99FE-95E5-7055C4DEB3CB}"/>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9192295F-4D09-0ED4-E2C3-7C124BAA0CEE}"/>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F3EAE7B9-44E2-2BF1-CEBA-5A1C9C25B993}"/>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323ECAC8-8B3F-9F74-3867-9D0B64CF8DF1}"/>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F477422F-4C51-AECE-0C42-E40D0E3C9ABA}"/>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36" name="Freeform 35">
              <a:extLst>
                <a:ext uri="{FF2B5EF4-FFF2-40B4-BE49-F238E27FC236}">
                  <a16:creationId xmlns:a16="http://schemas.microsoft.com/office/drawing/2014/main" id="{C51A745E-888C-EEE2-C916-FDF738F7699B}"/>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67" name="Text Placeholder 10">
            <a:extLst>
              <a:ext uri="{FF2B5EF4-FFF2-40B4-BE49-F238E27FC236}">
                <a16:creationId xmlns:a16="http://schemas.microsoft.com/office/drawing/2014/main" id="{ECD1CE4D-6C86-E768-B755-7818D8201473}"/>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4" name="TextBox 3">
            <a:extLst>
              <a:ext uri="{FF2B5EF4-FFF2-40B4-BE49-F238E27FC236}">
                <a16:creationId xmlns:a16="http://schemas.microsoft.com/office/drawing/2014/main" id="{88250AC4-F35D-A403-7D7B-B93844B33138}"/>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26664268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1878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tx2"/>
                </a:solidFill>
              </a:defRPr>
            </a:lvl1pPr>
          </a:lstStyle>
          <a:p>
            <a:r>
              <a:rPr lang="en-US"/>
              <a:t>Slide headline text goes over no more than two lines</a:t>
            </a:r>
            <a:br>
              <a:rPr lang="en-US"/>
            </a:br>
            <a:r>
              <a:rPr lang="en-US"/>
              <a:t>Three column layout</a:t>
            </a:r>
            <a:endParaRPr lang="en-GB"/>
          </a:p>
        </p:txBody>
      </p:sp>
      <p:sp>
        <p:nvSpPr>
          <p:cNvPr id="3" name="Content Placeholder 2">
            <a:extLst>
              <a:ext uri="{FF2B5EF4-FFF2-40B4-BE49-F238E27FC236}">
                <a16:creationId xmlns:a16="http://schemas.microsoft.com/office/drawing/2014/main" id="{D0CDF76D-C240-6DE6-DA1F-B9BD3581A8C6}"/>
              </a:ext>
            </a:extLst>
          </p:cNvPr>
          <p:cNvSpPr>
            <a:spLocks noGrp="1"/>
          </p:cNvSpPr>
          <p:nvPr>
            <p:ph idx="1"/>
          </p:nvPr>
        </p:nvSpPr>
        <p:spPr>
          <a:xfrm>
            <a:off x="450408" y="2105246"/>
            <a:ext cx="3600000" cy="387684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5">
            <a:extLst>
              <a:ext uri="{FF2B5EF4-FFF2-40B4-BE49-F238E27FC236}">
                <a16:creationId xmlns:a16="http://schemas.microsoft.com/office/drawing/2014/main" id="{850EA9B5-0B8D-91E0-00CD-DA4B9BAE8095}"/>
              </a:ext>
            </a:extLst>
          </p:cNvPr>
          <p:cNvSpPr>
            <a:spLocks noGrp="1"/>
          </p:cNvSpPr>
          <p:nvPr>
            <p:ph type="body" sz="quarter" idx="14" hasCustomPrompt="1"/>
          </p:nvPr>
        </p:nvSpPr>
        <p:spPr>
          <a:xfrm>
            <a:off x="442913" y="1350963"/>
            <a:ext cx="11306175" cy="263149"/>
          </a:xfrm>
          <a:prstGeom prst="rect">
            <a:avLst/>
          </a:prstGeom>
        </p:spPr>
        <p:txBody>
          <a:bodyPr wrap="square">
            <a:spAutoFit/>
          </a:bodyPr>
          <a:lstStyle>
            <a:lvl1pPr marL="0" indent="0">
              <a:buNone/>
              <a:defRPr sz="1800">
                <a:solidFill>
                  <a:schemeClr val="accent1"/>
                </a:solidFill>
              </a:defRPr>
            </a:lvl1pPr>
            <a:lvl2pPr marL="311400" indent="0">
              <a:buNone/>
              <a:defRPr/>
            </a:lvl2pPr>
            <a:lvl3pPr marL="599400" indent="0">
              <a:buNone/>
              <a:defRPr/>
            </a:lvl3pPr>
            <a:lvl4pPr marL="851400" indent="0">
              <a:buNone/>
              <a:defRPr/>
            </a:lvl4pPr>
            <a:lvl5pPr marL="1103400" indent="0">
              <a:buNone/>
              <a:defRPr/>
            </a:lvl5pPr>
          </a:lstStyle>
          <a:p>
            <a:pPr lvl="0"/>
            <a:r>
              <a:rPr lang="en-US"/>
              <a:t>Optional subtitle space</a:t>
            </a:r>
          </a:p>
        </p:txBody>
      </p:sp>
      <p:sp>
        <p:nvSpPr>
          <p:cNvPr id="10" name="Content Placeholder 2">
            <a:extLst>
              <a:ext uri="{FF2B5EF4-FFF2-40B4-BE49-F238E27FC236}">
                <a16:creationId xmlns:a16="http://schemas.microsoft.com/office/drawing/2014/main" id="{FCDD7D99-9593-3964-DC76-299EC215C92A}"/>
              </a:ext>
            </a:extLst>
          </p:cNvPr>
          <p:cNvSpPr>
            <a:spLocks noGrp="1"/>
          </p:cNvSpPr>
          <p:nvPr>
            <p:ph idx="15"/>
          </p:nvPr>
        </p:nvSpPr>
        <p:spPr>
          <a:xfrm>
            <a:off x="4299748" y="2105246"/>
            <a:ext cx="3600000" cy="387684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2">
            <a:extLst>
              <a:ext uri="{FF2B5EF4-FFF2-40B4-BE49-F238E27FC236}">
                <a16:creationId xmlns:a16="http://schemas.microsoft.com/office/drawing/2014/main" id="{CFAED180-B1CB-4451-1EA0-120D515DDEDC}"/>
              </a:ext>
            </a:extLst>
          </p:cNvPr>
          <p:cNvSpPr>
            <a:spLocks noGrp="1"/>
          </p:cNvSpPr>
          <p:nvPr>
            <p:ph idx="16"/>
          </p:nvPr>
        </p:nvSpPr>
        <p:spPr>
          <a:xfrm>
            <a:off x="8149088" y="2105246"/>
            <a:ext cx="3600000" cy="387684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32" name="Graphic 8">
            <a:extLst>
              <a:ext uri="{FF2B5EF4-FFF2-40B4-BE49-F238E27FC236}">
                <a16:creationId xmlns:a16="http://schemas.microsoft.com/office/drawing/2014/main" id="{8EDDCA27-BF6E-BEBD-7AAE-036BBA17E503}"/>
              </a:ext>
            </a:extLst>
          </p:cNvPr>
          <p:cNvGrpSpPr/>
          <p:nvPr userDrawn="1"/>
        </p:nvGrpSpPr>
        <p:grpSpPr>
          <a:xfrm>
            <a:off x="461047" y="6408447"/>
            <a:ext cx="1856490" cy="240876"/>
            <a:chOff x="461047" y="6408447"/>
            <a:chExt cx="1856490" cy="240876"/>
          </a:xfrm>
        </p:grpSpPr>
        <p:grpSp>
          <p:nvGrpSpPr>
            <p:cNvPr id="33" name="Graphic 8">
              <a:extLst>
                <a:ext uri="{FF2B5EF4-FFF2-40B4-BE49-F238E27FC236}">
                  <a16:creationId xmlns:a16="http://schemas.microsoft.com/office/drawing/2014/main" id="{64563633-CDF9-F69E-74BD-8AD1533F38F4}"/>
                </a:ext>
              </a:extLst>
            </p:cNvPr>
            <p:cNvGrpSpPr/>
            <p:nvPr/>
          </p:nvGrpSpPr>
          <p:grpSpPr>
            <a:xfrm>
              <a:off x="1603313" y="6465255"/>
              <a:ext cx="714224" cy="151045"/>
              <a:chOff x="1603313" y="6465255"/>
              <a:chExt cx="714224" cy="151045"/>
            </a:xfrm>
            <a:solidFill>
              <a:srgbClr val="58595B"/>
            </a:solidFill>
          </p:grpSpPr>
          <p:sp>
            <p:nvSpPr>
              <p:cNvPr id="44" name="Freeform 43">
                <a:extLst>
                  <a:ext uri="{FF2B5EF4-FFF2-40B4-BE49-F238E27FC236}">
                    <a16:creationId xmlns:a16="http://schemas.microsoft.com/office/drawing/2014/main" id="{A009A51C-E8B8-6646-6E70-3A96EAFE5F9C}"/>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62A57002-92F4-434A-7802-FDC6ADAC2827}"/>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C2365FA9-4A85-8680-02B5-1006225DA88B}"/>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14DDC805-BD45-351E-7889-30653611C16C}"/>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EF440CEB-250D-54C3-11A3-77C34C26AE7B}"/>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3E0E4537-EF2C-97DA-E5BA-726D15CE02BA}"/>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3D4300F7-6205-66C4-D0AE-0C12D13769B0}"/>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E7504D54-9572-C1F2-32D0-061544D3E2E1}"/>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34" name="Graphic 8">
              <a:extLst>
                <a:ext uri="{FF2B5EF4-FFF2-40B4-BE49-F238E27FC236}">
                  <a16:creationId xmlns:a16="http://schemas.microsoft.com/office/drawing/2014/main" id="{84E7358B-E4A1-82AC-0D96-CA22C80EFCEB}"/>
                </a:ext>
              </a:extLst>
            </p:cNvPr>
            <p:cNvGrpSpPr/>
            <p:nvPr/>
          </p:nvGrpSpPr>
          <p:grpSpPr>
            <a:xfrm>
              <a:off x="461047" y="6410373"/>
              <a:ext cx="892791" cy="238950"/>
              <a:chOff x="461047" y="6410373"/>
              <a:chExt cx="892791" cy="238950"/>
            </a:xfrm>
          </p:grpSpPr>
          <p:sp>
            <p:nvSpPr>
              <p:cNvPr id="36" name="Freeform 35">
                <a:extLst>
                  <a:ext uri="{FF2B5EF4-FFF2-40B4-BE49-F238E27FC236}">
                    <a16:creationId xmlns:a16="http://schemas.microsoft.com/office/drawing/2014/main" id="{537B8436-36C0-453D-7595-DFD4CCD17734}"/>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885A06EC-0E9F-E456-7825-F5634AFC6AD6}"/>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0B750D3C-0437-0DC5-8739-5DCB7A71A61B}"/>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33206455-2B85-067E-AF46-80C33117B778}"/>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AE336F46-0784-722C-24CD-ABF90B0D6073}"/>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E6EBAA15-9F06-CCE0-C7D9-A0BB21E9888E}"/>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C0026CAF-7D46-C18C-89AE-9E5C3710B9B2}"/>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81ED97EB-C907-7249-D508-4B312F8DC23B}"/>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35" name="Freeform 34">
              <a:extLst>
                <a:ext uri="{FF2B5EF4-FFF2-40B4-BE49-F238E27FC236}">
                  <a16:creationId xmlns:a16="http://schemas.microsoft.com/office/drawing/2014/main" id="{1808F1E1-86E8-85CF-4DC8-63D592A20DBB}"/>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66" name="Text Placeholder 10">
            <a:extLst>
              <a:ext uri="{FF2B5EF4-FFF2-40B4-BE49-F238E27FC236}">
                <a16:creationId xmlns:a16="http://schemas.microsoft.com/office/drawing/2014/main" id="{9FDF3AD6-AF4A-B553-06CA-E7B597CF809D}"/>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4" name="TextBox 3">
            <a:extLst>
              <a:ext uri="{FF2B5EF4-FFF2-40B4-BE49-F238E27FC236}">
                <a16:creationId xmlns:a16="http://schemas.microsoft.com/office/drawing/2014/main" id="{F8EBE0CB-ADE9-8952-E7EE-23999513BDA8}"/>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60718463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3 column sub hea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tx2"/>
                </a:solidFill>
              </a:defRPr>
            </a:lvl1pPr>
          </a:lstStyle>
          <a:p>
            <a:r>
              <a:rPr lang="en-US"/>
              <a:t>Slide headline text goes over no more than two lines</a:t>
            </a:r>
            <a:br>
              <a:rPr lang="en-US"/>
            </a:br>
            <a:r>
              <a:rPr lang="en-US"/>
              <a:t>Three column layout with subhead</a:t>
            </a:r>
            <a:endParaRPr lang="en-GB"/>
          </a:p>
        </p:txBody>
      </p:sp>
      <p:sp>
        <p:nvSpPr>
          <p:cNvPr id="3" name="Content Placeholder 2">
            <a:extLst>
              <a:ext uri="{FF2B5EF4-FFF2-40B4-BE49-F238E27FC236}">
                <a16:creationId xmlns:a16="http://schemas.microsoft.com/office/drawing/2014/main" id="{D0CDF76D-C240-6DE6-DA1F-B9BD3581A8C6}"/>
              </a:ext>
            </a:extLst>
          </p:cNvPr>
          <p:cNvSpPr>
            <a:spLocks noGrp="1"/>
          </p:cNvSpPr>
          <p:nvPr>
            <p:ph idx="1" hasCustomPrompt="1"/>
          </p:nvPr>
        </p:nvSpPr>
        <p:spPr>
          <a:xfrm>
            <a:off x="450408" y="2105246"/>
            <a:ext cx="3600000" cy="233910"/>
          </a:xfrm>
          <a:prstGeom prst="rect">
            <a:avLst/>
          </a:prstGeom>
        </p:spPr>
        <p:txBody>
          <a:bodyPr wrap="square">
            <a:spAutoFit/>
          </a:bodyPr>
          <a:lstStyle>
            <a:lvl1pPr marL="0" indent="0">
              <a:buNone/>
              <a:defRPr sz="1600" b="1">
                <a:solidFill>
                  <a:schemeClr val="accent1"/>
                </a:solidFill>
              </a:defRPr>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Insert subhead here</a:t>
            </a:r>
          </a:p>
        </p:txBody>
      </p:sp>
      <p:sp>
        <p:nvSpPr>
          <p:cNvPr id="6" name="Text Placeholder 5">
            <a:extLst>
              <a:ext uri="{FF2B5EF4-FFF2-40B4-BE49-F238E27FC236}">
                <a16:creationId xmlns:a16="http://schemas.microsoft.com/office/drawing/2014/main" id="{850EA9B5-0B8D-91E0-00CD-DA4B9BAE8095}"/>
              </a:ext>
            </a:extLst>
          </p:cNvPr>
          <p:cNvSpPr>
            <a:spLocks noGrp="1"/>
          </p:cNvSpPr>
          <p:nvPr>
            <p:ph type="body" sz="quarter" idx="14" hasCustomPrompt="1"/>
          </p:nvPr>
        </p:nvSpPr>
        <p:spPr>
          <a:xfrm>
            <a:off x="442913" y="1350963"/>
            <a:ext cx="11306175" cy="263149"/>
          </a:xfrm>
          <a:prstGeom prst="rect">
            <a:avLst/>
          </a:prstGeom>
        </p:spPr>
        <p:txBody>
          <a:bodyPr>
            <a:spAutoFit/>
          </a:bodyPr>
          <a:lstStyle>
            <a:lvl1pPr marL="0" indent="0">
              <a:buNone/>
              <a:defRPr sz="1800">
                <a:solidFill>
                  <a:schemeClr val="accent1"/>
                </a:solidFill>
              </a:defRPr>
            </a:lvl1pPr>
            <a:lvl2pPr marL="311400" indent="0">
              <a:buNone/>
              <a:defRPr/>
            </a:lvl2pPr>
            <a:lvl3pPr marL="599400" indent="0">
              <a:buNone/>
              <a:defRPr/>
            </a:lvl3pPr>
            <a:lvl4pPr marL="851400" indent="0">
              <a:buNone/>
              <a:defRPr/>
            </a:lvl4pPr>
            <a:lvl5pPr marL="1103400" indent="0">
              <a:buNone/>
              <a:defRPr/>
            </a:lvl5pPr>
          </a:lstStyle>
          <a:p>
            <a:pPr lvl="0"/>
            <a:r>
              <a:rPr lang="en-US"/>
              <a:t>Optional subtitle space</a:t>
            </a:r>
          </a:p>
        </p:txBody>
      </p:sp>
      <p:sp>
        <p:nvSpPr>
          <p:cNvPr id="11" name="Content Placeholder 2">
            <a:extLst>
              <a:ext uri="{FF2B5EF4-FFF2-40B4-BE49-F238E27FC236}">
                <a16:creationId xmlns:a16="http://schemas.microsoft.com/office/drawing/2014/main" id="{7CCACFB6-B86E-FDA1-34DF-E7A553475B6B}"/>
              </a:ext>
            </a:extLst>
          </p:cNvPr>
          <p:cNvSpPr>
            <a:spLocks noGrp="1"/>
          </p:cNvSpPr>
          <p:nvPr>
            <p:ph idx="16" hasCustomPrompt="1"/>
          </p:nvPr>
        </p:nvSpPr>
        <p:spPr>
          <a:xfrm>
            <a:off x="4292735" y="2105246"/>
            <a:ext cx="3600000" cy="233910"/>
          </a:xfrm>
          <a:prstGeom prst="rect">
            <a:avLst/>
          </a:prstGeom>
        </p:spPr>
        <p:txBody>
          <a:bodyPr wrap="square">
            <a:spAutoFit/>
          </a:bodyPr>
          <a:lstStyle>
            <a:lvl1pPr marL="0" indent="0">
              <a:buNone/>
              <a:defRPr sz="1600" b="1">
                <a:solidFill>
                  <a:schemeClr val="accent1"/>
                </a:solidFill>
              </a:defRPr>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Insert subhead here</a:t>
            </a:r>
          </a:p>
        </p:txBody>
      </p:sp>
      <p:sp>
        <p:nvSpPr>
          <p:cNvPr id="19" name="Content Placeholder 2">
            <a:extLst>
              <a:ext uri="{FF2B5EF4-FFF2-40B4-BE49-F238E27FC236}">
                <a16:creationId xmlns:a16="http://schemas.microsoft.com/office/drawing/2014/main" id="{72DBB33F-391D-DFAF-753E-0AB6A98D7E18}"/>
              </a:ext>
            </a:extLst>
          </p:cNvPr>
          <p:cNvSpPr>
            <a:spLocks noGrp="1"/>
          </p:cNvSpPr>
          <p:nvPr>
            <p:ph idx="18"/>
          </p:nvPr>
        </p:nvSpPr>
        <p:spPr>
          <a:xfrm>
            <a:off x="450408" y="2392096"/>
            <a:ext cx="3600000" cy="358999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2">
            <a:extLst>
              <a:ext uri="{FF2B5EF4-FFF2-40B4-BE49-F238E27FC236}">
                <a16:creationId xmlns:a16="http://schemas.microsoft.com/office/drawing/2014/main" id="{5CF8C341-6D3D-F09B-58B7-E82657C308C8}"/>
              </a:ext>
            </a:extLst>
          </p:cNvPr>
          <p:cNvSpPr>
            <a:spLocks noGrp="1"/>
          </p:cNvSpPr>
          <p:nvPr>
            <p:ph idx="19"/>
          </p:nvPr>
        </p:nvSpPr>
        <p:spPr>
          <a:xfrm>
            <a:off x="4292735" y="2392096"/>
            <a:ext cx="3600000" cy="358999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2">
            <a:extLst>
              <a:ext uri="{FF2B5EF4-FFF2-40B4-BE49-F238E27FC236}">
                <a16:creationId xmlns:a16="http://schemas.microsoft.com/office/drawing/2014/main" id="{EE4AAB6E-5A54-F523-85D7-BC379CBB658C}"/>
              </a:ext>
            </a:extLst>
          </p:cNvPr>
          <p:cNvSpPr>
            <a:spLocks noGrp="1"/>
          </p:cNvSpPr>
          <p:nvPr>
            <p:ph idx="20"/>
          </p:nvPr>
        </p:nvSpPr>
        <p:spPr>
          <a:xfrm>
            <a:off x="8141592" y="2392096"/>
            <a:ext cx="3600000" cy="358999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2">
            <a:extLst>
              <a:ext uri="{FF2B5EF4-FFF2-40B4-BE49-F238E27FC236}">
                <a16:creationId xmlns:a16="http://schemas.microsoft.com/office/drawing/2014/main" id="{B2618350-ECD5-772B-1D22-747B2A68CC0E}"/>
              </a:ext>
            </a:extLst>
          </p:cNvPr>
          <p:cNvSpPr>
            <a:spLocks noGrp="1"/>
          </p:cNvSpPr>
          <p:nvPr>
            <p:ph idx="21" hasCustomPrompt="1"/>
          </p:nvPr>
        </p:nvSpPr>
        <p:spPr>
          <a:xfrm>
            <a:off x="8135061" y="2105246"/>
            <a:ext cx="3600000" cy="233910"/>
          </a:xfrm>
          <a:prstGeom prst="rect">
            <a:avLst/>
          </a:prstGeom>
        </p:spPr>
        <p:txBody>
          <a:bodyPr wrap="square">
            <a:spAutoFit/>
          </a:bodyPr>
          <a:lstStyle>
            <a:lvl1pPr marL="0" indent="0">
              <a:buNone/>
              <a:defRPr sz="1600" b="1">
                <a:solidFill>
                  <a:schemeClr val="accent1"/>
                </a:solidFill>
              </a:defRPr>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Insert subhead here</a:t>
            </a:r>
          </a:p>
        </p:txBody>
      </p:sp>
      <p:grpSp>
        <p:nvGrpSpPr>
          <p:cNvPr id="35" name="Graphic 8">
            <a:extLst>
              <a:ext uri="{FF2B5EF4-FFF2-40B4-BE49-F238E27FC236}">
                <a16:creationId xmlns:a16="http://schemas.microsoft.com/office/drawing/2014/main" id="{E78B8DE4-3536-60B8-71AD-5C487FA66607}"/>
              </a:ext>
            </a:extLst>
          </p:cNvPr>
          <p:cNvGrpSpPr/>
          <p:nvPr userDrawn="1"/>
        </p:nvGrpSpPr>
        <p:grpSpPr>
          <a:xfrm>
            <a:off x="461047" y="6408447"/>
            <a:ext cx="1856490" cy="240876"/>
            <a:chOff x="461047" y="6408447"/>
            <a:chExt cx="1856490" cy="240876"/>
          </a:xfrm>
        </p:grpSpPr>
        <p:grpSp>
          <p:nvGrpSpPr>
            <p:cNvPr id="36" name="Graphic 8">
              <a:extLst>
                <a:ext uri="{FF2B5EF4-FFF2-40B4-BE49-F238E27FC236}">
                  <a16:creationId xmlns:a16="http://schemas.microsoft.com/office/drawing/2014/main" id="{F35E1E33-CB47-DE24-5EBD-AAA320FB0C53}"/>
                </a:ext>
              </a:extLst>
            </p:cNvPr>
            <p:cNvGrpSpPr/>
            <p:nvPr/>
          </p:nvGrpSpPr>
          <p:grpSpPr>
            <a:xfrm>
              <a:off x="1603313" y="6465255"/>
              <a:ext cx="714224" cy="151045"/>
              <a:chOff x="1603313" y="6465255"/>
              <a:chExt cx="714224" cy="151045"/>
            </a:xfrm>
            <a:solidFill>
              <a:srgbClr val="58595B"/>
            </a:solidFill>
          </p:grpSpPr>
          <p:sp>
            <p:nvSpPr>
              <p:cNvPr id="47" name="Freeform 46">
                <a:extLst>
                  <a:ext uri="{FF2B5EF4-FFF2-40B4-BE49-F238E27FC236}">
                    <a16:creationId xmlns:a16="http://schemas.microsoft.com/office/drawing/2014/main" id="{E8694DAA-75A8-9A77-E368-E5E6F124BA4A}"/>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58A7D5E8-1532-5836-EB6C-E1C4A4E85503}"/>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69A0BD01-1DCB-3041-99F7-AE08A61DC420}"/>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87E106F7-E7E0-5DED-7B78-20C580A79E4F}"/>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D31FB2FC-A017-EAC4-FEFD-9F2E4FFA5A28}"/>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DA23BA93-4B05-3113-4B20-5CC2A46F6602}"/>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0620D732-61B1-4DA9-B9D2-D03FAB6161AD}"/>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5E3809FE-6B6C-9B18-E661-DEEE02BDE8E9}"/>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37" name="Graphic 8">
              <a:extLst>
                <a:ext uri="{FF2B5EF4-FFF2-40B4-BE49-F238E27FC236}">
                  <a16:creationId xmlns:a16="http://schemas.microsoft.com/office/drawing/2014/main" id="{5CF0D449-4F17-5A64-8DE4-FA24F5C37929}"/>
                </a:ext>
              </a:extLst>
            </p:cNvPr>
            <p:cNvGrpSpPr/>
            <p:nvPr/>
          </p:nvGrpSpPr>
          <p:grpSpPr>
            <a:xfrm>
              <a:off x="461047" y="6410373"/>
              <a:ext cx="892791" cy="238950"/>
              <a:chOff x="461047" y="6410373"/>
              <a:chExt cx="892791" cy="238950"/>
            </a:xfrm>
          </p:grpSpPr>
          <p:sp>
            <p:nvSpPr>
              <p:cNvPr id="39" name="Freeform 38">
                <a:extLst>
                  <a:ext uri="{FF2B5EF4-FFF2-40B4-BE49-F238E27FC236}">
                    <a16:creationId xmlns:a16="http://schemas.microsoft.com/office/drawing/2014/main" id="{1793A417-F250-3632-12F3-E143E08F43D6}"/>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38C3D829-6677-3E47-C0FC-5E67D1FE28CF}"/>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ED7DCB76-F99A-C686-4625-9F3490CCE06D}"/>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5889A3DA-8550-F509-E2F6-81E3C5A04660}"/>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384C4EBE-4753-20B5-4ECC-AACDB385B055}"/>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4E8F1F87-BAA8-7FE5-A47F-CDD07875046E}"/>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4C030F54-3555-B0ED-A2C0-4D39ED7F8258}"/>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AD94B3CA-FD50-30A1-FB50-532BD117F628}"/>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38" name="Freeform 37">
              <a:extLst>
                <a:ext uri="{FF2B5EF4-FFF2-40B4-BE49-F238E27FC236}">
                  <a16:creationId xmlns:a16="http://schemas.microsoft.com/office/drawing/2014/main" id="{D325890C-801B-FBFB-ED16-35076BD4854C}"/>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69" name="Text Placeholder 10">
            <a:extLst>
              <a:ext uri="{FF2B5EF4-FFF2-40B4-BE49-F238E27FC236}">
                <a16:creationId xmlns:a16="http://schemas.microsoft.com/office/drawing/2014/main" id="{0FDDF774-606F-7D4D-B89F-E94A0584CD7D}"/>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4" name="TextBox 3">
            <a:extLst>
              <a:ext uri="{FF2B5EF4-FFF2-40B4-BE49-F238E27FC236}">
                <a16:creationId xmlns:a16="http://schemas.microsoft.com/office/drawing/2014/main" id="{50B69526-4B27-0F80-A948-58096BCFC2E8}"/>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74716497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Text and portrait">
    <p:spTree>
      <p:nvGrpSpPr>
        <p:cNvPr id="1" name=""/>
        <p:cNvGrpSpPr/>
        <p:nvPr/>
      </p:nvGrpSpPr>
      <p:grpSpPr>
        <a:xfrm>
          <a:off x="0" y="0"/>
          <a:ext cx="0" cy="0"/>
          <a:chOff x="0" y="0"/>
          <a:chExt cx="0" cy="0"/>
        </a:xfrm>
      </p:grpSpPr>
      <p:sp>
        <p:nvSpPr>
          <p:cNvPr id="25" name="Picture Placeholder 24">
            <a:extLst>
              <a:ext uri="{FF2B5EF4-FFF2-40B4-BE49-F238E27FC236}">
                <a16:creationId xmlns:a16="http://schemas.microsoft.com/office/drawing/2014/main" id="{80BB014C-AA44-9FC9-8179-952F85D188F8}"/>
              </a:ext>
            </a:extLst>
          </p:cNvPr>
          <p:cNvSpPr>
            <a:spLocks noGrp="1"/>
          </p:cNvSpPr>
          <p:nvPr>
            <p:ph type="pic" sz="quarter" idx="14"/>
          </p:nvPr>
        </p:nvSpPr>
        <p:spPr>
          <a:xfrm>
            <a:off x="8040688" y="0"/>
            <a:ext cx="4151312" cy="6858000"/>
          </a:xfrm>
          <a:prstGeom prst="rect">
            <a:avLst/>
          </a:prstGeom>
          <a:solidFill>
            <a:schemeClr val="bg1">
              <a:lumMod val="95000"/>
            </a:schemeClr>
          </a:solidFill>
        </p:spPr>
        <p:txBody>
          <a:bodyPr anchor="ctr" anchorCtr="0">
            <a:normAutofit/>
          </a:bodyPr>
          <a:lstStyle>
            <a:lvl1pPr marL="0" indent="0" algn="ctr">
              <a:buNone/>
              <a:defRPr sz="1400">
                <a:solidFill>
                  <a:schemeClr val="bg1"/>
                </a:solidFill>
              </a:defRPr>
            </a:lvl1pPr>
          </a:lstStyle>
          <a:p>
            <a:endParaRPr lang="en-GB"/>
          </a:p>
        </p:txBody>
      </p:sp>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8" y="448820"/>
            <a:ext cx="7142700" cy="775597"/>
          </a:xfrm>
          <a:prstGeom prst="rect">
            <a:avLst/>
          </a:prstGeom>
        </p:spPr>
        <p:txBody>
          <a:bodyPr/>
          <a:lstStyle>
            <a:lvl1pPr>
              <a:defRPr b="1">
                <a:solidFill>
                  <a:schemeClr val="tx2"/>
                </a:solidFill>
              </a:defRPr>
            </a:lvl1pPr>
          </a:lstStyle>
          <a:p>
            <a:r>
              <a:rPr lang="en-US"/>
              <a:t>Image and text slide</a:t>
            </a:r>
            <a:br>
              <a:rPr lang="en-US"/>
            </a:br>
            <a:r>
              <a:rPr lang="en-US"/>
              <a:t>Text focused</a:t>
            </a:r>
            <a:endParaRPr lang="en-GB"/>
          </a:p>
        </p:txBody>
      </p:sp>
      <p:sp>
        <p:nvSpPr>
          <p:cNvPr id="3" name="Content Placeholder 2">
            <a:extLst>
              <a:ext uri="{FF2B5EF4-FFF2-40B4-BE49-F238E27FC236}">
                <a16:creationId xmlns:a16="http://schemas.microsoft.com/office/drawing/2014/main" id="{D0CDF76D-C240-6DE6-DA1F-B9BD3581A8C6}"/>
              </a:ext>
            </a:extLst>
          </p:cNvPr>
          <p:cNvSpPr>
            <a:spLocks noGrp="1"/>
          </p:cNvSpPr>
          <p:nvPr>
            <p:ph idx="1"/>
          </p:nvPr>
        </p:nvSpPr>
        <p:spPr>
          <a:xfrm>
            <a:off x="450407" y="1630752"/>
            <a:ext cx="7142400" cy="4351338"/>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85" name="Graphic 8">
            <a:extLst>
              <a:ext uri="{FF2B5EF4-FFF2-40B4-BE49-F238E27FC236}">
                <a16:creationId xmlns:a16="http://schemas.microsoft.com/office/drawing/2014/main" id="{FE548CEC-E119-C9DE-251C-99B2B6838260}"/>
              </a:ext>
            </a:extLst>
          </p:cNvPr>
          <p:cNvGrpSpPr/>
          <p:nvPr userDrawn="1"/>
        </p:nvGrpSpPr>
        <p:grpSpPr>
          <a:xfrm>
            <a:off x="461047" y="6408447"/>
            <a:ext cx="1856490" cy="240876"/>
            <a:chOff x="461047" y="6408447"/>
            <a:chExt cx="1856490" cy="240876"/>
          </a:xfrm>
        </p:grpSpPr>
        <p:grpSp>
          <p:nvGrpSpPr>
            <p:cNvPr id="86" name="Graphic 8">
              <a:extLst>
                <a:ext uri="{FF2B5EF4-FFF2-40B4-BE49-F238E27FC236}">
                  <a16:creationId xmlns:a16="http://schemas.microsoft.com/office/drawing/2014/main" id="{165A7928-4806-F64A-565C-BC3A7BA77C68}"/>
                </a:ext>
              </a:extLst>
            </p:cNvPr>
            <p:cNvGrpSpPr/>
            <p:nvPr/>
          </p:nvGrpSpPr>
          <p:grpSpPr>
            <a:xfrm>
              <a:off x="1603313" y="6465255"/>
              <a:ext cx="714224" cy="151045"/>
              <a:chOff x="1603313" y="6465255"/>
              <a:chExt cx="714224" cy="151045"/>
            </a:xfrm>
            <a:solidFill>
              <a:srgbClr val="58595B"/>
            </a:solidFill>
          </p:grpSpPr>
          <p:sp>
            <p:nvSpPr>
              <p:cNvPr id="97" name="Freeform 96">
                <a:extLst>
                  <a:ext uri="{FF2B5EF4-FFF2-40B4-BE49-F238E27FC236}">
                    <a16:creationId xmlns:a16="http://schemas.microsoft.com/office/drawing/2014/main" id="{4CF1CBF8-7D26-0D2E-819C-6B20C3C8731E}"/>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98" name="Freeform 97">
                <a:extLst>
                  <a:ext uri="{FF2B5EF4-FFF2-40B4-BE49-F238E27FC236}">
                    <a16:creationId xmlns:a16="http://schemas.microsoft.com/office/drawing/2014/main" id="{CA10FDB0-5294-B99D-3F0B-301C225ED7ED}"/>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99" name="Freeform 98">
                <a:extLst>
                  <a:ext uri="{FF2B5EF4-FFF2-40B4-BE49-F238E27FC236}">
                    <a16:creationId xmlns:a16="http://schemas.microsoft.com/office/drawing/2014/main" id="{AE975A2B-6FCD-C8B0-47B1-F2512B0C7EF9}"/>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100" name="Freeform 99">
                <a:extLst>
                  <a:ext uri="{FF2B5EF4-FFF2-40B4-BE49-F238E27FC236}">
                    <a16:creationId xmlns:a16="http://schemas.microsoft.com/office/drawing/2014/main" id="{BE6FC57C-E183-DA37-6827-0B9571A87534}"/>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101" name="Freeform 100">
                <a:extLst>
                  <a:ext uri="{FF2B5EF4-FFF2-40B4-BE49-F238E27FC236}">
                    <a16:creationId xmlns:a16="http://schemas.microsoft.com/office/drawing/2014/main" id="{EFAF4B45-E6D1-3519-1BB7-A5876FAD5821}"/>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102" name="Freeform 101">
                <a:extLst>
                  <a:ext uri="{FF2B5EF4-FFF2-40B4-BE49-F238E27FC236}">
                    <a16:creationId xmlns:a16="http://schemas.microsoft.com/office/drawing/2014/main" id="{C3B0C1E4-6E03-CA3B-ACFC-5FA420E6A62D}"/>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103" name="Freeform 102">
                <a:extLst>
                  <a:ext uri="{FF2B5EF4-FFF2-40B4-BE49-F238E27FC236}">
                    <a16:creationId xmlns:a16="http://schemas.microsoft.com/office/drawing/2014/main" id="{46D14C62-CD5F-9EEF-0710-368475823754}"/>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104" name="Freeform 103">
                <a:extLst>
                  <a:ext uri="{FF2B5EF4-FFF2-40B4-BE49-F238E27FC236}">
                    <a16:creationId xmlns:a16="http://schemas.microsoft.com/office/drawing/2014/main" id="{1B628B07-DC5D-066F-170C-CD5C0ADCFFBF}"/>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87" name="Graphic 8">
              <a:extLst>
                <a:ext uri="{FF2B5EF4-FFF2-40B4-BE49-F238E27FC236}">
                  <a16:creationId xmlns:a16="http://schemas.microsoft.com/office/drawing/2014/main" id="{53F1A339-F15C-AE26-9358-97ECADD36B00}"/>
                </a:ext>
              </a:extLst>
            </p:cNvPr>
            <p:cNvGrpSpPr/>
            <p:nvPr/>
          </p:nvGrpSpPr>
          <p:grpSpPr>
            <a:xfrm>
              <a:off x="461047" y="6410373"/>
              <a:ext cx="892791" cy="238950"/>
              <a:chOff x="461047" y="6410373"/>
              <a:chExt cx="892791" cy="238950"/>
            </a:xfrm>
          </p:grpSpPr>
          <p:sp>
            <p:nvSpPr>
              <p:cNvPr id="89" name="Freeform 88">
                <a:extLst>
                  <a:ext uri="{FF2B5EF4-FFF2-40B4-BE49-F238E27FC236}">
                    <a16:creationId xmlns:a16="http://schemas.microsoft.com/office/drawing/2014/main" id="{9137EC87-BEA3-C121-3811-AD4348E0D66E}"/>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90" name="Freeform 89">
                <a:extLst>
                  <a:ext uri="{FF2B5EF4-FFF2-40B4-BE49-F238E27FC236}">
                    <a16:creationId xmlns:a16="http://schemas.microsoft.com/office/drawing/2014/main" id="{C5686D4B-314B-FF89-7669-0754070DF27F}"/>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91" name="Freeform 90">
                <a:extLst>
                  <a:ext uri="{FF2B5EF4-FFF2-40B4-BE49-F238E27FC236}">
                    <a16:creationId xmlns:a16="http://schemas.microsoft.com/office/drawing/2014/main" id="{556A8B14-8D77-6940-A4F7-6672495C59A8}"/>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92" name="Freeform 91">
                <a:extLst>
                  <a:ext uri="{FF2B5EF4-FFF2-40B4-BE49-F238E27FC236}">
                    <a16:creationId xmlns:a16="http://schemas.microsoft.com/office/drawing/2014/main" id="{17D68899-74D8-7633-67D1-05FFCA972D0F}"/>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93" name="Freeform 92">
                <a:extLst>
                  <a:ext uri="{FF2B5EF4-FFF2-40B4-BE49-F238E27FC236}">
                    <a16:creationId xmlns:a16="http://schemas.microsoft.com/office/drawing/2014/main" id="{89F1CB3B-9F51-8BD4-B026-FDAC7F21059A}"/>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94" name="Freeform 93">
                <a:extLst>
                  <a:ext uri="{FF2B5EF4-FFF2-40B4-BE49-F238E27FC236}">
                    <a16:creationId xmlns:a16="http://schemas.microsoft.com/office/drawing/2014/main" id="{697A1E91-FEE1-74D6-621F-F122BC7F7492}"/>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95" name="Freeform 94">
                <a:extLst>
                  <a:ext uri="{FF2B5EF4-FFF2-40B4-BE49-F238E27FC236}">
                    <a16:creationId xmlns:a16="http://schemas.microsoft.com/office/drawing/2014/main" id="{1D671B42-67CD-22AF-77E9-D02EAC6550A7}"/>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96" name="Freeform 95">
                <a:extLst>
                  <a:ext uri="{FF2B5EF4-FFF2-40B4-BE49-F238E27FC236}">
                    <a16:creationId xmlns:a16="http://schemas.microsoft.com/office/drawing/2014/main" id="{6886C1E4-DBFF-5E84-FD88-BF835FBB97C9}"/>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88" name="Freeform 87">
              <a:extLst>
                <a:ext uri="{FF2B5EF4-FFF2-40B4-BE49-F238E27FC236}">
                  <a16:creationId xmlns:a16="http://schemas.microsoft.com/office/drawing/2014/main" id="{FBBFA19A-3C69-47CA-67CA-CA3643E23210}"/>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124" name="Text Placeholder 10">
            <a:extLst>
              <a:ext uri="{FF2B5EF4-FFF2-40B4-BE49-F238E27FC236}">
                <a16:creationId xmlns:a16="http://schemas.microsoft.com/office/drawing/2014/main" id="{0943E1AF-1B33-9F25-53AD-E8D29BBF563B}"/>
              </a:ext>
            </a:extLst>
          </p:cNvPr>
          <p:cNvSpPr>
            <a:spLocks noGrp="1"/>
          </p:cNvSpPr>
          <p:nvPr>
            <p:ph type="body" sz="quarter" idx="15" hasCustomPrompt="1"/>
          </p:nvPr>
        </p:nvSpPr>
        <p:spPr>
          <a:xfrm>
            <a:off x="450407" y="6126133"/>
            <a:ext cx="7142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4" name="TextBox 3">
            <a:extLst>
              <a:ext uri="{FF2B5EF4-FFF2-40B4-BE49-F238E27FC236}">
                <a16:creationId xmlns:a16="http://schemas.microsoft.com/office/drawing/2014/main" id="{9F0D990B-EC28-0F16-E0D4-ACF808D8D9AD}"/>
              </a:ext>
            </a:extLst>
          </p:cNvPr>
          <p:cNvSpPr txBox="1"/>
          <p:nvPr userDrawn="1"/>
        </p:nvSpPr>
        <p:spPr>
          <a:xfrm flipH="1">
            <a:off x="7198326"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368565905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Text and image 50/50">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8" y="448820"/>
            <a:ext cx="5333704" cy="775597"/>
          </a:xfrm>
          <a:prstGeom prst="rect">
            <a:avLst/>
          </a:prstGeom>
        </p:spPr>
        <p:txBody>
          <a:bodyPr/>
          <a:lstStyle>
            <a:lvl1pPr>
              <a:defRPr b="1">
                <a:solidFill>
                  <a:schemeClr val="tx2"/>
                </a:solidFill>
              </a:defRPr>
            </a:lvl1pPr>
          </a:lstStyle>
          <a:p>
            <a:r>
              <a:rPr lang="en-US"/>
              <a:t>Image and text slide</a:t>
            </a:r>
            <a:br>
              <a:rPr lang="en-US"/>
            </a:br>
            <a:r>
              <a:rPr lang="en-US"/>
              <a:t>50/50 focused</a:t>
            </a:r>
            <a:endParaRPr lang="en-GB"/>
          </a:p>
        </p:txBody>
      </p:sp>
      <p:sp>
        <p:nvSpPr>
          <p:cNvPr id="3" name="Content Placeholder 2">
            <a:extLst>
              <a:ext uri="{FF2B5EF4-FFF2-40B4-BE49-F238E27FC236}">
                <a16:creationId xmlns:a16="http://schemas.microsoft.com/office/drawing/2014/main" id="{D0CDF76D-C240-6DE6-DA1F-B9BD3581A8C6}"/>
              </a:ext>
            </a:extLst>
          </p:cNvPr>
          <p:cNvSpPr>
            <a:spLocks noGrp="1"/>
          </p:cNvSpPr>
          <p:nvPr>
            <p:ph idx="1"/>
          </p:nvPr>
        </p:nvSpPr>
        <p:spPr>
          <a:xfrm>
            <a:off x="450408" y="2105246"/>
            <a:ext cx="5333704" cy="387684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5">
            <a:extLst>
              <a:ext uri="{FF2B5EF4-FFF2-40B4-BE49-F238E27FC236}">
                <a16:creationId xmlns:a16="http://schemas.microsoft.com/office/drawing/2014/main" id="{850EA9B5-0B8D-91E0-00CD-DA4B9BAE8095}"/>
              </a:ext>
            </a:extLst>
          </p:cNvPr>
          <p:cNvSpPr>
            <a:spLocks noGrp="1"/>
          </p:cNvSpPr>
          <p:nvPr>
            <p:ph type="body" sz="quarter" idx="14" hasCustomPrompt="1"/>
          </p:nvPr>
        </p:nvSpPr>
        <p:spPr>
          <a:xfrm>
            <a:off x="442914" y="1350963"/>
            <a:ext cx="5337242" cy="263149"/>
          </a:xfrm>
          <a:prstGeom prst="rect">
            <a:avLst/>
          </a:prstGeom>
        </p:spPr>
        <p:txBody>
          <a:bodyPr wrap="square">
            <a:spAutoFit/>
          </a:bodyPr>
          <a:lstStyle>
            <a:lvl1pPr marL="0" indent="0">
              <a:buNone/>
              <a:defRPr sz="1800">
                <a:solidFill>
                  <a:schemeClr val="accent1"/>
                </a:solidFill>
              </a:defRPr>
            </a:lvl1pPr>
            <a:lvl2pPr marL="311400" indent="0">
              <a:buNone/>
              <a:defRPr/>
            </a:lvl2pPr>
            <a:lvl3pPr marL="599400" indent="0">
              <a:buNone/>
              <a:defRPr/>
            </a:lvl3pPr>
            <a:lvl4pPr marL="851400" indent="0">
              <a:buNone/>
              <a:defRPr/>
            </a:lvl4pPr>
            <a:lvl5pPr marL="1103400" indent="0">
              <a:buNone/>
              <a:defRPr/>
            </a:lvl5pPr>
          </a:lstStyle>
          <a:p>
            <a:pPr lvl="0"/>
            <a:r>
              <a:rPr lang="en-US"/>
              <a:t>Optional subtitle space</a:t>
            </a:r>
          </a:p>
        </p:txBody>
      </p:sp>
      <p:sp>
        <p:nvSpPr>
          <p:cNvPr id="5" name="Picture Placeholder 4">
            <a:extLst>
              <a:ext uri="{FF2B5EF4-FFF2-40B4-BE49-F238E27FC236}">
                <a16:creationId xmlns:a16="http://schemas.microsoft.com/office/drawing/2014/main" id="{87CB9D01-B491-6C99-238D-F69B19987AF5}"/>
              </a:ext>
            </a:extLst>
          </p:cNvPr>
          <p:cNvSpPr>
            <a:spLocks noGrp="1"/>
          </p:cNvSpPr>
          <p:nvPr>
            <p:ph type="pic" sz="quarter" idx="15"/>
          </p:nvPr>
        </p:nvSpPr>
        <p:spPr>
          <a:xfrm>
            <a:off x="6132513" y="448819"/>
            <a:ext cx="5616575" cy="5533269"/>
          </a:xfrm>
          <a:prstGeom prst="rect">
            <a:avLst/>
          </a:prstGeom>
          <a:solidFill>
            <a:schemeClr val="bg1">
              <a:lumMod val="95000"/>
            </a:schemeClr>
          </a:solidFill>
        </p:spPr>
        <p:txBody>
          <a:bodyPr anchor="ctr" anchorCtr="0">
            <a:normAutofit/>
          </a:bodyPr>
          <a:lstStyle>
            <a:lvl1pPr marL="0" indent="0" algn="ctr">
              <a:buNone/>
              <a:defRPr sz="1600">
                <a:solidFill>
                  <a:schemeClr val="bg1"/>
                </a:solidFill>
              </a:defRPr>
            </a:lvl1pPr>
          </a:lstStyle>
          <a:p>
            <a:endParaRPr lang="en-GB"/>
          </a:p>
        </p:txBody>
      </p:sp>
      <p:grpSp>
        <p:nvGrpSpPr>
          <p:cNvPr id="7" name="Graphic 8">
            <a:extLst>
              <a:ext uri="{FF2B5EF4-FFF2-40B4-BE49-F238E27FC236}">
                <a16:creationId xmlns:a16="http://schemas.microsoft.com/office/drawing/2014/main" id="{115D1372-3487-2678-412C-7867DE0778C1}"/>
              </a:ext>
            </a:extLst>
          </p:cNvPr>
          <p:cNvGrpSpPr/>
          <p:nvPr userDrawn="1"/>
        </p:nvGrpSpPr>
        <p:grpSpPr>
          <a:xfrm>
            <a:off x="461047" y="6408447"/>
            <a:ext cx="1856490" cy="240876"/>
            <a:chOff x="461047" y="6408447"/>
            <a:chExt cx="1856490" cy="240876"/>
          </a:xfrm>
        </p:grpSpPr>
        <p:grpSp>
          <p:nvGrpSpPr>
            <p:cNvPr id="12" name="Graphic 8">
              <a:extLst>
                <a:ext uri="{FF2B5EF4-FFF2-40B4-BE49-F238E27FC236}">
                  <a16:creationId xmlns:a16="http://schemas.microsoft.com/office/drawing/2014/main" id="{F592EF49-3A53-28FF-71F0-EE48BF9C069C}"/>
                </a:ext>
              </a:extLst>
            </p:cNvPr>
            <p:cNvGrpSpPr/>
            <p:nvPr/>
          </p:nvGrpSpPr>
          <p:grpSpPr>
            <a:xfrm>
              <a:off x="1603313" y="6465255"/>
              <a:ext cx="714224" cy="151045"/>
              <a:chOff x="1603313" y="6465255"/>
              <a:chExt cx="714224" cy="151045"/>
            </a:xfrm>
            <a:solidFill>
              <a:srgbClr val="58595B"/>
            </a:solidFill>
          </p:grpSpPr>
          <p:sp>
            <p:nvSpPr>
              <p:cNvPr id="58" name="Freeform 57">
                <a:extLst>
                  <a:ext uri="{FF2B5EF4-FFF2-40B4-BE49-F238E27FC236}">
                    <a16:creationId xmlns:a16="http://schemas.microsoft.com/office/drawing/2014/main" id="{56F13FDA-591C-6431-E547-3DC5027C072D}"/>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F7E0107F-B36E-61BE-179B-88813D96AFB7}"/>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D4128D27-77BF-D8B4-7156-98B3230C8CD8}"/>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9269996D-DBB9-A939-74F2-EE65950E59F1}"/>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9B5E32F8-7960-DAF8-EA67-64A12061EB2E}"/>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6D4A6A68-D0AC-AB35-0068-6176002E6ED5}"/>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DA11286A-CCF1-99CA-B42B-746EAC7C051E}"/>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65" name="Freeform 64">
                <a:extLst>
                  <a:ext uri="{FF2B5EF4-FFF2-40B4-BE49-F238E27FC236}">
                    <a16:creationId xmlns:a16="http://schemas.microsoft.com/office/drawing/2014/main" id="{2E965D1E-9A6E-307F-9579-A9F3855E0781}"/>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14" name="Graphic 8">
              <a:extLst>
                <a:ext uri="{FF2B5EF4-FFF2-40B4-BE49-F238E27FC236}">
                  <a16:creationId xmlns:a16="http://schemas.microsoft.com/office/drawing/2014/main" id="{B736721E-9FC1-FA35-7CC2-E4456AE005F5}"/>
                </a:ext>
              </a:extLst>
            </p:cNvPr>
            <p:cNvGrpSpPr/>
            <p:nvPr/>
          </p:nvGrpSpPr>
          <p:grpSpPr>
            <a:xfrm>
              <a:off x="461047" y="6410373"/>
              <a:ext cx="892791" cy="238950"/>
              <a:chOff x="461047" y="6410373"/>
              <a:chExt cx="892791" cy="238950"/>
            </a:xfrm>
          </p:grpSpPr>
          <p:sp>
            <p:nvSpPr>
              <p:cNvPr id="18" name="Freeform 17">
                <a:extLst>
                  <a:ext uri="{FF2B5EF4-FFF2-40B4-BE49-F238E27FC236}">
                    <a16:creationId xmlns:a16="http://schemas.microsoft.com/office/drawing/2014/main" id="{B929277D-5C90-6C00-D02A-1075FF8F6E2C}"/>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95C6F8E8-0C70-55AA-FD88-E84A3B5D2294}"/>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C7A55E7A-E7A7-1A4C-CD6B-2107E44B2B00}"/>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394AF100-61C2-2AF3-E4C3-F3C8C83B438D}"/>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3E3C96BC-9A4E-5481-706F-CF217377F6DB}"/>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D119F3B4-961B-F4A0-B9DE-7FA29FD71728}"/>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77A9119D-B792-1B13-2B44-55C31796FDE0}"/>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D197B9D4-D01C-68BE-785F-B7070E74B466}"/>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17" name="Freeform 16">
              <a:extLst>
                <a:ext uri="{FF2B5EF4-FFF2-40B4-BE49-F238E27FC236}">
                  <a16:creationId xmlns:a16="http://schemas.microsoft.com/office/drawing/2014/main" id="{881E2EA4-DFE2-70C3-9E62-6B93FFC8ED33}"/>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85" name="Text Placeholder 10">
            <a:extLst>
              <a:ext uri="{FF2B5EF4-FFF2-40B4-BE49-F238E27FC236}">
                <a16:creationId xmlns:a16="http://schemas.microsoft.com/office/drawing/2014/main" id="{C9981144-B4E3-9492-51F3-EE7C25C2272E}"/>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4" name="TextBox 3">
            <a:extLst>
              <a:ext uri="{FF2B5EF4-FFF2-40B4-BE49-F238E27FC236}">
                <a16:creationId xmlns:a16="http://schemas.microsoft.com/office/drawing/2014/main" id="{513D779E-4686-B55A-DAB0-44E18C9BFB1C}"/>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286416016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Text image and shout 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tx2"/>
                </a:solidFill>
              </a:defRPr>
            </a:lvl1pPr>
          </a:lstStyle>
          <a:p>
            <a:r>
              <a:rPr lang="en-US"/>
              <a:t>Image and text slide</a:t>
            </a:r>
            <a:br>
              <a:rPr lang="en-US"/>
            </a:br>
            <a:r>
              <a:rPr lang="en-US"/>
              <a:t>Three column layout</a:t>
            </a:r>
            <a:endParaRPr lang="en-GB"/>
          </a:p>
        </p:txBody>
      </p:sp>
      <p:sp>
        <p:nvSpPr>
          <p:cNvPr id="3" name="Content Placeholder 2">
            <a:extLst>
              <a:ext uri="{FF2B5EF4-FFF2-40B4-BE49-F238E27FC236}">
                <a16:creationId xmlns:a16="http://schemas.microsoft.com/office/drawing/2014/main" id="{D0CDF76D-C240-6DE6-DA1F-B9BD3581A8C6}"/>
              </a:ext>
            </a:extLst>
          </p:cNvPr>
          <p:cNvSpPr>
            <a:spLocks noGrp="1"/>
          </p:cNvSpPr>
          <p:nvPr>
            <p:ph idx="1"/>
          </p:nvPr>
        </p:nvSpPr>
        <p:spPr>
          <a:xfrm>
            <a:off x="450408" y="2105246"/>
            <a:ext cx="3600000" cy="387684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5">
            <a:extLst>
              <a:ext uri="{FF2B5EF4-FFF2-40B4-BE49-F238E27FC236}">
                <a16:creationId xmlns:a16="http://schemas.microsoft.com/office/drawing/2014/main" id="{850EA9B5-0B8D-91E0-00CD-DA4B9BAE8095}"/>
              </a:ext>
            </a:extLst>
          </p:cNvPr>
          <p:cNvSpPr>
            <a:spLocks noGrp="1"/>
          </p:cNvSpPr>
          <p:nvPr>
            <p:ph type="body" sz="quarter" idx="14" hasCustomPrompt="1"/>
          </p:nvPr>
        </p:nvSpPr>
        <p:spPr>
          <a:xfrm>
            <a:off x="442913" y="1350963"/>
            <a:ext cx="11306175" cy="263149"/>
          </a:xfrm>
          <a:prstGeom prst="rect">
            <a:avLst/>
          </a:prstGeom>
        </p:spPr>
        <p:txBody>
          <a:bodyPr wrap="square">
            <a:spAutoFit/>
          </a:bodyPr>
          <a:lstStyle>
            <a:lvl1pPr marL="0" indent="0">
              <a:buNone/>
              <a:defRPr sz="1800">
                <a:solidFill>
                  <a:schemeClr val="accent1"/>
                </a:solidFill>
              </a:defRPr>
            </a:lvl1pPr>
            <a:lvl2pPr marL="311400" indent="0">
              <a:buNone/>
              <a:defRPr/>
            </a:lvl2pPr>
            <a:lvl3pPr marL="599400" indent="0">
              <a:buNone/>
              <a:defRPr/>
            </a:lvl3pPr>
            <a:lvl4pPr marL="851400" indent="0">
              <a:buNone/>
              <a:defRPr/>
            </a:lvl4pPr>
            <a:lvl5pPr marL="1103400" indent="0">
              <a:buNone/>
              <a:defRPr/>
            </a:lvl5pPr>
          </a:lstStyle>
          <a:p>
            <a:pPr lvl="0"/>
            <a:r>
              <a:rPr lang="en-US"/>
              <a:t>Optional subtitle space</a:t>
            </a:r>
          </a:p>
        </p:txBody>
      </p:sp>
      <p:sp>
        <p:nvSpPr>
          <p:cNvPr id="11" name="Content Placeholder 2">
            <a:extLst>
              <a:ext uri="{FF2B5EF4-FFF2-40B4-BE49-F238E27FC236}">
                <a16:creationId xmlns:a16="http://schemas.microsoft.com/office/drawing/2014/main" id="{CFAED180-B1CB-4451-1EA0-120D515DDEDC}"/>
              </a:ext>
            </a:extLst>
          </p:cNvPr>
          <p:cNvSpPr>
            <a:spLocks noGrp="1"/>
          </p:cNvSpPr>
          <p:nvPr>
            <p:ph idx="16"/>
          </p:nvPr>
        </p:nvSpPr>
        <p:spPr>
          <a:xfrm>
            <a:off x="8141592" y="2105246"/>
            <a:ext cx="3600000" cy="3876843"/>
          </a:xfrm>
          <a:prstGeom prst="rect">
            <a:avLst/>
          </a:prstGeom>
          <a:solidFill>
            <a:schemeClr val="bg1">
              <a:lumMod val="85000"/>
            </a:schemeClr>
          </a:solidFill>
        </p:spPr>
        <p:txBody>
          <a:bodyPr lIns="180000" tIns="180000" rIns="180000" bIns="180000" anchor="ctr" anchorCtr="0">
            <a:normAutofit/>
          </a:bodyPr>
          <a:lstStyle>
            <a:lvl1pPr marL="0" indent="0" algn="ctr">
              <a:buNone/>
              <a:defRPr sz="1600">
                <a:solidFill>
                  <a:schemeClr val="accent1"/>
                </a:solidFill>
              </a:defRPr>
            </a:lvl1pPr>
            <a:lvl2pPr marL="311400" indent="0" algn="ctr">
              <a:buNone/>
              <a:defRPr sz="1400">
                <a:solidFill>
                  <a:schemeClr val="accent1"/>
                </a:solidFill>
              </a:defRPr>
            </a:lvl2pPr>
            <a:lvl3pPr marL="599400" indent="0" algn="ctr">
              <a:buNone/>
              <a:defRPr sz="1200">
                <a:solidFill>
                  <a:schemeClr val="accent1"/>
                </a:solidFill>
              </a:defRPr>
            </a:lvl3pPr>
            <a:lvl4pPr marL="851400" indent="0" algn="ctr">
              <a:buNone/>
              <a:defRPr sz="1100">
                <a:solidFill>
                  <a:schemeClr val="accent1"/>
                </a:solidFill>
              </a:defRPr>
            </a:lvl4pPr>
            <a:lvl5pPr marL="1103400" indent="0" algn="ctr">
              <a:buNone/>
              <a:defRPr sz="1100">
                <a:solidFill>
                  <a:schemeClr val="accent1"/>
                </a:solidFill>
              </a:defRPr>
            </a:lvl5pPr>
          </a:lstStyle>
          <a:p>
            <a:pPr lvl="0"/>
            <a:r>
              <a:rPr lang="en-US"/>
              <a:t>Click to edit Master text styles</a:t>
            </a:r>
          </a:p>
        </p:txBody>
      </p:sp>
      <p:sp>
        <p:nvSpPr>
          <p:cNvPr id="5" name="Picture Placeholder 4">
            <a:extLst>
              <a:ext uri="{FF2B5EF4-FFF2-40B4-BE49-F238E27FC236}">
                <a16:creationId xmlns:a16="http://schemas.microsoft.com/office/drawing/2014/main" id="{A0C2C1D4-B7FD-0D46-E859-9BA4CC61BD86}"/>
              </a:ext>
            </a:extLst>
          </p:cNvPr>
          <p:cNvSpPr>
            <a:spLocks noGrp="1"/>
          </p:cNvSpPr>
          <p:nvPr>
            <p:ph type="pic" sz="quarter" idx="17"/>
          </p:nvPr>
        </p:nvSpPr>
        <p:spPr>
          <a:xfrm>
            <a:off x="4296000" y="2105025"/>
            <a:ext cx="3600000" cy="3876843"/>
          </a:xfrm>
          <a:prstGeom prst="rect">
            <a:avLst/>
          </a:prstGeom>
          <a:solidFill>
            <a:schemeClr val="bg1">
              <a:lumMod val="95000"/>
            </a:schemeClr>
          </a:solidFill>
        </p:spPr>
        <p:txBody>
          <a:bodyPr anchor="ctr" anchorCtr="0">
            <a:normAutofit/>
          </a:bodyPr>
          <a:lstStyle>
            <a:lvl1pPr marL="0" indent="0" algn="ctr">
              <a:buNone/>
              <a:defRPr sz="1600"/>
            </a:lvl1pPr>
          </a:lstStyle>
          <a:p>
            <a:endParaRPr lang="en-GB"/>
          </a:p>
        </p:txBody>
      </p:sp>
      <p:grpSp>
        <p:nvGrpSpPr>
          <p:cNvPr id="7" name="Graphic 8">
            <a:extLst>
              <a:ext uri="{FF2B5EF4-FFF2-40B4-BE49-F238E27FC236}">
                <a16:creationId xmlns:a16="http://schemas.microsoft.com/office/drawing/2014/main" id="{D439515E-C48F-FC5B-8209-AE213D11F4F4}"/>
              </a:ext>
            </a:extLst>
          </p:cNvPr>
          <p:cNvGrpSpPr/>
          <p:nvPr userDrawn="1"/>
        </p:nvGrpSpPr>
        <p:grpSpPr>
          <a:xfrm>
            <a:off x="461047" y="6408447"/>
            <a:ext cx="1856490" cy="240876"/>
            <a:chOff x="461047" y="6408447"/>
            <a:chExt cx="1856490" cy="240876"/>
          </a:xfrm>
        </p:grpSpPr>
        <p:grpSp>
          <p:nvGrpSpPr>
            <p:cNvPr id="12" name="Graphic 8">
              <a:extLst>
                <a:ext uri="{FF2B5EF4-FFF2-40B4-BE49-F238E27FC236}">
                  <a16:creationId xmlns:a16="http://schemas.microsoft.com/office/drawing/2014/main" id="{B231EFDF-9D4A-2896-D0BE-1591ED4913F7}"/>
                </a:ext>
              </a:extLst>
            </p:cNvPr>
            <p:cNvGrpSpPr/>
            <p:nvPr/>
          </p:nvGrpSpPr>
          <p:grpSpPr>
            <a:xfrm>
              <a:off x="1603313" y="6465255"/>
              <a:ext cx="714224" cy="151045"/>
              <a:chOff x="1603313" y="6465255"/>
              <a:chExt cx="714224" cy="151045"/>
            </a:xfrm>
            <a:solidFill>
              <a:srgbClr val="58595B"/>
            </a:solidFill>
          </p:grpSpPr>
          <p:sp>
            <p:nvSpPr>
              <p:cNvPr id="59" name="Freeform 58">
                <a:extLst>
                  <a:ext uri="{FF2B5EF4-FFF2-40B4-BE49-F238E27FC236}">
                    <a16:creationId xmlns:a16="http://schemas.microsoft.com/office/drawing/2014/main" id="{B793CBEF-612F-9A67-37D1-21E19EFE8E1D}"/>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44F22228-F49D-A823-9B28-2EAB3CBB0303}"/>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0C9AFC8E-4E5A-0CB2-5EFC-3CF6BE09295A}"/>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C32CC80E-7578-44F6-D3CF-3038EAEBB342}"/>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F2FCCFDE-EA82-9980-B0D5-93A25C8988EB}"/>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F1246B89-2448-8586-BEF7-81A5163ADA29}"/>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65" name="Freeform 64">
                <a:extLst>
                  <a:ext uri="{FF2B5EF4-FFF2-40B4-BE49-F238E27FC236}">
                    <a16:creationId xmlns:a16="http://schemas.microsoft.com/office/drawing/2014/main" id="{75F23BA8-2B3A-09E4-DECB-C1D656359893}"/>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66" name="Freeform 65">
                <a:extLst>
                  <a:ext uri="{FF2B5EF4-FFF2-40B4-BE49-F238E27FC236}">
                    <a16:creationId xmlns:a16="http://schemas.microsoft.com/office/drawing/2014/main" id="{7F8EB2FE-64BD-78B2-CA5F-C904761D74D9}"/>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17" name="Graphic 8">
              <a:extLst>
                <a:ext uri="{FF2B5EF4-FFF2-40B4-BE49-F238E27FC236}">
                  <a16:creationId xmlns:a16="http://schemas.microsoft.com/office/drawing/2014/main" id="{4EB30A04-F82F-060F-0530-5A6B0EFD08DF}"/>
                </a:ext>
              </a:extLst>
            </p:cNvPr>
            <p:cNvGrpSpPr/>
            <p:nvPr/>
          </p:nvGrpSpPr>
          <p:grpSpPr>
            <a:xfrm>
              <a:off x="461047" y="6410373"/>
              <a:ext cx="892791" cy="238950"/>
              <a:chOff x="461047" y="6410373"/>
              <a:chExt cx="892791" cy="238950"/>
            </a:xfrm>
          </p:grpSpPr>
          <p:sp>
            <p:nvSpPr>
              <p:cNvPr id="19" name="Freeform 18">
                <a:extLst>
                  <a:ext uri="{FF2B5EF4-FFF2-40B4-BE49-F238E27FC236}">
                    <a16:creationId xmlns:a16="http://schemas.microsoft.com/office/drawing/2014/main" id="{B4B2827F-97CD-0533-76CE-3D7CCD4A0268}"/>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2957B403-2B10-7F8B-499A-1366B952E9D3}"/>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90034E95-8BAF-77D4-3E12-B7B62011D9BD}"/>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1A9A897D-D6BF-3788-7061-FE460E23D05A}"/>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4A7CE062-68FE-F61F-8F83-A0C102E3193E}"/>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B92ED204-A574-7206-6169-38599E4B93EB}"/>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7E0DB4C9-D130-29EF-D3B7-C9E484BE64BF}"/>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E1490733-603D-8802-1B59-E9C3A0DFB577}"/>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18" name="Freeform 17">
              <a:extLst>
                <a:ext uri="{FF2B5EF4-FFF2-40B4-BE49-F238E27FC236}">
                  <a16:creationId xmlns:a16="http://schemas.microsoft.com/office/drawing/2014/main" id="{C7B39F80-4B68-9B9B-9DEB-DB44CA570A3B}"/>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86" name="Text Placeholder 10">
            <a:extLst>
              <a:ext uri="{FF2B5EF4-FFF2-40B4-BE49-F238E27FC236}">
                <a16:creationId xmlns:a16="http://schemas.microsoft.com/office/drawing/2014/main" id="{617436A0-718E-2EE3-66A6-9B8478B63481}"/>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4" name="TextBox 3">
            <a:extLst>
              <a:ext uri="{FF2B5EF4-FFF2-40B4-BE49-F238E27FC236}">
                <a16:creationId xmlns:a16="http://schemas.microsoft.com/office/drawing/2014/main" id="{0C404658-F18D-7676-1BE9-05AB034F9CAE}"/>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378902074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1_Text image and shout 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533-34AD-C36A-F4DC-02C642926CEC}"/>
              </a:ext>
            </a:extLst>
          </p:cNvPr>
          <p:cNvSpPr>
            <a:spLocks noGrp="1"/>
          </p:cNvSpPr>
          <p:nvPr>
            <p:ph type="title" hasCustomPrompt="1"/>
          </p:nvPr>
        </p:nvSpPr>
        <p:spPr>
          <a:xfrm>
            <a:off x="450408" y="448820"/>
            <a:ext cx="3600000" cy="775597"/>
          </a:xfrm>
          <a:prstGeom prst="rect">
            <a:avLst/>
          </a:prstGeom>
        </p:spPr>
        <p:txBody>
          <a:bodyPr/>
          <a:lstStyle>
            <a:lvl1pPr>
              <a:defRPr b="1">
                <a:solidFill>
                  <a:schemeClr val="tx2"/>
                </a:solidFill>
              </a:defRPr>
            </a:lvl1pPr>
          </a:lstStyle>
          <a:p>
            <a:r>
              <a:rPr lang="en-US"/>
              <a:t>Image and text slide</a:t>
            </a:r>
            <a:br>
              <a:rPr lang="en-US"/>
            </a:br>
            <a:r>
              <a:rPr lang="en-US"/>
              <a:t>image focused</a:t>
            </a:r>
            <a:endParaRPr lang="en-GB"/>
          </a:p>
        </p:txBody>
      </p:sp>
      <p:sp>
        <p:nvSpPr>
          <p:cNvPr id="11" name="Content Placeholder 2">
            <a:extLst>
              <a:ext uri="{FF2B5EF4-FFF2-40B4-BE49-F238E27FC236}">
                <a16:creationId xmlns:a16="http://schemas.microsoft.com/office/drawing/2014/main" id="{CFAED180-B1CB-4451-1EA0-120D515DDEDC}"/>
              </a:ext>
            </a:extLst>
          </p:cNvPr>
          <p:cNvSpPr>
            <a:spLocks noGrp="1"/>
          </p:cNvSpPr>
          <p:nvPr>
            <p:ph idx="16"/>
          </p:nvPr>
        </p:nvSpPr>
        <p:spPr>
          <a:xfrm>
            <a:off x="4224338" y="0"/>
            <a:ext cx="7967661" cy="6858000"/>
          </a:xfrm>
          <a:prstGeom prst="rect">
            <a:avLst/>
          </a:prstGeom>
          <a:solidFill>
            <a:schemeClr val="bg1">
              <a:lumMod val="95000"/>
            </a:schemeClr>
          </a:solidFill>
        </p:spPr>
        <p:txBody>
          <a:bodyPr lIns="180000" tIns="180000" rIns="180000" bIns="180000" anchor="ctr" anchorCtr="0">
            <a:normAutofit/>
          </a:bodyPr>
          <a:lstStyle>
            <a:lvl1pPr marL="0" indent="0" algn="ctr">
              <a:buNone/>
              <a:defRPr sz="1600">
                <a:solidFill>
                  <a:schemeClr val="accent1"/>
                </a:solidFill>
              </a:defRPr>
            </a:lvl1pPr>
            <a:lvl2pPr marL="311400" indent="0" algn="ctr">
              <a:buNone/>
              <a:defRPr sz="1400">
                <a:solidFill>
                  <a:schemeClr val="accent1"/>
                </a:solidFill>
              </a:defRPr>
            </a:lvl2pPr>
            <a:lvl3pPr marL="599400" indent="0" algn="ctr">
              <a:buNone/>
              <a:defRPr sz="1200">
                <a:solidFill>
                  <a:schemeClr val="accent1"/>
                </a:solidFill>
              </a:defRPr>
            </a:lvl3pPr>
            <a:lvl4pPr marL="851400" indent="0" algn="ctr">
              <a:buNone/>
              <a:defRPr sz="1100">
                <a:solidFill>
                  <a:schemeClr val="accent1"/>
                </a:solidFill>
              </a:defRPr>
            </a:lvl4pPr>
            <a:lvl5pPr marL="1103400" indent="0" algn="ctr">
              <a:buNone/>
              <a:defRPr sz="1100">
                <a:solidFill>
                  <a:schemeClr val="accent1"/>
                </a:solidFill>
              </a:defRPr>
            </a:lvl5pPr>
          </a:lstStyle>
          <a:p>
            <a:pPr lvl="0"/>
            <a:r>
              <a:rPr lang="en-US"/>
              <a:t>Click to edit Master text styles</a:t>
            </a:r>
          </a:p>
        </p:txBody>
      </p:sp>
      <p:grpSp>
        <p:nvGrpSpPr>
          <p:cNvPr id="7" name="Graphic 8">
            <a:extLst>
              <a:ext uri="{FF2B5EF4-FFF2-40B4-BE49-F238E27FC236}">
                <a16:creationId xmlns:a16="http://schemas.microsoft.com/office/drawing/2014/main" id="{D439515E-C48F-FC5B-8209-AE213D11F4F4}"/>
              </a:ext>
            </a:extLst>
          </p:cNvPr>
          <p:cNvGrpSpPr/>
          <p:nvPr userDrawn="1"/>
        </p:nvGrpSpPr>
        <p:grpSpPr>
          <a:xfrm>
            <a:off x="461047" y="6408447"/>
            <a:ext cx="1856490" cy="240876"/>
            <a:chOff x="461047" y="6408447"/>
            <a:chExt cx="1856490" cy="240876"/>
          </a:xfrm>
        </p:grpSpPr>
        <p:grpSp>
          <p:nvGrpSpPr>
            <p:cNvPr id="12" name="Graphic 8">
              <a:extLst>
                <a:ext uri="{FF2B5EF4-FFF2-40B4-BE49-F238E27FC236}">
                  <a16:creationId xmlns:a16="http://schemas.microsoft.com/office/drawing/2014/main" id="{B231EFDF-9D4A-2896-D0BE-1591ED4913F7}"/>
                </a:ext>
              </a:extLst>
            </p:cNvPr>
            <p:cNvGrpSpPr/>
            <p:nvPr/>
          </p:nvGrpSpPr>
          <p:grpSpPr>
            <a:xfrm>
              <a:off x="1603313" y="6465255"/>
              <a:ext cx="714224" cy="151045"/>
              <a:chOff x="1603313" y="6465255"/>
              <a:chExt cx="714224" cy="151045"/>
            </a:xfrm>
            <a:solidFill>
              <a:srgbClr val="58595B"/>
            </a:solidFill>
          </p:grpSpPr>
          <p:sp>
            <p:nvSpPr>
              <p:cNvPr id="59" name="Freeform 58">
                <a:extLst>
                  <a:ext uri="{FF2B5EF4-FFF2-40B4-BE49-F238E27FC236}">
                    <a16:creationId xmlns:a16="http://schemas.microsoft.com/office/drawing/2014/main" id="{B793CBEF-612F-9A67-37D1-21E19EFE8E1D}"/>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44F22228-F49D-A823-9B28-2EAB3CBB0303}"/>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0C9AFC8E-4E5A-0CB2-5EFC-3CF6BE09295A}"/>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C32CC80E-7578-44F6-D3CF-3038EAEBB342}"/>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F2FCCFDE-EA82-9980-B0D5-93A25C8988EB}"/>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F1246B89-2448-8586-BEF7-81A5163ADA29}"/>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65" name="Freeform 64">
                <a:extLst>
                  <a:ext uri="{FF2B5EF4-FFF2-40B4-BE49-F238E27FC236}">
                    <a16:creationId xmlns:a16="http://schemas.microsoft.com/office/drawing/2014/main" id="{75F23BA8-2B3A-09E4-DECB-C1D656359893}"/>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66" name="Freeform 65">
                <a:extLst>
                  <a:ext uri="{FF2B5EF4-FFF2-40B4-BE49-F238E27FC236}">
                    <a16:creationId xmlns:a16="http://schemas.microsoft.com/office/drawing/2014/main" id="{7F8EB2FE-64BD-78B2-CA5F-C904761D74D9}"/>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17" name="Graphic 8">
              <a:extLst>
                <a:ext uri="{FF2B5EF4-FFF2-40B4-BE49-F238E27FC236}">
                  <a16:creationId xmlns:a16="http://schemas.microsoft.com/office/drawing/2014/main" id="{4EB30A04-F82F-060F-0530-5A6B0EFD08DF}"/>
                </a:ext>
              </a:extLst>
            </p:cNvPr>
            <p:cNvGrpSpPr/>
            <p:nvPr/>
          </p:nvGrpSpPr>
          <p:grpSpPr>
            <a:xfrm>
              <a:off x="461047" y="6410373"/>
              <a:ext cx="892791" cy="238950"/>
              <a:chOff x="461047" y="6410373"/>
              <a:chExt cx="892791" cy="238950"/>
            </a:xfrm>
          </p:grpSpPr>
          <p:sp>
            <p:nvSpPr>
              <p:cNvPr id="19" name="Freeform 18">
                <a:extLst>
                  <a:ext uri="{FF2B5EF4-FFF2-40B4-BE49-F238E27FC236}">
                    <a16:creationId xmlns:a16="http://schemas.microsoft.com/office/drawing/2014/main" id="{B4B2827F-97CD-0533-76CE-3D7CCD4A0268}"/>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2957B403-2B10-7F8B-499A-1366B952E9D3}"/>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90034E95-8BAF-77D4-3E12-B7B62011D9BD}"/>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1A9A897D-D6BF-3788-7061-FE460E23D05A}"/>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4A7CE062-68FE-F61F-8F83-A0C102E3193E}"/>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B92ED204-A574-7206-6169-38599E4B93EB}"/>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7E0DB4C9-D130-29EF-D3B7-C9E484BE64BF}"/>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E1490733-603D-8802-1B59-E9C3A0DFB577}"/>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18" name="Freeform 17">
              <a:extLst>
                <a:ext uri="{FF2B5EF4-FFF2-40B4-BE49-F238E27FC236}">
                  <a16:creationId xmlns:a16="http://schemas.microsoft.com/office/drawing/2014/main" id="{C7B39F80-4B68-9B9B-9DEB-DB44CA570A3B}"/>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86" name="Text Placeholder 10">
            <a:extLst>
              <a:ext uri="{FF2B5EF4-FFF2-40B4-BE49-F238E27FC236}">
                <a16:creationId xmlns:a16="http://schemas.microsoft.com/office/drawing/2014/main" id="{617436A0-718E-2EE3-66A6-9B8478B63481}"/>
              </a:ext>
            </a:extLst>
          </p:cNvPr>
          <p:cNvSpPr>
            <a:spLocks noGrp="1"/>
          </p:cNvSpPr>
          <p:nvPr>
            <p:ph type="body" sz="quarter" idx="13" hasCustomPrompt="1"/>
          </p:nvPr>
        </p:nvSpPr>
        <p:spPr>
          <a:xfrm>
            <a:off x="450408" y="6126133"/>
            <a:ext cx="36000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4" name="TextBox 3">
            <a:extLst>
              <a:ext uri="{FF2B5EF4-FFF2-40B4-BE49-F238E27FC236}">
                <a16:creationId xmlns:a16="http://schemas.microsoft.com/office/drawing/2014/main" id="{0C404658-F18D-7676-1BE9-05AB034F9CAE}"/>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sp>
        <p:nvSpPr>
          <p:cNvPr id="8" name="Content Placeholder 2">
            <a:extLst>
              <a:ext uri="{FF2B5EF4-FFF2-40B4-BE49-F238E27FC236}">
                <a16:creationId xmlns:a16="http://schemas.microsoft.com/office/drawing/2014/main" id="{70DCEA54-CB0A-572E-6A46-CA98639185A4}"/>
              </a:ext>
            </a:extLst>
          </p:cNvPr>
          <p:cNvSpPr>
            <a:spLocks noGrp="1"/>
          </p:cNvSpPr>
          <p:nvPr>
            <p:ph idx="1"/>
          </p:nvPr>
        </p:nvSpPr>
        <p:spPr>
          <a:xfrm>
            <a:off x="450408" y="2105246"/>
            <a:ext cx="3600000" cy="3876843"/>
          </a:xfrm>
          <a:prstGeom prst="rect">
            <a:avLst/>
          </a:prstGeom>
        </p:spPr>
        <p:txBody>
          <a:bodyPr>
            <a:normAutofit/>
          </a:bodyPr>
          <a:lstStyle>
            <a:lvl1pPr marL="0" indent="0">
              <a:buNone/>
              <a:defRPr sz="1600"/>
            </a:lvl1pPr>
            <a:lvl2pPr marL="311400" indent="0">
              <a:buNone/>
              <a:defRPr sz="1400"/>
            </a:lvl2pPr>
            <a:lvl3pPr marL="599400" indent="0">
              <a:buNone/>
              <a:defRPr sz="1200"/>
            </a:lvl3pPr>
            <a:lvl4pPr marL="851400" indent="0">
              <a:buNone/>
              <a:defRPr sz="1100"/>
            </a:lvl4pPr>
            <a:lvl5pPr marL="1103400" indent="0">
              <a:buNone/>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418564311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Blank_red">
    <p:bg>
      <p:bgPr>
        <a:solidFill>
          <a:schemeClr val="tx2"/>
        </a:solidFill>
        <a:effectLst/>
      </p:bgPr>
    </p:bg>
    <p:spTree>
      <p:nvGrpSpPr>
        <p:cNvPr id="1" name=""/>
        <p:cNvGrpSpPr/>
        <p:nvPr/>
      </p:nvGrpSpPr>
      <p:grpSpPr>
        <a:xfrm>
          <a:off x="0" y="0"/>
          <a:ext cx="0" cy="0"/>
          <a:chOff x="0" y="0"/>
          <a:chExt cx="0" cy="0"/>
        </a:xfrm>
      </p:grpSpPr>
      <p:sp>
        <p:nvSpPr>
          <p:cNvPr id="83" name="Title 1">
            <a:extLst>
              <a:ext uri="{FF2B5EF4-FFF2-40B4-BE49-F238E27FC236}">
                <a16:creationId xmlns:a16="http://schemas.microsoft.com/office/drawing/2014/main" id="{ADBD28B8-CAC9-4163-BE1D-AEC22B473EE2}"/>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bg1"/>
                </a:solidFill>
              </a:defRPr>
            </a:lvl1pPr>
          </a:lstStyle>
          <a:p>
            <a:r>
              <a:rPr lang="en-US"/>
              <a:t>Slide headline text goes over no more than two lines</a:t>
            </a:r>
            <a:br>
              <a:rPr lang="en-US"/>
            </a:br>
            <a:r>
              <a:rPr lang="en-US"/>
              <a:t>Title only</a:t>
            </a:r>
            <a:endParaRPr lang="en-GB"/>
          </a:p>
        </p:txBody>
      </p:sp>
      <p:sp>
        <p:nvSpPr>
          <p:cNvPr id="10" name="TextBox 9">
            <a:extLst>
              <a:ext uri="{FF2B5EF4-FFF2-40B4-BE49-F238E27FC236}">
                <a16:creationId xmlns:a16="http://schemas.microsoft.com/office/drawing/2014/main" id="{29C14C0A-B2E7-22B4-2C05-2ACE57262D42}"/>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pic>
        <p:nvPicPr>
          <p:cNvPr id="3" name="Picture 2">
            <a:extLst>
              <a:ext uri="{FF2B5EF4-FFF2-40B4-BE49-F238E27FC236}">
                <a16:creationId xmlns:a16="http://schemas.microsoft.com/office/drawing/2014/main" id="{5486662A-4452-D6F9-A713-BF647588EF26}"/>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1581"/>
            <a:ext cx="12194811" cy="6856419"/>
          </a:xfrm>
          <a:prstGeom prst="rect">
            <a:avLst/>
          </a:prstGeom>
        </p:spPr>
      </p:pic>
      <p:grpSp>
        <p:nvGrpSpPr>
          <p:cNvPr id="4" name="Graphic 8">
            <a:extLst>
              <a:ext uri="{FF2B5EF4-FFF2-40B4-BE49-F238E27FC236}">
                <a16:creationId xmlns:a16="http://schemas.microsoft.com/office/drawing/2014/main" id="{88C30922-8B04-6F68-B9A4-D7767CE015D8}"/>
              </a:ext>
            </a:extLst>
          </p:cNvPr>
          <p:cNvGrpSpPr/>
          <p:nvPr userDrawn="1"/>
        </p:nvGrpSpPr>
        <p:grpSpPr>
          <a:xfrm>
            <a:off x="461047" y="6408447"/>
            <a:ext cx="1856490" cy="240876"/>
            <a:chOff x="461047" y="6408447"/>
            <a:chExt cx="1856490" cy="240876"/>
          </a:xfrm>
          <a:solidFill>
            <a:schemeClr val="bg1"/>
          </a:solidFill>
        </p:grpSpPr>
        <p:grpSp>
          <p:nvGrpSpPr>
            <p:cNvPr id="6" name="Graphic 8">
              <a:extLst>
                <a:ext uri="{FF2B5EF4-FFF2-40B4-BE49-F238E27FC236}">
                  <a16:creationId xmlns:a16="http://schemas.microsoft.com/office/drawing/2014/main" id="{76FEABD6-3101-C9D5-6FAB-DA48B69DFF41}"/>
                </a:ext>
              </a:extLst>
            </p:cNvPr>
            <p:cNvGrpSpPr/>
            <p:nvPr/>
          </p:nvGrpSpPr>
          <p:grpSpPr>
            <a:xfrm>
              <a:off x="1603313" y="6465255"/>
              <a:ext cx="714224" cy="151045"/>
              <a:chOff x="1603313" y="6465255"/>
              <a:chExt cx="714224" cy="151045"/>
            </a:xfrm>
            <a:grpFill/>
          </p:grpSpPr>
          <p:sp>
            <p:nvSpPr>
              <p:cNvPr id="18" name="Freeform 17">
                <a:extLst>
                  <a:ext uri="{FF2B5EF4-FFF2-40B4-BE49-F238E27FC236}">
                    <a16:creationId xmlns:a16="http://schemas.microsoft.com/office/drawing/2014/main" id="{8A049738-32F6-DF4D-D801-FBD4B38CE4AC}"/>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E85CBCDB-13DD-5EC9-F6F5-EF342FBF417B}"/>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A331AA20-9B31-F720-85E7-31F13DFB1543}"/>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A0413954-1D0E-1E24-DFEC-4538DF1784F1}"/>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A41D1348-BDF1-7548-5C03-4F5D04CE0B9B}"/>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3FB9596C-E172-A3CA-100C-DDAA53D488EE}"/>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AD85A33F-FE5F-8A3E-4C1C-3BDC5201C9FA}"/>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0EF583F4-643A-299C-F71B-452587AB035E}"/>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7" name="Graphic 8">
              <a:extLst>
                <a:ext uri="{FF2B5EF4-FFF2-40B4-BE49-F238E27FC236}">
                  <a16:creationId xmlns:a16="http://schemas.microsoft.com/office/drawing/2014/main" id="{0DEA91E5-E743-F635-5252-17CBD798C8C7}"/>
                </a:ext>
              </a:extLst>
            </p:cNvPr>
            <p:cNvGrpSpPr/>
            <p:nvPr/>
          </p:nvGrpSpPr>
          <p:grpSpPr>
            <a:xfrm>
              <a:off x="461047" y="6410373"/>
              <a:ext cx="892791" cy="238950"/>
              <a:chOff x="461047" y="6410373"/>
              <a:chExt cx="892791" cy="238950"/>
            </a:xfrm>
            <a:grpFill/>
          </p:grpSpPr>
          <p:sp>
            <p:nvSpPr>
              <p:cNvPr id="9" name="Freeform 8">
                <a:extLst>
                  <a:ext uri="{FF2B5EF4-FFF2-40B4-BE49-F238E27FC236}">
                    <a16:creationId xmlns:a16="http://schemas.microsoft.com/office/drawing/2014/main" id="{2648F329-03AF-85A1-6672-7A0B647E78E4}"/>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11" name="Freeform 10">
                <a:extLst>
                  <a:ext uri="{FF2B5EF4-FFF2-40B4-BE49-F238E27FC236}">
                    <a16:creationId xmlns:a16="http://schemas.microsoft.com/office/drawing/2014/main" id="{D77161ED-CBB8-DDEF-E9A2-304CC0594292}"/>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12" name="Freeform 11">
                <a:extLst>
                  <a:ext uri="{FF2B5EF4-FFF2-40B4-BE49-F238E27FC236}">
                    <a16:creationId xmlns:a16="http://schemas.microsoft.com/office/drawing/2014/main" id="{3C66324A-BD29-A809-D730-B933AE22C98E}"/>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FEA8E36B-77CD-868A-B86D-037751DAE979}"/>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D4EF971E-D06E-CC3F-81F6-32E083A6E558}"/>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A16BCF12-6E7D-76EA-C2ED-CDC73C3DB151}"/>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81BBD7E9-F1E2-8F38-D71D-0D93FBF20F22}"/>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17" name="Freeform 16">
                <a:extLst>
                  <a:ext uri="{FF2B5EF4-FFF2-40B4-BE49-F238E27FC236}">
                    <a16:creationId xmlns:a16="http://schemas.microsoft.com/office/drawing/2014/main" id="{2662F198-14E7-7F66-56E5-541E332B87BF}"/>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8" name="Freeform 7">
              <a:extLst>
                <a:ext uri="{FF2B5EF4-FFF2-40B4-BE49-F238E27FC236}">
                  <a16:creationId xmlns:a16="http://schemas.microsoft.com/office/drawing/2014/main" id="{F542E95E-12A4-DCDD-6CC5-DAA6516F0226}"/>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26" name="Freeform 25">
            <a:extLst>
              <a:ext uri="{FF2B5EF4-FFF2-40B4-BE49-F238E27FC236}">
                <a16:creationId xmlns:a16="http://schemas.microsoft.com/office/drawing/2014/main" id="{C72B5749-9C44-5629-43B3-5DD728E12BF1}"/>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Tree>
    <p:extLst>
      <p:ext uri="{BB962C8B-B14F-4D97-AF65-F5344CB8AC3E}">
        <p14:creationId xmlns:p14="http://schemas.microsoft.com/office/powerpoint/2010/main" val="907543667"/>
      </p:ext>
    </p:extLst>
  </p:cSld>
  <p:clrMapOvr>
    <a:masterClrMapping/>
  </p:clrMapOvr>
  <p:extLst>
    <p:ext uri="{DCECCB84-F9BA-43D5-87BE-67443E8EF086}">
      <p15:sldGuideLst xmlns:p15="http://schemas.microsoft.com/office/powerpoint/2012/main">
        <p15:guide id="1" orient="horz" pos="3906">
          <p15:clr>
            <a:srgbClr val="FBAE40"/>
          </p15:clr>
        </p15:guide>
      </p15:sldGuideLst>
    </p:ext>
  </p:extLs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4_Blank_red">
    <p:bg>
      <p:bgPr>
        <a:solidFill>
          <a:schemeClr val="tx2"/>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F87B53A-1AE5-4D69-AFC3-C2599263D316}"/>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1581"/>
            <a:ext cx="12194811" cy="6856419"/>
          </a:xfrm>
          <a:prstGeom prst="rect">
            <a:avLst/>
          </a:prstGeom>
        </p:spPr>
      </p:pic>
      <p:sp>
        <p:nvSpPr>
          <p:cNvPr id="83" name="Title 1">
            <a:extLst>
              <a:ext uri="{FF2B5EF4-FFF2-40B4-BE49-F238E27FC236}">
                <a16:creationId xmlns:a16="http://schemas.microsoft.com/office/drawing/2014/main" id="{ADBD28B8-CAC9-4163-BE1D-AEC22B473EE2}"/>
              </a:ext>
            </a:extLst>
          </p:cNvPr>
          <p:cNvSpPr>
            <a:spLocks noGrp="1"/>
          </p:cNvSpPr>
          <p:nvPr>
            <p:ph type="title" hasCustomPrompt="1"/>
          </p:nvPr>
        </p:nvSpPr>
        <p:spPr>
          <a:xfrm>
            <a:off x="450408" y="448820"/>
            <a:ext cx="5304350" cy="775597"/>
          </a:xfrm>
          <a:prstGeom prst="rect">
            <a:avLst/>
          </a:prstGeom>
        </p:spPr>
        <p:txBody>
          <a:bodyPr/>
          <a:lstStyle>
            <a:lvl1pPr>
              <a:defRPr b="1">
                <a:solidFill>
                  <a:schemeClr val="bg1"/>
                </a:solidFill>
              </a:defRPr>
            </a:lvl1pPr>
          </a:lstStyle>
          <a:p>
            <a:r>
              <a:rPr lang="en-US"/>
              <a:t>Slide headline text goes over no more than two lines</a:t>
            </a:r>
            <a:endParaRPr lang="en-GB"/>
          </a:p>
        </p:txBody>
      </p:sp>
      <p:sp>
        <p:nvSpPr>
          <p:cNvPr id="10" name="TextBox 9">
            <a:extLst>
              <a:ext uri="{FF2B5EF4-FFF2-40B4-BE49-F238E27FC236}">
                <a16:creationId xmlns:a16="http://schemas.microsoft.com/office/drawing/2014/main" id="{29C14C0A-B2E7-22B4-2C05-2ACE57262D42}"/>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grpSp>
        <p:nvGrpSpPr>
          <p:cNvPr id="45" name="Graphic 8">
            <a:extLst>
              <a:ext uri="{FF2B5EF4-FFF2-40B4-BE49-F238E27FC236}">
                <a16:creationId xmlns:a16="http://schemas.microsoft.com/office/drawing/2014/main" id="{8460F5AA-9881-6B17-8C20-78996AE9EFAB}"/>
              </a:ext>
            </a:extLst>
          </p:cNvPr>
          <p:cNvGrpSpPr/>
          <p:nvPr userDrawn="1"/>
        </p:nvGrpSpPr>
        <p:grpSpPr>
          <a:xfrm>
            <a:off x="461047" y="6408447"/>
            <a:ext cx="1856490" cy="240876"/>
            <a:chOff x="461047" y="6408447"/>
            <a:chExt cx="1856490" cy="240876"/>
          </a:xfrm>
          <a:solidFill>
            <a:schemeClr val="bg1"/>
          </a:solidFill>
        </p:grpSpPr>
        <p:grpSp>
          <p:nvGrpSpPr>
            <p:cNvPr id="46" name="Graphic 8">
              <a:extLst>
                <a:ext uri="{FF2B5EF4-FFF2-40B4-BE49-F238E27FC236}">
                  <a16:creationId xmlns:a16="http://schemas.microsoft.com/office/drawing/2014/main" id="{1D360C91-680B-59C4-8781-AD46FE20CC6A}"/>
                </a:ext>
              </a:extLst>
            </p:cNvPr>
            <p:cNvGrpSpPr/>
            <p:nvPr/>
          </p:nvGrpSpPr>
          <p:grpSpPr>
            <a:xfrm>
              <a:off x="1603313" y="6465255"/>
              <a:ext cx="714224" cy="151045"/>
              <a:chOff x="1603313" y="6465255"/>
              <a:chExt cx="714224" cy="151045"/>
            </a:xfrm>
            <a:grpFill/>
          </p:grpSpPr>
          <p:sp>
            <p:nvSpPr>
              <p:cNvPr id="57" name="Freeform 56">
                <a:extLst>
                  <a:ext uri="{FF2B5EF4-FFF2-40B4-BE49-F238E27FC236}">
                    <a16:creationId xmlns:a16="http://schemas.microsoft.com/office/drawing/2014/main" id="{1E2D11C9-FDE6-6AC7-62C4-85BD0AC52A25}"/>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3CD99444-EE57-56C4-A504-BC6CF588EC0E}"/>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98B745C4-A290-E64F-B911-22FB6BB355AE}"/>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57C76507-13AE-538E-2BE0-650D44017FCC}"/>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A65E88F5-02D3-E524-18DE-01754B22B153}"/>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20DD562B-D3CA-59AE-962A-BF84E1F3A113}"/>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28F2AAAF-489B-5F3C-CA0B-36FBA9F15E83}"/>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DEE7E021-67DC-A1F9-068B-7F610FAFD0F7}"/>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47" name="Graphic 8">
              <a:extLst>
                <a:ext uri="{FF2B5EF4-FFF2-40B4-BE49-F238E27FC236}">
                  <a16:creationId xmlns:a16="http://schemas.microsoft.com/office/drawing/2014/main" id="{508FCBFE-A2EA-64D6-CD85-052C98CC23C6}"/>
                </a:ext>
              </a:extLst>
            </p:cNvPr>
            <p:cNvGrpSpPr/>
            <p:nvPr/>
          </p:nvGrpSpPr>
          <p:grpSpPr>
            <a:xfrm>
              <a:off x="461047" y="6410373"/>
              <a:ext cx="892791" cy="238950"/>
              <a:chOff x="461047" y="6410373"/>
              <a:chExt cx="892791" cy="238950"/>
            </a:xfrm>
            <a:grpFill/>
          </p:grpSpPr>
          <p:sp>
            <p:nvSpPr>
              <p:cNvPr id="49" name="Freeform 48">
                <a:extLst>
                  <a:ext uri="{FF2B5EF4-FFF2-40B4-BE49-F238E27FC236}">
                    <a16:creationId xmlns:a16="http://schemas.microsoft.com/office/drawing/2014/main" id="{88025628-CBA8-7CA0-61D7-514F4709A7F3}"/>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F7F6BD2A-5B16-D00F-F770-4F8763C41A61}"/>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C6472ACE-61AD-5BFB-6AEE-4DA33E8AB704}"/>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5789A9A5-48EA-C499-568F-E9A706406757}"/>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0CB6311E-5894-711A-E50E-0EB7E442C36A}"/>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10BBDAA0-B749-4768-2D2D-51AE90B14DA6}"/>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C62BEC8A-BE39-3B7C-AE8C-BC7DF8A486D7}"/>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01E93BFF-95A0-E60C-68FC-F4214B8D23A1}"/>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48" name="Freeform 47">
              <a:extLst>
                <a:ext uri="{FF2B5EF4-FFF2-40B4-BE49-F238E27FC236}">
                  <a16:creationId xmlns:a16="http://schemas.microsoft.com/office/drawing/2014/main" id="{EBC538AA-83D3-98E7-29BE-FA7256CCF84F}"/>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65" name="Freeform 64">
            <a:extLst>
              <a:ext uri="{FF2B5EF4-FFF2-40B4-BE49-F238E27FC236}">
                <a16:creationId xmlns:a16="http://schemas.microsoft.com/office/drawing/2014/main" id="{E2A8D600-D850-122F-9F31-2A93549AF150}"/>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3" name="Text Placeholder 10">
            <a:extLst>
              <a:ext uri="{FF2B5EF4-FFF2-40B4-BE49-F238E27FC236}">
                <a16:creationId xmlns:a16="http://schemas.microsoft.com/office/drawing/2014/main" id="{E3D08DC0-B2A3-707D-F09A-AC6AFCB390E9}"/>
              </a:ext>
            </a:extLst>
          </p:cNvPr>
          <p:cNvSpPr>
            <a:spLocks noGrp="1"/>
          </p:cNvSpPr>
          <p:nvPr>
            <p:ph type="body" sz="quarter" idx="15" hasCustomPrompt="1"/>
          </p:nvPr>
        </p:nvSpPr>
        <p:spPr>
          <a:xfrm>
            <a:off x="450407" y="6126133"/>
            <a:ext cx="7142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bg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Tree>
    <p:extLst>
      <p:ext uri="{BB962C8B-B14F-4D97-AF65-F5344CB8AC3E}">
        <p14:creationId xmlns:p14="http://schemas.microsoft.com/office/powerpoint/2010/main" val="2491117947"/>
      </p:ext>
    </p:extLst>
  </p:cSld>
  <p:clrMapOvr>
    <a:masterClrMapping/>
  </p:clrMapOvr>
  <p:extLst>
    <p:ext uri="{DCECCB84-F9BA-43D5-87BE-67443E8EF086}">
      <p15:sldGuideLst xmlns:p15="http://schemas.microsoft.com/office/powerpoint/2012/main">
        <p15:guide id="1" orient="horz" pos="3906">
          <p15:clr>
            <a:srgbClr val="FBAE40"/>
          </p15:clr>
        </p15:guide>
      </p15:sldGuideLst>
    </p:ext>
  </p:extLs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6_Blank_red">
    <p:bg>
      <p:bgPr>
        <a:solidFill>
          <a:schemeClr val="tx2"/>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F4533C4-99B7-4CAC-B3D4-CB42630CD5F0}"/>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1581"/>
            <a:ext cx="12194811" cy="6856418"/>
          </a:xfrm>
          <a:prstGeom prst="rect">
            <a:avLst/>
          </a:prstGeom>
        </p:spPr>
      </p:pic>
      <p:sp>
        <p:nvSpPr>
          <p:cNvPr id="83" name="Title 1">
            <a:extLst>
              <a:ext uri="{FF2B5EF4-FFF2-40B4-BE49-F238E27FC236}">
                <a16:creationId xmlns:a16="http://schemas.microsoft.com/office/drawing/2014/main" id="{ADBD28B8-CAC9-4163-BE1D-AEC22B473EE2}"/>
              </a:ext>
            </a:extLst>
          </p:cNvPr>
          <p:cNvSpPr>
            <a:spLocks noGrp="1"/>
          </p:cNvSpPr>
          <p:nvPr>
            <p:ph type="title" hasCustomPrompt="1"/>
          </p:nvPr>
        </p:nvSpPr>
        <p:spPr>
          <a:xfrm>
            <a:off x="450407" y="448820"/>
            <a:ext cx="5145323" cy="775597"/>
          </a:xfrm>
          <a:prstGeom prst="rect">
            <a:avLst/>
          </a:prstGeom>
        </p:spPr>
        <p:txBody>
          <a:bodyPr/>
          <a:lstStyle>
            <a:lvl1pPr>
              <a:defRPr b="1">
                <a:solidFill>
                  <a:schemeClr val="bg1"/>
                </a:solidFill>
              </a:defRPr>
            </a:lvl1pPr>
          </a:lstStyle>
          <a:p>
            <a:r>
              <a:rPr lang="en-US"/>
              <a:t>Slide headline text goes over no more than two lines</a:t>
            </a:r>
            <a:endParaRPr lang="en-GB"/>
          </a:p>
        </p:txBody>
      </p:sp>
      <p:sp>
        <p:nvSpPr>
          <p:cNvPr id="10" name="TextBox 9">
            <a:extLst>
              <a:ext uri="{FF2B5EF4-FFF2-40B4-BE49-F238E27FC236}">
                <a16:creationId xmlns:a16="http://schemas.microsoft.com/office/drawing/2014/main" id="{29C14C0A-B2E7-22B4-2C05-2ACE57262D42}"/>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grpSp>
        <p:nvGrpSpPr>
          <p:cNvPr id="45" name="Graphic 8">
            <a:extLst>
              <a:ext uri="{FF2B5EF4-FFF2-40B4-BE49-F238E27FC236}">
                <a16:creationId xmlns:a16="http://schemas.microsoft.com/office/drawing/2014/main" id="{8460F5AA-9881-6B17-8C20-78996AE9EFAB}"/>
              </a:ext>
            </a:extLst>
          </p:cNvPr>
          <p:cNvGrpSpPr/>
          <p:nvPr userDrawn="1"/>
        </p:nvGrpSpPr>
        <p:grpSpPr>
          <a:xfrm>
            <a:off x="461047" y="6408447"/>
            <a:ext cx="1856490" cy="240876"/>
            <a:chOff x="461047" y="6408447"/>
            <a:chExt cx="1856490" cy="240876"/>
          </a:xfrm>
          <a:solidFill>
            <a:schemeClr val="bg1"/>
          </a:solidFill>
        </p:grpSpPr>
        <p:grpSp>
          <p:nvGrpSpPr>
            <p:cNvPr id="46" name="Graphic 8">
              <a:extLst>
                <a:ext uri="{FF2B5EF4-FFF2-40B4-BE49-F238E27FC236}">
                  <a16:creationId xmlns:a16="http://schemas.microsoft.com/office/drawing/2014/main" id="{1D360C91-680B-59C4-8781-AD46FE20CC6A}"/>
                </a:ext>
              </a:extLst>
            </p:cNvPr>
            <p:cNvGrpSpPr/>
            <p:nvPr/>
          </p:nvGrpSpPr>
          <p:grpSpPr>
            <a:xfrm>
              <a:off x="1603313" y="6465255"/>
              <a:ext cx="714224" cy="151045"/>
              <a:chOff x="1603313" y="6465255"/>
              <a:chExt cx="714224" cy="151045"/>
            </a:xfrm>
            <a:grpFill/>
          </p:grpSpPr>
          <p:sp>
            <p:nvSpPr>
              <p:cNvPr id="57" name="Freeform 56">
                <a:extLst>
                  <a:ext uri="{FF2B5EF4-FFF2-40B4-BE49-F238E27FC236}">
                    <a16:creationId xmlns:a16="http://schemas.microsoft.com/office/drawing/2014/main" id="{1E2D11C9-FDE6-6AC7-62C4-85BD0AC52A25}"/>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3CD99444-EE57-56C4-A504-BC6CF588EC0E}"/>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98B745C4-A290-E64F-B911-22FB6BB355AE}"/>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57C76507-13AE-538E-2BE0-650D44017FCC}"/>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A65E88F5-02D3-E524-18DE-01754B22B153}"/>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20DD562B-D3CA-59AE-962A-BF84E1F3A113}"/>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28F2AAAF-489B-5F3C-CA0B-36FBA9F15E83}"/>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DEE7E021-67DC-A1F9-068B-7F610FAFD0F7}"/>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47" name="Graphic 8">
              <a:extLst>
                <a:ext uri="{FF2B5EF4-FFF2-40B4-BE49-F238E27FC236}">
                  <a16:creationId xmlns:a16="http://schemas.microsoft.com/office/drawing/2014/main" id="{508FCBFE-A2EA-64D6-CD85-052C98CC23C6}"/>
                </a:ext>
              </a:extLst>
            </p:cNvPr>
            <p:cNvGrpSpPr/>
            <p:nvPr/>
          </p:nvGrpSpPr>
          <p:grpSpPr>
            <a:xfrm>
              <a:off x="461047" y="6410373"/>
              <a:ext cx="892791" cy="238950"/>
              <a:chOff x="461047" y="6410373"/>
              <a:chExt cx="892791" cy="238950"/>
            </a:xfrm>
            <a:grpFill/>
          </p:grpSpPr>
          <p:sp>
            <p:nvSpPr>
              <p:cNvPr id="49" name="Freeform 48">
                <a:extLst>
                  <a:ext uri="{FF2B5EF4-FFF2-40B4-BE49-F238E27FC236}">
                    <a16:creationId xmlns:a16="http://schemas.microsoft.com/office/drawing/2014/main" id="{88025628-CBA8-7CA0-61D7-514F4709A7F3}"/>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F7F6BD2A-5B16-D00F-F770-4F8763C41A61}"/>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C6472ACE-61AD-5BFB-6AEE-4DA33E8AB704}"/>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5789A9A5-48EA-C499-568F-E9A706406757}"/>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0CB6311E-5894-711A-E50E-0EB7E442C36A}"/>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10BBDAA0-B749-4768-2D2D-51AE90B14DA6}"/>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C62BEC8A-BE39-3B7C-AE8C-BC7DF8A486D7}"/>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01E93BFF-95A0-E60C-68FC-F4214B8D23A1}"/>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48" name="Freeform 47">
              <a:extLst>
                <a:ext uri="{FF2B5EF4-FFF2-40B4-BE49-F238E27FC236}">
                  <a16:creationId xmlns:a16="http://schemas.microsoft.com/office/drawing/2014/main" id="{EBC538AA-83D3-98E7-29BE-FA7256CCF84F}"/>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65" name="Freeform 64">
            <a:extLst>
              <a:ext uri="{FF2B5EF4-FFF2-40B4-BE49-F238E27FC236}">
                <a16:creationId xmlns:a16="http://schemas.microsoft.com/office/drawing/2014/main" id="{E2A8D600-D850-122F-9F31-2A93549AF150}"/>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2" name="Text Placeholder 10">
            <a:extLst>
              <a:ext uri="{FF2B5EF4-FFF2-40B4-BE49-F238E27FC236}">
                <a16:creationId xmlns:a16="http://schemas.microsoft.com/office/drawing/2014/main" id="{FC8E84A7-A1F0-28F3-F110-8F7341091567}"/>
              </a:ext>
            </a:extLst>
          </p:cNvPr>
          <p:cNvSpPr>
            <a:spLocks noGrp="1"/>
          </p:cNvSpPr>
          <p:nvPr>
            <p:ph type="body" sz="quarter" idx="15" hasCustomPrompt="1"/>
          </p:nvPr>
        </p:nvSpPr>
        <p:spPr>
          <a:xfrm>
            <a:off x="450407" y="6126133"/>
            <a:ext cx="7142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bg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Tree>
    <p:extLst>
      <p:ext uri="{BB962C8B-B14F-4D97-AF65-F5344CB8AC3E}">
        <p14:creationId xmlns:p14="http://schemas.microsoft.com/office/powerpoint/2010/main" val="3956106578"/>
      </p:ext>
    </p:extLst>
  </p:cSld>
  <p:clrMapOvr>
    <a:masterClrMapping/>
  </p:clrMapOvr>
  <p:extLst>
    <p:ext uri="{DCECCB84-F9BA-43D5-87BE-67443E8EF086}">
      <p15:sldGuideLst xmlns:p15="http://schemas.microsoft.com/office/powerpoint/2012/main">
        <p15:guide id="1" orient="horz" pos="3906">
          <p15:clr>
            <a:srgbClr val="FBAE40"/>
          </p15:clr>
        </p15:guide>
      </p15:sldGuideLst>
    </p:ext>
  </p:extLst>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5_Blank_red">
    <p:bg>
      <p:bgPr>
        <a:solidFill>
          <a:schemeClr val="tx2"/>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120A888-10D3-2638-A077-BB48B1C3F68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 y="1581"/>
            <a:ext cx="12194809" cy="6856418"/>
          </a:xfrm>
          <a:prstGeom prst="rect">
            <a:avLst/>
          </a:prstGeom>
        </p:spPr>
      </p:pic>
      <p:sp>
        <p:nvSpPr>
          <p:cNvPr id="83" name="Title 1">
            <a:extLst>
              <a:ext uri="{FF2B5EF4-FFF2-40B4-BE49-F238E27FC236}">
                <a16:creationId xmlns:a16="http://schemas.microsoft.com/office/drawing/2014/main" id="{ADBD28B8-CAC9-4163-BE1D-AEC22B473EE2}"/>
              </a:ext>
            </a:extLst>
          </p:cNvPr>
          <p:cNvSpPr>
            <a:spLocks noGrp="1"/>
          </p:cNvSpPr>
          <p:nvPr>
            <p:ph type="title" hasCustomPrompt="1"/>
          </p:nvPr>
        </p:nvSpPr>
        <p:spPr>
          <a:xfrm>
            <a:off x="450408" y="448820"/>
            <a:ext cx="5135384" cy="775597"/>
          </a:xfrm>
          <a:prstGeom prst="rect">
            <a:avLst/>
          </a:prstGeom>
        </p:spPr>
        <p:txBody>
          <a:bodyPr/>
          <a:lstStyle>
            <a:lvl1pPr>
              <a:defRPr b="1">
                <a:solidFill>
                  <a:schemeClr val="bg1"/>
                </a:solidFill>
              </a:defRPr>
            </a:lvl1pPr>
          </a:lstStyle>
          <a:p>
            <a:r>
              <a:rPr lang="en-US"/>
              <a:t>Slide headline text goes over no more than two lines</a:t>
            </a:r>
            <a:endParaRPr lang="en-GB"/>
          </a:p>
        </p:txBody>
      </p:sp>
      <p:sp>
        <p:nvSpPr>
          <p:cNvPr id="10" name="TextBox 9">
            <a:extLst>
              <a:ext uri="{FF2B5EF4-FFF2-40B4-BE49-F238E27FC236}">
                <a16:creationId xmlns:a16="http://schemas.microsoft.com/office/drawing/2014/main" id="{29C14C0A-B2E7-22B4-2C05-2ACE57262D42}"/>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grpSp>
        <p:nvGrpSpPr>
          <p:cNvPr id="45" name="Graphic 8">
            <a:extLst>
              <a:ext uri="{FF2B5EF4-FFF2-40B4-BE49-F238E27FC236}">
                <a16:creationId xmlns:a16="http://schemas.microsoft.com/office/drawing/2014/main" id="{8460F5AA-9881-6B17-8C20-78996AE9EFAB}"/>
              </a:ext>
            </a:extLst>
          </p:cNvPr>
          <p:cNvGrpSpPr/>
          <p:nvPr userDrawn="1"/>
        </p:nvGrpSpPr>
        <p:grpSpPr>
          <a:xfrm>
            <a:off x="461047" y="6408447"/>
            <a:ext cx="1856490" cy="240876"/>
            <a:chOff x="461047" y="6408447"/>
            <a:chExt cx="1856490" cy="240876"/>
          </a:xfrm>
          <a:solidFill>
            <a:schemeClr val="bg1"/>
          </a:solidFill>
        </p:grpSpPr>
        <p:grpSp>
          <p:nvGrpSpPr>
            <p:cNvPr id="46" name="Graphic 8">
              <a:extLst>
                <a:ext uri="{FF2B5EF4-FFF2-40B4-BE49-F238E27FC236}">
                  <a16:creationId xmlns:a16="http://schemas.microsoft.com/office/drawing/2014/main" id="{1D360C91-680B-59C4-8781-AD46FE20CC6A}"/>
                </a:ext>
              </a:extLst>
            </p:cNvPr>
            <p:cNvGrpSpPr/>
            <p:nvPr/>
          </p:nvGrpSpPr>
          <p:grpSpPr>
            <a:xfrm>
              <a:off x="1603313" y="6465255"/>
              <a:ext cx="714224" cy="151045"/>
              <a:chOff x="1603313" y="6465255"/>
              <a:chExt cx="714224" cy="151045"/>
            </a:xfrm>
            <a:grpFill/>
          </p:grpSpPr>
          <p:sp>
            <p:nvSpPr>
              <p:cNvPr id="57" name="Freeform 56">
                <a:extLst>
                  <a:ext uri="{FF2B5EF4-FFF2-40B4-BE49-F238E27FC236}">
                    <a16:creationId xmlns:a16="http://schemas.microsoft.com/office/drawing/2014/main" id="{1E2D11C9-FDE6-6AC7-62C4-85BD0AC52A25}"/>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3CD99444-EE57-56C4-A504-BC6CF588EC0E}"/>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98B745C4-A290-E64F-B911-22FB6BB355AE}"/>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57C76507-13AE-538E-2BE0-650D44017FCC}"/>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A65E88F5-02D3-E524-18DE-01754B22B153}"/>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20DD562B-D3CA-59AE-962A-BF84E1F3A113}"/>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28F2AAAF-489B-5F3C-CA0B-36FBA9F15E83}"/>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DEE7E021-67DC-A1F9-068B-7F610FAFD0F7}"/>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47" name="Graphic 8">
              <a:extLst>
                <a:ext uri="{FF2B5EF4-FFF2-40B4-BE49-F238E27FC236}">
                  <a16:creationId xmlns:a16="http://schemas.microsoft.com/office/drawing/2014/main" id="{508FCBFE-A2EA-64D6-CD85-052C98CC23C6}"/>
                </a:ext>
              </a:extLst>
            </p:cNvPr>
            <p:cNvGrpSpPr/>
            <p:nvPr/>
          </p:nvGrpSpPr>
          <p:grpSpPr>
            <a:xfrm>
              <a:off x="461047" y="6410373"/>
              <a:ext cx="892791" cy="238950"/>
              <a:chOff x="461047" y="6410373"/>
              <a:chExt cx="892791" cy="238950"/>
            </a:xfrm>
            <a:grpFill/>
          </p:grpSpPr>
          <p:sp>
            <p:nvSpPr>
              <p:cNvPr id="49" name="Freeform 48">
                <a:extLst>
                  <a:ext uri="{FF2B5EF4-FFF2-40B4-BE49-F238E27FC236}">
                    <a16:creationId xmlns:a16="http://schemas.microsoft.com/office/drawing/2014/main" id="{88025628-CBA8-7CA0-61D7-514F4709A7F3}"/>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F7F6BD2A-5B16-D00F-F770-4F8763C41A61}"/>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C6472ACE-61AD-5BFB-6AEE-4DA33E8AB704}"/>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5789A9A5-48EA-C499-568F-E9A706406757}"/>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0CB6311E-5894-711A-E50E-0EB7E442C36A}"/>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10BBDAA0-B749-4768-2D2D-51AE90B14DA6}"/>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C62BEC8A-BE39-3B7C-AE8C-BC7DF8A486D7}"/>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01E93BFF-95A0-E60C-68FC-F4214B8D23A1}"/>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48" name="Freeform 47">
              <a:extLst>
                <a:ext uri="{FF2B5EF4-FFF2-40B4-BE49-F238E27FC236}">
                  <a16:creationId xmlns:a16="http://schemas.microsoft.com/office/drawing/2014/main" id="{EBC538AA-83D3-98E7-29BE-FA7256CCF84F}"/>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65" name="Freeform 64">
            <a:extLst>
              <a:ext uri="{FF2B5EF4-FFF2-40B4-BE49-F238E27FC236}">
                <a16:creationId xmlns:a16="http://schemas.microsoft.com/office/drawing/2014/main" id="{E2A8D600-D850-122F-9F31-2A93549AF150}"/>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3" name="Text Placeholder 10">
            <a:extLst>
              <a:ext uri="{FF2B5EF4-FFF2-40B4-BE49-F238E27FC236}">
                <a16:creationId xmlns:a16="http://schemas.microsoft.com/office/drawing/2014/main" id="{66EBED7F-6A40-8E28-F157-D52E812D3723}"/>
              </a:ext>
            </a:extLst>
          </p:cNvPr>
          <p:cNvSpPr>
            <a:spLocks noGrp="1"/>
          </p:cNvSpPr>
          <p:nvPr>
            <p:ph type="body" sz="quarter" idx="15" hasCustomPrompt="1"/>
          </p:nvPr>
        </p:nvSpPr>
        <p:spPr>
          <a:xfrm>
            <a:off x="450407" y="6126133"/>
            <a:ext cx="7142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bg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Tree>
    <p:extLst>
      <p:ext uri="{BB962C8B-B14F-4D97-AF65-F5344CB8AC3E}">
        <p14:creationId xmlns:p14="http://schemas.microsoft.com/office/powerpoint/2010/main" val="1789704618"/>
      </p:ext>
    </p:extLst>
  </p:cSld>
  <p:clrMapOvr>
    <a:masterClrMapping/>
  </p:clrMapOvr>
  <p:extLst>
    <p:ext uri="{DCECCB84-F9BA-43D5-87BE-67443E8EF086}">
      <p15:sldGuideLst xmlns:p15="http://schemas.microsoft.com/office/powerpoint/2012/main">
        <p15:guide id="1" orient="horz" pos="3906">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49754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Statement">
    <p:bg>
      <p:bgPr>
        <a:solidFill>
          <a:schemeClr val="tx2"/>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D57A8AF-FA8E-623F-C1A3-46D8E110614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1581"/>
            <a:ext cx="12194811" cy="6856419"/>
          </a:xfrm>
          <a:prstGeom prst="rect">
            <a:avLst/>
          </a:prstGeom>
        </p:spPr>
      </p:pic>
      <p:sp>
        <p:nvSpPr>
          <p:cNvPr id="3" name="TextBox 2">
            <a:extLst>
              <a:ext uri="{FF2B5EF4-FFF2-40B4-BE49-F238E27FC236}">
                <a16:creationId xmlns:a16="http://schemas.microsoft.com/office/drawing/2014/main" id="{3503E074-392E-AEA3-8B57-5903DDC807A4}"/>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grpSp>
        <p:nvGrpSpPr>
          <p:cNvPr id="7" name="Graphic 8">
            <a:extLst>
              <a:ext uri="{FF2B5EF4-FFF2-40B4-BE49-F238E27FC236}">
                <a16:creationId xmlns:a16="http://schemas.microsoft.com/office/drawing/2014/main" id="{EF036340-ADFA-240D-7B7E-E8FC9EEBFF6D}"/>
              </a:ext>
            </a:extLst>
          </p:cNvPr>
          <p:cNvGrpSpPr/>
          <p:nvPr userDrawn="1"/>
        </p:nvGrpSpPr>
        <p:grpSpPr>
          <a:xfrm>
            <a:off x="461047" y="6408447"/>
            <a:ext cx="1856490" cy="240876"/>
            <a:chOff x="461047" y="6408447"/>
            <a:chExt cx="1856490" cy="240876"/>
          </a:xfrm>
          <a:solidFill>
            <a:schemeClr val="bg1"/>
          </a:solidFill>
        </p:grpSpPr>
        <p:grpSp>
          <p:nvGrpSpPr>
            <p:cNvPr id="8" name="Graphic 8">
              <a:extLst>
                <a:ext uri="{FF2B5EF4-FFF2-40B4-BE49-F238E27FC236}">
                  <a16:creationId xmlns:a16="http://schemas.microsoft.com/office/drawing/2014/main" id="{6FBEEB81-FBC5-DF1F-5E03-5AFA3F12AD38}"/>
                </a:ext>
              </a:extLst>
            </p:cNvPr>
            <p:cNvGrpSpPr/>
            <p:nvPr/>
          </p:nvGrpSpPr>
          <p:grpSpPr>
            <a:xfrm>
              <a:off x="1603313" y="6465255"/>
              <a:ext cx="714224" cy="151045"/>
              <a:chOff x="1603313" y="6465255"/>
              <a:chExt cx="714224" cy="151045"/>
            </a:xfrm>
            <a:grpFill/>
          </p:grpSpPr>
          <p:sp>
            <p:nvSpPr>
              <p:cNvPr id="20" name="Freeform 19">
                <a:extLst>
                  <a:ext uri="{FF2B5EF4-FFF2-40B4-BE49-F238E27FC236}">
                    <a16:creationId xmlns:a16="http://schemas.microsoft.com/office/drawing/2014/main" id="{550E50A1-B4D4-F3F4-C07E-BA2D5E23C4C5}"/>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F54800AC-B0AF-1743-039C-7463A7F6235E}"/>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3CB318EE-C828-6EDE-DED3-D1EEB50EC364}"/>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D05A334C-1642-0486-248B-E09B822BD49A}"/>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1FE7930D-2AC1-FC41-F1F3-108C83C9451C}"/>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56FDC26E-C18C-2352-0F6E-F385BEAFE7C5}"/>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26" name="Freeform 25">
                <a:extLst>
                  <a:ext uri="{FF2B5EF4-FFF2-40B4-BE49-F238E27FC236}">
                    <a16:creationId xmlns:a16="http://schemas.microsoft.com/office/drawing/2014/main" id="{0C3FCDA4-D77C-E75F-A0C3-C51F66810B35}"/>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E545DFA6-6C0B-D526-A8F1-3DBE05DAB3D8}"/>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9" name="Graphic 8">
              <a:extLst>
                <a:ext uri="{FF2B5EF4-FFF2-40B4-BE49-F238E27FC236}">
                  <a16:creationId xmlns:a16="http://schemas.microsoft.com/office/drawing/2014/main" id="{A768A937-4CBF-0EF3-1FAE-855282DBE11B}"/>
                </a:ext>
              </a:extLst>
            </p:cNvPr>
            <p:cNvGrpSpPr/>
            <p:nvPr/>
          </p:nvGrpSpPr>
          <p:grpSpPr>
            <a:xfrm>
              <a:off x="461047" y="6410373"/>
              <a:ext cx="892791" cy="238950"/>
              <a:chOff x="461047" y="6410373"/>
              <a:chExt cx="892791" cy="238950"/>
            </a:xfrm>
            <a:grpFill/>
          </p:grpSpPr>
          <p:sp>
            <p:nvSpPr>
              <p:cNvPr id="12" name="Freeform 11">
                <a:extLst>
                  <a:ext uri="{FF2B5EF4-FFF2-40B4-BE49-F238E27FC236}">
                    <a16:creationId xmlns:a16="http://schemas.microsoft.com/office/drawing/2014/main" id="{E908910F-1ADF-F894-DA92-1CEDF871425B}"/>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7D4F70D8-D841-EB85-E9CB-798279C3BAAE}"/>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7B3EF43A-F477-9BA3-9FED-E6F38F8F6928}"/>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944AEC0F-04DB-683B-88CE-0699D58BFAC2}"/>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ACEC60D1-C041-42F0-FA55-50D570990F57}"/>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17" name="Freeform 16">
                <a:extLst>
                  <a:ext uri="{FF2B5EF4-FFF2-40B4-BE49-F238E27FC236}">
                    <a16:creationId xmlns:a16="http://schemas.microsoft.com/office/drawing/2014/main" id="{012A6514-A208-3F08-E9B1-AD1BB2A4B27E}"/>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10D063D0-69A7-5F57-7044-2A7AD7D1D848}"/>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C07B2664-2854-410D-ACEA-9B215D42CB4E}"/>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11" name="Freeform 10">
              <a:extLst>
                <a:ext uri="{FF2B5EF4-FFF2-40B4-BE49-F238E27FC236}">
                  <a16:creationId xmlns:a16="http://schemas.microsoft.com/office/drawing/2014/main" id="{ABEBC24A-EEC0-1120-0969-D3FDC29480BA}"/>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28" name="Freeform 27">
            <a:extLst>
              <a:ext uri="{FF2B5EF4-FFF2-40B4-BE49-F238E27FC236}">
                <a16:creationId xmlns:a16="http://schemas.microsoft.com/office/drawing/2014/main" id="{51C68601-2DAF-6AB6-23C2-9F31C74F2420}"/>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10" name="TextBox 9">
            <a:extLst>
              <a:ext uri="{FF2B5EF4-FFF2-40B4-BE49-F238E27FC236}">
                <a16:creationId xmlns:a16="http://schemas.microsoft.com/office/drawing/2014/main" id="{29C14C0A-B2E7-22B4-2C05-2ACE57262D42}"/>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sp>
        <p:nvSpPr>
          <p:cNvPr id="83" name="Title 1">
            <a:extLst>
              <a:ext uri="{FF2B5EF4-FFF2-40B4-BE49-F238E27FC236}">
                <a16:creationId xmlns:a16="http://schemas.microsoft.com/office/drawing/2014/main" id="{ADBD28B8-CAC9-4163-BE1D-AEC22B473EE2}"/>
              </a:ext>
            </a:extLst>
          </p:cNvPr>
          <p:cNvSpPr>
            <a:spLocks noGrp="1"/>
          </p:cNvSpPr>
          <p:nvPr>
            <p:ph type="title" hasCustomPrompt="1"/>
          </p:nvPr>
        </p:nvSpPr>
        <p:spPr>
          <a:xfrm>
            <a:off x="461047" y="2985802"/>
            <a:ext cx="4925341" cy="498598"/>
          </a:xfrm>
          <a:prstGeom prst="rect">
            <a:avLst/>
          </a:prstGeom>
        </p:spPr>
        <p:txBody>
          <a:bodyPr anchor="ctr" anchorCtr="0"/>
          <a:lstStyle>
            <a:lvl1pPr algn="l">
              <a:defRPr sz="3600" b="0">
                <a:solidFill>
                  <a:schemeClr val="bg1"/>
                </a:solidFill>
              </a:defRPr>
            </a:lvl1pPr>
          </a:lstStyle>
          <a:p>
            <a:r>
              <a:rPr lang="en-US"/>
              <a:t>Statement slide</a:t>
            </a:r>
            <a:endParaRPr lang="en-GB"/>
          </a:p>
        </p:txBody>
      </p:sp>
      <p:sp>
        <p:nvSpPr>
          <p:cNvPr id="4" name="Text Placeholder 10">
            <a:extLst>
              <a:ext uri="{FF2B5EF4-FFF2-40B4-BE49-F238E27FC236}">
                <a16:creationId xmlns:a16="http://schemas.microsoft.com/office/drawing/2014/main" id="{BC67B775-1F5A-9C90-317B-323F2DA56ABB}"/>
              </a:ext>
            </a:extLst>
          </p:cNvPr>
          <p:cNvSpPr>
            <a:spLocks noGrp="1"/>
          </p:cNvSpPr>
          <p:nvPr>
            <p:ph type="body" sz="quarter" idx="15" hasCustomPrompt="1"/>
          </p:nvPr>
        </p:nvSpPr>
        <p:spPr>
          <a:xfrm>
            <a:off x="450407" y="6126133"/>
            <a:ext cx="7142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bg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Tree>
    <p:extLst>
      <p:ext uri="{BB962C8B-B14F-4D97-AF65-F5344CB8AC3E}">
        <p14:creationId xmlns:p14="http://schemas.microsoft.com/office/powerpoint/2010/main" val="1168802062"/>
      </p:ext>
    </p:extLst>
  </p:cSld>
  <p:clrMapOvr>
    <a:masterClrMapping/>
  </p:clrMapOvr>
  <p:extLst>
    <p:ext uri="{DCECCB84-F9BA-43D5-87BE-67443E8EF086}">
      <p15:sldGuideLst xmlns:p15="http://schemas.microsoft.com/office/powerpoint/2012/main">
        <p15:guide id="1" orient="horz" pos="3906">
          <p15:clr>
            <a:srgbClr val="FBAE40"/>
          </p15:clr>
        </p15:guide>
      </p15:sldGuideLst>
    </p:ext>
  </p:extLst>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Quote">
    <p:bg>
      <p:bgPr>
        <a:solidFill>
          <a:schemeClr val="tx2"/>
        </a:solidFill>
        <a:effectLst/>
      </p:bgPr>
    </p:bg>
    <p:spTree>
      <p:nvGrpSpPr>
        <p:cNvPr id="1" name=""/>
        <p:cNvGrpSpPr/>
        <p:nvPr/>
      </p:nvGrpSpPr>
      <p:grpSpPr>
        <a:xfrm>
          <a:off x="0" y="0"/>
          <a:ext cx="0" cy="0"/>
          <a:chOff x="0" y="0"/>
          <a:chExt cx="0" cy="0"/>
        </a:xfrm>
      </p:grpSpPr>
      <p:pic>
        <p:nvPicPr>
          <p:cNvPr id="28" name="Picture 27">
            <a:extLst>
              <a:ext uri="{FF2B5EF4-FFF2-40B4-BE49-F238E27FC236}">
                <a16:creationId xmlns:a16="http://schemas.microsoft.com/office/drawing/2014/main" id="{8A855D2A-4E2B-9FCB-40EA-EB3E4BB850C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1581"/>
            <a:ext cx="12194811" cy="6856418"/>
          </a:xfrm>
          <a:prstGeom prst="rect">
            <a:avLst/>
          </a:prstGeom>
        </p:spPr>
      </p:pic>
      <p:sp>
        <p:nvSpPr>
          <p:cNvPr id="10" name="TextBox 9">
            <a:extLst>
              <a:ext uri="{FF2B5EF4-FFF2-40B4-BE49-F238E27FC236}">
                <a16:creationId xmlns:a16="http://schemas.microsoft.com/office/drawing/2014/main" id="{29C14C0A-B2E7-22B4-2C05-2ACE57262D42}"/>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sp>
        <p:nvSpPr>
          <p:cNvPr id="83" name="Title 1">
            <a:extLst>
              <a:ext uri="{FF2B5EF4-FFF2-40B4-BE49-F238E27FC236}">
                <a16:creationId xmlns:a16="http://schemas.microsoft.com/office/drawing/2014/main" id="{ADBD28B8-CAC9-4163-BE1D-AEC22B473EE2}"/>
              </a:ext>
            </a:extLst>
          </p:cNvPr>
          <p:cNvSpPr>
            <a:spLocks noGrp="1"/>
          </p:cNvSpPr>
          <p:nvPr>
            <p:ph type="title" hasCustomPrompt="1"/>
          </p:nvPr>
        </p:nvSpPr>
        <p:spPr>
          <a:xfrm>
            <a:off x="461048" y="2985802"/>
            <a:ext cx="4425278" cy="498598"/>
          </a:xfrm>
          <a:prstGeom prst="rect">
            <a:avLst/>
          </a:prstGeom>
        </p:spPr>
        <p:txBody>
          <a:bodyPr anchor="ctr" anchorCtr="0"/>
          <a:lstStyle>
            <a:lvl1pPr marL="0" algn="l">
              <a:defRPr sz="3600" b="0">
                <a:solidFill>
                  <a:schemeClr val="bg1"/>
                </a:solidFill>
              </a:defRPr>
            </a:lvl1pPr>
          </a:lstStyle>
          <a:p>
            <a:r>
              <a:rPr lang="en-US"/>
              <a:t>Quote slide</a:t>
            </a:r>
            <a:endParaRPr lang="en-GB"/>
          </a:p>
        </p:txBody>
      </p:sp>
      <p:sp>
        <p:nvSpPr>
          <p:cNvPr id="5" name="Text Placeholder 4">
            <a:extLst>
              <a:ext uri="{FF2B5EF4-FFF2-40B4-BE49-F238E27FC236}">
                <a16:creationId xmlns:a16="http://schemas.microsoft.com/office/drawing/2014/main" id="{678EAE37-C294-0369-19A3-52B85EE7BA25}"/>
              </a:ext>
            </a:extLst>
          </p:cNvPr>
          <p:cNvSpPr>
            <a:spLocks noGrp="1"/>
          </p:cNvSpPr>
          <p:nvPr>
            <p:ph type="body" sz="quarter" idx="10" hasCustomPrompt="1"/>
          </p:nvPr>
        </p:nvSpPr>
        <p:spPr>
          <a:xfrm>
            <a:off x="461048" y="3586161"/>
            <a:ext cx="4425278" cy="292388"/>
          </a:xfrm>
        </p:spPr>
        <p:txBody>
          <a:bodyPr wrap="square">
            <a:spAutoFit/>
          </a:bodyPr>
          <a:lstStyle>
            <a:lvl1pPr marL="0" indent="0" algn="l">
              <a:buNone/>
              <a:defRPr b="1">
                <a:solidFill>
                  <a:schemeClr val="accent6">
                    <a:lumMod val="60000"/>
                    <a:lumOff val="40000"/>
                  </a:schemeClr>
                </a:solidFill>
              </a:defRPr>
            </a:lvl1pPr>
          </a:lstStyle>
          <a:p>
            <a:pPr lvl="0"/>
            <a:r>
              <a:rPr lang="en-US"/>
              <a:t>Person’s name</a:t>
            </a:r>
          </a:p>
        </p:txBody>
      </p:sp>
      <p:grpSp>
        <p:nvGrpSpPr>
          <p:cNvPr id="4" name="Graphic 8">
            <a:extLst>
              <a:ext uri="{FF2B5EF4-FFF2-40B4-BE49-F238E27FC236}">
                <a16:creationId xmlns:a16="http://schemas.microsoft.com/office/drawing/2014/main" id="{C70FA34C-5418-D681-E9D0-F3FEE496E991}"/>
              </a:ext>
            </a:extLst>
          </p:cNvPr>
          <p:cNvGrpSpPr/>
          <p:nvPr userDrawn="1"/>
        </p:nvGrpSpPr>
        <p:grpSpPr>
          <a:xfrm>
            <a:off x="461047" y="6408447"/>
            <a:ext cx="1856490" cy="240876"/>
            <a:chOff x="461047" y="6408447"/>
            <a:chExt cx="1856490" cy="240876"/>
          </a:xfrm>
          <a:solidFill>
            <a:schemeClr val="bg1"/>
          </a:solidFill>
        </p:grpSpPr>
        <p:grpSp>
          <p:nvGrpSpPr>
            <p:cNvPr id="7" name="Graphic 8">
              <a:extLst>
                <a:ext uri="{FF2B5EF4-FFF2-40B4-BE49-F238E27FC236}">
                  <a16:creationId xmlns:a16="http://schemas.microsoft.com/office/drawing/2014/main" id="{819E7218-6A1A-F13D-9676-48DDE46EEE72}"/>
                </a:ext>
              </a:extLst>
            </p:cNvPr>
            <p:cNvGrpSpPr/>
            <p:nvPr/>
          </p:nvGrpSpPr>
          <p:grpSpPr>
            <a:xfrm>
              <a:off x="1603313" y="6465255"/>
              <a:ext cx="714224" cy="151045"/>
              <a:chOff x="1603313" y="6465255"/>
              <a:chExt cx="714224" cy="151045"/>
            </a:xfrm>
            <a:grpFill/>
          </p:grpSpPr>
          <p:sp>
            <p:nvSpPr>
              <p:cNvPr id="19" name="Freeform 18">
                <a:extLst>
                  <a:ext uri="{FF2B5EF4-FFF2-40B4-BE49-F238E27FC236}">
                    <a16:creationId xmlns:a16="http://schemas.microsoft.com/office/drawing/2014/main" id="{EC1FA1FD-28F9-427C-F59E-4981F39D2BCA}"/>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F4F825BD-43E9-07A0-5A0E-A4D713A59110}"/>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71C9DD27-481F-F0F3-D55B-0426BE801D93}"/>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DB59BA65-09FA-3B2C-C935-64F4826B27FD}"/>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76BBA807-0E46-0028-A13B-3924D9A47F1D}"/>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E10102B4-136C-0AFA-FD68-FC4827E9D538}"/>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CB85B295-AA4B-3358-3ABB-AA8E43C89852}"/>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26" name="Freeform 25">
                <a:extLst>
                  <a:ext uri="{FF2B5EF4-FFF2-40B4-BE49-F238E27FC236}">
                    <a16:creationId xmlns:a16="http://schemas.microsoft.com/office/drawing/2014/main" id="{1C2044EB-4773-815D-6CDB-115183B912B1}"/>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8" name="Graphic 8">
              <a:extLst>
                <a:ext uri="{FF2B5EF4-FFF2-40B4-BE49-F238E27FC236}">
                  <a16:creationId xmlns:a16="http://schemas.microsoft.com/office/drawing/2014/main" id="{25FBEB62-1955-0ACC-4B2E-2985CA272A48}"/>
                </a:ext>
              </a:extLst>
            </p:cNvPr>
            <p:cNvGrpSpPr/>
            <p:nvPr/>
          </p:nvGrpSpPr>
          <p:grpSpPr>
            <a:xfrm>
              <a:off x="461047" y="6410373"/>
              <a:ext cx="892791" cy="238950"/>
              <a:chOff x="461047" y="6410373"/>
              <a:chExt cx="892791" cy="238950"/>
            </a:xfrm>
            <a:grpFill/>
          </p:grpSpPr>
          <p:sp>
            <p:nvSpPr>
              <p:cNvPr id="11" name="Freeform 10">
                <a:extLst>
                  <a:ext uri="{FF2B5EF4-FFF2-40B4-BE49-F238E27FC236}">
                    <a16:creationId xmlns:a16="http://schemas.microsoft.com/office/drawing/2014/main" id="{7B7033CE-3C75-D7C0-ED9B-29C18BCCDD37}"/>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12" name="Freeform 11">
                <a:extLst>
                  <a:ext uri="{FF2B5EF4-FFF2-40B4-BE49-F238E27FC236}">
                    <a16:creationId xmlns:a16="http://schemas.microsoft.com/office/drawing/2014/main" id="{54D69836-6E49-0C2B-47F2-8F20801A40CA}"/>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FA60EF8F-3D03-A8B8-F307-C0DDBD48F22E}"/>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4D46F746-1681-30A9-1A44-2DE9C563BA8D}"/>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97B83726-C2DE-E57C-0C04-70E6507748DF}"/>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DC53B46A-E693-AF2F-40D4-96229362D430}"/>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17" name="Freeform 16">
                <a:extLst>
                  <a:ext uri="{FF2B5EF4-FFF2-40B4-BE49-F238E27FC236}">
                    <a16:creationId xmlns:a16="http://schemas.microsoft.com/office/drawing/2014/main" id="{73EB4C79-0C1F-C004-393A-68470385A24A}"/>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0B607FD7-B050-96CF-ED38-B7316ABFFE9F}"/>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9" name="Freeform 8">
              <a:extLst>
                <a:ext uri="{FF2B5EF4-FFF2-40B4-BE49-F238E27FC236}">
                  <a16:creationId xmlns:a16="http://schemas.microsoft.com/office/drawing/2014/main" id="{DEEBDDDF-019E-E338-941F-CDF1EDD61F9F}"/>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27" name="Freeform 26">
            <a:extLst>
              <a:ext uri="{FF2B5EF4-FFF2-40B4-BE49-F238E27FC236}">
                <a16:creationId xmlns:a16="http://schemas.microsoft.com/office/drawing/2014/main" id="{2510689D-5FDD-34F6-D522-A234BA26D337}"/>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6" name="Text Placeholder 10">
            <a:extLst>
              <a:ext uri="{FF2B5EF4-FFF2-40B4-BE49-F238E27FC236}">
                <a16:creationId xmlns:a16="http://schemas.microsoft.com/office/drawing/2014/main" id="{34D13787-D50C-D6F4-CC42-DBB21C90277C}"/>
              </a:ext>
            </a:extLst>
          </p:cNvPr>
          <p:cNvSpPr>
            <a:spLocks noGrp="1"/>
          </p:cNvSpPr>
          <p:nvPr>
            <p:ph type="body" sz="quarter" idx="15" hasCustomPrompt="1"/>
          </p:nvPr>
        </p:nvSpPr>
        <p:spPr>
          <a:xfrm>
            <a:off x="450407" y="6126133"/>
            <a:ext cx="7142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bg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Tree>
    <p:extLst>
      <p:ext uri="{BB962C8B-B14F-4D97-AF65-F5344CB8AC3E}">
        <p14:creationId xmlns:p14="http://schemas.microsoft.com/office/powerpoint/2010/main" val="2823377745"/>
      </p:ext>
    </p:extLst>
  </p:cSld>
  <p:clrMapOvr>
    <a:masterClrMapping/>
  </p:clrMapOvr>
  <p:extLst>
    <p:ext uri="{DCECCB84-F9BA-43D5-87BE-67443E8EF086}">
      <p15:sldGuideLst xmlns:p15="http://schemas.microsoft.com/office/powerpoint/2012/main">
        <p15:guide id="1" orient="horz" pos="3906">
          <p15:clr>
            <a:srgbClr val="FBAE40"/>
          </p15:clr>
        </p15:guide>
      </p15:sldGuideLst>
    </p:ext>
  </p:extLst>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3" name="Graphic 8">
            <a:extLst>
              <a:ext uri="{FF2B5EF4-FFF2-40B4-BE49-F238E27FC236}">
                <a16:creationId xmlns:a16="http://schemas.microsoft.com/office/drawing/2014/main" id="{451C010E-D07C-75B1-5DE4-AA55A8222644}"/>
              </a:ext>
            </a:extLst>
          </p:cNvPr>
          <p:cNvGrpSpPr/>
          <p:nvPr userDrawn="1"/>
        </p:nvGrpSpPr>
        <p:grpSpPr>
          <a:xfrm>
            <a:off x="461047" y="6408447"/>
            <a:ext cx="1856490" cy="240876"/>
            <a:chOff x="461047" y="6408447"/>
            <a:chExt cx="1856490" cy="240876"/>
          </a:xfrm>
        </p:grpSpPr>
        <p:grpSp>
          <p:nvGrpSpPr>
            <p:cNvPr id="6" name="Graphic 8">
              <a:extLst>
                <a:ext uri="{FF2B5EF4-FFF2-40B4-BE49-F238E27FC236}">
                  <a16:creationId xmlns:a16="http://schemas.microsoft.com/office/drawing/2014/main" id="{24E9183B-EDDC-27C0-4472-97C0CE852BAA}"/>
                </a:ext>
              </a:extLst>
            </p:cNvPr>
            <p:cNvGrpSpPr/>
            <p:nvPr/>
          </p:nvGrpSpPr>
          <p:grpSpPr>
            <a:xfrm>
              <a:off x="1603313" y="6465255"/>
              <a:ext cx="714224" cy="151045"/>
              <a:chOff x="1603313" y="6465255"/>
              <a:chExt cx="714224" cy="151045"/>
            </a:xfrm>
            <a:solidFill>
              <a:srgbClr val="58595B"/>
            </a:solidFill>
          </p:grpSpPr>
          <p:sp>
            <p:nvSpPr>
              <p:cNvPr id="54" name="Freeform 53">
                <a:extLst>
                  <a:ext uri="{FF2B5EF4-FFF2-40B4-BE49-F238E27FC236}">
                    <a16:creationId xmlns:a16="http://schemas.microsoft.com/office/drawing/2014/main" id="{B4A3531F-5C88-6FC2-3BB0-45BF32FB6C6F}"/>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solidFill>
                <a:srgbClr val="58595B"/>
              </a:solidFill>
              <a:ln w="3589"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81F9F56A-15C9-9155-C86B-58C84B0D2350}"/>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solidFill>
                <a:srgbClr val="58595B"/>
              </a:solidFill>
              <a:ln w="3589"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BEC5DD8A-6CAB-EF73-B99E-0ACC71B1BBAB}"/>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solidFill>
                <a:srgbClr val="58595B"/>
              </a:solidFill>
              <a:ln w="3589"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D981E697-118C-FEF4-C6DE-E56729730F57}"/>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solidFill>
                <a:srgbClr val="58595B"/>
              </a:solidFill>
              <a:ln w="3589"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3061497A-99D0-EC06-BD57-4D2F7427180C}"/>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solidFill>
                <a:srgbClr val="58595B"/>
              </a:solidFill>
              <a:ln w="3589"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97B95F19-9E79-9002-78CD-F0C6C5F24880}"/>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solidFill>
                <a:srgbClr val="58595B"/>
              </a:solidFill>
              <a:ln w="3589"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3B8EF7AD-9408-716B-4EFC-0C921D85A196}"/>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solidFill>
                <a:srgbClr val="58595B"/>
              </a:solidFill>
              <a:ln w="3589"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07101C4F-40C3-907F-C3BC-3F68E25BFD90}"/>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solidFill>
                <a:srgbClr val="58595B"/>
              </a:solidFill>
              <a:ln w="3589" cap="flat">
                <a:noFill/>
                <a:prstDash val="solid"/>
                <a:miter/>
              </a:ln>
            </p:spPr>
            <p:txBody>
              <a:bodyPr rtlCol="0" anchor="ctr"/>
              <a:lstStyle/>
              <a:p>
                <a:endParaRPr lang="en-GB"/>
              </a:p>
            </p:txBody>
          </p:sp>
        </p:grpSp>
        <p:grpSp>
          <p:nvGrpSpPr>
            <p:cNvPr id="7" name="Graphic 8">
              <a:extLst>
                <a:ext uri="{FF2B5EF4-FFF2-40B4-BE49-F238E27FC236}">
                  <a16:creationId xmlns:a16="http://schemas.microsoft.com/office/drawing/2014/main" id="{B7EB3BBD-DD24-024B-2E5C-D15435782023}"/>
                </a:ext>
              </a:extLst>
            </p:cNvPr>
            <p:cNvGrpSpPr/>
            <p:nvPr/>
          </p:nvGrpSpPr>
          <p:grpSpPr>
            <a:xfrm>
              <a:off x="461047" y="6410373"/>
              <a:ext cx="892791" cy="238950"/>
              <a:chOff x="461047" y="6410373"/>
              <a:chExt cx="892791" cy="238950"/>
            </a:xfrm>
          </p:grpSpPr>
          <p:sp>
            <p:nvSpPr>
              <p:cNvPr id="14" name="Freeform 13">
                <a:extLst>
                  <a:ext uri="{FF2B5EF4-FFF2-40B4-BE49-F238E27FC236}">
                    <a16:creationId xmlns:a16="http://schemas.microsoft.com/office/drawing/2014/main" id="{8AADA979-5681-2104-B483-5F6B429E8943}"/>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solidFill>
                <a:srgbClr val="58595B"/>
              </a:solidFill>
              <a:ln w="3589"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14229FE8-3890-50E7-E1F7-6D4933F9BFC5}"/>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solidFill>
                <a:srgbClr val="58595B"/>
              </a:solidFill>
              <a:ln w="3589"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0540BBF7-5A1E-6862-59E2-4B5807477631}"/>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solidFill>
                <a:srgbClr val="58595B"/>
              </a:solidFill>
              <a:ln w="3589"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60F9A067-9A93-FFC3-1267-968E43CA3AFE}"/>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solidFill>
                <a:srgbClr val="58595B"/>
              </a:solid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7B2FA7BA-FF7F-3EF4-FB89-A7932EDED837}"/>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solidFill>
                <a:srgbClr val="58595B"/>
              </a:solidFill>
              <a:ln w="3589"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F2D74809-A117-08DE-33C7-6DA7773457D4}"/>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solidFill>
                <a:srgbClr val="58595B"/>
              </a:solid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7CE74F13-B31D-A0F5-51C5-9653E8DB278E}"/>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solidFill>
                <a:srgbClr val="CF0A2C"/>
              </a:solidFill>
              <a:ln w="3589"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6D5219AE-BFAD-6AB5-43F9-D0D60FB91648}"/>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solidFill>
                <a:srgbClr val="CF0A2C"/>
              </a:solidFill>
              <a:ln w="3589" cap="flat">
                <a:noFill/>
                <a:prstDash val="solid"/>
                <a:miter/>
              </a:ln>
            </p:spPr>
            <p:txBody>
              <a:bodyPr rtlCol="0" anchor="ctr"/>
              <a:lstStyle/>
              <a:p>
                <a:endParaRPr lang="en-GB"/>
              </a:p>
            </p:txBody>
          </p:sp>
        </p:grpSp>
        <p:sp>
          <p:nvSpPr>
            <p:cNvPr id="12" name="Freeform 11">
              <a:extLst>
                <a:ext uri="{FF2B5EF4-FFF2-40B4-BE49-F238E27FC236}">
                  <a16:creationId xmlns:a16="http://schemas.microsoft.com/office/drawing/2014/main" id="{C603294B-98E9-FAA6-CF4F-02121DD211B6}"/>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ln w="3062" cap="flat">
              <a:solidFill>
                <a:srgbClr val="58595B"/>
              </a:solidFill>
              <a:prstDash val="solid"/>
              <a:miter/>
            </a:ln>
          </p:spPr>
          <p:txBody>
            <a:bodyPr rtlCol="0" anchor="ctr"/>
            <a:lstStyle/>
            <a:p>
              <a:endParaRPr lang="en-GB"/>
            </a:p>
          </p:txBody>
        </p:sp>
      </p:grpSp>
      <p:sp>
        <p:nvSpPr>
          <p:cNvPr id="2" name="Text Placeholder 10">
            <a:extLst>
              <a:ext uri="{FF2B5EF4-FFF2-40B4-BE49-F238E27FC236}">
                <a16:creationId xmlns:a16="http://schemas.microsoft.com/office/drawing/2014/main" id="{7DBED6FC-4BDC-B018-D990-C73484E0BB00}"/>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tx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
        <p:nvSpPr>
          <p:cNvPr id="8" name="TextBox 7">
            <a:extLst>
              <a:ext uri="{FF2B5EF4-FFF2-40B4-BE49-F238E27FC236}">
                <a16:creationId xmlns:a16="http://schemas.microsoft.com/office/drawing/2014/main" id="{8C94A7B7-BEA4-4951-28A7-303732FD088A}"/>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tx1"/>
                </a:solidFill>
              </a:rPr>
              <a:pPr algn="r"/>
              <a:t>‹#›</a:t>
            </a:fld>
            <a:endParaRPr lang="en-GB" sz="800">
              <a:solidFill>
                <a:schemeClr val="tx1"/>
              </a:solidFill>
            </a:endParaRPr>
          </a:p>
        </p:txBody>
      </p:sp>
    </p:spTree>
    <p:extLst>
      <p:ext uri="{BB962C8B-B14F-4D97-AF65-F5344CB8AC3E}">
        <p14:creationId xmlns:p14="http://schemas.microsoft.com/office/powerpoint/2010/main" val="152676904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3_Blank_re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486662A-4452-D6F9-A713-BF647588EF26}"/>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11" y="1581"/>
            <a:ext cx="12189189" cy="6856419"/>
          </a:xfrm>
          <a:prstGeom prst="rect">
            <a:avLst/>
          </a:prstGeom>
        </p:spPr>
      </p:pic>
      <p:sp>
        <p:nvSpPr>
          <p:cNvPr id="83" name="Title 1">
            <a:extLst>
              <a:ext uri="{FF2B5EF4-FFF2-40B4-BE49-F238E27FC236}">
                <a16:creationId xmlns:a16="http://schemas.microsoft.com/office/drawing/2014/main" id="{ADBD28B8-CAC9-4163-BE1D-AEC22B473EE2}"/>
              </a:ext>
            </a:extLst>
          </p:cNvPr>
          <p:cNvSpPr>
            <a:spLocks noGrp="1"/>
          </p:cNvSpPr>
          <p:nvPr>
            <p:ph type="title" hasCustomPrompt="1"/>
          </p:nvPr>
        </p:nvSpPr>
        <p:spPr>
          <a:xfrm>
            <a:off x="450407" y="448820"/>
            <a:ext cx="11298681" cy="775597"/>
          </a:xfrm>
          <a:prstGeom prst="rect">
            <a:avLst/>
          </a:prstGeom>
        </p:spPr>
        <p:txBody>
          <a:bodyPr/>
          <a:lstStyle>
            <a:lvl1pPr>
              <a:defRPr b="1">
                <a:solidFill>
                  <a:schemeClr val="bg1"/>
                </a:solidFill>
              </a:defRPr>
            </a:lvl1pPr>
          </a:lstStyle>
          <a:p>
            <a:r>
              <a:rPr lang="en-US"/>
              <a:t>Slide headline text goes over no more than two lines</a:t>
            </a:r>
            <a:br>
              <a:rPr lang="en-US"/>
            </a:br>
            <a:r>
              <a:rPr lang="en-US"/>
              <a:t>Title only</a:t>
            </a:r>
            <a:endParaRPr lang="en-GB"/>
          </a:p>
        </p:txBody>
      </p:sp>
      <p:sp>
        <p:nvSpPr>
          <p:cNvPr id="10" name="TextBox 9">
            <a:extLst>
              <a:ext uri="{FF2B5EF4-FFF2-40B4-BE49-F238E27FC236}">
                <a16:creationId xmlns:a16="http://schemas.microsoft.com/office/drawing/2014/main" id="{29C14C0A-B2E7-22B4-2C05-2ACE57262D42}"/>
              </a:ext>
            </a:extLst>
          </p:cNvPr>
          <p:cNvSpPr txBox="1"/>
          <p:nvPr userDrawn="1"/>
        </p:nvSpPr>
        <p:spPr>
          <a:xfrm flipH="1">
            <a:off x="11357487"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grpSp>
        <p:nvGrpSpPr>
          <p:cNvPr id="45" name="Graphic 8">
            <a:extLst>
              <a:ext uri="{FF2B5EF4-FFF2-40B4-BE49-F238E27FC236}">
                <a16:creationId xmlns:a16="http://schemas.microsoft.com/office/drawing/2014/main" id="{8460F5AA-9881-6B17-8C20-78996AE9EFAB}"/>
              </a:ext>
            </a:extLst>
          </p:cNvPr>
          <p:cNvGrpSpPr/>
          <p:nvPr userDrawn="1"/>
        </p:nvGrpSpPr>
        <p:grpSpPr>
          <a:xfrm>
            <a:off x="461047" y="6408447"/>
            <a:ext cx="1856490" cy="240876"/>
            <a:chOff x="461047" y="6408447"/>
            <a:chExt cx="1856490" cy="240876"/>
          </a:xfrm>
          <a:solidFill>
            <a:schemeClr val="bg1"/>
          </a:solidFill>
        </p:grpSpPr>
        <p:grpSp>
          <p:nvGrpSpPr>
            <p:cNvPr id="46" name="Graphic 8">
              <a:extLst>
                <a:ext uri="{FF2B5EF4-FFF2-40B4-BE49-F238E27FC236}">
                  <a16:creationId xmlns:a16="http://schemas.microsoft.com/office/drawing/2014/main" id="{1D360C91-680B-59C4-8781-AD46FE20CC6A}"/>
                </a:ext>
              </a:extLst>
            </p:cNvPr>
            <p:cNvGrpSpPr/>
            <p:nvPr/>
          </p:nvGrpSpPr>
          <p:grpSpPr>
            <a:xfrm>
              <a:off x="1603313" y="6465255"/>
              <a:ext cx="714224" cy="151045"/>
              <a:chOff x="1603313" y="6465255"/>
              <a:chExt cx="714224" cy="151045"/>
            </a:xfrm>
            <a:grpFill/>
          </p:grpSpPr>
          <p:sp>
            <p:nvSpPr>
              <p:cNvPr id="57" name="Freeform 56">
                <a:extLst>
                  <a:ext uri="{FF2B5EF4-FFF2-40B4-BE49-F238E27FC236}">
                    <a16:creationId xmlns:a16="http://schemas.microsoft.com/office/drawing/2014/main" id="{1E2D11C9-FDE6-6AC7-62C4-85BD0AC52A25}"/>
                  </a:ext>
                </a:extLst>
              </p:cNvPr>
              <p:cNvSpPr/>
              <p:nvPr/>
            </p:nvSpPr>
            <p:spPr>
              <a:xfrm>
                <a:off x="1603313" y="6465255"/>
                <a:ext cx="111802" cy="119246"/>
              </a:xfrm>
              <a:custGeom>
                <a:avLst/>
                <a:gdLst>
                  <a:gd name="connsiteX0" fmla="*/ 0 w 111802"/>
                  <a:gd name="connsiteY0" fmla="*/ 59623 h 119246"/>
                  <a:gd name="connsiteX1" fmla="*/ 55899 w 111802"/>
                  <a:gd name="connsiteY1" fmla="*/ 0 h 119246"/>
                  <a:gd name="connsiteX2" fmla="*/ 111802 w 111802"/>
                  <a:gd name="connsiteY2" fmla="*/ 59623 h 119246"/>
                  <a:gd name="connsiteX3" fmla="*/ 55899 w 111802"/>
                  <a:gd name="connsiteY3" fmla="*/ 119246 h 119246"/>
                  <a:gd name="connsiteX4" fmla="*/ 0 w 111802"/>
                  <a:gd name="connsiteY4" fmla="*/ 59623 h 119246"/>
                  <a:gd name="connsiteX5" fmla="*/ 101451 w 111802"/>
                  <a:gd name="connsiteY5" fmla="*/ 59623 h 119246"/>
                  <a:gd name="connsiteX6" fmla="*/ 55899 w 111802"/>
                  <a:gd name="connsiteY6" fmla="*/ 8989 h 119246"/>
                  <a:gd name="connsiteX7" fmla="*/ 10351 w 111802"/>
                  <a:gd name="connsiteY7" fmla="*/ 59623 h 119246"/>
                  <a:gd name="connsiteX8" fmla="*/ 55899 w 111802"/>
                  <a:gd name="connsiteY8" fmla="*/ 110257 h 119246"/>
                  <a:gd name="connsiteX9" fmla="*/ 101451 w 111802"/>
                  <a:gd name="connsiteY9" fmla="*/ 59623 h 11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02" h="119246">
                    <a:moveTo>
                      <a:pt x="0" y="59623"/>
                    </a:moveTo>
                    <a:cubicBezTo>
                      <a:pt x="0" y="25924"/>
                      <a:pt x="22086" y="0"/>
                      <a:pt x="55899" y="0"/>
                    </a:cubicBezTo>
                    <a:cubicBezTo>
                      <a:pt x="89713" y="0"/>
                      <a:pt x="111802" y="25924"/>
                      <a:pt x="111802" y="59623"/>
                    </a:cubicBezTo>
                    <a:cubicBezTo>
                      <a:pt x="111802" y="93323"/>
                      <a:pt x="89548" y="119246"/>
                      <a:pt x="55899" y="119246"/>
                    </a:cubicBezTo>
                    <a:cubicBezTo>
                      <a:pt x="22086" y="119246"/>
                      <a:pt x="0" y="93323"/>
                      <a:pt x="0" y="59623"/>
                    </a:cubicBezTo>
                    <a:close/>
                    <a:moveTo>
                      <a:pt x="101451" y="59623"/>
                    </a:moveTo>
                    <a:cubicBezTo>
                      <a:pt x="101451" y="30244"/>
                      <a:pt x="83506" y="8989"/>
                      <a:pt x="55899" y="8989"/>
                    </a:cubicBezTo>
                    <a:cubicBezTo>
                      <a:pt x="27951" y="8989"/>
                      <a:pt x="10351" y="30247"/>
                      <a:pt x="10351" y="59623"/>
                    </a:cubicBezTo>
                    <a:cubicBezTo>
                      <a:pt x="10351" y="88654"/>
                      <a:pt x="27948" y="110257"/>
                      <a:pt x="55899" y="110257"/>
                    </a:cubicBezTo>
                    <a:cubicBezTo>
                      <a:pt x="83506" y="110257"/>
                      <a:pt x="101451" y="88654"/>
                      <a:pt x="101451" y="59623"/>
                    </a:cubicBezTo>
                    <a:close/>
                  </a:path>
                </a:pathLst>
              </a:custGeom>
              <a:grpFill/>
              <a:ln w="3589"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3CD99444-EE57-56C4-A504-BC6CF588EC0E}"/>
                  </a:ext>
                </a:extLst>
              </p:cNvPr>
              <p:cNvSpPr/>
              <p:nvPr/>
            </p:nvSpPr>
            <p:spPr>
              <a:xfrm>
                <a:off x="1739081" y="6496874"/>
                <a:ext cx="65218" cy="85550"/>
              </a:xfrm>
              <a:custGeom>
                <a:avLst/>
                <a:gdLst>
                  <a:gd name="connsiteX0" fmla="*/ 56244 w 65218"/>
                  <a:gd name="connsiteY0" fmla="*/ 85550 h 85550"/>
                  <a:gd name="connsiteX1" fmla="*/ 56244 w 65218"/>
                  <a:gd name="connsiteY1" fmla="*/ 29041 h 85550"/>
                  <a:gd name="connsiteX2" fmla="*/ 36060 w 65218"/>
                  <a:gd name="connsiteY2" fmla="*/ 8129 h 85550"/>
                  <a:gd name="connsiteX3" fmla="*/ 8975 w 65218"/>
                  <a:gd name="connsiteY3" fmla="*/ 22471 h 85550"/>
                  <a:gd name="connsiteX4" fmla="*/ 8975 w 65218"/>
                  <a:gd name="connsiteY4" fmla="*/ 85547 h 85550"/>
                  <a:gd name="connsiteX5" fmla="*/ 0 w 65218"/>
                  <a:gd name="connsiteY5" fmla="*/ 85547 h 85550"/>
                  <a:gd name="connsiteX6" fmla="*/ 0 w 65218"/>
                  <a:gd name="connsiteY6" fmla="*/ 2077 h 85550"/>
                  <a:gd name="connsiteX7" fmla="*/ 8975 w 65218"/>
                  <a:gd name="connsiteY7" fmla="*/ 2077 h 85550"/>
                  <a:gd name="connsiteX8" fmla="*/ 8975 w 65218"/>
                  <a:gd name="connsiteY8" fmla="*/ 14692 h 85550"/>
                  <a:gd name="connsiteX9" fmla="*/ 38996 w 65218"/>
                  <a:gd name="connsiteY9" fmla="*/ 0 h 85550"/>
                  <a:gd name="connsiteX10" fmla="*/ 65219 w 65218"/>
                  <a:gd name="connsiteY10" fmla="*/ 27133 h 85550"/>
                  <a:gd name="connsiteX11" fmla="*/ 65219 w 65218"/>
                  <a:gd name="connsiteY11" fmla="*/ 85547 h 85550"/>
                  <a:gd name="connsiteX12" fmla="*/ 56248 w 65218"/>
                  <a:gd name="connsiteY12" fmla="*/ 85547 h 8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18" h="85550">
                    <a:moveTo>
                      <a:pt x="56244" y="85550"/>
                    </a:moveTo>
                    <a:lnTo>
                      <a:pt x="56244" y="29041"/>
                    </a:lnTo>
                    <a:cubicBezTo>
                      <a:pt x="56244" y="12971"/>
                      <a:pt x="48136" y="8129"/>
                      <a:pt x="36060" y="8129"/>
                    </a:cubicBezTo>
                    <a:cubicBezTo>
                      <a:pt x="25360" y="8129"/>
                      <a:pt x="14319" y="14868"/>
                      <a:pt x="8975" y="22471"/>
                    </a:cubicBezTo>
                    <a:lnTo>
                      <a:pt x="8975" y="85547"/>
                    </a:lnTo>
                    <a:lnTo>
                      <a:pt x="0" y="85547"/>
                    </a:lnTo>
                    <a:lnTo>
                      <a:pt x="0" y="2077"/>
                    </a:lnTo>
                    <a:lnTo>
                      <a:pt x="8975" y="2077"/>
                    </a:lnTo>
                    <a:lnTo>
                      <a:pt x="8975" y="14692"/>
                    </a:lnTo>
                    <a:cubicBezTo>
                      <a:pt x="15013" y="7434"/>
                      <a:pt x="26916" y="0"/>
                      <a:pt x="38996" y="0"/>
                    </a:cubicBezTo>
                    <a:cubicBezTo>
                      <a:pt x="55903" y="0"/>
                      <a:pt x="65219" y="8294"/>
                      <a:pt x="65219" y="27133"/>
                    </a:cubicBezTo>
                    <a:lnTo>
                      <a:pt x="65219" y="85547"/>
                    </a:lnTo>
                    <a:lnTo>
                      <a:pt x="56248" y="85547"/>
                    </a:lnTo>
                    <a:close/>
                  </a:path>
                </a:pathLst>
              </a:custGeom>
              <a:grpFill/>
              <a:ln w="3589"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98B745C4-A290-E64F-B911-22FB6BB355AE}"/>
                  </a:ext>
                </a:extLst>
              </p:cNvPr>
              <p:cNvSpPr/>
              <p:nvPr/>
            </p:nvSpPr>
            <p:spPr>
              <a:xfrm>
                <a:off x="1827410" y="6496881"/>
                <a:ext cx="70045" cy="87620"/>
              </a:xfrm>
              <a:custGeom>
                <a:avLst/>
                <a:gdLst>
                  <a:gd name="connsiteX0" fmla="*/ 0 w 70045"/>
                  <a:gd name="connsiteY0" fmla="*/ 43722 h 87620"/>
                  <a:gd name="connsiteX1" fmla="*/ 40545 w 70045"/>
                  <a:gd name="connsiteY1" fmla="*/ 0 h 87620"/>
                  <a:gd name="connsiteX2" fmla="*/ 70046 w 70045"/>
                  <a:gd name="connsiteY2" fmla="*/ 14173 h 87620"/>
                  <a:gd name="connsiteX3" fmla="*/ 63835 w 70045"/>
                  <a:gd name="connsiteY3" fmla="*/ 19703 h 87620"/>
                  <a:gd name="connsiteX4" fmla="*/ 41059 w 70045"/>
                  <a:gd name="connsiteY4" fmla="*/ 8125 h 87620"/>
                  <a:gd name="connsiteX5" fmla="*/ 9661 w 70045"/>
                  <a:gd name="connsiteY5" fmla="*/ 43726 h 87620"/>
                  <a:gd name="connsiteX6" fmla="*/ 41059 w 70045"/>
                  <a:gd name="connsiteY6" fmla="*/ 79499 h 87620"/>
                  <a:gd name="connsiteX7" fmla="*/ 63835 w 70045"/>
                  <a:gd name="connsiteY7" fmla="*/ 67748 h 87620"/>
                  <a:gd name="connsiteX8" fmla="*/ 70046 w 70045"/>
                  <a:gd name="connsiteY8" fmla="*/ 73278 h 87620"/>
                  <a:gd name="connsiteX9" fmla="*/ 40545 w 70045"/>
                  <a:gd name="connsiteY9" fmla="*/ 87620 h 87620"/>
                  <a:gd name="connsiteX10" fmla="*/ 0 w 70045"/>
                  <a:gd name="connsiteY10" fmla="*/ 43726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45" h="87620">
                    <a:moveTo>
                      <a:pt x="0" y="43722"/>
                    </a:moveTo>
                    <a:cubicBezTo>
                      <a:pt x="0" y="19354"/>
                      <a:pt x="16048" y="0"/>
                      <a:pt x="40545" y="0"/>
                    </a:cubicBezTo>
                    <a:cubicBezTo>
                      <a:pt x="55037" y="0"/>
                      <a:pt x="63318" y="5702"/>
                      <a:pt x="70046" y="14173"/>
                    </a:cubicBezTo>
                    <a:lnTo>
                      <a:pt x="63835" y="19703"/>
                    </a:lnTo>
                    <a:cubicBezTo>
                      <a:pt x="57794" y="11408"/>
                      <a:pt x="50206" y="8125"/>
                      <a:pt x="41059" y="8125"/>
                    </a:cubicBezTo>
                    <a:cubicBezTo>
                      <a:pt x="21565" y="8125"/>
                      <a:pt x="9661" y="23677"/>
                      <a:pt x="9661" y="43726"/>
                    </a:cubicBezTo>
                    <a:cubicBezTo>
                      <a:pt x="9661" y="63774"/>
                      <a:pt x="21565" y="79499"/>
                      <a:pt x="41059" y="79499"/>
                    </a:cubicBezTo>
                    <a:cubicBezTo>
                      <a:pt x="50206" y="79499"/>
                      <a:pt x="57794" y="76043"/>
                      <a:pt x="63835" y="67748"/>
                    </a:cubicBezTo>
                    <a:lnTo>
                      <a:pt x="70046" y="73278"/>
                    </a:lnTo>
                    <a:cubicBezTo>
                      <a:pt x="63318" y="81918"/>
                      <a:pt x="55037" y="87620"/>
                      <a:pt x="40545" y="87620"/>
                    </a:cubicBezTo>
                    <a:cubicBezTo>
                      <a:pt x="16048" y="87620"/>
                      <a:pt x="0" y="68090"/>
                      <a:pt x="0" y="43726"/>
                    </a:cubicBezTo>
                    <a:close/>
                  </a:path>
                </a:pathLst>
              </a:custGeom>
              <a:grpFill/>
              <a:ln w="3589"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57C76507-13AE-538E-2BE0-650D44017FCC}"/>
                  </a:ext>
                </a:extLst>
              </p:cNvPr>
              <p:cNvSpPr/>
              <p:nvPr/>
            </p:nvSpPr>
            <p:spPr>
              <a:xfrm>
                <a:off x="1912634" y="6496881"/>
                <a:ext cx="80228" cy="87616"/>
              </a:xfrm>
              <a:custGeom>
                <a:avLst/>
                <a:gdLst>
                  <a:gd name="connsiteX0" fmla="*/ 0 w 80228"/>
                  <a:gd name="connsiteY0" fmla="*/ 43722 h 87616"/>
                  <a:gd name="connsiteX1" fmla="*/ 40028 w 80228"/>
                  <a:gd name="connsiteY1" fmla="*/ 0 h 87616"/>
                  <a:gd name="connsiteX2" fmla="*/ 80228 w 80228"/>
                  <a:gd name="connsiteY2" fmla="*/ 43722 h 87616"/>
                  <a:gd name="connsiteX3" fmla="*/ 40028 w 80228"/>
                  <a:gd name="connsiteY3" fmla="*/ 87617 h 87616"/>
                  <a:gd name="connsiteX4" fmla="*/ 0 w 80228"/>
                  <a:gd name="connsiteY4" fmla="*/ 43722 h 87616"/>
                  <a:gd name="connsiteX5" fmla="*/ 70563 w 80228"/>
                  <a:gd name="connsiteY5" fmla="*/ 43722 h 87616"/>
                  <a:gd name="connsiteX6" fmla="*/ 40028 w 80228"/>
                  <a:gd name="connsiteY6" fmla="*/ 8122 h 87616"/>
                  <a:gd name="connsiteX7" fmla="*/ 9661 w 80228"/>
                  <a:gd name="connsiteY7" fmla="*/ 43722 h 87616"/>
                  <a:gd name="connsiteX8" fmla="*/ 40028 w 80228"/>
                  <a:gd name="connsiteY8" fmla="*/ 79495 h 87616"/>
                  <a:gd name="connsiteX9" fmla="*/ 70563 w 80228"/>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8" h="87616">
                    <a:moveTo>
                      <a:pt x="0" y="43722"/>
                    </a:moveTo>
                    <a:cubicBezTo>
                      <a:pt x="0" y="19354"/>
                      <a:pt x="15699" y="0"/>
                      <a:pt x="40028" y="0"/>
                    </a:cubicBezTo>
                    <a:cubicBezTo>
                      <a:pt x="64698" y="0"/>
                      <a:pt x="80228" y="19354"/>
                      <a:pt x="80228" y="43722"/>
                    </a:cubicBezTo>
                    <a:cubicBezTo>
                      <a:pt x="80228" y="68090"/>
                      <a:pt x="64701" y="87617"/>
                      <a:pt x="40028" y="87617"/>
                    </a:cubicBezTo>
                    <a:cubicBezTo>
                      <a:pt x="15699" y="87617"/>
                      <a:pt x="0" y="68087"/>
                      <a:pt x="0" y="43722"/>
                    </a:cubicBezTo>
                    <a:close/>
                    <a:moveTo>
                      <a:pt x="70563" y="43722"/>
                    </a:moveTo>
                    <a:cubicBezTo>
                      <a:pt x="70563" y="25232"/>
                      <a:pt x="59698" y="8122"/>
                      <a:pt x="40028" y="8122"/>
                    </a:cubicBezTo>
                    <a:cubicBezTo>
                      <a:pt x="20702" y="8122"/>
                      <a:pt x="9661" y="25229"/>
                      <a:pt x="9661" y="43722"/>
                    </a:cubicBezTo>
                    <a:cubicBezTo>
                      <a:pt x="9661" y="62388"/>
                      <a:pt x="20702" y="79495"/>
                      <a:pt x="40028" y="79495"/>
                    </a:cubicBezTo>
                    <a:cubicBezTo>
                      <a:pt x="59698" y="79495"/>
                      <a:pt x="70563" y="62388"/>
                      <a:pt x="70563" y="43722"/>
                    </a:cubicBezTo>
                    <a:close/>
                  </a:path>
                </a:pathLst>
              </a:custGeom>
              <a:grpFill/>
              <a:ln w="3589"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A65E88F5-02D3-E524-18DE-01754B22B153}"/>
                  </a:ext>
                </a:extLst>
              </p:cNvPr>
              <p:cNvSpPr/>
              <p:nvPr/>
            </p:nvSpPr>
            <p:spPr>
              <a:xfrm>
                <a:off x="2015973" y="6467156"/>
                <a:ext cx="8970" cy="115268"/>
              </a:xfrm>
              <a:custGeom>
                <a:avLst/>
                <a:gdLst>
                  <a:gd name="connsiteX0" fmla="*/ 0 w 8970"/>
                  <a:gd name="connsiteY0" fmla="*/ 115268 h 115268"/>
                  <a:gd name="connsiteX1" fmla="*/ 0 w 8970"/>
                  <a:gd name="connsiteY1" fmla="*/ 0 h 115268"/>
                  <a:gd name="connsiteX2" fmla="*/ 8971 w 8970"/>
                  <a:gd name="connsiteY2" fmla="*/ 0 h 115268"/>
                  <a:gd name="connsiteX3" fmla="*/ 8971 w 8970"/>
                  <a:gd name="connsiteY3" fmla="*/ 115268 h 115268"/>
                  <a:gd name="connsiteX4" fmla="*/ 0 w 8970"/>
                  <a:gd name="connsiteY4" fmla="*/ 115268 h 11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 h="115268">
                    <a:moveTo>
                      <a:pt x="0" y="115268"/>
                    </a:moveTo>
                    <a:lnTo>
                      <a:pt x="0" y="0"/>
                    </a:lnTo>
                    <a:lnTo>
                      <a:pt x="8971" y="0"/>
                    </a:lnTo>
                    <a:lnTo>
                      <a:pt x="8971" y="115268"/>
                    </a:lnTo>
                    <a:lnTo>
                      <a:pt x="0" y="115268"/>
                    </a:lnTo>
                    <a:close/>
                  </a:path>
                </a:pathLst>
              </a:custGeom>
              <a:grpFill/>
              <a:ln w="3589"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20DD562B-D3CA-59AE-962A-BF84E1F3A113}"/>
                  </a:ext>
                </a:extLst>
              </p:cNvPr>
              <p:cNvSpPr/>
              <p:nvPr/>
            </p:nvSpPr>
            <p:spPr>
              <a:xfrm>
                <a:off x="2048057" y="6496881"/>
                <a:ext cx="80231" cy="87616"/>
              </a:xfrm>
              <a:custGeom>
                <a:avLst/>
                <a:gdLst>
                  <a:gd name="connsiteX0" fmla="*/ 0 w 80231"/>
                  <a:gd name="connsiteY0" fmla="*/ 43722 h 87616"/>
                  <a:gd name="connsiteX1" fmla="*/ 40031 w 80231"/>
                  <a:gd name="connsiteY1" fmla="*/ 0 h 87616"/>
                  <a:gd name="connsiteX2" fmla="*/ 80232 w 80231"/>
                  <a:gd name="connsiteY2" fmla="*/ 43722 h 87616"/>
                  <a:gd name="connsiteX3" fmla="*/ 40031 w 80231"/>
                  <a:gd name="connsiteY3" fmla="*/ 87617 h 87616"/>
                  <a:gd name="connsiteX4" fmla="*/ 0 w 80231"/>
                  <a:gd name="connsiteY4" fmla="*/ 43722 h 87616"/>
                  <a:gd name="connsiteX5" fmla="*/ 70567 w 80231"/>
                  <a:gd name="connsiteY5" fmla="*/ 43722 h 87616"/>
                  <a:gd name="connsiteX6" fmla="*/ 40031 w 80231"/>
                  <a:gd name="connsiteY6" fmla="*/ 8122 h 87616"/>
                  <a:gd name="connsiteX7" fmla="*/ 9665 w 80231"/>
                  <a:gd name="connsiteY7" fmla="*/ 43722 h 87616"/>
                  <a:gd name="connsiteX8" fmla="*/ 40031 w 80231"/>
                  <a:gd name="connsiteY8" fmla="*/ 79495 h 87616"/>
                  <a:gd name="connsiteX9" fmla="*/ 70567 w 80231"/>
                  <a:gd name="connsiteY9" fmla="*/ 43722 h 8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31" h="87616">
                    <a:moveTo>
                      <a:pt x="0" y="43722"/>
                    </a:moveTo>
                    <a:cubicBezTo>
                      <a:pt x="0" y="19354"/>
                      <a:pt x="15699" y="0"/>
                      <a:pt x="40031" y="0"/>
                    </a:cubicBezTo>
                    <a:cubicBezTo>
                      <a:pt x="64701" y="0"/>
                      <a:pt x="80232" y="19354"/>
                      <a:pt x="80232" y="43722"/>
                    </a:cubicBezTo>
                    <a:cubicBezTo>
                      <a:pt x="80232" y="68090"/>
                      <a:pt x="64705" y="87617"/>
                      <a:pt x="40031" y="87617"/>
                    </a:cubicBezTo>
                    <a:cubicBezTo>
                      <a:pt x="15699" y="87617"/>
                      <a:pt x="0" y="68087"/>
                      <a:pt x="0" y="43722"/>
                    </a:cubicBezTo>
                    <a:close/>
                    <a:moveTo>
                      <a:pt x="70567" y="43722"/>
                    </a:moveTo>
                    <a:cubicBezTo>
                      <a:pt x="70567" y="25232"/>
                      <a:pt x="59698" y="8122"/>
                      <a:pt x="40031" y="8122"/>
                    </a:cubicBezTo>
                    <a:cubicBezTo>
                      <a:pt x="20706" y="8122"/>
                      <a:pt x="9665" y="25229"/>
                      <a:pt x="9665" y="43722"/>
                    </a:cubicBezTo>
                    <a:cubicBezTo>
                      <a:pt x="9665" y="62388"/>
                      <a:pt x="20706" y="79495"/>
                      <a:pt x="40031" y="79495"/>
                    </a:cubicBezTo>
                    <a:cubicBezTo>
                      <a:pt x="59698" y="79495"/>
                      <a:pt x="70567" y="62388"/>
                      <a:pt x="70567" y="43722"/>
                    </a:cubicBezTo>
                    <a:close/>
                  </a:path>
                </a:pathLst>
              </a:custGeom>
              <a:grpFill/>
              <a:ln w="3589"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28F2AAAF-489B-5F3C-CA0B-36FBA9F15E83}"/>
                  </a:ext>
                </a:extLst>
              </p:cNvPr>
              <p:cNvSpPr/>
              <p:nvPr/>
            </p:nvSpPr>
            <p:spPr>
              <a:xfrm>
                <a:off x="2146565" y="6496884"/>
                <a:ext cx="75397" cy="119415"/>
              </a:xfrm>
              <a:custGeom>
                <a:avLst/>
                <a:gdLst>
                  <a:gd name="connsiteX0" fmla="*/ 5003 w 75397"/>
                  <a:gd name="connsiteY0" fmla="*/ 106798 h 119415"/>
                  <a:gd name="connsiteX1" fmla="*/ 10178 w 75397"/>
                  <a:gd name="connsiteY1" fmla="*/ 99886 h 119415"/>
                  <a:gd name="connsiteX2" fmla="*/ 37782 w 75397"/>
                  <a:gd name="connsiteY2" fmla="*/ 111636 h 119415"/>
                  <a:gd name="connsiteX3" fmla="*/ 66250 w 75397"/>
                  <a:gd name="connsiteY3" fmla="*/ 84852 h 119415"/>
                  <a:gd name="connsiteX4" fmla="*/ 66250 w 75397"/>
                  <a:gd name="connsiteY4" fmla="*/ 71719 h 119415"/>
                  <a:gd name="connsiteX5" fmla="*/ 37268 w 75397"/>
                  <a:gd name="connsiteY5" fmla="*/ 87271 h 119415"/>
                  <a:gd name="connsiteX6" fmla="*/ 0 w 75397"/>
                  <a:gd name="connsiteY6" fmla="*/ 43722 h 119415"/>
                  <a:gd name="connsiteX7" fmla="*/ 37268 w 75397"/>
                  <a:gd name="connsiteY7" fmla="*/ 0 h 119415"/>
                  <a:gd name="connsiteX8" fmla="*/ 66250 w 75397"/>
                  <a:gd name="connsiteY8" fmla="*/ 15552 h 119415"/>
                  <a:gd name="connsiteX9" fmla="*/ 66250 w 75397"/>
                  <a:gd name="connsiteY9" fmla="*/ 2074 h 119415"/>
                  <a:gd name="connsiteX10" fmla="*/ 75397 w 75397"/>
                  <a:gd name="connsiteY10" fmla="*/ 2074 h 119415"/>
                  <a:gd name="connsiteX11" fmla="*/ 75397 w 75397"/>
                  <a:gd name="connsiteY11" fmla="*/ 84679 h 119415"/>
                  <a:gd name="connsiteX12" fmla="*/ 37782 w 75397"/>
                  <a:gd name="connsiteY12" fmla="*/ 119416 h 119415"/>
                  <a:gd name="connsiteX13" fmla="*/ 5003 w 75397"/>
                  <a:gd name="connsiteY13" fmla="*/ 106801 h 119415"/>
                  <a:gd name="connsiteX14" fmla="*/ 66250 w 75397"/>
                  <a:gd name="connsiteY14" fmla="*/ 63940 h 119415"/>
                  <a:gd name="connsiteX15" fmla="*/ 66250 w 75397"/>
                  <a:gd name="connsiteY15" fmla="*/ 23328 h 119415"/>
                  <a:gd name="connsiteX16" fmla="*/ 38816 w 75397"/>
                  <a:gd name="connsiteY16" fmla="*/ 8118 h 119415"/>
                  <a:gd name="connsiteX17" fmla="*/ 9661 w 75397"/>
                  <a:gd name="connsiteY17" fmla="*/ 43718 h 119415"/>
                  <a:gd name="connsiteX18" fmla="*/ 38816 w 75397"/>
                  <a:gd name="connsiteY18" fmla="*/ 79146 h 119415"/>
                  <a:gd name="connsiteX19" fmla="*/ 66250 w 75397"/>
                  <a:gd name="connsiteY19" fmla="*/ 63940 h 1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397" h="119415">
                    <a:moveTo>
                      <a:pt x="5003" y="106798"/>
                    </a:moveTo>
                    <a:lnTo>
                      <a:pt x="10178" y="99886"/>
                    </a:lnTo>
                    <a:cubicBezTo>
                      <a:pt x="17424" y="108526"/>
                      <a:pt x="25360" y="111636"/>
                      <a:pt x="37782" y="111636"/>
                    </a:cubicBezTo>
                    <a:cubicBezTo>
                      <a:pt x="52967" y="111636"/>
                      <a:pt x="66250" y="104033"/>
                      <a:pt x="66250" y="84852"/>
                    </a:cubicBezTo>
                    <a:lnTo>
                      <a:pt x="66250" y="71719"/>
                    </a:lnTo>
                    <a:cubicBezTo>
                      <a:pt x="60385" y="80186"/>
                      <a:pt x="49689" y="87271"/>
                      <a:pt x="37268" y="87271"/>
                    </a:cubicBezTo>
                    <a:cubicBezTo>
                      <a:pt x="15182" y="87271"/>
                      <a:pt x="0" y="70510"/>
                      <a:pt x="0" y="43722"/>
                    </a:cubicBezTo>
                    <a:cubicBezTo>
                      <a:pt x="0" y="17284"/>
                      <a:pt x="15185" y="0"/>
                      <a:pt x="37268" y="0"/>
                    </a:cubicBezTo>
                    <a:cubicBezTo>
                      <a:pt x="49171" y="0"/>
                      <a:pt x="59522" y="6048"/>
                      <a:pt x="66250" y="15552"/>
                    </a:cubicBezTo>
                    <a:lnTo>
                      <a:pt x="66250" y="2074"/>
                    </a:lnTo>
                    <a:lnTo>
                      <a:pt x="75397" y="2074"/>
                    </a:lnTo>
                    <a:lnTo>
                      <a:pt x="75397" y="84679"/>
                    </a:lnTo>
                    <a:cubicBezTo>
                      <a:pt x="75397" y="110257"/>
                      <a:pt x="58142" y="119416"/>
                      <a:pt x="37782" y="119416"/>
                    </a:cubicBezTo>
                    <a:cubicBezTo>
                      <a:pt x="23808" y="119416"/>
                      <a:pt x="14837" y="116824"/>
                      <a:pt x="5003" y="106801"/>
                    </a:cubicBezTo>
                    <a:close/>
                    <a:moveTo>
                      <a:pt x="66250" y="63940"/>
                    </a:moveTo>
                    <a:lnTo>
                      <a:pt x="66250" y="23328"/>
                    </a:lnTo>
                    <a:cubicBezTo>
                      <a:pt x="61420" y="15206"/>
                      <a:pt x="50379" y="8118"/>
                      <a:pt x="38816" y="8118"/>
                    </a:cubicBezTo>
                    <a:cubicBezTo>
                      <a:pt x="20357" y="8118"/>
                      <a:pt x="9661" y="23497"/>
                      <a:pt x="9661" y="43718"/>
                    </a:cubicBezTo>
                    <a:cubicBezTo>
                      <a:pt x="9661" y="63940"/>
                      <a:pt x="20361" y="79146"/>
                      <a:pt x="38816" y="79146"/>
                    </a:cubicBezTo>
                    <a:cubicBezTo>
                      <a:pt x="50379" y="79146"/>
                      <a:pt x="61420" y="72061"/>
                      <a:pt x="66250" y="63940"/>
                    </a:cubicBezTo>
                    <a:close/>
                  </a:path>
                </a:pathLst>
              </a:custGeom>
              <a:grpFill/>
              <a:ln w="3589"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DEE7E021-67DC-A1F9-068B-7F610FAFD0F7}"/>
                  </a:ext>
                </a:extLst>
              </p:cNvPr>
              <p:cNvSpPr/>
              <p:nvPr/>
            </p:nvSpPr>
            <p:spPr>
              <a:xfrm>
                <a:off x="2236964" y="6498954"/>
                <a:ext cx="80573" cy="117338"/>
              </a:xfrm>
              <a:custGeom>
                <a:avLst/>
                <a:gdLst>
                  <a:gd name="connsiteX0" fmla="*/ 8798 w 80573"/>
                  <a:gd name="connsiteY0" fmla="*/ 107838 h 117338"/>
                  <a:gd name="connsiteX1" fmla="*/ 16048 w 80573"/>
                  <a:gd name="connsiteY1" fmla="*/ 109220 h 117338"/>
                  <a:gd name="connsiteX2" fmla="*/ 28642 w 80573"/>
                  <a:gd name="connsiteY2" fmla="*/ 99022 h 117338"/>
                  <a:gd name="connsiteX3" fmla="*/ 35197 w 80573"/>
                  <a:gd name="connsiteY3" fmla="*/ 84161 h 117338"/>
                  <a:gd name="connsiteX4" fmla="*/ 0 w 80573"/>
                  <a:gd name="connsiteY4" fmla="*/ 0 h 117338"/>
                  <a:gd name="connsiteX5" fmla="*/ 10006 w 80573"/>
                  <a:gd name="connsiteY5" fmla="*/ 0 h 117338"/>
                  <a:gd name="connsiteX6" fmla="*/ 40373 w 80573"/>
                  <a:gd name="connsiteY6" fmla="*/ 72929 h 117338"/>
                  <a:gd name="connsiteX7" fmla="*/ 70395 w 80573"/>
                  <a:gd name="connsiteY7" fmla="*/ 0 h 117338"/>
                  <a:gd name="connsiteX8" fmla="*/ 80573 w 80573"/>
                  <a:gd name="connsiteY8" fmla="*/ 0 h 117338"/>
                  <a:gd name="connsiteX9" fmla="*/ 37440 w 80573"/>
                  <a:gd name="connsiteY9" fmla="*/ 101786 h 117338"/>
                  <a:gd name="connsiteX10" fmla="*/ 16048 w 80573"/>
                  <a:gd name="connsiteY10" fmla="*/ 117338 h 117338"/>
                  <a:gd name="connsiteX11" fmla="*/ 7249 w 80573"/>
                  <a:gd name="connsiteY11" fmla="*/ 116129 h 117338"/>
                  <a:gd name="connsiteX12" fmla="*/ 8802 w 80573"/>
                  <a:gd name="connsiteY12" fmla="*/ 107834 h 11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73" h="117338">
                    <a:moveTo>
                      <a:pt x="8798" y="107838"/>
                    </a:moveTo>
                    <a:cubicBezTo>
                      <a:pt x="10696" y="108702"/>
                      <a:pt x="13974" y="109220"/>
                      <a:pt x="16048" y="109220"/>
                    </a:cubicBezTo>
                    <a:cubicBezTo>
                      <a:pt x="21568" y="109220"/>
                      <a:pt x="25364" y="106970"/>
                      <a:pt x="28642" y="99022"/>
                    </a:cubicBezTo>
                    <a:lnTo>
                      <a:pt x="35197" y="84161"/>
                    </a:lnTo>
                    <a:lnTo>
                      <a:pt x="0" y="0"/>
                    </a:lnTo>
                    <a:lnTo>
                      <a:pt x="10006" y="0"/>
                    </a:lnTo>
                    <a:lnTo>
                      <a:pt x="40373" y="72929"/>
                    </a:lnTo>
                    <a:lnTo>
                      <a:pt x="70395" y="0"/>
                    </a:lnTo>
                    <a:lnTo>
                      <a:pt x="80573" y="0"/>
                    </a:lnTo>
                    <a:lnTo>
                      <a:pt x="37440" y="101786"/>
                    </a:lnTo>
                    <a:cubicBezTo>
                      <a:pt x="32955" y="112327"/>
                      <a:pt x="25881" y="117338"/>
                      <a:pt x="16048" y="117338"/>
                    </a:cubicBezTo>
                    <a:cubicBezTo>
                      <a:pt x="13284" y="117338"/>
                      <a:pt x="9492" y="116820"/>
                      <a:pt x="7249" y="116129"/>
                    </a:cubicBezTo>
                    <a:lnTo>
                      <a:pt x="8802" y="107834"/>
                    </a:lnTo>
                    <a:close/>
                  </a:path>
                </a:pathLst>
              </a:custGeom>
              <a:grpFill/>
              <a:ln w="3589" cap="flat">
                <a:noFill/>
                <a:prstDash val="solid"/>
                <a:miter/>
              </a:ln>
            </p:spPr>
            <p:txBody>
              <a:bodyPr rtlCol="0" anchor="ctr"/>
              <a:lstStyle/>
              <a:p>
                <a:endParaRPr lang="en-GB"/>
              </a:p>
            </p:txBody>
          </p:sp>
        </p:grpSp>
        <p:grpSp>
          <p:nvGrpSpPr>
            <p:cNvPr id="47" name="Graphic 8">
              <a:extLst>
                <a:ext uri="{FF2B5EF4-FFF2-40B4-BE49-F238E27FC236}">
                  <a16:creationId xmlns:a16="http://schemas.microsoft.com/office/drawing/2014/main" id="{508FCBFE-A2EA-64D6-CD85-052C98CC23C6}"/>
                </a:ext>
              </a:extLst>
            </p:cNvPr>
            <p:cNvGrpSpPr/>
            <p:nvPr/>
          </p:nvGrpSpPr>
          <p:grpSpPr>
            <a:xfrm>
              <a:off x="461047" y="6410373"/>
              <a:ext cx="892791" cy="238950"/>
              <a:chOff x="461047" y="6410373"/>
              <a:chExt cx="892791" cy="238950"/>
            </a:xfrm>
            <a:grpFill/>
          </p:grpSpPr>
          <p:sp>
            <p:nvSpPr>
              <p:cNvPr id="49" name="Freeform 48">
                <a:extLst>
                  <a:ext uri="{FF2B5EF4-FFF2-40B4-BE49-F238E27FC236}">
                    <a16:creationId xmlns:a16="http://schemas.microsoft.com/office/drawing/2014/main" id="{88025628-CBA8-7CA0-61D7-514F4709A7F3}"/>
                  </a:ext>
                </a:extLst>
              </p:cNvPr>
              <p:cNvSpPr/>
              <p:nvPr/>
            </p:nvSpPr>
            <p:spPr>
              <a:xfrm>
                <a:off x="711057" y="6467469"/>
                <a:ext cx="107791" cy="117726"/>
              </a:xfrm>
              <a:custGeom>
                <a:avLst/>
                <a:gdLst>
                  <a:gd name="connsiteX0" fmla="*/ 87391 w 107791"/>
                  <a:gd name="connsiteY0" fmla="*/ 56037 h 117726"/>
                  <a:gd name="connsiteX1" fmla="*/ 87391 w 107791"/>
                  <a:gd name="connsiteY1" fmla="*/ 97721 h 117726"/>
                  <a:gd name="connsiteX2" fmla="*/ 67049 w 107791"/>
                  <a:gd name="connsiteY2" fmla="*/ 100594 h 117726"/>
                  <a:gd name="connsiteX3" fmla="*/ 21903 w 107791"/>
                  <a:gd name="connsiteY3" fmla="*/ 58906 h 117726"/>
                  <a:gd name="connsiteX4" fmla="*/ 68472 w 107791"/>
                  <a:gd name="connsiteY4" fmla="*/ 17276 h 117726"/>
                  <a:gd name="connsiteX5" fmla="*/ 96118 w 107791"/>
                  <a:gd name="connsiteY5" fmla="*/ 21556 h 117726"/>
                  <a:gd name="connsiteX6" fmla="*/ 99058 w 107791"/>
                  <a:gd name="connsiteY6" fmla="*/ 23021 h 117726"/>
                  <a:gd name="connsiteX7" fmla="*/ 104898 w 107791"/>
                  <a:gd name="connsiteY7" fmla="*/ 7192 h 117726"/>
                  <a:gd name="connsiteX8" fmla="*/ 101894 w 107791"/>
                  <a:gd name="connsiteY8" fmla="*/ 5785 h 117726"/>
                  <a:gd name="connsiteX9" fmla="*/ 69892 w 107791"/>
                  <a:gd name="connsiteY9" fmla="*/ 35 h 117726"/>
                  <a:gd name="connsiteX10" fmla="*/ 47 w 107791"/>
                  <a:gd name="connsiteY10" fmla="*/ 58906 h 117726"/>
                  <a:gd name="connsiteX11" fmla="*/ 17550 w 107791"/>
                  <a:gd name="connsiteY11" fmla="*/ 100486 h 117726"/>
                  <a:gd name="connsiteX12" fmla="*/ 65582 w 107791"/>
                  <a:gd name="connsiteY12" fmla="*/ 117723 h 117726"/>
                  <a:gd name="connsiteX13" fmla="*/ 106314 w 107791"/>
                  <a:gd name="connsiteY13" fmla="*/ 110512 h 117726"/>
                  <a:gd name="connsiteX14" fmla="*/ 107792 w 107791"/>
                  <a:gd name="connsiteY14" fmla="*/ 110512 h 117726"/>
                  <a:gd name="connsiteX15" fmla="*/ 107792 w 107791"/>
                  <a:gd name="connsiteY15" fmla="*/ 56033 h 117726"/>
                  <a:gd name="connsiteX16" fmla="*/ 87399 w 107791"/>
                  <a:gd name="connsiteY16" fmla="*/ 56033 h 1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791" h="117726">
                    <a:moveTo>
                      <a:pt x="87391" y="56037"/>
                    </a:moveTo>
                    <a:lnTo>
                      <a:pt x="87391" y="97721"/>
                    </a:lnTo>
                    <a:cubicBezTo>
                      <a:pt x="80893" y="100090"/>
                      <a:pt x="73960" y="101073"/>
                      <a:pt x="67049" y="100594"/>
                    </a:cubicBezTo>
                    <a:cubicBezTo>
                      <a:pt x="39356" y="100594"/>
                      <a:pt x="21903" y="84765"/>
                      <a:pt x="21903" y="58906"/>
                    </a:cubicBezTo>
                    <a:cubicBezTo>
                      <a:pt x="21903" y="33047"/>
                      <a:pt x="39356" y="17276"/>
                      <a:pt x="68472" y="17276"/>
                    </a:cubicBezTo>
                    <a:cubicBezTo>
                      <a:pt x="77874" y="16930"/>
                      <a:pt x="87258" y="18388"/>
                      <a:pt x="96118" y="21556"/>
                    </a:cubicBezTo>
                    <a:lnTo>
                      <a:pt x="99058" y="23021"/>
                    </a:lnTo>
                    <a:lnTo>
                      <a:pt x="104898" y="7192"/>
                    </a:lnTo>
                    <a:lnTo>
                      <a:pt x="101894" y="5785"/>
                    </a:lnTo>
                    <a:cubicBezTo>
                      <a:pt x="91751" y="1663"/>
                      <a:pt x="80847" y="-292"/>
                      <a:pt x="69892" y="35"/>
                    </a:cubicBezTo>
                    <a:cubicBezTo>
                      <a:pt x="21856" y="35"/>
                      <a:pt x="47" y="30178"/>
                      <a:pt x="47" y="58906"/>
                    </a:cubicBezTo>
                    <a:cubicBezTo>
                      <a:pt x="-618" y="74660"/>
                      <a:pt x="5798" y="89895"/>
                      <a:pt x="17550" y="100486"/>
                    </a:cubicBezTo>
                    <a:cubicBezTo>
                      <a:pt x="29217" y="111977"/>
                      <a:pt x="45196" y="117723"/>
                      <a:pt x="65582" y="117723"/>
                    </a:cubicBezTo>
                    <a:cubicBezTo>
                      <a:pt x="79495" y="117831"/>
                      <a:pt x="93300" y="115386"/>
                      <a:pt x="106314" y="110512"/>
                    </a:cubicBezTo>
                    <a:lnTo>
                      <a:pt x="107792" y="110512"/>
                    </a:lnTo>
                    <a:lnTo>
                      <a:pt x="107792" y="56033"/>
                    </a:lnTo>
                    <a:lnTo>
                      <a:pt x="87399" y="56033"/>
                    </a:lnTo>
                    <a:close/>
                  </a:path>
                </a:pathLst>
              </a:custGeom>
              <a:grpFill/>
              <a:ln w="3589"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F7F6BD2A-5B16-D00F-F770-4F8763C41A61}"/>
                  </a:ext>
                </a:extLst>
              </p:cNvPr>
              <p:cNvSpPr/>
              <p:nvPr/>
            </p:nvSpPr>
            <p:spPr>
              <a:xfrm>
                <a:off x="854715" y="6469895"/>
                <a:ext cx="20339" cy="114209"/>
              </a:xfrm>
              <a:custGeom>
                <a:avLst/>
                <a:gdLst>
                  <a:gd name="connsiteX0" fmla="*/ 0 w 20339"/>
                  <a:gd name="connsiteY0" fmla="*/ 0 h 114209"/>
                  <a:gd name="connsiteX1" fmla="*/ 20339 w 20339"/>
                  <a:gd name="connsiteY1" fmla="*/ 0 h 114209"/>
                  <a:gd name="connsiteX2" fmla="*/ 20339 w 20339"/>
                  <a:gd name="connsiteY2" fmla="*/ 114210 h 114209"/>
                  <a:gd name="connsiteX3" fmla="*/ 0 w 20339"/>
                  <a:gd name="connsiteY3" fmla="*/ 114210 h 114209"/>
                  <a:gd name="connsiteX4" fmla="*/ 0 w 20339"/>
                  <a:gd name="connsiteY4" fmla="*/ 0 h 114209"/>
                  <a:gd name="connsiteX5" fmla="*/ 0 w 20339"/>
                  <a:gd name="connsiteY5" fmla="*/ 0 h 1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39" h="114209">
                    <a:moveTo>
                      <a:pt x="0" y="0"/>
                    </a:moveTo>
                    <a:lnTo>
                      <a:pt x="20339" y="0"/>
                    </a:lnTo>
                    <a:lnTo>
                      <a:pt x="20339" y="114210"/>
                    </a:lnTo>
                    <a:lnTo>
                      <a:pt x="0" y="114210"/>
                    </a:lnTo>
                    <a:lnTo>
                      <a:pt x="0" y="0"/>
                    </a:lnTo>
                    <a:lnTo>
                      <a:pt x="0" y="0"/>
                    </a:lnTo>
                    <a:close/>
                  </a:path>
                </a:pathLst>
              </a:custGeom>
              <a:grpFill/>
              <a:ln w="3589"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C6472ACE-61AD-5BFB-6AEE-4DA33E8AB704}"/>
                  </a:ext>
                </a:extLst>
              </p:cNvPr>
              <p:cNvSpPr/>
              <p:nvPr/>
            </p:nvSpPr>
            <p:spPr>
              <a:xfrm>
                <a:off x="913385" y="6469895"/>
                <a:ext cx="74153" cy="114213"/>
              </a:xfrm>
              <a:custGeom>
                <a:avLst/>
                <a:gdLst>
                  <a:gd name="connsiteX0" fmla="*/ 20336 w 74153"/>
                  <a:gd name="connsiteY0" fmla="*/ 96325 h 114213"/>
                  <a:gd name="connsiteX1" fmla="*/ 20336 w 74153"/>
                  <a:gd name="connsiteY1" fmla="*/ 0 h 114213"/>
                  <a:gd name="connsiteX2" fmla="*/ 0 w 74153"/>
                  <a:gd name="connsiteY2" fmla="*/ 0 h 114213"/>
                  <a:gd name="connsiteX3" fmla="*/ 0 w 74153"/>
                  <a:gd name="connsiteY3" fmla="*/ 114214 h 114213"/>
                  <a:gd name="connsiteX4" fmla="*/ 74154 w 74153"/>
                  <a:gd name="connsiteY4" fmla="*/ 114214 h 114213"/>
                  <a:gd name="connsiteX5" fmla="*/ 74154 w 74153"/>
                  <a:gd name="connsiteY5" fmla="*/ 96325 h 114213"/>
                  <a:gd name="connsiteX6" fmla="*/ 20336 w 74153"/>
                  <a:gd name="connsiteY6" fmla="*/ 96325 h 114213"/>
                  <a:gd name="connsiteX7" fmla="*/ 20336 w 74153"/>
                  <a:gd name="connsiteY7"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153" h="114213">
                    <a:moveTo>
                      <a:pt x="20336" y="96325"/>
                    </a:moveTo>
                    <a:lnTo>
                      <a:pt x="20336" y="0"/>
                    </a:lnTo>
                    <a:lnTo>
                      <a:pt x="0" y="0"/>
                    </a:lnTo>
                    <a:lnTo>
                      <a:pt x="0" y="114214"/>
                    </a:lnTo>
                    <a:lnTo>
                      <a:pt x="74154" y="114214"/>
                    </a:lnTo>
                    <a:lnTo>
                      <a:pt x="74154" y="96325"/>
                    </a:lnTo>
                    <a:lnTo>
                      <a:pt x="20336" y="96325"/>
                    </a:lnTo>
                    <a:lnTo>
                      <a:pt x="20336" y="96325"/>
                    </a:lnTo>
                    <a:close/>
                  </a:path>
                </a:pathLst>
              </a:custGeom>
              <a:grpFill/>
              <a:ln w="3589"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5789A9A5-48EA-C499-568F-E9A706406757}"/>
                  </a:ext>
                </a:extLst>
              </p:cNvPr>
              <p:cNvSpPr/>
              <p:nvPr/>
            </p:nvSpPr>
            <p:spPr>
              <a:xfrm>
                <a:off x="1012676" y="6469895"/>
                <a:ext cx="76601" cy="114213"/>
              </a:xfrm>
              <a:custGeom>
                <a:avLst/>
                <a:gdLst>
                  <a:gd name="connsiteX0" fmla="*/ 20332 w 76601"/>
                  <a:gd name="connsiteY0" fmla="*/ 96325 h 114213"/>
                  <a:gd name="connsiteX1" fmla="*/ 20332 w 76601"/>
                  <a:gd name="connsiteY1" fmla="*/ 61848 h 114213"/>
                  <a:gd name="connsiteX2" fmla="*/ 70607 w 76601"/>
                  <a:gd name="connsiteY2" fmla="*/ 61848 h 114213"/>
                  <a:gd name="connsiteX3" fmla="*/ 70607 w 76601"/>
                  <a:gd name="connsiteY3" fmla="*/ 45209 h 114213"/>
                  <a:gd name="connsiteX4" fmla="*/ 20332 w 76601"/>
                  <a:gd name="connsiteY4" fmla="*/ 45209 h 114213"/>
                  <a:gd name="connsiteX5" fmla="*/ 20332 w 76601"/>
                  <a:gd name="connsiteY5" fmla="*/ 16639 h 114213"/>
                  <a:gd name="connsiteX6" fmla="*/ 74208 w 76601"/>
                  <a:gd name="connsiteY6" fmla="*/ 16639 h 114213"/>
                  <a:gd name="connsiteX7" fmla="*/ 74208 w 76601"/>
                  <a:gd name="connsiteY7" fmla="*/ 0 h 114213"/>
                  <a:gd name="connsiteX8" fmla="*/ 0 w 76601"/>
                  <a:gd name="connsiteY8" fmla="*/ 0 h 114213"/>
                  <a:gd name="connsiteX9" fmla="*/ 0 w 76601"/>
                  <a:gd name="connsiteY9" fmla="*/ 114214 h 114213"/>
                  <a:gd name="connsiteX10" fmla="*/ 76602 w 76601"/>
                  <a:gd name="connsiteY10" fmla="*/ 114214 h 114213"/>
                  <a:gd name="connsiteX11" fmla="*/ 76602 w 76601"/>
                  <a:gd name="connsiteY11" fmla="*/ 96325 h 114213"/>
                  <a:gd name="connsiteX12" fmla="*/ 20332 w 76601"/>
                  <a:gd name="connsiteY12" fmla="*/ 96325 h 114213"/>
                  <a:gd name="connsiteX13" fmla="*/ 20332 w 76601"/>
                  <a:gd name="connsiteY13" fmla="*/ 96325 h 1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601" h="114213">
                    <a:moveTo>
                      <a:pt x="20332" y="96325"/>
                    </a:moveTo>
                    <a:lnTo>
                      <a:pt x="20332" y="61848"/>
                    </a:lnTo>
                    <a:lnTo>
                      <a:pt x="70607" y="61848"/>
                    </a:lnTo>
                    <a:lnTo>
                      <a:pt x="70607" y="45209"/>
                    </a:lnTo>
                    <a:lnTo>
                      <a:pt x="20332" y="45209"/>
                    </a:lnTo>
                    <a:lnTo>
                      <a:pt x="20332" y="16639"/>
                    </a:lnTo>
                    <a:lnTo>
                      <a:pt x="74208" y="16639"/>
                    </a:lnTo>
                    <a:lnTo>
                      <a:pt x="74208" y="0"/>
                    </a:lnTo>
                    <a:lnTo>
                      <a:pt x="0" y="0"/>
                    </a:lnTo>
                    <a:lnTo>
                      <a:pt x="0" y="114214"/>
                    </a:lnTo>
                    <a:lnTo>
                      <a:pt x="76602" y="114214"/>
                    </a:lnTo>
                    <a:lnTo>
                      <a:pt x="76602" y="96325"/>
                    </a:lnTo>
                    <a:lnTo>
                      <a:pt x="20332" y="96325"/>
                    </a:lnTo>
                    <a:lnTo>
                      <a:pt x="20332" y="96325"/>
                    </a:lnTo>
                    <a:close/>
                  </a:path>
                </a:pathLst>
              </a:custGeom>
              <a:grpFill/>
              <a:ln w="3589"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0CB6311E-5894-711A-E50E-0EB7E442C36A}"/>
                  </a:ext>
                </a:extLst>
              </p:cNvPr>
              <p:cNvSpPr/>
              <p:nvPr/>
            </p:nvSpPr>
            <p:spPr>
              <a:xfrm>
                <a:off x="1110821" y="6469895"/>
                <a:ext cx="109868" cy="114325"/>
              </a:xfrm>
              <a:custGeom>
                <a:avLst/>
                <a:gdLst>
                  <a:gd name="connsiteX0" fmla="*/ 54304 w 109868"/>
                  <a:gd name="connsiteY0" fmla="*/ 22820 h 114325"/>
                  <a:gd name="connsiteX1" fmla="*/ 68971 w 109868"/>
                  <a:gd name="connsiteY1" fmla="*/ 62827 h 114325"/>
                  <a:gd name="connsiteX2" fmla="*/ 38162 w 109868"/>
                  <a:gd name="connsiteY2" fmla="*/ 62827 h 114325"/>
                  <a:gd name="connsiteX3" fmla="*/ 54523 w 109868"/>
                  <a:gd name="connsiteY3" fmla="*/ 22820 h 114325"/>
                  <a:gd name="connsiteX4" fmla="*/ 64773 w 109868"/>
                  <a:gd name="connsiteY4" fmla="*/ 0 h 114325"/>
                  <a:gd name="connsiteX5" fmla="*/ 44272 w 109868"/>
                  <a:gd name="connsiteY5" fmla="*/ 0 h 114325"/>
                  <a:gd name="connsiteX6" fmla="*/ 0 w 109868"/>
                  <a:gd name="connsiteY6" fmla="*/ 114325 h 114325"/>
                  <a:gd name="connsiteX7" fmla="*/ 20555 w 109868"/>
                  <a:gd name="connsiteY7" fmla="*/ 114325 h 114325"/>
                  <a:gd name="connsiteX8" fmla="*/ 33752 w 109868"/>
                  <a:gd name="connsiteY8" fmla="*/ 80060 h 114325"/>
                  <a:gd name="connsiteX9" fmla="*/ 74862 w 109868"/>
                  <a:gd name="connsiteY9" fmla="*/ 80060 h 114325"/>
                  <a:gd name="connsiteX10" fmla="*/ 88060 w 109868"/>
                  <a:gd name="connsiteY10" fmla="*/ 114325 h 114325"/>
                  <a:gd name="connsiteX11" fmla="*/ 109869 w 109868"/>
                  <a:gd name="connsiteY11" fmla="*/ 114325 h 114325"/>
                  <a:gd name="connsiteX12" fmla="*/ 64777 w 109868"/>
                  <a:gd name="connsiteY12" fmla="*/ 0 h 114325"/>
                  <a:gd name="connsiteX13" fmla="*/ 64777 w 109868"/>
                  <a:gd name="connsiteY13" fmla="*/ 0 h 1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68" h="114325">
                    <a:moveTo>
                      <a:pt x="54304" y="22820"/>
                    </a:moveTo>
                    <a:cubicBezTo>
                      <a:pt x="55774" y="25693"/>
                      <a:pt x="66028" y="54263"/>
                      <a:pt x="68971" y="62827"/>
                    </a:cubicBezTo>
                    <a:lnTo>
                      <a:pt x="38162" y="62827"/>
                    </a:lnTo>
                    <a:cubicBezTo>
                      <a:pt x="38162" y="62827"/>
                      <a:pt x="52830" y="25693"/>
                      <a:pt x="54523" y="22820"/>
                    </a:cubicBezTo>
                    <a:moveTo>
                      <a:pt x="64773" y="0"/>
                    </a:moveTo>
                    <a:lnTo>
                      <a:pt x="44272" y="0"/>
                    </a:lnTo>
                    <a:lnTo>
                      <a:pt x="0" y="114325"/>
                    </a:lnTo>
                    <a:lnTo>
                      <a:pt x="20555" y="114325"/>
                    </a:lnTo>
                    <a:lnTo>
                      <a:pt x="33752" y="80060"/>
                    </a:lnTo>
                    <a:lnTo>
                      <a:pt x="74862" y="80060"/>
                    </a:lnTo>
                    <a:lnTo>
                      <a:pt x="88060" y="114325"/>
                    </a:lnTo>
                    <a:lnTo>
                      <a:pt x="109869" y="114325"/>
                    </a:lnTo>
                    <a:lnTo>
                      <a:pt x="64777" y="0"/>
                    </a:lnTo>
                    <a:lnTo>
                      <a:pt x="64777" y="0"/>
                    </a:lnTo>
                    <a:close/>
                  </a:path>
                </a:pathLst>
              </a:custGeom>
              <a:grpFill/>
              <a:ln w="3589"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10BBDAA0-B749-4768-2D2D-51AE90B14DA6}"/>
                  </a:ext>
                </a:extLst>
              </p:cNvPr>
              <p:cNvSpPr/>
              <p:nvPr/>
            </p:nvSpPr>
            <p:spPr>
              <a:xfrm>
                <a:off x="1244839" y="6467505"/>
                <a:ext cx="108999" cy="117881"/>
              </a:xfrm>
              <a:custGeom>
                <a:avLst/>
                <a:gdLst>
                  <a:gd name="connsiteX0" fmla="*/ 92696 w 108999"/>
                  <a:gd name="connsiteY0" fmla="*/ 15779 h 117881"/>
                  <a:gd name="connsiteX1" fmla="*/ 38170 w 108999"/>
                  <a:gd name="connsiteY1" fmla="*/ 0 h 117881"/>
                  <a:gd name="connsiteX2" fmla="*/ 0 w 108999"/>
                  <a:gd name="connsiteY2" fmla="*/ 0 h 117881"/>
                  <a:gd name="connsiteX3" fmla="*/ 0 w 108999"/>
                  <a:gd name="connsiteY3" fmla="*/ 17244 h 117881"/>
                  <a:gd name="connsiteX4" fmla="*/ 38170 w 108999"/>
                  <a:gd name="connsiteY4" fmla="*/ 17244 h 117881"/>
                  <a:gd name="connsiteX5" fmla="*/ 77863 w 108999"/>
                  <a:gd name="connsiteY5" fmla="*/ 28732 h 117881"/>
                  <a:gd name="connsiteX6" fmla="*/ 88167 w 108999"/>
                  <a:gd name="connsiteY6" fmla="*/ 55832 h 117881"/>
                  <a:gd name="connsiteX7" fmla="*/ 76390 w 108999"/>
                  <a:gd name="connsiteY7" fmla="*/ 87437 h 117881"/>
                  <a:gd name="connsiteX8" fmla="*/ 35226 w 108999"/>
                  <a:gd name="connsiteY8" fmla="*/ 100390 h 117881"/>
                  <a:gd name="connsiteX9" fmla="*/ 20666 w 108999"/>
                  <a:gd name="connsiteY9" fmla="*/ 100390 h 117881"/>
                  <a:gd name="connsiteX10" fmla="*/ 20666 w 108999"/>
                  <a:gd name="connsiteY10" fmla="*/ 47376 h 117881"/>
                  <a:gd name="connsiteX11" fmla="*/ 57 w 108999"/>
                  <a:gd name="connsiteY11" fmla="*/ 47376 h 117881"/>
                  <a:gd name="connsiteX12" fmla="*/ 57 w 108999"/>
                  <a:gd name="connsiteY12" fmla="*/ 116323 h 117881"/>
                  <a:gd name="connsiteX13" fmla="*/ 1527 w 108999"/>
                  <a:gd name="connsiteY13" fmla="*/ 116323 h 117881"/>
                  <a:gd name="connsiteX14" fmla="*/ 32444 w 108999"/>
                  <a:gd name="connsiteY14" fmla="*/ 117788 h 117881"/>
                  <a:gd name="connsiteX15" fmla="*/ 91276 w 108999"/>
                  <a:gd name="connsiteY15" fmla="*/ 99090 h 117881"/>
                  <a:gd name="connsiteX16" fmla="*/ 108945 w 108999"/>
                  <a:gd name="connsiteY16" fmla="*/ 55994 h 117881"/>
                  <a:gd name="connsiteX17" fmla="*/ 92588 w 108999"/>
                  <a:gd name="connsiteY17" fmla="*/ 15772 h 11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99" h="117881">
                    <a:moveTo>
                      <a:pt x="92696" y="15779"/>
                    </a:moveTo>
                    <a:cubicBezTo>
                      <a:pt x="80918" y="5753"/>
                      <a:pt x="61779" y="0"/>
                      <a:pt x="38170" y="0"/>
                    </a:cubicBezTo>
                    <a:lnTo>
                      <a:pt x="0" y="0"/>
                    </a:lnTo>
                    <a:lnTo>
                      <a:pt x="0" y="17244"/>
                    </a:lnTo>
                    <a:lnTo>
                      <a:pt x="38170" y="17244"/>
                    </a:lnTo>
                    <a:cubicBezTo>
                      <a:pt x="55781" y="17244"/>
                      <a:pt x="69029" y="21524"/>
                      <a:pt x="77863" y="28732"/>
                    </a:cubicBezTo>
                    <a:cubicBezTo>
                      <a:pt x="84458" y="36248"/>
                      <a:pt x="88117" y="45864"/>
                      <a:pt x="88167" y="55832"/>
                    </a:cubicBezTo>
                    <a:cubicBezTo>
                      <a:pt x="88602" y="67504"/>
                      <a:pt x="84368" y="78869"/>
                      <a:pt x="76390" y="87437"/>
                    </a:cubicBezTo>
                    <a:cubicBezTo>
                      <a:pt x="67555" y="96055"/>
                      <a:pt x="52888" y="100390"/>
                      <a:pt x="35226" y="100390"/>
                    </a:cubicBezTo>
                    <a:lnTo>
                      <a:pt x="20666" y="100390"/>
                    </a:lnTo>
                    <a:lnTo>
                      <a:pt x="20666" y="47376"/>
                    </a:lnTo>
                    <a:lnTo>
                      <a:pt x="57" y="47376"/>
                    </a:lnTo>
                    <a:lnTo>
                      <a:pt x="57" y="116323"/>
                    </a:lnTo>
                    <a:lnTo>
                      <a:pt x="1527" y="116323"/>
                    </a:lnTo>
                    <a:cubicBezTo>
                      <a:pt x="11782" y="117612"/>
                      <a:pt x="22118" y="118105"/>
                      <a:pt x="32444" y="117788"/>
                    </a:cubicBezTo>
                    <a:cubicBezTo>
                      <a:pt x="57416" y="117788"/>
                      <a:pt x="78028" y="110578"/>
                      <a:pt x="91276" y="99090"/>
                    </a:cubicBezTo>
                    <a:cubicBezTo>
                      <a:pt x="103209" y="87973"/>
                      <a:pt x="109664" y="72230"/>
                      <a:pt x="108945" y="55994"/>
                    </a:cubicBezTo>
                    <a:cubicBezTo>
                      <a:pt x="109157" y="40946"/>
                      <a:pt x="103259" y="26446"/>
                      <a:pt x="92588" y="15772"/>
                    </a:cubicBezTo>
                  </a:path>
                </a:pathLst>
              </a:custGeom>
              <a:grpFill/>
              <a:ln w="3589"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C62BEC8A-BE39-3B7C-AE8C-BC7DF8A486D7}"/>
                  </a:ext>
                </a:extLst>
              </p:cNvPr>
              <p:cNvSpPr/>
              <p:nvPr/>
            </p:nvSpPr>
            <p:spPr>
              <a:xfrm>
                <a:off x="497142" y="6410373"/>
                <a:ext cx="148257" cy="185608"/>
              </a:xfrm>
              <a:custGeom>
                <a:avLst/>
                <a:gdLst>
                  <a:gd name="connsiteX0" fmla="*/ 148197 w 148257"/>
                  <a:gd name="connsiteY0" fmla="*/ 0 h 185608"/>
                  <a:gd name="connsiteX1" fmla="*/ 146777 w 148257"/>
                  <a:gd name="connsiteY1" fmla="*/ 0 h 185608"/>
                  <a:gd name="connsiteX2" fmla="*/ 24645 w 148257"/>
                  <a:gd name="connsiteY2" fmla="*/ 148475 h 185608"/>
                  <a:gd name="connsiteX3" fmla="*/ 24645 w 148257"/>
                  <a:gd name="connsiteY3" fmla="*/ 185609 h 185608"/>
                  <a:gd name="connsiteX4" fmla="*/ 30536 w 148257"/>
                  <a:gd name="connsiteY4" fmla="*/ 152755 h 185608"/>
                  <a:gd name="connsiteX5" fmla="*/ 146781 w 148257"/>
                  <a:gd name="connsiteY5" fmla="*/ 1465 h 185608"/>
                  <a:gd name="connsiteX6" fmla="*/ 148258 w 148257"/>
                  <a:gd name="connsiteY6" fmla="*/ 0 h 18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57" h="185608">
                    <a:moveTo>
                      <a:pt x="148197" y="0"/>
                    </a:moveTo>
                    <a:lnTo>
                      <a:pt x="146777" y="0"/>
                    </a:lnTo>
                    <a:cubicBezTo>
                      <a:pt x="-6214" y="14310"/>
                      <a:pt x="-25353" y="115679"/>
                      <a:pt x="24645" y="148475"/>
                    </a:cubicBezTo>
                    <a:cubicBezTo>
                      <a:pt x="15868" y="185609"/>
                      <a:pt x="24645" y="185609"/>
                      <a:pt x="24645" y="185609"/>
                    </a:cubicBezTo>
                    <a:cubicBezTo>
                      <a:pt x="25770" y="174528"/>
                      <a:pt x="27740" y="163541"/>
                      <a:pt x="30536" y="152755"/>
                    </a:cubicBezTo>
                    <a:cubicBezTo>
                      <a:pt x="49674" y="79956"/>
                      <a:pt x="98202" y="17186"/>
                      <a:pt x="146781" y="1465"/>
                    </a:cubicBezTo>
                    <a:cubicBezTo>
                      <a:pt x="147765" y="1465"/>
                      <a:pt x="148258" y="977"/>
                      <a:pt x="148258" y="0"/>
                    </a:cubicBezTo>
                  </a:path>
                </a:pathLst>
              </a:custGeom>
              <a:grpFill/>
              <a:ln w="3589"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01E93BFF-95A0-E60C-68FC-F4214B8D23A1}"/>
                  </a:ext>
                </a:extLst>
              </p:cNvPr>
              <p:cNvSpPr/>
              <p:nvPr/>
            </p:nvSpPr>
            <p:spPr>
              <a:xfrm>
                <a:off x="461047" y="6434172"/>
                <a:ext cx="174699" cy="215150"/>
              </a:xfrm>
              <a:custGeom>
                <a:avLst/>
                <a:gdLst>
                  <a:gd name="connsiteX0" fmla="*/ 174700 w 174699"/>
                  <a:gd name="connsiteY0" fmla="*/ 1465 h 215150"/>
                  <a:gd name="connsiteX1" fmla="*/ 174700 w 174699"/>
                  <a:gd name="connsiteY1" fmla="*/ 0 h 215150"/>
                  <a:gd name="connsiteX2" fmla="*/ 173230 w 174699"/>
                  <a:gd name="connsiteY2" fmla="*/ 1465 h 215150"/>
                  <a:gd name="connsiteX3" fmla="*/ 148258 w 174699"/>
                  <a:gd name="connsiteY3" fmla="*/ 85594 h 215150"/>
                  <a:gd name="connsiteX4" fmla="*/ 86644 w 174699"/>
                  <a:gd name="connsiteY4" fmla="*/ 134053 h 215150"/>
                  <a:gd name="connsiteX5" fmla="*/ 86644 w 174699"/>
                  <a:gd name="connsiteY5" fmla="*/ 208213 h 215150"/>
                  <a:gd name="connsiteX6" fmla="*/ 5894 w 174699"/>
                  <a:gd name="connsiteY6" fmla="*/ 115517 h 215150"/>
                  <a:gd name="connsiteX7" fmla="*/ 5894 w 174699"/>
                  <a:gd name="connsiteY7" fmla="*/ 8564 h 215150"/>
                  <a:gd name="connsiteX8" fmla="*/ 71922 w 174699"/>
                  <a:gd name="connsiteY8" fmla="*/ 2873 h 215150"/>
                  <a:gd name="connsiteX9" fmla="*/ 73392 w 174699"/>
                  <a:gd name="connsiteY9" fmla="*/ 1465 h 215150"/>
                  <a:gd name="connsiteX10" fmla="*/ 0 w 174699"/>
                  <a:gd name="connsiteY10" fmla="*/ 1465 h 215150"/>
                  <a:gd name="connsiteX11" fmla="*/ 0 w 174699"/>
                  <a:gd name="connsiteY11" fmla="*/ 115301 h 215150"/>
                  <a:gd name="connsiteX12" fmla="*/ 86640 w 174699"/>
                  <a:gd name="connsiteY12" fmla="*/ 215150 h 215150"/>
                  <a:gd name="connsiteX13" fmla="*/ 174700 w 174699"/>
                  <a:gd name="connsiteY13" fmla="*/ 115517 h 215150"/>
                  <a:gd name="connsiteX14" fmla="*/ 174700 w 174699"/>
                  <a:gd name="connsiteY14" fmla="*/ 1465 h 215150"/>
                  <a:gd name="connsiteX15" fmla="*/ 174700 w 174699"/>
                  <a:gd name="connsiteY15" fmla="*/ 1465 h 21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699" h="215150">
                    <a:moveTo>
                      <a:pt x="174700" y="1465"/>
                    </a:moveTo>
                    <a:lnTo>
                      <a:pt x="174700" y="0"/>
                    </a:lnTo>
                    <a:lnTo>
                      <a:pt x="173230" y="1465"/>
                    </a:lnTo>
                    <a:cubicBezTo>
                      <a:pt x="161502" y="25693"/>
                      <a:pt x="156869" y="59897"/>
                      <a:pt x="148258" y="85594"/>
                    </a:cubicBezTo>
                    <a:cubicBezTo>
                      <a:pt x="136534" y="115517"/>
                      <a:pt x="117449" y="136926"/>
                      <a:pt x="86644" y="134053"/>
                    </a:cubicBezTo>
                    <a:lnTo>
                      <a:pt x="86644" y="208213"/>
                    </a:lnTo>
                    <a:cubicBezTo>
                      <a:pt x="86644" y="208213"/>
                      <a:pt x="5894" y="172595"/>
                      <a:pt x="5894" y="115517"/>
                    </a:cubicBezTo>
                    <a:lnTo>
                      <a:pt x="5894" y="8564"/>
                    </a:lnTo>
                    <a:lnTo>
                      <a:pt x="71922" y="2873"/>
                    </a:lnTo>
                    <a:cubicBezTo>
                      <a:pt x="72902" y="2873"/>
                      <a:pt x="73392" y="2404"/>
                      <a:pt x="73392" y="1465"/>
                    </a:cubicBezTo>
                    <a:lnTo>
                      <a:pt x="0" y="1465"/>
                    </a:lnTo>
                    <a:lnTo>
                      <a:pt x="0" y="115301"/>
                    </a:lnTo>
                    <a:cubicBezTo>
                      <a:pt x="0" y="179482"/>
                      <a:pt x="86640" y="215150"/>
                      <a:pt x="86640" y="215150"/>
                    </a:cubicBezTo>
                    <a:cubicBezTo>
                      <a:pt x="86640" y="215150"/>
                      <a:pt x="174700" y="178290"/>
                      <a:pt x="174700" y="115517"/>
                    </a:cubicBezTo>
                    <a:lnTo>
                      <a:pt x="174700" y="1465"/>
                    </a:lnTo>
                    <a:lnTo>
                      <a:pt x="174700" y="1465"/>
                    </a:lnTo>
                    <a:close/>
                  </a:path>
                </a:pathLst>
              </a:custGeom>
              <a:grpFill/>
              <a:ln w="3589" cap="flat">
                <a:noFill/>
                <a:prstDash val="solid"/>
                <a:miter/>
              </a:ln>
            </p:spPr>
            <p:txBody>
              <a:bodyPr rtlCol="0" anchor="ctr"/>
              <a:lstStyle/>
              <a:p>
                <a:endParaRPr lang="en-GB"/>
              </a:p>
            </p:txBody>
          </p:sp>
        </p:grpSp>
        <p:sp>
          <p:nvSpPr>
            <p:cNvPr id="48" name="Freeform 47">
              <a:extLst>
                <a:ext uri="{FF2B5EF4-FFF2-40B4-BE49-F238E27FC236}">
                  <a16:creationId xmlns:a16="http://schemas.microsoft.com/office/drawing/2014/main" id="{EBC538AA-83D3-98E7-29BE-FA7256CCF84F}"/>
                </a:ext>
              </a:extLst>
            </p:cNvPr>
            <p:cNvSpPr/>
            <p:nvPr/>
          </p:nvSpPr>
          <p:spPr>
            <a:xfrm>
              <a:off x="1478791" y="6408447"/>
              <a:ext cx="3594" cy="238939"/>
            </a:xfrm>
            <a:custGeom>
              <a:avLst/>
              <a:gdLst>
                <a:gd name="connsiteX0" fmla="*/ 0 w 3594"/>
                <a:gd name="connsiteY0" fmla="*/ 238939 h 238939"/>
                <a:gd name="connsiteX1" fmla="*/ 0 w 3594"/>
                <a:gd name="connsiteY1" fmla="*/ 0 h 238939"/>
              </a:gdLst>
              <a:ahLst/>
              <a:cxnLst>
                <a:cxn ang="0">
                  <a:pos x="connsiteX0" y="connsiteY0"/>
                </a:cxn>
                <a:cxn ang="0">
                  <a:pos x="connsiteX1" y="connsiteY1"/>
                </a:cxn>
              </a:cxnLst>
              <a:rect l="l" t="t" r="r" b="b"/>
              <a:pathLst>
                <a:path w="3594" h="238939">
                  <a:moveTo>
                    <a:pt x="0" y="238939"/>
                  </a:moveTo>
                  <a:lnTo>
                    <a:pt x="0" y="0"/>
                  </a:lnTo>
                </a:path>
              </a:pathLst>
            </a:custGeom>
            <a:grpFill/>
            <a:ln w="3062" cap="flat">
              <a:solidFill>
                <a:srgbClr val="58595B"/>
              </a:solidFill>
              <a:prstDash val="solid"/>
              <a:miter/>
            </a:ln>
          </p:spPr>
          <p:txBody>
            <a:bodyPr rtlCol="0" anchor="ctr"/>
            <a:lstStyle/>
            <a:p>
              <a:endParaRPr lang="en-GB"/>
            </a:p>
          </p:txBody>
        </p:sp>
      </p:grpSp>
      <p:sp>
        <p:nvSpPr>
          <p:cNvPr id="65" name="Freeform 64">
            <a:extLst>
              <a:ext uri="{FF2B5EF4-FFF2-40B4-BE49-F238E27FC236}">
                <a16:creationId xmlns:a16="http://schemas.microsoft.com/office/drawing/2014/main" id="{E2A8D600-D850-122F-9F31-2A93549AF150}"/>
              </a:ext>
            </a:extLst>
          </p:cNvPr>
          <p:cNvSpPr/>
          <p:nvPr userDrawn="1"/>
        </p:nvSpPr>
        <p:spPr>
          <a:xfrm>
            <a:off x="290585" y="6243038"/>
            <a:ext cx="2203198" cy="576000"/>
          </a:xfrm>
          <a:custGeom>
            <a:avLst/>
            <a:gdLst>
              <a:gd name="connsiteX0" fmla="*/ 0 w 2203198"/>
              <a:gd name="connsiteY0" fmla="*/ 0 h 576000"/>
              <a:gd name="connsiteX1" fmla="*/ 2203198 w 2203198"/>
              <a:gd name="connsiteY1" fmla="*/ 0 h 576000"/>
              <a:gd name="connsiteX2" fmla="*/ 2203198 w 2203198"/>
              <a:gd name="connsiteY2" fmla="*/ 576000 h 576000"/>
              <a:gd name="connsiteX3" fmla="*/ 0 w 2203198"/>
              <a:gd name="connsiteY3" fmla="*/ 576000 h 576000"/>
            </a:gdLst>
            <a:ahLst/>
            <a:cxnLst>
              <a:cxn ang="0">
                <a:pos x="connsiteX0" y="connsiteY0"/>
              </a:cxn>
              <a:cxn ang="0">
                <a:pos x="connsiteX1" y="connsiteY1"/>
              </a:cxn>
              <a:cxn ang="0">
                <a:pos x="connsiteX2" y="connsiteY2"/>
              </a:cxn>
              <a:cxn ang="0">
                <a:pos x="connsiteX3" y="connsiteY3"/>
              </a:cxn>
            </a:cxnLst>
            <a:rect l="l" t="t" r="r" b="b"/>
            <a:pathLst>
              <a:path w="2203198" h="576000">
                <a:moveTo>
                  <a:pt x="0" y="0"/>
                </a:moveTo>
                <a:lnTo>
                  <a:pt x="2203198" y="0"/>
                </a:lnTo>
                <a:lnTo>
                  <a:pt x="2203198" y="576000"/>
                </a:lnTo>
                <a:lnTo>
                  <a:pt x="0" y="576000"/>
                </a:lnTo>
                <a:close/>
              </a:path>
            </a:pathLst>
          </a:custGeom>
          <a:noFill/>
          <a:ln w="3589" cap="flat">
            <a:noFill/>
            <a:prstDash val="solid"/>
            <a:miter/>
          </a:ln>
        </p:spPr>
        <p:txBody>
          <a:bodyPr rtlCol="0" anchor="ctr"/>
          <a:lstStyle/>
          <a:p>
            <a:endParaRPr lang="en-GB"/>
          </a:p>
        </p:txBody>
      </p:sp>
      <p:sp>
        <p:nvSpPr>
          <p:cNvPr id="2" name="Text Placeholder 10">
            <a:extLst>
              <a:ext uri="{FF2B5EF4-FFF2-40B4-BE49-F238E27FC236}">
                <a16:creationId xmlns:a16="http://schemas.microsoft.com/office/drawing/2014/main" id="{565BFBCD-390C-4E33-E287-248E43AD691E}"/>
              </a:ext>
            </a:extLst>
          </p:cNvPr>
          <p:cNvSpPr>
            <a:spLocks noGrp="1"/>
          </p:cNvSpPr>
          <p:nvPr>
            <p:ph type="body" sz="quarter" idx="13" hasCustomPrompt="1"/>
          </p:nvPr>
        </p:nvSpPr>
        <p:spPr>
          <a:xfrm>
            <a:off x="450408" y="6126133"/>
            <a:ext cx="11300400" cy="123111"/>
          </a:xfrm>
          <a:prstGeom prst="rect">
            <a:avLst/>
          </a:prstGeom>
        </p:spPr>
        <p:txBody>
          <a:bodyPr wrap="square" anchor="b" anchorCtr="0">
            <a:spAutoFit/>
          </a:bodyPr>
          <a:lstStyle>
            <a:lvl1pPr marL="0" indent="0">
              <a:lnSpc>
                <a:spcPct val="100000"/>
              </a:lnSpc>
              <a:spcAft>
                <a:spcPts val="0"/>
              </a:spcAft>
              <a:buNone/>
              <a:defRPr lang="en-GB" sz="800" smtClean="0">
                <a:solidFill>
                  <a:schemeClr val="bg1"/>
                </a:solidFill>
                <a:effectLst/>
              </a:defRPr>
            </a:lvl1pPr>
            <a:lvl2pPr marL="311400" indent="0">
              <a:buNone/>
              <a:defRPr sz="2800" b="1">
                <a:solidFill>
                  <a:schemeClr val="bg1"/>
                </a:solidFill>
              </a:defRPr>
            </a:lvl2pPr>
            <a:lvl3pPr marL="599400" indent="0">
              <a:buNone/>
              <a:defRPr sz="2800" b="1">
                <a:solidFill>
                  <a:schemeClr val="bg1"/>
                </a:solidFill>
              </a:defRPr>
            </a:lvl3pPr>
            <a:lvl4pPr marL="851400" indent="0">
              <a:buNone/>
              <a:defRPr sz="2800" b="1">
                <a:solidFill>
                  <a:schemeClr val="bg1"/>
                </a:solidFill>
              </a:defRPr>
            </a:lvl4pPr>
            <a:lvl5pPr marL="1103400" indent="0">
              <a:buNone/>
              <a:defRPr sz="2800" b="1">
                <a:solidFill>
                  <a:schemeClr val="bg1"/>
                </a:solidFill>
              </a:defRPr>
            </a:lvl5pPr>
          </a:lstStyle>
          <a:p>
            <a:r>
              <a:rPr lang="en-GB">
                <a:effectLst/>
                <a:latin typeface="Arial" panose="020B0604020202020204" pitchFamily="34" charset="0"/>
              </a:rPr>
              <a:t>Optional footer space placeholder</a:t>
            </a:r>
          </a:p>
        </p:txBody>
      </p:sp>
    </p:spTree>
    <p:extLst>
      <p:ext uri="{BB962C8B-B14F-4D97-AF65-F5344CB8AC3E}">
        <p14:creationId xmlns:p14="http://schemas.microsoft.com/office/powerpoint/2010/main" val="166309882"/>
      </p:ext>
    </p:extLst>
  </p:cSld>
  <p:clrMapOvr>
    <a:masterClrMapping/>
  </p:clrMapOvr>
  <p:extLst>
    <p:ext uri="{DCECCB84-F9BA-43D5-87BE-67443E8EF086}">
      <p15:sldGuideLst xmlns:p15="http://schemas.microsoft.com/office/powerpoint/2012/main">
        <p15:guide id="1" orient="horz" pos="3906">
          <p15:clr>
            <a:srgbClr val="FBAE40"/>
          </p15:clr>
        </p15:guide>
      </p15:sldGuideLst>
    </p:ext>
  </p:extLst>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5155A4B-22E2-2541-02FD-2AD1370DB663}"/>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47" name="TextBox 46">
            <a:extLst>
              <a:ext uri="{FF2B5EF4-FFF2-40B4-BE49-F238E27FC236}">
                <a16:creationId xmlns:a16="http://schemas.microsoft.com/office/drawing/2014/main" id="{A446761C-603E-705A-69CD-FEB0F420901C}"/>
              </a:ext>
            </a:extLst>
          </p:cNvPr>
          <p:cNvSpPr txBox="1"/>
          <p:nvPr userDrawn="1"/>
        </p:nvSpPr>
        <p:spPr>
          <a:xfrm flipH="1">
            <a:off x="11354060" y="6457087"/>
            <a:ext cx="393321" cy="123111"/>
          </a:xfrm>
          <a:prstGeom prst="rect">
            <a:avLst/>
          </a:prstGeom>
          <a:noFill/>
        </p:spPr>
        <p:txBody>
          <a:bodyPr wrap="square" lIns="0" tIns="0" rIns="0" bIns="0" rtlCol="0">
            <a:spAutoFit/>
          </a:bodyPr>
          <a:lstStyle/>
          <a:p>
            <a:pPr algn="r"/>
            <a:fld id="{0C982021-A810-0549-BFBE-F9A06A82FAB9}" type="slidenum">
              <a:rPr lang="en-GB" sz="800" smtClean="0">
                <a:solidFill>
                  <a:schemeClr val="bg1"/>
                </a:solidFill>
              </a:rPr>
              <a:pPr algn="r"/>
              <a:t>‹#›</a:t>
            </a:fld>
            <a:endParaRPr lang="en-GB" sz="800">
              <a:solidFill>
                <a:schemeClr val="bg1"/>
              </a:solidFill>
            </a:endParaRPr>
          </a:p>
        </p:txBody>
      </p:sp>
    </p:spTree>
    <p:extLst>
      <p:ext uri="{BB962C8B-B14F-4D97-AF65-F5344CB8AC3E}">
        <p14:creationId xmlns:p14="http://schemas.microsoft.com/office/powerpoint/2010/main" val="785774550"/>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627F8C-5EBE-475F-91EC-DE858722CC8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5980A28-95F7-4F83-9D8D-DB320FCEBE8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8D68FF5-5E59-4C0A-87A8-2044D01CF974}"/>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5" name="Footer Placeholder 4">
            <a:extLst>
              <a:ext uri="{FF2B5EF4-FFF2-40B4-BE49-F238E27FC236}">
                <a16:creationId xmlns:a16="http://schemas.microsoft.com/office/drawing/2014/main" id="{A394ABC8-C358-42B7-8AC1-A7B6F5137EF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6DC4DD4-B86E-4B87-89FE-F9D245EF4153}"/>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370795472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862022-D5A1-4765-8661-6D75C99CC85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97A6E46-A910-43E6-A2C6-49C10029BC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B368B3-0CCB-4D2E-A044-CD52687C07CD}"/>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5" name="Footer Placeholder 4">
            <a:extLst>
              <a:ext uri="{FF2B5EF4-FFF2-40B4-BE49-F238E27FC236}">
                <a16:creationId xmlns:a16="http://schemas.microsoft.com/office/drawing/2014/main" id="{9673F53B-4B58-4ED3-B6A1-4C9D0107EB9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9A2C35D-1B0D-48EC-94B1-9CC9066B54D3}"/>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44118718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02ECC9-E9BB-4918-843C-AFD70B3CCA4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A201C70D-0D57-4D38-B746-DD2E4C73E40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5ED260A-2B5E-4EF2-8963-FCD7FDB15B4B}"/>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5" name="Footer Placeholder 4">
            <a:extLst>
              <a:ext uri="{FF2B5EF4-FFF2-40B4-BE49-F238E27FC236}">
                <a16:creationId xmlns:a16="http://schemas.microsoft.com/office/drawing/2014/main" id="{B5F51A1A-658B-46CF-ACAD-B885795ADA8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7372D6-A88C-4A11-8C55-D1A63159B7F4}"/>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107310083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7E21A4-047D-4424-8305-A3CFAF677F0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385B7D4-B0D3-4D49-A10E-72A5CE90FF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7CBD654-7144-4318-8614-255FE3BA78D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642520D-B969-4F5F-9907-498F3C23E5E4}"/>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6" name="Footer Placeholder 5">
            <a:extLst>
              <a:ext uri="{FF2B5EF4-FFF2-40B4-BE49-F238E27FC236}">
                <a16:creationId xmlns:a16="http://schemas.microsoft.com/office/drawing/2014/main" id="{EB3B2F2E-A08D-4DC0-84D0-FA5DF149A17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C207CD7-21D6-4C80-BC3F-B35B7762A07B}"/>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179245625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EB42F4-850E-4DDA-AD66-EE786BFFD6D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82D126C-0932-4FCD-958C-8C7E787DB84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965FC96-CB77-4B8A-9199-EF3BFACFEDD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0398B2C-39BC-4997-92A7-EE92DC734C5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7C470E7-B6A7-42E7-8435-E9458A3132F5}"/>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5E8C7C-EF97-4F42-8BB1-DC711A399A85}"/>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8" name="Footer Placeholder 7">
            <a:extLst>
              <a:ext uri="{FF2B5EF4-FFF2-40B4-BE49-F238E27FC236}">
                <a16:creationId xmlns:a16="http://schemas.microsoft.com/office/drawing/2014/main" id="{284C8124-32A8-4199-9F35-790873CC002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A8E66F9-3578-4F28-A256-88C37B008860}"/>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25129853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882393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E5D3B7-1E91-43DD-B66E-59E9042282C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223E98F-F46F-4ADE-8634-37A22B401FB1}"/>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4" name="Footer Placeholder 3">
            <a:extLst>
              <a:ext uri="{FF2B5EF4-FFF2-40B4-BE49-F238E27FC236}">
                <a16:creationId xmlns:a16="http://schemas.microsoft.com/office/drawing/2014/main" id="{6DAE0F23-B91F-4822-B17F-A4DBFB4F556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1B280A3-DBFF-4E7B-A666-787F60C5C397}"/>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964900206"/>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79C1F-D27A-4476-9BA8-42DA3F68FD84}"/>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3" name="Footer Placeholder 2">
            <a:extLst>
              <a:ext uri="{FF2B5EF4-FFF2-40B4-BE49-F238E27FC236}">
                <a16:creationId xmlns:a16="http://schemas.microsoft.com/office/drawing/2014/main" id="{F3EA38A5-12EB-48CA-A956-8110E187CB2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4ADC446-28BC-4473-9DA2-66F69DE11DBE}"/>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212201835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B4F30A-8CDF-484D-A93D-F3CB7F72750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9042CF4-76CE-4B50-9907-07729AE315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A2DDBC0-5E21-4238-B83E-7BDAE72E174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156E26A-DE54-4208-BC67-5A64FDB91A7E}"/>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6" name="Footer Placeholder 5">
            <a:extLst>
              <a:ext uri="{FF2B5EF4-FFF2-40B4-BE49-F238E27FC236}">
                <a16:creationId xmlns:a16="http://schemas.microsoft.com/office/drawing/2014/main" id="{020D35FB-7D3D-4DE7-BB96-CF1868CDE1D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F7FA116-804A-44ED-A1C0-469B171B1330}"/>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285178167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D5162B-8CC1-4FF2-8264-5F33EEDC229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044F5A6-2204-471B-BFEB-A7665C2E179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2075F74-F977-4666-A1EB-675A603FD9E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02AB261-FB87-49CF-9B78-BE3D27321A72}"/>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6" name="Footer Placeholder 5">
            <a:extLst>
              <a:ext uri="{FF2B5EF4-FFF2-40B4-BE49-F238E27FC236}">
                <a16:creationId xmlns:a16="http://schemas.microsoft.com/office/drawing/2014/main" id="{5F4A4401-7ED5-482E-8053-829C8A309C2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EB58BAD-D500-4456-B52B-9187E7CCCA52}"/>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54861010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218FEE-B814-4990-88C6-CA3C9237EC5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E0F8E13-5669-4A42-8E06-9D16E7B3D43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7464A27-AF67-495D-8D72-1F04B408CD39}"/>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5" name="Footer Placeholder 4">
            <a:extLst>
              <a:ext uri="{FF2B5EF4-FFF2-40B4-BE49-F238E27FC236}">
                <a16:creationId xmlns:a16="http://schemas.microsoft.com/office/drawing/2014/main" id="{44659EFD-90F4-4EAE-B8DB-D60FB47DDF1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943ACD0-BB94-4290-B651-BF98BD9E7DEF}"/>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350666963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AE1905C-B033-4E0E-B742-BFBB45962F0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41EB019-C40A-4D3A-905B-B716517AF2B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44AD441-7674-4747-B955-B80C913D19A7}"/>
              </a:ext>
            </a:extLst>
          </p:cNvPr>
          <p:cNvSpPr>
            <a:spLocks noGrp="1"/>
          </p:cNvSpPr>
          <p:nvPr>
            <p:ph type="dt" sz="half" idx="10"/>
          </p:nvPr>
        </p:nvSpPr>
        <p:spPr/>
        <p:txBody>
          <a:bodyPr/>
          <a:lstStyle/>
          <a:p>
            <a:fld id="{3D52806B-92BB-43BF-BBB6-5108BCA799EC}" type="datetimeFigureOut">
              <a:rPr lang="en-US" smtClean="0"/>
              <a:t>6/2/25</a:t>
            </a:fld>
            <a:endParaRPr lang="en-US"/>
          </a:p>
        </p:txBody>
      </p:sp>
      <p:sp>
        <p:nvSpPr>
          <p:cNvPr id="5" name="Footer Placeholder 4">
            <a:extLst>
              <a:ext uri="{FF2B5EF4-FFF2-40B4-BE49-F238E27FC236}">
                <a16:creationId xmlns:a16="http://schemas.microsoft.com/office/drawing/2014/main" id="{234C7A79-6CA9-4485-80EA-749DE1B9954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F0EB11B-A116-479F-928F-6444E149AA99}"/>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2301375203"/>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1222992"/>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D79D41"/>
                </a:solidFill>
                <a:effectLst/>
                <a:latin typeface="Arial Narrow" panose="020B0606020202030204" pitchFamily="34" charset="0"/>
              </a:rPr>
              <a:t>Content of this presentation is copyright</a:t>
            </a:r>
            <a:r>
              <a:rPr lang="en-CH" sz="1200" b="0" i="0">
                <a:solidFill>
                  <a:srgbClr val="D79D41"/>
                </a:solidFill>
                <a:effectLst/>
                <a:latin typeface="Arial Narrow" panose="020B0606020202030204" pitchFamily="34" charset="0"/>
              </a:rPr>
              <a:t> </a:t>
            </a:r>
            <a:r>
              <a:rPr lang="en-US" sz="1200" b="0" i="0">
                <a:solidFill>
                  <a:srgbClr val="D79D41"/>
                </a:solidFill>
                <a:effectLst/>
                <a:latin typeface="Arial Narrow" panose="020B0606020202030204" pitchFamily="34" charset="0"/>
              </a:rPr>
              <a:t>and responsibility of the author. Permission is required for re-use</a:t>
            </a:r>
            <a:r>
              <a:rPr lang="en-CH" sz="1200" b="0" i="0">
                <a:solidFill>
                  <a:srgbClr val="D79D41"/>
                </a:solidFill>
                <a:effectLst/>
                <a:latin typeface="Arial Narrow" panose="020B0606020202030204" pitchFamily="34" charset="0"/>
              </a:rPr>
              <a:t>.</a:t>
            </a:r>
            <a:endParaRPr lang="en-US" sz="1200" b="0" i="0">
              <a:solidFill>
                <a:srgbClr val="D79D41"/>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646992"/>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2867A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7" y="2152433"/>
            <a:ext cx="11213200" cy="3600000"/>
          </a:xfrm>
          <a:prstGeom prst="rect">
            <a:avLst/>
          </a:prstGeom>
          <a:noFill/>
          <a:ln>
            <a:noFill/>
          </a:ln>
        </p:spPr>
        <p:txBody>
          <a:bodyPr spcFirstLastPara="1" wrap="square" lIns="91425" tIns="45700" rIns="91425" bIns="45700" anchor="t" anchorCtr="0">
            <a:noAutofit/>
          </a:bodyPr>
          <a:lstStyle>
            <a:lvl1pPr marL="609585" marR="0" lvl="0" indent="-304792" algn="l" rtl="0">
              <a:lnSpc>
                <a:spcPct val="100000"/>
              </a:lnSpc>
              <a:spcBef>
                <a:spcPts val="427"/>
              </a:spcBef>
              <a:spcAft>
                <a:spcPts val="0"/>
              </a:spcAft>
              <a:buClr>
                <a:srgbClr val="05416B"/>
              </a:buClr>
              <a:buSzPts val="1600"/>
              <a:buFont typeface="Noto Sans Symbols"/>
              <a:buNone/>
              <a:defRPr sz="2133" b="0" i="0" u="none" strike="noStrike" cap="none">
                <a:solidFill>
                  <a:srgbClr val="05416B"/>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2360388" y="6340049"/>
            <a:ext cx="3201037" cy="24083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D79D41"/>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8" name="Picture 7">
            <a:extLst>
              <a:ext uri="{FF2B5EF4-FFF2-40B4-BE49-F238E27FC236}">
                <a16:creationId xmlns:a16="http://schemas.microsoft.com/office/drawing/2014/main" id="{E5447CB9-6489-4CA7-B0F4-BE2F567B79F6}"/>
              </a:ext>
            </a:extLst>
          </p:cNvPr>
          <p:cNvPicPr>
            <a:picLocks noChangeAspect="1"/>
          </p:cNvPicPr>
          <p:nvPr userDrawn="1"/>
        </p:nvPicPr>
        <p:blipFill>
          <a:blip r:embed="rId2"/>
          <a:stretch>
            <a:fillRect/>
          </a:stretch>
        </p:blipFill>
        <p:spPr>
          <a:xfrm>
            <a:off x="478367" y="6225715"/>
            <a:ext cx="1659092" cy="333781"/>
          </a:xfrm>
          <a:prstGeom prst="rect">
            <a:avLst/>
          </a:prstGeom>
        </p:spPr>
      </p:pic>
    </p:spTree>
    <p:extLst>
      <p:ext uri="{BB962C8B-B14F-4D97-AF65-F5344CB8AC3E}">
        <p14:creationId xmlns:p14="http://schemas.microsoft.com/office/powerpoint/2010/main" val="708246643"/>
      </p:ext>
    </p:extLst>
  </p:cSld>
  <p:clrMapOvr>
    <a:masterClrMapping/>
  </p:clrMapOvr>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p:cSld name="Standard Slide">
    <p:spTree>
      <p:nvGrpSpPr>
        <p:cNvPr id="1" name=""/>
        <p:cNvGrpSpPr/>
        <p:nvPr/>
      </p:nvGrpSpPr>
      <p:grpSpPr>
        <a:xfrm>
          <a:off x="0" y="0"/>
          <a:ext cx="0" cy="0"/>
          <a:chOff x="0" y="0"/>
          <a:chExt cx="0" cy="0"/>
        </a:xfrm>
      </p:grpSpPr>
      <p:sp>
        <p:nvSpPr>
          <p:cNvPr id="10" name="Text Placeholder 17">
            <a:extLst>
              <a:ext uri="{FF2B5EF4-FFF2-40B4-BE49-F238E27FC236}">
                <a16:creationId xmlns:a16="http://schemas.microsoft.com/office/drawing/2014/main" id="{56FBAC50-0E6A-F444-BC5A-1C3D878B1B39}"/>
              </a:ext>
            </a:extLst>
          </p:cNvPr>
          <p:cNvSpPr>
            <a:spLocks noGrp="1"/>
          </p:cNvSpPr>
          <p:nvPr>
            <p:ph idx="1"/>
          </p:nvPr>
        </p:nvSpPr>
        <p:spPr>
          <a:xfrm>
            <a:off x="609600" y="1658298"/>
            <a:ext cx="10515600" cy="4323404"/>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extBox 1">
            <a:extLst>
              <a:ext uri="{FF2B5EF4-FFF2-40B4-BE49-F238E27FC236}">
                <a16:creationId xmlns:a16="http://schemas.microsoft.com/office/drawing/2014/main" id="{74EC3810-B220-0E43-90BE-1EED7A66762D}"/>
              </a:ext>
            </a:extLst>
          </p:cNvPr>
          <p:cNvSpPr txBox="1"/>
          <p:nvPr/>
        </p:nvSpPr>
        <p:spPr>
          <a:xfrm>
            <a:off x="643467" y="6417733"/>
            <a:ext cx="0" cy="0"/>
          </a:xfrm>
          <a:prstGeom prst="rect">
            <a:avLst/>
          </a:prstGeom>
        </p:spPr>
        <p:txBody>
          <a:bodyPr vert="horz" wrap="none" lIns="121920" tIns="60960" rIns="121920" bIns="60960" rtlCol="0">
            <a:noAutofit/>
          </a:bodyPr>
          <a:lstStyle/>
          <a:p>
            <a:pPr marL="0" indent="0" algn="l">
              <a:spcBef>
                <a:spcPts val="0"/>
              </a:spcBef>
              <a:buFont typeface="Arial"/>
              <a:buNone/>
            </a:pPr>
            <a:endParaRPr lang="en-US" sz="3200" b="1" dirty="0">
              <a:solidFill>
                <a:srgbClr val="001641"/>
              </a:solidFill>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94B88050-5855-754D-B6D1-27F5E829201E}"/>
              </a:ext>
            </a:extLst>
          </p:cNvPr>
          <p:cNvSpPr>
            <a:spLocks noGrp="1"/>
          </p:cNvSpPr>
          <p:nvPr>
            <p:ph type="title"/>
          </p:nvPr>
        </p:nvSpPr>
        <p:spPr>
          <a:xfrm>
            <a:off x="609600" y="331157"/>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6"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8" y="6295496"/>
            <a:ext cx="4520557" cy="243840"/>
          </a:xfrm>
          <a:prstGeom prst="rect">
            <a:avLst/>
          </a:prstGeom>
        </p:spPr>
        <p:txBody>
          <a:bodyPr wrap="none" lIns="0" anchor="ctr"/>
          <a:lstStyle>
            <a:lvl1pPr>
              <a:defRPr lang="en-US" sz="1000" smtClean="0">
                <a:solidFill>
                  <a:srgbClr val="113468"/>
                </a:solidFill>
                <a:latin typeface="Arial" panose="020B0604020202020204" pitchFamily="34" charset="0"/>
              </a:defRPr>
            </a:lvl1pPr>
          </a:lstStyle>
          <a:p>
            <a:pPr defTabSz="685783">
              <a:defRPr/>
            </a:pPr>
            <a:r>
              <a:rPr lang="en-US"/>
              <a:t>@ErikaHamilton9</a:t>
            </a:r>
            <a:endParaRPr lang="en-US" dirty="0"/>
          </a:p>
        </p:txBody>
      </p:sp>
    </p:spTree>
    <p:extLst>
      <p:ext uri="{BB962C8B-B14F-4D97-AF65-F5344CB8AC3E}">
        <p14:creationId xmlns:p14="http://schemas.microsoft.com/office/powerpoint/2010/main" val="102724080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userDrawn="1">
  <p:cSld name="LBU Clear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b="0" i="0">
                <a:latin typeface="Roboto Condensed" panose="02000000000000000000" pitchFamily="2" charset="0"/>
              </a:defRPr>
            </a:lvl1pPr>
          </a:lstStyle>
          <a:p>
            <a:r>
              <a:rPr lang="en-US"/>
              <a:t>Click to edit Master title style</a:t>
            </a:r>
          </a:p>
        </p:txBody>
      </p:sp>
      <p:sp>
        <p:nvSpPr>
          <p:cNvPr id="7" name="Text Placeholder 3"/>
          <p:cNvSpPr>
            <a:spLocks noGrp="1"/>
          </p:cNvSpPr>
          <p:nvPr>
            <p:ph type="body" sz="quarter" idx="14" hasCustomPrompt="1"/>
          </p:nvPr>
        </p:nvSpPr>
        <p:spPr>
          <a:xfrm>
            <a:off x="0" y="6416189"/>
            <a:ext cx="12191999" cy="262943"/>
          </a:xfrm>
          <a:noFill/>
        </p:spPr>
        <p:txBody>
          <a:bodyPr wrap="square" lIns="180000" tIns="36000" rIns="180000" bIns="72000" anchor="b" anchorCtr="0">
            <a:spAutoFit/>
          </a:bodyPr>
          <a:lstStyle>
            <a:lvl1pPr>
              <a:lnSpc>
                <a:spcPct val="100000"/>
              </a:lnSpc>
              <a:spcAft>
                <a:spcPts val="0"/>
              </a:spcAft>
              <a:defRPr sz="1000" b="0" i="0"/>
            </a:lvl1pPr>
          </a:lstStyle>
          <a:p>
            <a:pPr lvl="0"/>
            <a:r>
              <a:rPr lang="en-US"/>
              <a:t>Reference</a:t>
            </a:r>
          </a:p>
        </p:txBody>
      </p:sp>
    </p:spTree>
    <p:extLst>
      <p:ext uri="{BB962C8B-B14F-4D97-AF65-F5344CB8AC3E}">
        <p14:creationId xmlns:p14="http://schemas.microsoft.com/office/powerpoint/2010/main" val="171879141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userDrawn="1">
  <p:cSld name="LBU Callout w reference">
    <p:spTree>
      <p:nvGrpSpPr>
        <p:cNvPr id="1" name=""/>
        <p:cNvGrpSpPr/>
        <p:nvPr/>
      </p:nvGrpSpPr>
      <p:grpSpPr>
        <a:xfrm>
          <a:off x="0" y="0"/>
          <a:ext cx="0" cy="0"/>
          <a:chOff x="0" y="0"/>
          <a:chExt cx="0" cy="0"/>
        </a:xfrm>
      </p:grpSpPr>
      <p:sp>
        <p:nvSpPr>
          <p:cNvPr id="8" name="Text Placeholder 3"/>
          <p:cNvSpPr>
            <a:spLocks noGrp="1"/>
          </p:cNvSpPr>
          <p:nvPr>
            <p:ph type="body" sz="quarter" idx="14" hasCustomPrompt="1"/>
          </p:nvPr>
        </p:nvSpPr>
        <p:spPr>
          <a:xfrm>
            <a:off x="0" y="6416189"/>
            <a:ext cx="12191999" cy="262943"/>
          </a:xfrm>
          <a:noFill/>
        </p:spPr>
        <p:txBody>
          <a:bodyPr wrap="square" lIns="180000" tIns="36000" rIns="180000" bIns="72000" anchor="b" anchorCtr="0">
            <a:spAutoFit/>
          </a:bodyPr>
          <a:lstStyle>
            <a:lvl1pPr>
              <a:lnSpc>
                <a:spcPct val="100000"/>
              </a:lnSpc>
              <a:spcAft>
                <a:spcPts val="0"/>
              </a:spcAft>
              <a:defRPr sz="1000" b="0" i="0"/>
            </a:lvl1pPr>
          </a:lstStyle>
          <a:p>
            <a:pPr lvl="0"/>
            <a:r>
              <a:rPr lang="en-US"/>
              <a:t>Reference</a:t>
            </a:r>
          </a:p>
        </p:txBody>
      </p:sp>
      <p:sp>
        <p:nvSpPr>
          <p:cNvPr id="4" name="Text Placeholder 3"/>
          <p:cNvSpPr>
            <a:spLocks noGrp="1"/>
          </p:cNvSpPr>
          <p:nvPr>
            <p:ph type="body" sz="quarter" idx="11" hasCustomPrompt="1"/>
          </p:nvPr>
        </p:nvSpPr>
        <p:spPr>
          <a:xfrm>
            <a:off x="0" y="1081907"/>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b="0" i="0">
                <a:latin typeface="Roboto Cn" panose="02000000000000000000" pitchFamily="2" charset="0"/>
              </a:defRPr>
            </a:lvl1pPr>
          </a:lstStyle>
          <a:p>
            <a:r>
              <a:rPr lang="en-US"/>
              <a:t>Click to edit Master title style</a:t>
            </a:r>
          </a:p>
        </p:txBody>
      </p:sp>
      <p:sp>
        <p:nvSpPr>
          <p:cNvPr id="46" name="TextBox 45">
            <a:extLst>
              <a:ext uri="{FF2B5EF4-FFF2-40B4-BE49-F238E27FC236}">
                <a16:creationId xmlns:a16="http://schemas.microsoft.com/office/drawing/2014/main" id="{073EEF2F-0ED5-475F-8FD7-489D48F891D7}"/>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Tree>
    <p:extLst>
      <p:ext uri="{BB962C8B-B14F-4D97-AF65-F5344CB8AC3E}">
        <p14:creationId xmlns:p14="http://schemas.microsoft.com/office/powerpoint/2010/main" val="2405754343"/>
      </p:ext>
    </p:extLst>
  </p:cSld>
  <p:clrMapOvr>
    <a:masterClrMapping/>
  </p:clrMapOvr>
  <p:extLst>
    <p:ext uri="{DCECCB84-F9BA-43D5-87BE-67443E8EF086}">
      <p15:sldGuideLst xmlns:p15="http://schemas.microsoft.com/office/powerpoint/2012/main"/>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4644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p:cSld name="3_Title and Content">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00755A1-263A-3047-860B-B811081C9CD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7" name="Footer Placeholder 6">
            <a:extLst>
              <a:ext uri="{FF2B5EF4-FFF2-40B4-BE49-F238E27FC236}">
                <a16:creationId xmlns:a16="http://schemas.microsoft.com/office/drawing/2014/main" id="{AF8D8092-2468-D648-A089-3B1A9527298B}"/>
              </a:ext>
            </a:extLst>
          </p:cNvPr>
          <p:cNvSpPr>
            <a:spLocks noGrp="1"/>
          </p:cNvSpPr>
          <p:nvPr>
            <p:ph type="ftr" sz="quarter" idx="10"/>
          </p:nvPr>
        </p:nvSpPr>
        <p:spPr/>
        <p:txBody>
          <a:bodyPr/>
          <a:lstStyle>
            <a:lvl1pPr>
              <a:defRPr>
                <a:solidFill>
                  <a:schemeClr val="bg1">
                    <a:lumMod val="75000"/>
                  </a:schemeClr>
                </a:solidFill>
              </a:defRPr>
            </a:lvl1pPr>
          </a:lstStyle>
          <a:p>
            <a:r>
              <a:rPr lang="en-US"/>
              <a:t>MSK Confidential — do not distribute</a:t>
            </a:r>
          </a:p>
        </p:txBody>
      </p:sp>
      <p:sp>
        <p:nvSpPr>
          <p:cNvPr id="13" name="Footnote Placeholder">
            <a:extLst>
              <a:ext uri="{FF2B5EF4-FFF2-40B4-BE49-F238E27FC236}">
                <a16:creationId xmlns:a16="http://schemas.microsoft.com/office/drawing/2014/main" id="{5157959E-651B-B14F-BA5B-24DA1DB08587}"/>
              </a:ext>
            </a:extLst>
          </p:cNvPr>
          <p:cNvSpPr>
            <a:spLocks noGrp="1"/>
          </p:cNvSpPr>
          <p:nvPr>
            <p:ph type="body" sz="half" idx="2" hasCustomPrompt="1"/>
          </p:nvPr>
        </p:nvSpPr>
        <p:spPr>
          <a:xfrm>
            <a:off x="512064" y="6374651"/>
            <a:ext cx="443484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2" name="Title 1"/>
          <p:cNvSpPr>
            <a:spLocks noGrp="1"/>
          </p:cNvSpPr>
          <p:nvPr>
            <p:ph type="title" hasCustomPrompt="1"/>
          </p:nvPr>
        </p:nvSpPr>
        <p:spPr/>
        <p:txBody>
          <a:bodyPr vert="horz"/>
          <a:lstStyle/>
          <a:p>
            <a:r>
              <a:rPr lang="en-US" dirty="0"/>
              <a:t>Slide title; Arial 32pt bold, sentence case. This layout accommodates a title that extends downward to a 2nd line.</a:t>
            </a:r>
          </a:p>
        </p:txBody>
      </p:sp>
      <p:sp>
        <p:nvSpPr>
          <p:cNvPr id="3" name="Content Placeholder 2"/>
          <p:cNvSpPr>
            <a:spLocks noGrp="1"/>
          </p:cNvSpPr>
          <p:nvPr>
            <p:ph idx="1" hasCustomPrompt="1"/>
          </p:nvPr>
        </p:nvSpPr>
        <p:spPr/>
        <p:txBody>
          <a:bodyPr/>
          <a:lstStyle/>
          <a:p>
            <a:pPr lvl="0"/>
            <a:r>
              <a:rPr lang="en-US" dirty="0"/>
              <a:t>Click to type text. To activate sub-level formatting, place cursor at beginning of text/line and hit tab or shift tab. Click icon for chart or table.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2992097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userDrawn="1">
  <p:cSld name="Clear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196048196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p:cSld name="Subtitle-B + Content">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00755A1-263A-3047-860B-B811081C9CD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2" name="Footnote Placeholder">
            <a:extLst>
              <a:ext uri="{FF2B5EF4-FFF2-40B4-BE49-F238E27FC236}">
                <a16:creationId xmlns:a16="http://schemas.microsoft.com/office/drawing/2014/main" id="{2EBF0FDB-36F6-F6E4-171E-1077D0A3AC94}"/>
              </a:ext>
            </a:extLst>
          </p:cNvPr>
          <p:cNvSpPr>
            <a:spLocks noGrp="1"/>
          </p:cNvSpPr>
          <p:nvPr>
            <p:ph type="body" sz="half" idx="2" hasCustomPrompt="1"/>
          </p:nvPr>
        </p:nvSpPr>
        <p:spPr>
          <a:xfrm>
            <a:off x="512064" y="6126480"/>
            <a:ext cx="4434840" cy="245223"/>
          </a:xfrm>
        </p:spPr>
        <p:txBody>
          <a:bodyPr anchor="b"/>
          <a:lstStyle>
            <a:lvl1pPr marL="0" indent="0">
              <a:spcAft>
                <a:spcPts val="0"/>
              </a:spcAft>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add a footnote</a:t>
            </a:r>
          </a:p>
        </p:txBody>
      </p:sp>
      <p:sp>
        <p:nvSpPr>
          <p:cNvPr id="5" name="Title 4">
            <a:extLst>
              <a:ext uri="{FF2B5EF4-FFF2-40B4-BE49-F238E27FC236}">
                <a16:creationId xmlns:a16="http://schemas.microsoft.com/office/drawing/2014/main" id="{39313C93-2B4C-9844-9284-03EC104B15BA}"/>
              </a:ext>
            </a:extLst>
          </p:cNvPr>
          <p:cNvSpPr>
            <a:spLocks noGrp="1"/>
          </p:cNvSpPr>
          <p:nvPr>
            <p:ph type="title" hasCustomPrompt="1"/>
          </p:nvPr>
        </p:nvSpPr>
        <p:spPr>
          <a:xfrm>
            <a:off x="512063" y="457201"/>
            <a:ext cx="11184423" cy="557784"/>
          </a:xfrm>
        </p:spPr>
        <p:txBody>
          <a:bodyPr vert="horz"/>
          <a:lstStyle/>
          <a:p>
            <a:r>
              <a:rPr lang="en-US"/>
              <a:t>Slide title; Arial 32pt bold, sentence case (1 line)</a:t>
            </a:r>
          </a:p>
        </p:txBody>
      </p:sp>
      <p:sp>
        <p:nvSpPr>
          <p:cNvPr id="11" name="Text Placeholder 2">
            <a:extLst>
              <a:ext uri="{FF2B5EF4-FFF2-40B4-BE49-F238E27FC236}">
                <a16:creationId xmlns:a16="http://schemas.microsoft.com/office/drawing/2014/main" id="{D6C7144E-2BC5-BB49-A627-9076B48806A8}"/>
              </a:ext>
            </a:extLst>
          </p:cNvPr>
          <p:cNvSpPr>
            <a:spLocks noGrp="1"/>
          </p:cNvSpPr>
          <p:nvPr>
            <p:ph type="body" idx="12" hasCustomPrompt="1"/>
          </p:nvPr>
        </p:nvSpPr>
        <p:spPr>
          <a:xfrm>
            <a:off x="512064" y="1051560"/>
            <a:ext cx="11184422" cy="295276"/>
          </a:xfrm>
        </p:spPr>
        <p:txBody>
          <a:bodyPr anchor="b"/>
          <a:lstStyle>
            <a:lvl1pPr marL="0" indent="0">
              <a:buNone/>
              <a:defRPr sz="20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Slide subtitle; Arial 20pt bold, sentence case (1 line)</a:t>
            </a:r>
          </a:p>
        </p:txBody>
      </p:sp>
      <p:sp>
        <p:nvSpPr>
          <p:cNvPr id="3" name="Content Placeholder 2"/>
          <p:cNvSpPr>
            <a:spLocks noGrp="1"/>
          </p:cNvSpPr>
          <p:nvPr>
            <p:ph idx="1" hasCustomPrompt="1"/>
          </p:nvPr>
        </p:nvSpPr>
        <p:spPr/>
        <p:txBody>
          <a:bodyPr/>
          <a:lstStyle/>
          <a:p>
            <a:pPr lvl="0"/>
            <a:r>
              <a:rPr lang="en-US"/>
              <a:t>Click to type text. To activate sub-level formatting, place cursor at beginning of text/line and hit tab or shift tab. Click icon for chart or table.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336129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143DE42-444F-4D7A-BE31-EE1B7E18DF0C}"/>
              </a:ext>
            </a:extLst>
          </p:cNvPr>
          <p:cNvPicPr>
            <a:picLocks noChangeAspect="1"/>
          </p:cNvPicPr>
          <p:nvPr userDrawn="1"/>
        </p:nvPicPr>
        <p:blipFill rotWithShape="1">
          <a:blip r:embed="rId2"/>
          <a:srcRect l="22138"/>
          <a:stretch/>
        </p:blipFill>
        <p:spPr>
          <a:xfrm>
            <a:off x="0" y="110972"/>
            <a:ext cx="12192000" cy="1115639"/>
          </a:xfrm>
          <a:prstGeom prst="rect">
            <a:avLst/>
          </a:prstGeom>
          <a:ln>
            <a:solidFill>
              <a:srgbClr val="F8AF31"/>
            </a:solidFill>
          </a:ln>
        </p:spPr>
      </p:pic>
      <p:sp>
        <p:nvSpPr>
          <p:cNvPr id="8" name="Text Placeholder 7">
            <a:extLst>
              <a:ext uri="{FF2B5EF4-FFF2-40B4-BE49-F238E27FC236}">
                <a16:creationId xmlns:a16="http://schemas.microsoft.com/office/drawing/2014/main" id="{9B745C3C-C0A1-47F7-A0C7-467916C3C33F}"/>
              </a:ext>
            </a:extLst>
          </p:cNvPr>
          <p:cNvSpPr>
            <a:spLocks noGrp="1"/>
          </p:cNvSpPr>
          <p:nvPr>
            <p:ph type="body" sz="quarter" idx="10"/>
          </p:nvPr>
        </p:nvSpPr>
        <p:spPr>
          <a:xfrm>
            <a:off x="554830" y="1306513"/>
            <a:ext cx="10515600" cy="4519612"/>
          </a:xfrm>
          <a:prstGeom prst="rect">
            <a:avLst/>
          </a:prstGeom>
        </p:spPr>
        <p:txBody>
          <a:bodyPr/>
          <a:lstStyle>
            <a:lvl2pPr marL="404813" indent="-171450">
              <a:buFont typeface="Arial" panose="020B0604020202020204" pitchFamily="34" charset="0"/>
              <a:buChar char="–"/>
              <a:defRPr/>
            </a:lvl2pPr>
            <a:lvl3pPr marL="690563" indent="-173038">
              <a:buFont typeface="Wingdings" panose="05000000000000000000" pitchFamily="2" charset="2"/>
              <a:buChar char="§"/>
              <a:defRPr sz="1600"/>
            </a:lvl3pPr>
            <a:lvl4pPr marL="914400" indent="-171450">
              <a:buFont typeface="Courier New" panose="02070309020205020404" pitchFamily="49" charset="0"/>
              <a:buChar char="o"/>
              <a:defRPr/>
            </a:lvl4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itle 11">
            <a:extLst>
              <a:ext uri="{FF2B5EF4-FFF2-40B4-BE49-F238E27FC236}">
                <a16:creationId xmlns:a16="http://schemas.microsoft.com/office/drawing/2014/main" id="{DE399438-5B53-4342-84D1-F85753E52C9D}"/>
              </a:ext>
            </a:extLst>
          </p:cNvPr>
          <p:cNvSpPr>
            <a:spLocks noGrp="1"/>
          </p:cNvSpPr>
          <p:nvPr>
            <p:ph type="title"/>
          </p:nvPr>
        </p:nvSpPr>
        <p:spPr/>
        <p:txBody>
          <a:bodyPr/>
          <a:lstStyle/>
          <a:p>
            <a:r>
              <a:rPr lang="en-US"/>
              <a:t>Click to edit Master title style</a:t>
            </a:r>
          </a:p>
        </p:txBody>
      </p:sp>
      <p:sp>
        <p:nvSpPr>
          <p:cNvPr id="6" name="TextBox 5">
            <a:extLst>
              <a:ext uri="{FF2B5EF4-FFF2-40B4-BE49-F238E27FC236}">
                <a16:creationId xmlns:a16="http://schemas.microsoft.com/office/drawing/2014/main" id="{4F0FB8EF-D11A-4C49-A6B3-544905238EDB}"/>
              </a:ext>
            </a:extLst>
          </p:cNvPr>
          <p:cNvSpPr txBox="1"/>
          <p:nvPr userDrawn="1"/>
        </p:nvSpPr>
        <p:spPr>
          <a:xfrm>
            <a:off x="11904344" y="6717850"/>
            <a:ext cx="287655" cy="140150"/>
          </a:xfrm>
          <a:prstGeom prst="rect">
            <a:avLst/>
          </a:prstGeom>
          <a:noFill/>
        </p:spPr>
        <p:txBody>
          <a:bodyPr wrap="none" lIns="0" tIns="0" rIns="0" bIns="0" rtlCol="0" anchor="ctr" anchorCtr="0">
            <a:noAutofit/>
          </a:bodyPr>
          <a:lstStyle/>
          <a:p>
            <a:pPr algn="ctr"/>
            <a:fld id="{37F8B94A-C86D-4D83-9239-911B95B1A27D}" type="slidenum">
              <a:rPr lang="en-US" sz="800" smtClean="0">
                <a:solidFill>
                  <a:schemeClr val="tx2"/>
                </a:solidFill>
              </a:rPr>
              <a:pPr algn="ctr"/>
              <a:t>‹#›</a:t>
            </a:fld>
            <a:endParaRPr lang="en-US" sz="800">
              <a:solidFill>
                <a:schemeClr val="tx2"/>
              </a:solidFill>
            </a:endParaRPr>
          </a:p>
        </p:txBody>
      </p:sp>
      <p:sp>
        <p:nvSpPr>
          <p:cNvPr id="7" name="Rectangle 6">
            <a:extLst>
              <a:ext uri="{FF2B5EF4-FFF2-40B4-BE49-F238E27FC236}">
                <a16:creationId xmlns:a16="http://schemas.microsoft.com/office/drawing/2014/main" id="{C3402D00-1B67-4C0B-8011-F0D7731E7E84}"/>
              </a:ext>
            </a:extLst>
          </p:cNvPr>
          <p:cNvSpPr/>
          <p:nvPr userDrawn="1"/>
        </p:nvSpPr>
        <p:spPr>
          <a:xfrm>
            <a:off x="10088544" y="6430945"/>
            <a:ext cx="1639617" cy="1430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81027380"/>
      </p:ext>
    </p:extLst>
  </p:cSld>
  <p:clrMapOvr>
    <a:masterClrMapping/>
  </p:clrMapOvr>
  <p:extLst>
    <p:ext uri="{DCECCB84-F9BA-43D5-87BE-67443E8EF086}">
      <p15:sldGuideLst xmlns:p15="http://schemas.microsoft.com/office/powerpoint/2012/main"/>
    </p:ext>
  </p:extLst>
</p:sldLayout>
</file>

<file path=ppt/slideLayouts/slideLayout594.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Footer Placeholder 6"/>
          <p:cNvSpPr>
            <a:spLocks noGrp="1"/>
          </p:cNvSpPr>
          <p:nvPr>
            <p:ph type="ftr" sz="quarter" idx="13"/>
          </p:nvPr>
        </p:nvSpPr>
        <p:spPr>
          <a:xfrm>
            <a:off x="126568" y="6419014"/>
            <a:ext cx="10265664" cy="365125"/>
          </a:xfrm>
        </p:spPr>
        <p:txBody>
          <a:bodyPr lIns="45720" tIns="45720" bIns="45720"/>
          <a:lstStyle/>
          <a:p>
            <a:endParaRPr lang="en-US" dirty="0">
              <a:solidFill>
                <a:srgbClr val="000000"/>
              </a:solidFill>
            </a:endParaRPr>
          </a:p>
        </p:txBody>
      </p:sp>
      <p:sp>
        <p:nvSpPr>
          <p:cNvPr id="6" name="Title 1"/>
          <p:cNvSpPr>
            <a:spLocks noGrp="1"/>
          </p:cNvSpPr>
          <p:nvPr>
            <p:ph type="title"/>
          </p:nvPr>
        </p:nvSpPr>
        <p:spPr>
          <a:xfrm>
            <a:off x="121920" y="35787"/>
            <a:ext cx="11948160" cy="990600"/>
          </a:xfrm>
          <a:prstGeom prst="rect">
            <a:avLst/>
          </a:prstGeom>
          <a:ln>
            <a:noFill/>
          </a:ln>
        </p:spPr>
        <p:txBody>
          <a:bodyPr>
            <a:noAutofit/>
          </a:bodyPr>
          <a:lstStyle>
            <a:lvl1pPr>
              <a:defRPr sz="3200">
                <a:solidFill>
                  <a:schemeClr val="accent1"/>
                </a:solidFill>
              </a:defRPr>
            </a:lvl1pPr>
          </a:lstStyle>
          <a:p>
            <a:r>
              <a:rPr lang="en-US" dirty="0"/>
              <a:t>Click to edit Master title style</a:t>
            </a:r>
          </a:p>
        </p:txBody>
      </p:sp>
      <p:cxnSp>
        <p:nvCxnSpPr>
          <p:cNvPr id="9" name="Straight Connector 8"/>
          <p:cNvCxnSpPr/>
          <p:nvPr userDrawn="1"/>
        </p:nvCxnSpPr>
        <p:spPr>
          <a:xfrm>
            <a:off x="0" y="1062633"/>
            <a:ext cx="12192000" cy="0"/>
          </a:xfrm>
          <a:prstGeom prst="line">
            <a:avLst/>
          </a:prstGeom>
          <a:ln>
            <a:solidFill>
              <a:srgbClr val="09345A"/>
            </a:solidFill>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3536933631"/>
      </p:ext>
    </p:extLst>
  </p:cSld>
  <p:clrMapOvr>
    <a:overrideClrMapping bg1="lt1" tx1="dk1" bg2="lt2" tx2="dk2" accent1="accent1" accent2="accent2" accent3="accent3" accent4="accent4" accent5="accent5" accent6="accent6" hlink="hlink" folHlink="folHlink"/>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a:solidFill>
                  <a:srgbClr val="000000"/>
                </a:solidFill>
                <a:latin typeface="Arial" panose="020B0604020202020204" pitchFamily="34" charset="0"/>
                <a:cs typeface="Arial" panose="020B0604020202020204" pitchFamily="34" charset="0"/>
              </a:defRPr>
            </a:lvl1pPr>
            <a:lvl2pPr>
              <a:defRPr>
                <a:solidFill>
                  <a:srgbClr val="000000"/>
                </a:solidFill>
                <a:latin typeface="Arial" panose="020B0604020202020204" pitchFamily="34" charset="0"/>
                <a:cs typeface="Arial" panose="020B0604020202020204" pitchFamily="34" charset="0"/>
              </a:defRPr>
            </a:lvl2pPr>
            <a:lvl3pPr>
              <a:defRPr>
                <a:solidFill>
                  <a:srgbClr val="000000"/>
                </a:solidFill>
                <a:latin typeface="Arial" panose="020B0604020202020204" pitchFamily="34" charset="0"/>
                <a:cs typeface="Arial" panose="020B0604020202020204" pitchFamily="34" charset="0"/>
              </a:defRPr>
            </a:lvl3pPr>
          </a:lstStyle>
          <a:p>
            <a:pPr lvl="0"/>
            <a:r>
              <a:rPr lang="en-US" dirty="0"/>
              <a:t>Click to edit Master text styles</a:t>
            </a:r>
          </a:p>
          <a:p>
            <a:pPr lvl="1"/>
            <a:r>
              <a:rPr lang="en-US" dirty="0"/>
              <a:t>Second level</a:t>
            </a:r>
          </a:p>
          <a:p>
            <a:pPr lvl="2"/>
            <a:r>
              <a:rPr lang="en-US" dirty="0"/>
              <a:t>Third level</a:t>
            </a:r>
          </a:p>
        </p:txBody>
      </p:sp>
      <p:sp>
        <p:nvSpPr>
          <p:cNvPr id="4" name="Text Placeholder 5"/>
          <p:cNvSpPr>
            <a:spLocks noGrp="1"/>
          </p:cNvSpPr>
          <p:nvPr>
            <p:ph type="body" sz="quarter" idx="13"/>
          </p:nvPr>
        </p:nvSpPr>
        <p:spPr>
          <a:xfrm>
            <a:off x="0" y="6599468"/>
            <a:ext cx="6529557" cy="258532"/>
          </a:xfrm>
        </p:spPr>
        <p:txBody>
          <a:bodyPr anchor="b">
            <a:spAutoFit/>
          </a:bodyPr>
          <a:lstStyle>
            <a:lvl1pPr marL="0" indent="0" algn="l">
              <a:buNone/>
              <a:defRPr sz="1200" baseline="0"/>
            </a:lvl1pPr>
          </a:lstStyle>
          <a:p>
            <a:pPr lvl="0"/>
            <a:r>
              <a:rPr lang="en-US"/>
              <a:t>Edit Master text styles</a:t>
            </a:r>
          </a:p>
        </p:txBody>
      </p:sp>
    </p:spTree>
    <p:extLst>
      <p:ext uri="{BB962C8B-B14F-4D97-AF65-F5344CB8AC3E}">
        <p14:creationId xmlns:p14="http://schemas.microsoft.com/office/powerpoint/2010/main" val="122608444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userDrawn="1">
  <p:cSld name="Title Only (not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FCD796F-0526-424F-9E2F-28AB0D8F9551}"/>
              </a:ext>
            </a:extLst>
          </p:cNvPr>
          <p:cNvSpPr>
            <a:spLocks noGrp="1"/>
          </p:cNvSpPr>
          <p:nvPr>
            <p:ph type="title"/>
          </p:nvPr>
        </p:nvSpPr>
        <p:spPr/>
        <p:txBody>
          <a:bodyPr/>
          <a:lstStyle/>
          <a:p>
            <a:r>
              <a:rPr lang="en-US"/>
              <a:t>Click to edit Master title style</a:t>
            </a:r>
            <a:endParaRPr lang="en-GB"/>
          </a:p>
        </p:txBody>
      </p:sp>
      <p:sp>
        <p:nvSpPr>
          <p:cNvPr id="7" name="Text Placeholder 8">
            <a:extLst>
              <a:ext uri="{FF2B5EF4-FFF2-40B4-BE49-F238E27FC236}">
                <a16:creationId xmlns:a16="http://schemas.microsoft.com/office/drawing/2014/main" id="{A7B1D371-7311-4B5B-87B7-9F433620A7BA}"/>
              </a:ext>
            </a:extLst>
          </p:cNvPr>
          <p:cNvSpPr>
            <a:spLocks noGrp="1"/>
          </p:cNvSpPr>
          <p:nvPr>
            <p:ph type="body" sz="quarter" idx="10" hasCustomPrompt="1"/>
          </p:nvPr>
        </p:nvSpPr>
        <p:spPr>
          <a:xfrm>
            <a:off x="746125" y="6439158"/>
            <a:ext cx="1306512" cy="166199"/>
          </a:xfrm>
        </p:spPr>
        <p:txBody>
          <a:bodyPr wrap="none" lIns="0" tIns="0" rIns="0" bIns="0" anchor="b" anchorCtr="0">
            <a:spAutoFit/>
          </a:bodyPr>
          <a:lstStyle>
            <a:lvl1pPr marL="0" indent="0">
              <a:lnSpc>
                <a:spcPct val="90000"/>
              </a:lnSpc>
              <a:spcBef>
                <a:spcPts val="0"/>
              </a:spcBef>
              <a:buNone/>
              <a:defRPr sz="1200"/>
            </a:lvl1pPr>
          </a:lstStyle>
          <a:p>
            <a:pPr lvl="0"/>
            <a:r>
              <a:rPr lang="en-US"/>
              <a:t>Click to add footnote</a:t>
            </a:r>
            <a:endParaRPr lang="en-GB"/>
          </a:p>
        </p:txBody>
      </p:sp>
      <p:sp>
        <p:nvSpPr>
          <p:cNvPr id="6" name="Text Placeholder 8">
            <a:extLst>
              <a:ext uri="{FF2B5EF4-FFF2-40B4-BE49-F238E27FC236}">
                <a16:creationId xmlns:a16="http://schemas.microsoft.com/office/drawing/2014/main" id="{86023BF6-F222-4B70-B14E-07422F1421A8}"/>
              </a:ext>
            </a:extLst>
          </p:cNvPr>
          <p:cNvSpPr>
            <a:spLocks noGrp="1"/>
          </p:cNvSpPr>
          <p:nvPr>
            <p:ph type="body" sz="quarter" idx="11" hasCustomPrompt="1"/>
          </p:nvPr>
        </p:nvSpPr>
        <p:spPr>
          <a:xfrm>
            <a:off x="10124412" y="6439158"/>
            <a:ext cx="1306512" cy="166199"/>
          </a:xfrm>
        </p:spPr>
        <p:txBody>
          <a:bodyPr wrap="none" lIns="0" tIns="0" rIns="0" bIns="0" anchor="b" anchorCtr="0">
            <a:spAutoFit/>
          </a:bodyPr>
          <a:lstStyle>
            <a:lvl1pPr marL="0" indent="0" algn="r">
              <a:lnSpc>
                <a:spcPct val="90000"/>
              </a:lnSpc>
              <a:spcBef>
                <a:spcPts val="0"/>
              </a:spcBef>
              <a:buNone/>
              <a:defRPr sz="1200"/>
            </a:lvl1pPr>
          </a:lstStyle>
          <a:p>
            <a:pPr lvl="0"/>
            <a:r>
              <a:rPr lang="en-US"/>
              <a:t>Click to add footnote</a:t>
            </a:r>
            <a:endParaRPr lang="en-GB"/>
          </a:p>
        </p:txBody>
      </p:sp>
    </p:spTree>
    <p:extLst>
      <p:ext uri="{BB962C8B-B14F-4D97-AF65-F5344CB8AC3E}">
        <p14:creationId xmlns:p14="http://schemas.microsoft.com/office/powerpoint/2010/main" val="1469895436"/>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3" y="490957"/>
            <a:ext cx="2233778" cy="632904"/>
          </a:xfrm>
          <a:prstGeom prst="rect">
            <a:avLst/>
          </a:prstGeom>
        </p:spPr>
      </p:pic>
    </p:spTree>
    <p:extLst>
      <p:ext uri="{BB962C8B-B14F-4D97-AF65-F5344CB8AC3E}">
        <p14:creationId xmlns:p14="http://schemas.microsoft.com/office/powerpoint/2010/main" val="1877823701"/>
      </p:ext>
    </p:extLst>
  </p:cSld>
  <p:clrMapOvr>
    <a:masterClrMapping/>
  </p:clrMapOvr>
  <p:hf sldNum="0" hdr="0" ft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640080" y="365124"/>
            <a:ext cx="10972800" cy="415498"/>
          </a:xfrm>
        </p:spPr>
        <p:txBody>
          <a:bodyPr anchor="t">
            <a:spAutoFit/>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089025"/>
            <a:ext cx="10928033" cy="47631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a:extLst>
              <a:ext uri="{FF2B5EF4-FFF2-40B4-BE49-F238E27FC236}">
                <a16:creationId xmlns:a16="http://schemas.microsoft.com/office/drawing/2014/main" id="{CE39DF0C-B128-3F97-04A7-D028665AF7B8}"/>
              </a:ext>
            </a:extLst>
          </p:cNvPr>
          <p:cNvSpPr>
            <a:spLocks noGrp="1"/>
          </p:cNvSpPr>
          <p:nvPr>
            <p:ph type="ftr" sz="quarter" idx="14"/>
          </p:nvPr>
        </p:nvSpPr>
        <p:spPr/>
        <p:txBody>
          <a:bodyPr/>
          <a:lstStyle/>
          <a:p>
            <a:endParaRPr lang="fr-FR"/>
          </a:p>
        </p:txBody>
      </p:sp>
    </p:spTree>
    <p:extLst>
      <p:ext uri="{BB962C8B-B14F-4D97-AF65-F5344CB8AC3E}">
        <p14:creationId xmlns:p14="http://schemas.microsoft.com/office/powerpoint/2010/main" val="288942662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14478273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056738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3311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8113411"/>
      </p:ext>
    </p:extLst>
  </p:cSld>
  <p:clrMapOvr>
    <a:masterClrMapping/>
  </p:clrMapOvr>
  <p:extLst>
    <p:ext uri="{DCECCB84-F9BA-43D5-87BE-67443E8EF086}">
      <p15:sldGuideLst xmlns:p15="http://schemas.microsoft.com/office/powerpoint/2012/main"/>
    </p:ext>
  </p:extLs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dirty="0"/>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dirty="0"/>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3" y="490957"/>
            <a:ext cx="2233778" cy="632904"/>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525873143"/>
      </p:ext>
    </p:extLst>
  </p:cSld>
  <p:clrMapOvr>
    <a:masterClrMapping/>
  </p:clrMapOvr>
  <p:hf sldNum="0" hdr="0" ft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273353" y="365124"/>
            <a:ext cx="11649355" cy="730251"/>
          </a:xfrm>
        </p:spPr>
        <p:txBody>
          <a:bodyPr anchor="t">
            <a:noAutofit/>
          </a:bodyPr>
          <a:lstStyle>
            <a:lvl1pPr>
              <a:defRPr sz="2800"/>
            </a:lvl1pPr>
          </a:lstStyle>
          <a:p>
            <a:r>
              <a:rPr lang="en-US" dirty="0"/>
              <a:t>Click to edit Master title style</a:t>
            </a:r>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273353" y="1233488"/>
            <a:ext cx="11649355" cy="4618671"/>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
        <p:nvSpPr>
          <p:cNvPr id="4" name="Text Placeholder 3">
            <a:extLst>
              <a:ext uri="{FF2B5EF4-FFF2-40B4-BE49-F238E27FC236}">
                <a16:creationId xmlns:a16="http://schemas.microsoft.com/office/drawing/2014/main" id="{2098CABF-0C98-097C-B53A-4B77E6E41BDE}"/>
              </a:ext>
            </a:extLst>
          </p:cNvPr>
          <p:cNvSpPr>
            <a:spLocks noGrp="1"/>
          </p:cNvSpPr>
          <p:nvPr>
            <p:ph type="body" sz="quarter" idx="16" hasCustomPrompt="1"/>
          </p:nvPr>
        </p:nvSpPr>
        <p:spPr>
          <a:xfrm>
            <a:off x="273353" y="6098222"/>
            <a:ext cx="11645415" cy="110800"/>
          </a:xfrm>
        </p:spPr>
        <p:txBody>
          <a:bodyPr wrap="square" lIns="90000" tIns="0" rIns="0" bIns="0" anchor="b">
            <a:spAutoFit/>
          </a:bodyPr>
          <a:lstStyle>
            <a:lvl1pPr marL="0" indent="0">
              <a:lnSpc>
                <a:spcPct val="90000"/>
              </a:lnSpc>
              <a:spcBef>
                <a:spcPts val="0"/>
              </a:spcBef>
              <a:buNone/>
              <a:defRPr sz="800">
                <a:solidFill>
                  <a:schemeClr val="tx1"/>
                </a:solidFill>
              </a:defRPr>
            </a:lvl1pPr>
          </a:lstStyle>
          <a:p>
            <a:pPr lvl="0"/>
            <a:r>
              <a:rPr lang="en-US" dirty="0"/>
              <a:t>Footer </a:t>
            </a:r>
            <a:endParaRPr lang="en-GB" dirty="0"/>
          </a:p>
        </p:txBody>
      </p:sp>
    </p:spTree>
    <p:extLst>
      <p:ext uri="{BB962C8B-B14F-4D97-AF65-F5344CB8AC3E}">
        <p14:creationId xmlns:p14="http://schemas.microsoft.com/office/powerpoint/2010/main" val="364494087"/>
      </p:ext>
    </p:extLst>
  </p:cSld>
  <p:clrMapOvr>
    <a:masterClrMapping/>
  </p:clrMapOvr>
  <p:extLst>
    <p:ext uri="{DCECCB84-F9BA-43D5-87BE-67443E8EF086}">
      <p15:sldGuideLst xmlns:p15="http://schemas.microsoft.com/office/powerpoint/2012/main">
        <p15:guide id="1" orient="horz" pos="777">
          <p15:clr>
            <a:srgbClr val="FBAE40"/>
          </p15:clr>
        </p15:guide>
        <p15:guide id="2" pos="162">
          <p15:clr>
            <a:srgbClr val="FBAE40"/>
          </p15:clr>
        </p15:guide>
        <p15:guide id="3" pos="7514">
          <p15:clr>
            <a:srgbClr val="FBAE40"/>
          </p15:clr>
        </p15:guide>
      </p15:sldGuideLst>
    </p:ext>
  </p:extLs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1354846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6546302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0205375"/>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2"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2" y="3886200"/>
            <a:ext cx="8534400" cy="1752600"/>
          </a:xfrm>
        </p:spPr>
        <p:txBody>
          <a:bodyPr/>
          <a:lstStyle>
            <a:lvl1pPr marL="0" indent="0" algn="ctr">
              <a:buNone/>
              <a:defRPr/>
            </a:lvl1pPr>
            <a:lvl2pPr marL="428638" indent="0" algn="ctr">
              <a:buNone/>
              <a:defRPr/>
            </a:lvl2pPr>
            <a:lvl3pPr marL="857277" indent="0" algn="ctr">
              <a:buNone/>
              <a:defRPr/>
            </a:lvl3pPr>
            <a:lvl4pPr marL="1285915" indent="0" algn="ctr">
              <a:buNone/>
              <a:defRPr/>
            </a:lvl4pPr>
            <a:lvl5pPr marL="1714553" indent="0" algn="ctr">
              <a:buNone/>
              <a:defRPr/>
            </a:lvl5pPr>
            <a:lvl6pPr marL="2143192" indent="0" algn="ctr">
              <a:buNone/>
              <a:defRPr/>
            </a:lvl6pPr>
            <a:lvl7pPr marL="2571830" indent="0" algn="ctr">
              <a:buNone/>
              <a:defRPr/>
            </a:lvl7pPr>
            <a:lvl8pPr marL="3000469" indent="0" algn="ctr">
              <a:buNone/>
              <a:defRPr/>
            </a:lvl8pPr>
            <a:lvl9pPr marL="3429107" indent="0" algn="ctr">
              <a:buNone/>
              <a:defRPr/>
            </a:lvl9pPr>
          </a:lstStyle>
          <a:p>
            <a:r>
              <a:rPr lang="en-US"/>
              <a:t>Click to edit Master subtitle style</a:t>
            </a:r>
          </a:p>
        </p:txBody>
      </p:sp>
    </p:spTree>
    <p:extLst>
      <p:ext uri="{BB962C8B-B14F-4D97-AF65-F5344CB8AC3E}">
        <p14:creationId xmlns:p14="http://schemas.microsoft.com/office/powerpoint/2010/main" val="19453126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8367926"/>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5"/>
          </a:xfrm>
        </p:spPr>
        <p:txBody>
          <a:bodyPr anchor="t"/>
          <a:lstStyle>
            <a:lvl1pPr algn="l">
              <a:defRPr sz="3750" b="1" cap="all"/>
            </a:lvl1pPr>
          </a:lstStyle>
          <a:p>
            <a:r>
              <a:rPr lang="en-US"/>
              <a:t>Click to edit Master title style</a:t>
            </a:r>
          </a:p>
        </p:txBody>
      </p:sp>
      <p:sp>
        <p:nvSpPr>
          <p:cNvPr id="3" name="Text Placeholder 2"/>
          <p:cNvSpPr>
            <a:spLocks noGrp="1"/>
          </p:cNvSpPr>
          <p:nvPr>
            <p:ph type="body" idx="1"/>
          </p:nvPr>
        </p:nvSpPr>
        <p:spPr>
          <a:xfrm>
            <a:off x="963085" y="2906713"/>
            <a:ext cx="10363200" cy="1500187"/>
          </a:xfrm>
        </p:spPr>
        <p:txBody>
          <a:bodyPr anchor="b"/>
          <a:lstStyle>
            <a:lvl1pPr marL="0" indent="0">
              <a:buNone/>
              <a:defRPr sz="1875"/>
            </a:lvl1pPr>
            <a:lvl2pPr marL="428638" indent="0">
              <a:buNone/>
              <a:defRPr sz="1688"/>
            </a:lvl2pPr>
            <a:lvl3pPr marL="857277" indent="0">
              <a:buNone/>
              <a:defRPr sz="1500"/>
            </a:lvl3pPr>
            <a:lvl4pPr marL="1285915" indent="0">
              <a:buNone/>
              <a:defRPr sz="1313"/>
            </a:lvl4pPr>
            <a:lvl5pPr marL="1714553" indent="0">
              <a:buNone/>
              <a:defRPr sz="1313"/>
            </a:lvl5pPr>
            <a:lvl6pPr marL="2143192" indent="0">
              <a:buNone/>
              <a:defRPr sz="1313"/>
            </a:lvl6pPr>
            <a:lvl7pPr marL="2571830" indent="0">
              <a:buNone/>
              <a:defRPr sz="1313"/>
            </a:lvl7pPr>
            <a:lvl8pPr marL="3000469" indent="0">
              <a:buNone/>
              <a:defRPr sz="1313"/>
            </a:lvl8pPr>
            <a:lvl9pPr marL="3429107" indent="0">
              <a:buNone/>
              <a:defRPr sz="1313"/>
            </a:lvl9pPr>
          </a:lstStyle>
          <a:p>
            <a:pPr lvl="0"/>
            <a:r>
              <a:rPr lang="en-US"/>
              <a:t>Click to edit Master text styles</a:t>
            </a:r>
          </a:p>
        </p:txBody>
      </p:sp>
    </p:spTree>
    <p:extLst>
      <p:ext uri="{BB962C8B-B14F-4D97-AF65-F5344CB8AC3E}">
        <p14:creationId xmlns:p14="http://schemas.microsoft.com/office/powerpoint/2010/main" val="259481313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5351" y="1906589"/>
            <a:ext cx="5101167" cy="4316412"/>
          </a:xfrm>
        </p:spPr>
        <p:txBody>
          <a:bodyPr/>
          <a:lstStyle>
            <a:lvl1pPr>
              <a:defRPr sz="2625"/>
            </a:lvl1pPr>
            <a:lvl2pPr>
              <a:defRPr sz="2250"/>
            </a:lvl2pPr>
            <a:lvl3pPr>
              <a:defRPr sz="1875"/>
            </a:lvl3pPr>
            <a:lvl4pPr>
              <a:defRPr sz="1688"/>
            </a:lvl4pPr>
            <a:lvl5pPr>
              <a:defRPr sz="1688"/>
            </a:lvl5pPr>
            <a:lvl6pPr>
              <a:defRPr sz="1688"/>
            </a:lvl6pPr>
            <a:lvl7pPr>
              <a:defRPr sz="1688"/>
            </a:lvl7pPr>
            <a:lvl8pPr>
              <a:defRPr sz="1688"/>
            </a:lvl8pPr>
            <a:lvl9pPr>
              <a:defRPr sz="16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19" y="1906589"/>
            <a:ext cx="5103283" cy="4316412"/>
          </a:xfrm>
        </p:spPr>
        <p:txBody>
          <a:bodyPr/>
          <a:lstStyle>
            <a:lvl1pPr>
              <a:defRPr sz="2625"/>
            </a:lvl1pPr>
            <a:lvl2pPr>
              <a:defRPr sz="2250"/>
            </a:lvl2pPr>
            <a:lvl3pPr>
              <a:defRPr sz="1875"/>
            </a:lvl3pPr>
            <a:lvl4pPr>
              <a:defRPr sz="1688"/>
            </a:lvl4pPr>
            <a:lvl5pPr>
              <a:defRPr sz="1688"/>
            </a:lvl5pPr>
            <a:lvl6pPr>
              <a:defRPr sz="1688"/>
            </a:lvl6pPr>
            <a:lvl7pPr>
              <a:defRPr sz="1688"/>
            </a:lvl7pPr>
            <a:lvl8pPr>
              <a:defRPr sz="1688"/>
            </a:lvl8pPr>
            <a:lvl9pPr>
              <a:defRPr sz="16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6399607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24369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4"/>
            <a:ext cx="5386917" cy="639762"/>
          </a:xfrm>
        </p:spPr>
        <p:txBody>
          <a:bodyPr anchor="b"/>
          <a:lstStyle>
            <a:lvl1pPr marL="0" indent="0">
              <a:buNone/>
              <a:defRPr sz="2250" b="1"/>
            </a:lvl1pPr>
            <a:lvl2pPr marL="428638" indent="0">
              <a:buNone/>
              <a:defRPr sz="1875" b="1"/>
            </a:lvl2pPr>
            <a:lvl3pPr marL="857277" indent="0">
              <a:buNone/>
              <a:defRPr sz="1688" b="1"/>
            </a:lvl3pPr>
            <a:lvl4pPr marL="1285915" indent="0">
              <a:buNone/>
              <a:defRPr sz="1500" b="1"/>
            </a:lvl4pPr>
            <a:lvl5pPr marL="1714553" indent="0">
              <a:buNone/>
              <a:defRPr sz="1500" b="1"/>
            </a:lvl5pPr>
            <a:lvl6pPr marL="2143192" indent="0">
              <a:buNone/>
              <a:defRPr sz="1500" b="1"/>
            </a:lvl6pPr>
            <a:lvl7pPr marL="2571830" indent="0">
              <a:buNone/>
              <a:defRPr sz="1500" b="1"/>
            </a:lvl7pPr>
            <a:lvl8pPr marL="3000469" indent="0">
              <a:buNone/>
              <a:defRPr sz="1500" b="1"/>
            </a:lvl8pPr>
            <a:lvl9pPr marL="3429107" indent="0">
              <a:buNone/>
              <a:defRPr sz="1500" b="1"/>
            </a:lvl9pPr>
          </a:lstStyle>
          <a:p>
            <a:pPr lvl="0"/>
            <a:r>
              <a:rPr lang="en-US"/>
              <a:t>Click to edit Master text styles</a:t>
            </a:r>
          </a:p>
        </p:txBody>
      </p:sp>
      <p:sp>
        <p:nvSpPr>
          <p:cNvPr id="4" name="Content Placeholder 3"/>
          <p:cNvSpPr>
            <a:spLocks noGrp="1"/>
          </p:cNvSpPr>
          <p:nvPr>
            <p:ph sz="half" idx="2"/>
          </p:nvPr>
        </p:nvSpPr>
        <p:spPr>
          <a:xfrm>
            <a:off x="609601" y="2174876"/>
            <a:ext cx="5386917" cy="3951288"/>
          </a:xfrm>
        </p:spPr>
        <p:txBody>
          <a:bodyPr/>
          <a:lstStyle>
            <a:lvl1pPr>
              <a:defRPr sz="2250"/>
            </a:lvl1pPr>
            <a:lvl2pPr>
              <a:defRPr sz="1875"/>
            </a:lvl2pPr>
            <a:lvl3pPr>
              <a:defRPr sz="1688"/>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1" y="1535114"/>
            <a:ext cx="5389033" cy="639762"/>
          </a:xfrm>
        </p:spPr>
        <p:txBody>
          <a:bodyPr anchor="b"/>
          <a:lstStyle>
            <a:lvl1pPr marL="0" indent="0">
              <a:buNone/>
              <a:defRPr sz="2250" b="1"/>
            </a:lvl1pPr>
            <a:lvl2pPr marL="428638" indent="0">
              <a:buNone/>
              <a:defRPr sz="1875" b="1"/>
            </a:lvl2pPr>
            <a:lvl3pPr marL="857277" indent="0">
              <a:buNone/>
              <a:defRPr sz="1688" b="1"/>
            </a:lvl3pPr>
            <a:lvl4pPr marL="1285915" indent="0">
              <a:buNone/>
              <a:defRPr sz="1500" b="1"/>
            </a:lvl4pPr>
            <a:lvl5pPr marL="1714553" indent="0">
              <a:buNone/>
              <a:defRPr sz="1500" b="1"/>
            </a:lvl5pPr>
            <a:lvl6pPr marL="2143192" indent="0">
              <a:buNone/>
              <a:defRPr sz="1500" b="1"/>
            </a:lvl6pPr>
            <a:lvl7pPr marL="2571830" indent="0">
              <a:buNone/>
              <a:defRPr sz="1500" b="1"/>
            </a:lvl7pPr>
            <a:lvl8pPr marL="3000469" indent="0">
              <a:buNone/>
              <a:defRPr sz="1500" b="1"/>
            </a:lvl8pPr>
            <a:lvl9pPr marL="3429107" indent="0">
              <a:buNone/>
              <a:defRPr sz="1500" b="1"/>
            </a:lvl9pPr>
          </a:lstStyle>
          <a:p>
            <a:pPr lvl="0"/>
            <a:r>
              <a:rPr lang="en-US"/>
              <a:t>Click to edit Master text styles</a:t>
            </a:r>
          </a:p>
        </p:txBody>
      </p:sp>
      <p:sp>
        <p:nvSpPr>
          <p:cNvPr id="6" name="Content Placeholder 5"/>
          <p:cNvSpPr>
            <a:spLocks noGrp="1"/>
          </p:cNvSpPr>
          <p:nvPr>
            <p:ph sz="quarter" idx="4"/>
          </p:nvPr>
        </p:nvSpPr>
        <p:spPr>
          <a:xfrm>
            <a:off x="6193371" y="2174876"/>
            <a:ext cx="5389033" cy="3951288"/>
          </a:xfrm>
        </p:spPr>
        <p:txBody>
          <a:bodyPr/>
          <a:lstStyle>
            <a:lvl1pPr>
              <a:defRPr sz="2250"/>
            </a:lvl1pPr>
            <a:lvl2pPr>
              <a:defRPr sz="1875"/>
            </a:lvl2pPr>
            <a:lvl3pPr>
              <a:defRPr sz="1688"/>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913959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033586917"/>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271237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1875" b="1"/>
            </a:lvl1pPr>
          </a:lstStyle>
          <a:p>
            <a:r>
              <a:rPr lang="en-US"/>
              <a:t>Click to edit Master title style</a:t>
            </a:r>
          </a:p>
        </p:txBody>
      </p:sp>
      <p:sp>
        <p:nvSpPr>
          <p:cNvPr id="3" name="Content Placeholder 2"/>
          <p:cNvSpPr>
            <a:spLocks noGrp="1"/>
          </p:cNvSpPr>
          <p:nvPr>
            <p:ph idx="1"/>
          </p:nvPr>
        </p:nvSpPr>
        <p:spPr>
          <a:xfrm>
            <a:off x="4766734" y="273051"/>
            <a:ext cx="6815667" cy="5853113"/>
          </a:xfrm>
        </p:spPr>
        <p:txBody>
          <a:bodyPr/>
          <a:lstStyle>
            <a:lvl1pPr>
              <a:defRPr sz="3000"/>
            </a:lvl1pPr>
            <a:lvl2pPr>
              <a:defRPr sz="2625"/>
            </a:lvl2pPr>
            <a:lvl3pPr>
              <a:defRPr sz="2250"/>
            </a:lvl3pPr>
            <a:lvl4pPr>
              <a:defRPr sz="1875"/>
            </a:lvl4pPr>
            <a:lvl5pPr>
              <a:defRPr sz="1875"/>
            </a:lvl5pPr>
            <a:lvl6pPr>
              <a:defRPr sz="1875"/>
            </a:lvl6pPr>
            <a:lvl7pPr>
              <a:defRPr sz="1875"/>
            </a:lvl7pPr>
            <a:lvl8pPr>
              <a:defRPr sz="1875"/>
            </a:lvl8pPr>
            <a:lvl9pPr>
              <a:defRPr sz="187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1"/>
            <a:ext cx="4011084" cy="4691063"/>
          </a:xfrm>
        </p:spPr>
        <p:txBody>
          <a:bodyPr/>
          <a:lstStyle>
            <a:lvl1pPr marL="0" indent="0">
              <a:buNone/>
              <a:defRPr sz="1313"/>
            </a:lvl1pPr>
            <a:lvl2pPr marL="428638" indent="0">
              <a:buNone/>
              <a:defRPr sz="1125"/>
            </a:lvl2pPr>
            <a:lvl3pPr marL="857277" indent="0">
              <a:buNone/>
              <a:defRPr sz="938"/>
            </a:lvl3pPr>
            <a:lvl4pPr marL="1285915" indent="0">
              <a:buNone/>
              <a:defRPr sz="844"/>
            </a:lvl4pPr>
            <a:lvl5pPr marL="1714553" indent="0">
              <a:buNone/>
              <a:defRPr sz="844"/>
            </a:lvl5pPr>
            <a:lvl6pPr marL="2143192" indent="0">
              <a:buNone/>
              <a:defRPr sz="844"/>
            </a:lvl6pPr>
            <a:lvl7pPr marL="2571830" indent="0">
              <a:buNone/>
              <a:defRPr sz="844"/>
            </a:lvl7pPr>
            <a:lvl8pPr marL="3000469" indent="0">
              <a:buNone/>
              <a:defRPr sz="844"/>
            </a:lvl8pPr>
            <a:lvl9pPr marL="3429107" indent="0">
              <a:buNone/>
              <a:defRPr sz="844"/>
            </a:lvl9pPr>
          </a:lstStyle>
          <a:p>
            <a:pPr lvl="0"/>
            <a:r>
              <a:rPr lang="en-US"/>
              <a:t>Click to edit Master text styles</a:t>
            </a:r>
          </a:p>
        </p:txBody>
      </p:sp>
    </p:spTree>
    <p:extLst>
      <p:ext uri="{BB962C8B-B14F-4D97-AF65-F5344CB8AC3E}">
        <p14:creationId xmlns:p14="http://schemas.microsoft.com/office/powerpoint/2010/main" val="269086220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9" y="4800601"/>
            <a:ext cx="7315200" cy="566738"/>
          </a:xfrm>
        </p:spPr>
        <p:txBody>
          <a:bodyPr anchor="b"/>
          <a:lstStyle>
            <a:lvl1pPr algn="l">
              <a:defRPr sz="1875" b="1"/>
            </a:lvl1pPr>
          </a:lstStyle>
          <a:p>
            <a:r>
              <a:rPr lang="en-US"/>
              <a:t>Click to edit Master title style</a:t>
            </a:r>
          </a:p>
        </p:txBody>
      </p:sp>
      <p:sp>
        <p:nvSpPr>
          <p:cNvPr id="3" name="Picture Placeholder 2"/>
          <p:cNvSpPr>
            <a:spLocks noGrp="1"/>
          </p:cNvSpPr>
          <p:nvPr>
            <p:ph type="pic" idx="1"/>
          </p:nvPr>
        </p:nvSpPr>
        <p:spPr>
          <a:xfrm>
            <a:off x="2389719" y="612775"/>
            <a:ext cx="7315200" cy="4114800"/>
          </a:xfrm>
        </p:spPr>
        <p:txBody>
          <a:bodyPr/>
          <a:lstStyle>
            <a:lvl1pPr marL="0" indent="0">
              <a:buNone/>
              <a:defRPr sz="3000"/>
            </a:lvl1pPr>
            <a:lvl2pPr marL="428638" indent="0">
              <a:buNone/>
              <a:defRPr sz="2625"/>
            </a:lvl2pPr>
            <a:lvl3pPr marL="857277" indent="0">
              <a:buNone/>
              <a:defRPr sz="2250"/>
            </a:lvl3pPr>
            <a:lvl4pPr marL="1285915" indent="0">
              <a:buNone/>
              <a:defRPr sz="1875"/>
            </a:lvl4pPr>
            <a:lvl5pPr marL="1714553" indent="0">
              <a:buNone/>
              <a:defRPr sz="1875"/>
            </a:lvl5pPr>
            <a:lvl6pPr marL="2143192" indent="0">
              <a:buNone/>
              <a:defRPr sz="1875"/>
            </a:lvl6pPr>
            <a:lvl7pPr marL="2571830" indent="0">
              <a:buNone/>
              <a:defRPr sz="1875"/>
            </a:lvl7pPr>
            <a:lvl8pPr marL="3000469" indent="0">
              <a:buNone/>
              <a:defRPr sz="1875"/>
            </a:lvl8pPr>
            <a:lvl9pPr marL="3429107" indent="0">
              <a:buNone/>
              <a:defRPr sz="1875"/>
            </a:lvl9pPr>
          </a:lstStyle>
          <a:p>
            <a:endParaRPr lang="en-US"/>
          </a:p>
        </p:txBody>
      </p:sp>
      <p:sp>
        <p:nvSpPr>
          <p:cNvPr id="4" name="Text Placeholder 3"/>
          <p:cNvSpPr>
            <a:spLocks noGrp="1"/>
          </p:cNvSpPr>
          <p:nvPr>
            <p:ph type="body" sz="half" idx="2"/>
          </p:nvPr>
        </p:nvSpPr>
        <p:spPr>
          <a:xfrm>
            <a:off x="2389719" y="5367339"/>
            <a:ext cx="7315200" cy="804862"/>
          </a:xfrm>
        </p:spPr>
        <p:txBody>
          <a:bodyPr/>
          <a:lstStyle>
            <a:lvl1pPr marL="0" indent="0">
              <a:buNone/>
              <a:defRPr sz="1313"/>
            </a:lvl1pPr>
            <a:lvl2pPr marL="428638" indent="0">
              <a:buNone/>
              <a:defRPr sz="1125"/>
            </a:lvl2pPr>
            <a:lvl3pPr marL="857277" indent="0">
              <a:buNone/>
              <a:defRPr sz="938"/>
            </a:lvl3pPr>
            <a:lvl4pPr marL="1285915" indent="0">
              <a:buNone/>
              <a:defRPr sz="844"/>
            </a:lvl4pPr>
            <a:lvl5pPr marL="1714553" indent="0">
              <a:buNone/>
              <a:defRPr sz="844"/>
            </a:lvl5pPr>
            <a:lvl6pPr marL="2143192" indent="0">
              <a:buNone/>
              <a:defRPr sz="844"/>
            </a:lvl6pPr>
            <a:lvl7pPr marL="2571830" indent="0">
              <a:buNone/>
              <a:defRPr sz="844"/>
            </a:lvl7pPr>
            <a:lvl8pPr marL="3000469" indent="0">
              <a:buNone/>
              <a:defRPr sz="844"/>
            </a:lvl8pPr>
            <a:lvl9pPr marL="3429107" indent="0">
              <a:buNone/>
              <a:defRPr sz="844"/>
            </a:lvl9pPr>
          </a:lstStyle>
          <a:p>
            <a:pPr lvl="0"/>
            <a:r>
              <a:rPr lang="en-US"/>
              <a:t>Click to edit Master text styles</a:t>
            </a:r>
          </a:p>
        </p:txBody>
      </p:sp>
    </p:spTree>
    <p:extLst>
      <p:ext uri="{BB962C8B-B14F-4D97-AF65-F5344CB8AC3E}">
        <p14:creationId xmlns:p14="http://schemas.microsoft.com/office/powerpoint/2010/main" val="111085041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51641815"/>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1621" y="569915"/>
            <a:ext cx="2601383" cy="56530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95351" y="569915"/>
            <a:ext cx="7603067" cy="56530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221630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962498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4760268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7358764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8083909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834433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4189570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284475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19019881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874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59927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13984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5777238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56528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5896187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108699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339119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53994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0774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4092027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41543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3593007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5100608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6085639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1275539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4992821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1989476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0319923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40976392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057584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4548497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478234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9499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CB21C5A-5CDE-CC00-8450-EE81FFF9F8EE}"/>
              </a:ext>
            </a:extLst>
          </p:cNvPr>
          <p:cNvSpPr>
            <a:spLocks noGrp="1"/>
          </p:cNvSpPr>
          <p:nvPr>
            <p:ph type="sldNum" sz="quarter" idx="12"/>
          </p:nvPr>
        </p:nvSpPr>
        <p:spPr/>
        <p:txBody>
          <a:bodyPr/>
          <a:lstStyle/>
          <a:p>
            <a:fld id="{EE762A11-A3F0-4D1B-B1B2-208FCF4B7D37}" type="slidenum">
              <a:rPr lang="en-CA" smtClean="0"/>
              <a:pPr/>
              <a:t>‹#›</a:t>
            </a:fld>
            <a:endParaRPr lang="en-CA"/>
          </a:p>
        </p:txBody>
      </p:sp>
      <p:sp>
        <p:nvSpPr>
          <p:cNvPr id="5" name="Footer Placeholder 4">
            <a:extLst>
              <a:ext uri="{FF2B5EF4-FFF2-40B4-BE49-F238E27FC236}">
                <a16:creationId xmlns:a16="http://schemas.microsoft.com/office/drawing/2014/main" id="{B5ECE9DB-33C6-9E74-A532-08A8BA0E14A3}"/>
              </a:ext>
            </a:extLst>
          </p:cNvPr>
          <p:cNvSpPr>
            <a:spLocks noGrp="1"/>
          </p:cNvSpPr>
          <p:nvPr>
            <p:ph type="ftr" sz="quarter" idx="11"/>
          </p:nvPr>
        </p:nvSpPr>
        <p:spPr>
          <a:xfrm>
            <a:off x="837768" y="6521883"/>
            <a:ext cx="9997011" cy="237757"/>
          </a:xfrm>
          <a:prstGeom prst="rect">
            <a:avLst/>
          </a:prstGeom>
        </p:spPr>
        <p:txBody>
          <a:bodyPr/>
          <a:lstStyle>
            <a:lvl1pPr marL="228594" indent="-228594" algn="l">
              <a:lnSpc>
                <a:spcPct val="90000"/>
              </a:lnSpc>
              <a:buFont typeface="+mj-lt"/>
              <a:buAutoNum type="arabicPeriod"/>
              <a:defRPr sz="1000"/>
            </a:lvl1pPr>
          </a:lstStyle>
          <a:p>
            <a:endParaRPr lang="en-CA"/>
          </a:p>
        </p:txBody>
      </p:sp>
      <p:sp>
        <p:nvSpPr>
          <p:cNvPr id="6" name="Content Placeholder 7">
            <a:extLst>
              <a:ext uri="{FF2B5EF4-FFF2-40B4-BE49-F238E27FC236}">
                <a16:creationId xmlns:a16="http://schemas.microsoft.com/office/drawing/2014/main" id="{AC6BD625-A2C0-1ACA-70A5-16A69600D15B}"/>
              </a:ext>
            </a:extLst>
          </p:cNvPr>
          <p:cNvSpPr>
            <a:spLocks noGrp="1"/>
          </p:cNvSpPr>
          <p:nvPr>
            <p:ph sz="quarter" idx="13"/>
          </p:nvPr>
        </p:nvSpPr>
        <p:spPr>
          <a:xfrm>
            <a:off x="838200" y="6078400"/>
            <a:ext cx="10515600" cy="230832"/>
          </a:xfrm>
        </p:spPr>
        <p:txBody>
          <a:bodyPr wrap="square" anchor="b">
            <a:spAutoFit/>
          </a:bodyPr>
          <a:lstStyle>
            <a:lvl1pPr marL="0" indent="0">
              <a:spcBef>
                <a:spcPts val="600"/>
              </a:spcBef>
              <a:buNone/>
              <a:defRPr sz="1000">
                <a:solidFill>
                  <a:schemeClr val="tx1">
                    <a:lumMod val="75000"/>
                  </a:schemeClr>
                </a:solidFill>
                <a:latin typeface="Arial" panose="020B0604020202020204" pitchFamily="34" charset="0"/>
                <a:cs typeface="Arial" panose="020B0604020202020204" pitchFamily="34" charset="0"/>
              </a:defRPr>
            </a:lvl1pPr>
            <a:lvl2pPr marL="457189" indent="0">
              <a:buNone/>
              <a:defRPr/>
            </a:lvl2pPr>
            <a:lvl3pPr marL="914377" indent="0">
              <a:buNone/>
              <a:defRPr/>
            </a:lvl3pPr>
            <a:lvl4pPr marL="1371566" indent="0">
              <a:buNone/>
              <a:defRPr/>
            </a:lvl4pPr>
            <a:lvl5pPr marL="1828754" indent="0">
              <a:buNone/>
              <a:defRPr/>
            </a:lvl5pPr>
          </a:lstStyle>
          <a:p>
            <a:pPr lvl="0"/>
            <a:r>
              <a:rPr lang="en-US"/>
              <a:t>Click to edit Master text styles</a:t>
            </a:r>
          </a:p>
        </p:txBody>
      </p:sp>
      <p:sp>
        <p:nvSpPr>
          <p:cNvPr id="7" name="Title 1">
            <a:extLst>
              <a:ext uri="{FF2B5EF4-FFF2-40B4-BE49-F238E27FC236}">
                <a16:creationId xmlns:a16="http://schemas.microsoft.com/office/drawing/2014/main" id="{020E7FAB-D180-081F-23D2-61AEC18A3A4C}"/>
              </a:ext>
            </a:extLst>
          </p:cNvPr>
          <p:cNvSpPr>
            <a:spLocks noGrp="1"/>
          </p:cNvSpPr>
          <p:nvPr>
            <p:ph type="title"/>
          </p:nvPr>
        </p:nvSpPr>
        <p:spPr>
          <a:xfrm>
            <a:off x="838200" y="382377"/>
            <a:ext cx="10515600" cy="672843"/>
          </a:xfrm>
        </p:spPr>
        <p:txBody>
          <a:bodyPr/>
          <a:lstStyle/>
          <a:p>
            <a:r>
              <a:rPr lang="en-US"/>
              <a:t>Click to edit Master title style</a:t>
            </a:r>
          </a:p>
        </p:txBody>
      </p:sp>
    </p:spTree>
    <p:extLst>
      <p:ext uri="{BB962C8B-B14F-4D97-AF65-F5344CB8AC3E}">
        <p14:creationId xmlns:p14="http://schemas.microsoft.com/office/powerpoint/2010/main" val="1036677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5552832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010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878885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03310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72245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28031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42010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0279933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image" Target="../media/image5.jpg"/><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theme" Target="../theme/theme10.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70.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theme" Target="../theme/theme11.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176.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image" Target="../media/image9.jpg"/><Relationship Id="rId5" Type="http://schemas.openxmlformats.org/officeDocument/2006/relationships/theme" Target="../theme/theme12.xml"/><Relationship Id="rId4" Type="http://schemas.openxmlformats.org/officeDocument/2006/relationships/slideLayout" Target="../slideLayouts/slideLayout177.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180.xml"/><Relationship Id="rId2" Type="http://schemas.openxmlformats.org/officeDocument/2006/relationships/slideLayout" Target="../slideLayouts/slideLayout179.xml"/><Relationship Id="rId1" Type="http://schemas.openxmlformats.org/officeDocument/2006/relationships/slideLayout" Target="../slideLayouts/slideLayout178.xml"/><Relationship Id="rId6" Type="http://schemas.openxmlformats.org/officeDocument/2006/relationships/theme" Target="../theme/theme13.xml"/><Relationship Id="rId5" Type="http://schemas.openxmlformats.org/officeDocument/2006/relationships/slideLayout" Target="../slideLayouts/slideLayout182.xml"/><Relationship Id="rId4" Type="http://schemas.openxmlformats.org/officeDocument/2006/relationships/slideLayout" Target="../slideLayouts/slideLayout18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90.xml"/><Relationship Id="rId13" Type="http://schemas.openxmlformats.org/officeDocument/2006/relationships/tags" Target="../tags/tag1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14.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slideLayout" Target="../slideLayouts/slideLayout206.xml"/><Relationship Id="rId18" Type="http://schemas.openxmlformats.org/officeDocument/2006/relationships/slideLayout" Target="../slideLayouts/slideLayout211.xml"/><Relationship Id="rId26" Type="http://schemas.openxmlformats.org/officeDocument/2006/relationships/image" Target="../media/image24.png"/><Relationship Id="rId3" Type="http://schemas.openxmlformats.org/officeDocument/2006/relationships/slideLayout" Target="../slideLayouts/slideLayout196.xml"/><Relationship Id="rId21" Type="http://schemas.openxmlformats.org/officeDocument/2006/relationships/slideLayout" Target="../slideLayouts/slideLayout214.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17" Type="http://schemas.openxmlformats.org/officeDocument/2006/relationships/slideLayout" Target="../slideLayouts/slideLayout210.xml"/><Relationship Id="rId25" Type="http://schemas.openxmlformats.org/officeDocument/2006/relationships/image" Target="../media/image23.png"/><Relationship Id="rId2" Type="http://schemas.openxmlformats.org/officeDocument/2006/relationships/slideLayout" Target="../slideLayouts/slideLayout195.xml"/><Relationship Id="rId16" Type="http://schemas.openxmlformats.org/officeDocument/2006/relationships/slideLayout" Target="../slideLayouts/slideLayout209.xml"/><Relationship Id="rId20" Type="http://schemas.openxmlformats.org/officeDocument/2006/relationships/slideLayout" Target="../slideLayouts/slideLayout213.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24" Type="http://schemas.openxmlformats.org/officeDocument/2006/relationships/image" Target="../media/image22.png"/><Relationship Id="rId5" Type="http://schemas.openxmlformats.org/officeDocument/2006/relationships/slideLayout" Target="../slideLayouts/slideLayout198.xml"/><Relationship Id="rId15" Type="http://schemas.openxmlformats.org/officeDocument/2006/relationships/slideLayout" Target="../slideLayouts/slideLayout208.xml"/><Relationship Id="rId23" Type="http://schemas.openxmlformats.org/officeDocument/2006/relationships/theme" Target="../theme/theme15.xml"/><Relationship Id="rId10" Type="http://schemas.openxmlformats.org/officeDocument/2006/relationships/slideLayout" Target="../slideLayouts/slideLayout203.xml"/><Relationship Id="rId19" Type="http://schemas.openxmlformats.org/officeDocument/2006/relationships/slideLayout" Target="../slideLayouts/slideLayout212.xml"/><Relationship Id="rId4" Type="http://schemas.openxmlformats.org/officeDocument/2006/relationships/slideLayout" Target="../slideLayouts/slideLayout197.xml"/><Relationship Id="rId9" Type="http://schemas.openxmlformats.org/officeDocument/2006/relationships/slideLayout" Target="../slideLayouts/slideLayout202.xml"/><Relationship Id="rId14" Type="http://schemas.openxmlformats.org/officeDocument/2006/relationships/slideLayout" Target="../slideLayouts/slideLayout207.xml"/><Relationship Id="rId22" Type="http://schemas.openxmlformats.org/officeDocument/2006/relationships/slideLayout" Target="../slideLayouts/slideLayout2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23.xml"/><Relationship Id="rId13" Type="http://schemas.openxmlformats.org/officeDocument/2006/relationships/slideLayout" Target="../slideLayouts/slideLayout228.xml"/><Relationship Id="rId18" Type="http://schemas.openxmlformats.org/officeDocument/2006/relationships/slideLayout" Target="../slideLayouts/slideLayout233.xml"/><Relationship Id="rId3" Type="http://schemas.openxmlformats.org/officeDocument/2006/relationships/slideLayout" Target="../slideLayouts/slideLayout218.xml"/><Relationship Id="rId21" Type="http://schemas.openxmlformats.org/officeDocument/2006/relationships/slideLayout" Target="../slideLayouts/slideLayout236.xml"/><Relationship Id="rId7" Type="http://schemas.openxmlformats.org/officeDocument/2006/relationships/slideLayout" Target="../slideLayouts/slideLayout222.xml"/><Relationship Id="rId12" Type="http://schemas.openxmlformats.org/officeDocument/2006/relationships/slideLayout" Target="../slideLayouts/slideLayout227.xml"/><Relationship Id="rId17" Type="http://schemas.openxmlformats.org/officeDocument/2006/relationships/slideLayout" Target="../slideLayouts/slideLayout232.xml"/><Relationship Id="rId25" Type="http://schemas.openxmlformats.org/officeDocument/2006/relationships/theme" Target="../theme/theme16.xml"/><Relationship Id="rId2" Type="http://schemas.openxmlformats.org/officeDocument/2006/relationships/slideLayout" Target="../slideLayouts/slideLayout217.xml"/><Relationship Id="rId16" Type="http://schemas.openxmlformats.org/officeDocument/2006/relationships/slideLayout" Target="../slideLayouts/slideLayout231.xml"/><Relationship Id="rId20" Type="http://schemas.openxmlformats.org/officeDocument/2006/relationships/slideLayout" Target="../slideLayouts/slideLayout235.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24" Type="http://schemas.openxmlformats.org/officeDocument/2006/relationships/slideLayout" Target="../slideLayouts/slideLayout239.xml"/><Relationship Id="rId5" Type="http://schemas.openxmlformats.org/officeDocument/2006/relationships/slideLayout" Target="../slideLayouts/slideLayout220.xml"/><Relationship Id="rId15" Type="http://schemas.openxmlformats.org/officeDocument/2006/relationships/slideLayout" Target="../slideLayouts/slideLayout230.xml"/><Relationship Id="rId23" Type="http://schemas.openxmlformats.org/officeDocument/2006/relationships/slideLayout" Target="../slideLayouts/slideLayout238.xml"/><Relationship Id="rId10" Type="http://schemas.openxmlformats.org/officeDocument/2006/relationships/slideLayout" Target="../slideLayouts/slideLayout225.xml"/><Relationship Id="rId19" Type="http://schemas.openxmlformats.org/officeDocument/2006/relationships/slideLayout" Target="../slideLayouts/slideLayout234.xml"/><Relationship Id="rId4" Type="http://schemas.openxmlformats.org/officeDocument/2006/relationships/slideLayout" Target="../slideLayouts/slideLayout219.xml"/><Relationship Id="rId9" Type="http://schemas.openxmlformats.org/officeDocument/2006/relationships/slideLayout" Target="../slideLayouts/slideLayout224.xml"/><Relationship Id="rId14" Type="http://schemas.openxmlformats.org/officeDocument/2006/relationships/slideLayout" Target="../slideLayouts/slideLayout229.xml"/><Relationship Id="rId22" Type="http://schemas.openxmlformats.org/officeDocument/2006/relationships/slideLayout" Target="../slideLayouts/slideLayout23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theme" Target="../theme/theme17.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slideLayout" Target="../slideLayouts/slideLayout251.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 Id="rId14" Type="http://schemas.openxmlformats.org/officeDocument/2006/relationships/image" Target="../media/image32.emf"/></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59.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5" Type="http://schemas.openxmlformats.org/officeDocument/2006/relationships/slideLayout" Target="../slideLayouts/slideLayout256.xml"/><Relationship Id="rId4" Type="http://schemas.openxmlformats.org/officeDocument/2006/relationships/slideLayout" Target="../slideLayouts/slideLayout255.xml"/><Relationship Id="rId9"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slideLayout" Target="../slideLayouts/slideLayout272.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slideLayout" Target="../slideLayouts/slideLayout271.xml"/><Relationship Id="rId2" Type="http://schemas.openxmlformats.org/officeDocument/2006/relationships/slideLayout" Target="../slideLayouts/slideLayout261.xml"/><Relationship Id="rId16" Type="http://schemas.openxmlformats.org/officeDocument/2006/relationships/image" Target="../media/image32.emf"/><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5" Type="http://schemas.openxmlformats.org/officeDocument/2006/relationships/theme" Target="../theme/theme19.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 Id="rId14" Type="http://schemas.openxmlformats.org/officeDocument/2006/relationships/slideLayout" Target="../slideLayouts/slideLayout27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theme" Target="../theme/theme2.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slideLayout" Target="../slideLayouts/slideLayout286.xml"/><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94.xml"/><Relationship Id="rId13" Type="http://schemas.openxmlformats.org/officeDocument/2006/relationships/slideLayout" Target="../slideLayouts/slideLayout299.xml"/><Relationship Id="rId18" Type="http://schemas.openxmlformats.org/officeDocument/2006/relationships/slideLayout" Target="../slideLayouts/slideLayout304.xml"/><Relationship Id="rId26" Type="http://schemas.openxmlformats.org/officeDocument/2006/relationships/oleObject" Target="../embeddings/oleObject1.bin"/><Relationship Id="rId3" Type="http://schemas.openxmlformats.org/officeDocument/2006/relationships/slideLayout" Target="../slideLayouts/slideLayout289.xml"/><Relationship Id="rId21" Type="http://schemas.openxmlformats.org/officeDocument/2006/relationships/slideLayout" Target="../slideLayouts/slideLayout307.xml"/><Relationship Id="rId7" Type="http://schemas.openxmlformats.org/officeDocument/2006/relationships/slideLayout" Target="../slideLayouts/slideLayout293.xml"/><Relationship Id="rId12" Type="http://schemas.openxmlformats.org/officeDocument/2006/relationships/slideLayout" Target="../slideLayouts/slideLayout298.xml"/><Relationship Id="rId17" Type="http://schemas.openxmlformats.org/officeDocument/2006/relationships/slideLayout" Target="../slideLayouts/slideLayout303.xml"/><Relationship Id="rId25" Type="http://schemas.openxmlformats.org/officeDocument/2006/relationships/tags" Target="../tags/tag22.xml"/><Relationship Id="rId2" Type="http://schemas.openxmlformats.org/officeDocument/2006/relationships/slideLayout" Target="../slideLayouts/slideLayout288.xml"/><Relationship Id="rId16" Type="http://schemas.openxmlformats.org/officeDocument/2006/relationships/slideLayout" Target="../slideLayouts/slideLayout302.xml"/><Relationship Id="rId20" Type="http://schemas.openxmlformats.org/officeDocument/2006/relationships/slideLayout" Target="../slideLayouts/slideLayout306.xml"/><Relationship Id="rId1" Type="http://schemas.openxmlformats.org/officeDocument/2006/relationships/slideLayout" Target="../slideLayouts/slideLayout287.xml"/><Relationship Id="rId6" Type="http://schemas.openxmlformats.org/officeDocument/2006/relationships/slideLayout" Target="../slideLayouts/slideLayout292.xml"/><Relationship Id="rId11" Type="http://schemas.openxmlformats.org/officeDocument/2006/relationships/slideLayout" Target="../slideLayouts/slideLayout297.xml"/><Relationship Id="rId24" Type="http://schemas.openxmlformats.org/officeDocument/2006/relationships/tags" Target="../tags/tag21.xml"/><Relationship Id="rId5" Type="http://schemas.openxmlformats.org/officeDocument/2006/relationships/slideLayout" Target="../slideLayouts/slideLayout291.xml"/><Relationship Id="rId15" Type="http://schemas.openxmlformats.org/officeDocument/2006/relationships/slideLayout" Target="../slideLayouts/slideLayout301.xml"/><Relationship Id="rId23" Type="http://schemas.openxmlformats.org/officeDocument/2006/relationships/theme" Target="../theme/theme21.xml"/><Relationship Id="rId28" Type="http://schemas.openxmlformats.org/officeDocument/2006/relationships/image" Target="../media/image45.emf"/><Relationship Id="rId10" Type="http://schemas.openxmlformats.org/officeDocument/2006/relationships/slideLayout" Target="../slideLayouts/slideLayout296.xml"/><Relationship Id="rId19" Type="http://schemas.openxmlformats.org/officeDocument/2006/relationships/slideLayout" Target="../slideLayouts/slideLayout305.xml"/><Relationship Id="rId4" Type="http://schemas.openxmlformats.org/officeDocument/2006/relationships/slideLayout" Target="../slideLayouts/slideLayout290.xml"/><Relationship Id="rId9" Type="http://schemas.openxmlformats.org/officeDocument/2006/relationships/slideLayout" Target="../slideLayouts/slideLayout295.xml"/><Relationship Id="rId14" Type="http://schemas.openxmlformats.org/officeDocument/2006/relationships/slideLayout" Target="../slideLayouts/slideLayout300.xml"/><Relationship Id="rId22" Type="http://schemas.openxmlformats.org/officeDocument/2006/relationships/slideLayout" Target="../slideLayouts/slideLayout308.xml"/><Relationship Id="rId27" Type="http://schemas.openxmlformats.org/officeDocument/2006/relationships/image" Target="../media/image44.emf"/></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16.xml"/><Relationship Id="rId13" Type="http://schemas.openxmlformats.org/officeDocument/2006/relationships/slideLayout" Target="../slideLayouts/slideLayout321.xml"/><Relationship Id="rId18" Type="http://schemas.openxmlformats.org/officeDocument/2006/relationships/slideLayout" Target="../slideLayouts/slideLayout326.xml"/><Relationship Id="rId26" Type="http://schemas.openxmlformats.org/officeDocument/2006/relationships/theme" Target="../theme/theme22.xml"/><Relationship Id="rId3" Type="http://schemas.openxmlformats.org/officeDocument/2006/relationships/slideLayout" Target="../slideLayouts/slideLayout311.xml"/><Relationship Id="rId21" Type="http://schemas.openxmlformats.org/officeDocument/2006/relationships/slideLayout" Target="../slideLayouts/slideLayout329.xml"/><Relationship Id="rId7" Type="http://schemas.openxmlformats.org/officeDocument/2006/relationships/slideLayout" Target="../slideLayouts/slideLayout315.xml"/><Relationship Id="rId12" Type="http://schemas.openxmlformats.org/officeDocument/2006/relationships/slideLayout" Target="../slideLayouts/slideLayout320.xml"/><Relationship Id="rId17" Type="http://schemas.openxmlformats.org/officeDocument/2006/relationships/slideLayout" Target="../slideLayouts/slideLayout325.xml"/><Relationship Id="rId25" Type="http://schemas.openxmlformats.org/officeDocument/2006/relationships/slideLayout" Target="../slideLayouts/slideLayout333.xml"/><Relationship Id="rId2" Type="http://schemas.openxmlformats.org/officeDocument/2006/relationships/slideLayout" Target="../slideLayouts/slideLayout310.xml"/><Relationship Id="rId16" Type="http://schemas.openxmlformats.org/officeDocument/2006/relationships/slideLayout" Target="../slideLayouts/slideLayout324.xml"/><Relationship Id="rId20" Type="http://schemas.openxmlformats.org/officeDocument/2006/relationships/slideLayout" Target="../slideLayouts/slideLayout328.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24" Type="http://schemas.openxmlformats.org/officeDocument/2006/relationships/slideLayout" Target="../slideLayouts/slideLayout332.xml"/><Relationship Id="rId5" Type="http://schemas.openxmlformats.org/officeDocument/2006/relationships/slideLayout" Target="../slideLayouts/slideLayout313.xml"/><Relationship Id="rId15" Type="http://schemas.openxmlformats.org/officeDocument/2006/relationships/slideLayout" Target="../slideLayouts/slideLayout323.xml"/><Relationship Id="rId23" Type="http://schemas.openxmlformats.org/officeDocument/2006/relationships/slideLayout" Target="../slideLayouts/slideLayout331.xml"/><Relationship Id="rId10" Type="http://schemas.openxmlformats.org/officeDocument/2006/relationships/slideLayout" Target="../slideLayouts/slideLayout318.xml"/><Relationship Id="rId19" Type="http://schemas.openxmlformats.org/officeDocument/2006/relationships/slideLayout" Target="../slideLayouts/slideLayout327.xml"/><Relationship Id="rId4" Type="http://schemas.openxmlformats.org/officeDocument/2006/relationships/slideLayout" Target="../slideLayouts/slideLayout312.xml"/><Relationship Id="rId9" Type="http://schemas.openxmlformats.org/officeDocument/2006/relationships/slideLayout" Target="../slideLayouts/slideLayout317.xml"/><Relationship Id="rId14" Type="http://schemas.openxmlformats.org/officeDocument/2006/relationships/slideLayout" Target="../slideLayouts/slideLayout322.xml"/><Relationship Id="rId22" Type="http://schemas.openxmlformats.org/officeDocument/2006/relationships/slideLayout" Target="../slideLayouts/slideLayout330.xml"/><Relationship Id="rId27" Type="http://schemas.openxmlformats.org/officeDocument/2006/relationships/image" Target="../media/image46.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4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theme" Target="../theme/theme23.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5" Type="http://schemas.openxmlformats.org/officeDocument/2006/relationships/slideLayout" Target="../slideLayouts/slideLayout349.xml"/><Relationship Id="rId4" Type="http://schemas.openxmlformats.org/officeDocument/2006/relationships/slideLayout" Target="../slideLayouts/slideLayout348.xml"/><Relationship Id="rId9"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60.xml"/><Relationship Id="rId13" Type="http://schemas.openxmlformats.org/officeDocument/2006/relationships/slideLayout" Target="../slideLayouts/slideLayout365.xml"/><Relationship Id="rId18" Type="http://schemas.openxmlformats.org/officeDocument/2006/relationships/slideLayout" Target="../slideLayouts/slideLayout370.xml"/><Relationship Id="rId3" Type="http://schemas.openxmlformats.org/officeDocument/2006/relationships/slideLayout" Target="../slideLayouts/slideLayout355.xml"/><Relationship Id="rId21" Type="http://schemas.openxmlformats.org/officeDocument/2006/relationships/theme" Target="../theme/theme25.xml"/><Relationship Id="rId7" Type="http://schemas.openxmlformats.org/officeDocument/2006/relationships/slideLayout" Target="../slideLayouts/slideLayout359.xml"/><Relationship Id="rId12" Type="http://schemas.openxmlformats.org/officeDocument/2006/relationships/slideLayout" Target="../slideLayouts/slideLayout364.xml"/><Relationship Id="rId17" Type="http://schemas.openxmlformats.org/officeDocument/2006/relationships/slideLayout" Target="../slideLayouts/slideLayout369.xml"/><Relationship Id="rId2" Type="http://schemas.openxmlformats.org/officeDocument/2006/relationships/slideLayout" Target="../slideLayouts/slideLayout354.xml"/><Relationship Id="rId16" Type="http://schemas.openxmlformats.org/officeDocument/2006/relationships/slideLayout" Target="../slideLayouts/slideLayout368.xml"/><Relationship Id="rId20" Type="http://schemas.openxmlformats.org/officeDocument/2006/relationships/slideLayout" Target="../slideLayouts/slideLayout372.xml"/><Relationship Id="rId1" Type="http://schemas.openxmlformats.org/officeDocument/2006/relationships/slideLayout" Target="../slideLayouts/slideLayout353.xml"/><Relationship Id="rId6" Type="http://schemas.openxmlformats.org/officeDocument/2006/relationships/slideLayout" Target="../slideLayouts/slideLayout358.xml"/><Relationship Id="rId11" Type="http://schemas.openxmlformats.org/officeDocument/2006/relationships/slideLayout" Target="../slideLayouts/slideLayout363.xml"/><Relationship Id="rId5" Type="http://schemas.openxmlformats.org/officeDocument/2006/relationships/slideLayout" Target="../slideLayouts/slideLayout357.xml"/><Relationship Id="rId15" Type="http://schemas.openxmlformats.org/officeDocument/2006/relationships/slideLayout" Target="../slideLayouts/slideLayout367.xml"/><Relationship Id="rId10" Type="http://schemas.openxmlformats.org/officeDocument/2006/relationships/slideLayout" Target="../slideLayouts/slideLayout362.xml"/><Relationship Id="rId19" Type="http://schemas.openxmlformats.org/officeDocument/2006/relationships/slideLayout" Target="../slideLayouts/slideLayout371.xml"/><Relationship Id="rId4" Type="http://schemas.openxmlformats.org/officeDocument/2006/relationships/slideLayout" Target="../slideLayouts/slideLayout356.xml"/><Relationship Id="rId9" Type="http://schemas.openxmlformats.org/officeDocument/2006/relationships/slideLayout" Target="../slideLayouts/slideLayout361.xml"/><Relationship Id="rId14" Type="http://schemas.openxmlformats.org/officeDocument/2006/relationships/slideLayout" Target="../slideLayouts/slideLayout366.xml"/></Relationships>
</file>

<file path=ppt/slideMasters/_rels/slideMaster26.xml.rels><?xml version="1.0" encoding="UTF-8" standalone="yes"?>
<Relationships xmlns="http://schemas.openxmlformats.org/package/2006/relationships"><Relationship Id="rId3" Type="http://schemas.openxmlformats.org/officeDocument/2006/relationships/slideLayout" Target="../slideLayouts/slideLayout375.xml"/><Relationship Id="rId7" Type="http://schemas.openxmlformats.org/officeDocument/2006/relationships/image" Target="../media/image66.png"/><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image" Target="../media/image65.png"/><Relationship Id="rId5" Type="http://schemas.openxmlformats.org/officeDocument/2006/relationships/theme" Target="../theme/theme26.xml"/><Relationship Id="rId4" Type="http://schemas.openxmlformats.org/officeDocument/2006/relationships/slideLayout" Target="../slideLayouts/slideLayout37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84.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theme" Target="../theme/theme2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94.xml"/><Relationship Id="rId13" Type="http://schemas.openxmlformats.org/officeDocument/2006/relationships/slideLayout" Target="../slideLayouts/slideLayout399.xml"/><Relationship Id="rId18" Type="http://schemas.openxmlformats.org/officeDocument/2006/relationships/slideLayout" Target="../slideLayouts/slideLayout404.xml"/><Relationship Id="rId3" Type="http://schemas.openxmlformats.org/officeDocument/2006/relationships/slideLayout" Target="../slideLayouts/slideLayout389.xml"/><Relationship Id="rId21" Type="http://schemas.openxmlformats.org/officeDocument/2006/relationships/slideLayout" Target="../slideLayouts/slideLayout407.xml"/><Relationship Id="rId7" Type="http://schemas.openxmlformats.org/officeDocument/2006/relationships/slideLayout" Target="../slideLayouts/slideLayout393.xml"/><Relationship Id="rId12" Type="http://schemas.openxmlformats.org/officeDocument/2006/relationships/slideLayout" Target="../slideLayouts/slideLayout398.xml"/><Relationship Id="rId17" Type="http://schemas.openxmlformats.org/officeDocument/2006/relationships/slideLayout" Target="../slideLayouts/slideLayout403.xml"/><Relationship Id="rId25" Type="http://schemas.openxmlformats.org/officeDocument/2006/relationships/image" Target="../media/image4.png"/><Relationship Id="rId2" Type="http://schemas.openxmlformats.org/officeDocument/2006/relationships/slideLayout" Target="../slideLayouts/slideLayout388.xml"/><Relationship Id="rId16" Type="http://schemas.openxmlformats.org/officeDocument/2006/relationships/slideLayout" Target="../slideLayouts/slideLayout402.xml"/><Relationship Id="rId20" Type="http://schemas.openxmlformats.org/officeDocument/2006/relationships/slideLayout" Target="../slideLayouts/slideLayout406.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24" Type="http://schemas.openxmlformats.org/officeDocument/2006/relationships/theme" Target="../theme/theme28.xml"/><Relationship Id="rId5" Type="http://schemas.openxmlformats.org/officeDocument/2006/relationships/slideLayout" Target="../slideLayouts/slideLayout391.xml"/><Relationship Id="rId15" Type="http://schemas.openxmlformats.org/officeDocument/2006/relationships/slideLayout" Target="../slideLayouts/slideLayout401.xml"/><Relationship Id="rId23" Type="http://schemas.openxmlformats.org/officeDocument/2006/relationships/slideLayout" Target="../slideLayouts/slideLayout409.xml"/><Relationship Id="rId10" Type="http://schemas.openxmlformats.org/officeDocument/2006/relationships/slideLayout" Target="../slideLayouts/slideLayout396.xml"/><Relationship Id="rId19" Type="http://schemas.openxmlformats.org/officeDocument/2006/relationships/slideLayout" Target="../slideLayouts/slideLayout405.xml"/><Relationship Id="rId4" Type="http://schemas.openxmlformats.org/officeDocument/2006/relationships/slideLayout" Target="../slideLayouts/slideLayout390.xml"/><Relationship Id="rId9" Type="http://schemas.openxmlformats.org/officeDocument/2006/relationships/slideLayout" Target="../slideLayouts/slideLayout395.xml"/><Relationship Id="rId14" Type="http://schemas.openxmlformats.org/officeDocument/2006/relationships/slideLayout" Target="../slideLayouts/slideLayout400.xml"/><Relationship Id="rId22" Type="http://schemas.openxmlformats.org/officeDocument/2006/relationships/slideLayout" Target="../slideLayouts/slideLayout40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417.xml"/><Relationship Id="rId3" Type="http://schemas.openxmlformats.org/officeDocument/2006/relationships/slideLayout" Target="../slideLayouts/slideLayout412.xml"/><Relationship Id="rId7" Type="http://schemas.openxmlformats.org/officeDocument/2006/relationships/slideLayout" Target="../slideLayouts/slideLayout416.xml"/><Relationship Id="rId12" Type="http://schemas.openxmlformats.org/officeDocument/2006/relationships/image" Target="../media/image77.jpeg"/><Relationship Id="rId2" Type="http://schemas.openxmlformats.org/officeDocument/2006/relationships/slideLayout" Target="../slideLayouts/slideLayout411.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1" Type="http://schemas.openxmlformats.org/officeDocument/2006/relationships/theme" Target="../theme/theme29.xml"/><Relationship Id="rId5" Type="http://schemas.openxmlformats.org/officeDocument/2006/relationships/slideLayout" Target="../slideLayouts/slideLayout414.xml"/><Relationship Id="rId10" Type="http://schemas.openxmlformats.org/officeDocument/2006/relationships/slideLayout" Target="../slideLayouts/slideLayout419.xml"/><Relationship Id="rId4" Type="http://schemas.openxmlformats.org/officeDocument/2006/relationships/slideLayout" Target="../slideLayouts/slideLayout413.xml"/><Relationship Id="rId9" Type="http://schemas.openxmlformats.org/officeDocument/2006/relationships/slideLayout" Target="../slideLayouts/slideLayout41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theme" Target="../theme/theme3.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427.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2" Type="http://schemas.openxmlformats.org/officeDocument/2006/relationships/slideLayout" Target="../slideLayouts/slideLayout421.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image" Target="../media/image78.jpeg"/><Relationship Id="rId5" Type="http://schemas.openxmlformats.org/officeDocument/2006/relationships/slideLayout" Target="../slideLayouts/slideLayout424.xml"/><Relationship Id="rId10" Type="http://schemas.openxmlformats.org/officeDocument/2006/relationships/theme" Target="../theme/theme30.xml"/><Relationship Id="rId4" Type="http://schemas.openxmlformats.org/officeDocument/2006/relationships/slideLayout" Target="../slideLayouts/slideLayout423.xml"/><Relationship Id="rId9" Type="http://schemas.openxmlformats.org/officeDocument/2006/relationships/slideLayout" Target="../slideLayouts/slideLayout428.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theme" Target="../theme/theme31.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slideLayout" Target="../slideLayouts/slideLayout4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14" Type="http://schemas.openxmlformats.org/officeDocument/2006/relationships/image" Target="../media/image79.jpe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448.xml"/><Relationship Id="rId13" Type="http://schemas.openxmlformats.org/officeDocument/2006/relationships/theme" Target="../theme/theme32.xml"/><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slideLayout" Target="../slideLayouts/slideLayout452.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 Id="rId14" Type="http://schemas.openxmlformats.org/officeDocument/2006/relationships/image" Target="../media/image80.pn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slideLayout" Target="../slideLayouts/slideLayout465.xml"/><Relationship Id="rId18" Type="http://schemas.openxmlformats.org/officeDocument/2006/relationships/theme" Target="../theme/theme33.xml"/><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slideLayout" Target="../slideLayouts/slideLayout464.xml"/><Relationship Id="rId17" Type="http://schemas.openxmlformats.org/officeDocument/2006/relationships/slideLayout" Target="../slideLayouts/slideLayout469.xml"/><Relationship Id="rId2" Type="http://schemas.openxmlformats.org/officeDocument/2006/relationships/slideLayout" Target="../slideLayouts/slideLayout454.xml"/><Relationship Id="rId16" Type="http://schemas.openxmlformats.org/officeDocument/2006/relationships/slideLayout" Target="../slideLayouts/slideLayout468.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5" Type="http://schemas.openxmlformats.org/officeDocument/2006/relationships/slideLayout" Target="../slideLayouts/slideLayout46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 Id="rId14" Type="http://schemas.openxmlformats.org/officeDocument/2006/relationships/slideLayout" Target="../slideLayouts/slideLayout46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image" Target="../media/image85.png"/><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theme" Target="../theme/theme34.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slideLayout" Target="../slideLayouts/slideLayout492.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2" Type="http://schemas.openxmlformats.org/officeDocument/2006/relationships/slideLayout" Target="../slideLayouts/slideLayout481.xml"/><Relationship Id="rId16" Type="http://schemas.openxmlformats.org/officeDocument/2006/relationships/image" Target="../media/image78.jpeg"/><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5" Type="http://schemas.openxmlformats.org/officeDocument/2006/relationships/theme" Target="../theme/theme35.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 Id="rId14" Type="http://schemas.openxmlformats.org/officeDocument/2006/relationships/slideLayout" Target="../slideLayouts/slideLayout493.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501.xml"/><Relationship Id="rId13" Type="http://schemas.openxmlformats.org/officeDocument/2006/relationships/image" Target="../media/image79.jpeg"/><Relationship Id="rId3" Type="http://schemas.openxmlformats.org/officeDocument/2006/relationships/slideLayout" Target="../slideLayouts/slideLayout496.xml"/><Relationship Id="rId7" Type="http://schemas.openxmlformats.org/officeDocument/2006/relationships/slideLayout" Target="../slideLayouts/slideLayout500.xml"/><Relationship Id="rId12" Type="http://schemas.openxmlformats.org/officeDocument/2006/relationships/theme" Target="../theme/theme36.xml"/><Relationship Id="rId2" Type="http://schemas.openxmlformats.org/officeDocument/2006/relationships/slideLayout" Target="../slideLayouts/slideLayout495.xml"/><Relationship Id="rId1" Type="http://schemas.openxmlformats.org/officeDocument/2006/relationships/slideLayout" Target="../slideLayouts/slideLayout494.xml"/><Relationship Id="rId6" Type="http://schemas.openxmlformats.org/officeDocument/2006/relationships/slideLayout" Target="../slideLayouts/slideLayout499.xml"/><Relationship Id="rId11" Type="http://schemas.openxmlformats.org/officeDocument/2006/relationships/slideLayout" Target="../slideLayouts/slideLayout504.xml"/><Relationship Id="rId5" Type="http://schemas.openxmlformats.org/officeDocument/2006/relationships/slideLayout" Target="../slideLayouts/slideLayout498.xml"/><Relationship Id="rId10" Type="http://schemas.openxmlformats.org/officeDocument/2006/relationships/slideLayout" Target="../slideLayouts/slideLayout503.xml"/><Relationship Id="rId4" Type="http://schemas.openxmlformats.org/officeDocument/2006/relationships/slideLayout" Target="../slideLayouts/slideLayout497.xml"/><Relationship Id="rId9" Type="http://schemas.openxmlformats.org/officeDocument/2006/relationships/slideLayout" Target="../slideLayouts/slideLayout50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512.xml"/><Relationship Id="rId13" Type="http://schemas.openxmlformats.org/officeDocument/2006/relationships/slideLayout" Target="../slideLayouts/slideLayout517.xml"/><Relationship Id="rId3" Type="http://schemas.openxmlformats.org/officeDocument/2006/relationships/slideLayout" Target="../slideLayouts/slideLayout507.xml"/><Relationship Id="rId7" Type="http://schemas.openxmlformats.org/officeDocument/2006/relationships/slideLayout" Target="../slideLayouts/slideLayout511.xml"/><Relationship Id="rId12" Type="http://schemas.openxmlformats.org/officeDocument/2006/relationships/slideLayout" Target="../slideLayouts/slideLayout516.xml"/><Relationship Id="rId2" Type="http://schemas.openxmlformats.org/officeDocument/2006/relationships/slideLayout" Target="../slideLayouts/slideLayout506.xml"/><Relationship Id="rId1" Type="http://schemas.openxmlformats.org/officeDocument/2006/relationships/slideLayout" Target="../slideLayouts/slideLayout505.xml"/><Relationship Id="rId6" Type="http://schemas.openxmlformats.org/officeDocument/2006/relationships/slideLayout" Target="../slideLayouts/slideLayout510.xml"/><Relationship Id="rId11" Type="http://schemas.openxmlformats.org/officeDocument/2006/relationships/slideLayout" Target="../slideLayouts/slideLayout515.xml"/><Relationship Id="rId5" Type="http://schemas.openxmlformats.org/officeDocument/2006/relationships/slideLayout" Target="../slideLayouts/slideLayout509.xml"/><Relationship Id="rId10" Type="http://schemas.openxmlformats.org/officeDocument/2006/relationships/slideLayout" Target="../slideLayouts/slideLayout514.xml"/><Relationship Id="rId4" Type="http://schemas.openxmlformats.org/officeDocument/2006/relationships/slideLayout" Target="../slideLayouts/slideLayout508.xml"/><Relationship Id="rId9" Type="http://schemas.openxmlformats.org/officeDocument/2006/relationships/slideLayout" Target="../slideLayouts/slideLayout513.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slideLayout" Target="../slideLayouts/slideLayout530.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slideLayout" Target="../slideLayouts/slideLayout529.xml"/><Relationship Id="rId17" Type="http://schemas.openxmlformats.org/officeDocument/2006/relationships/image" Target="../media/image95.jpeg"/><Relationship Id="rId2" Type="http://schemas.openxmlformats.org/officeDocument/2006/relationships/slideLayout" Target="../slideLayouts/slideLayout519.xml"/><Relationship Id="rId16" Type="http://schemas.openxmlformats.org/officeDocument/2006/relationships/theme" Target="../theme/theme38.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5" Type="http://schemas.openxmlformats.org/officeDocument/2006/relationships/slideLayout" Target="../slideLayouts/slideLayout53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4" Type="http://schemas.openxmlformats.org/officeDocument/2006/relationships/slideLayout" Target="../slideLayouts/slideLayout53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40.xml"/><Relationship Id="rId13" Type="http://schemas.openxmlformats.org/officeDocument/2006/relationships/slideLayout" Target="../slideLayouts/slideLayout545.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slideLayout" Target="../slideLayouts/slideLayout544.xml"/><Relationship Id="rId17" Type="http://schemas.openxmlformats.org/officeDocument/2006/relationships/theme" Target="../theme/theme39.xml"/><Relationship Id="rId2" Type="http://schemas.openxmlformats.org/officeDocument/2006/relationships/slideLayout" Target="../slideLayouts/slideLayout534.xml"/><Relationship Id="rId16" Type="http://schemas.openxmlformats.org/officeDocument/2006/relationships/slideLayout" Target="../slideLayouts/slideLayout548.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5" Type="http://schemas.openxmlformats.org/officeDocument/2006/relationships/slideLayout" Target="../slideLayouts/slideLayout54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 Id="rId14" Type="http://schemas.openxmlformats.org/officeDocument/2006/relationships/slideLayout" Target="../slideLayouts/slideLayout54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18" Type="http://schemas.openxmlformats.org/officeDocument/2006/relationships/slideLayout" Target="../slideLayouts/slideLayout84.xml"/><Relationship Id="rId26" Type="http://schemas.openxmlformats.org/officeDocument/2006/relationships/image" Target="../media/image4.png"/><Relationship Id="rId3" Type="http://schemas.openxmlformats.org/officeDocument/2006/relationships/slideLayout" Target="../slideLayouts/slideLayout69.xml"/><Relationship Id="rId21" Type="http://schemas.openxmlformats.org/officeDocument/2006/relationships/slideLayout" Target="../slideLayouts/slideLayout87.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slideLayout" Target="../slideLayouts/slideLayout83.xml"/><Relationship Id="rId25" Type="http://schemas.openxmlformats.org/officeDocument/2006/relationships/theme" Target="../theme/theme4.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20" Type="http://schemas.openxmlformats.org/officeDocument/2006/relationships/slideLayout" Target="../slideLayouts/slideLayout86.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24" Type="http://schemas.openxmlformats.org/officeDocument/2006/relationships/slideLayout" Target="../slideLayouts/slideLayout90.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23" Type="http://schemas.openxmlformats.org/officeDocument/2006/relationships/slideLayout" Target="../slideLayouts/slideLayout89.xml"/><Relationship Id="rId10" Type="http://schemas.openxmlformats.org/officeDocument/2006/relationships/slideLayout" Target="../slideLayouts/slideLayout76.xml"/><Relationship Id="rId19" Type="http://schemas.openxmlformats.org/officeDocument/2006/relationships/slideLayout" Target="../slideLayouts/slideLayout85.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 Id="rId22" Type="http://schemas.openxmlformats.org/officeDocument/2006/relationships/slideLayout" Target="../slideLayouts/slideLayout88.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56.xml"/><Relationship Id="rId13" Type="http://schemas.openxmlformats.org/officeDocument/2006/relationships/slideLayout" Target="../slideLayouts/slideLayout561.xml"/><Relationship Id="rId18" Type="http://schemas.openxmlformats.org/officeDocument/2006/relationships/slideLayout" Target="../slideLayouts/slideLayout566.xml"/><Relationship Id="rId26" Type="http://schemas.openxmlformats.org/officeDocument/2006/relationships/slideLayout" Target="../slideLayouts/slideLayout574.xml"/><Relationship Id="rId3" Type="http://schemas.openxmlformats.org/officeDocument/2006/relationships/slideLayout" Target="../slideLayouts/slideLayout551.xml"/><Relationship Id="rId21" Type="http://schemas.openxmlformats.org/officeDocument/2006/relationships/slideLayout" Target="../slideLayouts/slideLayout569.xml"/><Relationship Id="rId7" Type="http://schemas.openxmlformats.org/officeDocument/2006/relationships/slideLayout" Target="../slideLayouts/slideLayout555.xml"/><Relationship Id="rId12" Type="http://schemas.openxmlformats.org/officeDocument/2006/relationships/slideLayout" Target="../slideLayouts/slideLayout560.xml"/><Relationship Id="rId17" Type="http://schemas.openxmlformats.org/officeDocument/2006/relationships/slideLayout" Target="../slideLayouts/slideLayout565.xml"/><Relationship Id="rId25" Type="http://schemas.openxmlformats.org/officeDocument/2006/relationships/slideLayout" Target="../slideLayouts/slideLayout573.xml"/><Relationship Id="rId2" Type="http://schemas.openxmlformats.org/officeDocument/2006/relationships/slideLayout" Target="../slideLayouts/slideLayout550.xml"/><Relationship Id="rId16" Type="http://schemas.openxmlformats.org/officeDocument/2006/relationships/slideLayout" Target="../slideLayouts/slideLayout564.xml"/><Relationship Id="rId20" Type="http://schemas.openxmlformats.org/officeDocument/2006/relationships/slideLayout" Target="../slideLayouts/slideLayout568.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24" Type="http://schemas.openxmlformats.org/officeDocument/2006/relationships/slideLayout" Target="../slideLayouts/slideLayout572.xml"/><Relationship Id="rId5" Type="http://schemas.openxmlformats.org/officeDocument/2006/relationships/slideLayout" Target="../slideLayouts/slideLayout553.xml"/><Relationship Id="rId15" Type="http://schemas.openxmlformats.org/officeDocument/2006/relationships/slideLayout" Target="../slideLayouts/slideLayout563.xml"/><Relationship Id="rId23" Type="http://schemas.openxmlformats.org/officeDocument/2006/relationships/slideLayout" Target="../slideLayouts/slideLayout571.xml"/><Relationship Id="rId10" Type="http://schemas.openxmlformats.org/officeDocument/2006/relationships/slideLayout" Target="../slideLayouts/slideLayout558.xml"/><Relationship Id="rId19" Type="http://schemas.openxmlformats.org/officeDocument/2006/relationships/slideLayout" Target="../slideLayouts/slideLayout567.xml"/><Relationship Id="rId4" Type="http://schemas.openxmlformats.org/officeDocument/2006/relationships/slideLayout" Target="../slideLayouts/slideLayout552.xml"/><Relationship Id="rId9" Type="http://schemas.openxmlformats.org/officeDocument/2006/relationships/slideLayout" Target="../slideLayouts/slideLayout557.xml"/><Relationship Id="rId14" Type="http://schemas.openxmlformats.org/officeDocument/2006/relationships/slideLayout" Target="../slideLayouts/slideLayout562.xml"/><Relationship Id="rId22" Type="http://schemas.openxmlformats.org/officeDocument/2006/relationships/slideLayout" Target="../slideLayouts/slideLayout570.xml"/><Relationship Id="rId27"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82.xml"/><Relationship Id="rId13" Type="http://schemas.openxmlformats.org/officeDocument/2006/relationships/slideLayout" Target="../slideLayouts/slideLayout587.xml"/><Relationship Id="rId18" Type="http://schemas.openxmlformats.org/officeDocument/2006/relationships/slideLayout" Target="../slideLayouts/slideLayout592.xml"/><Relationship Id="rId3" Type="http://schemas.openxmlformats.org/officeDocument/2006/relationships/slideLayout" Target="../slideLayouts/slideLayout577.xml"/><Relationship Id="rId21" Type="http://schemas.openxmlformats.org/officeDocument/2006/relationships/slideLayout" Target="../slideLayouts/slideLayout595.xml"/><Relationship Id="rId7" Type="http://schemas.openxmlformats.org/officeDocument/2006/relationships/slideLayout" Target="../slideLayouts/slideLayout581.xml"/><Relationship Id="rId12" Type="http://schemas.openxmlformats.org/officeDocument/2006/relationships/slideLayout" Target="../slideLayouts/slideLayout586.xml"/><Relationship Id="rId17" Type="http://schemas.openxmlformats.org/officeDocument/2006/relationships/slideLayout" Target="../slideLayouts/slideLayout591.xml"/><Relationship Id="rId2" Type="http://schemas.openxmlformats.org/officeDocument/2006/relationships/slideLayout" Target="../slideLayouts/slideLayout576.xml"/><Relationship Id="rId16" Type="http://schemas.openxmlformats.org/officeDocument/2006/relationships/slideLayout" Target="../slideLayouts/slideLayout590.xml"/><Relationship Id="rId20" Type="http://schemas.openxmlformats.org/officeDocument/2006/relationships/slideLayout" Target="../slideLayouts/slideLayout594.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5" Type="http://schemas.openxmlformats.org/officeDocument/2006/relationships/slideLayout" Target="../slideLayouts/slideLayout589.xml"/><Relationship Id="rId23" Type="http://schemas.openxmlformats.org/officeDocument/2006/relationships/theme" Target="../theme/theme41.xml"/><Relationship Id="rId10" Type="http://schemas.openxmlformats.org/officeDocument/2006/relationships/slideLayout" Target="../slideLayouts/slideLayout584.xml"/><Relationship Id="rId19" Type="http://schemas.openxmlformats.org/officeDocument/2006/relationships/slideLayout" Target="../slideLayouts/slideLayout593.xml"/><Relationship Id="rId4" Type="http://schemas.openxmlformats.org/officeDocument/2006/relationships/slideLayout" Target="../slideLayouts/slideLayout578.xml"/><Relationship Id="rId9" Type="http://schemas.openxmlformats.org/officeDocument/2006/relationships/slideLayout" Target="../slideLayouts/slideLayout583.xml"/><Relationship Id="rId14" Type="http://schemas.openxmlformats.org/officeDocument/2006/relationships/slideLayout" Target="../slideLayouts/slideLayout588.xml"/><Relationship Id="rId22" Type="http://schemas.openxmlformats.org/officeDocument/2006/relationships/slideLayout" Target="../slideLayouts/slideLayout596.xml"/></Relationships>
</file>

<file path=ppt/slideMasters/_rels/slideMaster42.xml.rels><?xml version="1.0" encoding="UTF-8" standalone="yes"?>
<Relationships xmlns="http://schemas.openxmlformats.org/package/2006/relationships"><Relationship Id="rId3" Type="http://schemas.openxmlformats.org/officeDocument/2006/relationships/slideLayout" Target="../slideLayouts/slideLayout599.xml"/><Relationship Id="rId7" Type="http://schemas.openxmlformats.org/officeDocument/2006/relationships/image" Target="../media/image114.png"/><Relationship Id="rId2" Type="http://schemas.openxmlformats.org/officeDocument/2006/relationships/slideLayout" Target="../slideLayouts/slideLayout598.xml"/><Relationship Id="rId1" Type="http://schemas.openxmlformats.org/officeDocument/2006/relationships/slideLayout" Target="../slideLayouts/slideLayout597.xml"/><Relationship Id="rId6" Type="http://schemas.openxmlformats.org/officeDocument/2006/relationships/image" Target="../media/image113.jpeg"/><Relationship Id="rId5" Type="http://schemas.openxmlformats.org/officeDocument/2006/relationships/theme" Target="../theme/theme42.xml"/><Relationship Id="rId4" Type="http://schemas.openxmlformats.org/officeDocument/2006/relationships/slideLayout" Target="../slideLayouts/slideLayout600.xml"/></Relationships>
</file>

<file path=ppt/slideMasters/_rels/slideMaster43.xml.rels><?xml version="1.0" encoding="UTF-8" standalone="yes"?>
<Relationships xmlns="http://schemas.openxmlformats.org/package/2006/relationships"><Relationship Id="rId3" Type="http://schemas.openxmlformats.org/officeDocument/2006/relationships/slideLayout" Target="../slideLayouts/slideLayout603.xml"/><Relationship Id="rId7" Type="http://schemas.openxmlformats.org/officeDocument/2006/relationships/image" Target="../media/image113.jpeg"/><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theme" Target="../theme/theme43.xml"/><Relationship Id="rId5" Type="http://schemas.openxmlformats.org/officeDocument/2006/relationships/slideLayout" Target="../slideLayouts/slideLayout605.xml"/><Relationship Id="rId4" Type="http://schemas.openxmlformats.org/officeDocument/2006/relationships/slideLayout" Target="../slideLayouts/slideLayout60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613.xml"/><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44.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9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theme" Target="../theme/theme6.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image" Target="../media/image4.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18" Type="http://schemas.openxmlformats.org/officeDocument/2006/relationships/theme" Target="../theme/theme7.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17" Type="http://schemas.openxmlformats.org/officeDocument/2006/relationships/slideLayout" Target="../slideLayouts/slideLayout133.xml"/><Relationship Id="rId2" Type="http://schemas.openxmlformats.org/officeDocument/2006/relationships/slideLayout" Target="../slideLayouts/slideLayout118.xml"/><Relationship Id="rId16" Type="http://schemas.openxmlformats.org/officeDocument/2006/relationships/slideLayout" Target="../slideLayouts/slideLayout132.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5" Type="http://schemas.openxmlformats.org/officeDocument/2006/relationships/slideLayout" Target="../slideLayouts/slideLayout131.xml"/><Relationship Id="rId10" Type="http://schemas.openxmlformats.org/officeDocument/2006/relationships/slideLayout" Target="../slideLayouts/slideLayout126.xml"/><Relationship Id="rId19" Type="http://schemas.openxmlformats.org/officeDocument/2006/relationships/image" Target="../media/image4.png"/><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slideLayout" Target="../slideLayouts/slideLayout13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41.xml"/><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theme" Target="../theme/theme8.xml"/><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52.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5" Type="http://schemas.openxmlformats.org/officeDocument/2006/relationships/slideLayout" Target="../slideLayouts/slideLayout149.xml"/><Relationship Id="rId10" Type="http://schemas.openxmlformats.org/officeDocument/2006/relationships/image" Target="../media/image5.jpg"/><Relationship Id="rId4" Type="http://schemas.openxmlformats.org/officeDocument/2006/relationships/slideLayout" Target="../slideLayouts/slideLayout148.xml"/><Relationship Id="rId9"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cstate="screen">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444743874"/>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 id="2147484522" r:id="rId14"/>
    <p:sldLayoutId id="2147484523" r:id="rId15"/>
    <p:sldLayoutId id="2147484524" r:id="rId16"/>
    <p:sldLayoutId id="2147484525" r:id="rId17"/>
    <p:sldLayoutId id="2147484544" r:id="rId18"/>
    <p:sldLayoutId id="2147484545" r:id="rId19"/>
    <p:sldLayoutId id="2147484546" r:id="rId20"/>
    <p:sldLayoutId id="2147484547" r:id="rId21"/>
    <p:sldLayoutId id="2147484548" r:id="rId22"/>
    <p:sldLayoutId id="2147484549" r:id="rId23"/>
    <p:sldLayoutId id="2147484550"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Picture 7" descr="Background pattern&#10;&#10;Description automatically generated with low confidence">
            <a:extLst>
              <a:ext uri="{FF2B5EF4-FFF2-40B4-BE49-F238E27FC236}">
                <a16:creationId xmlns:a16="http://schemas.microsoft.com/office/drawing/2014/main" id="{B4E8746E-1B0C-2B49-898E-A48C05D822F5}"/>
              </a:ext>
            </a:extLst>
          </p:cNvPr>
          <p:cNvPicPr>
            <a:picLocks noChangeAspect="1"/>
          </p:cNvPicPr>
          <p:nvPr userDrawn="1"/>
        </p:nvPicPr>
        <p:blipFill>
          <a:blip r:embed="rId12"/>
          <a:stretch>
            <a:fillRect/>
          </a:stretch>
        </p:blipFill>
        <p:spPr>
          <a:xfrm>
            <a:off x="0" y="0"/>
            <a:ext cx="12192000" cy="6858000"/>
          </a:xfrm>
          <a:prstGeom prst="rect">
            <a:avLst/>
          </a:prstGeom>
        </p:spPr>
      </p:pic>
      <p:sp>
        <p:nvSpPr>
          <p:cNvPr id="2" name="Title Placeholder 1">
            <a:extLst>
              <a:ext uri="{FF2B5EF4-FFF2-40B4-BE49-F238E27FC236}">
                <a16:creationId xmlns:a16="http://schemas.microsoft.com/office/drawing/2014/main" id="{4273A8B8-6604-1F40-88D4-6FF975D97081}"/>
              </a:ext>
            </a:extLst>
          </p:cNvPr>
          <p:cNvSpPr>
            <a:spLocks noGrp="1"/>
          </p:cNvSpPr>
          <p:nvPr>
            <p:ph type="title"/>
          </p:nvPr>
        </p:nvSpPr>
        <p:spPr>
          <a:xfrm>
            <a:off x="838200" y="518160"/>
            <a:ext cx="10515600" cy="762000"/>
          </a:xfrm>
          <a:prstGeom prst="rect">
            <a:avLst/>
          </a:prstGeom>
        </p:spPr>
        <p:txBody>
          <a:bodyPr vert="horz" lIns="91440" tIns="45720" rIns="91440" bIns="45720" rtlCol="0" anchor="t">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B1017D-FEB2-814E-986F-87AEC5F87496}"/>
              </a:ext>
            </a:extLst>
          </p:cNvPr>
          <p:cNvSpPr>
            <a:spLocks noGrp="1"/>
          </p:cNvSpPr>
          <p:nvPr>
            <p:ph type="body" idx="1"/>
          </p:nvPr>
        </p:nvSpPr>
        <p:spPr>
          <a:xfrm>
            <a:off x="838200" y="1280160"/>
            <a:ext cx="10515600" cy="489680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188D5DCF-C5D2-1E46-A28B-74B73B4F2164}"/>
              </a:ext>
            </a:extLst>
          </p:cNvPr>
          <p:cNvSpPr>
            <a:spLocks noGrp="1"/>
          </p:cNvSpPr>
          <p:nvPr>
            <p:ph type="ftr" sz="quarter" idx="3"/>
          </p:nvPr>
        </p:nvSpPr>
        <p:spPr>
          <a:xfrm>
            <a:off x="838200" y="6254750"/>
            <a:ext cx="4114800" cy="365125"/>
          </a:xfrm>
          <a:prstGeom prst="rect">
            <a:avLst/>
          </a:prstGeom>
        </p:spPr>
        <p:txBody>
          <a:bodyPr vert="horz" lIns="91440" tIns="45720" rIns="91440" bIns="45720" rtlCol="0" anchor="b"/>
          <a:lstStyle>
            <a:lvl1pPr algn="l">
              <a:defRPr sz="1200">
                <a:solidFill>
                  <a:schemeClr val="tx1">
                    <a:lumMod val="50000"/>
                    <a:lumOff val="50000"/>
                  </a:schemeClr>
                </a:solidFill>
              </a:defRPr>
            </a:lvl1pPr>
          </a:lstStyle>
          <a:p>
            <a:endParaRPr lang="en-US" dirty="0"/>
          </a:p>
        </p:txBody>
      </p:sp>
      <p:sp>
        <p:nvSpPr>
          <p:cNvPr id="6" name="Slide Number Placeholder 5">
            <a:extLst>
              <a:ext uri="{FF2B5EF4-FFF2-40B4-BE49-F238E27FC236}">
                <a16:creationId xmlns:a16="http://schemas.microsoft.com/office/drawing/2014/main" id="{1B3FFF9A-CE9B-6244-A31D-B0EC2E00245E}"/>
              </a:ext>
            </a:extLst>
          </p:cNvPr>
          <p:cNvSpPr>
            <a:spLocks noGrp="1"/>
          </p:cNvSpPr>
          <p:nvPr>
            <p:ph type="sldNum" sz="quarter" idx="4"/>
          </p:nvPr>
        </p:nvSpPr>
        <p:spPr>
          <a:xfrm>
            <a:off x="0" y="6254750"/>
            <a:ext cx="381000" cy="365125"/>
          </a:xfrm>
          <a:prstGeom prst="rect">
            <a:avLst/>
          </a:prstGeom>
        </p:spPr>
        <p:txBody>
          <a:bodyPr vert="horz" lIns="91440" tIns="45720" rIns="91440" bIns="45720" rtlCol="0" anchor="b"/>
          <a:lstStyle>
            <a:lvl1pPr algn="ctr">
              <a:defRPr sz="1000">
                <a:solidFill>
                  <a:schemeClr val="bg1"/>
                </a:solidFill>
              </a:defRPr>
            </a:lvl1pPr>
          </a:lstStyle>
          <a:p>
            <a:fld id="{775E49EB-745B-E84F-9891-EC49FA6C509F}" type="slidenum">
              <a:rPr lang="en-US" smtClean="0"/>
              <a:pPr/>
              <a:t>‹#›</a:t>
            </a:fld>
            <a:endParaRPr lang="en-US" dirty="0"/>
          </a:p>
        </p:txBody>
      </p:sp>
    </p:spTree>
    <p:extLst>
      <p:ext uri="{BB962C8B-B14F-4D97-AF65-F5344CB8AC3E}">
        <p14:creationId xmlns:p14="http://schemas.microsoft.com/office/powerpoint/2010/main" val="1283431634"/>
      </p:ext>
    </p:extLst>
  </p:cSld>
  <p:clrMap bg1="lt1" tx1="dk1" bg2="lt2" tx2="dk2" accent1="accent1" accent2="accent2" accent3="accent3" accent4="accent4" accent5="accent5" accent6="accent6" hlink="hlink" folHlink="folHlink"/>
  <p:sldLayoutIdLst>
    <p:sldLayoutId id="2147485137" r:id="rId1"/>
    <p:sldLayoutId id="2147485138" r:id="rId2"/>
    <p:sldLayoutId id="2147485139" r:id="rId3"/>
    <p:sldLayoutId id="2147485140" r:id="rId4"/>
    <p:sldLayoutId id="2147485141" r:id="rId5"/>
    <p:sldLayoutId id="2147485142" r:id="rId6"/>
    <p:sldLayoutId id="2147485143" r:id="rId7"/>
    <p:sldLayoutId id="2147485144" r:id="rId8"/>
    <p:sldLayoutId id="2147485145" r:id="rId9"/>
    <p:sldLayoutId id="2147485146" r:id="rId10"/>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0000"/>
        </a:lnSpc>
        <a:spcBef>
          <a:spcPct val="0"/>
        </a:spcBef>
        <a:buNone/>
        <a:defRPr sz="3200" b="1" kern="1200">
          <a:solidFill>
            <a:srgbClr val="003665"/>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Clr>
          <a:srgbClr val="A4C5DB"/>
        </a:buClr>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rgbClr val="A4C5DB"/>
        </a:buClr>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rgbClr val="A4C5DB"/>
        </a:buClr>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rgbClr val="A4C5DB"/>
        </a:buClr>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rgbClr val="A4C5DB"/>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26AFEF0-D1C1-BE45-78F6-879F49047EE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AC2A66B-7B6D-B1FD-D521-0022DAA1368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A959F3-8885-5C59-7C05-CE3A42E45AE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227DF3CB-A90C-6342-B1AE-CA953F94ED6A}" type="datetimeFigureOut">
              <a:rPr lang="en-US" smtClean="0"/>
              <a:t>6/2/25</a:t>
            </a:fld>
            <a:endParaRPr lang="en-US"/>
          </a:p>
        </p:txBody>
      </p:sp>
      <p:sp>
        <p:nvSpPr>
          <p:cNvPr id="5" name="Footer Placeholder 4">
            <a:extLst>
              <a:ext uri="{FF2B5EF4-FFF2-40B4-BE49-F238E27FC236}">
                <a16:creationId xmlns:a16="http://schemas.microsoft.com/office/drawing/2014/main" id="{95F164CE-52A9-B617-2F06-01813988AC6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2147EFD6-BF08-A324-659F-075467D80CF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B757C384-D61A-7F42-BB69-3C1EFE5D1AD1}" type="slidenum">
              <a:rPr lang="en-US" smtClean="0"/>
              <a:t>‹#›</a:t>
            </a:fld>
            <a:endParaRPr lang="en-US"/>
          </a:p>
        </p:txBody>
      </p:sp>
    </p:spTree>
    <p:extLst>
      <p:ext uri="{BB962C8B-B14F-4D97-AF65-F5344CB8AC3E}">
        <p14:creationId xmlns:p14="http://schemas.microsoft.com/office/powerpoint/2010/main" val="2452657220"/>
      </p:ext>
    </p:extLst>
  </p:cSld>
  <p:clrMap bg1="lt1" tx1="dk1" bg2="lt2" tx2="dk2" accent1="accent1" accent2="accent2" accent3="accent3" accent4="accent4" accent5="accent5" accent6="accent6" hlink="hlink" folHlink="folHlink"/>
  <p:sldLayoutIdLst>
    <p:sldLayoutId id="2147485148" r:id="rId1"/>
    <p:sldLayoutId id="2147485149" r:id="rId2"/>
    <p:sldLayoutId id="2147485150" r:id="rId3"/>
    <p:sldLayoutId id="2147485151" r:id="rId4"/>
    <p:sldLayoutId id="2147485152" r:id="rId5"/>
    <p:sldLayoutId id="2147485153" r:id="rId6"/>
    <p:sldLayoutId id="2147485154" r:id="rId7"/>
    <p:sldLayoutId id="2147485155" r:id="rId8"/>
    <p:sldLayoutId id="2147485156" r:id="rId9"/>
    <p:sldLayoutId id="2147485157" r:id="rId10"/>
    <p:sldLayoutId id="2147485158"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6">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38501864"/>
      </p:ext>
    </p:extLst>
  </p:cSld>
  <p:clrMap bg1="lt1" tx1="dk1" bg2="lt2" tx2="dk2" accent1="accent1" accent2="accent2" accent3="accent3" accent4="accent4" accent5="accent5" accent6="accent6" hlink="hlink" folHlink="folHlink"/>
  <p:sldLayoutIdLst>
    <p:sldLayoutId id="2147485160" r:id="rId1"/>
    <p:sldLayoutId id="2147485161" r:id="rId2"/>
    <p:sldLayoutId id="2147485162" r:id="rId3"/>
    <p:sldLayoutId id="2147485163" r:id="rId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rtl="0" eaLnBrk="0" fontAlgn="base" hangingPunct="0">
        <a:spcBef>
          <a:spcPct val="0"/>
        </a:spcBef>
        <a:spcAft>
          <a:spcPct val="0"/>
        </a:spcAft>
        <a:defRPr sz="5867" kern="1200">
          <a:solidFill>
            <a:schemeClr val="tx1"/>
          </a:solidFill>
          <a:latin typeface="+mj-lt"/>
          <a:ea typeface="+mj-ea"/>
          <a:cs typeface="+mj-cs"/>
        </a:defRPr>
      </a:lvl1pPr>
      <a:lvl2pPr algn="ctr" rtl="0" eaLnBrk="0" fontAlgn="base" hangingPunct="0">
        <a:spcBef>
          <a:spcPct val="0"/>
        </a:spcBef>
        <a:spcAft>
          <a:spcPct val="0"/>
        </a:spcAft>
        <a:defRPr sz="5867">
          <a:solidFill>
            <a:schemeClr val="tx1"/>
          </a:solidFill>
          <a:latin typeface="Calibri" pitchFamily="34" charset="0"/>
        </a:defRPr>
      </a:lvl2pPr>
      <a:lvl3pPr algn="ctr" rtl="0" eaLnBrk="0" fontAlgn="base" hangingPunct="0">
        <a:spcBef>
          <a:spcPct val="0"/>
        </a:spcBef>
        <a:spcAft>
          <a:spcPct val="0"/>
        </a:spcAft>
        <a:defRPr sz="5867">
          <a:solidFill>
            <a:schemeClr val="tx1"/>
          </a:solidFill>
          <a:latin typeface="Calibri" pitchFamily="34" charset="0"/>
        </a:defRPr>
      </a:lvl3pPr>
      <a:lvl4pPr algn="ctr" rtl="0" eaLnBrk="0" fontAlgn="base" hangingPunct="0">
        <a:spcBef>
          <a:spcPct val="0"/>
        </a:spcBef>
        <a:spcAft>
          <a:spcPct val="0"/>
        </a:spcAft>
        <a:defRPr sz="5867">
          <a:solidFill>
            <a:schemeClr val="tx1"/>
          </a:solidFill>
          <a:latin typeface="Calibri" pitchFamily="34" charset="0"/>
        </a:defRPr>
      </a:lvl4pPr>
      <a:lvl5pPr algn="ctr" rtl="0" eaLnBrk="0" fontAlgn="base" hangingPunct="0">
        <a:spcBef>
          <a:spcPct val="0"/>
        </a:spcBef>
        <a:spcAft>
          <a:spcPct val="0"/>
        </a:spcAft>
        <a:defRPr sz="5867">
          <a:solidFill>
            <a:schemeClr val="tx1"/>
          </a:solidFill>
          <a:latin typeface="Calibri" pitchFamily="34" charset="0"/>
        </a:defRPr>
      </a:lvl5pPr>
      <a:lvl6pPr marL="609585" algn="ctr" rtl="0" fontAlgn="base">
        <a:spcBef>
          <a:spcPct val="0"/>
        </a:spcBef>
        <a:spcAft>
          <a:spcPct val="0"/>
        </a:spcAft>
        <a:defRPr sz="5867">
          <a:solidFill>
            <a:schemeClr val="tx1"/>
          </a:solidFill>
          <a:latin typeface="Calibri" pitchFamily="34" charset="0"/>
        </a:defRPr>
      </a:lvl6pPr>
      <a:lvl7pPr marL="1219170" algn="ctr" rtl="0" fontAlgn="base">
        <a:spcBef>
          <a:spcPct val="0"/>
        </a:spcBef>
        <a:spcAft>
          <a:spcPct val="0"/>
        </a:spcAft>
        <a:defRPr sz="5867">
          <a:solidFill>
            <a:schemeClr val="tx1"/>
          </a:solidFill>
          <a:latin typeface="Calibri" pitchFamily="34" charset="0"/>
        </a:defRPr>
      </a:lvl7pPr>
      <a:lvl8pPr marL="1828754" algn="ctr" rtl="0" fontAlgn="base">
        <a:spcBef>
          <a:spcPct val="0"/>
        </a:spcBef>
        <a:spcAft>
          <a:spcPct val="0"/>
        </a:spcAft>
        <a:defRPr sz="5867">
          <a:solidFill>
            <a:schemeClr val="tx1"/>
          </a:solidFill>
          <a:latin typeface="Calibri" pitchFamily="34" charset="0"/>
        </a:defRPr>
      </a:lvl8pPr>
      <a:lvl9pPr marL="2438339" algn="ctr" rtl="0" fontAlgn="base">
        <a:spcBef>
          <a:spcPct val="0"/>
        </a:spcBef>
        <a:spcAft>
          <a:spcPct val="0"/>
        </a:spcAft>
        <a:defRPr sz="5867">
          <a:solidFill>
            <a:schemeClr val="tx1"/>
          </a:solidFill>
          <a:latin typeface="Calibri" pitchFamily="34" charset="0"/>
        </a:defRPr>
      </a:lvl9pPr>
    </p:titleStyle>
    <p:bodyStyle>
      <a:lvl1pPr marL="457189" indent="-457189" algn="l" rtl="0" eaLnBrk="0" fontAlgn="base" hangingPunct="0">
        <a:spcBef>
          <a:spcPct val="20000"/>
        </a:spcBef>
        <a:spcAft>
          <a:spcPct val="0"/>
        </a:spcAft>
        <a:buFont typeface="Arial" panose="020B0604020202020204" pitchFamily="34" charset="0"/>
        <a:buChar char="•"/>
        <a:defRPr sz="4267" kern="1200">
          <a:solidFill>
            <a:schemeClr val="tx1"/>
          </a:solidFill>
          <a:latin typeface="+mn-lt"/>
          <a:ea typeface="+mn-ea"/>
          <a:cs typeface="+mn-cs"/>
        </a:defRPr>
      </a:lvl1pPr>
      <a:lvl2pPr marL="990575" indent="-380990" algn="l" rtl="0" eaLnBrk="0" fontAlgn="base" hangingPunct="0">
        <a:spcBef>
          <a:spcPct val="20000"/>
        </a:spcBef>
        <a:spcAft>
          <a:spcPct val="0"/>
        </a:spcAft>
        <a:buFont typeface="Arial" panose="020B0604020202020204" pitchFamily="34" charset="0"/>
        <a:buChar char="–"/>
        <a:defRPr sz="3733" kern="1200">
          <a:solidFill>
            <a:schemeClr val="tx1"/>
          </a:solidFill>
          <a:latin typeface="+mn-lt"/>
          <a:ea typeface="+mn-ea"/>
          <a:cs typeface="+mn-cs"/>
        </a:defRPr>
      </a:lvl2pPr>
      <a:lvl3pPr marL="1523962" indent="-304792"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3547" indent="-304792" algn="l" rtl="0" eaLnBrk="0" fontAlgn="base" hangingPunct="0">
        <a:spcBef>
          <a:spcPct val="20000"/>
        </a:spcBef>
        <a:spcAft>
          <a:spcPct val="0"/>
        </a:spcAft>
        <a:buFont typeface="Arial" panose="020B0604020202020204" pitchFamily="34" charset="0"/>
        <a:buChar char="–"/>
        <a:defRPr sz="2667" kern="1200">
          <a:solidFill>
            <a:schemeClr val="tx1"/>
          </a:solidFill>
          <a:latin typeface="+mn-lt"/>
          <a:ea typeface="+mn-ea"/>
          <a:cs typeface="+mn-cs"/>
        </a:defRPr>
      </a:lvl4pPr>
      <a:lvl5pPr marL="2743131" indent="-304792" algn="l" rtl="0" eaLnBrk="0" fontAlgn="base" hangingPunct="0">
        <a:spcBef>
          <a:spcPct val="20000"/>
        </a:spcBef>
        <a:spcAft>
          <a:spcPct val="0"/>
        </a:spcAft>
        <a:buFont typeface="Arial" panose="020B0604020202020204"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s-E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88518" y="61976"/>
            <a:ext cx="12014962" cy="605155"/>
          </a:xfrm>
          <a:prstGeom prst="rect">
            <a:avLst/>
          </a:prstGeom>
        </p:spPr>
        <p:txBody>
          <a:bodyPr wrap="square" lIns="0" tIns="0" rIns="0" bIns="0">
            <a:spAutoFit/>
          </a:bodyPr>
          <a:lstStyle>
            <a:lvl1pPr>
              <a:defRPr sz="3800" b="1" i="0">
                <a:solidFill>
                  <a:schemeClr val="tx1"/>
                </a:solidFill>
                <a:latin typeface="Arial"/>
                <a:cs typeface="Arial"/>
              </a:defRPr>
            </a:lvl1pPr>
          </a:lstStyle>
          <a:p>
            <a:endParaRPr/>
          </a:p>
        </p:txBody>
      </p:sp>
      <p:sp>
        <p:nvSpPr>
          <p:cNvPr id="3" name="Holder 3"/>
          <p:cNvSpPr>
            <a:spLocks noGrp="1"/>
          </p:cNvSpPr>
          <p:nvPr>
            <p:ph type="body" idx="1"/>
          </p:nvPr>
        </p:nvSpPr>
        <p:spPr>
          <a:xfrm>
            <a:off x="545705" y="1502586"/>
            <a:ext cx="11075670" cy="3580130"/>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6/2/25</a:t>
            </a:fld>
            <a:endParaRPr lang="en-US"/>
          </a:p>
        </p:txBody>
      </p:sp>
      <p:sp>
        <p:nvSpPr>
          <p:cNvPr id="6" name="Holder 6"/>
          <p:cNvSpPr>
            <a:spLocks noGrp="1"/>
          </p:cNvSpPr>
          <p:nvPr>
            <p:ph type="sldNum" sz="quarter" idx="7"/>
          </p:nvPr>
        </p:nvSpPr>
        <p:spPr>
          <a:xfrm>
            <a:off x="8778240" y="6377940"/>
            <a:ext cx="2804160" cy="342900"/>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885925396"/>
      </p:ext>
    </p:extLst>
  </p:cSld>
  <p:clrMap bg1="lt1" tx1="dk1" bg2="lt2" tx2="dk2" accent1="accent1" accent2="accent2" accent3="accent3" accent4="accent4" accent5="accent5" accent6="accent6" hlink="hlink" folHlink="folHlink"/>
  <p:sldLayoutIdLst>
    <p:sldLayoutId id="2147485165" r:id="rId1"/>
    <p:sldLayoutId id="2147485166" r:id="rId2"/>
    <p:sldLayoutId id="2147485167" r:id="rId3"/>
    <p:sldLayoutId id="2147485168" r:id="rId4"/>
    <p:sldLayoutId id="2147485169" r:id="rId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5884D0-6C0A-4957-A521-E7AECDD8A627}"/>
              </a:ext>
            </a:extLst>
          </p:cNvPr>
          <p:cNvSpPr>
            <a:spLocks noGrp="1"/>
          </p:cNvSpPr>
          <p:nvPr>
            <p:ph type="title"/>
          </p:nvPr>
        </p:nvSpPr>
        <p:spPr>
          <a:xfrm>
            <a:off x="407989" y="404814"/>
            <a:ext cx="11376025" cy="602895"/>
          </a:xfrm>
          <a:prstGeom prst="rect">
            <a:avLst/>
          </a:prstGeom>
        </p:spPr>
        <p:txBody>
          <a:bodyPr vert="horz" lIns="0" tIns="0" rIns="0" bIns="0" rtlCol="0" anchor="t">
            <a:normAutofit/>
          </a:bodyPr>
          <a:lstStyle/>
          <a:p>
            <a:r>
              <a:rPr lang="en-US" dirty="0"/>
              <a:t>Click to enter title here</a:t>
            </a:r>
            <a:endParaRPr lang="en-GB" dirty="0"/>
          </a:p>
        </p:txBody>
      </p:sp>
      <p:sp>
        <p:nvSpPr>
          <p:cNvPr id="6" name="Slide Number Placeholder 5">
            <a:extLst>
              <a:ext uri="{FF2B5EF4-FFF2-40B4-BE49-F238E27FC236}">
                <a16:creationId xmlns:a16="http://schemas.microsoft.com/office/drawing/2014/main" id="{6410E024-D0BA-4349-981A-F74D8D6124B4}"/>
              </a:ext>
            </a:extLst>
          </p:cNvPr>
          <p:cNvSpPr>
            <a:spLocks noGrp="1"/>
          </p:cNvSpPr>
          <p:nvPr>
            <p:ph type="sldNum" sz="quarter" idx="4"/>
          </p:nvPr>
        </p:nvSpPr>
        <p:spPr>
          <a:xfrm>
            <a:off x="1" y="6456260"/>
            <a:ext cx="407988" cy="309145"/>
          </a:xfrm>
          <a:prstGeom prst="rect">
            <a:avLst/>
          </a:prstGeom>
        </p:spPr>
        <p:txBody>
          <a:bodyPr vert="horz" lIns="0" tIns="0" rIns="0" bIns="72000" rtlCol="0" anchor="b" anchorCtr="0">
            <a:noAutofit/>
          </a:bodyPr>
          <a:lstStyle>
            <a:lvl1pPr algn="r">
              <a:lnSpc>
                <a:spcPct val="100000"/>
              </a:lnSpc>
              <a:spcBef>
                <a:spcPts val="0"/>
              </a:spcBef>
              <a:spcAft>
                <a:spcPts val="0"/>
              </a:spcAft>
              <a:defRPr sz="1051">
                <a:solidFill>
                  <a:schemeClr val="tx1"/>
                </a:solidFill>
              </a:defRPr>
            </a:lvl1pPr>
          </a:lstStyle>
          <a:p>
            <a:fld id="{F8E47D07-9D1E-4FE9-B31A-2F5863681021}" type="slidenum">
              <a:rPr lang="en-GB" smtClean="0"/>
              <a:pPr/>
              <a:t>‹#›</a:t>
            </a:fld>
            <a:endParaRPr lang="en-GB" dirty="0"/>
          </a:p>
        </p:txBody>
      </p:sp>
      <p:sp>
        <p:nvSpPr>
          <p:cNvPr id="8" name="Text Placeholder 7">
            <a:extLst>
              <a:ext uri="{FF2B5EF4-FFF2-40B4-BE49-F238E27FC236}">
                <a16:creationId xmlns:a16="http://schemas.microsoft.com/office/drawing/2014/main" id="{6E248C0A-0C4B-4F9E-B86F-C76D98029E86}"/>
              </a:ext>
            </a:extLst>
          </p:cNvPr>
          <p:cNvSpPr>
            <a:spLocks noGrp="1"/>
          </p:cNvSpPr>
          <p:nvPr>
            <p:ph type="body" idx="1"/>
          </p:nvPr>
        </p:nvSpPr>
        <p:spPr>
          <a:xfrm>
            <a:off x="407989" y="1557339"/>
            <a:ext cx="11376025" cy="4636800"/>
          </a:xfrm>
          <a:prstGeom prst="rect">
            <a:avLst/>
          </a:prstGeom>
        </p:spPr>
        <p:txBody>
          <a:bodyPr vert="horz" lIns="91440" tIns="45720" rIns="91440" bIns="45720" rtlCol="0">
            <a:noAutofit/>
          </a:bodyPr>
          <a:lstStyle/>
          <a:p>
            <a:pPr lvl="0"/>
            <a:r>
              <a:rPr lang="en-US" dirty="0"/>
              <a:t>Click to add text here. </a:t>
            </a:r>
            <a:br>
              <a:rPr lang="en-US" dirty="0"/>
            </a:br>
            <a:r>
              <a:rPr lang="en-US" dirty="0"/>
              <a:t>When pasting copy from other slides, be sure to use the Paste and Match Formatting shortcut (</a:t>
            </a:r>
            <a:r>
              <a:rPr lang="en-US" dirty="0" err="1"/>
              <a:t>Cmd</a:t>
            </a:r>
            <a:r>
              <a:rPr lang="en-US" dirty="0"/>
              <a:t> + Option + Shift + V).</a:t>
            </a:r>
            <a:br>
              <a:rPr lang="en-US" dirty="0"/>
            </a:br>
            <a:r>
              <a:rPr lang="en-US" dirty="0"/>
              <a:t>To increase bullet level, select your text and press Tab.</a:t>
            </a:r>
            <a:br>
              <a:rPr lang="en-US" dirty="0"/>
            </a:br>
            <a:r>
              <a:rPr lang="en-US" dirty="0"/>
              <a:t>To decrease bullet level, select your bullet text and press Shift + Tab.</a:t>
            </a:r>
          </a:p>
          <a:p>
            <a:pPr lvl="1"/>
            <a:r>
              <a:rPr lang="en-US" dirty="0"/>
              <a:t>Second level</a:t>
            </a:r>
          </a:p>
          <a:p>
            <a:pPr lvl="2"/>
            <a:r>
              <a:rPr lang="en-US" dirty="0"/>
              <a:t>Third level</a:t>
            </a:r>
          </a:p>
          <a:p>
            <a:pPr lvl="3"/>
            <a:r>
              <a:rPr lang="en-US" dirty="0"/>
              <a:t>Fourth level</a:t>
            </a:r>
          </a:p>
          <a:p>
            <a:pPr lvl="4"/>
            <a:r>
              <a:rPr lang="en-US" dirty="0"/>
              <a:t>Fifth level</a:t>
            </a:r>
          </a:p>
        </p:txBody>
      </p:sp>
    </p:spTree>
    <p:custDataLst>
      <p:tags r:id="rId13"/>
    </p:custDataLst>
    <p:extLst>
      <p:ext uri="{BB962C8B-B14F-4D97-AF65-F5344CB8AC3E}">
        <p14:creationId xmlns:p14="http://schemas.microsoft.com/office/powerpoint/2010/main" val="1222477070"/>
      </p:ext>
    </p:extLst>
  </p:cSld>
  <p:clrMap bg1="lt1" tx1="dk1" bg2="lt2" tx2="dk2" accent1="accent1" accent2="accent2" accent3="accent3" accent4="accent4" accent5="accent5" accent6="accent6" hlink="hlink" folHlink="folHlink"/>
  <p:sldLayoutIdLst>
    <p:sldLayoutId id="2147485171" r:id="rId1"/>
    <p:sldLayoutId id="2147485172" r:id="rId2"/>
    <p:sldLayoutId id="2147485173" r:id="rId3"/>
    <p:sldLayoutId id="2147485174" r:id="rId4"/>
    <p:sldLayoutId id="2147485175" r:id="rId5"/>
    <p:sldLayoutId id="2147485176" r:id="rId6"/>
    <p:sldLayoutId id="2147485177" r:id="rId7"/>
    <p:sldLayoutId id="2147485178" r:id="rId8"/>
    <p:sldLayoutId id="2147485179" r:id="rId9"/>
    <p:sldLayoutId id="2147485180" r:id="rId10"/>
    <p:sldLayoutId id="2147485181"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p:txStyles>
    <p:titleStyle>
      <a:lvl1pPr algn="l" defTabSz="914377" rtl="0" eaLnBrk="1" latinLnBrk="0" hangingPunct="1">
        <a:lnSpc>
          <a:spcPct val="100000"/>
        </a:lnSpc>
        <a:spcBef>
          <a:spcPct val="0"/>
        </a:spcBef>
        <a:buNone/>
        <a:defRPr sz="3600" kern="1200">
          <a:solidFill>
            <a:schemeClr val="accent1"/>
          </a:solidFill>
          <a:latin typeface="+mj-lt"/>
          <a:ea typeface="+mj-ea"/>
          <a:cs typeface="+mj-cs"/>
        </a:defRPr>
      </a:lvl1pPr>
    </p:titleStyle>
    <p:bodyStyle>
      <a:lvl1pPr marL="228594" indent="-228594" algn="l" defTabSz="914377" rtl="0" eaLnBrk="1" latinLnBrk="0" hangingPunct="1">
        <a:lnSpc>
          <a:spcPct val="1000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1pPr>
      <a:lvl2pPr marL="460788" marR="0" indent="-228594" algn="l" defTabSz="914377"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1600" kern="1200" dirty="0">
          <a:solidFill>
            <a:schemeClr val="tx1"/>
          </a:solidFill>
          <a:latin typeface="+mn-lt"/>
          <a:ea typeface="+mn-ea"/>
          <a:cs typeface="+mn-cs"/>
        </a:defRPr>
      </a:lvl2pPr>
      <a:lvl3pPr marL="691183" indent="-228594" algn="l" defTabSz="914377" rtl="0" eaLnBrk="1" latinLnBrk="0" hangingPunct="1">
        <a:lnSpc>
          <a:spcPct val="100000"/>
        </a:lnSpc>
        <a:spcBef>
          <a:spcPts val="0"/>
        </a:spcBef>
        <a:spcAft>
          <a:spcPts val="800"/>
        </a:spcAft>
        <a:buClrTx/>
        <a:buSzPct val="100000"/>
        <a:buFont typeface="Arial" panose="020B0604020202020204" pitchFamily="34" charset="0"/>
        <a:buChar char="•"/>
        <a:defRPr sz="1400" kern="1200">
          <a:solidFill>
            <a:schemeClr val="tx1"/>
          </a:solidFill>
          <a:latin typeface="+mn-lt"/>
          <a:ea typeface="+mn-ea"/>
          <a:cs typeface="+mn-cs"/>
        </a:defRPr>
      </a:lvl3pPr>
      <a:lvl4pPr marL="921577" indent="-228594" algn="l" defTabSz="914377" rtl="0" eaLnBrk="1" latinLnBrk="0" hangingPunct="1">
        <a:lnSpc>
          <a:spcPct val="100000"/>
        </a:lnSpc>
        <a:spcBef>
          <a:spcPts val="0"/>
        </a:spcBef>
        <a:spcAft>
          <a:spcPts val="800"/>
        </a:spcAft>
        <a:buClrTx/>
        <a:buSzPct val="100000"/>
        <a:buFont typeface="Arial" panose="020B0604020202020204" pitchFamily="34" charset="0"/>
        <a:buChar char="•"/>
        <a:defRPr lang="en-US" sz="1200" kern="1200" dirty="0" smtClean="0">
          <a:solidFill>
            <a:schemeClr val="tx1"/>
          </a:solidFill>
          <a:latin typeface="+mn-lt"/>
          <a:ea typeface="+mn-ea"/>
          <a:cs typeface="+mn-cs"/>
        </a:defRPr>
      </a:lvl4pPr>
      <a:lvl5pPr marL="1151971" indent="-228594" algn="l" defTabSz="914377" rtl="0" eaLnBrk="1" latinLnBrk="0" hangingPunct="1">
        <a:lnSpc>
          <a:spcPct val="100000"/>
        </a:lnSpc>
        <a:spcBef>
          <a:spcPts val="0"/>
        </a:spcBef>
        <a:spcAft>
          <a:spcPts val="800"/>
        </a:spcAft>
        <a:buClrTx/>
        <a:buSzPct val="100000"/>
        <a:buFont typeface="Arial" panose="020B0604020202020204" pitchFamily="34" charset="0"/>
        <a:buChar char="•"/>
        <a:defRPr sz="11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57">
          <p15:clr>
            <a:srgbClr val="C35EA4"/>
          </p15:clr>
        </p15:guide>
        <p15:guide id="2" pos="7423">
          <p15:clr>
            <a:srgbClr val="C35EA4"/>
          </p15:clr>
        </p15:guide>
        <p15:guide id="3" orient="horz" pos="3906">
          <p15:clr>
            <a:srgbClr val="C35EA4"/>
          </p15:clr>
        </p15:guide>
        <p15:guide id="4" orient="horz" pos="255">
          <p15:clr>
            <a:srgbClr val="C35EA4"/>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47C1455-0D0D-CA4D-A6CC-374C65A16DA2}"/>
              </a:ext>
            </a:extLst>
          </p:cNvPr>
          <p:cNvSpPr/>
          <p:nvPr/>
        </p:nvSpPr>
        <p:spPr bwMode="auto">
          <a:xfrm>
            <a:off x="0" y="325120"/>
            <a:ext cx="12192000" cy="92659"/>
          </a:xfrm>
          <a:prstGeom prst="rect">
            <a:avLst/>
          </a:prstGeom>
          <a:solidFill>
            <a:srgbClr val="FFC000"/>
          </a:solidFill>
          <a:ln w="381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ndParaRPr>
          </a:p>
        </p:txBody>
      </p:sp>
      <p:sp>
        <p:nvSpPr>
          <p:cNvPr id="2" name="Title Placeholder 1">
            <a:extLst>
              <a:ext uri="{FF2B5EF4-FFF2-40B4-BE49-F238E27FC236}">
                <a16:creationId xmlns:a16="http://schemas.microsoft.com/office/drawing/2014/main" id="{6E10BD0C-A7C5-9D4E-BC5D-C055A88CF231}"/>
              </a:ext>
            </a:extLst>
          </p:cNvPr>
          <p:cNvSpPr>
            <a:spLocks noGrp="1"/>
          </p:cNvSpPr>
          <p:nvPr>
            <p:ph type="title"/>
          </p:nvPr>
        </p:nvSpPr>
        <p:spPr>
          <a:xfrm>
            <a:off x="838200" y="775881"/>
            <a:ext cx="10515600" cy="752475"/>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9C2303A-C844-7D45-8EBF-E6A6706717CF}"/>
              </a:ext>
            </a:extLst>
          </p:cNvPr>
          <p:cNvSpPr>
            <a:spLocks noGrp="1"/>
          </p:cNvSpPr>
          <p:nvPr>
            <p:ph type="body" idx="1"/>
          </p:nvPr>
        </p:nvSpPr>
        <p:spPr>
          <a:xfrm>
            <a:off x="838200" y="1727200"/>
            <a:ext cx="10515600" cy="44497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5BB0DBA2-C12B-104B-B0B3-B51E90C8BCD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19EE800-A340-8445-836D-B1386BEF5298}" type="datetime1">
              <a:rPr lang="en-US" smtClean="0"/>
              <a:t>6/2/25</a:t>
            </a:fld>
            <a:endParaRPr lang="en-US"/>
          </a:p>
        </p:txBody>
      </p:sp>
      <p:sp>
        <p:nvSpPr>
          <p:cNvPr id="5" name="Footer Placeholder 4">
            <a:extLst>
              <a:ext uri="{FF2B5EF4-FFF2-40B4-BE49-F238E27FC236}">
                <a16:creationId xmlns:a16="http://schemas.microsoft.com/office/drawing/2014/main" id="{0E1BF445-C744-EE4E-9836-411F8768EF6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BA728457-5570-2146-909C-D382C69D5BC6}"/>
              </a:ext>
            </a:extLst>
          </p:cNvPr>
          <p:cNvSpPr>
            <a:spLocks noGrp="1"/>
          </p:cNvSpPr>
          <p:nvPr>
            <p:ph type="sldNum" sz="quarter" idx="4"/>
          </p:nvPr>
        </p:nvSpPr>
        <p:spPr>
          <a:xfrm>
            <a:off x="11649997" y="6108949"/>
            <a:ext cx="46736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DB2551F-0F36-184F-87EE-E0604C929E46}" type="slidenum">
              <a:rPr lang="en-US" smtClean="0"/>
              <a:pPr/>
              <a:t>‹#›</a:t>
            </a:fld>
            <a:endParaRPr lang="en-US" dirty="0">
              <a:solidFill>
                <a:srgbClr val="B34D59"/>
              </a:solidFill>
            </a:endParaRPr>
          </a:p>
        </p:txBody>
      </p:sp>
      <p:pic>
        <p:nvPicPr>
          <p:cNvPr id="7" name="Picture 2">
            <a:extLst>
              <a:ext uri="{FF2B5EF4-FFF2-40B4-BE49-F238E27FC236}">
                <a16:creationId xmlns:a16="http://schemas.microsoft.com/office/drawing/2014/main" id="{BA0D52E2-3FEA-D143-B65A-4AA7273DE8C9}"/>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p:blipFill>
        <p:spPr bwMode="auto">
          <a:xfrm>
            <a:off x="11190776" y="6473439"/>
            <a:ext cx="926581"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A close up of a logo&#10;&#10;Description automatically generated">
            <a:extLst>
              <a:ext uri="{FF2B5EF4-FFF2-40B4-BE49-F238E27FC236}">
                <a16:creationId xmlns:a16="http://schemas.microsoft.com/office/drawing/2014/main" id="{174152F9-CB9C-BD42-BEB8-4DC0280D1DD9}"/>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10800627" y="414336"/>
            <a:ext cx="1391373" cy="1391373"/>
          </a:xfrm>
          <a:prstGeom prst="rect">
            <a:avLst/>
          </a:prstGeom>
          <a:noFill/>
          <a:effectLst>
            <a:reflection blurRad="6350" stA="52000" endA="300" endPos="35000" dir="5400000" sy="-100000" algn="bl" rotWithShape="0"/>
          </a:effectLst>
        </p:spPr>
      </p:pic>
      <p:sp>
        <p:nvSpPr>
          <p:cNvPr id="9" name="Rectangle 8">
            <a:extLst>
              <a:ext uri="{FF2B5EF4-FFF2-40B4-BE49-F238E27FC236}">
                <a16:creationId xmlns:a16="http://schemas.microsoft.com/office/drawing/2014/main" id="{AEF1A376-408C-E243-8B85-12EF75E44B3B}"/>
              </a:ext>
            </a:extLst>
          </p:cNvPr>
          <p:cNvSpPr/>
          <p:nvPr/>
        </p:nvSpPr>
        <p:spPr bwMode="auto">
          <a:xfrm>
            <a:off x="0" y="0"/>
            <a:ext cx="12192000" cy="365125"/>
          </a:xfrm>
          <a:prstGeom prst="rect">
            <a:avLst/>
          </a:prstGeom>
          <a:solidFill>
            <a:srgbClr val="7A0000"/>
          </a:solidFill>
          <a:ln w="381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ndParaRPr>
          </a:p>
        </p:txBody>
      </p:sp>
      <p:sp>
        <p:nvSpPr>
          <p:cNvPr id="11" name="Rectangle 10">
            <a:extLst>
              <a:ext uri="{FF2B5EF4-FFF2-40B4-BE49-F238E27FC236}">
                <a16:creationId xmlns:a16="http://schemas.microsoft.com/office/drawing/2014/main" id="{440F29B0-074E-CD4C-8196-9672BA6AB4B8}"/>
              </a:ext>
            </a:extLst>
          </p:cNvPr>
          <p:cNvSpPr/>
          <p:nvPr/>
        </p:nvSpPr>
        <p:spPr>
          <a:xfrm>
            <a:off x="165100" y="6582975"/>
            <a:ext cx="9253963" cy="307777"/>
          </a:xfrm>
          <a:prstGeom prst="rect">
            <a:avLst/>
          </a:prstGeom>
        </p:spPr>
        <p:txBody>
          <a:bodyPr wrap="square">
            <a:spAutoFit/>
          </a:bodyPr>
          <a:lstStyle/>
          <a:p>
            <a:r>
              <a:rPr lang="en-US" sz="700" kern="1200" dirty="0">
                <a:solidFill>
                  <a:schemeClr val="tx1"/>
                </a:solidFill>
                <a:effectLst/>
                <a:latin typeface="+mn-lt"/>
                <a:ea typeface="+mn-ea"/>
                <a:cs typeface="+mn-cs"/>
              </a:rPr>
              <a:t>Disclaimer: This presentation is the property of Physicians’ Education Resource, LLC (“PER”) and is protected by U.S. and international copyright laws. You may not copy, reproduce, distribute, transmit, modify, or create derivative works of the presentation without the prior written permission from PER.</a:t>
            </a:r>
          </a:p>
        </p:txBody>
      </p:sp>
      <p:pic>
        <p:nvPicPr>
          <p:cNvPr id="13" name="Picture 12">
            <a:extLst>
              <a:ext uri="{FF2B5EF4-FFF2-40B4-BE49-F238E27FC236}">
                <a16:creationId xmlns:a16="http://schemas.microsoft.com/office/drawing/2014/main" id="{DC8A0CCD-3149-884F-8601-6742DE9F0B3F}"/>
              </a:ext>
            </a:extLst>
          </p:cNvPr>
          <p:cNvPicPr>
            <a:picLocks noChangeAspect="1"/>
          </p:cNvPicPr>
          <p:nvPr/>
        </p:nvPicPr>
        <p:blipFill>
          <a:blip r:embed="rId26"/>
          <a:stretch>
            <a:fillRect/>
          </a:stretch>
        </p:blipFill>
        <p:spPr>
          <a:xfrm>
            <a:off x="165100" y="29388"/>
            <a:ext cx="2688338" cy="307777"/>
          </a:xfrm>
          <a:prstGeom prst="rect">
            <a:avLst/>
          </a:prstGeom>
        </p:spPr>
      </p:pic>
    </p:spTree>
    <p:extLst>
      <p:ext uri="{BB962C8B-B14F-4D97-AF65-F5344CB8AC3E}">
        <p14:creationId xmlns:p14="http://schemas.microsoft.com/office/powerpoint/2010/main" val="1733833127"/>
      </p:ext>
    </p:extLst>
  </p:cSld>
  <p:clrMap bg1="lt1" tx1="dk1" bg2="lt2" tx2="dk2" accent1="accent1" accent2="accent2" accent3="accent3" accent4="accent4" accent5="accent5" accent6="accent6" hlink="hlink" folHlink="folHlink"/>
  <p:sldLayoutIdLst>
    <p:sldLayoutId id="2147485183" r:id="rId1"/>
    <p:sldLayoutId id="2147485184" r:id="rId2"/>
    <p:sldLayoutId id="2147485185" r:id="rId3"/>
    <p:sldLayoutId id="2147485186" r:id="rId4"/>
    <p:sldLayoutId id="2147485187" r:id="rId5"/>
    <p:sldLayoutId id="2147485188" r:id="rId6"/>
    <p:sldLayoutId id="2147485189" r:id="rId7"/>
    <p:sldLayoutId id="2147485190" r:id="rId8"/>
    <p:sldLayoutId id="2147485191" r:id="rId9"/>
    <p:sldLayoutId id="2147485192" r:id="rId10"/>
    <p:sldLayoutId id="2147485193" r:id="rId11"/>
    <p:sldLayoutId id="2147485194" r:id="rId12"/>
    <p:sldLayoutId id="2147485195" r:id="rId13"/>
    <p:sldLayoutId id="2147485196" r:id="rId14"/>
    <p:sldLayoutId id="2147485197" r:id="rId15"/>
    <p:sldLayoutId id="2147485198" r:id="rId16"/>
    <p:sldLayoutId id="2147485199" r:id="rId17"/>
    <p:sldLayoutId id="2147485200" r:id="rId18"/>
    <p:sldLayoutId id="2147485201" r:id="rId19"/>
    <p:sldLayoutId id="2147485202" r:id="rId20"/>
    <p:sldLayoutId id="2147485203" r:id="rId21"/>
    <p:sldLayoutId id="2147485204" r:id="rId2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ctr" defTabSz="914400" rtl="0" eaLnBrk="1" latinLnBrk="0" hangingPunct="1">
        <a:lnSpc>
          <a:spcPct val="90000"/>
        </a:lnSpc>
        <a:spcBef>
          <a:spcPct val="0"/>
        </a:spcBef>
        <a:buNone/>
        <a:defRPr sz="3600" b="1" kern="1200">
          <a:solidFill>
            <a:schemeClr val="tx1"/>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6/2/25</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1028763871"/>
      </p:ext>
    </p:extLst>
  </p:cSld>
  <p:clrMap bg1="lt1" tx1="dk1" bg2="lt2" tx2="dk2" accent1="accent1" accent2="accent2" accent3="accent3" accent4="accent4" accent5="accent5" accent6="accent6" hlink="hlink" folHlink="folHlink"/>
  <p:sldLayoutIdLst>
    <p:sldLayoutId id="2147485206" r:id="rId1"/>
    <p:sldLayoutId id="2147485207" r:id="rId2"/>
    <p:sldLayoutId id="2147485208" r:id="rId3"/>
    <p:sldLayoutId id="2147485209" r:id="rId4"/>
    <p:sldLayoutId id="2147485210" r:id="rId5"/>
    <p:sldLayoutId id="2147485211" r:id="rId6"/>
    <p:sldLayoutId id="2147485212" r:id="rId7"/>
    <p:sldLayoutId id="2147485213" r:id="rId8"/>
    <p:sldLayoutId id="2147485214" r:id="rId9"/>
    <p:sldLayoutId id="2147485215" r:id="rId10"/>
    <p:sldLayoutId id="2147485216" r:id="rId11"/>
    <p:sldLayoutId id="2147485217" r:id="rId12"/>
    <p:sldLayoutId id="2147485218" r:id="rId13"/>
    <p:sldLayoutId id="2147485219" r:id="rId14"/>
    <p:sldLayoutId id="2147485220" r:id="rId15"/>
    <p:sldLayoutId id="2147485221" r:id="rId16"/>
    <p:sldLayoutId id="2147485222" r:id="rId17"/>
    <p:sldLayoutId id="2147485223" r:id="rId18"/>
    <p:sldLayoutId id="2147485224" r:id="rId19"/>
    <p:sldLayoutId id="2147485225" r:id="rId20"/>
    <p:sldLayoutId id="2147485226" r:id="rId21"/>
    <p:sldLayoutId id="2147485227" r:id="rId22"/>
    <p:sldLayoutId id="2147485228" r:id="rId23"/>
    <p:sldLayoutId id="2147485229"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1219200" y="115889"/>
            <a:ext cx="9992784" cy="974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1219200" y="1223963"/>
            <a:ext cx="9992784" cy="4525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3"/>
          </p:nvPr>
        </p:nvSpPr>
        <p:spPr>
          <a:xfrm>
            <a:off x="1219200" y="6356351"/>
            <a:ext cx="3860800" cy="365125"/>
          </a:xfrm>
          <a:prstGeom prst="rect">
            <a:avLst/>
          </a:prstGeom>
        </p:spPr>
        <p:txBody>
          <a:bodyPr vert="horz" lIns="91440" tIns="45720" rIns="91440" bIns="45720" rtlCol="0" anchor="ctr"/>
          <a:lstStyle>
            <a:lvl1pPr algn="ctr" fontAlgn="auto">
              <a:spcBef>
                <a:spcPts val="0"/>
              </a:spcBef>
              <a:spcAft>
                <a:spcPts val="0"/>
              </a:spcAft>
              <a:defRPr sz="1200" dirty="0">
                <a:solidFill>
                  <a:srgbClr val="000000"/>
                </a:solidFill>
                <a:latin typeface="Corbel"/>
                <a:ea typeface="+mn-ea"/>
                <a:cs typeface="Corbel"/>
              </a:defRPr>
            </a:lvl1pPr>
          </a:lstStyle>
          <a:p>
            <a:pPr>
              <a:defRPr/>
            </a:pPr>
            <a:endParaRPr lang="en-US"/>
          </a:p>
        </p:txBody>
      </p:sp>
      <p:sp>
        <p:nvSpPr>
          <p:cNvPr id="7" name="Rectangle 6"/>
          <p:cNvSpPr/>
          <p:nvPr/>
        </p:nvSpPr>
        <p:spPr>
          <a:xfrm>
            <a:off x="484718" y="0"/>
            <a:ext cx="205316" cy="971550"/>
          </a:xfrm>
          <a:prstGeom prst="rect">
            <a:avLst/>
          </a:prstGeom>
          <a:solidFill>
            <a:srgbClr val="2986E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 name="Rectangle 7"/>
          <p:cNvSpPr/>
          <p:nvPr/>
        </p:nvSpPr>
        <p:spPr>
          <a:xfrm>
            <a:off x="484718" y="971550"/>
            <a:ext cx="205316" cy="401638"/>
          </a:xfrm>
          <a:prstGeom prst="rect">
            <a:avLst/>
          </a:prstGeom>
          <a:solidFill>
            <a:srgbClr val="F2652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 name="Rectangle 8"/>
          <p:cNvSpPr/>
          <p:nvPr/>
        </p:nvSpPr>
        <p:spPr>
          <a:xfrm>
            <a:off x="484718" y="1373188"/>
            <a:ext cx="205316" cy="703262"/>
          </a:xfrm>
          <a:prstGeom prst="rect">
            <a:avLst/>
          </a:prstGeom>
          <a:solidFill>
            <a:srgbClr val="FFF5B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pic>
        <p:nvPicPr>
          <p:cNvPr id="3" name="Picture 2" descr="MSK_logo_bevl_hor_s_pos_d.pdf"/>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391513" y="6105070"/>
            <a:ext cx="3150361" cy="861783"/>
          </a:xfrm>
          <a:prstGeom prst="rect">
            <a:avLst/>
          </a:prstGeom>
        </p:spPr>
      </p:pic>
    </p:spTree>
    <p:extLst>
      <p:ext uri="{BB962C8B-B14F-4D97-AF65-F5344CB8AC3E}">
        <p14:creationId xmlns:p14="http://schemas.microsoft.com/office/powerpoint/2010/main" val="257711742"/>
      </p:ext>
    </p:extLst>
  </p:cSld>
  <p:clrMap bg1="lt1" tx1="dk1" bg2="lt2" tx2="dk2" accent1="accent1" accent2="accent2" accent3="accent3" accent4="accent4" accent5="accent5" accent6="accent6" hlink="hlink" folHlink="folHlink"/>
  <p:sldLayoutIdLst>
    <p:sldLayoutId id="2147485231" r:id="rId1"/>
    <p:sldLayoutId id="2147485232" r:id="rId2"/>
    <p:sldLayoutId id="2147485233" r:id="rId3"/>
    <p:sldLayoutId id="2147485234" r:id="rId4"/>
    <p:sldLayoutId id="2147485235" r:id="rId5"/>
    <p:sldLayoutId id="2147485236" r:id="rId6"/>
    <p:sldLayoutId id="2147485237" r:id="rId7"/>
    <p:sldLayoutId id="2147485238" r:id="rId8"/>
    <p:sldLayoutId id="2147485239" r:id="rId9"/>
    <p:sldLayoutId id="2147485240" r:id="rId10"/>
    <p:sldLayoutId id="2147485241" r:id="rId11"/>
    <p:sldLayoutId id="2147485242"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457200" rtl="0" eaLnBrk="1" fontAlgn="base" hangingPunct="1">
        <a:spcBef>
          <a:spcPct val="0"/>
        </a:spcBef>
        <a:spcAft>
          <a:spcPct val="0"/>
        </a:spcAft>
        <a:defRPr sz="3000" b="1" kern="1200">
          <a:solidFill>
            <a:schemeClr val="tx1"/>
          </a:solidFill>
          <a:latin typeface="Georgia"/>
          <a:ea typeface="ＭＳ Ｐゴシック" charset="0"/>
          <a:cs typeface="Georgia"/>
        </a:defRPr>
      </a:lvl1pPr>
      <a:lvl2pPr algn="l" defTabSz="457200" rtl="0" eaLnBrk="1" fontAlgn="base" hangingPunct="1">
        <a:spcBef>
          <a:spcPct val="0"/>
        </a:spcBef>
        <a:spcAft>
          <a:spcPct val="0"/>
        </a:spcAft>
        <a:defRPr sz="3000" b="1">
          <a:solidFill>
            <a:schemeClr val="tx1"/>
          </a:solidFill>
          <a:latin typeface="Georgia" charset="0"/>
          <a:ea typeface="ＭＳ Ｐゴシック" charset="0"/>
        </a:defRPr>
      </a:lvl2pPr>
      <a:lvl3pPr algn="l" defTabSz="457200" rtl="0" eaLnBrk="1" fontAlgn="base" hangingPunct="1">
        <a:spcBef>
          <a:spcPct val="0"/>
        </a:spcBef>
        <a:spcAft>
          <a:spcPct val="0"/>
        </a:spcAft>
        <a:defRPr sz="3000" b="1">
          <a:solidFill>
            <a:schemeClr val="tx1"/>
          </a:solidFill>
          <a:latin typeface="Georgia" charset="0"/>
          <a:ea typeface="ＭＳ Ｐゴシック" charset="0"/>
        </a:defRPr>
      </a:lvl3pPr>
      <a:lvl4pPr algn="l" defTabSz="457200" rtl="0" eaLnBrk="1" fontAlgn="base" hangingPunct="1">
        <a:spcBef>
          <a:spcPct val="0"/>
        </a:spcBef>
        <a:spcAft>
          <a:spcPct val="0"/>
        </a:spcAft>
        <a:defRPr sz="3000" b="1">
          <a:solidFill>
            <a:schemeClr val="tx1"/>
          </a:solidFill>
          <a:latin typeface="Georgia" charset="0"/>
          <a:ea typeface="ＭＳ Ｐゴシック" charset="0"/>
        </a:defRPr>
      </a:lvl4pPr>
      <a:lvl5pPr algn="l" defTabSz="457200" rtl="0" eaLnBrk="1" fontAlgn="base" hangingPunct="1">
        <a:spcBef>
          <a:spcPct val="0"/>
        </a:spcBef>
        <a:spcAft>
          <a:spcPct val="0"/>
        </a:spcAft>
        <a:defRPr sz="3000" b="1">
          <a:solidFill>
            <a:schemeClr val="tx1"/>
          </a:solidFill>
          <a:latin typeface="Georgia" charset="0"/>
          <a:ea typeface="ＭＳ Ｐゴシック" charset="0"/>
        </a:defRPr>
      </a:lvl5pPr>
      <a:lvl6pPr marL="457200" algn="l" defTabSz="457200" rtl="0" eaLnBrk="1" fontAlgn="base" hangingPunct="1">
        <a:spcBef>
          <a:spcPct val="0"/>
        </a:spcBef>
        <a:spcAft>
          <a:spcPct val="0"/>
        </a:spcAft>
        <a:defRPr sz="3000" b="1">
          <a:solidFill>
            <a:schemeClr val="tx1"/>
          </a:solidFill>
          <a:latin typeface="Georgia" charset="0"/>
          <a:ea typeface="ＭＳ Ｐゴシック" charset="0"/>
        </a:defRPr>
      </a:lvl6pPr>
      <a:lvl7pPr marL="914400" algn="l" defTabSz="457200" rtl="0" eaLnBrk="1" fontAlgn="base" hangingPunct="1">
        <a:spcBef>
          <a:spcPct val="0"/>
        </a:spcBef>
        <a:spcAft>
          <a:spcPct val="0"/>
        </a:spcAft>
        <a:defRPr sz="3000" b="1">
          <a:solidFill>
            <a:schemeClr val="tx1"/>
          </a:solidFill>
          <a:latin typeface="Georgia" charset="0"/>
          <a:ea typeface="ＭＳ Ｐゴシック" charset="0"/>
        </a:defRPr>
      </a:lvl7pPr>
      <a:lvl8pPr marL="1371600" algn="l" defTabSz="457200" rtl="0" eaLnBrk="1" fontAlgn="base" hangingPunct="1">
        <a:spcBef>
          <a:spcPct val="0"/>
        </a:spcBef>
        <a:spcAft>
          <a:spcPct val="0"/>
        </a:spcAft>
        <a:defRPr sz="3000" b="1">
          <a:solidFill>
            <a:schemeClr val="tx1"/>
          </a:solidFill>
          <a:latin typeface="Georgia" charset="0"/>
          <a:ea typeface="ＭＳ Ｐゴシック" charset="0"/>
        </a:defRPr>
      </a:lvl8pPr>
      <a:lvl9pPr marL="1828800" algn="l" defTabSz="457200" rtl="0" eaLnBrk="1" fontAlgn="base" hangingPunct="1">
        <a:spcBef>
          <a:spcPct val="0"/>
        </a:spcBef>
        <a:spcAft>
          <a:spcPct val="0"/>
        </a:spcAft>
        <a:defRPr sz="3000" b="1">
          <a:solidFill>
            <a:schemeClr val="tx1"/>
          </a:solidFill>
          <a:latin typeface="Georgia" charset="0"/>
          <a:ea typeface="ＭＳ Ｐゴシック" charset="0"/>
        </a:defRPr>
      </a:lvl9pPr>
    </p:titleStyle>
    <p:bodyStyle>
      <a:lvl1pPr marL="227013" indent="-227013" algn="l" defTabSz="457200" rtl="0" eaLnBrk="1" fontAlgn="base" hangingPunct="1">
        <a:spcBef>
          <a:spcPct val="20000"/>
        </a:spcBef>
        <a:spcAft>
          <a:spcPct val="0"/>
        </a:spcAft>
        <a:buClr>
          <a:srgbClr val="2986E2"/>
        </a:buClr>
        <a:buFont typeface="Arial" charset="0"/>
        <a:buChar char="•"/>
        <a:defRPr sz="3200" kern="1200">
          <a:solidFill>
            <a:schemeClr val="tx1"/>
          </a:solidFill>
          <a:latin typeface="Corbel"/>
          <a:ea typeface="ＭＳ Ｐゴシック" charset="0"/>
          <a:cs typeface="Corbel"/>
        </a:defRPr>
      </a:lvl1pPr>
      <a:lvl2pPr marL="742950" indent="-285750" algn="l" defTabSz="457200" rtl="0" eaLnBrk="1" fontAlgn="base" hangingPunct="1">
        <a:spcBef>
          <a:spcPct val="20000"/>
        </a:spcBef>
        <a:spcAft>
          <a:spcPct val="0"/>
        </a:spcAft>
        <a:buClr>
          <a:srgbClr val="2986E2"/>
        </a:buClr>
        <a:buFont typeface="Arial" charset="0"/>
        <a:buChar char="–"/>
        <a:defRPr sz="2800" kern="1200">
          <a:solidFill>
            <a:schemeClr val="tx1"/>
          </a:solidFill>
          <a:latin typeface="Corbel"/>
          <a:ea typeface="ＭＳ Ｐゴシック" charset="0"/>
          <a:cs typeface="Corbel"/>
        </a:defRPr>
      </a:lvl2pPr>
      <a:lvl3pPr marL="1143000" indent="-228600" algn="l" defTabSz="457200" rtl="0" eaLnBrk="1" fontAlgn="base" hangingPunct="1">
        <a:spcBef>
          <a:spcPct val="20000"/>
        </a:spcBef>
        <a:spcAft>
          <a:spcPct val="0"/>
        </a:spcAft>
        <a:buClr>
          <a:srgbClr val="2986E2"/>
        </a:buClr>
        <a:buFont typeface="Arial" charset="0"/>
        <a:buChar char="•"/>
        <a:defRPr sz="2400" kern="1200">
          <a:solidFill>
            <a:schemeClr val="tx1"/>
          </a:solidFill>
          <a:latin typeface="Corbel"/>
          <a:ea typeface="ＭＳ Ｐゴシック" charset="0"/>
          <a:cs typeface="Corbel"/>
        </a:defRPr>
      </a:lvl3pPr>
      <a:lvl4pPr marL="1600200" indent="-228600" algn="l" defTabSz="457200" rtl="0" eaLnBrk="1" fontAlgn="base" hangingPunct="1">
        <a:spcBef>
          <a:spcPct val="20000"/>
        </a:spcBef>
        <a:spcAft>
          <a:spcPct val="0"/>
        </a:spcAft>
        <a:buClr>
          <a:srgbClr val="2986E2"/>
        </a:buClr>
        <a:buFont typeface="Arial" charset="0"/>
        <a:buChar char="–"/>
        <a:defRPr sz="2000" kern="1200">
          <a:solidFill>
            <a:schemeClr val="tx1"/>
          </a:solidFill>
          <a:latin typeface="Corbel"/>
          <a:ea typeface="ＭＳ Ｐゴシック" charset="0"/>
          <a:cs typeface="Corbel"/>
        </a:defRPr>
      </a:lvl4pPr>
      <a:lvl5pPr marL="2057400" indent="-228600" algn="l" defTabSz="457200" rtl="0" eaLnBrk="1" fontAlgn="base" hangingPunct="1">
        <a:spcBef>
          <a:spcPct val="20000"/>
        </a:spcBef>
        <a:spcAft>
          <a:spcPct val="0"/>
        </a:spcAft>
        <a:buClr>
          <a:srgbClr val="2986E2"/>
        </a:buClr>
        <a:buFont typeface="Arial" charset="0"/>
        <a:buChar char="»"/>
        <a:defRPr sz="2000" kern="1200">
          <a:solidFill>
            <a:schemeClr val="tx1"/>
          </a:solidFill>
          <a:latin typeface="Corbel"/>
          <a:ea typeface="ＭＳ Ｐゴシック" charset="0"/>
          <a:cs typeface="Corbel"/>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Slide Number Placeholder 5"/>
          <p:cNvSpPr>
            <a:spLocks noGrp="1"/>
          </p:cNvSpPr>
          <p:nvPr>
            <p:ph type="sldNum" sz="quarter" idx="4"/>
          </p:nvPr>
        </p:nvSpPr>
        <p:spPr>
          <a:xfrm>
            <a:off x="11244900" y="6507482"/>
            <a:ext cx="528000" cy="201339"/>
          </a:xfrm>
          <a:prstGeom prst="rect">
            <a:avLst/>
          </a:prstGeom>
        </p:spPr>
        <p:txBody>
          <a:bodyPr vert="horz" lIns="0" tIns="0" rIns="0" bIns="0" rtlCol="0" anchor="b" anchorCtr="0"/>
          <a:lstStyle>
            <a:lvl1pPr algn="r">
              <a:defRPr sz="999" b="0">
                <a:solidFill>
                  <a:schemeClr val="accent2"/>
                </a:solidFill>
                <a:latin typeface="Arial" pitchFamily="34" charset="0"/>
                <a:cs typeface="Arial" pitchFamily="34" charset="0"/>
              </a:defRPr>
            </a:lvl1pPr>
          </a:lstStyle>
          <a:p>
            <a:fld id="{3C4F54F3-C349-4609-AFEE-01462D5C7942}" type="slidenum">
              <a:rPr lang="en-GB" smtClean="0"/>
              <a:pPr/>
              <a:t>‹#›</a:t>
            </a:fld>
            <a:endParaRPr lang="en-GB" dirty="0"/>
          </a:p>
        </p:txBody>
      </p:sp>
    </p:spTree>
    <p:extLst>
      <p:ext uri="{BB962C8B-B14F-4D97-AF65-F5344CB8AC3E}">
        <p14:creationId xmlns:p14="http://schemas.microsoft.com/office/powerpoint/2010/main" val="792497370"/>
      </p:ext>
    </p:extLst>
  </p:cSld>
  <p:clrMap bg1="lt1" tx1="dk1" bg2="lt2" tx2="dk2" accent1="accent1" accent2="accent2" accent3="accent3" accent4="accent4" accent5="accent5" accent6="accent6" hlink="hlink" folHlink="folHlink"/>
  <p:sldLayoutIdLst>
    <p:sldLayoutId id="2147485244" r:id="rId1"/>
    <p:sldLayoutId id="2147485245" r:id="rId2"/>
    <p:sldLayoutId id="2147485246" r:id="rId3"/>
    <p:sldLayoutId id="2147485247" r:id="rId4"/>
    <p:sldLayoutId id="2147485248" r:id="rId5"/>
    <p:sldLayoutId id="2147485249" r:id="rId6"/>
    <p:sldLayoutId id="2147485250" r:id="rId7"/>
    <p:sldLayoutId id="2147485251" r:id="rId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ctr" defTabSz="609007" rtl="0" eaLnBrk="1" latinLnBrk="0" hangingPunct="1">
        <a:spcBef>
          <a:spcPct val="0"/>
        </a:spcBef>
        <a:buNone/>
        <a:defRPr kumimoji="1" sz="5861" kern="1200">
          <a:solidFill>
            <a:schemeClr val="tx1"/>
          </a:solidFill>
          <a:latin typeface="+mj-lt"/>
          <a:ea typeface="+mj-ea"/>
          <a:cs typeface="+mj-cs"/>
        </a:defRPr>
      </a:lvl1pPr>
    </p:titleStyle>
    <p:bodyStyle>
      <a:lvl1pPr marL="456756" indent="-456756" algn="l" defTabSz="609007" rtl="0" eaLnBrk="1" latinLnBrk="0" hangingPunct="1">
        <a:spcBef>
          <a:spcPct val="20000"/>
        </a:spcBef>
        <a:buFont typeface="Arial"/>
        <a:buChar char="•"/>
        <a:defRPr kumimoji="1" sz="4263" kern="1200">
          <a:solidFill>
            <a:schemeClr val="tx1"/>
          </a:solidFill>
          <a:latin typeface="+mn-lt"/>
          <a:ea typeface="+mn-ea"/>
          <a:cs typeface="+mn-cs"/>
        </a:defRPr>
      </a:lvl1pPr>
      <a:lvl2pPr marL="989634" indent="-380629" algn="l" defTabSz="609007" rtl="0" eaLnBrk="1" latinLnBrk="0" hangingPunct="1">
        <a:spcBef>
          <a:spcPct val="20000"/>
        </a:spcBef>
        <a:buFont typeface="Arial"/>
        <a:buChar char="–"/>
        <a:defRPr kumimoji="1" sz="3730" kern="1200">
          <a:solidFill>
            <a:schemeClr val="tx1"/>
          </a:solidFill>
          <a:latin typeface="+mn-lt"/>
          <a:ea typeface="+mn-ea"/>
          <a:cs typeface="+mn-cs"/>
        </a:defRPr>
      </a:lvl2pPr>
      <a:lvl3pPr marL="1522516" indent="-304502" algn="l" defTabSz="609007" rtl="0" eaLnBrk="1" latinLnBrk="0" hangingPunct="1">
        <a:spcBef>
          <a:spcPct val="20000"/>
        </a:spcBef>
        <a:buFont typeface="Arial"/>
        <a:buChar char="•"/>
        <a:defRPr kumimoji="1" sz="3197" kern="1200">
          <a:solidFill>
            <a:schemeClr val="tx1"/>
          </a:solidFill>
          <a:latin typeface="+mn-lt"/>
          <a:ea typeface="+mn-ea"/>
          <a:cs typeface="+mn-cs"/>
        </a:defRPr>
      </a:lvl3pPr>
      <a:lvl4pPr marL="2131520" indent="-304502" algn="l" defTabSz="609007" rtl="0" eaLnBrk="1" latinLnBrk="0" hangingPunct="1">
        <a:spcBef>
          <a:spcPct val="20000"/>
        </a:spcBef>
        <a:buFont typeface="Arial"/>
        <a:buChar char="–"/>
        <a:defRPr kumimoji="1" sz="2664" kern="1200">
          <a:solidFill>
            <a:schemeClr val="tx1"/>
          </a:solidFill>
          <a:latin typeface="+mn-lt"/>
          <a:ea typeface="+mn-ea"/>
          <a:cs typeface="+mn-cs"/>
        </a:defRPr>
      </a:lvl4pPr>
      <a:lvl5pPr marL="2740525" indent="-304502" algn="l" defTabSz="609007" rtl="0" eaLnBrk="1" latinLnBrk="0" hangingPunct="1">
        <a:spcBef>
          <a:spcPct val="20000"/>
        </a:spcBef>
        <a:buFont typeface="Arial"/>
        <a:buChar char="»"/>
        <a:defRPr kumimoji="1" sz="2664" kern="1200">
          <a:solidFill>
            <a:schemeClr val="tx1"/>
          </a:solidFill>
          <a:latin typeface="+mn-lt"/>
          <a:ea typeface="+mn-ea"/>
          <a:cs typeface="+mn-cs"/>
        </a:defRPr>
      </a:lvl5pPr>
      <a:lvl6pPr marL="3349531" indent="-304502" algn="l" defTabSz="609007" rtl="0" eaLnBrk="1" latinLnBrk="0" hangingPunct="1">
        <a:spcBef>
          <a:spcPct val="20000"/>
        </a:spcBef>
        <a:buFont typeface="Arial"/>
        <a:buChar char="•"/>
        <a:defRPr kumimoji="1" sz="2664" kern="1200">
          <a:solidFill>
            <a:schemeClr val="tx1"/>
          </a:solidFill>
          <a:latin typeface="+mn-lt"/>
          <a:ea typeface="+mn-ea"/>
          <a:cs typeface="+mn-cs"/>
        </a:defRPr>
      </a:lvl6pPr>
      <a:lvl7pPr marL="3958538" indent="-304502" algn="l" defTabSz="609007" rtl="0" eaLnBrk="1" latinLnBrk="0" hangingPunct="1">
        <a:spcBef>
          <a:spcPct val="20000"/>
        </a:spcBef>
        <a:buFont typeface="Arial"/>
        <a:buChar char="•"/>
        <a:defRPr kumimoji="1" sz="2664" kern="1200">
          <a:solidFill>
            <a:schemeClr val="tx1"/>
          </a:solidFill>
          <a:latin typeface="+mn-lt"/>
          <a:ea typeface="+mn-ea"/>
          <a:cs typeface="+mn-cs"/>
        </a:defRPr>
      </a:lvl7pPr>
      <a:lvl8pPr marL="4567543" indent="-304502" algn="l" defTabSz="609007" rtl="0" eaLnBrk="1" latinLnBrk="0" hangingPunct="1">
        <a:spcBef>
          <a:spcPct val="20000"/>
        </a:spcBef>
        <a:buFont typeface="Arial"/>
        <a:buChar char="•"/>
        <a:defRPr kumimoji="1" sz="2664" kern="1200">
          <a:solidFill>
            <a:schemeClr val="tx1"/>
          </a:solidFill>
          <a:latin typeface="+mn-lt"/>
          <a:ea typeface="+mn-ea"/>
          <a:cs typeface="+mn-cs"/>
        </a:defRPr>
      </a:lvl8pPr>
      <a:lvl9pPr marL="5176549" indent="-304502" algn="l" defTabSz="609007" rtl="0" eaLnBrk="1" latinLnBrk="0" hangingPunct="1">
        <a:spcBef>
          <a:spcPct val="20000"/>
        </a:spcBef>
        <a:buFont typeface="Arial"/>
        <a:buChar char="•"/>
        <a:defRPr kumimoji="1" sz="2664" kern="1200">
          <a:solidFill>
            <a:schemeClr val="tx1"/>
          </a:solidFill>
          <a:latin typeface="+mn-lt"/>
          <a:ea typeface="+mn-ea"/>
          <a:cs typeface="+mn-cs"/>
        </a:defRPr>
      </a:lvl9pPr>
    </p:bodyStyle>
    <p:otherStyle>
      <a:defPPr>
        <a:defRPr lang="en-US"/>
      </a:defPPr>
      <a:lvl1pPr marL="0" algn="l" defTabSz="609007" rtl="0" eaLnBrk="1" latinLnBrk="0" hangingPunct="1">
        <a:defRPr kumimoji="1" sz="2398" kern="1200">
          <a:solidFill>
            <a:schemeClr val="tx1"/>
          </a:solidFill>
          <a:latin typeface="+mn-lt"/>
          <a:ea typeface="+mn-ea"/>
          <a:cs typeface="+mn-cs"/>
        </a:defRPr>
      </a:lvl1pPr>
      <a:lvl2pPr marL="609007" algn="l" defTabSz="609007" rtl="0" eaLnBrk="1" latinLnBrk="0" hangingPunct="1">
        <a:defRPr kumimoji="1" sz="2398" kern="1200">
          <a:solidFill>
            <a:schemeClr val="tx1"/>
          </a:solidFill>
          <a:latin typeface="+mn-lt"/>
          <a:ea typeface="+mn-ea"/>
          <a:cs typeface="+mn-cs"/>
        </a:defRPr>
      </a:lvl2pPr>
      <a:lvl3pPr marL="1218012" algn="l" defTabSz="609007" rtl="0" eaLnBrk="1" latinLnBrk="0" hangingPunct="1">
        <a:defRPr kumimoji="1" sz="2398" kern="1200">
          <a:solidFill>
            <a:schemeClr val="tx1"/>
          </a:solidFill>
          <a:latin typeface="+mn-lt"/>
          <a:ea typeface="+mn-ea"/>
          <a:cs typeface="+mn-cs"/>
        </a:defRPr>
      </a:lvl3pPr>
      <a:lvl4pPr marL="1827018" algn="l" defTabSz="609007" rtl="0" eaLnBrk="1" latinLnBrk="0" hangingPunct="1">
        <a:defRPr kumimoji="1" sz="2398" kern="1200">
          <a:solidFill>
            <a:schemeClr val="tx1"/>
          </a:solidFill>
          <a:latin typeface="+mn-lt"/>
          <a:ea typeface="+mn-ea"/>
          <a:cs typeface="+mn-cs"/>
        </a:defRPr>
      </a:lvl4pPr>
      <a:lvl5pPr marL="2436023" algn="l" defTabSz="609007" rtl="0" eaLnBrk="1" latinLnBrk="0" hangingPunct="1">
        <a:defRPr kumimoji="1" sz="2398" kern="1200">
          <a:solidFill>
            <a:schemeClr val="tx1"/>
          </a:solidFill>
          <a:latin typeface="+mn-lt"/>
          <a:ea typeface="+mn-ea"/>
          <a:cs typeface="+mn-cs"/>
        </a:defRPr>
      </a:lvl5pPr>
      <a:lvl6pPr marL="3045029" algn="l" defTabSz="609007" rtl="0" eaLnBrk="1" latinLnBrk="0" hangingPunct="1">
        <a:defRPr kumimoji="1" sz="2398" kern="1200">
          <a:solidFill>
            <a:schemeClr val="tx1"/>
          </a:solidFill>
          <a:latin typeface="+mn-lt"/>
          <a:ea typeface="+mn-ea"/>
          <a:cs typeface="+mn-cs"/>
        </a:defRPr>
      </a:lvl6pPr>
      <a:lvl7pPr marL="3654036" algn="l" defTabSz="609007" rtl="0" eaLnBrk="1" latinLnBrk="0" hangingPunct="1">
        <a:defRPr kumimoji="1" sz="2398" kern="1200">
          <a:solidFill>
            <a:schemeClr val="tx1"/>
          </a:solidFill>
          <a:latin typeface="+mn-lt"/>
          <a:ea typeface="+mn-ea"/>
          <a:cs typeface="+mn-cs"/>
        </a:defRPr>
      </a:lvl7pPr>
      <a:lvl8pPr marL="4263040" algn="l" defTabSz="609007" rtl="0" eaLnBrk="1" latinLnBrk="0" hangingPunct="1">
        <a:defRPr kumimoji="1" sz="2398" kern="1200">
          <a:solidFill>
            <a:schemeClr val="tx1"/>
          </a:solidFill>
          <a:latin typeface="+mn-lt"/>
          <a:ea typeface="+mn-ea"/>
          <a:cs typeface="+mn-cs"/>
        </a:defRPr>
      </a:lvl8pPr>
      <a:lvl9pPr marL="4872047" algn="l" defTabSz="609007" rtl="0" eaLnBrk="1" latinLnBrk="0" hangingPunct="1">
        <a:defRPr kumimoji="1" sz="2398" kern="1200">
          <a:solidFill>
            <a:schemeClr val="tx1"/>
          </a:solidFill>
          <a:latin typeface="+mn-lt"/>
          <a:ea typeface="+mn-ea"/>
          <a:cs typeface="+mn-cs"/>
        </a:defRPr>
      </a:lvl9pPr>
    </p:otherStyle>
  </p:txStyles>
  <p:extLst>
    <p:ext uri="{27BBF7A9-308A-43DC-89C8-2F10F3537804}">
      <p15:sldGuideLst xmlns:p15="http://schemas.microsoft.com/office/powerpoint/2012/main">
        <p15:guide id="1" pos="6827">
          <p15:clr>
            <a:srgbClr val="F26B43"/>
          </p15:clr>
        </p15:guide>
        <p15:guide id="2" pos="455">
          <p15:clr>
            <a:srgbClr val="F26B43"/>
          </p15:clr>
        </p15:guide>
        <p15:guide id="3" pos="13199">
          <p15:clr>
            <a:srgbClr val="F26B43"/>
          </p15:clr>
        </p15:guide>
        <p15:guide id="4" orient="horz" pos="7247">
          <p15:clr>
            <a:srgbClr val="F26B43"/>
          </p15:clr>
        </p15:guide>
        <p15:guide id="5" orient="horz" pos="6906">
          <p15:clr>
            <a:srgbClr val="F26B43"/>
          </p15:clr>
        </p15:guide>
        <p15:guide id="6" orient="horz" pos="1790">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1219200" y="115889"/>
            <a:ext cx="9992784" cy="974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1219200" y="1223963"/>
            <a:ext cx="9992784" cy="4525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3"/>
          </p:nvPr>
        </p:nvSpPr>
        <p:spPr>
          <a:xfrm>
            <a:off x="1219200" y="6356351"/>
            <a:ext cx="3860800" cy="365125"/>
          </a:xfrm>
          <a:prstGeom prst="rect">
            <a:avLst/>
          </a:prstGeom>
        </p:spPr>
        <p:txBody>
          <a:bodyPr vert="horz" lIns="91440" tIns="45720" rIns="91440" bIns="45720" rtlCol="0" anchor="ctr"/>
          <a:lstStyle>
            <a:lvl1pPr algn="ctr" fontAlgn="auto">
              <a:spcBef>
                <a:spcPts val="0"/>
              </a:spcBef>
              <a:spcAft>
                <a:spcPts val="0"/>
              </a:spcAft>
              <a:defRPr sz="1200" dirty="0">
                <a:solidFill>
                  <a:srgbClr val="000000"/>
                </a:solidFill>
                <a:latin typeface="Corbel"/>
                <a:ea typeface="+mn-ea"/>
                <a:cs typeface="Corbel"/>
              </a:defRPr>
            </a:lvl1pPr>
          </a:lstStyle>
          <a:p>
            <a:pPr>
              <a:defRPr/>
            </a:pPr>
            <a:endParaRPr lang="en-US"/>
          </a:p>
        </p:txBody>
      </p:sp>
      <p:sp>
        <p:nvSpPr>
          <p:cNvPr id="7" name="Rectangle 6"/>
          <p:cNvSpPr/>
          <p:nvPr/>
        </p:nvSpPr>
        <p:spPr>
          <a:xfrm>
            <a:off x="484718" y="0"/>
            <a:ext cx="205316" cy="971550"/>
          </a:xfrm>
          <a:prstGeom prst="rect">
            <a:avLst/>
          </a:prstGeom>
          <a:solidFill>
            <a:srgbClr val="2986E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 name="Rectangle 7"/>
          <p:cNvSpPr/>
          <p:nvPr/>
        </p:nvSpPr>
        <p:spPr>
          <a:xfrm>
            <a:off x="484718" y="971550"/>
            <a:ext cx="205316" cy="401638"/>
          </a:xfrm>
          <a:prstGeom prst="rect">
            <a:avLst/>
          </a:prstGeom>
          <a:solidFill>
            <a:srgbClr val="F2652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 name="Rectangle 8"/>
          <p:cNvSpPr/>
          <p:nvPr/>
        </p:nvSpPr>
        <p:spPr>
          <a:xfrm>
            <a:off x="484718" y="1373188"/>
            <a:ext cx="205316" cy="703262"/>
          </a:xfrm>
          <a:prstGeom prst="rect">
            <a:avLst/>
          </a:prstGeom>
          <a:solidFill>
            <a:srgbClr val="FFF5B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pic>
        <p:nvPicPr>
          <p:cNvPr id="3" name="Picture 2" descr="MSK_logo_bevl_hor_s_pos_d.pdf"/>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8391513" y="6105070"/>
            <a:ext cx="3150361" cy="861783"/>
          </a:xfrm>
          <a:prstGeom prst="rect">
            <a:avLst/>
          </a:prstGeom>
        </p:spPr>
      </p:pic>
    </p:spTree>
    <p:extLst>
      <p:ext uri="{BB962C8B-B14F-4D97-AF65-F5344CB8AC3E}">
        <p14:creationId xmlns:p14="http://schemas.microsoft.com/office/powerpoint/2010/main" val="344077907"/>
      </p:ext>
    </p:extLst>
  </p:cSld>
  <p:clrMap bg1="lt1" tx1="dk1" bg2="lt2" tx2="dk2" accent1="accent1" accent2="accent2" accent3="accent3" accent4="accent4" accent5="accent5" accent6="accent6" hlink="hlink" folHlink="folHlink"/>
  <p:sldLayoutIdLst>
    <p:sldLayoutId id="2147485253" r:id="rId1"/>
    <p:sldLayoutId id="2147485254" r:id="rId2"/>
    <p:sldLayoutId id="2147485255" r:id="rId3"/>
    <p:sldLayoutId id="2147485256" r:id="rId4"/>
    <p:sldLayoutId id="2147485257" r:id="rId5"/>
    <p:sldLayoutId id="2147485258" r:id="rId6"/>
    <p:sldLayoutId id="2147485259" r:id="rId7"/>
    <p:sldLayoutId id="2147485260" r:id="rId8"/>
    <p:sldLayoutId id="2147485261" r:id="rId9"/>
    <p:sldLayoutId id="2147485262" r:id="rId10"/>
    <p:sldLayoutId id="2147485263" r:id="rId11"/>
    <p:sldLayoutId id="2147485264" r:id="rId12"/>
    <p:sldLayoutId id="2147485265" r:id="rId13"/>
    <p:sldLayoutId id="2147485266" r:id="rId1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457200" rtl="0" eaLnBrk="1" fontAlgn="base" hangingPunct="1">
        <a:spcBef>
          <a:spcPct val="0"/>
        </a:spcBef>
        <a:spcAft>
          <a:spcPct val="0"/>
        </a:spcAft>
        <a:defRPr sz="3000" b="1" kern="1200">
          <a:solidFill>
            <a:schemeClr val="tx1"/>
          </a:solidFill>
          <a:latin typeface="Georgia"/>
          <a:ea typeface="ＭＳ Ｐゴシック" charset="0"/>
          <a:cs typeface="Georgia"/>
        </a:defRPr>
      </a:lvl1pPr>
      <a:lvl2pPr algn="l" defTabSz="457200" rtl="0" eaLnBrk="1" fontAlgn="base" hangingPunct="1">
        <a:spcBef>
          <a:spcPct val="0"/>
        </a:spcBef>
        <a:spcAft>
          <a:spcPct val="0"/>
        </a:spcAft>
        <a:defRPr sz="3000" b="1">
          <a:solidFill>
            <a:schemeClr val="tx1"/>
          </a:solidFill>
          <a:latin typeface="Georgia" charset="0"/>
          <a:ea typeface="ＭＳ Ｐゴシック" charset="0"/>
        </a:defRPr>
      </a:lvl2pPr>
      <a:lvl3pPr algn="l" defTabSz="457200" rtl="0" eaLnBrk="1" fontAlgn="base" hangingPunct="1">
        <a:spcBef>
          <a:spcPct val="0"/>
        </a:spcBef>
        <a:spcAft>
          <a:spcPct val="0"/>
        </a:spcAft>
        <a:defRPr sz="3000" b="1">
          <a:solidFill>
            <a:schemeClr val="tx1"/>
          </a:solidFill>
          <a:latin typeface="Georgia" charset="0"/>
          <a:ea typeface="ＭＳ Ｐゴシック" charset="0"/>
        </a:defRPr>
      </a:lvl3pPr>
      <a:lvl4pPr algn="l" defTabSz="457200" rtl="0" eaLnBrk="1" fontAlgn="base" hangingPunct="1">
        <a:spcBef>
          <a:spcPct val="0"/>
        </a:spcBef>
        <a:spcAft>
          <a:spcPct val="0"/>
        </a:spcAft>
        <a:defRPr sz="3000" b="1">
          <a:solidFill>
            <a:schemeClr val="tx1"/>
          </a:solidFill>
          <a:latin typeface="Georgia" charset="0"/>
          <a:ea typeface="ＭＳ Ｐゴシック" charset="0"/>
        </a:defRPr>
      </a:lvl4pPr>
      <a:lvl5pPr algn="l" defTabSz="457200" rtl="0" eaLnBrk="1" fontAlgn="base" hangingPunct="1">
        <a:spcBef>
          <a:spcPct val="0"/>
        </a:spcBef>
        <a:spcAft>
          <a:spcPct val="0"/>
        </a:spcAft>
        <a:defRPr sz="3000" b="1">
          <a:solidFill>
            <a:schemeClr val="tx1"/>
          </a:solidFill>
          <a:latin typeface="Georgia" charset="0"/>
          <a:ea typeface="ＭＳ Ｐゴシック" charset="0"/>
        </a:defRPr>
      </a:lvl5pPr>
      <a:lvl6pPr marL="457200" algn="l" defTabSz="457200" rtl="0" eaLnBrk="1" fontAlgn="base" hangingPunct="1">
        <a:spcBef>
          <a:spcPct val="0"/>
        </a:spcBef>
        <a:spcAft>
          <a:spcPct val="0"/>
        </a:spcAft>
        <a:defRPr sz="3000" b="1">
          <a:solidFill>
            <a:schemeClr val="tx1"/>
          </a:solidFill>
          <a:latin typeface="Georgia" charset="0"/>
          <a:ea typeface="ＭＳ Ｐゴシック" charset="0"/>
        </a:defRPr>
      </a:lvl6pPr>
      <a:lvl7pPr marL="914400" algn="l" defTabSz="457200" rtl="0" eaLnBrk="1" fontAlgn="base" hangingPunct="1">
        <a:spcBef>
          <a:spcPct val="0"/>
        </a:spcBef>
        <a:spcAft>
          <a:spcPct val="0"/>
        </a:spcAft>
        <a:defRPr sz="3000" b="1">
          <a:solidFill>
            <a:schemeClr val="tx1"/>
          </a:solidFill>
          <a:latin typeface="Georgia" charset="0"/>
          <a:ea typeface="ＭＳ Ｐゴシック" charset="0"/>
        </a:defRPr>
      </a:lvl7pPr>
      <a:lvl8pPr marL="1371600" algn="l" defTabSz="457200" rtl="0" eaLnBrk="1" fontAlgn="base" hangingPunct="1">
        <a:spcBef>
          <a:spcPct val="0"/>
        </a:spcBef>
        <a:spcAft>
          <a:spcPct val="0"/>
        </a:spcAft>
        <a:defRPr sz="3000" b="1">
          <a:solidFill>
            <a:schemeClr val="tx1"/>
          </a:solidFill>
          <a:latin typeface="Georgia" charset="0"/>
          <a:ea typeface="ＭＳ Ｐゴシック" charset="0"/>
        </a:defRPr>
      </a:lvl8pPr>
      <a:lvl9pPr marL="1828800" algn="l" defTabSz="457200" rtl="0" eaLnBrk="1" fontAlgn="base" hangingPunct="1">
        <a:spcBef>
          <a:spcPct val="0"/>
        </a:spcBef>
        <a:spcAft>
          <a:spcPct val="0"/>
        </a:spcAft>
        <a:defRPr sz="3000" b="1">
          <a:solidFill>
            <a:schemeClr val="tx1"/>
          </a:solidFill>
          <a:latin typeface="Georgia" charset="0"/>
          <a:ea typeface="ＭＳ Ｐゴシック" charset="0"/>
        </a:defRPr>
      </a:lvl9pPr>
    </p:titleStyle>
    <p:bodyStyle>
      <a:lvl1pPr marL="227013" indent="-227013" algn="l" defTabSz="457200" rtl="0" eaLnBrk="1" fontAlgn="base" hangingPunct="1">
        <a:spcBef>
          <a:spcPct val="20000"/>
        </a:spcBef>
        <a:spcAft>
          <a:spcPct val="0"/>
        </a:spcAft>
        <a:buClr>
          <a:srgbClr val="2986E2"/>
        </a:buClr>
        <a:buFont typeface="Arial" charset="0"/>
        <a:buChar char="•"/>
        <a:defRPr sz="3200" kern="1200">
          <a:solidFill>
            <a:schemeClr val="tx1"/>
          </a:solidFill>
          <a:latin typeface="Corbel"/>
          <a:ea typeface="ＭＳ Ｐゴシック" charset="0"/>
          <a:cs typeface="Corbel"/>
        </a:defRPr>
      </a:lvl1pPr>
      <a:lvl2pPr marL="742950" indent="-285750" algn="l" defTabSz="457200" rtl="0" eaLnBrk="1" fontAlgn="base" hangingPunct="1">
        <a:spcBef>
          <a:spcPct val="20000"/>
        </a:spcBef>
        <a:spcAft>
          <a:spcPct val="0"/>
        </a:spcAft>
        <a:buClr>
          <a:srgbClr val="2986E2"/>
        </a:buClr>
        <a:buFont typeface="Arial" charset="0"/>
        <a:buChar char="–"/>
        <a:defRPr sz="2800" kern="1200">
          <a:solidFill>
            <a:schemeClr val="tx1"/>
          </a:solidFill>
          <a:latin typeface="Corbel"/>
          <a:ea typeface="ＭＳ Ｐゴシック" charset="0"/>
          <a:cs typeface="Corbel"/>
        </a:defRPr>
      </a:lvl2pPr>
      <a:lvl3pPr marL="1143000" indent="-228600" algn="l" defTabSz="457200" rtl="0" eaLnBrk="1" fontAlgn="base" hangingPunct="1">
        <a:spcBef>
          <a:spcPct val="20000"/>
        </a:spcBef>
        <a:spcAft>
          <a:spcPct val="0"/>
        </a:spcAft>
        <a:buClr>
          <a:srgbClr val="2986E2"/>
        </a:buClr>
        <a:buFont typeface="Arial" charset="0"/>
        <a:buChar char="•"/>
        <a:defRPr sz="2400" kern="1200">
          <a:solidFill>
            <a:schemeClr val="tx1"/>
          </a:solidFill>
          <a:latin typeface="Corbel"/>
          <a:ea typeface="ＭＳ Ｐゴシック" charset="0"/>
          <a:cs typeface="Corbel"/>
        </a:defRPr>
      </a:lvl3pPr>
      <a:lvl4pPr marL="1600200" indent="-228600" algn="l" defTabSz="457200" rtl="0" eaLnBrk="1" fontAlgn="base" hangingPunct="1">
        <a:spcBef>
          <a:spcPct val="20000"/>
        </a:spcBef>
        <a:spcAft>
          <a:spcPct val="0"/>
        </a:spcAft>
        <a:buClr>
          <a:srgbClr val="2986E2"/>
        </a:buClr>
        <a:buFont typeface="Arial" charset="0"/>
        <a:buChar char="–"/>
        <a:defRPr sz="2000" kern="1200">
          <a:solidFill>
            <a:schemeClr val="tx1"/>
          </a:solidFill>
          <a:latin typeface="Corbel"/>
          <a:ea typeface="ＭＳ Ｐゴシック" charset="0"/>
          <a:cs typeface="Corbel"/>
        </a:defRPr>
      </a:lvl4pPr>
      <a:lvl5pPr marL="2057400" indent="-228600" algn="l" defTabSz="457200" rtl="0" eaLnBrk="1" fontAlgn="base" hangingPunct="1">
        <a:spcBef>
          <a:spcPct val="20000"/>
        </a:spcBef>
        <a:spcAft>
          <a:spcPct val="0"/>
        </a:spcAft>
        <a:buClr>
          <a:srgbClr val="2986E2"/>
        </a:buClr>
        <a:buFont typeface="Arial" charset="0"/>
        <a:buChar char="»"/>
        <a:defRPr sz="2000" kern="1200">
          <a:solidFill>
            <a:schemeClr val="tx1"/>
          </a:solidFill>
          <a:latin typeface="Corbel"/>
          <a:ea typeface="ＭＳ Ｐゴシック" charset="0"/>
          <a:cs typeface="Corbel"/>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cstate="screen">
            <a:extLst>
              <a:ext uri="{28A0092B-C50C-407E-A947-70E740481C1C}">
                <a14:useLocalDpi xmlns:a14="http://schemas.microsoft.com/office/drawing/2010/main"/>
              </a:ext>
            </a:extLst>
          </a:blip>
          <a:srcRect/>
          <a:stretch/>
        </p:blipFill>
        <p:spPr>
          <a:xfrm>
            <a:off x="9785479" y="6134301"/>
            <a:ext cx="2389449" cy="563910"/>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05297584"/>
      </p:ext>
    </p:extLst>
  </p:cSld>
  <p:clrMap bg1="lt1" tx1="dk1" bg2="lt2" tx2="dk2" accent1="accent1" accent2="accent2" accent3="accent3" accent4="accent4" accent5="accent5" accent6="accent6" hlink="hlink" folHlink="folHlink"/>
  <p:sldLayoutIdLst>
    <p:sldLayoutId id="2147484592" r:id="rId1"/>
    <p:sldLayoutId id="2147484593" r:id="rId2"/>
    <p:sldLayoutId id="2147484594" r:id="rId3"/>
    <p:sldLayoutId id="2147484595" r:id="rId4"/>
    <p:sldLayoutId id="2147484596" r:id="rId5"/>
    <p:sldLayoutId id="2147484597" r:id="rId6"/>
    <p:sldLayoutId id="2147484598" r:id="rId7"/>
    <p:sldLayoutId id="2147484599" r:id="rId8"/>
    <p:sldLayoutId id="2147484600" r:id="rId9"/>
    <p:sldLayoutId id="2147484601" r:id="rId10"/>
    <p:sldLayoutId id="2147484602" r:id="rId11"/>
    <p:sldLayoutId id="2147484603" r:id="rId12"/>
    <p:sldLayoutId id="2147484604" r:id="rId13"/>
    <p:sldLayoutId id="2147484605" r:id="rId14"/>
    <p:sldLayoutId id="2147484606" r:id="rId15"/>
    <p:sldLayoutId id="2147484607" r:id="rId16"/>
    <p:sldLayoutId id="2147484608" r:id="rId17"/>
    <p:sldLayoutId id="2147484609" r:id="rId18"/>
    <p:sldLayoutId id="2147484610" r:id="rId19"/>
    <p:sldLayoutId id="2147484611" r:id="rId20"/>
    <p:sldLayoutId id="2147484612" r:id="rId21"/>
    <p:sldLayoutId id="2147484613" r:id="rId22"/>
    <p:sldLayoutId id="2147484614" r:id="rId23"/>
    <p:sldLayoutId id="2147484615" r:id="rId24"/>
    <p:sldLayoutId id="2147484616"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2"/>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2"/>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cxnSp>
        <p:nvCxnSpPr>
          <p:cNvPr id="8" name="Straight Connector 7">
            <a:extLst>
              <a:ext uri="{FF2B5EF4-FFF2-40B4-BE49-F238E27FC236}">
                <a16:creationId xmlns:a16="http://schemas.microsoft.com/office/drawing/2014/main" id="{DFEB3B6D-B8AE-4726-B830-C447FAD3394B}"/>
              </a:ext>
            </a:extLst>
          </p:cNvPr>
          <p:cNvCxnSpPr/>
          <p:nvPr userDrawn="1"/>
        </p:nvCxnSpPr>
        <p:spPr>
          <a:xfrm>
            <a:off x="1" y="6745288"/>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7974115"/>
      </p:ext>
    </p:extLst>
  </p:cSld>
  <p:clrMap bg1="dk2" tx1="lt1" bg2="dk1" tx2="lt2" accent1="accent1" accent2="accent2" accent3="accent3" accent4="accent4" accent5="accent5" accent6="accent6" hlink="hlink" folHlink="folHlink"/>
  <p:sldLayoutIdLst>
    <p:sldLayoutId id="2147485268" r:id="rId1"/>
    <p:sldLayoutId id="2147485269" r:id="rId2"/>
    <p:sldLayoutId id="2147485270" r:id="rId3"/>
    <p:sldLayoutId id="2147485271" r:id="rId4"/>
    <p:sldLayoutId id="2147485272" r:id="rId5"/>
    <p:sldLayoutId id="2147485273" r:id="rId6"/>
    <p:sldLayoutId id="2147485274" r:id="rId7"/>
    <p:sldLayoutId id="2147485275" r:id="rId8"/>
    <p:sldLayoutId id="2147485276" r:id="rId9"/>
    <p:sldLayoutId id="2147485277" r:id="rId10"/>
    <p:sldLayoutId id="2147485278" r:id="rId11"/>
    <p:sldLayoutId id="2147485279" r:id="rId12"/>
    <p:sldLayoutId id="2147485280" r:id="rId1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189" algn="l" rtl="0" eaLnBrk="1" fontAlgn="base" hangingPunct="1">
        <a:spcBef>
          <a:spcPct val="0"/>
        </a:spcBef>
        <a:spcAft>
          <a:spcPct val="0"/>
        </a:spcAft>
        <a:defRPr sz="3500" b="1">
          <a:solidFill>
            <a:schemeClr val="tx2"/>
          </a:solidFill>
          <a:latin typeface="Arial" charset="0"/>
        </a:defRPr>
      </a:lvl6pPr>
      <a:lvl7pPr marL="914377" algn="l" rtl="0" eaLnBrk="1" fontAlgn="base" hangingPunct="1">
        <a:spcBef>
          <a:spcPct val="0"/>
        </a:spcBef>
        <a:spcAft>
          <a:spcPct val="0"/>
        </a:spcAft>
        <a:defRPr sz="3500" b="1">
          <a:solidFill>
            <a:schemeClr val="tx2"/>
          </a:solidFill>
          <a:latin typeface="Arial" charset="0"/>
        </a:defRPr>
      </a:lvl7pPr>
      <a:lvl8pPr marL="1371566" algn="l" rtl="0" eaLnBrk="1" fontAlgn="base" hangingPunct="1">
        <a:spcBef>
          <a:spcPct val="0"/>
        </a:spcBef>
        <a:spcAft>
          <a:spcPct val="0"/>
        </a:spcAft>
        <a:defRPr sz="3500" b="1">
          <a:solidFill>
            <a:schemeClr val="tx2"/>
          </a:solidFill>
          <a:latin typeface="Arial" charset="0"/>
        </a:defRPr>
      </a:lvl8pPr>
      <a:lvl9pPr marL="1828754" algn="l" rtl="0" eaLnBrk="1" fontAlgn="base" hangingPunct="1">
        <a:spcBef>
          <a:spcPct val="0"/>
        </a:spcBef>
        <a:spcAft>
          <a:spcPct val="0"/>
        </a:spcAft>
        <a:defRPr sz="3500" b="1">
          <a:solidFill>
            <a:schemeClr val="tx2"/>
          </a:solidFill>
          <a:latin typeface="Arial" charset="0"/>
        </a:defRPr>
      </a:lvl9pPr>
    </p:titleStyle>
    <p:bodyStyle>
      <a:lvl1pPr marL="342891" indent="-342891"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32" indent="-285744"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2971"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160"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349"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537"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726"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8914"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103"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B607E3DE-F279-5E1F-0A87-D72F4FCDC533}"/>
              </a:ext>
            </a:extLst>
          </p:cNvPr>
          <p:cNvGraphicFramePr>
            <a:graphicFrameLocks noChangeAspect="1"/>
          </p:cNvGraphicFramePr>
          <p:nvPr>
            <p:custDataLst>
              <p:tags r:id="rId24"/>
            </p:custDataLst>
            <p:extLst>
              <p:ext uri="{D42A27DB-BD31-4B8C-83A1-F6EECF244321}">
                <p14:modId xmlns:p14="http://schemas.microsoft.com/office/powerpoint/2010/main" val="33931499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26" imgW="592" imgH="591" progId="TCLayout.ActiveDocument.1">
                  <p:embed/>
                </p:oleObj>
              </mc:Choice>
              <mc:Fallback>
                <p:oleObj name="think-cell Folie" r:id="rId26" imgW="592" imgH="591" progId="TCLayout.ActiveDocument.1">
                  <p:embed/>
                  <p:pic>
                    <p:nvPicPr>
                      <p:cNvPr id="8" name="Objekt 7" hidden="1">
                        <a:extLst>
                          <a:ext uri="{FF2B5EF4-FFF2-40B4-BE49-F238E27FC236}">
                            <a16:creationId xmlns:a16="http://schemas.microsoft.com/office/drawing/2014/main" id="{B607E3DE-F279-5E1F-0A87-D72F4FCDC533}"/>
                          </a:ext>
                        </a:extLst>
                      </p:cNvPr>
                      <p:cNvPicPr/>
                      <p:nvPr/>
                    </p:nvPicPr>
                    <p:blipFill>
                      <a:blip r:embed="rId27"/>
                      <a:stretch>
                        <a:fillRect/>
                      </a:stretch>
                    </p:blipFill>
                    <p:spPr>
                      <a:xfrm>
                        <a:off x="1588" y="1588"/>
                        <a:ext cx="1588" cy="1588"/>
                      </a:xfrm>
                      <a:prstGeom prst="rect">
                        <a:avLst/>
                      </a:prstGeom>
                    </p:spPr>
                  </p:pic>
                </p:oleObj>
              </mc:Fallback>
            </mc:AlternateContent>
          </a:graphicData>
        </a:graphic>
      </p:graphicFrame>
      <p:sp>
        <p:nvSpPr>
          <p:cNvPr id="26" name="Rechteck 25">
            <a:extLst>
              <a:ext uri="{FF2B5EF4-FFF2-40B4-BE49-F238E27FC236}">
                <a16:creationId xmlns:a16="http://schemas.microsoft.com/office/drawing/2014/main" id="{F2BF5E5C-CAF5-B791-7FC8-985A8E772BCC}"/>
              </a:ext>
            </a:extLst>
          </p:cNvPr>
          <p:cNvSpPr/>
          <p:nvPr/>
        </p:nvSpPr>
        <p:spPr>
          <a:xfrm>
            <a:off x="0" y="6524625"/>
            <a:ext cx="12192000" cy="333375"/>
          </a:xfrm>
          <a:prstGeom prst="rect">
            <a:avLst/>
          </a:prstGeom>
          <a:solidFill>
            <a:schemeClr val="accent1"/>
          </a:solidFill>
          <a:ln>
            <a:noFill/>
          </a:ln>
        </p:spPr>
        <p:txBody>
          <a:bodyPr vert="horz" lIns="72000" tIns="72000" rIns="72000" bIns="72000" rtlCol="0" anchor="ctr">
            <a:noAutofit/>
          </a:bodyPr>
          <a:lstStyle/>
          <a:p>
            <a:pPr algn="ctr">
              <a:spcBef>
                <a:spcPts val="600"/>
              </a:spcBef>
            </a:pPr>
            <a:endParaRPr lang="de-DE" sz="1200"/>
          </a:p>
        </p:txBody>
      </p:sp>
      <p:sp>
        <p:nvSpPr>
          <p:cNvPr id="3" name="Textplatzhalter 2">
            <a:extLst>
              <a:ext uri="{FF2B5EF4-FFF2-40B4-BE49-F238E27FC236}">
                <a16:creationId xmlns:a16="http://schemas.microsoft.com/office/drawing/2014/main" id="{C3AF492F-E891-1FC2-3F25-D55F98B68919}"/>
              </a:ext>
            </a:extLst>
          </p:cNvPr>
          <p:cNvSpPr>
            <a:spLocks noGrp="1"/>
          </p:cNvSpPr>
          <p:nvPr>
            <p:ph type="body" idx="1"/>
          </p:nvPr>
        </p:nvSpPr>
        <p:spPr>
          <a:xfrm>
            <a:off x="595313" y="1636713"/>
            <a:ext cx="10999787" cy="4391930"/>
          </a:xfrm>
          <a:prstGeom prst="rect">
            <a:avLst/>
          </a:prstGeom>
        </p:spPr>
        <p:txBody>
          <a:bodyPr vert="horz" lIns="0" tIns="0" rIns="0" bIns="0" rtlCol="0">
            <a:noAutofit/>
          </a:bodyPr>
          <a:lstStyle/>
          <a:p>
            <a:pPr lvl="0"/>
            <a:r>
              <a:rPr lang="en-US"/>
              <a:t>Topic section, Arial 14 pt.</a:t>
            </a:r>
          </a:p>
          <a:p>
            <a:pPr lvl="1"/>
            <a:r>
              <a:rPr lang="en-US"/>
              <a:t>Copy standard, Arial 12 pt. </a:t>
            </a:r>
          </a:p>
          <a:p>
            <a:pPr lvl="2"/>
            <a:r>
              <a:rPr lang="en-US"/>
              <a:t>Third level</a:t>
            </a:r>
          </a:p>
          <a:p>
            <a:pPr lvl="3"/>
            <a:r>
              <a:rPr lang="en-US"/>
              <a:t>Fourth level</a:t>
            </a:r>
          </a:p>
          <a:p>
            <a:pPr lvl="4"/>
            <a:r>
              <a:rPr lang="en-US"/>
              <a:t>Fifth level</a:t>
            </a:r>
          </a:p>
          <a:p>
            <a:pPr lvl="5"/>
            <a:r>
              <a:rPr lang="en-US"/>
              <a:t>Sixth level</a:t>
            </a:r>
          </a:p>
          <a:p>
            <a:pPr lvl="6"/>
            <a:r>
              <a:rPr lang="en-US"/>
              <a:t>Seventh level</a:t>
            </a:r>
          </a:p>
        </p:txBody>
      </p:sp>
      <p:sp>
        <p:nvSpPr>
          <p:cNvPr id="2" name="Titelplatzhalter 1">
            <a:extLst>
              <a:ext uri="{FF2B5EF4-FFF2-40B4-BE49-F238E27FC236}">
                <a16:creationId xmlns:a16="http://schemas.microsoft.com/office/drawing/2014/main" id="{A0A3AE47-140F-0A51-8397-148CDC97B81F}"/>
              </a:ext>
            </a:extLst>
          </p:cNvPr>
          <p:cNvSpPr>
            <a:spLocks noGrp="1"/>
          </p:cNvSpPr>
          <p:nvPr>
            <p:ph type="title"/>
          </p:nvPr>
        </p:nvSpPr>
        <p:spPr>
          <a:xfrm>
            <a:off x="595313" y="385732"/>
            <a:ext cx="10999787" cy="615553"/>
          </a:xfrm>
          <a:prstGeom prst="rect">
            <a:avLst/>
          </a:prstGeom>
        </p:spPr>
        <p:txBody>
          <a:bodyPr vert="horz" lIns="0" tIns="0" rIns="0" bIns="0" rtlCol="0" anchor="b">
            <a:noAutofit/>
          </a:bodyPr>
          <a:lstStyle/>
          <a:p>
            <a:r>
              <a:rPr lang="en-US"/>
              <a:t>Click to edit title style</a:t>
            </a:r>
            <a:br>
              <a:rPr lang="en-US"/>
            </a:br>
            <a:r>
              <a:rPr lang="en-US"/>
              <a:t>two lines, Arial 20 pt.</a:t>
            </a:r>
            <a:endParaRPr lang="de-DE"/>
          </a:p>
        </p:txBody>
      </p:sp>
      <p:pic>
        <p:nvPicPr>
          <p:cNvPr id="27" name="Immagine 4" descr="logo.eps">
            <a:extLst>
              <a:ext uri="{FF2B5EF4-FFF2-40B4-BE49-F238E27FC236}">
                <a16:creationId xmlns:a16="http://schemas.microsoft.com/office/drawing/2014/main" id="{6B6BE0B4-FB6D-3DC9-553F-1D1818D7C807}"/>
              </a:ext>
            </a:extLst>
          </p:cNvPr>
          <p:cNvPicPr>
            <a:picLocks noChangeAspect="1"/>
          </p:cNvPicPr>
          <p:nvPr/>
        </p:nvPicPr>
        <p:blipFill>
          <a:blip r:embed="rId28" cstate="screen">
            <a:biLevel thresh="25000"/>
            <a:extLst>
              <a:ext uri="{28A0092B-C50C-407E-A947-70E740481C1C}">
                <a14:useLocalDpi xmlns:a14="http://schemas.microsoft.com/office/drawing/2010/main"/>
              </a:ext>
            </a:extLst>
          </a:blip>
          <a:stretch>
            <a:fillRect/>
          </a:stretch>
        </p:blipFill>
        <p:spPr bwMode="gray">
          <a:xfrm>
            <a:off x="10336650" y="6621192"/>
            <a:ext cx="1258451" cy="140239"/>
          </a:xfrm>
          <a:prstGeom prst="rect">
            <a:avLst/>
          </a:prstGeom>
        </p:spPr>
      </p:pic>
      <p:sp>
        <p:nvSpPr>
          <p:cNvPr id="6" name="Foliennummernplatzhalter 5">
            <a:extLst>
              <a:ext uri="{FF2B5EF4-FFF2-40B4-BE49-F238E27FC236}">
                <a16:creationId xmlns:a16="http://schemas.microsoft.com/office/drawing/2014/main" id="{B5712155-57E8-1650-D851-E4D4DE300A24}"/>
              </a:ext>
            </a:extLst>
          </p:cNvPr>
          <p:cNvSpPr>
            <a:spLocks noGrp="1"/>
          </p:cNvSpPr>
          <p:nvPr>
            <p:ph type="sldNum" sz="quarter" idx="4"/>
          </p:nvPr>
        </p:nvSpPr>
        <p:spPr>
          <a:xfrm>
            <a:off x="595313" y="6622062"/>
            <a:ext cx="243126" cy="138499"/>
          </a:xfrm>
          <a:prstGeom prst="rect">
            <a:avLst/>
          </a:prstGeom>
        </p:spPr>
        <p:txBody>
          <a:bodyPr vert="horz" lIns="0" tIns="0" rIns="0" bIns="0" rtlCol="0" anchor="ctr">
            <a:noAutofit/>
          </a:bodyPr>
          <a:lstStyle>
            <a:lvl1pPr>
              <a:defRPr lang="de-DE" sz="800">
                <a:solidFill>
                  <a:schemeClr val="bg1"/>
                </a:solidFill>
              </a:defRPr>
            </a:lvl1pPr>
          </a:lstStyle>
          <a:p>
            <a:fld id="{F61D6780-4326-4776-B817-26D65E4DAF36}" type="slidenum">
              <a:rPr lang="en-US" smtClean="0"/>
              <a:t>‹#›</a:t>
            </a:fld>
            <a:endParaRPr lang="en-US"/>
          </a:p>
        </p:txBody>
      </p:sp>
      <p:sp>
        <p:nvSpPr>
          <p:cNvPr id="4" name="Datumsplatzhalter 3">
            <a:extLst>
              <a:ext uri="{FF2B5EF4-FFF2-40B4-BE49-F238E27FC236}">
                <a16:creationId xmlns:a16="http://schemas.microsoft.com/office/drawing/2014/main" id="{1B2D2DAC-3B88-7BD0-FB0B-680D7021E124}"/>
              </a:ext>
            </a:extLst>
          </p:cNvPr>
          <p:cNvSpPr>
            <a:spLocks noGrp="1"/>
          </p:cNvSpPr>
          <p:nvPr>
            <p:ph type="dt" sz="half" idx="2"/>
          </p:nvPr>
        </p:nvSpPr>
        <p:spPr>
          <a:xfrm>
            <a:off x="838439" y="6622062"/>
            <a:ext cx="581025" cy="138499"/>
          </a:xfrm>
          <a:prstGeom prst="rect">
            <a:avLst/>
          </a:prstGeom>
        </p:spPr>
        <p:txBody>
          <a:bodyPr vert="horz" lIns="0" tIns="0" rIns="0" bIns="0" rtlCol="0" anchor="ctr">
            <a:noAutofit/>
          </a:bodyPr>
          <a:lstStyle>
            <a:lvl1pPr algn="l">
              <a:defRPr lang="de-DE" sz="800">
                <a:solidFill>
                  <a:schemeClr val="bg1"/>
                </a:solidFill>
              </a:defRPr>
            </a:lvl1pPr>
          </a:lstStyle>
          <a:p>
            <a:fld id="{A3C9CF46-A479-43FC-BD1A-11348CA49345}" type="datetimeFigureOut">
              <a:rPr lang="en-US" smtClean="0"/>
              <a:t>6/2/25</a:t>
            </a:fld>
            <a:endParaRPr lang="en-US"/>
          </a:p>
        </p:txBody>
      </p:sp>
      <p:sp>
        <p:nvSpPr>
          <p:cNvPr id="5" name="Fußzeilenplatzhalter 4">
            <a:extLst>
              <a:ext uri="{FF2B5EF4-FFF2-40B4-BE49-F238E27FC236}">
                <a16:creationId xmlns:a16="http://schemas.microsoft.com/office/drawing/2014/main" id="{4E764F0B-A60B-07FE-9B87-E4FB38134E4A}"/>
              </a:ext>
            </a:extLst>
          </p:cNvPr>
          <p:cNvSpPr>
            <a:spLocks noGrp="1"/>
          </p:cNvSpPr>
          <p:nvPr>
            <p:ph type="ftr" sz="quarter" idx="3"/>
          </p:nvPr>
        </p:nvSpPr>
        <p:spPr>
          <a:xfrm>
            <a:off x="1524000" y="6622062"/>
            <a:ext cx="7286625" cy="138499"/>
          </a:xfrm>
          <a:prstGeom prst="rect">
            <a:avLst/>
          </a:prstGeom>
        </p:spPr>
        <p:txBody>
          <a:bodyPr vert="horz" lIns="0" tIns="0" rIns="0" bIns="0" rtlCol="0" anchor="ctr">
            <a:noAutofit/>
          </a:bodyPr>
          <a:lstStyle>
            <a:lvl1pPr>
              <a:defRPr lang="de-DE" sz="800">
                <a:solidFill>
                  <a:schemeClr val="bg1"/>
                </a:solidFill>
              </a:defRPr>
            </a:lvl1pPr>
          </a:lstStyle>
          <a:p>
            <a:endParaRPr lang="en-US"/>
          </a:p>
        </p:txBody>
      </p:sp>
      <p:sp>
        <p:nvSpPr>
          <p:cNvPr id="31" name="Textfeld 30">
            <a:extLst>
              <a:ext uri="{FF2B5EF4-FFF2-40B4-BE49-F238E27FC236}">
                <a16:creationId xmlns:a16="http://schemas.microsoft.com/office/drawing/2014/main" id="{B88BB994-4005-C00E-02D1-D61881B240D6}"/>
              </a:ext>
            </a:extLst>
          </p:cNvPr>
          <p:cNvSpPr txBox="1"/>
          <p:nvPr/>
        </p:nvSpPr>
        <p:spPr>
          <a:xfrm>
            <a:off x="8951912" y="6637451"/>
            <a:ext cx="928687" cy="107722"/>
          </a:xfrm>
          <a:prstGeom prst="rect">
            <a:avLst/>
          </a:prstGeom>
        </p:spPr>
        <p:txBody>
          <a:bodyPr vert="horz" lIns="0" tIns="0" rIns="0" bIns="0" rtlCol="0" anchor="ctr">
            <a:noAutofit/>
          </a:bodyPr>
          <a:lstStyle>
            <a:defPPr>
              <a:defRPr lang="de-DE"/>
            </a:defPPr>
            <a:lvl1pPr>
              <a:defRPr sz="900">
                <a:solidFill>
                  <a:schemeClr val="accent5"/>
                </a:solidFill>
              </a:defRPr>
            </a:lvl1pPr>
          </a:lstStyle>
          <a:p>
            <a:pPr lvl="0" algn="r"/>
            <a:r>
              <a:rPr lang="en-US" sz="600" i="1">
                <a:solidFill>
                  <a:schemeClr val="bg1"/>
                </a:solidFill>
                <a:latin typeface="+mn-lt"/>
              </a:rPr>
              <a:t>Confidential</a:t>
            </a:r>
          </a:p>
        </p:txBody>
      </p:sp>
      <p:sp>
        <p:nvSpPr>
          <p:cNvPr id="41" name="Rechteck 40">
            <a:extLst>
              <a:ext uri="{FF2B5EF4-FFF2-40B4-BE49-F238E27FC236}">
                <a16:creationId xmlns:a16="http://schemas.microsoft.com/office/drawing/2014/main" id="{723ABB91-AB05-CAB3-8323-6B89AD4D7691}"/>
              </a:ext>
            </a:extLst>
          </p:cNvPr>
          <p:cNvSpPr/>
          <p:nvPr/>
        </p:nvSpPr>
        <p:spPr bwMode="gray">
          <a:xfrm>
            <a:off x="595313" y="1095193"/>
            <a:ext cx="360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endParaRPr lang="en-US" sz="1400"/>
          </a:p>
        </p:txBody>
      </p:sp>
      <p:sp>
        <p:nvSpPr>
          <p:cNvPr id="7" name="empower - DO NOT DELETE!!!" hidden="1">
            <a:extLst>
              <a:ext uri="{FF2B5EF4-FFF2-40B4-BE49-F238E27FC236}">
                <a16:creationId xmlns:a16="http://schemas.microsoft.com/office/drawing/2014/main" id="{4A61268D-A901-0A55-51E7-0127BDD5ADF4}"/>
              </a:ext>
            </a:extLst>
          </p:cNvPr>
          <p:cNvSpPr/>
          <p:nvPr>
            <p:custDataLst>
              <p:tags r:id="rId25"/>
            </p:custDataLst>
          </p:nvPr>
        </p:nvSpPr>
        <p:spPr>
          <a:xfrm>
            <a:off x="0" y="0"/>
            <a:ext cx="0" cy="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endParaRPr lang="de-DE" sz="1400">
              <a:solidFill>
                <a:schemeClr val="tx1"/>
              </a:solidFill>
            </a:endParaRPr>
          </a:p>
        </p:txBody>
      </p:sp>
    </p:spTree>
    <p:extLst>
      <p:ext uri="{BB962C8B-B14F-4D97-AF65-F5344CB8AC3E}">
        <p14:creationId xmlns:p14="http://schemas.microsoft.com/office/powerpoint/2010/main" val="2129087751"/>
      </p:ext>
    </p:extLst>
  </p:cSld>
  <p:clrMap bg1="lt1" tx1="dk1" bg2="lt2" tx2="dk2" accent1="accent1" accent2="accent2" accent3="accent3" accent4="accent4" accent5="accent5" accent6="accent6" hlink="hlink" folHlink="folHlink"/>
  <p:sldLayoutIdLst>
    <p:sldLayoutId id="2147485282" r:id="rId1"/>
    <p:sldLayoutId id="2147485283" r:id="rId2"/>
    <p:sldLayoutId id="2147485284" r:id="rId3"/>
    <p:sldLayoutId id="2147485285" r:id="rId4"/>
    <p:sldLayoutId id="2147485286" r:id="rId5"/>
    <p:sldLayoutId id="2147485287" r:id="rId6"/>
    <p:sldLayoutId id="2147485288" r:id="rId7"/>
    <p:sldLayoutId id="2147485289" r:id="rId8"/>
    <p:sldLayoutId id="2147485290" r:id="rId9"/>
    <p:sldLayoutId id="2147485291" r:id="rId10"/>
    <p:sldLayoutId id="2147485292" r:id="rId11"/>
    <p:sldLayoutId id="2147485293" r:id="rId12"/>
    <p:sldLayoutId id="2147485294" r:id="rId13"/>
    <p:sldLayoutId id="2147485295" r:id="rId14"/>
    <p:sldLayoutId id="2147485296" r:id="rId15"/>
    <p:sldLayoutId id="2147485297" r:id="rId16"/>
    <p:sldLayoutId id="2147485298" r:id="rId17"/>
    <p:sldLayoutId id="2147485299" r:id="rId18"/>
    <p:sldLayoutId id="2147485300" r:id="rId19"/>
    <p:sldLayoutId id="2147485301" r:id="rId20"/>
    <p:sldLayoutId id="2147485302" r:id="rId21"/>
    <p:sldLayoutId id="2147485303" r:id="rId2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100000"/>
        </a:lnSpc>
        <a:spcBef>
          <a:spcPts val="0"/>
        </a:spcBef>
        <a:buNone/>
        <a:defRPr sz="2000" kern="1200">
          <a:solidFill>
            <a:schemeClr val="tx1"/>
          </a:solidFill>
          <a:latin typeface="+mj-lt"/>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4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77800" indent="-177800" algn="l" defTabSz="914400" rtl="0" eaLnBrk="1" latinLnBrk="0" hangingPunct="1">
        <a:lnSpc>
          <a:spcPct val="100000"/>
        </a:lnSpc>
        <a:spcBef>
          <a:spcPts val="0"/>
        </a:spcBef>
        <a:spcAft>
          <a:spcPts val="600"/>
        </a:spcAft>
        <a:buFont typeface="Arial" panose="020B0604020202020204" pitchFamily="34" charset="0"/>
        <a:buChar char="•"/>
        <a:defRPr sz="1200" kern="1200">
          <a:solidFill>
            <a:schemeClr val="tx1"/>
          </a:solidFill>
          <a:latin typeface="+mn-lt"/>
          <a:ea typeface="+mn-ea"/>
          <a:cs typeface="+mn-cs"/>
        </a:defRPr>
      </a:lvl3pPr>
      <a:lvl4pPr marL="355600" indent="-177800" algn="l" defTabSz="914400" rtl="0" eaLnBrk="1" latinLnBrk="0" hangingPunct="1">
        <a:lnSpc>
          <a:spcPct val="100000"/>
        </a:lnSpc>
        <a:spcBef>
          <a:spcPts val="0"/>
        </a:spcBef>
        <a:spcAft>
          <a:spcPts val="600"/>
        </a:spcAft>
        <a:buFont typeface="Symbol" panose="05050102010706020507" pitchFamily="18" charset="2"/>
        <a:buChar char="-"/>
        <a:defRPr sz="1200" kern="1200">
          <a:solidFill>
            <a:schemeClr val="tx1"/>
          </a:solidFill>
          <a:latin typeface="+mn-lt"/>
          <a:ea typeface="+mn-ea"/>
          <a:cs typeface="+mn-cs"/>
        </a:defRPr>
      </a:lvl4pPr>
      <a:lvl5pPr marL="533400" indent="-177800" algn="l" defTabSz="914400" rtl="0" eaLnBrk="1" latinLnBrk="0" hangingPunct="1">
        <a:lnSpc>
          <a:spcPct val="100000"/>
        </a:lnSpc>
        <a:spcBef>
          <a:spcPts val="0"/>
        </a:spcBef>
        <a:spcAft>
          <a:spcPts val="600"/>
        </a:spcAft>
        <a:buFont typeface="Arial" panose="020B0604020202020204" pitchFamily="34" charset="0"/>
        <a:buChar char="•"/>
        <a:defRPr sz="1200" kern="1200">
          <a:solidFill>
            <a:schemeClr val="tx1"/>
          </a:solidFill>
          <a:latin typeface="+mn-lt"/>
          <a:ea typeface="+mn-ea"/>
          <a:cs typeface="+mn-cs"/>
        </a:defRPr>
      </a:lvl5pPr>
      <a:lvl6pPr marL="723900" indent="-190500" algn="l" defTabSz="914400" rtl="0" eaLnBrk="1" latinLnBrk="0" hangingPunct="1">
        <a:lnSpc>
          <a:spcPct val="100000"/>
        </a:lnSpc>
        <a:spcBef>
          <a:spcPts val="0"/>
        </a:spcBef>
        <a:spcAft>
          <a:spcPts val="600"/>
        </a:spcAft>
        <a:buFont typeface="Symbol" panose="05050102010706020507" pitchFamily="18" charset="2"/>
        <a:buChar char="-"/>
        <a:defRPr sz="1200" kern="1200">
          <a:solidFill>
            <a:schemeClr val="tx1"/>
          </a:solidFill>
          <a:latin typeface="+mn-lt"/>
          <a:ea typeface="+mn-ea"/>
          <a:cs typeface="+mn-cs"/>
        </a:defRPr>
      </a:lvl6pPr>
      <a:lvl7pPr marL="901700" indent="-177800" algn="l" defTabSz="914400" rtl="0" eaLnBrk="1" latinLnBrk="0" hangingPunct="1">
        <a:lnSpc>
          <a:spcPct val="100000"/>
        </a:lnSpc>
        <a:spcBef>
          <a:spcPts val="0"/>
        </a:spcBef>
        <a:spcAft>
          <a:spcPts val="600"/>
        </a:spcAft>
        <a:buFont typeface="Arial" panose="020B0604020202020204" pitchFamily="34" charset="0"/>
        <a:buChar char="•"/>
        <a:defRPr sz="1200" kern="1200">
          <a:solidFill>
            <a:schemeClr val="tx1"/>
          </a:solidFill>
          <a:latin typeface="+mn-lt"/>
          <a:ea typeface="+mn-ea"/>
          <a:cs typeface="+mn-cs"/>
        </a:defRPr>
      </a:lvl7pPr>
      <a:lvl8pPr marL="1079500" indent="-177800" algn="l" defTabSz="914400" rtl="0" eaLnBrk="1" latinLnBrk="0" hangingPunct="1">
        <a:lnSpc>
          <a:spcPct val="100000"/>
        </a:lnSpc>
        <a:spcBef>
          <a:spcPts val="0"/>
        </a:spcBef>
        <a:spcAft>
          <a:spcPts val="600"/>
        </a:spcAft>
        <a:buFont typeface="Symbol" panose="05050102010706020507" pitchFamily="18" charset="2"/>
        <a:buChar char="-"/>
        <a:defRPr sz="1200" kern="1200">
          <a:solidFill>
            <a:schemeClr val="tx1"/>
          </a:solidFill>
          <a:latin typeface="+mn-lt"/>
          <a:ea typeface="+mn-ea"/>
          <a:cs typeface="+mn-cs"/>
        </a:defRPr>
      </a:lvl8pPr>
      <a:lvl9pPr marL="1257300" indent="-177800" algn="l" defTabSz="914400" rtl="0" eaLnBrk="1" latinLnBrk="0" hangingPunct="1">
        <a:lnSpc>
          <a:spcPct val="100000"/>
        </a:lnSpc>
        <a:spcBef>
          <a:spcPts val="0"/>
        </a:spcBef>
        <a:spcAft>
          <a:spcPts val="600"/>
        </a:spcAft>
        <a:buFont typeface="Arial" panose="020B0604020202020204" pitchFamily="34" charset="0"/>
        <a:buChar char="•"/>
        <a:defRPr sz="12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026">
          <p15:clr>
            <a:srgbClr val="F26B43"/>
          </p15:clr>
        </p15:guide>
        <p15:guide id="2" pos="370">
          <p15:clr>
            <a:srgbClr val="F26B43"/>
          </p15:clr>
        </p15:guide>
        <p15:guide id="3" pos="7310">
          <p15:clr>
            <a:srgbClr val="F26B43"/>
          </p15:clr>
        </p15:guide>
        <p15:guide id="4" orient="horz" pos="3800">
          <p15:clr>
            <a:srgbClr val="F26B43"/>
          </p15:clr>
        </p15:guide>
        <p15:guide id="5" pos="3840">
          <p15:clr>
            <a:srgbClr val="C35EA4"/>
          </p15:clr>
        </p15:guide>
        <p15:guide id="6" orient="horz" pos="2414">
          <p15:clr>
            <a:srgbClr val="C35EA4"/>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Title Placeholder 15">
            <a:extLst>
              <a:ext uri="{FF2B5EF4-FFF2-40B4-BE49-F238E27FC236}">
                <a16:creationId xmlns:a16="http://schemas.microsoft.com/office/drawing/2014/main" id="{0C7060C7-D55F-F1B1-7C98-6901EAC44D38}"/>
              </a:ext>
            </a:extLst>
          </p:cNvPr>
          <p:cNvSpPr>
            <a:spLocks noGrp="1"/>
          </p:cNvSpPr>
          <p:nvPr>
            <p:ph type="title"/>
          </p:nvPr>
        </p:nvSpPr>
        <p:spPr>
          <a:xfrm>
            <a:off x="421340" y="394634"/>
            <a:ext cx="11344835" cy="704257"/>
          </a:xfrm>
          <a:prstGeom prst="rect">
            <a:avLst/>
          </a:prstGeom>
        </p:spPr>
        <p:txBody>
          <a:bodyPr vert="horz" lIns="91440" tIns="45720" rIns="91440" bIns="45720" rtlCol="0" anchor="t" anchorCtr="0">
            <a:noAutofit/>
          </a:bodyPr>
          <a:lstStyle/>
          <a:p>
            <a:r>
              <a:rPr lang="en-US" dirty="0"/>
              <a:t>Click to edit Master title style</a:t>
            </a:r>
          </a:p>
        </p:txBody>
      </p:sp>
      <p:sp>
        <p:nvSpPr>
          <p:cNvPr id="17" name="Text Placeholder 16">
            <a:extLst>
              <a:ext uri="{FF2B5EF4-FFF2-40B4-BE49-F238E27FC236}">
                <a16:creationId xmlns:a16="http://schemas.microsoft.com/office/drawing/2014/main" id="{4AA535E7-42A0-3B4C-C480-9B675B6999BA}"/>
              </a:ext>
            </a:extLst>
          </p:cNvPr>
          <p:cNvSpPr>
            <a:spLocks noGrp="1"/>
          </p:cNvSpPr>
          <p:nvPr>
            <p:ph type="body" idx="1"/>
          </p:nvPr>
        </p:nvSpPr>
        <p:spPr>
          <a:xfrm>
            <a:off x="421340" y="1402567"/>
            <a:ext cx="11344835" cy="4351338"/>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2" name="Picture 1" descr="A blue and black sign&#10;&#10;Description automatically generated">
            <a:extLst>
              <a:ext uri="{FF2B5EF4-FFF2-40B4-BE49-F238E27FC236}">
                <a16:creationId xmlns:a16="http://schemas.microsoft.com/office/drawing/2014/main" id="{4985161E-46A6-8E98-853A-D7EE271A6D35}"/>
              </a:ext>
            </a:extLst>
          </p:cNvPr>
          <p:cNvPicPr>
            <a:picLocks noChangeAspect="1"/>
          </p:cNvPicPr>
          <p:nvPr userDrawn="1"/>
        </p:nvPicPr>
        <p:blipFill>
          <a:blip r:embed="rId27"/>
          <a:stretch>
            <a:fillRect/>
          </a:stretch>
        </p:blipFill>
        <p:spPr>
          <a:xfrm>
            <a:off x="534463" y="6253070"/>
            <a:ext cx="2049345" cy="347250"/>
          </a:xfrm>
          <a:prstGeom prst="rect">
            <a:avLst/>
          </a:prstGeom>
        </p:spPr>
      </p:pic>
      <p:sp>
        <p:nvSpPr>
          <p:cNvPr id="3" name="TextBox 2">
            <a:extLst>
              <a:ext uri="{FF2B5EF4-FFF2-40B4-BE49-F238E27FC236}">
                <a16:creationId xmlns:a16="http://schemas.microsoft.com/office/drawing/2014/main" id="{392ACA9C-D5F5-4810-7B1F-EB37D847BC15}"/>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10" name="TextBox 9">
            <a:extLst>
              <a:ext uri="{FF2B5EF4-FFF2-40B4-BE49-F238E27FC236}">
                <a16:creationId xmlns:a16="http://schemas.microsoft.com/office/drawing/2014/main" id="{7DD94391-93AF-F473-B2A9-1F8322983CED}"/>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4010668283"/>
      </p:ext>
    </p:extLst>
  </p:cSld>
  <p:clrMap bg1="lt1" tx1="dk1" bg2="lt2" tx2="dk2" accent1="accent1" accent2="accent2" accent3="accent3" accent4="accent4" accent5="accent5" accent6="accent6" hlink="hlink" folHlink="folHlink"/>
  <p:sldLayoutIdLst>
    <p:sldLayoutId id="2147485305" r:id="rId1"/>
    <p:sldLayoutId id="2147485306" r:id="rId2"/>
    <p:sldLayoutId id="2147485307" r:id="rId3"/>
    <p:sldLayoutId id="2147485308" r:id="rId4"/>
    <p:sldLayoutId id="2147485309" r:id="rId5"/>
    <p:sldLayoutId id="2147485310" r:id="rId6"/>
    <p:sldLayoutId id="2147485311" r:id="rId7"/>
    <p:sldLayoutId id="2147485312" r:id="rId8"/>
    <p:sldLayoutId id="2147485313" r:id="rId9"/>
    <p:sldLayoutId id="2147485314" r:id="rId10"/>
    <p:sldLayoutId id="2147485315" r:id="rId11"/>
    <p:sldLayoutId id="2147485316" r:id="rId12"/>
    <p:sldLayoutId id="2147485317" r:id="rId13"/>
    <p:sldLayoutId id="2147485318" r:id="rId14"/>
    <p:sldLayoutId id="2147485319" r:id="rId15"/>
    <p:sldLayoutId id="2147485320" r:id="rId16"/>
    <p:sldLayoutId id="2147485321" r:id="rId17"/>
    <p:sldLayoutId id="2147485322" r:id="rId18"/>
    <p:sldLayoutId id="2147485323" r:id="rId19"/>
    <p:sldLayoutId id="2147485324" r:id="rId20"/>
    <p:sldLayoutId id="2147485325" r:id="rId21"/>
    <p:sldLayoutId id="2147485326" r:id="rId22"/>
    <p:sldLayoutId id="2147485327" r:id="rId23"/>
    <p:sldLayoutId id="2147485328" r:id="rId24"/>
    <p:sldLayoutId id="2147485329"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0000"/>
        </a:lnSpc>
        <a:spcBef>
          <a:spcPct val="0"/>
        </a:spcBef>
        <a:buNone/>
        <a:defRPr sz="36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CE4F4E2-A005-44A0-B66A-39FF68B709E2}" type="datetimeFigureOut">
              <a:rPr lang="en-US" smtClean="0">
                <a:solidFill>
                  <a:prstClr val="black">
                    <a:tint val="75000"/>
                  </a:prstClr>
                </a:solidFill>
              </a:rPr>
              <a:pPr/>
              <a:t>6/2/25</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9BFA3AC-7141-490A-978A-528771B4161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4898056"/>
      </p:ext>
    </p:extLst>
  </p:cSld>
  <p:clrMap bg1="lt1" tx1="dk1" bg2="lt2" tx2="dk2" accent1="accent1" accent2="accent2" accent3="accent3" accent4="accent4" accent5="accent5" accent6="accent6" hlink="hlink" folHlink="folHlink"/>
  <p:sldLayoutIdLst>
    <p:sldLayoutId id="2147485331" r:id="rId1"/>
    <p:sldLayoutId id="2147485332" r:id="rId2"/>
    <p:sldLayoutId id="2147485333" r:id="rId3"/>
    <p:sldLayoutId id="2147485334" r:id="rId4"/>
    <p:sldLayoutId id="2147485335" r:id="rId5"/>
    <p:sldLayoutId id="2147485336" r:id="rId6"/>
    <p:sldLayoutId id="2147485337" r:id="rId7"/>
    <p:sldLayoutId id="2147485338" r:id="rId8"/>
    <p:sldLayoutId id="2147485339" r:id="rId9"/>
    <p:sldLayoutId id="2147485340" r:id="rId10"/>
    <p:sldLayoutId id="2147485341"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Holder 2">
            <a:extLst>
              <a:ext uri="{FF2B5EF4-FFF2-40B4-BE49-F238E27FC236}">
                <a16:creationId xmlns:a16="http://schemas.microsoft.com/office/drawing/2014/main" id="{24EB185C-ACC9-1B4B-88E8-9EB1D4B14778}"/>
              </a:ext>
            </a:extLst>
          </p:cNvPr>
          <p:cNvSpPr>
            <a:spLocks noGrp="1" noChangeArrowheads="1"/>
          </p:cNvSpPr>
          <p:nvPr>
            <p:ph type="title"/>
          </p:nvPr>
        </p:nvSpPr>
        <p:spPr bwMode="auto">
          <a:xfrm>
            <a:off x="1921934" y="984251"/>
            <a:ext cx="83481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lvl="0"/>
            <a:endParaRPr lang="en-US" altLang="en-US"/>
          </a:p>
        </p:txBody>
      </p:sp>
      <p:sp>
        <p:nvSpPr>
          <p:cNvPr id="1027" name="Holder 3">
            <a:extLst>
              <a:ext uri="{FF2B5EF4-FFF2-40B4-BE49-F238E27FC236}">
                <a16:creationId xmlns:a16="http://schemas.microsoft.com/office/drawing/2014/main" id="{B0CA9E96-CB51-5143-A18B-A9D7311ED62E}"/>
              </a:ext>
            </a:extLst>
          </p:cNvPr>
          <p:cNvSpPr>
            <a:spLocks noGrp="1" noChangeArrowheads="1"/>
          </p:cNvSpPr>
          <p:nvPr>
            <p:ph type="body" idx="1"/>
          </p:nvPr>
        </p:nvSpPr>
        <p:spPr bwMode="auto">
          <a:xfrm>
            <a:off x="609600" y="1576389"/>
            <a:ext cx="10972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lvl="0"/>
            <a:endParaRPr lang="en-US" altLang="en-US"/>
          </a:p>
        </p:txBody>
      </p:sp>
      <p:sp>
        <p:nvSpPr>
          <p:cNvPr id="4" name="Holder 4">
            <a:extLst>
              <a:ext uri="{FF2B5EF4-FFF2-40B4-BE49-F238E27FC236}">
                <a16:creationId xmlns:a16="http://schemas.microsoft.com/office/drawing/2014/main" id="{AF6763EE-0163-E34B-A761-E06F3B4EF543}"/>
              </a:ext>
            </a:extLst>
          </p:cNvPr>
          <p:cNvSpPr>
            <a:spLocks noGrp="1"/>
          </p:cNvSpPr>
          <p:nvPr>
            <p:ph type="ftr" sz="quarter" idx="5"/>
          </p:nvPr>
        </p:nvSpPr>
        <p:spPr>
          <a:xfrm>
            <a:off x="4144434" y="6376988"/>
            <a:ext cx="3903133" cy="276999"/>
          </a:xfrm>
          <a:prstGeom prst="rect">
            <a:avLst/>
          </a:prstGeom>
        </p:spPr>
        <p:txBody>
          <a:bodyPr wrap="square" lIns="0" tIns="0" rIns="0" bIns="0">
            <a:spAutoFit/>
          </a:bodyPr>
          <a:lstStyle>
            <a:lvl1pPr algn="ctr">
              <a:defRPr>
                <a:solidFill>
                  <a:schemeClr val="tx1">
                    <a:tint val="75000"/>
                  </a:schemeClr>
                </a:solidFill>
                <a:ea typeface="ＭＳ Ｐゴシック" panose="020B0600070205080204" pitchFamily="34" charset="-128"/>
              </a:defRPr>
            </a:lvl1pPr>
          </a:lstStyle>
          <a:p>
            <a:pPr>
              <a:defRPr/>
            </a:pPr>
            <a:endParaRPr/>
          </a:p>
        </p:txBody>
      </p:sp>
      <p:sp>
        <p:nvSpPr>
          <p:cNvPr id="5" name="Holder 5">
            <a:extLst>
              <a:ext uri="{FF2B5EF4-FFF2-40B4-BE49-F238E27FC236}">
                <a16:creationId xmlns:a16="http://schemas.microsoft.com/office/drawing/2014/main" id="{4A5C2437-6D88-7447-BCDD-A8727F248A25}"/>
              </a:ext>
            </a:extLst>
          </p:cNvPr>
          <p:cNvSpPr>
            <a:spLocks noGrp="1"/>
          </p:cNvSpPr>
          <p:nvPr>
            <p:ph type="dt" sz="half" idx="6"/>
          </p:nvPr>
        </p:nvSpPr>
        <p:spPr>
          <a:xfrm>
            <a:off x="609600" y="6376988"/>
            <a:ext cx="2804584" cy="276999"/>
          </a:xfrm>
          <a:prstGeom prst="rect">
            <a:avLst/>
          </a:prstGeom>
        </p:spPr>
        <p:txBody>
          <a:bodyPr wrap="square" lIns="0" tIns="0" rIns="0" bIns="0">
            <a:spAutoFit/>
          </a:bodyPr>
          <a:lstStyle>
            <a:lvl1pPr algn="l">
              <a:defRPr>
                <a:solidFill>
                  <a:schemeClr val="tx1">
                    <a:tint val="75000"/>
                  </a:schemeClr>
                </a:solidFill>
                <a:ea typeface="ＭＳ Ｐゴシック" panose="020B0600070205080204" pitchFamily="34" charset="-128"/>
              </a:defRPr>
            </a:lvl1pPr>
          </a:lstStyle>
          <a:p>
            <a:pPr>
              <a:defRPr/>
            </a:pPr>
            <a:fld id="{EE0E3E86-0464-8A4E-8746-829335A87B2C}" type="datetimeFigureOut">
              <a:rPr lang="en-US"/>
              <a:pPr>
                <a:defRPr/>
              </a:pPr>
              <a:t>6/2/25</a:t>
            </a:fld>
            <a:endParaRPr lang="en-US"/>
          </a:p>
        </p:txBody>
      </p:sp>
      <p:sp>
        <p:nvSpPr>
          <p:cNvPr id="6" name="Holder 6">
            <a:extLst>
              <a:ext uri="{FF2B5EF4-FFF2-40B4-BE49-F238E27FC236}">
                <a16:creationId xmlns:a16="http://schemas.microsoft.com/office/drawing/2014/main" id="{4F9B5FEC-B971-0B4E-B9DF-FDD0420B0E00}"/>
              </a:ext>
            </a:extLst>
          </p:cNvPr>
          <p:cNvSpPr>
            <a:spLocks noGrp="1"/>
          </p:cNvSpPr>
          <p:nvPr>
            <p:ph type="sldNum" sz="quarter" idx="7"/>
          </p:nvPr>
        </p:nvSpPr>
        <p:spPr>
          <a:xfrm>
            <a:off x="8777819" y="6376988"/>
            <a:ext cx="2804583" cy="276999"/>
          </a:xfrm>
          <a:prstGeom prst="rect">
            <a:avLst/>
          </a:prstGeom>
        </p:spPr>
        <p:txBody>
          <a:bodyPr vert="horz" wrap="square" lIns="0" tIns="0" rIns="0" bIns="0" numCol="1" anchor="t" anchorCtr="0" compatLnSpc="1">
            <a:prstTxWarp prst="textNoShape">
              <a:avLst/>
            </a:prstTxWarp>
            <a:spAutoFit/>
          </a:bodyPr>
          <a:lstStyle>
            <a:lvl1pPr algn="r">
              <a:defRPr>
                <a:solidFill>
                  <a:srgbClr val="898989"/>
                </a:solidFill>
              </a:defRPr>
            </a:lvl1pPr>
          </a:lstStyle>
          <a:p>
            <a:fld id="{B612FA58-83E9-2843-A963-3C961E340553}" type="slidenum">
              <a:rPr lang="en-US" altLang="en-US"/>
              <a:pPr/>
              <a:t>‹#›</a:t>
            </a:fld>
            <a:endParaRPr lang="en-US" altLang="en-US"/>
          </a:p>
        </p:txBody>
      </p:sp>
    </p:spTree>
    <p:extLst>
      <p:ext uri="{BB962C8B-B14F-4D97-AF65-F5344CB8AC3E}">
        <p14:creationId xmlns:p14="http://schemas.microsoft.com/office/powerpoint/2010/main" val="1139303700"/>
      </p:ext>
    </p:extLst>
  </p:cSld>
  <p:clrMap bg1="lt1" tx1="dk1" bg2="lt2" tx2="dk2" accent1="accent1" accent2="accent2" accent3="accent3" accent4="accent4" accent5="accent5" accent6="accent6" hlink="hlink" folHlink="folHlink"/>
  <p:sldLayoutIdLst>
    <p:sldLayoutId id="2147485343" r:id="rId1"/>
    <p:sldLayoutId id="2147485344" r:id="rId2"/>
    <p:sldLayoutId id="2147485345" r:id="rId3"/>
    <p:sldLayoutId id="2147485346" r:id="rId4"/>
    <p:sldLayoutId id="2147485347" r:id="rId5"/>
    <p:sldLayoutId id="2147485348" r:id="rId6"/>
    <p:sldLayoutId id="2147485349" r:id="rId7"/>
    <p:sldLayoutId id="2147485350" r:id="rId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rtl="0" eaLnBrk="0" fontAlgn="base" hangingPunct="0">
        <a:spcBef>
          <a:spcPct val="0"/>
        </a:spcBef>
        <a:spcAft>
          <a:spcPct val="0"/>
        </a:spcAft>
        <a:defRPr>
          <a:solidFill>
            <a:schemeClr val="tx2"/>
          </a:solidFill>
          <a:latin typeface="+mj-lt"/>
          <a:ea typeface="+mj-ea"/>
          <a:cs typeface="+mj-cs"/>
        </a:defRPr>
      </a:lvl1pPr>
      <a:lvl2pPr algn="ctr" rtl="0" eaLnBrk="0" fontAlgn="base" hangingPunct="0">
        <a:spcBef>
          <a:spcPct val="0"/>
        </a:spcBef>
        <a:spcAft>
          <a:spcPct val="0"/>
        </a:spcAft>
        <a:defRPr>
          <a:solidFill>
            <a:schemeClr val="tx2"/>
          </a:solidFill>
          <a:latin typeface="Calibri" panose="020F0502020204030204" pitchFamily="34" charset="0"/>
        </a:defRPr>
      </a:lvl2pPr>
      <a:lvl3pPr algn="ctr" rtl="0" eaLnBrk="0" fontAlgn="base" hangingPunct="0">
        <a:spcBef>
          <a:spcPct val="0"/>
        </a:spcBef>
        <a:spcAft>
          <a:spcPct val="0"/>
        </a:spcAft>
        <a:defRPr>
          <a:solidFill>
            <a:schemeClr val="tx2"/>
          </a:solidFill>
          <a:latin typeface="Calibri" panose="020F0502020204030204" pitchFamily="34" charset="0"/>
        </a:defRPr>
      </a:lvl3pPr>
      <a:lvl4pPr algn="ctr" rtl="0" eaLnBrk="0" fontAlgn="base" hangingPunct="0">
        <a:spcBef>
          <a:spcPct val="0"/>
        </a:spcBef>
        <a:spcAft>
          <a:spcPct val="0"/>
        </a:spcAft>
        <a:defRPr>
          <a:solidFill>
            <a:schemeClr val="tx2"/>
          </a:solidFill>
          <a:latin typeface="Calibri" panose="020F0502020204030204" pitchFamily="34" charset="0"/>
        </a:defRPr>
      </a:lvl4pPr>
      <a:lvl5pPr algn="ctr" rtl="0" eaLnBrk="0" fontAlgn="base" hangingPunct="0">
        <a:spcBef>
          <a:spcPct val="0"/>
        </a:spcBef>
        <a:spcAft>
          <a:spcPct val="0"/>
        </a:spcAft>
        <a:defRPr>
          <a:solidFill>
            <a:schemeClr val="tx2"/>
          </a:solidFill>
          <a:latin typeface="Calibri" panose="020F0502020204030204" pitchFamily="34" charset="0"/>
        </a:defRPr>
      </a:lvl5pPr>
      <a:lvl6pPr marL="457189" algn="ctr" rtl="0" eaLnBrk="0" fontAlgn="base" hangingPunct="0">
        <a:spcBef>
          <a:spcPct val="0"/>
        </a:spcBef>
        <a:spcAft>
          <a:spcPct val="0"/>
        </a:spcAft>
        <a:defRPr>
          <a:solidFill>
            <a:schemeClr val="tx2"/>
          </a:solidFill>
          <a:latin typeface="Calibri" panose="020F0502020204030204" pitchFamily="34" charset="0"/>
        </a:defRPr>
      </a:lvl6pPr>
      <a:lvl7pPr marL="914377" algn="ctr" rtl="0" eaLnBrk="0" fontAlgn="base" hangingPunct="0">
        <a:spcBef>
          <a:spcPct val="0"/>
        </a:spcBef>
        <a:spcAft>
          <a:spcPct val="0"/>
        </a:spcAft>
        <a:defRPr>
          <a:solidFill>
            <a:schemeClr val="tx2"/>
          </a:solidFill>
          <a:latin typeface="Calibri" panose="020F0502020204030204" pitchFamily="34" charset="0"/>
        </a:defRPr>
      </a:lvl7pPr>
      <a:lvl8pPr marL="1371566" algn="ctr" rtl="0" eaLnBrk="0" fontAlgn="base" hangingPunct="0">
        <a:spcBef>
          <a:spcPct val="0"/>
        </a:spcBef>
        <a:spcAft>
          <a:spcPct val="0"/>
        </a:spcAft>
        <a:defRPr>
          <a:solidFill>
            <a:schemeClr val="tx2"/>
          </a:solidFill>
          <a:latin typeface="Calibri" panose="020F0502020204030204" pitchFamily="34" charset="0"/>
        </a:defRPr>
      </a:lvl8pPr>
      <a:lvl9pPr marL="1828754" algn="ctr" rtl="0" eaLnBrk="0" fontAlgn="base" hangingPunct="0">
        <a:spcBef>
          <a:spcPct val="0"/>
        </a:spcBef>
        <a:spcAft>
          <a:spcPct val="0"/>
        </a:spcAft>
        <a:defRPr>
          <a:solidFill>
            <a:schemeClr val="tx2"/>
          </a:solidFill>
          <a:latin typeface="Calibri" panose="020F0502020204030204" pitchFamily="34" charset="0"/>
        </a:defRPr>
      </a:lvl9pPr>
    </p:titleStyle>
    <p:bodyStyle>
      <a:lvl1pPr algn="l" rtl="0" eaLnBrk="0" fontAlgn="base" hangingPunct="0">
        <a:spcBef>
          <a:spcPct val="20000"/>
        </a:spcBef>
        <a:spcAft>
          <a:spcPct val="0"/>
        </a:spcAft>
        <a:defRPr>
          <a:solidFill>
            <a:schemeClr val="tx1"/>
          </a:solidFill>
          <a:latin typeface="+mn-lt"/>
          <a:ea typeface="+mn-ea"/>
          <a:cs typeface="+mn-cs"/>
        </a:defRPr>
      </a:lvl1pPr>
      <a:lvl2pPr marL="301618" algn="l" rtl="0" eaLnBrk="0" fontAlgn="base" hangingPunct="0">
        <a:spcBef>
          <a:spcPct val="20000"/>
        </a:spcBef>
        <a:spcAft>
          <a:spcPct val="0"/>
        </a:spcAft>
        <a:defRPr>
          <a:solidFill>
            <a:schemeClr val="tx1"/>
          </a:solidFill>
          <a:latin typeface="+mn-lt"/>
          <a:ea typeface="+mn-ea"/>
          <a:cs typeface="+mn-cs"/>
        </a:defRPr>
      </a:lvl2pPr>
      <a:lvl3pPr marL="604824" algn="l" rtl="0" eaLnBrk="0" fontAlgn="base" hangingPunct="0">
        <a:spcBef>
          <a:spcPct val="20000"/>
        </a:spcBef>
        <a:spcAft>
          <a:spcPct val="0"/>
        </a:spcAft>
        <a:defRPr>
          <a:solidFill>
            <a:schemeClr val="tx1"/>
          </a:solidFill>
          <a:latin typeface="+mn-lt"/>
          <a:ea typeface="+mn-ea"/>
          <a:cs typeface="+mn-cs"/>
        </a:defRPr>
      </a:lvl3pPr>
      <a:lvl4pPr marL="906440" algn="l" rtl="0" eaLnBrk="0" fontAlgn="base" hangingPunct="0">
        <a:spcBef>
          <a:spcPct val="20000"/>
        </a:spcBef>
        <a:spcAft>
          <a:spcPct val="0"/>
        </a:spcAft>
        <a:defRPr>
          <a:solidFill>
            <a:schemeClr val="tx1"/>
          </a:solidFill>
          <a:latin typeface="+mn-lt"/>
          <a:ea typeface="+mn-ea"/>
          <a:cs typeface="+mn-cs"/>
        </a:defRPr>
      </a:lvl4pPr>
      <a:lvl5pPr marL="1209644" algn="l" rtl="0" eaLnBrk="0" fontAlgn="base" hangingPunct="0">
        <a:spcBef>
          <a:spcPct val="20000"/>
        </a:spcBef>
        <a:spcAft>
          <a:spcPct val="0"/>
        </a:spcAft>
        <a:defRPr>
          <a:solidFill>
            <a:schemeClr val="tx1"/>
          </a:solidFill>
          <a:latin typeface="+mn-lt"/>
          <a:ea typeface="+mn-ea"/>
          <a:cs typeface="+mn-cs"/>
        </a:defRPr>
      </a:lvl5pPr>
      <a:lvl6pPr marL="1512837">
        <a:defRPr>
          <a:latin typeface="+mn-lt"/>
          <a:ea typeface="+mn-ea"/>
          <a:cs typeface="+mn-cs"/>
        </a:defRPr>
      </a:lvl6pPr>
      <a:lvl7pPr marL="1815405">
        <a:defRPr>
          <a:latin typeface="+mn-lt"/>
          <a:ea typeface="+mn-ea"/>
          <a:cs typeface="+mn-cs"/>
        </a:defRPr>
      </a:lvl7pPr>
      <a:lvl8pPr marL="2117972">
        <a:defRPr>
          <a:latin typeface="+mn-lt"/>
          <a:ea typeface="+mn-ea"/>
          <a:cs typeface="+mn-cs"/>
        </a:defRPr>
      </a:lvl8pPr>
      <a:lvl9pPr marL="2420539">
        <a:defRPr>
          <a:latin typeface="+mn-lt"/>
          <a:ea typeface="+mn-ea"/>
          <a:cs typeface="+mn-cs"/>
        </a:defRPr>
      </a:lvl9pPr>
    </p:bodyStyle>
    <p:otherStyle>
      <a:lvl1pPr marL="0">
        <a:defRPr>
          <a:latin typeface="+mn-lt"/>
          <a:ea typeface="+mn-ea"/>
          <a:cs typeface="+mn-cs"/>
        </a:defRPr>
      </a:lvl1pPr>
      <a:lvl2pPr marL="302567">
        <a:defRPr>
          <a:latin typeface="+mn-lt"/>
          <a:ea typeface="+mn-ea"/>
          <a:cs typeface="+mn-cs"/>
        </a:defRPr>
      </a:lvl2pPr>
      <a:lvl3pPr marL="605136">
        <a:defRPr>
          <a:latin typeface="+mn-lt"/>
          <a:ea typeface="+mn-ea"/>
          <a:cs typeface="+mn-cs"/>
        </a:defRPr>
      </a:lvl3pPr>
      <a:lvl4pPr marL="907703">
        <a:defRPr>
          <a:latin typeface="+mn-lt"/>
          <a:ea typeface="+mn-ea"/>
          <a:cs typeface="+mn-cs"/>
        </a:defRPr>
      </a:lvl4pPr>
      <a:lvl5pPr marL="1210270">
        <a:defRPr>
          <a:latin typeface="+mn-lt"/>
          <a:ea typeface="+mn-ea"/>
          <a:cs typeface="+mn-cs"/>
        </a:defRPr>
      </a:lvl5pPr>
      <a:lvl6pPr marL="1512837">
        <a:defRPr>
          <a:latin typeface="+mn-lt"/>
          <a:ea typeface="+mn-ea"/>
          <a:cs typeface="+mn-cs"/>
        </a:defRPr>
      </a:lvl6pPr>
      <a:lvl7pPr marL="1815405">
        <a:defRPr>
          <a:latin typeface="+mn-lt"/>
          <a:ea typeface="+mn-ea"/>
          <a:cs typeface="+mn-cs"/>
        </a:defRPr>
      </a:lvl7pPr>
      <a:lvl8pPr marL="2117972">
        <a:defRPr>
          <a:latin typeface="+mn-lt"/>
          <a:ea typeface="+mn-ea"/>
          <a:cs typeface="+mn-cs"/>
        </a:defRPr>
      </a:lvl8pPr>
      <a:lvl9pPr marL="2420539">
        <a:defRPr>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CB8747A-F3F5-6F46-83CA-70B3817A66B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39BEFC4-5A27-914F-A0B0-279A055E604B}"/>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17FA3B1-CA5C-3B4E-9444-70130041AF9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86B6994D-C6A1-F343-8148-5B74B182F2E4}"/>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F73D430D-ED15-4F46-AE9F-FA8460B8D6FC}"/>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4D5984C-0D0D-DC45-AB8C-8BD40CB8C6EB}" type="slidenum">
              <a:rPr lang="en-US" smtClean="0"/>
              <a:t>‹#›</a:t>
            </a:fld>
            <a:endParaRPr lang="en-US"/>
          </a:p>
        </p:txBody>
      </p:sp>
    </p:spTree>
    <p:extLst>
      <p:ext uri="{BB962C8B-B14F-4D97-AF65-F5344CB8AC3E}">
        <p14:creationId xmlns:p14="http://schemas.microsoft.com/office/powerpoint/2010/main" val="1256848693"/>
      </p:ext>
    </p:extLst>
  </p:cSld>
  <p:clrMap bg1="lt1" tx1="dk1" bg2="lt2" tx2="dk2" accent1="accent1" accent2="accent2" accent3="accent3" accent4="accent4" accent5="accent5" accent6="accent6" hlink="hlink" folHlink="folHlink"/>
  <p:sldLayoutIdLst>
    <p:sldLayoutId id="2147485352" r:id="rId1"/>
    <p:sldLayoutId id="2147485353" r:id="rId2"/>
    <p:sldLayoutId id="2147485354" r:id="rId3"/>
    <p:sldLayoutId id="2147485355" r:id="rId4"/>
    <p:sldLayoutId id="2147485356" r:id="rId5"/>
    <p:sldLayoutId id="2147485357" r:id="rId6"/>
    <p:sldLayoutId id="2147485358" r:id="rId7"/>
    <p:sldLayoutId id="2147485359" r:id="rId8"/>
    <p:sldLayoutId id="2147485360" r:id="rId9"/>
    <p:sldLayoutId id="2147485361" r:id="rId10"/>
    <p:sldLayoutId id="2147485362" r:id="rId11"/>
    <p:sldLayoutId id="2147485363" r:id="rId12"/>
    <p:sldLayoutId id="2147485364" r:id="rId13"/>
    <p:sldLayoutId id="2147485365" r:id="rId14"/>
    <p:sldLayoutId id="2147485368" r:id="rId15"/>
    <p:sldLayoutId id="2147485369" r:id="rId16"/>
    <p:sldLayoutId id="2147485370" r:id="rId17"/>
    <p:sldLayoutId id="2147485371" r:id="rId18"/>
    <p:sldLayoutId id="2147485372" r:id="rId19"/>
    <p:sldLayoutId id="2147485373" r:id="rId20"/>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dt="0"/>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alpha val="0"/>
          </a:schemeClr>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AAEDF7A-EAE0-555C-E61A-8323BCD91B89}"/>
              </a:ext>
            </a:extLst>
          </p:cNvPr>
          <p:cNvSpPr/>
          <p:nvPr userDrawn="1"/>
        </p:nvSpPr>
        <p:spPr>
          <a:xfrm>
            <a:off x="0" y="0"/>
            <a:ext cx="12192000" cy="348293"/>
          </a:xfrm>
          <a:prstGeom prst="rect">
            <a:avLst/>
          </a:prstGeom>
          <a:solidFill>
            <a:srgbClr val="0F3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 name="Rectangle 4">
            <a:extLst>
              <a:ext uri="{FF2B5EF4-FFF2-40B4-BE49-F238E27FC236}">
                <a16:creationId xmlns:a16="http://schemas.microsoft.com/office/drawing/2014/main" id="{CB2249B9-B8B6-D95D-3B00-542B85111CF4}"/>
              </a:ext>
            </a:extLst>
          </p:cNvPr>
          <p:cNvSpPr/>
          <p:nvPr userDrawn="1"/>
        </p:nvSpPr>
        <p:spPr>
          <a:xfrm>
            <a:off x="0" y="348294"/>
            <a:ext cx="12192000" cy="70836"/>
          </a:xfrm>
          <a:prstGeom prst="rect">
            <a:avLst/>
          </a:prstGeom>
          <a:solidFill>
            <a:srgbClr val="6BBE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6" name="Picture 5" descr="A picture containing black, screenshot, black and white, symmetry&#10;&#10;Description automatically generated">
            <a:extLst>
              <a:ext uri="{FF2B5EF4-FFF2-40B4-BE49-F238E27FC236}">
                <a16:creationId xmlns:a16="http://schemas.microsoft.com/office/drawing/2014/main" id="{78A6E4F9-65F1-6038-7801-D89B415ACD8D}"/>
              </a:ext>
            </a:extLst>
          </p:cNvPr>
          <p:cNvPicPr>
            <a:picLocks noChangeAspect="1"/>
          </p:cNvPicPr>
          <p:nvPr userDrawn="1"/>
        </p:nvPicPr>
        <p:blipFill rotWithShape="1">
          <a:blip r:embed="rId6"/>
          <a:srcRect l="131" t="47412" r="20399" b="48585"/>
          <a:stretch/>
        </p:blipFill>
        <p:spPr>
          <a:xfrm>
            <a:off x="-5395" y="-1"/>
            <a:ext cx="12192000" cy="349617"/>
          </a:xfrm>
          <a:prstGeom prst="rect">
            <a:avLst/>
          </a:prstGeom>
        </p:spPr>
      </p:pic>
      <p:pic>
        <p:nvPicPr>
          <p:cNvPr id="2" name="Picture 1" descr="Blue text on a black background&#10;&#10;Description automatically generated">
            <a:extLst>
              <a:ext uri="{FF2B5EF4-FFF2-40B4-BE49-F238E27FC236}">
                <a16:creationId xmlns:a16="http://schemas.microsoft.com/office/drawing/2014/main" id="{61F04A4F-4F37-C0EC-A410-68AE6DA90572}"/>
              </a:ext>
            </a:extLst>
          </p:cNvPr>
          <p:cNvPicPr>
            <a:picLocks noChangeAspect="1"/>
          </p:cNvPicPr>
          <p:nvPr userDrawn="1"/>
        </p:nvPicPr>
        <p:blipFill>
          <a:blip r:embed="rId7"/>
          <a:stretch>
            <a:fillRect/>
          </a:stretch>
        </p:blipFill>
        <p:spPr>
          <a:xfrm>
            <a:off x="10871201" y="6273801"/>
            <a:ext cx="1231076" cy="475841"/>
          </a:xfrm>
          <a:prstGeom prst="rect">
            <a:avLst/>
          </a:prstGeom>
        </p:spPr>
      </p:pic>
      <p:sp>
        <p:nvSpPr>
          <p:cNvPr id="4" name="Title Placeholder 3">
            <a:extLst>
              <a:ext uri="{FF2B5EF4-FFF2-40B4-BE49-F238E27FC236}">
                <a16:creationId xmlns:a16="http://schemas.microsoft.com/office/drawing/2014/main" id="{CA22BF65-EA05-8C9E-65AD-8DA0A247943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7" name="Text Placeholder 6">
            <a:extLst>
              <a:ext uri="{FF2B5EF4-FFF2-40B4-BE49-F238E27FC236}">
                <a16:creationId xmlns:a16="http://schemas.microsoft.com/office/drawing/2014/main" id="{FCFEE17C-771B-C892-0535-7562C186FDB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85401186"/>
      </p:ext>
    </p:extLst>
  </p:cSld>
  <p:clrMap bg1="lt1" tx1="dk1" bg2="lt2" tx2="dk2" accent1="accent1" accent2="accent2" accent3="accent3" accent4="accent4" accent5="accent5" accent6="accent6" hlink="hlink" folHlink="folHlink"/>
  <p:sldLayoutIdLst>
    <p:sldLayoutId id="2147485375" r:id="rId1"/>
    <p:sldLayoutId id="2147485376" r:id="rId2"/>
    <p:sldLayoutId id="2147485377" r:id="rId3"/>
    <p:sldLayoutId id="2147485378" r:id="rId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rtl="0" eaLnBrk="1" fontAlgn="base" hangingPunct="1">
        <a:spcBef>
          <a:spcPct val="0"/>
        </a:spcBef>
        <a:spcAft>
          <a:spcPct val="0"/>
        </a:spcAft>
        <a:defRPr sz="4267" b="1" i="0">
          <a:solidFill>
            <a:srgbClr val="14467E"/>
          </a:solidFill>
          <a:latin typeface="+mn-lt"/>
          <a:ea typeface="+mj-ea"/>
          <a:cs typeface="+mj-cs"/>
        </a:defRPr>
      </a:lvl1pPr>
      <a:lvl2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5pPr>
      <a:lvl6pPr marL="609585"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6pPr>
      <a:lvl7pPr marL="1219170"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7pPr>
      <a:lvl8pPr marL="1828754"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8pPr>
      <a:lvl9pPr marL="2438339"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9pPr>
    </p:titleStyle>
    <p:bodyStyle>
      <a:lvl1pPr marL="457189" indent="-457189" algn="l" rtl="0" eaLnBrk="1" fontAlgn="base" hangingPunct="1">
        <a:spcBef>
          <a:spcPct val="20000"/>
        </a:spcBef>
        <a:spcAft>
          <a:spcPct val="0"/>
        </a:spcAft>
        <a:buChar char="•"/>
        <a:defRPr sz="3200">
          <a:solidFill>
            <a:schemeClr val="tx1"/>
          </a:solidFill>
          <a:latin typeface="+mn-lt"/>
          <a:ea typeface="+mn-ea"/>
          <a:cs typeface="+mn-cs"/>
        </a:defRPr>
      </a:lvl1pPr>
      <a:lvl2pPr marL="990575" indent="-380990" algn="l" rtl="0" eaLnBrk="1" fontAlgn="base" hangingPunct="1">
        <a:spcBef>
          <a:spcPct val="20000"/>
        </a:spcBef>
        <a:spcAft>
          <a:spcPct val="0"/>
        </a:spcAft>
        <a:buChar char="–"/>
        <a:defRPr sz="2667">
          <a:solidFill>
            <a:schemeClr val="tx1"/>
          </a:solidFill>
          <a:latin typeface="+mn-lt"/>
          <a:ea typeface="+mn-ea"/>
        </a:defRPr>
      </a:lvl2pPr>
      <a:lvl3pPr marL="1523962" indent="-304792" algn="l" rtl="0" eaLnBrk="1" fontAlgn="base" hangingPunct="1">
        <a:spcBef>
          <a:spcPct val="20000"/>
        </a:spcBef>
        <a:spcAft>
          <a:spcPct val="0"/>
        </a:spcAft>
        <a:buChar char="•"/>
        <a:defRPr>
          <a:solidFill>
            <a:schemeClr val="tx1"/>
          </a:solidFill>
          <a:latin typeface="+mn-lt"/>
          <a:ea typeface="+mn-ea"/>
        </a:defRPr>
      </a:lvl3pPr>
      <a:lvl4pPr marL="2133547" indent="-304792" algn="l" rtl="0" eaLnBrk="1" fontAlgn="base" hangingPunct="1">
        <a:spcBef>
          <a:spcPct val="20000"/>
        </a:spcBef>
        <a:spcAft>
          <a:spcPct val="0"/>
        </a:spcAft>
        <a:defRPr sz="2667">
          <a:solidFill>
            <a:schemeClr val="tx1"/>
          </a:solidFill>
          <a:latin typeface="+mn-lt"/>
          <a:ea typeface="+mn-ea"/>
        </a:defRPr>
      </a:lvl4pPr>
      <a:lvl5pPr marL="2743131" indent="-304792" algn="l" rtl="0" eaLnBrk="1" fontAlgn="base" hangingPunct="1">
        <a:spcBef>
          <a:spcPct val="20000"/>
        </a:spcBef>
        <a:spcAft>
          <a:spcPct val="0"/>
        </a:spcAft>
        <a:buChar char="»"/>
        <a:defRPr sz="2667">
          <a:solidFill>
            <a:schemeClr val="tx1"/>
          </a:solidFill>
          <a:latin typeface="+mn-lt"/>
          <a:ea typeface="+mn-ea"/>
        </a:defRPr>
      </a:lvl5pPr>
      <a:lvl6pPr marL="3352716" indent="-304792" algn="l" rtl="0" eaLnBrk="1" fontAlgn="base" hangingPunct="1">
        <a:spcBef>
          <a:spcPct val="20000"/>
        </a:spcBef>
        <a:spcAft>
          <a:spcPct val="0"/>
        </a:spcAft>
        <a:buChar char="»"/>
        <a:defRPr sz="2667">
          <a:solidFill>
            <a:schemeClr val="tx1"/>
          </a:solidFill>
          <a:latin typeface="+mn-lt"/>
          <a:ea typeface="+mn-ea"/>
        </a:defRPr>
      </a:lvl6pPr>
      <a:lvl7pPr marL="3962301" indent="-304792" algn="l" rtl="0" eaLnBrk="1" fontAlgn="base" hangingPunct="1">
        <a:spcBef>
          <a:spcPct val="20000"/>
        </a:spcBef>
        <a:spcAft>
          <a:spcPct val="0"/>
        </a:spcAft>
        <a:buChar char="»"/>
        <a:defRPr sz="2667">
          <a:solidFill>
            <a:schemeClr val="tx1"/>
          </a:solidFill>
          <a:latin typeface="+mn-lt"/>
          <a:ea typeface="+mn-ea"/>
        </a:defRPr>
      </a:lvl7pPr>
      <a:lvl8pPr marL="4571886" indent="-304792" algn="l" rtl="0" eaLnBrk="1" fontAlgn="base" hangingPunct="1">
        <a:spcBef>
          <a:spcPct val="20000"/>
        </a:spcBef>
        <a:spcAft>
          <a:spcPct val="0"/>
        </a:spcAft>
        <a:buChar char="»"/>
        <a:defRPr sz="2667">
          <a:solidFill>
            <a:schemeClr val="tx1"/>
          </a:solidFill>
          <a:latin typeface="+mn-lt"/>
          <a:ea typeface="+mn-ea"/>
        </a:defRPr>
      </a:lvl8pPr>
      <a:lvl9pPr marL="5181470" indent="-304792" algn="l" rtl="0" eaLnBrk="1" fontAlgn="base" hangingPunct="1">
        <a:spcBef>
          <a:spcPct val="20000"/>
        </a:spcBef>
        <a:spcAft>
          <a:spcPct val="0"/>
        </a:spcAft>
        <a:buChar char="»"/>
        <a:defRPr sz="2667">
          <a:solidFill>
            <a:schemeClr val="tx1"/>
          </a:solidFill>
          <a:latin typeface="+mn-lt"/>
          <a:ea typeface="+mn-ea"/>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2"/>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5" name="Straight Connector 4">
            <a:extLst>
              <a:ext uri="{FF2B5EF4-FFF2-40B4-BE49-F238E27FC236}">
                <a16:creationId xmlns:a16="http://schemas.microsoft.com/office/drawing/2014/main" id="{5D43CC73-466D-4F58-8CB4-E7D562EE94BD}"/>
              </a:ext>
            </a:extLst>
          </p:cNvPr>
          <p:cNvCxnSpPr/>
          <p:nvPr/>
        </p:nvCxnSpPr>
        <p:spPr>
          <a:xfrm>
            <a:off x="1" y="6745288"/>
            <a:ext cx="12192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507A185B-7FCD-47CF-95BF-44DC96F2E8FE}"/>
              </a:ext>
            </a:extLst>
          </p:cNvPr>
          <p:cNvSpPr/>
          <p:nvPr userDrawn="1"/>
        </p:nvSpPr>
        <p:spPr>
          <a:xfrm>
            <a:off x="1" y="2"/>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spTree>
    <p:extLst>
      <p:ext uri="{BB962C8B-B14F-4D97-AF65-F5344CB8AC3E}">
        <p14:creationId xmlns:p14="http://schemas.microsoft.com/office/powerpoint/2010/main" val="3481338946"/>
      </p:ext>
    </p:extLst>
  </p:cSld>
  <p:clrMap bg1="dk2" tx1="lt1" bg2="dk1" tx2="lt2" accent1="accent1" accent2="accent2" accent3="accent3" accent4="accent4" accent5="accent5" accent6="accent6" hlink="hlink" folHlink="folHlink"/>
  <p:sldLayoutIdLst>
    <p:sldLayoutId id="2147485380" r:id="rId1"/>
    <p:sldLayoutId id="2147485381" r:id="rId2"/>
    <p:sldLayoutId id="2147485382" r:id="rId3"/>
    <p:sldLayoutId id="2147485383" r:id="rId4"/>
    <p:sldLayoutId id="2147485384" r:id="rId5"/>
    <p:sldLayoutId id="2147485385" r:id="rId6"/>
    <p:sldLayoutId id="2147485386" r:id="rId7"/>
    <p:sldLayoutId id="2147485387" r:id="rId8"/>
    <p:sldLayoutId id="2147485388" r:id="rId9"/>
    <p:sldLayoutId id="2147485389" r:id="rId10"/>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189" algn="l" rtl="0" eaLnBrk="1" fontAlgn="base" hangingPunct="1">
        <a:spcBef>
          <a:spcPct val="0"/>
        </a:spcBef>
        <a:spcAft>
          <a:spcPct val="0"/>
        </a:spcAft>
        <a:defRPr sz="3500" b="1">
          <a:solidFill>
            <a:schemeClr val="tx2"/>
          </a:solidFill>
          <a:latin typeface="Arial" charset="0"/>
        </a:defRPr>
      </a:lvl6pPr>
      <a:lvl7pPr marL="914377" algn="l" rtl="0" eaLnBrk="1" fontAlgn="base" hangingPunct="1">
        <a:spcBef>
          <a:spcPct val="0"/>
        </a:spcBef>
        <a:spcAft>
          <a:spcPct val="0"/>
        </a:spcAft>
        <a:defRPr sz="3500" b="1">
          <a:solidFill>
            <a:schemeClr val="tx2"/>
          </a:solidFill>
          <a:latin typeface="Arial" charset="0"/>
        </a:defRPr>
      </a:lvl7pPr>
      <a:lvl8pPr marL="1371566" algn="l" rtl="0" eaLnBrk="1" fontAlgn="base" hangingPunct="1">
        <a:spcBef>
          <a:spcPct val="0"/>
        </a:spcBef>
        <a:spcAft>
          <a:spcPct val="0"/>
        </a:spcAft>
        <a:defRPr sz="3500" b="1">
          <a:solidFill>
            <a:schemeClr val="tx2"/>
          </a:solidFill>
          <a:latin typeface="Arial" charset="0"/>
        </a:defRPr>
      </a:lvl8pPr>
      <a:lvl9pPr marL="1828754" algn="l" rtl="0" eaLnBrk="1" fontAlgn="base" hangingPunct="1">
        <a:spcBef>
          <a:spcPct val="0"/>
        </a:spcBef>
        <a:spcAft>
          <a:spcPct val="0"/>
        </a:spcAft>
        <a:defRPr sz="3500" b="1">
          <a:solidFill>
            <a:schemeClr val="tx2"/>
          </a:solidFill>
          <a:latin typeface="Arial" charset="0"/>
        </a:defRPr>
      </a:lvl9pPr>
    </p:titleStyle>
    <p:bodyStyle>
      <a:lvl1pPr marL="342891" indent="-342891"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32" indent="-285744"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2971"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160"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349"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537"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726"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8914"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103"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5"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5" y="1416051"/>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descr="A close up of a sign&#10;&#10;Description automatically generated">
            <a:extLst>
              <a:ext uri="{FF2B5EF4-FFF2-40B4-BE49-F238E27FC236}">
                <a16:creationId xmlns:a16="http://schemas.microsoft.com/office/drawing/2014/main" id="{A6C20946-18E3-1F43-906C-E89362EFA792}"/>
              </a:ext>
            </a:extLst>
          </p:cNvPr>
          <p:cNvPicPr>
            <a:picLocks noChangeAspect="1"/>
          </p:cNvPicPr>
          <p:nvPr userDrawn="1"/>
        </p:nvPicPr>
        <p:blipFill>
          <a:blip r:embed="rId25">
            <a:alphaModFix amt="60000"/>
            <a:extLst>
              <a:ext uri="{28A0092B-C50C-407E-A947-70E740481C1C}">
                <a14:useLocalDpi xmlns:a14="http://schemas.microsoft.com/office/drawing/2010/main" val="0"/>
              </a:ext>
            </a:extLst>
          </a:blip>
          <a:stretch>
            <a:fillRect/>
          </a:stretch>
        </p:blipFill>
        <p:spPr>
          <a:xfrm>
            <a:off x="11481398" y="6242488"/>
            <a:ext cx="591265" cy="498880"/>
          </a:xfrm>
          <a:prstGeom prst="rect">
            <a:avLst/>
          </a:prstGeom>
        </p:spPr>
      </p:pic>
    </p:spTree>
    <p:extLst>
      <p:ext uri="{BB962C8B-B14F-4D97-AF65-F5344CB8AC3E}">
        <p14:creationId xmlns:p14="http://schemas.microsoft.com/office/powerpoint/2010/main" val="2716010596"/>
      </p:ext>
    </p:extLst>
  </p:cSld>
  <p:clrMap bg1="lt1" tx1="dk1" bg2="lt2" tx2="dk2" accent1="accent1" accent2="accent2" accent3="accent3" accent4="accent4" accent5="accent5" accent6="accent6" hlink="hlink" folHlink="folHlink"/>
  <p:sldLayoutIdLst>
    <p:sldLayoutId id="2147485391" r:id="rId1"/>
    <p:sldLayoutId id="2147485392" r:id="rId2"/>
    <p:sldLayoutId id="2147485393" r:id="rId3"/>
    <p:sldLayoutId id="2147485394" r:id="rId4"/>
    <p:sldLayoutId id="2147485395" r:id="rId5"/>
    <p:sldLayoutId id="2147485396" r:id="rId6"/>
    <p:sldLayoutId id="2147485397" r:id="rId7"/>
    <p:sldLayoutId id="2147485398" r:id="rId8"/>
    <p:sldLayoutId id="2147485399" r:id="rId9"/>
    <p:sldLayoutId id="2147485400" r:id="rId10"/>
    <p:sldLayoutId id="2147485401" r:id="rId11"/>
    <p:sldLayoutId id="2147485402" r:id="rId12"/>
    <p:sldLayoutId id="2147485403" r:id="rId13"/>
    <p:sldLayoutId id="2147485404" r:id="rId14"/>
    <p:sldLayoutId id="2147485405" r:id="rId15"/>
    <p:sldLayoutId id="2147485406" r:id="rId16"/>
    <p:sldLayoutId id="2147485407" r:id="rId17"/>
    <p:sldLayoutId id="2147485410" r:id="rId18"/>
    <p:sldLayoutId id="2147485411" r:id="rId19"/>
    <p:sldLayoutId id="2147485412" r:id="rId20"/>
    <p:sldLayoutId id="2147485413" r:id="rId21"/>
    <p:sldLayoutId id="2147485414" r:id="rId22"/>
    <p:sldLayoutId id="2147485415" r:id="rId2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5842" name="Title Placeholder 1">
            <a:extLst>
              <a:ext uri="{FF2B5EF4-FFF2-40B4-BE49-F238E27FC236}">
                <a16:creationId xmlns:a16="http://schemas.microsoft.com/office/drawing/2014/main" id="{6A24D25F-5391-673F-C7A6-AB75D8A39169}"/>
              </a:ext>
            </a:extLst>
          </p:cNvPr>
          <p:cNvSpPr>
            <a:spLocks noGrp="1" noChangeArrowheads="1"/>
          </p:cNvSpPr>
          <p:nvPr>
            <p:ph type="title"/>
          </p:nvPr>
        </p:nvSpPr>
        <p:spPr bwMode="auto">
          <a:xfrm>
            <a:off x="720725" y="274638"/>
            <a:ext cx="10741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5843" name="Text Placeholder 2">
            <a:extLst>
              <a:ext uri="{FF2B5EF4-FFF2-40B4-BE49-F238E27FC236}">
                <a16:creationId xmlns:a16="http://schemas.microsoft.com/office/drawing/2014/main" id="{3FB9159A-3304-A4B4-3717-CD7E0DA7E1A1}"/>
              </a:ext>
            </a:extLst>
          </p:cNvPr>
          <p:cNvSpPr>
            <a:spLocks noGrp="1" noChangeArrowheads="1"/>
          </p:cNvSpPr>
          <p:nvPr>
            <p:ph type="body" idx="1"/>
          </p:nvPr>
        </p:nvSpPr>
        <p:spPr bwMode="auto">
          <a:xfrm>
            <a:off x="720725" y="1600200"/>
            <a:ext cx="10742613"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p:txBody>
      </p:sp>
      <p:sp>
        <p:nvSpPr>
          <p:cNvPr id="6" name="Slide Number Placeholder 5">
            <a:extLst>
              <a:ext uri="{FF2B5EF4-FFF2-40B4-BE49-F238E27FC236}">
                <a16:creationId xmlns:a16="http://schemas.microsoft.com/office/drawing/2014/main" id="{9F953CA2-FFA6-FCCF-3381-13D78235BE32}"/>
              </a:ext>
            </a:extLst>
          </p:cNvPr>
          <p:cNvSpPr>
            <a:spLocks noGrp="1"/>
          </p:cNvSpPr>
          <p:nvPr>
            <p:ph type="sldNum" sz="quarter" idx="4"/>
          </p:nvPr>
        </p:nvSpPr>
        <p:spPr>
          <a:xfrm>
            <a:off x="1728788" y="6372225"/>
            <a:ext cx="952500" cy="246063"/>
          </a:xfrm>
          <a:prstGeom prst="rect">
            <a:avLst/>
          </a:prstGeom>
        </p:spPr>
        <p:txBody>
          <a:bodyPr vert="horz" wrap="square" lIns="91440" tIns="45720" rIns="91440" bIns="45720" numCol="1" anchor="ctr" anchorCtr="0" compatLnSpc="1">
            <a:prstTxWarp prst="textNoShape">
              <a:avLst/>
            </a:prstTxWarp>
          </a:bodyPr>
          <a:lstStyle>
            <a:lvl1pPr eaLnBrk="1" hangingPunct="1">
              <a:defRPr sz="1333">
                <a:solidFill>
                  <a:srgbClr val="000000"/>
                </a:solidFill>
                <a:latin typeface="Arial Narrow" panose="020B0606020202030204" pitchFamily="34" charset="0"/>
                <a:ea typeface="MS PGothic" panose="020B0600070205080204" pitchFamily="34" charset="-128"/>
              </a:defRPr>
            </a:lvl1pPr>
          </a:lstStyle>
          <a:p>
            <a:pPr>
              <a:defRPr/>
            </a:pPr>
            <a:fld id="{B04FE0F1-F1E8-FA4E-A90F-AE890371DF43}" type="slidenum">
              <a:rPr lang="en-US" altLang="en-US"/>
              <a:pPr>
                <a:defRPr/>
              </a:pPr>
              <a:t>‹#›</a:t>
            </a:fld>
            <a:endParaRPr lang="en-US" altLang="en-US" dirty="0"/>
          </a:p>
        </p:txBody>
      </p:sp>
      <p:pic>
        <p:nvPicPr>
          <p:cNvPr id="35845" name="Picture 6">
            <a:extLst>
              <a:ext uri="{FF2B5EF4-FFF2-40B4-BE49-F238E27FC236}">
                <a16:creationId xmlns:a16="http://schemas.microsoft.com/office/drawing/2014/main" id="{8F4CA1D2-1CCE-75A3-9284-CB7F9C069602}"/>
              </a:ext>
            </a:extLst>
          </p:cNvPr>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a:off x="436563" y="6126163"/>
            <a:ext cx="221773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27174600"/>
      </p:ext>
    </p:extLst>
  </p:cSld>
  <p:clrMap bg1="lt1" tx1="dk1" bg2="lt2" tx2="dk2" accent1="accent1" accent2="accent2" accent3="accent3" accent4="accent4" accent5="accent5" accent6="accent6" hlink="hlink" folHlink="folHlink"/>
  <p:sldLayoutIdLst>
    <p:sldLayoutId id="2147485417" r:id="rId1"/>
    <p:sldLayoutId id="2147485418" r:id="rId2"/>
    <p:sldLayoutId id="2147485419" r:id="rId3"/>
    <p:sldLayoutId id="2147485420" r:id="rId4"/>
    <p:sldLayoutId id="2147485421" r:id="rId5"/>
    <p:sldLayoutId id="2147485422" r:id="rId6"/>
    <p:sldLayoutId id="2147485423" r:id="rId7"/>
    <p:sldLayoutId id="2147485424" r:id="rId8"/>
    <p:sldLayoutId id="2147485425" r:id="rId9"/>
    <p:sldLayoutId id="2147485426" r:id="rId10"/>
  </p:sldLayoutIdLst>
  <p:hf sldNum="0" hdr="0" ftr="0" dt="0"/>
  <p:txStyles>
    <p:titleStyle>
      <a:lvl1pPr algn="l" defTabSz="608013" rtl="0" eaLnBrk="0" fontAlgn="base" hangingPunct="0">
        <a:spcBef>
          <a:spcPct val="0"/>
        </a:spcBef>
        <a:spcAft>
          <a:spcPct val="0"/>
        </a:spcAft>
        <a:defRPr sz="4200" b="1" kern="1200">
          <a:solidFill>
            <a:schemeClr val="tx1"/>
          </a:solidFill>
          <a:latin typeface="Arial Narrow"/>
          <a:ea typeface="MS PGothic" pitchFamily="34" charset="-128"/>
          <a:cs typeface="Arial Narrow"/>
        </a:defRPr>
      </a:lvl1pPr>
      <a:lvl2pPr algn="l" defTabSz="608013" rtl="0" eaLnBrk="0" fontAlgn="base" hangingPunct="0">
        <a:spcBef>
          <a:spcPct val="0"/>
        </a:spcBef>
        <a:spcAft>
          <a:spcPct val="0"/>
        </a:spcAft>
        <a:defRPr sz="4200" b="1">
          <a:solidFill>
            <a:schemeClr val="tx1"/>
          </a:solidFill>
          <a:latin typeface="Arial Narrow" charset="0"/>
          <a:ea typeface="MS PGothic" pitchFamily="34" charset="-128"/>
          <a:cs typeface="Arial Narrow" panose="020B0606020202030204" pitchFamily="34" charset="0"/>
        </a:defRPr>
      </a:lvl2pPr>
      <a:lvl3pPr algn="l" defTabSz="608013" rtl="0" eaLnBrk="0" fontAlgn="base" hangingPunct="0">
        <a:spcBef>
          <a:spcPct val="0"/>
        </a:spcBef>
        <a:spcAft>
          <a:spcPct val="0"/>
        </a:spcAft>
        <a:defRPr sz="4200" b="1">
          <a:solidFill>
            <a:schemeClr val="tx1"/>
          </a:solidFill>
          <a:latin typeface="Arial Narrow" charset="0"/>
          <a:ea typeface="MS PGothic" pitchFamily="34" charset="-128"/>
          <a:cs typeface="Arial Narrow" panose="020B0606020202030204" pitchFamily="34" charset="0"/>
        </a:defRPr>
      </a:lvl3pPr>
      <a:lvl4pPr algn="l" defTabSz="608013" rtl="0" eaLnBrk="0" fontAlgn="base" hangingPunct="0">
        <a:spcBef>
          <a:spcPct val="0"/>
        </a:spcBef>
        <a:spcAft>
          <a:spcPct val="0"/>
        </a:spcAft>
        <a:defRPr sz="4200" b="1">
          <a:solidFill>
            <a:schemeClr val="tx1"/>
          </a:solidFill>
          <a:latin typeface="Arial Narrow" charset="0"/>
          <a:ea typeface="MS PGothic" pitchFamily="34" charset="-128"/>
          <a:cs typeface="Arial Narrow" panose="020B0606020202030204" pitchFamily="34" charset="0"/>
        </a:defRPr>
      </a:lvl4pPr>
      <a:lvl5pPr algn="l" defTabSz="608013" rtl="0" eaLnBrk="0" fontAlgn="base" hangingPunct="0">
        <a:spcBef>
          <a:spcPct val="0"/>
        </a:spcBef>
        <a:spcAft>
          <a:spcPct val="0"/>
        </a:spcAft>
        <a:defRPr sz="4200" b="1">
          <a:solidFill>
            <a:schemeClr val="tx1"/>
          </a:solidFill>
          <a:latin typeface="Arial Narrow" charset="0"/>
          <a:ea typeface="MS PGothic" pitchFamily="34" charset="-128"/>
          <a:cs typeface="Arial Narrow" panose="020B0606020202030204" pitchFamily="34" charset="0"/>
        </a:defRPr>
      </a:lvl5pPr>
      <a:lvl6pPr marL="609585" algn="l" defTabSz="609585" rtl="0" eaLnBrk="1" fontAlgn="base" hangingPunct="1">
        <a:spcBef>
          <a:spcPct val="0"/>
        </a:spcBef>
        <a:spcAft>
          <a:spcPct val="0"/>
        </a:spcAft>
        <a:defRPr sz="5333" b="1">
          <a:solidFill>
            <a:srgbClr val="81104F"/>
          </a:solidFill>
          <a:latin typeface="Arial Narrow" charset="0"/>
          <a:ea typeface="ＭＳ Ｐゴシック" charset="0"/>
        </a:defRPr>
      </a:lvl6pPr>
      <a:lvl7pPr marL="1219170" algn="l" defTabSz="609585" rtl="0" eaLnBrk="1" fontAlgn="base" hangingPunct="1">
        <a:spcBef>
          <a:spcPct val="0"/>
        </a:spcBef>
        <a:spcAft>
          <a:spcPct val="0"/>
        </a:spcAft>
        <a:defRPr sz="5333" b="1">
          <a:solidFill>
            <a:srgbClr val="81104F"/>
          </a:solidFill>
          <a:latin typeface="Arial Narrow" charset="0"/>
          <a:ea typeface="ＭＳ Ｐゴシック" charset="0"/>
        </a:defRPr>
      </a:lvl7pPr>
      <a:lvl8pPr marL="1828754" algn="l" defTabSz="609585" rtl="0" eaLnBrk="1" fontAlgn="base" hangingPunct="1">
        <a:spcBef>
          <a:spcPct val="0"/>
        </a:spcBef>
        <a:spcAft>
          <a:spcPct val="0"/>
        </a:spcAft>
        <a:defRPr sz="5333" b="1">
          <a:solidFill>
            <a:srgbClr val="81104F"/>
          </a:solidFill>
          <a:latin typeface="Arial Narrow" charset="0"/>
          <a:ea typeface="ＭＳ Ｐゴシック" charset="0"/>
        </a:defRPr>
      </a:lvl8pPr>
      <a:lvl9pPr marL="2438339" algn="l" defTabSz="609585" rtl="0" eaLnBrk="1" fontAlgn="base" hangingPunct="1">
        <a:spcBef>
          <a:spcPct val="0"/>
        </a:spcBef>
        <a:spcAft>
          <a:spcPct val="0"/>
        </a:spcAft>
        <a:defRPr sz="5333" b="1">
          <a:solidFill>
            <a:srgbClr val="81104F"/>
          </a:solidFill>
          <a:latin typeface="Arial Narrow" charset="0"/>
          <a:ea typeface="ＭＳ Ｐゴシック" charset="0"/>
        </a:defRPr>
      </a:lvl9pPr>
    </p:titleStyle>
    <p:bodyStyle>
      <a:lvl1pPr marL="455613" indent="-455613" algn="l" defTabSz="608013" rtl="0" eaLnBrk="0" fontAlgn="base" hangingPunct="0">
        <a:spcBef>
          <a:spcPct val="20000"/>
        </a:spcBef>
        <a:spcAft>
          <a:spcPct val="0"/>
        </a:spcAft>
        <a:buClr>
          <a:schemeClr val="tx1"/>
        </a:buClr>
        <a:buSzPct val="35000"/>
        <a:buFont typeface="Wingdings" pitchFamily="2" charset="2"/>
        <a:buChar char="u"/>
        <a:defRPr sz="2100" kern="1200">
          <a:solidFill>
            <a:schemeClr val="tx1"/>
          </a:solidFill>
          <a:latin typeface="Arial Narrow"/>
          <a:ea typeface="MS PGothic" pitchFamily="34" charset="-128"/>
          <a:cs typeface="Arial Narrow"/>
        </a:defRPr>
      </a:lvl1pPr>
      <a:lvl2pPr marL="989013" indent="-379413" algn="l" defTabSz="608013" rtl="0" eaLnBrk="0" fontAlgn="base" hangingPunct="0">
        <a:spcBef>
          <a:spcPct val="20000"/>
        </a:spcBef>
        <a:spcAft>
          <a:spcPct val="0"/>
        </a:spcAft>
        <a:buClr>
          <a:schemeClr val="tx1"/>
        </a:buClr>
        <a:buSzPct val="35000"/>
        <a:buFont typeface="Wingdings" pitchFamily="2" charset="2"/>
        <a:buChar char="u"/>
        <a:defRPr sz="2100" kern="1200">
          <a:solidFill>
            <a:srgbClr val="7F7F7F"/>
          </a:solidFill>
          <a:latin typeface="Arial Narrow"/>
          <a:ea typeface="MS PGothic" pitchFamily="34" charset="-128"/>
          <a:cs typeface="Arial Narrow"/>
        </a:defRPr>
      </a:lvl2pPr>
      <a:lvl3pPr marL="1522413" indent="-303213" algn="l" defTabSz="608013" rtl="0" eaLnBrk="0" fontAlgn="base" hangingPunct="0">
        <a:spcBef>
          <a:spcPct val="20000"/>
        </a:spcBef>
        <a:spcAft>
          <a:spcPct val="0"/>
        </a:spcAft>
        <a:buClr>
          <a:schemeClr val="tx1"/>
        </a:buClr>
        <a:buSzPct val="35000"/>
        <a:buFont typeface="Wingdings" pitchFamily="2" charset="2"/>
        <a:buChar char="u"/>
        <a:defRPr sz="2100" kern="1200">
          <a:solidFill>
            <a:srgbClr val="A6A6A6"/>
          </a:solidFill>
          <a:latin typeface="Arial Narrow"/>
          <a:ea typeface="MS PGothic" pitchFamily="34" charset="-128"/>
          <a:cs typeface="Arial Narrow"/>
        </a:defRPr>
      </a:lvl3pPr>
      <a:lvl4pPr marL="2132013" indent="-303213" algn="l" defTabSz="6080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S PGothic" pitchFamily="34" charset="-128"/>
          <a:cs typeface="+mn-cs"/>
        </a:defRPr>
      </a:lvl4pPr>
      <a:lvl5pPr marL="2741613" indent="-303213" algn="l" defTabSz="6080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S PGothic" pitchFamily="34"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828099894"/>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 id="2147484630" r:id="rId13"/>
    <p:sldLayoutId id="2147484631" r:id="rId14"/>
    <p:sldLayoutId id="2147484632" r:id="rId15"/>
    <p:sldLayoutId id="2147484633" r:id="rId16"/>
    <p:sldLayoutId id="2147484634"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754" name="Title Placeholder 1">
            <a:extLst>
              <a:ext uri="{FF2B5EF4-FFF2-40B4-BE49-F238E27FC236}">
                <a16:creationId xmlns:a16="http://schemas.microsoft.com/office/drawing/2014/main" id="{498DB949-DD5D-80FD-3AF0-90F88D1038EC}"/>
              </a:ext>
            </a:extLst>
          </p:cNvPr>
          <p:cNvSpPr>
            <a:spLocks noGrp="1" noChangeArrowheads="1"/>
          </p:cNvSpPr>
          <p:nvPr>
            <p:ph type="title"/>
          </p:nvPr>
        </p:nvSpPr>
        <p:spPr bwMode="auto">
          <a:xfrm>
            <a:off x="720725" y="274638"/>
            <a:ext cx="10741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4755" name="Text Placeholder 2">
            <a:extLst>
              <a:ext uri="{FF2B5EF4-FFF2-40B4-BE49-F238E27FC236}">
                <a16:creationId xmlns:a16="http://schemas.microsoft.com/office/drawing/2014/main" id="{81C97476-091C-F059-EF70-97DF0DAF573E}"/>
              </a:ext>
            </a:extLst>
          </p:cNvPr>
          <p:cNvSpPr>
            <a:spLocks noGrp="1" noChangeArrowheads="1"/>
          </p:cNvSpPr>
          <p:nvPr>
            <p:ph type="body" idx="1"/>
          </p:nvPr>
        </p:nvSpPr>
        <p:spPr bwMode="auto">
          <a:xfrm>
            <a:off x="720725" y="1600200"/>
            <a:ext cx="10742613"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p:txBody>
      </p:sp>
      <p:sp>
        <p:nvSpPr>
          <p:cNvPr id="6" name="Slide Number Placeholder 5">
            <a:extLst>
              <a:ext uri="{FF2B5EF4-FFF2-40B4-BE49-F238E27FC236}">
                <a16:creationId xmlns:a16="http://schemas.microsoft.com/office/drawing/2014/main" id="{037FDD12-0055-FEBD-1748-4E4AD0B6988B}"/>
              </a:ext>
            </a:extLst>
          </p:cNvPr>
          <p:cNvSpPr>
            <a:spLocks noGrp="1"/>
          </p:cNvSpPr>
          <p:nvPr>
            <p:ph type="sldNum" sz="quarter" idx="4"/>
          </p:nvPr>
        </p:nvSpPr>
        <p:spPr>
          <a:xfrm>
            <a:off x="1728788" y="6372225"/>
            <a:ext cx="952500" cy="246063"/>
          </a:xfrm>
          <a:prstGeom prst="rect">
            <a:avLst/>
          </a:prstGeom>
        </p:spPr>
        <p:txBody>
          <a:bodyPr vert="horz" wrap="square" lIns="91440" tIns="45720" rIns="91440" bIns="45720" numCol="1" anchor="ctr" anchorCtr="0" compatLnSpc="1">
            <a:prstTxWarp prst="textNoShape">
              <a:avLst/>
            </a:prstTxWarp>
          </a:bodyPr>
          <a:lstStyle>
            <a:lvl1pPr eaLnBrk="1" hangingPunct="1">
              <a:defRPr sz="1333">
                <a:solidFill>
                  <a:srgbClr val="000000"/>
                </a:solidFill>
                <a:latin typeface="Arial Narrow" panose="020B0606020202030204" pitchFamily="34" charset="0"/>
                <a:ea typeface="MS PGothic" panose="020B0600070205080204" pitchFamily="34" charset="-128"/>
              </a:defRPr>
            </a:lvl1pPr>
          </a:lstStyle>
          <a:p>
            <a:pPr>
              <a:defRPr/>
            </a:pPr>
            <a:fld id="{0F0397F9-924B-BD40-B253-12C7A613328E}" type="slidenum">
              <a:rPr lang="en-US" altLang="en-US"/>
              <a:pPr>
                <a:defRPr/>
              </a:pPr>
              <a:t>‹#›</a:t>
            </a:fld>
            <a:endParaRPr lang="en-US" altLang="en-US" dirty="0"/>
          </a:p>
        </p:txBody>
      </p:sp>
      <p:pic>
        <p:nvPicPr>
          <p:cNvPr id="74757" name="Picture 3">
            <a:extLst>
              <a:ext uri="{FF2B5EF4-FFF2-40B4-BE49-F238E27FC236}">
                <a16:creationId xmlns:a16="http://schemas.microsoft.com/office/drawing/2014/main" id="{CA26D5B4-E0CB-F12C-DC25-309144019A58}"/>
              </a:ext>
            </a:extLst>
          </p:cNvPr>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720725" y="6248400"/>
            <a:ext cx="1960563"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1150246"/>
      </p:ext>
    </p:extLst>
  </p:cSld>
  <p:clrMap bg1="lt1" tx1="dk1" bg2="lt2" tx2="dk2" accent1="accent1" accent2="accent2" accent3="accent3" accent4="accent4" accent5="accent5" accent6="accent6" hlink="hlink" folHlink="folHlink"/>
  <p:sldLayoutIdLst>
    <p:sldLayoutId id="2147485428" r:id="rId1"/>
    <p:sldLayoutId id="2147485429" r:id="rId2"/>
    <p:sldLayoutId id="2147485430" r:id="rId3"/>
    <p:sldLayoutId id="2147485431" r:id="rId4"/>
    <p:sldLayoutId id="2147485432" r:id="rId5"/>
    <p:sldLayoutId id="2147485433" r:id="rId6"/>
    <p:sldLayoutId id="2147485434" r:id="rId7"/>
    <p:sldLayoutId id="2147485435" r:id="rId8"/>
    <p:sldLayoutId id="2147485436" r:id="rId9"/>
  </p:sldLayoutIdLst>
  <p:hf sldNum="0" hdr="0" ftr="0" dt="0"/>
  <p:txStyles>
    <p:titleStyle>
      <a:lvl1pPr algn="l" defTabSz="608013" rtl="0" eaLnBrk="0" fontAlgn="base" hangingPunct="0">
        <a:spcBef>
          <a:spcPct val="0"/>
        </a:spcBef>
        <a:spcAft>
          <a:spcPct val="0"/>
        </a:spcAft>
        <a:defRPr sz="4200" b="1" kern="1200">
          <a:solidFill>
            <a:schemeClr val="tx1"/>
          </a:solidFill>
          <a:latin typeface="Arial Narrow"/>
          <a:ea typeface="MS PGothic" pitchFamily="34" charset="-128"/>
          <a:cs typeface="Arial Narrow"/>
        </a:defRPr>
      </a:lvl1pPr>
      <a:lvl2pPr algn="l" defTabSz="608013" rtl="0" eaLnBrk="0" fontAlgn="base" hangingPunct="0">
        <a:spcBef>
          <a:spcPct val="0"/>
        </a:spcBef>
        <a:spcAft>
          <a:spcPct val="0"/>
        </a:spcAft>
        <a:defRPr sz="4200" b="1">
          <a:solidFill>
            <a:schemeClr val="tx1"/>
          </a:solidFill>
          <a:latin typeface="Arial Narrow" charset="0"/>
          <a:ea typeface="MS PGothic" pitchFamily="34" charset="-128"/>
          <a:cs typeface="Arial Narrow" panose="020B0606020202030204" pitchFamily="34" charset="0"/>
        </a:defRPr>
      </a:lvl2pPr>
      <a:lvl3pPr algn="l" defTabSz="608013" rtl="0" eaLnBrk="0" fontAlgn="base" hangingPunct="0">
        <a:spcBef>
          <a:spcPct val="0"/>
        </a:spcBef>
        <a:spcAft>
          <a:spcPct val="0"/>
        </a:spcAft>
        <a:defRPr sz="4200" b="1">
          <a:solidFill>
            <a:schemeClr val="tx1"/>
          </a:solidFill>
          <a:latin typeface="Arial Narrow" charset="0"/>
          <a:ea typeface="MS PGothic" pitchFamily="34" charset="-128"/>
          <a:cs typeface="Arial Narrow" panose="020B0606020202030204" pitchFamily="34" charset="0"/>
        </a:defRPr>
      </a:lvl3pPr>
      <a:lvl4pPr algn="l" defTabSz="608013" rtl="0" eaLnBrk="0" fontAlgn="base" hangingPunct="0">
        <a:spcBef>
          <a:spcPct val="0"/>
        </a:spcBef>
        <a:spcAft>
          <a:spcPct val="0"/>
        </a:spcAft>
        <a:defRPr sz="4200" b="1">
          <a:solidFill>
            <a:schemeClr val="tx1"/>
          </a:solidFill>
          <a:latin typeface="Arial Narrow" charset="0"/>
          <a:ea typeface="MS PGothic" pitchFamily="34" charset="-128"/>
          <a:cs typeface="Arial Narrow" panose="020B0606020202030204" pitchFamily="34" charset="0"/>
        </a:defRPr>
      </a:lvl4pPr>
      <a:lvl5pPr algn="l" defTabSz="608013" rtl="0" eaLnBrk="0" fontAlgn="base" hangingPunct="0">
        <a:spcBef>
          <a:spcPct val="0"/>
        </a:spcBef>
        <a:spcAft>
          <a:spcPct val="0"/>
        </a:spcAft>
        <a:defRPr sz="4200" b="1">
          <a:solidFill>
            <a:schemeClr val="tx1"/>
          </a:solidFill>
          <a:latin typeface="Arial Narrow" charset="0"/>
          <a:ea typeface="MS PGothic" pitchFamily="34" charset="-128"/>
          <a:cs typeface="Arial Narrow" panose="020B0606020202030204" pitchFamily="34" charset="0"/>
        </a:defRPr>
      </a:lvl5pPr>
      <a:lvl6pPr marL="609585" algn="l" defTabSz="609585" rtl="0" eaLnBrk="1" fontAlgn="base" hangingPunct="1">
        <a:spcBef>
          <a:spcPct val="0"/>
        </a:spcBef>
        <a:spcAft>
          <a:spcPct val="0"/>
        </a:spcAft>
        <a:defRPr sz="5333" b="1">
          <a:solidFill>
            <a:srgbClr val="81104F"/>
          </a:solidFill>
          <a:latin typeface="Arial Narrow" charset="0"/>
          <a:ea typeface="ＭＳ Ｐゴシック" charset="0"/>
        </a:defRPr>
      </a:lvl6pPr>
      <a:lvl7pPr marL="1219170" algn="l" defTabSz="609585" rtl="0" eaLnBrk="1" fontAlgn="base" hangingPunct="1">
        <a:spcBef>
          <a:spcPct val="0"/>
        </a:spcBef>
        <a:spcAft>
          <a:spcPct val="0"/>
        </a:spcAft>
        <a:defRPr sz="5333" b="1">
          <a:solidFill>
            <a:srgbClr val="81104F"/>
          </a:solidFill>
          <a:latin typeface="Arial Narrow" charset="0"/>
          <a:ea typeface="ＭＳ Ｐゴシック" charset="0"/>
        </a:defRPr>
      </a:lvl7pPr>
      <a:lvl8pPr marL="1828754" algn="l" defTabSz="609585" rtl="0" eaLnBrk="1" fontAlgn="base" hangingPunct="1">
        <a:spcBef>
          <a:spcPct val="0"/>
        </a:spcBef>
        <a:spcAft>
          <a:spcPct val="0"/>
        </a:spcAft>
        <a:defRPr sz="5333" b="1">
          <a:solidFill>
            <a:srgbClr val="81104F"/>
          </a:solidFill>
          <a:latin typeface="Arial Narrow" charset="0"/>
          <a:ea typeface="ＭＳ Ｐゴシック" charset="0"/>
        </a:defRPr>
      </a:lvl8pPr>
      <a:lvl9pPr marL="2438339" algn="l" defTabSz="609585" rtl="0" eaLnBrk="1" fontAlgn="base" hangingPunct="1">
        <a:spcBef>
          <a:spcPct val="0"/>
        </a:spcBef>
        <a:spcAft>
          <a:spcPct val="0"/>
        </a:spcAft>
        <a:defRPr sz="5333" b="1">
          <a:solidFill>
            <a:srgbClr val="81104F"/>
          </a:solidFill>
          <a:latin typeface="Arial Narrow" charset="0"/>
          <a:ea typeface="ＭＳ Ｐゴシック" charset="0"/>
        </a:defRPr>
      </a:lvl9pPr>
    </p:titleStyle>
    <p:bodyStyle>
      <a:lvl1pPr marL="455613" indent="-455613" algn="l" defTabSz="608013" rtl="0" eaLnBrk="0" fontAlgn="base" hangingPunct="0">
        <a:spcBef>
          <a:spcPct val="20000"/>
        </a:spcBef>
        <a:spcAft>
          <a:spcPct val="0"/>
        </a:spcAft>
        <a:buClr>
          <a:schemeClr val="tx1"/>
        </a:buClr>
        <a:buSzPct val="35000"/>
        <a:buFont typeface="Wingdings" pitchFamily="2" charset="2"/>
        <a:buChar char="u"/>
        <a:defRPr sz="2100" kern="1200">
          <a:solidFill>
            <a:schemeClr val="tx1"/>
          </a:solidFill>
          <a:latin typeface="Arial Narrow"/>
          <a:ea typeface="MS PGothic" pitchFamily="34" charset="-128"/>
          <a:cs typeface="Arial Narrow"/>
        </a:defRPr>
      </a:lvl1pPr>
      <a:lvl2pPr marL="989013" indent="-379413" algn="l" defTabSz="608013" rtl="0" eaLnBrk="0" fontAlgn="base" hangingPunct="0">
        <a:spcBef>
          <a:spcPct val="20000"/>
        </a:spcBef>
        <a:spcAft>
          <a:spcPct val="0"/>
        </a:spcAft>
        <a:buClr>
          <a:schemeClr val="tx1"/>
        </a:buClr>
        <a:buSzPct val="35000"/>
        <a:buFont typeface="Wingdings" pitchFamily="2" charset="2"/>
        <a:buChar char="u"/>
        <a:defRPr sz="2100" kern="1200">
          <a:solidFill>
            <a:srgbClr val="7F7F7F"/>
          </a:solidFill>
          <a:latin typeface="Arial Narrow"/>
          <a:ea typeface="MS PGothic" pitchFamily="34" charset="-128"/>
          <a:cs typeface="Arial Narrow"/>
        </a:defRPr>
      </a:lvl2pPr>
      <a:lvl3pPr marL="1522413" indent="-303213" algn="l" defTabSz="608013" rtl="0" eaLnBrk="0" fontAlgn="base" hangingPunct="0">
        <a:spcBef>
          <a:spcPct val="20000"/>
        </a:spcBef>
        <a:spcAft>
          <a:spcPct val="0"/>
        </a:spcAft>
        <a:buClr>
          <a:schemeClr val="tx1"/>
        </a:buClr>
        <a:buSzPct val="35000"/>
        <a:buFont typeface="Wingdings" pitchFamily="2" charset="2"/>
        <a:buChar char="u"/>
        <a:defRPr sz="2100" kern="1200">
          <a:solidFill>
            <a:srgbClr val="A6A6A6"/>
          </a:solidFill>
          <a:latin typeface="Arial Narrow"/>
          <a:ea typeface="MS PGothic" pitchFamily="34" charset="-128"/>
          <a:cs typeface="Arial Narrow"/>
        </a:defRPr>
      </a:lvl3pPr>
      <a:lvl4pPr marL="2132013" indent="-303213" algn="l" defTabSz="6080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S PGothic" pitchFamily="34" charset="-128"/>
          <a:cs typeface="+mn-cs"/>
        </a:defRPr>
      </a:lvl4pPr>
      <a:lvl5pPr marL="2741613" indent="-303213" algn="l" defTabSz="6080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S PGothic" pitchFamily="34"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3970" name="Title Placeholder 1">
            <a:extLst>
              <a:ext uri="{FF2B5EF4-FFF2-40B4-BE49-F238E27FC236}">
                <a16:creationId xmlns:a16="http://schemas.microsoft.com/office/drawing/2014/main" id="{833AB7D8-311A-E3F2-2BBF-E1F1651BEEC7}"/>
              </a:ext>
            </a:extLst>
          </p:cNvPr>
          <p:cNvSpPr>
            <a:spLocks noGrp="1"/>
          </p:cNvSpPr>
          <p:nvPr>
            <p:ph type="title"/>
          </p:nvPr>
        </p:nvSpPr>
        <p:spPr bwMode="auto">
          <a:xfrm>
            <a:off x="720725" y="274638"/>
            <a:ext cx="10741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83971" name="Text Placeholder 2">
            <a:extLst>
              <a:ext uri="{FF2B5EF4-FFF2-40B4-BE49-F238E27FC236}">
                <a16:creationId xmlns:a16="http://schemas.microsoft.com/office/drawing/2014/main" id="{20029AF3-026B-0ABF-AFDB-2A6B91477333}"/>
              </a:ext>
            </a:extLst>
          </p:cNvPr>
          <p:cNvSpPr>
            <a:spLocks noGrp="1"/>
          </p:cNvSpPr>
          <p:nvPr>
            <p:ph type="body" idx="1"/>
          </p:nvPr>
        </p:nvSpPr>
        <p:spPr bwMode="auto">
          <a:xfrm>
            <a:off x="720725" y="1600200"/>
            <a:ext cx="10742613"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p:txBody>
      </p:sp>
      <p:sp>
        <p:nvSpPr>
          <p:cNvPr id="6" name="Slide Number Placeholder 5">
            <a:extLst>
              <a:ext uri="{FF2B5EF4-FFF2-40B4-BE49-F238E27FC236}">
                <a16:creationId xmlns:a16="http://schemas.microsoft.com/office/drawing/2014/main" id="{47B8CDC3-F663-6A80-D742-93330F70D8F3}"/>
              </a:ext>
            </a:extLst>
          </p:cNvPr>
          <p:cNvSpPr>
            <a:spLocks noGrp="1"/>
          </p:cNvSpPr>
          <p:nvPr>
            <p:ph type="sldNum" sz="quarter" idx="4"/>
          </p:nvPr>
        </p:nvSpPr>
        <p:spPr>
          <a:xfrm>
            <a:off x="1728788" y="6372225"/>
            <a:ext cx="952500" cy="246063"/>
          </a:xfrm>
          <a:prstGeom prst="rect">
            <a:avLst/>
          </a:prstGeom>
        </p:spPr>
        <p:txBody>
          <a:bodyPr vert="horz" wrap="square" lIns="91440" tIns="45720" rIns="91440" bIns="45720" numCol="1" anchor="ctr" anchorCtr="0" compatLnSpc="1">
            <a:prstTxWarp prst="textNoShape">
              <a:avLst/>
            </a:prstTxWarp>
          </a:bodyPr>
          <a:lstStyle>
            <a:lvl1pPr eaLnBrk="1" hangingPunct="1">
              <a:defRPr sz="1000">
                <a:solidFill>
                  <a:srgbClr val="000000"/>
                </a:solidFill>
                <a:latin typeface="Arial Narrow" panose="020B0606020202030204" pitchFamily="34" charset="0"/>
                <a:ea typeface="MS PGothic" panose="020B0600070205080204" pitchFamily="34" charset="-128"/>
              </a:defRPr>
            </a:lvl1pPr>
          </a:lstStyle>
          <a:p>
            <a:pPr>
              <a:defRPr/>
            </a:pPr>
            <a:fld id="{C8AA993B-0383-4148-A583-EE76C445ABE7}" type="slidenum">
              <a:rPr lang="en-US" altLang="en-US"/>
              <a:pPr>
                <a:defRPr/>
              </a:pPr>
              <a:t>‹#›</a:t>
            </a:fld>
            <a:endParaRPr lang="en-US" altLang="en-US" dirty="0"/>
          </a:p>
        </p:txBody>
      </p:sp>
      <p:pic>
        <p:nvPicPr>
          <p:cNvPr id="83973" name="Picture 2">
            <a:extLst>
              <a:ext uri="{FF2B5EF4-FFF2-40B4-BE49-F238E27FC236}">
                <a16:creationId xmlns:a16="http://schemas.microsoft.com/office/drawing/2014/main" id="{3AB7302E-A79F-9BA9-C87C-89535FA83234}"/>
              </a:ext>
            </a:extLst>
          </p:cNvPr>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436563" y="6107113"/>
            <a:ext cx="2582862"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211996"/>
      </p:ext>
    </p:extLst>
  </p:cSld>
  <p:clrMap bg1="lt1" tx1="dk1" bg2="lt2" tx2="dk2" accent1="accent1" accent2="accent2" accent3="accent3" accent4="accent4" accent5="accent5" accent6="accent6" hlink="hlink" folHlink="folHlink"/>
  <p:sldLayoutIdLst>
    <p:sldLayoutId id="2147485438" r:id="rId1"/>
    <p:sldLayoutId id="2147485439" r:id="rId2"/>
    <p:sldLayoutId id="2147485440" r:id="rId3"/>
    <p:sldLayoutId id="2147485441" r:id="rId4"/>
    <p:sldLayoutId id="2147485442" r:id="rId5"/>
    <p:sldLayoutId id="2147485443" r:id="rId6"/>
    <p:sldLayoutId id="2147485444" r:id="rId7"/>
    <p:sldLayoutId id="2147485445" r:id="rId8"/>
    <p:sldLayoutId id="2147485446" r:id="rId9"/>
    <p:sldLayoutId id="2147485447" r:id="rId10"/>
    <p:sldLayoutId id="2147485448" r:id="rId11"/>
    <p:sldLayoutId id="2147485449" r:id="rId12"/>
  </p:sldLayoutIdLst>
  <p:transition spd="med">
    <p:fade/>
  </p:transition>
  <p:hf sldNum="0" hdr="0" ftr="0" dt="0"/>
  <p:txStyles>
    <p:titleStyle>
      <a:lvl1pPr algn="l" defTabSz="455613" rtl="0" eaLnBrk="0" fontAlgn="base" hangingPunct="0">
        <a:spcBef>
          <a:spcPct val="0"/>
        </a:spcBef>
        <a:spcAft>
          <a:spcPct val="0"/>
        </a:spcAft>
        <a:defRPr sz="3200" b="1" kern="1200">
          <a:solidFill>
            <a:schemeClr val="tx1"/>
          </a:solidFill>
          <a:latin typeface="Arial Narrow"/>
          <a:ea typeface="MS PGothic" pitchFamily="34" charset="-128"/>
          <a:cs typeface="Arial Narrow"/>
        </a:defRPr>
      </a:lvl1pPr>
      <a:lvl2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2pPr>
      <a:lvl3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3pPr>
      <a:lvl4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4pPr>
      <a:lvl5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5pPr>
      <a:lvl6pPr marL="457178" algn="l" defTabSz="457178" rtl="0" eaLnBrk="1" fontAlgn="base" hangingPunct="1">
        <a:spcBef>
          <a:spcPct val="0"/>
        </a:spcBef>
        <a:spcAft>
          <a:spcPct val="0"/>
        </a:spcAft>
        <a:defRPr sz="4000" b="1">
          <a:solidFill>
            <a:srgbClr val="81104F"/>
          </a:solidFill>
          <a:latin typeface="Arial Narrow" charset="0"/>
          <a:ea typeface="ＭＳ Ｐゴシック" charset="0"/>
        </a:defRPr>
      </a:lvl6pPr>
      <a:lvl7pPr marL="914354" algn="l" defTabSz="457178" rtl="0" eaLnBrk="1" fontAlgn="base" hangingPunct="1">
        <a:spcBef>
          <a:spcPct val="0"/>
        </a:spcBef>
        <a:spcAft>
          <a:spcPct val="0"/>
        </a:spcAft>
        <a:defRPr sz="4000" b="1">
          <a:solidFill>
            <a:srgbClr val="81104F"/>
          </a:solidFill>
          <a:latin typeface="Arial Narrow" charset="0"/>
          <a:ea typeface="ＭＳ Ｐゴシック" charset="0"/>
        </a:defRPr>
      </a:lvl7pPr>
      <a:lvl8pPr marL="1371532" algn="l" defTabSz="457178" rtl="0" eaLnBrk="1" fontAlgn="base" hangingPunct="1">
        <a:spcBef>
          <a:spcPct val="0"/>
        </a:spcBef>
        <a:spcAft>
          <a:spcPct val="0"/>
        </a:spcAft>
        <a:defRPr sz="4000" b="1">
          <a:solidFill>
            <a:srgbClr val="81104F"/>
          </a:solidFill>
          <a:latin typeface="Arial Narrow" charset="0"/>
          <a:ea typeface="ＭＳ Ｐゴシック" charset="0"/>
        </a:defRPr>
      </a:lvl8pPr>
      <a:lvl9pPr marL="1828709" algn="l" defTabSz="457178" rtl="0" eaLnBrk="1" fontAlgn="base" hangingPunct="1">
        <a:spcBef>
          <a:spcPct val="0"/>
        </a:spcBef>
        <a:spcAft>
          <a:spcPct val="0"/>
        </a:spcAft>
        <a:defRPr sz="4000" b="1">
          <a:solidFill>
            <a:srgbClr val="81104F"/>
          </a:solidFill>
          <a:latin typeface="Arial Narrow" charset="0"/>
          <a:ea typeface="ＭＳ Ｐゴシック" charset="0"/>
        </a:defRPr>
      </a:lvl9pPr>
    </p:titleStyle>
    <p:bodyStyle>
      <a:lvl1pPr marL="341313" indent="-341313" algn="l" defTabSz="455613" rtl="0" eaLnBrk="0" fontAlgn="base" hangingPunct="0">
        <a:spcBef>
          <a:spcPct val="20000"/>
        </a:spcBef>
        <a:spcAft>
          <a:spcPct val="0"/>
        </a:spcAft>
        <a:buClr>
          <a:schemeClr val="tx1"/>
        </a:buClr>
        <a:buSzPct val="35000"/>
        <a:buFont typeface="Wingdings" pitchFamily="2" charset="2"/>
        <a:buChar char="u"/>
        <a:defRPr sz="1600" kern="1200">
          <a:solidFill>
            <a:schemeClr val="tx1"/>
          </a:solidFill>
          <a:latin typeface="Arial Narrow"/>
          <a:ea typeface="MS PGothic" pitchFamily="34" charset="-128"/>
          <a:cs typeface="Arial Narrow"/>
        </a:defRPr>
      </a:lvl1pPr>
      <a:lvl2pPr marL="741363" indent="-284163" algn="l" defTabSz="455613" rtl="0" eaLnBrk="0" fontAlgn="base" hangingPunct="0">
        <a:spcBef>
          <a:spcPct val="20000"/>
        </a:spcBef>
        <a:spcAft>
          <a:spcPct val="0"/>
        </a:spcAft>
        <a:buClr>
          <a:schemeClr val="tx1"/>
        </a:buClr>
        <a:buSzPct val="35000"/>
        <a:buFont typeface="Wingdings" pitchFamily="2" charset="2"/>
        <a:buChar char="u"/>
        <a:defRPr sz="1600" kern="1200">
          <a:solidFill>
            <a:srgbClr val="7F7F7F"/>
          </a:solidFill>
          <a:latin typeface="Arial Narrow"/>
          <a:ea typeface="MS PGothic" pitchFamily="34" charset="-128"/>
          <a:cs typeface="Arial Narrow"/>
        </a:defRPr>
      </a:lvl2pPr>
      <a:lvl3pPr marL="1141413" indent="-227013" algn="l" defTabSz="455613" rtl="0" eaLnBrk="0" fontAlgn="base" hangingPunct="0">
        <a:spcBef>
          <a:spcPct val="20000"/>
        </a:spcBef>
        <a:spcAft>
          <a:spcPct val="0"/>
        </a:spcAft>
        <a:buClr>
          <a:schemeClr val="tx1"/>
        </a:buClr>
        <a:buSzPct val="35000"/>
        <a:buFont typeface="Wingdings" pitchFamily="2" charset="2"/>
        <a:buChar char="u"/>
        <a:defRPr sz="1600" kern="1200">
          <a:solidFill>
            <a:srgbClr val="A6A6A6"/>
          </a:solidFill>
          <a:latin typeface="Arial Narrow"/>
          <a:ea typeface="MS PGothic" pitchFamily="34" charset="-128"/>
          <a:cs typeface="Arial Narrow"/>
        </a:defRPr>
      </a:lvl3pPr>
      <a:lvl4pPr marL="1598613" indent="-227013" algn="l" defTabSz="45561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5813" indent="-227013" algn="l" defTabSz="45561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474" indent="-228589" algn="l" defTabSz="457178" rtl="0" eaLnBrk="1" latinLnBrk="0" hangingPunct="1">
        <a:spcBef>
          <a:spcPct val="20000"/>
        </a:spcBef>
        <a:buFont typeface="Arial"/>
        <a:buChar char="•"/>
        <a:defRPr sz="2000" kern="1200">
          <a:solidFill>
            <a:schemeClr val="tx1"/>
          </a:solidFill>
          <a:latin typeface="+mn-lt"/>
          <a:ea typeface="+mn-ea"/>
          <a:cs typeface="+mn-cs"/>
        </a:defRPr>
      </a:lvl6pPr>
      <a:lvl7pPr marL="2971652" indent="-228589" algn="l" defTabSz="457178" rtl="0" eaLnBrk="1" latinLnBrk="0" hangingPunct="1">
        <a:spcBef>
          <a:spcPct val="20000"/>
        </a:spcBef>
        <a:buFont typeface="Arial"/>
        <a:buChar char="•"/>
        <a:defRPr sz="2000" kern="1200">
          <a:solidFill>
            <a:schemeClr val="tx1"/>
          </a:solidFill>
          <a:latin typeface="+mn-lt"/>
          <a:ea typeface="+mn-ea"/>
          <a:cs typeface="+mn-cs"/>
        </a:defRPr>
      </a:lvl7pPr>
      <a:lvl8pPr marL="3428829" indent="-228589" algn="l" defTabSz="457178" rtl="0" eaLnBrk="1" latinLnBrk="0" hangingPunct="1">
        <a:spcBef>
          <a:spcPct val="20000"/>
        </a:spcBef>
        <a:buFont typeface="Arial"/>
        <a:buChar char="•"/>
        <a:defRPr sz="2000" kern="1200">
          <a:solidFill>
            <a:schemeClr val="tx1"/>
          </a:solidFill>
          <a:latin typeface="+mn-lt"/>
          <a:ea typeface="+mn-ea"/>
          <a:cs typeface="+mn-cs"/>
        </a:defRPr>
      </a:lvl8pPr>
      <a:lvl9pPr marL="3886006" indent="-228589" algn="l" defTabSz="457178"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2"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026" name="Group 15">
            <a:extLst>
              <a:ext uri="{FF2B5EF4-FFF2-40B4-BE49-F238E27FC236}">
                <a16:creationId xmlns:a16="http://schemas.microsoft.com/office/drawing/2014/main" id="{0287B7F9-977D-4BBB-6C3B-4543951BF497}"/>
              </a:ext>
            </a:extLst>
          </p:cNvPr>
          <p:cNvGrpSpPr>
            <a:grpSpLocks/>
          </p:cNvGrpSpPr>
          <p:nvPr/>
        </p:nvGrpSpPr>
        <p:grpSpPr bwMode="auto">
          <a:xfrm>
            <a:off x="90488" y="6223000"/>
            <a:ext cx="10458450" cy="339725"/>
            <a:chOff x="43" y="3920"/>
            <a:chExt cx="4941" cy="214"/>
          </a:xfrm>
        </p:grpSpPr>
        <p:sp>
          <p:nvSpPr>
            <p:cNvPr id="1031" name="Rectangle 12">
              <a:extLst>
                <a:ext uri="{FF2B5EF4-FFF2-40B4-BE49-F238E27FC236}">
                  <a16:creationId xmlns:a16="http://schemas.microsoft.com/office/drawing/2014/main" id="{1A5C6F01-A710-E9A1-7AE1-71153B47CDF5}"/>
                </a:ext>
              </a:extLst>
            </p:cNvPr>
            <p:cNvSpPr>
              <a:spLocks noChangeArrowheads="1"/>
            </p:cNvSpPr>
            <p:nvPr/>
          </p:nvSpPr>
          <p:spPr bwMode="auto">
            <a:xfrm>
              <a:off x="43" y="3946"/>
              <a:ext cx="4831" cy="165"/>
            </a:xfrm>
            <a:prstGeom prst="rect">
              <a:avLst/>
            </a:prstGeom>
            <a:gradFill rotWithShape="1">
              <a:gsLst>
                <a:gs pos="0">
                  <a:schemeClr val="bg1"/>
                </a:gs>
                <a:gs pos="100000">
                  <a:schemeClr val="tx2"/>
                </a:gs>
              </a:gsLst>
              <a:lin ang="0" scaled="1"/>
            </a:gradFill>
            <a:ln>
              <a:noFill/>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fr-FR">
                <a:solidFill>
                  <a:srgbClr val="FFFFFF"/>
                </a:solidFill>
              </a:endParaRPr>
            </a:p>
          </p:txBody>
        </p:sp>
        <p:sp>
          <p:nvSpPr>
            <p:cNvPr id="1032" name="Oval 13">
              <a:extLst>
                <a:ext uri="{FF2B5EF4-FFF2-40B4-BE49-F238E27FC236}">
                  <a16:creationId xmlns:a16="http://schemas.microsoft.com/office/drawing/2014/main" id="{219FA1B4-4AE7-BA94-83CC-F725C68DEA1D}"/>
                </a:ext>
              </a:extLst>
            </p:cNvPr>
            <p:cNvSpPr>
              <a:spLocks noChangeArrowheads="1"/>
            </p:cNvSpPr>
            <p:nvPr/>
          </p:nvSpPr>
          <p:spPr bwMode="white">
            <a:xfrm>
              <a:off x="4840" y="3920"/>
              <a:ext cx="144" cy="214"/>
            </a:xfrm>
            <a:prstGeom prst="ellipse">
              <a:avLst/>
            </a:prstGeom>
            <a:solidFill>
              <a:schemeClr val="bg1"/>
            </a:solidFill>
            <a:ln>
              <a:noFill/>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fr-FR">
                <a:solidFill>
                  <a:srgbClr val="FFFFFF"/>
                </a:solidFill>
              </a:endParaRPr>
            </a:p>
          </p:txBody>
        </p:sp>
      </p:grpSp>
      <p:sp>
        <p:nvSpPr>
          <p:cNvPr id="1034" name="Rectangle 10">
            <a:extLst>
              <a:ext uri="{FF2B5EF4-FFF2-40B4-BE49-F238E27FC236}">
                <a16:creationId xmlns:a16="http://schemas.microsoft.com/office/drawing/2014/main" id="{0A0C2272-F333-1426-097E-C68AC831B27D}"/>
              </a:ext>
            </a:extLst>
          </p:cNvPr>
          <p:cNvSpPr>
            <a:spLocks noChangeArrowheads="1"/>
          </p:cNvSpPr>
          <p:nvPr/>
        </p:nvSpPr>
        <p:spPr bwMode="hidden">
          <a:xfrm>
            <a:off x="0" y="0"/>
            <a:ext cx="12192000" cy="5867400"/>
          </a:xfrm>
          <a:prstGeom prst="rect">
            <a:avLst/>
          </a:prstGeom>
          <a:gradFill rotWithShape="1">
            <a:gsLst>
              <a:gs pos="0">
                <a:schemeClr val="bg1">
                  <a:gamma/>
                  <a:shade val="46275"/>
                  <a:invGamma/>
                </a:schemeClr>
              </a:gs>
              <a:gs pos="100000">
                <a:schemeClr val="bg1"/>
              </a:gs>
            </a:gsLst>
            <a:lin ang="5400000" scaled="1"/>
          </a:gradFill>
          <a:ln w="9525">
            <a:noFill/>
            <a:miter lim="800000"/>
            <a:headEnd/>
            <a:tailEnd/>
          </a:ln>
          <a:effectLst/>
        </p:spPr>
        <p:txBody>
          <a:bodyPr wrap="none" anchor="ctr"/>
          <a:lstStyle/>
          <a:p>
            <a:pPr eaLnBrk="1" hangingPunct="1">
              <a:defRPr/>
            </a:pPr>
            <a:endParaRPr lang="fr-FR">
              <a:solidFill>
                <a:srgbClr val="FFFFFF"/>
              </a:solidFill>
              <a:latin typeface="Arial" charset="0"/>
            </a:endParaRPr>
          </a:p>
        </p:txBody>
      </p:sp>
      <p:sp>
        <p:nvSpPr>
          <p:cNvPr id="1028" name="Rectangle 2">
            <a:extLst>
              <a:ext uri="{FF2B5EF4-FFF2-40B4-BE49-F238E27FC236}">
                <a16:creationId xmlns:a16="http://schemas.microsoft.com/office/drawing/2014/main" id="{AE86C8D1-ED6D-9DEE-04EE-AD0C67CECB73}"/>
              </a:ext>
            </a:extLst>
          </p:cNvPr>
          <p:cNvSpPr>
            <a:spLocks noGrp="1" noChangeArrowheads="1"/>
          </p:cNvSpPr>
          <p:nvPr>
            <p:ph type="title"/>
          </p:nvPr>
        </p:nvSpPr>
        <p:spPr bwMode="auto">
          <a:xfrm>
            <a:off x="450850" y="214313"/>
            <a:ext cx="11290300" cy="1143000"/>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9" name="Rectangle 3">
            <a:extLst>
              <a:ext uri="{FF2B5EF4-FFF2-40B4-BE49-F238E27FC236}">
                <a16:creationId xmlns:a16="http://schemas.microsoft.com/office/drawing/2014/main" id="{B2AF8EC1-5A93-0688-BF30-52882AB293D9}"/>
              </a:ext>
            </a:extLst>
          </p:cNvPr>
          <p:cNvSpPr>
            <a:spLocks noGrp="1" noChangeArrowheads="1"/>
          </p:cNvSpPr>
          <p:nvPr>
            <p:ph type="body" idx="1"/>
          </p:nvPr>
        </p:nvSpPr>
        <p:spPr bwMode="auto">
          <a:xfrm>
            <a:off x="484188" y="1600200"/>
            <a:ext cx="11223625"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1"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p:txBody>
      </p:sp>
      <p:pic>
        <p:nvPicPr>
          <p:cNvPr id="1030" name="Picture 16" descr="prime band white onc">
            <a:extLst>
              <a:ext uri="{FF2B5EF4-FFF2-40B4-BE49-F238E27FC236}">
                <a16:creationId xmlns:a16="http://schemas.microsoft.com/office/drawing/2014/main" id="{74F41A34-2085-89B7-B891-066B59724FCD}"/>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464800" y="5980113"/>
            <a:ext cx="1543050"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7597495"/>
      </p:ext>
    </p:extLst>
  </p:cSld>
  <p:clrMap bg1="dk2" tx1="lt1" bg2="dk1" tx2="lt2" accent1="accent1" accent2="accent2" accent3="accent3" accent4="accent4" accent5="accent5" accent6="accent6" hlink="hlink" folHlink="folHlink"/>
  <p:sldLayoutIdLst>
    <p:sldLayoutId id="2147485451" r:id="rId1"/>
    <p:sldLayoutId id="2147485452" r:id="rId2"/>
    <p:sldLayoutId id="2147485453" r:id="rId3"/>
    <p:sldLayoutId id="2147485454" r:id="rId4"/>
    <p:sldLayoutId id="2147485455" r:id="rId5"/>
    <p:sldLayoutId id="2147485456" r:id="rId6"/>
    <p:sldLayoutId id="2147485457" r:id="rId7"/>
    <p:sldLayoutId id="2147485458" r:id="rId8"/>
    <p:sldLayoutId id="2147485459" r:id="rId9"/>
    <p:sldLayoutId id="2147485460" r:id="rId10"/>
    <p:sldLayoutId id="2147485461" r:id="rId11"/>
    <p:sldLayoutId id="2147485462" r:id="rId12"/>
  </p:sldLayoutIdLst>
  <p:txStyles>
    <p:titleStyle>
      <a:lvl1pPr algn="ctr" rtl="0" eaLnBrk="0" fontAlgn="base" hangingPunct="0">
        <a:lnSpc>
          <a:spcPct val="90000"/>
        </a:lnSpc>
        <a:spcBef>
          <a:spcPct val="0"/>
        </a:spcBef>
        <a:spcAft>
          <a:spcPct val="0"/>
        </a:spcAft>
        <a:defRPr sz="4000" b="1">
          <a:solidFill>
            <a:schemeClr val="tx2"/>
          </a:solidFill>
          <a:latin typeface="+mj-lt"/>
          <a:ea typeface="+mj-ea"/>
          <a:cs typeface="+mj-cs"/>
        </a:defRPr>
      </a:lvl1pPr>
      <a:lvl2pPr algn="ctr" rtl="0" eaLnBrk="0" fontAlgn="base" hangingPunct="0">
        <a:lnSpc>
          <a:spcPct val="90000"/>
        </a:lnSpc>
        <a:spcBef>
          <a:spcPct val="0"/>
        </a:spcBef>
        <a:spcAft>
          <a:spcPct val="0"/>
        </a:spcAft>
        <a:defRPr sz="4000" b="1">
          <a:solidFill>
            <a:schemeClr val="tx2"/>
          </a:solidFill>
          <a:latin typeface="Arial" charset="0"/>
        </a:defRPr>
      </a:lvl2pPr>
      <a:lvl3pPr algn="ctr" rtl="0" eaLnBrk="0" fontAlgn="base" hangingPunct="0">
        <a:lnSpc>
          <a:spcPct val="90000"/>
        </a:lnSpc>
        <a:spcBef>
          <a:spcPct val="0"/>
        </a:spcBef>
        <a:spcAft>
          <a:spcPct val="0"/>
        </a:spcAft>
        <a:defRPr sz="4000" b="1">
          <a:solidFill>
            <a:schemeClr val="tx2"/>
          </a:solidFill>
          <a:latin typeface="Arial" charset="0"/>
        </a:defRPr>
      </a:lvl3pPr>
      <a:lvl4pPr algn="ctr" rtl="0" eaLnBrk="0" fontAlgn="base" hangingPunct="0">
        <a:lnSpc>
          <a:spcPct val="90000"/>
        </a:lnSpc>
        <a:spcBef>
          <a:spcPct val="0"/>
        </a:spcBef>
        <a:spcAft>
          <a:spcPct val="0"/>
        </a:spcAft>
        <a:defRPr sz="4000" b="1">
          <a:solidFill>
            <a:schemeClr val="tx2"/>
          </a:solidFill>
          <a:latin typeface="Arial" charset="0"/>
        </a:defRPr>
      </a:lvl4pPr>
      <a:lvl5pPr algn="ctr" rtl="0" eaLnBrk="0" fontAlgn="base" hangingPunct="0">
        <a:lnSpc>
          <a:spcPct val="90000"/>
        </a:lnSpc>
        <a:spcBef>
          <a:spcPct val="0"/>
        </a:spcBef>
        <a:spcAft>
          <a:spcPct val="0"/>
        </a:spcAft>
        <a:defRPr sz="4000" b="1">
          <a:solidFill>
            <a:schemeClr val="tx2"/>
          </a:solidFill>
          <a:latin typeface="Arial" charset="0"/>
        </a:defRPr>
      </a:lvl5pPr>
      <a:lvl6pPr marL="457200" algn="ctr" rtl="0" eaLnBrk="0" fontAlgn="base" hangingPunct="0">
        <a:lnSpc>
          <a:spcPct val="90000"/>
        </a:lnSpc>
        <a:spcBef>
          <a:spcPct val="0"/>
        </a:spcBef>
        <a:spcAft>
          <a:spcPct val="0"/>
        </a:spcAft>
        <a:defRPr sz="4000" b="1">
          <a:solidFill>
            <a:schemeClr val="tx2"/>
          </a:solidFill>
          <a:latin typeface="Arial" charset="0"/>
        </a:defRPr>
      </a:lvl6pPr>
      <a:lvl7pPr marL="914400" algn="ctr" rtl="0" eaLnBrk="0" fontAlgn="base" hangingPunct="0">
        <a:lnSpc>
          <a:spcPct val="90000"/>
        </a:lnSpc>
        <a:spcBef>
          <a:spcPct val="0"/>
        </a:spcBef>
        <a:spcAft>
          <a:spcPct val="0"/>
        </a:spcAft>
        <a:defRPr sz="4000" b="1">
          <a:solidFill>
            <a:schemeClr val="tx2"/>
          </a:solidFill>
          <a:latin typeface="Arial" charset="0"/>
        </a:defRPr>
      </a:lvl7pPr>
      <a:lvl8pPr marL="1371600" algn="ctr" rtl="0" eaLnBrk="0" fontAlgn="base" hangingPunct="0">
        <a:lnSpc>
          <a:spcPct val="90000"/>
        </a:lnSpc>
        <a:spcBef>
          <a:spcPct val="0"/>
        </a:spcBef>
        <a:spcAft>
          <a:spcPct val="0"/>
        </a:spcAft>
        <a:defRPr sz="4000" b="1">
          <a:solidFill>
            <a:schemeClr val="tx2"/>
          </a:solidFill>
          <a:latin typeface="Arial" charset="0"/>
        </a:defRPr>
      </a:lvl8pPr>
      <a:lvl9pPr marL="1828800" algn="ctr" rtl="0" eaLnBrk="0" fontAlgn="base" hangingPunct="0">
        <a:lnSpc>
          <a:spcPct val="90000"/>
        </a:lnSpc>
        <a:spcBef>
          <a:spcPct val="0"/>
        </a:spcBef>
        <a:spcAft>
          <a:spcPct val="0"/>
        </a:spcAft>
        <a:defRPr sz="4000" b="1">
          <a:solidFill>
            <a:schemeClr val="tx2"/>
          </a:solidFill>
          <a:latin typeface="Arial" charset="0"/>
        </a:defRPr>
      </a:lvl9pPr>
    </p:titleStyle>
    <p:bodyStyle>
      <a:lvl1pPr marL="285750" indent="-285750" algn="l" rtl="0" eaLnBrk="0" fontAlgn="base" hangingPunct="0">
        <a:spcBef>
          <a:spcPct val="40000"/>
        </a:spcBef>
        <a:spcAft>
          <a:spcPct val="0"/>
        </a:spcAft>
        <a:buClr>
          <a:schemeClr val="tx2"/>
        </a:buClr>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sz="2800" b="1">
          <a:solidFill>
            <a:schemeClr val="tx1"/>
          </a:solidFill>
          <a:latin typeface="+mn-lt"/>
        </a:defRPr>
      </a:lvl2pPr>
      <a:lvl3pPr marL="1143000" indent="-228600" algn="l" rtl="0" eaLnBrk="0" fontAlgn="base" hangingPunct="0">
        <a:spcBef>
          <a:spcPct val="20000"/>
        </a:spcBef>
        <a:spcAft>
          <a:spcPct val="0"/>
        </a:spcAft>
        <a:buClr>
          <a:schemeClr val="tx2"/>
        </a:buClr>
        <a:buFont typeface="Arial" panose="020B0604020202020204" pitchFamily="34" charset="0"/>
        <a:buChar char="-"/>
        <a:defRPr sz="2400" b="1">
          <a:solidFill>
            <a:schemeClr val="tx1"/>
          </a:solidFill>
          <a:latin typeface="+mn-lt"/>
        </a:defRPr>
      </a:lvl3pPr>
      <a:lvl4pPr marL="1600200" indent="-228600" algn="l" rtl="0" eaLnBrk="0" fontAlgn="base" hangingPunct="0">
        <a:spcBef>
          <a:spcPct val="20000"/>
        </a:spcBef>
        <a:spcAft>
          <a:spcPct val="0"/>
        </a:spcAft>
        <a:buClr>
          <a:schemeClr val="tx2"/>
        </a:buClr>
        <a:buChar char="–"/>
        <a:defRPr sz="2000" b="1">
          <a:solidFill>
            <a:schemeClr val="tx1"/>
          </a:solidFill>
          <a:latin typeface="+mn-lt"/>
        </a:defRPr>
      </a:lvl4pPr>
      <a:lvl5pPr marL="2057400" indent="-228600" algn="l" rtl="0" eaLnBrk="0" fontAlgn="base" hangingPunct="0">
        <a:spcBef>
          <a:spcPct val="20000"/>
        </a:spcBef>
        <a:spcAft>
          <a:spcPct val="0"/>
        </a:spcAft>
        <a:buClr>
          <a:schemeClr val="tx2"/>
        </a:buClr>
        <a:buChar char="»"/>
        <a:defRPr sz="2000" b="1">
          <a:solidFill>
            <a:schemeClr val="tx1"/>
          </a:solidFill>
          <a:latin typeface="+mn-lt"/>
        </a:defRPr>
      </a:lvl5pPr>
      <a:lvl6pPr marL="2514600" indent="-228600" algn="l" rtl="0" eaLnBrk="0" fontAlgn="base" hangingPunct="0">
        <a:spcBef>
          <a:spcPct val="20000"/>
        </a:spcBef>
        <a:spcAft>
          <a:spcPct val="0"/>
        </a:spcAft>
        <a:buClr>
          <a:schemeClr val="tx2"/>
        </a:buClr>
        <a:buChar char="»"/>
        <a:defRPr sz="2000" b="1">
          <a:solidFill>
            <a:schemeClr val="tx1"/>
          </a:solidFill>
          <a:latin typeface="+mn-lt"/>
        </a:defRPr>
      </a:lvl6pPr>
      <a:lvl7pPr marL="2971800" indent="-228600" algn="l" rtl="0" eaLnBrk="0" fontAlgn="base" hangingPunct="0">
        <a:spcBef>
          <a:spcPct val="20000"/>
        </a:spcBef>
        <a:spcAft>
          <a:spcPct val="0"/>
        </a:spcAft>
        <a:buClr>
          <a:schemeClr val="tx2"/>
        </a:buClr>
        <a:buChar char="»"/>
        <a:defRPr sz="2000" b="1">
          <a:solidFill>
            <a:schemeClr val="tx1"/>
          </a:solidFill>
          <a:latin typeface="+mn-lt"/>
        </a:defRPr>
      </a:lvl7pPr>
      <a:lvl8pPr marL="3429000" indent="-228600" algn="l" rtl="0" eaLnBrk="0" fontAlgn="base" hangingPunct="0">
        <a:spcBef>
          <a:spcPct val="20000"/>
        </a:spcBef>
        <a:spcAft>
          <a:spcPct val="0"/>
        </a:spcAft>
        <a:buClr>
          <a:schemeClr val="tx2"/>
        </a:buClr>
        <a:buChar char="»"/>
        <a:defRPr sz="2000" b="1">
          <a:solidFill>
            <a:schemeClr val="tx1"/>
          </a:solidFill>
          <a:latin typeface="+mn-lt"/>
        </a:defRPr>
      </a:lvl8pPr>
      <a:lvl9pPr marL="3886200" indent="-228600" algn="l" rtl="0" eaLnBrk="0" fontAlgn="base" hangingPunct="0">
        <a:spcBef>
          <a:spcPct val="20000"/>
        </a:spcBef>
        <a:spcAft>
          <a:spcPct val="0"/>
        </a:spcAft>
        <a:buClr>
          <a:schemeClr val="tx2"/>
        </a:buClr>
        <a:buChar char="»"/>
        <a:defRPr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Title Placeholder 1">
            <a:extLst>
              <a:ext uri="{FF2B5EF4-FFF2-40B4-BE49-F238E27FC236}">
                <a16:creationId xmlns:a16="http://schemas.microsoft.com/office/drawing/2014/main" id="{901DD779-C169-66BA-3A13-30E946832208}"/>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8435" name="Text Placeholder 2">
            <a:extLst>
              <a:ext uri="{FF2B5EF4-FFF2-40B4-BE49-F238E27FC236}">
                <a16:creationId xmlns:a16="http://schemas.microsoft.com/office/drawing/2014/main" id="{9AE00140-E76C-558D-958A-A913A13E082B}"/>
              </a:ext>
            </a:extLst>
          </p:cNvPr>
          <p:cNvSpPr>
            <a:spLocks noGrp="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p:txBody>
      </p:sp>
      <p:sp>
        <p:nvSpPr>
          <p:cNvPr id="6" name="Slide Number Placeholder 5">
            <a:extLst>
              <a:ext uri="{FF2B5EF4-FFF2-40B4-BE49-F238E27FC236}">
                <a16:creationId xmlns:a16="http://schemas.microsoft.com/office/drawing/2014/main" id="{9D87E928-06AF-257F-15D7-62D94EEFF0D7}"/>
              </a:ext>
            </a:extLst>
          </p:cNvPr>
          <p:cNvSpPr>
            <a:spLocks noGrp="1"/>
          </p:cNvSpPr>
          <p:nvPr>
            <p:ph type="sldNum" sz="quarter" idx="4"/>
          </p:nvPr>
        </p:nvSpPr>
        <p:spPr>
          <a:xfrm>
            <a:off x="604838" y="6253163"/>
            <a:ext cx="2844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000000"/>
                </a:solidFill>
                <a:latin typeface="Arial Narrow" panose="020B0606020202030204" pitchFamily="34" charset="0"/>
                <a:ea typeface="MS PGothic" panose="020B0600070205080204" pitchFamily="34" charset="-128"/>
              </a:defRPr>
            </a:lvl1pPr>
          </a:lstStyle>
          <a:p>
            <a:pPr>
              <a:defRPr/>
            </a:pPr>
            <a:fld id="{58671C4C-914F-484C-A6CC-72F3D501DD81}" type="slidenum">
              <a:rPr lang="en-US" altLang="en-US"/>
              <a:pPr>
                <a:defRPr/>
              </a:pPr>
              <a:t>‹#›</a:t>
            </a:fld>
            <a:endParaRPr lang="en-US" altLang="en-US"/>
          </a:p>
        </p:txBody>
      </p:sp>
    </p:spTree>
    <p:extLst>
      <p:ext uri="{BB962C8B-B14F-4D97-AF65-F5344CB8AC3E}">
        <p14:creationId xmlns:p14="http://schemas.microsoft.com/office/powerpoint/2010/main" val="1222951830"/>
      </p:ext>
    </p:extLst>
  </p:cSld>
  <p:clrMap bg1="lt1" tx1="dk1" bg2="lt2" tx2="dk2" accent1="accent1" accent2="accent2" accent3="accent3" accent4="accent4" accent5="accent5" accent6="accent6" hlink="hlink" folHlink="folHlink"/>
  <p:sldLayoutIdLst>
    <p:sldLayoutId id="2147485464" r:id="rId1"/>
    <p:sldLayoutId id="2147485465" r:id="rId2"/>
    <p:sldLayoutId id="2147485466" r:id="rId3"/>
    <p:sldLayoutId id="2147485467" r:id="rId4"/>
    <p:sldLayoutId id="2147485468" r:id="rId5"/>
    <p:sldLayoutId id="2147485469" r:id="rId6"/>
    <p:sldLayoutId id="2147485470" r:id="rId7"/>
    <p:sldLayoutId id="2147485471" r:id="rId8"/>
    <p:sldLayoutId id="2147485472" r:id="rId9"/>
    <p:sldLayoutId id="2147485473" r:id="rId10"/>
    <p:sldLayoutId id="2147485474" r:id="rId11"/>
    <p:sldLayoutId id="2147485475" r:id="rId12"/>
    <p:sldLayoutId id="2147485476" r:id="rId13"/>
    <p:sldLayoutId id="2147485477" r:id="rId14"/>
    <p:sldLayoutId id="2147485478" r:id="rId15"/>
    <p:sldLayoutId id="2147485479" r:id="rId16"/>
    <p:sldLayoutId id="2147485480" r:id="rId17"/>
  </p:sldLayoutIdLst>
  <p:hf sldNum="0" hdr="0" ftr="0" dt="0"/>
  <p:txStyles>
    <p:titleStyle>
      <a:lvl1pPr algn="l" defTabSz="457200" rtl="0" eaLnBrk="0" fontAlgn="base" hangingPunct="0">
        <a:spcBef>
          <a:spcPct val="0"/>
        </a:spcBef>
        <a:spcAft>
          <a:spcPct val="0"/>
        </a:spcAft>
        <a:defRPr sz="4000" b="1" kern="1200">
          <a:solidFill>
            <a:srgbClr val="81104F"/>
          </a:solidFill>
          <a:latin typeface="Arial Narrow"/>
          <a:ea typeface="MS PGothic" pitchFamily="34" charset="-128"/>
          <a:cs typeface="Arial Narrow"/>
        </a:defRPr>
      </a:lvl1pPr>
      <a:lvl2pPr algn="l" defTabSz="457200" rtl="0" eaLnBrk="0" fontAlgn="base" hangingPunct="0">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2pPr>
      <a:lvl3pPr algn="l" defTabSz="457200" rtl="0" eaLnBrk="0" fontAlgn="base" hangingPunct="0">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3pPr>
      <a:lvl4pPr algn="l" defTabSz="457200" rtl="0" eaLnBrk="0" fontAlgn="base" hangingPunct="0">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4pPr>
      <a:lvl5pPr algn="l" defTabSz="457200" rtl="0" eaLnBrk="0" fontAlgn="base" hangingPunct="0">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5pPr>
      <a:lvl6pPr marL="457200" algn="l" defTabSz="457200" rtl="0" fontAlgn="base">
        <a:spcBef>
          <a:spcPct val="0"/>
        </a:spcBef>
        <a:spcAft>
          <a:spcPct val="0"/>
        </a:spcAft>
        <a:defRPr sz="4000" b="1">
          <a:solidFill>
            <a:srgbClr val="81104F"/>
          </a:solidFill>
          <a:latin typeface="Arial Narrow" charset="0"/>
          <a:ea typeface="ＭＳ Ｐゴシック" charset="0"/>
        </a:defRPr>
      </a:lvl6pPr>
      <a:lvl7pPr marL="914400" algn="l" defTabSz="457200" rtl="0" fontAlgn="base">
        <a:spcBef>
          <a:spcPct val="0"/>
        </a:spcBef>
        <a:spcAft>
          <a:spcPct val="0"/>
        </a:spcAft>
        <a:defRPr sz="4000" b="1">
          <a:solidFill>
            <a:srgbClr val="81104F"/>
          </a:solidFill>
          <a:latin typeface="Arial Narrow" charset="0"/>
          <a:ea typeface="ＭＳ Ｐゴシック" charset="0"/>
        </a:defRPr>
      </a:lvl7pPr>
      <a:lvl8pPr marL="1371600" algn="l" defTabSz="457200" rtl="0" fontAlgn="base">
        <a:spcBef>
          <a:spcPct val="0"/>
        </a:spcBef>
        <a:spcAft>
          <a:spcPct val="0"/>
        </a:spcAft>
        <a:defRPr sz="4000" b="1">
          <a:solidFill>
            <a:srgbClr val="81104F"/>
          </a:solidFill>
          <a:latin typeface="Arial Narrow" charset="0"/>
          <a:ea typeface="ＭＳ Ｐゴシック" charset="0"/>
        </a:defRPr>
      </a:lvl8pPr>
      <a:lvl9pPr marL="1828800" algn="l" defTabSz="457200" rtl="0" fontAlgn="base">
        <a:spcBef>
          <a:spcPct val="0"/>
        </a:spcBef>
        <a:spcAft>
          <a:spcPct val="0"/>
        </a:spcAft>
        <a:defRPr sz="4000" b="1">
          <a:solidFill>
            <a:srgbClr val="81104F"/>
          </a:solidFill>
          <a:latin typeface="Arial Narrow" charset="0"/>
          <a:ea typeface="ＭＳ Ｐゴシック" charset="0"/>
        </a:defRPr>
      </a:lvl9pPr>
    </p:titleStyle>
    <p:bodyStyle>
      <a:lvl1pPr marL="342900" indent="-342900" algn="l" defTabSz="457200" rtl="0" eaLnBrk="0" fontAlgn="base" hangingPunct="0">
        <a:spcBef>
          <a:spcPct val="20000"/>
        </a:spcBef>
        <a:spcAft>
          <a:spcPct val="0"/>
        </a:spcAft>
        <a:buClr>
          <a:srgbClr val="000000"/>
        </a:buClr>
        <a:buSzPct val="35000"/>
        <a:buFont typeface="Wingdings" pitchFamily="2" charset="2"/>
        <a:buChar char="u"/>
        <a:defRPr sz="2000" kern="1200">
          <a:solidFill>
            <a:schemeClr val="tx1"/>
          </a:solidFill>
          <a:latin typeface="Arial Narrow"/>
          <a:ea typeface="MS PGothic" pitchFamily="34" charset="-128"/>
          <a:cs typeface="Arial Narrow"/>
        </a:defRPr>
      </a:lvl1pPr>
      <a:lvl2pPr marL="742950" indent="-285750" algn="l" defTabSz="457200" rtl="0" eaLnBrk="0" fontAlgn="base" hangingPunct="0">
        <a:spcBef>
          <a:spcPct val="20000"/>
        </a:spcBef>
        <a:spcAft>
          <a:spcPct val="0"/>
        </a:spcAft>
        <a:buClr>
          <a:srgbClr val="1C4F27"/>
        </a:buClr>
        <a:buSzPct val="35000"/>
        <a:buFont typeface="Wingdings" pitchFamily="2" charset="2"/>
        <a:buChar char="u"/>
        <a:defRPr sz="2000" kern="1200">
          <a:solidFill>
            <a:srgbClr val="1C4F27"/>
          </a:solidFill>
          <a:latin typeface="Arial Narrow"/>
          <a:ea typeface="MS PGothic" pitchFamily="34" charset="-128"/>
          <a:cs typeface="Arial Narrow"/>
        </a:defRPr>
      </a:lvl2pPr>
      <a:lvl3pPr marL="1143000" indent="-228600" algn="l" defTabSz="457200" rtl="0" eaLnBrk="0" fontAlgn="base" hangingPunct="0">
        <a:spcBef>
          <a:spcPct val="20000"/>
        </a:spcBef>
        <a:spcAft>
          <a:spcPct val="0"/>
        </a:spcAft>
        <a:buClr>
          <a:srgbClr val="6B7E26"/>
        </a:buClr>
        <a:buSzPct val="35000"/>
        <a:buFont typeface="Wingdings" pitchFamily="2" charset="2"/>
        <a:buChar char="u"/>
        <a:defRPr sz="2000" kern="1200">
          <a:solidFill>
            <a:srgbClr val="6B7E26"/>
          </a:solidFill>
          <a:latin typeface="Arial Narrow"/>
          <a:ea typeface="MS PGothic" pitchFamily="34" charset="-128"/>
          <a:cs typeface="Arial Narrow"/>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9154" name="Imagen 10">
            <a:extLst>
              <a:ext uri="{FF2B5EF4-FFF2-40B4-BE49-F238E27FC236}">
                <a16:creationId xmlns:a16="http://schemas.microsoft.com/office/drawing/2014/main" id="{4D8FE527-CFE8-DCAD-2B4C-511400CC0ED0}"/>
              </a:ext>
            </a:extLst>
          </p:cNvPr>
          <p:cNvPicPr>
            <a:picLocks noChangeAspect="1" noChangeArrowheads="1"/>
          </p:cNvPicPr>
          <p:nvPr userDrawn="1"/>
        </p:nvPicPr>
        <p:blipFill>
          <a:blip r:embed="rId12">
            <a:extLst>
              <a:ext uri="{28A0092B-C50C-407E-A947-70E740481C1C}">
                <a14:useLocalDpi xmlns:a14="http://schemas.microsoft.com/office/drawing/2010/main" val="0"/>
              </a:ext>
            </a:extLst>
          </a:blip>
          <a:srcRect t="4031" b="4031"/>
          <a:stretch>
            <a:fillRect/>
          </a:stretch>
        </p:blipFill>
        <p:spPr bwMode="auto">
          <a:xfrm>
            <a:off x="0" y="0"/>
            <a:ext cx="12192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Marcador de título 1">
            <a:extLst>
              <a:ext uri="{FF2B5EF4-FFF2-40B4-BE49-F238E27FC236}">
                <a16:creationId xmlns:a16="http://schemas.microsoft.com/office/drawing/2014/main" id="{AE7CA8D5-CD2A-BF56-531A-FE9BACD0F704}"/>
              </a:ext>
            </a:extLst>
          </p:cNvPr>
          <p:cNvSpPr>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ES"/>
              <a:t>Haga clic para modificar el estilo de título del patrón</a:t>
            </a:r>
            <a:endParaRPr lang="en-GB" altLang="es-ES"/>
          </a:p>
        </p:txBody>
      </p:sp>
      <p:sp>
        <p:nvSpPr>
          <p:cNvPr id="49156" name="Marcador de texto 3">
            <a:extLst>
              <a:ext uri="{FF2B5EF4-FFF2-40B4-BE49-F238E27FC236}">
                <a16:creationId xmlns:a16="http://schemas.microsoft.com/office/drawing/2014/main" id="{81F343B3-9D42-1335-9D70-A974AB4796DA}"/>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ES"/>
              <a:t>Haga clic para modificar los estilos de texto del patrón</a:t>
            </a:r>
          </a:p>
          <a:p>
            <a:pPr lvl="1"/>
            <a:r>
              <a:rPr lang="es-ES" altLang="es-ES"/>
              <a:t>Segundo nivel</a:t>
            </a:r>
          </a:p>
          <a:p>
            <a:pPr lvl="2"/>
            <a:r>
              <a:rPr lang="es-ES" altLang="es-ES"/>
              <a:t>Tercer nivel</a:t>
            </a:r>
          </a:p>
          <a:p>
            <a:pPr lvl="3"/>
            <a:r>
              <a:rPr lang="es-ES" altLang="es-ES"/>
              <a:t>Cuarto nivel</a:t>
            </a:r>
          </a:p>
          <a:p>
            <a:pPr lvl="4"/>
            <a:r>
              <a:rPr lang="es-ES" altLang="es-ES"/>
              <a:t>Quinto nivel</a:t>
            </a:r>
          </a:p>
        </p:txBody>
      </p:sp>
    </p:spTree>
    <p:extLst>
      <p:ext uri="{BB962C8B-B14F-4D97-AF65-F5344CB8AC3E}">
        <p14:creationId xmlns:p14="http://schemas.microsoft.com/office/powerpoint/2010/main" val="2436576729"/>
      </p:ext>
    </p:extLst>
  </p:cSld>
  <p:clrMap bg1="lt1" tx1="dk1" bg2="lt2" tx2="dk2" accent1="accent1" accent2="accent2" accent3="accent3" accent4="accent4" accent5="accent5" accent6="accent6" hlink="hlink" folHlink="folHlink"/>
  <p:sldLayoutIdLst>
    <p:sldLayoutId id="2147485482" r:id="rId1"/>
    <p:sldLayoutId id="2147485483" r:id="rId2"/>
    <p:sldLayoutId id="2147485484" r:id="rId3"/>
    <p:sldLayoutId id="2147485485" r:id="rId4"/>
    <p:sldLayoutId id="2147485486" r:id="rId5"/>
    <p:sldLayoutId id="2147485487" r:id="rId6"/>
    <p:sldLayoutId id="2147485488" r:id="rId7"/>
    <p:sldLayoutId id="2147485489" r:id="rId8"/>
    <p:sldLayoutId id="2147485490" r:id="rId9"/>
    <p:sldLayoutId id="2147485491" r:id="rId10"/>
  </p:sldLayoutIdLst>
  <p:txStyles>
    <p:titleStyle>
      <a:lvl1pPr algn="l" rtl="0" eaLnBrk="0" fontAlgn="base" hangingPunct="0">
        <a:lnSpc>
          <a:spcPct val="90000"/>
        </a:lnSpc>
        <a:spcBef>
          <a:spcPct val="0"/>
        </a:spcBef>
        <a:spcAft>
          <a:spcPct val="0"/>
        </a:spcAft>
        <a:defRPr sz="2800" kern="1200">
          <a:solidFill>
            <a:srgbClr val="263238"/>
          </a:solidFill>
          <a:latin typeface="Acumin Pro Condensed" panose="020B0506020202020204" pitchFamily="34" charset="77"/>
          <a:ea typeface="Roboto" panose="02000000000000000000" pitchFamily="2" charset="0"/>
          <a:cs typeface="Roboto" panose="02000000000000000000" pitchFamily="2" charset="0"/>
        </a:defRPr>
      </a:lvl1pPr>
      <a:lvl2pPr algn="l" rtl="0" eaLnBrk="0" fontAlgn="base" hangingPunct="0">
        <a:lnSpc>
          <a:spcPct val="90000"/>
        </a:lnSpc>
        <a:spcBef>
          <a:spcPct val="0"/>
        </a:spcBef>
        <a:spcAft>
          <a:spcPct val="0"/>
        </a:spcAft>
        <a:defRPr sz="2800">
          <a:solidFill>
            <a:srgbClr val="263238"/>
          </a:solidFill>
          <a:latin typeface="Acumin Pro Condensed"/>
          <a:ea typeface="Roboto" panose="02000000000000000000" pitchFamily="2" charset="0"/>
          <a:cs typeface="Roboto" panose="02000000000000000000" pitchFamily="2" charset="0"/>
        </a:defRPr>
      </a:lvl2pPr>
      <a:lvl3pPr algn="l" rtl="0" eaLnBrk="0" fontAlgn="base" hangingPunct="0">
        <a:lnSpc>
          <a:spcPct val="90000"/>
        </a:lnSpc>
        <a:spcBef>
          <a:spcPct val="0"/>
        </a:spcBef>
        <a:spcAft>
          <a:spcPct val="0"/>
        </a:spcAft>
        <a:defRPr sz="2800">
          <a:solidFill>
            <a:srgbClr val="263238"/>
          </a:solidFill>
          <a:latin typeface="Acumin Pro Condensed"/>
          <a:ea typeface="Roboto" panose="02000000000000000000" pitchFamily="2" charset="0"/>
          <a:cs typeface="Roboto" panose="02000000000000000000" pitchFamily="2" charset="0"/>
        </a:defRPr>
      </a:lvl3pPr>
      <a:lvl4pPr algn="l" rtl="0" eaLnBrk="0" fontAlgn="base" hangingPunct="0">
        <a:lnSpc>
          <a:spcPct val="90000"/>
        </a:lnSpc>
        <a:spcBef>
          <a:spcPct val="0"/>
        </a:spcBef>
        <a:spcAft>
          <a:spcPct val="0"/>
        </a:spcAft>
        <a:defRPr sz="2800">
          <a:solidFill>
            <a:srgbClr val="263238"/>
          </a:solidFill>
          <a:latin typeface="Acumin Pro Condensed"/>
          <a:ea typeface="Roboto" panose="02000000000000000000" pitchFamily="2" charset="0"/>
          <a:cs typeface="Roboto" panose="02000000000000000000" pitchFamily="2" charset="0"/>
        </a:defRPr>
      </a:lvl4pPr>
      <a:lvl5pPr algn="l" rtl="0" eaLnBrk="0" fontAlgn="base" hangingPunct="0">
        <a:lnSpc>
          <a:spcPct val="90000"/>
        </a:lnSpc>
        <a:spcBef>
          <a:spcPct val="0"/>
        </a:spcBef>
        <a:spcAft>
          <a:spcPct val="0"/>
        </a:spcAft>
        <a:defRPr sz="2800">
          <a:solidFill>
            <a:srgbClr val="263238"/>
          </a:solidFill>
          <a:latin typeface="Acumin Pro Condensed"/>
          <a:ea typeface="Roboto" panose="02000000000000000000" pitchFamily="2" charset="0"/>
          <a:cs typeface="Roboto" panose="02000000000000000000" pitchFamily="2" charset="0"/>
        </a:defRPr>
      </a:lvl5pPr>
      <a:lvl6pPr marL="457200" algn="l" rtl="0" fontAlgn="base">
        <a:lnSpc>
          <a:spcPct val="90000"/>
        </a:lnSpc>
        <a:spcBef>
          <a:spcPct val="0"/>
        </a:spcBef>
        <a:spcAft>
          <a:spcPct val="0"/>
        </a:spcAft>
        <a:defRPr sz="2800">
          <a:solidFill>
            <a:srgbClr val="263238"/>
          </a:solidFill>
          <a:latin typeface="Acumin Pro Condensed"/>
          <a:cs typeface="Roboto" panose="02000000000000000000" pitchFamily="2" charset="0"/>
        </a:defRPr>
      </a:lvl6pPr>
      <a:lvl7pPr marL="914400" algn="l" rtl="0" fontAlgn="base">
        <a:lnSpc>
          <a:spcPct val="90000"/>
        </a:lnSpc>
        <a:spcBef>
          <a:spcPct val="0"/>
        </a:spcBef>
        <a:spcAft>
          <a:spcPct val="0"/>
        </a:spcAft>
        <a:defRPr sz="2800">
          <a:solidFill>
            <a:srgbClr val="263238"/>
          </a:solidFill>
          <a:latin typeface="Acumin Pro Condensed"/>
          <a:cs typeface="Roboto" panose="02000000000000000000" pitchFamily="2" charset="0"/>
        </a:defRPr>
      </a:lvl7pPr>
      <a:lvl8pPr marL="1371600" algn="l" rtl="0" fontAlgn="base">
        <a:lnSpc>
          <a:spcPct val="90000"/>
        </a:lnSpc>
        <a:spcBef>
          <a:spcPct val="0"/>
        </a:spcBef>
        <a:spcAft>
          <a:spcPct val="0"/>
        </a:spcAft>
        <a:defRPr sz="2800">
          <a:solidFill>
            <a:srgbClr val="263238"/>
          </a:solidFill>
          <a:latin typeface="Acumin Pro Condensed"/>
          <a:cs typeface="Roboto" panose="02000000000000000000" pitchFamily="2" charset="0"/>
        </a:defRPr>
      </a:lvl8pPr>
      <a:lvl9pPr marL="1828800" algn="l" rtl="0" fontAlgn="base">
        <a:lnSpc>
          <a:spcPct val="90000"/>
        </a:lnSpc>
        <a:spcBef>
          <a:spcPct val="0"/>
        </a:spcBef>
        <a:spcAft>
          <a:spcPct val="0"/>
        </a:spcAft>
        <a:defRPr sz="2800">
          <a:solidFill>
            <a:srgbClr val="263238"/>
          </a:solidFill>
          <a:latin typeface="Acumin Pro Condensed"/>
          <a:cs typeface="Roboto" panose="02000000000000000000" pitchFamily="2" charset="0"/>
        </a:defRPr>
      </a:lvl9pPr>
    </p:titleStyle>
    <p:bodyStyle>
      <a:lvl1pPr algn="l" rtl="0" eaLnBrk="0" fontAlgn="base" hangingPunct="0">
        <a:lnSpc>
          <a:spcPct val="90000"/>
        </a:lnSpc>
        <a:spcBef>
          <a:spcPts val="1000"/>
        </a:spcBef>
        <a:spcAft>
          <a:spcPct val="0"/>
        </a:spcAft>
        <a:buFont typeface="Arial" panose="020B0604020202020204" pitchFamily="34" charset="0"/>
        <a:defRPr sz="1400" kern="1200">
          <a:solidFill>
            <a:srgbClr val="263238"/>
          </a:solidFill>
          <a:latin typeface="Acumin Pro Condensed" panose="020B0506020202020204" pitchFamily="34" charset="77"/>
          <a:ea typeface="Roboto" panose="02000000000000000000" pitchFamily="2" charset="0"/>
          <a:cs typeface="Roboto" panose="02000000000000000000" pitchFamily="2" charset="0"/>
        </a:defRPr>
      </a:lvl1pPr>
      <a:lvl2pPr marL="457200" algn="l" rtl="0" eaLnBrk="0" fontAlgn="base" hangingPunct="0">
        <a:lnSpc>
          <a:spcPct val="90000"/>
        </a:lnSpc>
        <a:spcBef>
          <a:spcPts val="500"/>
        </a:spcBef>
        <a:spcAft>
          <a:spcPct val="0"/>
        </a:spcAft>
        <a:buFont typeface="Arial" panose="020B0604020202020204" pitchFamily="34" charset="0"/>
        <a:defRPr sz="1400" kern="1200">
          <a:solidFill>
            <a:srgbClr val="163860"/>
          </a:solidFill>
          <a:latin typeface="Acumin Pro Condensed" panose="020B0506020202020204" pitchFamily="34" charset="77"/>
          <a:ea typeface="Roboto" panose="02000000000000000000" pitchFamily="2" charset="0"/>
          <a:cs typeface="Roboto" panose="02000000000000000000" pitchFamily="2" charset="0"/>
        </a:defRPr>
      </a:lvl2pPr>
      <a:lvl3pPr marL="1143000" indent="-228600" algn="l" rtl="0" eaLnBrk="0" fontAlgn="base" hangingPunct="0">
        <a:lnSpc>
          <a:spcPct val="90000"/>
        </a:lnSpc>
        <a:spcBef>
          <a:spcPts val="500"/>
        </a:spcBef>
        <a:spcAft>
          <a:spcPct val="0"/>
        </a:spcAft>
        <a:buFont typeface="Courier New" panose="02070309020205020404" pitchFamily="49" charset="0"/>
        <a:buChar char="o"/>
        <a:defRPr sz="1200" kern="1200">
          <a:solidFill>
            <a:srgbClr val="263238"/>
          </a:solidFill>
          <a:latin typeface="Acumin Pro Condensed" panose="020B0506020202020204" pitchFamily="34" charset="77"/>
          <a:ea typeface="Roboto" panose="02000000000000000000" pitchFamily="2" charset="0"/>
          <a:cs typeface="Roboto" panose="02000000000000000000" pitchFamily="2" charset="0"/>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sz="1200" kern="1200">
          <a:solidFill>
            <a:srgbClr val="7F7F7F"/>
          </a:solidFill>
          <a:latin typeface="Acumin Pro Condensed" panose="020B0506020202020204" pitchFamily="34" charset="77"/>
          <a:ea typeface="Roboto" panose="02000000000000000000" pitchFamily="2" charset="0"/>
          <a:cs typeface="Roboto" panose="02000000000000000000" pitchFamily="2" charset="0"/>
        </a:defRPr>
      </a:lvl4pPr>
      <a:lvl5pPr marL="2057400" indent="-228600" algn="l" rtl="0" eaLnBrk="0" fontAlgn="base" hangingPunct="0">
        <a:lnSpc>
          <a:spcPct val="90000"/>
        </a:lnSpc>
        <a:spcBef>
          <a:spcPts val="500"/>
        </a:spcBef>
        <a:spcAft>
          <a:spcPct val="0"/>
        </a:spcAft>
        <a:buFont typeface="Wingdings" pitchFamily="2" charset="2"/>
        <a:buChar char="§"/>
        <a:defRPr sz="1200" kern="1200">
          <a:solidFill>
            <a:srgbClr val="7F7F7F"/>
          </a:solidFill>
          <a:latin typeface="Acumin Pro Condensed" panose="020B0506020202020204" pitchFamily="34" charset="77"/>
          <a:ea typeface="Roboto" panose="02000000000000000000" pitchFamily="2" charset="0"/>
          <a:cs typeface="Roboto"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8546" name="Title Placeholder 1">
            <a:extLst>
              <a:ext uri="{FF2B5EF4-FFF2-40B4-BE49-F238E27FC236}">
                <a16:creationId xmlns:a16="http://schemas.microsoft.com/office/drawing/2014/main" id="{24C576BE-75BA-42D3-798F-C132975ABCB8}"/>
              </a:ext>
            </a:extLst>
          </p:cNvPr>
          <p:cNvSpPr>
            <a:spLocks noGrp="1"/>
          </p:cNvSpPr>
          <p:nvPr>
            <p:ph type="title"/>
          </p:nvPr>
        </p:nvSpPr>
        <p:spPr bwMode="auto">
          <a:xfrm>
            <a:off x="720725" y="274638"/>
            <a:ext cx="10741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8547" name="Text Placeholder 2">
            <a:extLst>
              <a:ext uri="{FF2B5EF4-FFF2-40B4-BE49-F238E27FC236}">
                <a16:creationId xmlns:a16="http://schemas.microsoft.com/office/drawing/2014/main" id="{C54B8292-BA38-10B0-DA57-ECA0988CA743}"/>
              </a:ext>
            </a:extLst>
          </p:cNvPr>
          <p:cNvSpPr>
            <a:spLocks noGrp="1"/>
          </p:cNvSpPr>
          <p:nvPr>
            <p:ph type="body" idx="1"/>
          </p:nvPr>
        </p:nvSpPr>
        <p:spPr bwMode="auto">
          <a:xfrm>
            <a:off x="720725" y="1600200"/>
            <a:ext cx="10742613"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p:txBody>
      </p:sp>
      <p:sp>
        <p:nvSpPr>
          <p:cNvPr id="6" name="Slide Number Placeholder 5">
            <a:extLst>
              <a:ext uri="{FF2B5EF4-FFF2-40B4-BE49-F238E27FC236}">
                <a16:creationId xmlns:a16="http://schemas.microsoft.com/office/drawing/2014/main" id="{A14101DC-E135-17C5-2815-D306511B9362}"/>
              </a:ext>
            </a:extLst>
          </p:cNvPr>
          <p:cNvSpPr>
            <a:spLocks noGrp="1"/>
          </p:cNvSpPr>
          <p:nvPr>
            <p:ph type="sldNum" sz="quarter" idx="4"/>
          </p:nvPr>
        </p:nvSpPr>
        <p:spPr>
          <a:xfrm>
            <a:off x="1728788" y="6372225"/>
            <a:ext cx="952500" cy="246063"/>
          </a:xfrm>
          <a:prstGeom prst="rect">
            <a:avLst/>
          </a:prstGeom>
        </p:spPr>
        <p:txBody>
          <a:bodyPr vert="horz" wrap="square" lIns="91440" tIns="45720" rIns="91440" bIns="45720" numCol="1" anchor="ctr" anchorCtr="0" compatLnSpc="1">
            <a:prstTxWarp prst="textNoShape">
              <a:avLst/>
            </a:prstTxWarp>
          </a:bodyPr>
          <a:lstStyle>
            <a:lvl1pPr eaLnBrk="1" hangingPunct="1">
              <a:defRPr sz="1000">
                <a:solidFill>
                  <a:srgbClr val="000000"/>
                </a:solidFill>
                <a:latin typeface="Arial Narrow" panose="020B0606020202030204" pitchFamily="34" charset="0"/>
                <a:ea typeface="MS PGothic" panose="020B0600070205080204" pitchFamily="34" charset="-128"/>
                <a:cs typeface="Arial" pitchFamily="34" charset="0"/>
              </a:defRPr>
            </a:lvl1pPr>
          </a:lstStyle>
          <a:p>
            <a:pPr>
              <a:defRPr/>
            </a:pPr>
            <a:fld id="{8B24E63D-C23F-4A46-91BE-67BBED984838}" type="slidenum">
              <a:rPr lang="en-US" altLang="en-US"/>
              <a:pPr>
                <a:defRPr/>
              </a:pPr>
              <a:t>‹#›</a:t>
            </a:fld>
            <a:endParaRPr lang="en-US" altLang="en-US" dirty="0"/>
          </a:p>
        </p:txBody>
      </p:sp>
      <p:pic>
        <p:nvPicPr>
          <p:cNvPr id="108549" name="Picture 3">
            <a:extLst>
              <a:ext uri="{FF2B5EF4-FFF2-40B4-BE49-F238E27FC236}">
                <a16:creationId xmlns:a16="http://schemas.microsoft.com/office/drawing/2014/main" id="{CD7E2957-A15E-56E5-7C23-1713B7416F61}"/>
              </a:ext>
            </a:extLst>
          </p:cNvPr>
          <p:cNvPicPr>
            <a:picLocks noChangeAspect="1" noChangeArrowheads="1"/>
          </p:cNvPicPr>
          <p:nvPr userDrawn="1"/>
        </p:nvPicPr>
        <p:blipFill>
          <a:blip r:embed="rId16">
            <a:extLst>
              <a:ext uri="{28A0092B-C50C-407E-A947-70E740481C1C}">
                <a14:useLocalDpi xmlns:a14="http://schemas.microsoft.com/office/drawing/2010/main" val="0"/>
              </a:ext>
            </a:extLst>
          </a:blip>
          <a:srcRect/>
          <a:stretch>
            <a:fillRect/>
          </a:stretch>
        </p:blipFill>
        <p:spPr bwMode="auto">
          <a:xfrm>
            <a:off x="720725" y="6248400"/>
            <a:ext cx="1960563"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59204842"/>
      </p:ext>
    </p:extLst>
  </p:cSld>
  <p:clrMap bg1="lt1" tx1="dk1" bg2="lt2" tx2="dk2" accent1="accent1" accent2="accent2" accent3="accent3" accent4="accent4" accent5="accent5" accent6="accent6" hlink="hlink" folHlink="folHlink"/>
  <p:sldLayoutIdLst>
    <p:sldLayoutId id="2147485493" r:id="rId1"/>
    <p:sldLayoutId id="2147485494" r:id="rId2"/>
    <p:sldLayoutId id="2147485495" r:id="rId3"/>
    <p:sldLayoutId id="2147485496" r:id="rId4"/>
    <p:sldLayoutId id="2147485497" r:id="rId5"/>
    <p:sldLayoutId id="2147485498" r:id="rId6"/>
    <p:sldLayoutId id="2147485499" r:id="rId7"/>
    <p:sldLayoutId id="2147485500" r:id="rId8"/>
    <p:sldLayoutId id="2147485501" r:id="rId9"/>
    <p:sldLayoutId id="2147485502" r:id="rId10"/>
    <p:sldLayoutId id="2147485503" r:id="rId11"/>
    <p:sldLayoutId id="2147485504" r:id="rId12"/>
    <p:sldLayoutId id="2147485505" r:id="rId13"/>
    <p:sldLayoutId id="2147485506" r:id="rId14"/>
  </p:sldLayoutIdLst>
  <p:transition spd="med">
    <p:fade/>
  </p:transition>
  <p:hf sldNum="0" hdr="0" ftr="0" dt="0"/>
  <p:txStyles>
    <p:titleStyle>
      <a:lvl1pPr algn="l" defTabSz="455613" rtl="0" eaLnBrk="0" fontAlgn="base" hangingPunct="0">
        <a:spcBef>
          <a:spcPct val="0"/>
        </a:spcBef>
        <a:spcAft>
          <a:spcPct val="0"/>
        </a:spcAft>
        <a:defRPr sz="3200" b="1" kern="1200">
          <a:solidFill>
            <a:schemeClr val="tx1"/>
          </a:solidFill>
          <a:latin typeface="Arial Narrow"/>
          <a:ea typeface="MS PGothic" pitchFamily="34" charset="-128"/>
          <a:cs typeface="Arial Narrow"/>
        </a:defRPr>
      </a:lvl1pPr>
      <a:lvl2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2pPr>
      <a:lvl3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3pPr>
      <a:lvl4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4pPr>
      <a:lvl5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5pPr>
      <a:lvl6pPr marL="457189" algn="l" defTabSz="457189" rtl="0" eaLnBrk="1" fontAlgn="base" hangingPunct="1">
        <a:spcBef>
          <a:spcPct val="0"/>
        </a:spcBef>
        <a:spcAft>
          <a:spcPct val="0"/>
        </a:spcAft>
        <a:defRPr sz="4000" b="1">
          <a:solidFill>
            <a:srgbClr val="81104F"/>
          </a:solidFill>
          <a:latin typeface="Arial Narrow" charset="0"/>
          <a:ea typeface="ＭＳ Ｐゴシック" charset="0"/>
        </a:defRPr>
      </a:lvl6pPr>
      <a:lvl7pPr marL="914377" algn="l" defTabSz="457189" rtl="0" eaLnBrk="1" fontAlgn="base" hangingPunct="1">
        <a:spcBef>
          <a:spcPct val="0"/>
        </a:spcBef>
        <a:spcAft>
          <a:spcPct val="0"/>
        </a:spcAft>
        <a:defRPr sz="4000" b="1">
          <a:solidFill>
            <a:srgbClr val="81104F"/>
          </a:solidFill>
          <a:latin typeface="Arial Narrow" charset="0"/>
          <a:ea typeface="ＭＳ Ｐゴシック" charset="0"/>
        </a:defRPr>
      </a:lvl7pPr>
      <a:lvl8pPr marL="1371566" algn="l" defTabSz="457189" rtl="0" eaLnBrk="1" fontAlgn="base" hangingPunct="1">
        <a:spcBef>
          <a:spcPct val="0"/>
        </a:spcBef>
        <a:spcAft>
          <a:spcPct val="0"/>
        </a:spcAft>
        <a:defRPr sz="4000" b="1">
          <a:solidFill>
            <a:srgbClr val="81104F"/>
          </a:solidFill>
          <a:latin typeface="Arial Narrow" charset="0"/>
          <a:ea typeface="ＭＳ Ｐゴシック" charset="0"/>
        </a:defRPr>
      </a:lvl8pPr>
      <a:lvl9pPr marL="1828754" algn="l" defTabSz="457189" rtl="0" eaLnBrk="1" fontAlgn="base" hangingPunct="1">
        <a:spcBef>
          <a:spcPct val="0"/>
        </a:spcBef>
        <a:spcAft>
          <a:spcPct val="0"/>
        </a:spcAft>
        <a:defRPr sz="4000" b="1">
          <a:solidFill>
            <a:srgbClr val="81104F"/>
          </a:solidFill>
          <a:latin typeface="Arial Narrow" charset="0"/>
          <a:ea typeface="ＭＳ Ｐゴシック" charset="0"/>
        </a:defRPr>
      </a:lvl9pPr>
    </p:titleStyle>
    <p:bodyStyle>
      <a:lvl1pPr marL="341313" indent="-341313" algn="l" defTabSz="455613" rtl="0" eaLnBrk="0" fontAlgn="base" hangingPunct="0">
        <a:spcBef>
          <a:spcPct val="20000"/>
        </a:spcBef>
        <a:spcAft>
          <a:spcPct val="0"/>
        </a:spcAft>
        <a:buClr>
          <a:schemeClr val="tx1"/>
        </a:buClr>
        <a:buSzPct val="35000"/>
        <a:buFont typeface="Wingdings" pitchFamily="2" charset="2"/>
        <a:buChar char="u"/>
        <a:defRPr sz="1600" kern="1200">
          <a:solidFill>
            <a:schemeClr val="tx1"/>
          </a:solidFill>
          <a:latin typeface="Arial Narrow"/>
          <a:ea typeface="MS PGothic" pitchFamily="34" charset="-128"/>
          <a:cs typeface="Arial Narrow"/>
        </a:defRPr>
      </a:lvl1pPr>
      <a:lvl2pPr marL="741363" indent="-284163" algn="l" defTabSz="455613" rtl="0" eaLnBrk="0" fontAlgn="base" hangingPunct="0">
        <a:spcBef>
          <a:spcPct val="20000"/>
        </a:spcBef>
        <a:spcAft>
          <a:spcPct val="0"/>
        </a:spcAft>
        <a:buClr>
          <a:schemeClr val="tx1"/>
        </a:buClr>
        <a:buSzPct val="35000"/>
        <a:buFont typeface="Wingdings" pitchFamily="2" charset="2"/>
        <a:buChar char="u"/>
        <a:defRPr sz="1600" kern="1200">
          <a:solidFill>
            <a:srgbClr val="7F7F7F"/>
          </a:solidFill>
          <a:latin typeface="Arial Narrow"/>
          <a:ea typeface="MS PGothic" pitchFamily="34" charset="-128"/>
          <a:cs typeface="Arial Narrow"/>
        </a:defRPr>
      </a:lvl2pPr>
      <a:lvl3pPr marL="1141413" indent="-227013" algn="l" defTabSz="455613" rtl="0" eaLnBrk="0" fontAlgn="base" hangingPunct="0">
        <a:spcBef>
          <a:spcPct val="20000"/>
        </a:spcBef>
        <a:spcAft>
          <a:spcPct val="0"/>
        </a:spcAft>
        <a:buClr>
          <a:schemeClr val="tx1"/>
        </a:buClr>
        <a:buSzPct val="35000"/>
        <a:buFont typeface="Wingdings" pitchFamily="2" charset="2"/>
        <a:buChar char="u"/>
        <a:defRPr sz="1600" kern="1200">
          <a:solidFill>
            <a:srgbClr val="A6A6A6"/>
          </a:solidFill>
          <a:latin typeface="Arial Narrow"/>
          <a:ea typeface="MS PGothic" pitchFamily="34" charset="-128"/>
          <a:cs typeface="Arial Narrow"/>
        </a:defRPr>
      </a:lvl3pPr>
      <a:lvl4pPr marL="1598613" indent="-227013" algn="l" defTabSz="45561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5813" indent="-227013" algn="l" defTabSz="45561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1858" name="Title Placeholder 1">
            <a:extLst>
              <a:ext uri="{FF2B5EF4-FFF2-40B4-BE49-F238E27FC236}">
                <a16:creationId xmlns:a16="http://schemas.microsoft.com/office/drawing/2014/main" id="{F3225724-E8FF-C572-D79F-4E9399C9BD2F}"/>
              </a:ext>
            </a:extLst>
          </p:cNvPr>
          <p:cNvSpPr>
            <a:spLocks noGrp="1"/>
          </p:cNvSpPr>
          <p:nvPr>
            <p:ph type="title"/>
          </p:nvPr>
        </p:nvSpPr>
        <p:spPr bwMode="auto">
          <a:xfrm>
            <a:off x="720725" y="274638"/>
            <a:ext cx="10741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21859" name="Text Placeholder 2">
            <a:extLst>
              <a:ext uri="{FF2B5EF4-FFF2-40B4-BE49-F238E27FC236}">
                <a16:creationId xmlns:a16="http://schemas.microsoft.com/office/drawing/2014/main" id="{0AC65974-3F01-2CEC-B978-644B9D3FDF12}"/>
              </a:ext>
            </a:extLst>
          </p:cNvPr>
          <p:cNvSpPr>
            <a:spLocks noGrp="1"/>
          </p:cNvSpPr>
          <p:nvPr>
            <p:ph type="body" idx="1"/>
          </p:nvPr>
        </p:nvSpPr>
        <p:spPr bwMode="auto">
          <a:xfrm>
            <a:off x="720725" y="1600200"/>
            <a:ext cx="10742613"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p:txBody>
      </p:sp>
      <p:sp>
        <p:nvSpPr>
          <p:cNvPr id="6" name="Slide Number Placeholder 5">
            <a:extLst>
              <a:ext uri="{FF2B5EF4-FFF2-40B4-BE49-F238E27FC236}">
                <a16:creationId xmlns:a16="http://schemas.microsoft.com/office/drawing/2014/main" id="{A243B865-8D05-44A1-78A3-AFDA369B6A85}"/>
              </a:ext>
            </a:extLst>
          </p:cNvPr>
          <p:cNvSpPr>
            <a:spLocks noGrp="1"/>
          </p:cNvSpPr>
          <p:nvPr>
            <p:ph type="sldNum" sz="quarter" idx="4"/>
          </p:nvPr>
        </p:nvSpPr>
        <p:spPr>
          <a:xfrm>
            <a:off x="1728788" y="6372225"/>
            <a:ext cx="952500" cy="246063"/>
          </a:xfrm>
          <a:prstGeom prst="rect">
            <a:avLst/>
          </a:prstGeom>
        </p:spPr>
        <p:txBody>
          <a:bodyPr vert="horz" wrap="square" lIns="91440" tIns="45720" rIns="91440" bIns="45720" numCol="1" anchor="ctr" anchorCtr="0" compatLnSpc="1">
            <a:prstTxWarp prst="textNoShape">
              <a:avLst/>
            </a:prstTxWarp>
          </a:bodyPr>
          <a:lstStyle>
            <a:lvl1pPr eaLnBrk="1" hangingPunct="1">
              <a:defRPr sz="1000">
                <a:solidFill>
                  <a:srgbClr val="000000"/>
                </a:solidFill>
                <a:latin typeface="Arial Narrow" panose="020B0606020202030204" pitchFamily="34" charset="0"/>
                <a:ea typeface="MS PGothic" panose="020B0600070205080204" pitchFamily="34" charset="-128"/>
              </a:defRPr>
            </a:lvl1pPr>
          </a:lstStyle>
          <a:p>
            <a:pPr>
              <a:defRPr/>
            </a:pPr>
            <a:fld id="{DBDD7385-CAE8-7E4B-8E17-A52A6A7393AA}" type="slidenum">
              <a:rPr lang="en-US" altLang="en-US"/>
              <a:pPr>
                <a:defRPr/>
              </a:pPr>
              <a:t>‹#›</a:t>
            </a:fld>
            <a:endParaRPr lang="en-US" altLang="en-US" dirty="0"/>
          </a:p>
        </p:txBody>
      </p:sp>
      <p:pic>
        <p:nvPicPr>
          <p:cNvPr id="121861" name="Picture 2">
            <a:extLst>
              <a:ext uri="{FF2B5EF4-FFF2-40B4-BE49-F238E27FC236}">
                <a16:creationId xmlns:a16="http://schemas.microsoft.com/office/drawing/2014/main" id="{1FDA1834-4427-31FF-5DA4-8CD2296F3F02}"/>
              </a:ext>
            </a:extLst>
          </p:cNvPr>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36563" y="6107113"/>
            <a:ext cx="2582862"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5429258"/>
      </p:ext>
    </p:extLst>
  </p:cSld>
  <p:clrMap bg1="lt1" tx1="dk1" bg2="lt2" tx2="dk2" accent1="accent1" accent2="accent2" accent3="accent3" accent4="accent4" accent5="accent5" accent6="accent6" hlink="hlink" folHlink="folHlink"/>
  <p:sldLayoutIdLst>
    <p:sldLayoutId id="2147485508" r:id="rId1"/>
    <p:sldLayoutId id="2147485509" r:id="rId2"/>
    <p:sldLayoutId id="2147485510" r:id="rId3"/>
    <p:sldLayoutId id="2147485511" r:id="rId4"/>
    <p:sldLayoutId id="2147485512" r:id="rId5"/>
    <p:sldLayoutId id="2147485513" r:id="rId6"/>
    <p:sldLayoutId id="2147485514" r:id="rId7"/>
    <p:sldLayoutId id="2147485515" r:id="rId8"/>
    <p:sldLayoutId id="2147485516" r:id="rId9"/>
    <p:sldLayoutId id="2147485517" r:id="rId10"/>
    <p:sldLayoutId id="2147485518" r:id="rId11"/>
  </p:sldLayoutIdLst>
  <p:transition spd="med">
    <p:fade/>
  </p:transition>
  <p:hf sldNum="0" hdr="0" ftr="0" dt="0"/>
  <p:txStyles>
    <p:titleStyle>
      <a:lvl1pPr algn="l" defTabSz="455613" rtl="0" eaLnBrk="0" fontAlgn="base" hangingPunct="0">
        <a:spcBef>
          <a:spcPct val="0"/>
        </a:spcBef>
        <a:spcAft>
          <a:spcPct val="0"/>
        </a:spcAft>
        <a:defRPr sz="3200" b="1" kern="1200">
          <a:solidFill>
            <a:schemeClr val="tx1"/>
          </a:solidFill>
          <a:latin typeface="Arial Narrow"/>
          <a:ea typeface="MS PGothic" pitchFamily="34" charset="-128"/>
          <a:cs typeface="Arial Narrow"/>
        </a:defRPr>
      </a:lvl1pPr>
      <a:lvl2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2pPr>
      <a:lvl3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3pPr>
      <a:lvl4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4pPr>
      <a:lvl5pPr algn="l" defTabSz="455613" rtl="0" eaLnBrk="0" fontAlgn="base" hangingPunct="0">
        <a:spcBef>
          <a:spcPct val="0"/>
        </a:spcBef>
        <a:spcAft>
          <a:spcPct val="0"/>
        </a:spcAft>
        <a:defRPr sz="3200" b="1">
          <a:solidFill>
            <a:schemeClr val="tx1"/>
          </a:solidFill>
          <a:latin typeface="Arial Narrow" charset="0"/>
          <a:ea typeface="MS PGothic" pitchFamily="34" charset="-128"/>
          <a:cs typeface="Arial Narrow" panose="020B0606020202030204" pitchFamily="34" charset="0"/>
        </a:defRPr>
      </a:lvl5pPr>
      <a:lvl6pPr marL="457178" algn="l" defTabSz="457178" rtl="0" eaLnBrk="1" fontAlgn="base" hangingPunct="1">
        <a:spcBef>
          <a:spcPct val="0"/>
        </a:spcBef>
        <a:spcAft>
          <a:spcPct val="0"/>
        </a:spcAft>
        <a:defRPr sz="4000" b="1">
          <a:solidFill>
            <a:srgbClr val="81104F"/>
          </a:solidFill>
          <a:latin typeface="Arial Narrow" charset="0"/>
          <a:ea typeface="ＭＳ Ｐゴシック" charset="0"/>
        </a:defRPr>
      </a:lvl6pPr>
      <a:lvl7pPr marL="914354" algn="l" defTabSz="457178" rtl="0" eaLnBrk="1" fontAlgn="base" hangingPunct="1">
        <a:spcBef>
          <a:spcPct val="0"/>
        </a:spcBef>
        <a:spcAft>
          <a:spcPct val="0"/>
        </a:spcAft>
        <a:defRPr sz="4000" b="1">
          <a:solidFill>
            <a:srgbClr val="81104F"/>
          </a:solidFill>
          <a:latin typeface="Arial Narrow" charset="0"/>
          <a:ea typeface="ＭＳ Ｐゴシック" charset="0"/>
        </a:defRPr>
      </a:lvl7pPr>
      <a:lvl8pPr marL="1371532" algn="l" defTabSz="457178" rtl="0" eaLnBrk="1" fontAlgn="base" hangingPunct="1">
        <a:spcBef>
          <a:spcPct val="0"/>
        </a:spcBef>
        <a:spcAft>
          <a:spcPct val="0"/>
        </a:spcAft>
        <a:defRPr sz="4000" b="1">
          <a:solidFill>
            <a:srgbClr val="81104F"/>
          </a:solidFill>
          <a:latin typeface="Arial Narrow" charset="0"/>
          <a:ea typeface="ＭＳ Ｐゴシック" charset="0"/>
        </a:defRPr>
      </a:lvl8pPr>
      <a:lvl9pPr marL="1828709" algn="l" defTabSz="457178" rtl="0" eaLnBrk="1" fontAlgn="base" hangingPunct="1">
        <a:spcBef>
          <a:spcPct val="0"/>
        </a:spcBef>
        <a:spcAft>
          <a:spcPct val="0"/>
        </a:spcAft>
        <a:defRPr sz="4000" b="1">
          <a:solidFill>
            <a:srgbClr val="81104F"/>
          </a:solidFill>
          <a:latin typeface="Arial Narrow" charset="0"/>
          <a:ea typeface="ＭＳ Ｐゴシック" charset="0"/>
        </a:defRPr>
      </a:lvl9pPr>
    </p:titleStyle>
    <p:bodyStyle>
      <a:lvl1pPr marL="341313" indent="-341313" algn="l" defTabSz="455613" rtl="0" eaLnBrk="0" fontAlgn="base" hangingPunct="0">
        <a:spcBef>
          <a:spcPct val="20000"/>
        </a:spcBef>
        <a:spcAft>
          <a:spcPct val="0"/>
        </a:spcAft>
        <a:buClr>
          <a:schemeClr val="tx1"/>
        </a:buClr>
        <a:buSzPct val="35000"/>
        <a:buFont typeface="Wingdings" pitchFamily="2" charset="2"/>
        <a:buChar char="u"/>
        <a:defRPr sz="1600" kern="1200">
          <a:solidFill>
            <a:schemeClr val="tx1"/>
          </a:solidFill>
          <a:latin typeface="Arial Narrow"/>
          <a:ea typeface="MS PGothic" pitchFamily="34" charset="-128"/>
          <a:cs typeface="Arial Narrow"/>
        </a:defRPr>
      </a:lvl1pPr>
      <a:lvl2pPr marL="741363" indent="-284163" algn="l" defTabSz="455613" rtl="0" eaLnBrk="0" fontAlgn="base" hangingPunct="0">
        <a:spcBef>
          <a:spcPct val="20000"/>
        </a:spcBef>
        <a:spcAft>
          <a:spcPct val="0"/>
        </a:spcAft>
        <a:buClr>
          <a:schemeClr val="tx1"/>
        </a:buClr>
        <a:buSzPct val="35000"/>
        <a:buFont typeface="Wingdings" pitchFamily="2" charset="2"/>
        <a:buChar char="u"/>
        <a:defRPr sz="1600" kern="1200">
          <a:solidFill>
            <a:srgbClr val="7F7F7F"/>
          </a:solidFill>
          <a:latin typeface="Arial Narrow"/>
          <a:ea typeface="MS PGothic" pitchFamily="34" charset="-128"/>
          <a:cs typeface="Arial Narrow"/>
        </a:defRPr>
      </a:lvl2pPr>
      <a:lvl3pPr marL="1141413" indent="-227013" algn="l" defTabSz="455613" rtl="0" eaLnBrk="0" fontAlgn="base" hangingPunct="0">
        <a:spcBef>
          <a:spcPct val="20000"/>
        </a:spcBef>
        <a:spcAft>
          <a:spcPct val="0"/>
        </a:spcAft>
        <a:buClr>
          <a:schemeClr val="tx1"/>
        </a:buClr>
        <a:buSzPct val="35000"/>
        <a:buFont typeface="Wingdings" pitchFamily="2" charset="2"/>
        <a:buChar char="u"/>
        <a:defRPr sz="1600" kern="1200">
          <a:solidFill>
            <a:srgbClr val="A6A6A6"/>
          </a:solidFill>
          <a:latin typeface="Arial Narrow"/>
          <a:ea typeface="MS PGothic" pitchFamily="34" charset="-128"/>
          <a:cs typeface="Arial Narrow"/>
        </a:defRPr>
      </a:lvl3pPr>
      <a:lvl4pPr marL="1598613" indent="-227013" algn="l" defTabSz="45561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5813" indent="-227013" algn="l" defTabSz="45561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474" indent="-228589" algn="l" defTabSz="457178" rtl="0" eaLnBrk="1" latinLnBrk="0" hangingPunct="1">
        <a:spcBef>
          <a:spcPct val="20000"/>
        </a:spcBef>
        <a:buFont typeface="Arial"/>
        <a:buChar char="•"/>
        <a:defRPr sz="2000" kern="1200">
          <a:solidFill>
            <a:schemeClr val="tx1"/>
          </a:solidFill>
          <a:latin typeface="+mn-lt"/>
          <a:ea typeface="+mn-ea"/>
          <a:cs typeface="+mn-cs"/>
        </a:defRPr>
      </a:lvl6pPr>
      <a:lvl7pPr marL="2971652" indent="-228589" algn="l" defTabSz="457178" rtl="0" eaLnBrk="1" latinLnBrk="0" hangingPunct="1">
        <a:spcBef>
          <a:spcPct val="20000"/>
        </a:spcBef>
        <a:buFont typeface="Arial"/>
        <a:buChar char="•"/>
        <a:defRPr sz="2000" kern="1200">
          <a:solidFill>
            <a:schemeClr val="tx1"/>
          </a:solidFill>
          <a:latin typeface="+mn-lt"/>
          <a:ea typeface="+mn-ea"/>
          <a:cs typeface="+mn-cs"/>
        </a:defRPr>
      </a:lvl7pPr>
      <a:lvl8pPr marL="3428829" indent="-228589" algn="l" defTabSz="457178" rtl="0" eaLnBrk="1" latinLnBrk="0" hangingPunct="1">
        <a:spcBef>
          <a:spcPct val="20000"/>
        </a:spcBef>
        <a:buFont typeface="Arial"/>
        <a:buChar char="•"/>
        <a:defRPr sz="2000" kern="1200">
          <a:solidFill>
            <a:schemeClr val="tx1"/>
          </a:solidFill>
          <a:latin typeface="+mn-lt"/>
          <a:ea typeface="+mn-ea"/>
          <a:cs typeface="+mn-cs"/>
        </a:defRPr>
      </a:lvl8pPr>
      <a:lvl9pPr marL="3886006" indent="-228589" algn="l" defTabSz="457178"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2"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E4A756-068A-3D1E-FC66-E1B3692052A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D021118-12D5-3213-2DC3-F2B5AFC4BD9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BA643A-1935-7DBA-DE21-F57A7157C14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F2BD7540-0016-A14F-AD15-0F466AE9C386}" type="datetimeFigureOut">
              <a:rPr lang="en-US" smtClean="0"/>
              <a:t>6/2/25</a:t>
            </a:fld>
            <a:endParaRPr lang="en-US"/>
          </a:p>
        </p:txBody>
      </p:sp>
      <p:sp>
        <p:nvSpPr>
          <p:cNvPr id="5" name="Footer Placeholder 4">
            <a:extLst>
              <a:ext uri="{FF2B5EF4-FFF2-40B4-BE49-F238E27FC236}">
                <a16:creationId xmlns:a16="http://schemas.microsoft.com/office/drawing/2014/main" id="{DA7EAD0B-E45C-CB42-0EBF-F8F3EAE6D6A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214B6F94-91ED-CD32-3F68-F4FDC94B114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92BDDFC3-30E1-9746-97F0-79E1F03B47FE}" type="slidenum">
              <a:rPr lang="en-US" smtClean="0"/>
              <a:t>‹#›</a:t>
            </a:fld>
            <a:endParaRPr lang="en-US"/>
          </a:p>
        </p:txBody>
      </p:sp>
    </p:spTree>
    <p:extLst>
      <p:ext uri="{BB962C8B-B14F-4D97-AF65-F5344CB8AC3E}">
        <p14:creationId xmlns:p14="http://schemas.microsoft.com/office/powerpoint/2010/main" val="178677591"/>
      </p:ext>
    </p:extLst>
  </p:cSld>
  <p:clrMap bg1="lt1" tx1="dk1" bg2="lt2" tx2="dk2" accent1="accent1" accent2="accent2" accent3="accent3" accent4="accent4" accent5="accent5" accent6="accent6" hlink="hlink" folHlink="folHlink"/>
  <p:sldLayoutIdLst>
    <p:sldLayoutId id="2147485542" r:id="rId1"/>
    <p:sldLayoutId id="2147485543" r:id="rId2"/>
    <p:sldLayoutId id="2147485544" r:id="rId3"/>
    <p:sldLayoutId id="2147485545" r:id="rId4"/>
    <p:sldLayoutId id="2147485546" r:id="rId5"/>
    <p:sldLayoutId id="2147485547" r:id="rId6"/>
    <p:sldLayoutId id="2147485548" r:id="rId7"/>
    <p:sldLayoutId id="2147485549" r:id="rId8"/>
    <p:sldLayoutId id="2147485550" r:id="rId9"/>
    <p:sldLayoutId id="2147485551" r:id="rId10"/>
    <p:sldLayoutId id="2147485552" r:id="rId11"/>
    <p:sldLayoutId id="2147485553" r:id="rId12"/>
    <p:sldLayoutId id="2147485554"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Oncology_content_16x9.jpg"/>
          <p:cNvPicPr>
            <a:picLocks noChangeAspect="1"/>
          </p:cNvPicPr>
          <p:nvPr userDrawn="1"/>
        </p:nvPicPr>
        <p:blipFill>
          <a:blip r:embed="rId17" cstate="email">
            <a:extLst>
              <a:ext uri="{28A0092B-C50C-407E-A947-70E740481C1C}">
                <a14:useLocalDpi xmlns:a14="http://schemas.microsoft.com/office/drawing/2010/main"/>
              </a:ext>
            </a:extLst>
          </a:blip>
          <a:stretch>
            <a:fillRect/>
          </a:stretch>
        </p:blipFill>
        <p:spPr>
          <a:xfrm>
            <a:off x="-35282" y="-27000"/>
            <a:ext cx="12262567" cy="6912000"/>
          </a:xfrm>
          <a:prstGeom prst="rect">
            <a:avLst/>
          </a:prstGeom>
        </p:spPr>
      </p:pic>
      <p:sp>
        <p:nvSpPr>
          <p:cNvPr id="2" name="Title Placeholder 1"/>
          <p:cNvSpPr>
            <a:spLocks noGrp="1"/>
          </p:cNvSpPr>
          <p:nvPr>
            <p:ph type="title"/>
          </p:nvPr>
        </p:nvSpPr>
        <p:spPr>
          <a:xfrm>
            <a:off x="584200" y="188913"/>
            <a:ext cx="10972800" cy="1143000"/>
          </a:xfrm>
          <a:prstGeom prst="rect">
            <a:avLst/>
          </a:prstGeom>
        </p:spPr>
        <p:txBody>
          <a:bodyPr vert="horz" lIns="91440" tIns="45720" rIns="91440" bIns="45720" rtlCol="0" anchor="ctr">
            <a:normAutofit/>
          </a:bodyPr>
          <a:lstStyle/>
          <a:p>
            <a:endParaRPr lang="en-US" dirty="0"/>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082C63C2-5B4B-CB42-82C6-1BB04A5A025C}" type="datetimeFigureOut">
              <a:rPr lang="en-US" smtClean="0"/>
              <a:t>6/2/25</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F83CE8EE-6998-AD46-86FA-E7575AF4FDD4}" type="slidenum">
              <a:rPr lang="en-US" smtClean="0"/>
              <a:t>‹#›</a:t>
            </a:fld>
            <a:endParaRPr lang="en-US"/>
          </a:p>
        </p:txBody>
      </p:sp>
      <p:sp>
        <p:nvSpPr>
          <p:cNvPr id="9" name="Rectangle 8"/>
          <p:cNvSpPr/>
          <p:nvPr userDrawn="1"/>
        </p:nvSpPr>
        <p:spPr>
          <a:xfrm>
            <a:off x="728305" y="1056109"/>
            <a:ext cx="10815995" cy="77367"/>
          </a:xfrm>
          <a:prstGeom prst="rect">
            <a:avLst/>
          </a:prstGeom>
          <a:solidFill>
            <a:srgbClr val="F582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sz="2400"/>
          </a:p>
        </p:txBody>
      </p:sp>
    </p:spTree>
    <p:extLst>
      <p:ext uri="{BB962C8B-B14F-4D97-AF65-F5344CB8AC3E}">
        <p14:creationId xmlns:p14="http://schemas.microsoft.com/office/powerpoint/2010/main" val="2148985383"/>
      </p:ext>
    </p:extLst>
  </p:cSld>
  <p:clrMap bg1="lt1" tx1="dk1" bg2="lt2" tx2="dk2" accent1="accent1" accent2="accent2" accent3="accent3" accent4="accent4" accent5="accent5" accent6="accent6" hlink="hlink" folHlink="folHlink"/>
  <p:sldLayoutIdLst>
    <p:sldLayoutId id="2147485556" r:id="rId1"/>
    <p:sldLayoutId id="2147485557" r:id="rId2"/>
    <p:sldLayoutId id="2147485558" r:id="rId3"/>
    <p:sldLayoutId id="2147485559" r:id="rId4"/>
    <p:sldLayoutId id="2147485560" r:id="rId5"/>
    <p:sldLayoutId id="2147485561" r:id="rId6"/>
    <p:sldLayoutId id="2147485562" r:id="rId7"/>
    <p:sldLayoutId id="2147485563" r:id="rId8"/>
    <p:sldLayoutId id="2147485564" r:id="rId9"/>
    <p:sldLayoutId id="2147485565" r:id="rId10"/>
    <p:sldLayoutId id="2147485566" r:id="rId11"/>
    <p:sldLayoutId id="2147485567" r:id="rId12"/>
    <p:sldLayoutId id="2147485568" r:id="rId13"/>
    <p:sldLayoutId id="2147485569" r:id="rId14"/>
    <p:sldLayoutId id="2147485570" r:id="rId15"/>
  </p:sldLayoutIdLst>
  <p:txStyles>
    <p:titleStyle>
      <a:lvl1pPr algn="l" defTabSz="609585" rtl="0" eaLnBrk="1" latinLnBrk="0" hangingPunct="1">
        <a:spcBef>
          <a:spcPct val="0"/>
        </a:spcBef>
        <a:buNone/>
        <a:defRPr sz="4800" b="1" kern="1200">
          <a:solidFill>
            <a:srgbClr val="002060"/>
          </a:solidFill>
          <a:latin typeface="Arial" panose="020B0604020202020204" pitchFamily="34" charset="0"/>
          <a:ea typeface="+mj-ea"/>
          <a:cs typeface="Arial" panose="020B0604020202020204" pitchFamily="34" charset="0"/>
        </a:defRPr>
      </a:lvl1pPr>
    </p:titleStyle>
    <p:bodyStyle>
      <a:lvl1pPr marL="457189" indent="-457189" algn="l" defTabSz="609585" rtl="0" eaLnBrk="1" latinLnBrk="0" hangingPunct="1">
        <a:spcBef>
          <a:spcPct val="20000"/>
        </a:spcBef>
        <a:buFont typeface="Arial"/>
        <a:buChar char="•"/>
        <a:defRPr sz="4267" kern="1200">
          <a:solidFill>
            <a:schemeClr val="tx1"/>
          </a:solidFill>
          <a:latin typeface="+mn-lt"/>
          <a:ea typeface="+mn-ea"/>
          <a:cs typeface="+mn-cs"/>
        </a:defRPr>
      </a:lvl1pPr>
      <a:lvl2pPr marL="990575" indent="-380990" algn="l" defTabSz="609585" rtl="0" eaLnBrk="1" latinLnBrk="0" hangingPunct="1">
        <a:spcBef>
          <a:spcPct val="20000"/>
        </a:spcBef>
        <a:buFont typeface="Arial"/>
        <a:buChar char="–"/>
        <a:defRPr sz="3733" kern="1200">
          <a:solidFill>
            <a:schemeClr val="tx1"/>
          </a:solidFill>
          <a:latin typeface="+mn-lt"/>
          <a:ea typeface="+mn-ea"/>
          <a:cs typeface="+mn-cs"/>
        </a:defRPr>
      </a:lvl2pPr>
      <a:lvl3pPr marL="1523962" indent="-304792" algn="l" defTabSz="609585" rtl="0" eaLnBrk="1" latinLnBrk="0" hangingPunct="1">
        <a:spcBef>
          <a:spcPct val="20000"/>
        </a:spcBef>
        <a:buFont typeface="Arial"/>
        <a:buChar char="•"/>
        <a:defRPr sz="3200" kern="1200">
          <a:solidFill>
            <a:schemeClr val="tx1"/>
          </a:solidFill>
          <a:latin typeface="+mn-lt"/>
          <a:ea typeface="+mn-ea"/>
          <a:cs typeface="+mn-cs"/>
        </a:defRPr>
      </a:lvl3pPr>
      <a:lvl4pPr marL="2133547" indent="-304792" algn="l" defTabSz="609585" rtl="0" eaLnBrk="1" latinLnBrk="0" hangingPunct="1">
        <a:spcBef>
          <a:spcPct val="20000"/>
        </a:spcBef>
        <a:buFont typeface="Arial"/>
        <a:buChar char="–"/>
        <a:defRPr sz="2667" kern="1200">
          <a:solidFill>
            <a:schemeClr val="tx1"/>
          </a:solidFill>
          <a:latin typeface="+mn-lt"/>
          <a:ea typeface="+mn-ea"/>
          <a:cs typeface="+mn-cs"/>
        </a:defRPr>
      </a:lvl4pPr>
      <a:lvl5pPr marL="2743131" indent="-304792" algn="l" defTabSz="609585" rtl="0" eaLnBrk="1" latinLnBrk="0" hangingPunct="1">
        <a:spcBef>
          <a:spcPct val="20000"/>
        </a:spcBef>
        <a:buFont typeface="Arial"/>
        <a:buChar char="»"/>
        <a:defRPr sz="2667" kern="1200">
          <a:solidFill>
            <a:schemeClr val="tx1"/>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CBA5C3C-268A-F906-D66B-E9FE7A42184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p>
        </p:txBody>
      </p:sp>
      <p:sp>
        <p:nvSpPr>
          <p:cNvPr id="3" name="Text Placeholder 2">
            <a:extLst>
              <a:ext uri="{FF2B5EF4-FFF2-40B4-BE49-F238E27FC236}">
                <a16:creationId xmlns:a16="http://schemas.microsoft.com/office/drawing/2014/main" id="{75A74670-64B5-ED10-77E2-2C9CD98CEC4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6A70E285-455C-B24E-6907-2F7210B1772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3D8E86C2-4C8C-8041-B2F1-4253F5B1C6A8}" type="datetimeFigureOut">
              <a:rPr lang="en-GB" smtClean="0"/>
              <a:t>02/06/2025</a:t>
            </a:fld>
            <a:endParaRPr lang="en-GB"/>
          </a:p>
        </p:txBody>
      </p:sp>
      <p:sp>
        <p:nvSpPr>
          <p:cNvPr id="5" name="Footer Placeholder 4">
            <a:extLst>
              <a:ext uri="{FF2B5EF4-FFF2-40B4-BE49-F238E27FC236}">
                <a16:creationId xmlns:a16="http://schemas.microsoft.com/office/drawing/2014/main" id="{F904EF6E-09DD-BBA1-A105-B8C23CDA080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GB"/>
          </a:p>
        </p:txBody>
      </p:sp>
      <p:sp>
        <p:nvSpPr>
          <p:cNvPr id="6" name="Slide Number Placeholder 5">
            <a:extLst>
              <a:ext uri="{FF2B5EF4-FFF2-40B4-BE49-F238E27FC236}">
                <a16:creationId xmlns:a16="http://schemas.microsoft.com/office/drawing/2014/main" id="{2BD289E1-6DB4-4B52-B9C5-AF8630277AB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58FB10F2-0EBC-0347-804F-AA6149C9F8C4}" type="slidenum">
              <a:rPr lang="en-GB" smtClean="0"/>
              <a:t>‹#›</a:t>
            </a:fld>
            <a:endParaRPr lang="en-GB"/>
          </a:p>
        </p:txBody>
      </p:sp>
    </p:spTree>
    <p:extLst>
      <p:ext uri="{BB962C8B-B14F-4D97-AF65-F5344CB8AC3E}">
        <p14:creationId xmlns:p14="http://schemas.microsoft.com/office/powerpoint/2010/main" val="4010532674"/>
      </p:ext>
    </p:extLst>
  </p:cSld>
  <p:clrMap bg1="lt1" tx1="dk1" bg2="lt2" tx2="dk2" accent1="accent1" accent2="accent2" accent3="accent3" accent4="accent4" accent5="accent5" accent6="accent6" hlink="hlink" folHlink="folHlink"/>
  <p:sldLayoutIdLst>
    <p:sldLayoutId id="2147485572" r:id="rId1"/>
    <p:sldLayoutId id="2147485573" r:id="rId2"/>
    <p:sldLayoutId id="2147485574" r:id="rId3"/>
    <p:sldLayoutId id="2147485575" r:id="rId4"/>
    <p:sldLayoutId id="2147485576" r:id="rId5"/>
    <p:sldLayoutId id="2147485577" r:id="rId6"/>
    <p:sldLayoutId id="2147485578" r:id="rId7"/>
    <p:sldLayoutId id="2147485579" r:id="rId8"/>
    <p:sldLayoutId id="2147485580" r:id="rId9"/>
    <p:sldLayoutId id="2147485581" r:id="rId10"/>
    <p:sldLayoutId id="2147485582" r:id="rId11"/>
    <p:sldLayoutId id="2147485583" r:id="rId12"/>
    <p:sldLayoutId id="2147485584" r:id="rId13"/>
    <p:sldLayoutId id="2147485585" r:id="rId14"/>
    <p:sldLayoutId id="2147485586" r:id="rId15"/>
    <p:sldLayoutId id="2147485676"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78164109"/>
      </p:ext>
    </p:extLst>
  </p:cSld>
  <p:clrMap bg1="lt1" tx1="dk1" bg2="lt2" tx2="dk2" accent1="accent1" accent2="accent2" accent3="accent3" accent4="accent4" accent5="accent5" accent6="accent6" hlink="hlink" folHlink="folHlink"/>
  <p:sldLayoutIdLst>
    <p:sldLayoutId id="2147484687" r:id="rId1"/>
    <p:sldLayoutId id="2147484688" r:id="rId2"/>
    <p:sldLayoutId id="2147484689" r:id="rId3"/>
    <p:sldLayoutId id="2147484690" r:id="rId4"/>
    <p:sldLayoutId id="2147484691" r:id="rId5"/>
    <p:sldLayoutId id="2147484692" r:id="rId6"/>
    <p:sldLayoutId id="2147484693" r:id="rId7"/>
    <p:sldLayoutId id="2147484694" r:id="rId8"/>
    <p:sldLayoutId id="2147484695" r:id="rId9"/>
    <p:sldLayoutId id="2147484696" r:id="rId10"/>
    <p:sldLayoutId id="2147484697" r:id="rId11"/>
    <p:sldLayoutId id="2147484698" r:id="rId12"/>
    <p:sldLayoutId id="2147484699" r:id="rId13"/>
    <p:sldLayoutId id="2147484700" r:id="rId14"/>
    <p:sldLayoutId id="2147484701" r:id="rId15"/>
    <p:sldLayoutId id="2147484702" r:id="rId16"/>
    <p:sldLayoutId id="2147484703" r:id="rId17"/>
    <p:sldLayoutId id="2147484704" r:id="rId18"/>
    <p:sldLayoutId id="2147484705" r:id="rId19"/>
    <p:sldLayoutId id="2147484706" r:id="rId20"/>
    <p:sldLayoutId id="2147484707" r:id="rId21"/>
    <p:sldLayoutId id="2147484708" r:id="rId22"/>
    <p:sldLayoutId id="2147484709" r:id="rId23"/>
    <p:sldLayoutId id="2147484710"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EC4E6F6-3D08-8FFE-EF41-562C17826BB5}"/>
              </a:ext>
            </a:extLst>
          </p:cNvPr>
          <p:cNvSpPr>
            <a:spLocks noGrp="1"/>
          </p:cNvSpPr>
          <p:nvPr>
            <p:ph type="title"/>
          </p:nvPr>
        </p:nvSpPr>
        <p:spPr>
          <a:xfrm>
            <a:off x="450408" y="448820"/>
            <a:ext cx="11298680" cy="387798"/>
          </a:xfrm>
          <a:prstGeom prst="rect">
            <a:avLst/>
          </a:prstGeom>
        </p:spPr>
        <p:txBody>
          <a:bodyPr vert="horz" wrap="square" lIns="0" tIns="0" rIns="0" bIns="0" rtlCol="0" anchor="t" anchorCtr="0">
            <a:sp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C81EA035-B00D-AE39-DFE4-011534F66FCB}"/>
              </a:ext>
            </a:extLst>
          </p:cNvPr>
          <p:cNvSpPr>
            <a:spLocks noGrp="1"/>
          </p:cNvSpPr>
          <p:nvPr>
            <p:ph type="body" idx="1"/>
          </p:nvPr>
        </p:nvSpPr>
        <p:spPr>
          <a:xfrm>
            <a:off x="450408" y="2097088"/>
            <a:ext cx="11298680" cy="3885002"/>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04608636"/>
      </p:ext>
    </p:extLst>
  </p:cSld>
  <p:clrMap bg1="lt1" tx1="dk1" bg2="lt2" tx2="dk2" accent1="accent1" accent2="accent2" accent3="accent3" accent4="accent4" accent5="accent5" accent6="accent6" hlink="hlink" folHlink="folHlink"/>
  <p:sldLayoutIdLst>
    <p:sldLayoutId id="2147485588" r:id="rId1"/>
    <p:sldLayoutId id="2147485589" r:id="rId2"/>
    <p:sldLayoutId id="2147485590" r:id="rId3"/>
    <p:sldLayoutId id="2147485591" r:id="rId4"/>
    <p:sldLayoutId id="2147485592" r:id="rId5"/>
    <p:sldLayoutId id="2147485593" r:id="rId6"/>
    <p:sldLayoutId id="2147485594" r:id="rId7"/>
    <p:sldLayoutId id="2147485595" r:id="rId8"/>
    <p:sldLayoutId id="2147485596" r:id="rId9"/>
    <p:sldLayoutId id="2147485597" r:id="rId10"/>
    <p:sldLayoutId id="2147485598" r:id="rId11"/>
    <p:sldLayoutId id="2147485599" r:id="rId12"/>
    <p:sldLayoutId id="2147485600" r:id="rId13"/>
    <p:sldLayoutId id="2147485601" r:id="rId14"/>
    <p:sldLayoutId id="2147485602" r:id="rId15"/>
    <p:sldLayoutId id="2147485603" r:id="rId16"/>
    <p:sldLayoutId id="2147485604" r:id="rId17"/>
    <p:sldLayoutId id="2147485605" r:id="rId18"/>
    <p:sldLayoutId id="2147485606" r:id="rId19"/>
    <p:sldLayoutId id="2147485607" r:id="rId20"/>
    <p:sldLayoutId id="2147485608" r:id="rId21"/>
    <p:sldLayoutId id="2147485609" r:id="rId22"/>
    <p:sldLayoutId id="2147485610" r:id="rId23"/>
    <p:sldLayoutId id="2147485611" r:id="rId24"/>
    <p:sldLayoutId id="2147485612" r:id="rId25"/>
    <p:sldLayoutId id="2147485613" r:id="rId26"/>
  </p:sldLayoutIdLst>
  <p:txStyles>
    <p:titleStyle>
      <a:lvl1pPr algn="l" defTabSz="914400" rtl="0" eaLnBrk="1" latinLnBrk="0" hangingPunct="1">
        <a:lnSpc>
          <a:spcPct val="90000"/>
        </a:lnSpc>
        <a:spcBef>
          <a:spcPct val="0"/>
        </a:spcBef>
        <a:buNone/>
        <a:defRPr sz="2800" b="1" kern="1200">
          <a:solidFill>
            <a:schemeClr val="tx2"/>
          </a:solidFill>
          <a:latin typeface="+mj-lt"/>
          <a:ea typeface="+mj-ea"/>
          <a:cs typeface="+mj-cs"/>
        </a:defRPr>
      </a:lvl1pPr>
    </p:titleStyle>
    <p:bodyStyle>
      <a:lvl1pPr marL="228600" indent="-180000" algn="l" defTabSz="914400" rtl="0" eaLnBrk="1" latinLnBrk="0" hangingPunct="1">
        <a:lnSpc>
          <a:spcPct val="95000"/>
        </a:lnSpc>
        <a:spcBef>
          <a:spcPts val="0"/>
        </a:spcBef>
        <a:spcAft>
          <a:spcPts val="600"/>
        </a:spcAft>
        <a:buClr>
          <a:schemeClr val="accent2"/>
        </a:buClr>
        <a:buFont typeface="Arial" panose="020B0604020202020204" pitchFamily="34" charset="0"/>
        <a:buChar char="•"/>
        <a:defRPr sz="2000" kern="1200">
          <a:solidFill>
            <a:schemeClr val="tx1"/>
          </a:solidFill>
          <a:latin typeface="+mn-lt"/>
          <a:ea typeface="+mn-ea"/>
          <a:cs typeface="+mn-cs"/>
        </a:defRPr>
      </a:lvl1pPr>
      <a:lvl2pPr marL="540000" indent="-180000" algn="l" defTabSz="914400" rtl="0" eaLnBrk="1" latinLnBrk="0" hangingPunct="1">
        <a:lnSpc>
          <a:spcPct val="95000"/>
        </a:lnSpc>
        <a:spcBef>
          <a:spcPts val="0"/>
        </a:spcBef>
        <a:spcAft>
          <a:spcPts val="600"/>
        </a:spcAft>
        <a:buClr>
          <a:schemeClr val="accent2"/>
        </a:buClr>
        <a:buFont typeface="Arial" panose="020B0604020202020204" pitchFamily="34" charset="0"/>
        <a:buChar char="•"/>
        <a:defRPr sz="1800" kern="1200">
          <a:solidFill>
            <a:schemeClr val="tx1"/>
          </a:solidFill>
          <a:latin typeface="+mn-lt"/>
          <a:ea typeface="+mn-ea"/>
          <a:cs typeface="+mn-cs"/>
        </a:defRPr>
      </a:lvl2pPr>
      <a:lvl3pPr marL="828000" indent="-180000" algn="l" defTabSz="914400" rtl="0" eaLnBrk="1" latinLnBrk="0" hangingPunct="1">
        <a:lnSpc>
          <a:spcPct val="95000"/>
        </a:lnSpc>
        <a:spcBef>
          <a:spcPts val="0"/>
        </a:spcBef>
        <a:spcAft>
          <a:spcPts val="600"/>
        </a:spcAft>
        <a:buClr>
          <a:schemeClr val="accent2"/>
        </a:buClr>
        <a:buFont typeface="Arial" panose="020B0604020202020204" pitchFamily="34" charset="0"/>
        <a:buChar char="•"/>
        <a:defRPr sz="1600" kern="1200">
          <a:solidFill>
            <a:schemeClr val="tx1"/>
          </a:solidFill>
          <a:latin typeface="+mn-lt"/>
          <a:ea typeface="+mn-ea"/>
          <a:cs typeface="+mn-cs"/>
        </a:defRPr>
      </a:lvl3pPr>
      <a:lvl4pPr marL="1080000" indent="-180000" algn="l" defTabSz="914400" rtl="0" eaLnBrk="1" latinLnBrk="0" hangingPunct="1">
        <a:lnSpc>
          <a:spcPct val="95000"/>
        </a:lnSpc>
        <a:spcBef>
          <a:spcPts val="0"/>
        </a:spcBef>
        <a:spcAft>
          <a:spcPts val="600"/>
        </a:spcAft>
        <a:buClr>
          <a:schemeClr val="accent2"/>
        </a:buClr>
        <a:buFont typeface="Arial" panose="020B0604020202020204" pitchFamily="34" charset="0"/>
        <a:buChar char="•"/>
        <a:defRPr sz="1400" kern="1200">
          <a:solidFill>
            <a:schemeClr val="tx1"/>
          </a:solidFill>
          <a:latin typeface="+mn-lt"/>
          <a:ea typeface="+mn-ea"/>
          <a:cs typeface="+mn-cs"/>
        </a:defRPr>
      </a:lvl4pPr>
      <a:lvl5pPr marL="1332000" indent="-180000" algn="l" defTabSz="914400" rtl="0" eaLnBrk="1" latinLnBrk="0" hangingPunct="1">
        <a:lnSpc>
          <a:spcPct val="95000"/>
        </a:lnSpc>
        <a:spcBef>
          <a:spcPts val="0"/>
        </a:spcBef>
        <a:spcAft>
          <a:spcPts val="600"/>
        </a:spcAft>
        <a:buClr>
          <a:schemeClr val="accent2"/>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78">
          <p15:clr>
            <a:srgbClr val="F26B43"/>
          </p15:clr>
        </p15:guide>
        <p15:guide id="2" pos="279">
          <p15:clr>
            <a:srgbClr val="F26B43"/>
          </p15:clr>
        </p15:guide>
        <p15:guide id="3" orient="horz" pos="4042">
          <p15:clr>
            <a:srgbClr val="F26B43"/>
          </p15:clr>
        </p15:guide>
        <p15:guide id="4" pos="7401">
          <p15:clr>
            <a:srgbClr val="F26B43"/>
          </p15:clr>
        </p15:guide>
        <p15:guide id="5" pos="6267">
          <p15:clr>
            <a:srgbClr val="F26B43"/>
          </p15:clr>
        </p15:guide>
        <p15:guide id="6" pos="6199">
          <p15:clr>
            <a:srgbClr val="F26B43"/>
          </p15:clr>
        </p15:guide>
        <p15:guide id="7" pos="5065">
          <p15:clr>
            <a:srgbClr val="F26B43"/>
          </p15:clr>
        </p15:guide>
        <p15:guide id="8" pos="4997">
          <p15:clr>
            <a:srgbClr val="F26B43"/>
          </p15:clr>
        </p15:guide>
        <p15:guide id="9" pos="1481">
          <p15:clr>
            <a:srgbClr val="F26B43"/>
          </p15:clr>
        </p15:guide>
        <p15:guide id="10" pos="3817">
          <p15:clr>
            <a:srgbClr val="F26B43"/>
          </p15:clr>
        </p15:guide>
        <p15:guide id="11" pos="2661">
          <p15:clr>
            <a:srgbClr val="F26B43"/>
          </p15:clr>
        </p15:guide>
        <p15:guide id="12" pos="2615">
          <p15:clr>
            <a:srgbClr val="F26B43"/>
          </p15:clr>
        </p15:guide>
        <p15:guide id="15" pos="1436">
          <p15:clr>
            <a:srgbClr val="F26B43"/>
          </p15:clr>
        </p15:guide>
        <p15:guide id="16" pos="3863">
          <p15:clr>
            <a:srgbClr val="F26B43"/>
          </p15:clr>
        </p15:guide>
        <p15:guide id="17" orient="horz" pos="1321">
          <p15:clr>
            <a:srgbClr val="F26B43"/>
          </p15:clr>
        </p15:guide>
      </p15:sldGuideLst>
    </p:ext>
  </p:extLst>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0BB358B-2109-436B-90AB-5E7245410D7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C060FBB9-FE97-4DC6-857C-9B155D03413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C0B3A0C-2381-4791-8246-05AF90FDA3B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52806B-92BB-43BF-BBB6-5108BCA799EC}" type="datetimeFigureOut">
              <a:rPr lang="en-US" smtClean="0"/>
              <a:t>6/2/25</a:t>
            </a:fld>
            <a:endParaRPr lang="en-US"/>
          </a:p>
        </p:txBody>
      </p:sp>
      <p:sp>
        <p:nvSpPr>
          <p:cNvPr id="5" name="Footer Placeholder 4">
            <a:extLst>
              <a:ext uri="{FF2B5EF4-FFF2-40B4-BE49-F238E27FC236}">
                <a16:creationId xmlns:a16="http://schemas.microsoft.com/office/drawing/2014/main" id="{3E3E58BC-71E1-4CF2-BF49-9A2BAB93316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2E4C4EE-C4C9-4FF1-931A-2E9152AB93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541A390-AF89-423B-8332-2CF59A0FB081}" type="slidenum">
              <a:rPr lang="en-US" smtClean="0"/>
              <a:t>‹#›</a:t>
            </a:fld>
            <a:endParaRPr lang="en-US"/>
          </a:p>
        </p:txBody>
      </p:sp>
    </p:spTree>
    <p:extLst>
      <p:ext uri="{BB962C8B-B14F-4D97-AF65-F5344CB8AC3E}">
        <p14:creationId xmlns:p14="http://schemas.microsoft.com/office/powerpoint/2010/main" val="1961399445"/>
      </p:ext>
    </p:extLst>
  </p:cSld>
  <p:clrMap bg1="lt1" tx1="dk1" bg2="lt2" tx2="dk2" accent1="accent1" accent2="accent2" accent3="accent3" accent4="accent4" accent5="accent5" accent6="accent6" hlink="hlink" folHlink="folHlink"/>
  <p:sldLayoutIdLst>
    <p:sldLayoutId id="2147485631" r:id="rId1"/>
    <p:sldLayoutId id="2147485632" r:id="rId2"/>
    <p:sldLayoutId id="2147485633" r:id="rId3"/>
    <p:sldLayoutId id="2147485634" r:id="rId4"/>
    <p:sldLayoutId id="2147485635" r:id="rId5"/>
    <p:sldLayoutId id="2147485636" r:id="rId6"/>
    <p:sldLayoutId id="2147485637" r:id="rId7"/>
    <p:sldLayoutId id="2147485638" r:id="rId8"/>
    <p:sldLayoutId id="2147485639" r:id="rId9"/>
    <p:sldLayoutId id="2147485640" r:id="rId10"/>
    <p:sldLayoutId id="2147485641" r:id="rId11"/>
    <p:sldLayoutId id="2147485642" r:id="rId12"/>
    <p:sldLayoutId id="2147485643" r:id="rId13"/>
    <p:sldLayoutId id="2147485644" r:id="rId14"/>
    <p:sldLayoutId id="2147485645" r:id="rId15"/>
    <p:sldLayoutId id="2147485646" r:id="rId16"/>
    <p:sldLayoutId id="2147485647" r:id="rId17"/>
    <p:sldLayoutId id="2147485648" r:id="rId18"/>
    <p:sldLayoutId id="2147485649" r:id="rId19"/>
    <p:sldLayoutId id="2147485650" r:id="rId20"/>
    <p:sldLayoutId id="2147485651" r:id="rId21"/>
    <p:sldLayoutId id="2147485652"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28033" cy="415498"/>
          </a:xfrm>
          <a:prstGeom prst="rect">
            <a:avLst/>
          </a:prstGeom>
        </p:spPr>
        <p:txBody>
          <a:bodyPr vert="horz" wrap="square" lIns="0" tIns="0" rIns="0" bIns="0" rtlCol="0" anchor="t">
            <a:sp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089025"/>
            <a:ext cx="10928033" cy="4759960"/>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31" y="6238560"/>
            <a:ext cx="12198031" cy="628961"/>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3" y="6400288"/>
            <a:ext cx="2592711" cy="138499"/>
          </a:xfrm>
          <a:prstGeom prst="rect">
            <a:avLst/>
          </a:prstGeom>
          <a:noFill/>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a:solidFill>
                  <a:srgbClr val="002557"/>
                </a:solidFill>
              </a:rPr>
              <a:t>PRESENTED BY: </a:t>
            </a:r>
            <a:r>
              <a:rPr lang="en-US" sz="900" b="1">
                <a:solidFill>
                  <a:srgbClr val="002557"/>
                </a:solidFill>
              </a:rPr>
              <a:t>Nicholas Turner, MD, PhD</a:t>
            </a:r>
            <a:endParaRPr lang="en-US" sz="600" b="1">
              <a:solidFill>
                <a:srgbClr val="002557"/>
              </a:solidFill>
            </a:endParaRPr>
          </a:p>
        </p:txBody>
      </p:sp>
      <p:sp>
        <p:nvSpPr>
          <p:cNvPr id="7" name="Footer Placeholder 6">
            <a:extLst>
              <a:ext uri="{FF2B5EF4-FFF2-40B4-BE49-F238E27FC236}">
                <a16:creationId xmlns:a16="http://schemas.microsoft.com/office/drawing/2014/main" id="{BACFC697-CC7D-C439-A7A0-5A28D60B2F40}"/>
              </a:ext>
            </a:extLst>
          </p:cNvPr>
          <p:cNvSpPr>
            <a:spLocks noGrp="1"/>
          </p:cNvSpPr>
          <p:nvPr>
            <p:ph type="ftr" sz="quarter" idx="3"/>
          </p:nvPr>
        </p:nvSpPr>
        <p:spPr>
          <a:xfrm>
            <a:off x="263525" y="6070715"/>
            <a:ext cx="11664950" cy="116955"/>
          </a:xfrm>
          <a:prstGeom prst="rect">
            <a:avLst/>
          </a:prstGeom>
        </p:spPr>
        <p:txBody>
          <a:bodyPr vert="horz" lIns="0" tIns="0" rIns="0" bIns="0" rtlCol="0" anchor="b">
            <a:spAutoFit/>
          </a:bodyPr>
          <a:lstStyle>
            <a:lvl1pPr algn="l">
              <a:lnSpc>
                <a:spcPct val="95000"/>
              </a:lnSpc>
              <a:spcAft>
                <a:spcPts val="300"/>
              </a:spcAft>
              <a:defRPr sz="800">
                <a:solidFill>
                  <a:srgbClr val="1A2955"/>
                </a:solidFill>
              </a:defRPr>
            </a:lvl1pPr>
          </a:lstStyle>
          <a:p>
            <a:endParaRPr lang="fr-FR"/>
          </a:p>
        </p:txBody>
      </p:sp>
      <p:pic>
        <p:nvPicPr>
          <p:cNvPr id="9" name="Picture 8">
            <a:extLst>
              <a:ext uri="{FF2B5EF4-FFF2-40B4-BE49-F238E27FC236}">
                <a16:creationId xmlns:a16="http://schemas.microsoft.com/office/drawing/2014/main" id="{A398E1EB-65C5-DCEC-F735-EC3330C12872}"/>
              </a:ext>
            </a:extLst>
          </p:cNvPr>
          <p:cNvPicPr>
            <a:picLocks noChangeAspect="1"/>
          </p:cNvPicPr>
          <p:nvPr userDrawn="1"/>
        </p:nvPicPr>
        <p:blipFill>
          <a:blip r:embed="rId7">
            <a:extLst>
              <a:ext uri="{28A0092B-C50C-407E-A947-70E740481C1C}">
                <a14:useLocalDpi xmlns:a14="http://schemas.microsoft.com/office/drawing/2010/main" val="0"/>
              </a:ext>
            </a:extLst>
          </a:blip>
          <a:srcRect l="17828" t="30592" r="14652" b="30486"/>
          <a:stretch/>
        </p:blipFill>
        <p:spPr>
          <a:xfrm>
            <a:off x="11001219" y="74243"/>
            <a:ext cx="1101401" cy="507916"/>
          </a:xfrm>
          <a:prstGeom prst="rect">
            <a:avLst/>
          </a:prstGeom>
        </p:spPr>
      </p:pic>
      <p:sp>
        <p:nvSpPr>
          <p:cNvPr id="5" name="Rectangle 4">
            <a:extLst>
              <a:ext uri="{FF2B5EF4-FFF2-40B4-BE49-F238E27FC236}">
                <a16:creationId xmlns:a16="http://schemas.microsoft.com/office/drawing/2014/main" id="{7F1C9596-DECE-50FD-5AE2-8C94590F2F1E}"/>
              </a:ext>
            </a:extLst>
          </p:cNvPr>
          <p:cNvSpPr/>
          <p:nvPr userDrawn="1"/>
        </p:nvSpPr>
        <p:spPr>
          <a:xfrm>
            <a:off x="2615329" y="6538787"/>
            <a:ext cx="3852379" cy="31921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21762472"/>
      </p:ext>
    </p:extLst>
  </p:cSld>
  <p:clrMap bg1="lt1" tx1="dk1" bg2="lt2" tx2="dk2" accent1="accent1" accent2="accent2" accent3="accent3" accent4="accent4" accent5="accent5" accent6="accent6" hlink="hlink" folHlink="folHlink"/>
  <p:sldLayoutIdLst>
    <p:sldLayoutId id="2147485654" r:id="rId1"/>
    <p:sldLayoutId id="2147485655" r:id="rId2"/>
    <p:sldLayoutId id="2147485656" r:id="rId3"/>
    <p:sldLayoutId id="2147485657" r:id="rId4"/>
  </p:sldLayoutIdLst>
  <p:hf hdr="0" dt="0"/>
  <p:txStyles>
    <p:titleStyle>
      <a:lvl1pPr algn="l" defTabSz="914400" rtl="0" eaLnBrk="1" latinLnBrk="0" hangingPunct="1">
        <a:lnSpc>
          <a:spcPct val="90000"/>
        </a:lnSpc>
        <a:spcBef>
          <a:spcPts val="0"/>
        </a:spcBef>
        <a:spcAft>
          <a:spcPts val="600"/>
        </a:spcAft>
        <a:buNone/>
        <a:defRPr sz="30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0"/>
        </a:spcBef>
        <a:spcAft>
          <a:spcPts val="600"/>
        </a:spcAft>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0"/>
        </a:spcBef>
        <a:spcAft>
          <a:spcPts val="600"/>
        </a:spcAft>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0"/>
        </a:spcBef>
        <a:spcAft>
          <a:spcPts val="600"/>
        </a:spcAft>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0"/>
        </a:spcBef>
        <a:spcAft>
          <a:spcPts val="600"/>
        </a:spcAft>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0"/>
        </a:spcBef>
        <a:spcAft>
          <a:spcPts val="600"/>
        </a:spcAft>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pos="166">
          <p15:clr>
            <a:srgbClr val="F26B43"/>
          </p15:clr>
        </p15:guide>
        <p15:guide id="3" pos="7514">
          <p15:clr>
            <a:srgbClr val="F26B43"/>
          </p15:clr>
        </p15:guide>
        <p15:guide id="4" pos="393">
          <p15:clr>
            <a:srgbClr val="F26B43"/>
          </p15:clr>
        </p15:guide>
        <p15:guide id="5" pos="7287">
          <p15:clr>
            <a:srgbClr val="F26B43"/>
          </p15:clr>
        </p15:guide>
        <p15:guide id="6" orient="horz" pos="2160">
          <p15:clr>
            <a:srgbClr val="F26B43"/>
          </p15:clr>
        </p15:guide>
        <p15:guide id="7" orient="horz" pos="4224">
          <p15:clr>
            <a:srgbClr val="F26B43"/>
          </p15:clr>
        </p15:guide>
        <p15:guide id="8" orient="horz" pos="96">
          <p15:clr>
            <a:srgbClr val="F26B43"/>
          </p15:clr>
        </p15:guide>
        <p15:guide id="9" orient="horz" pos="686">
          <p15:clr>
            <a:srgbClr val="F26B43"/>
          </p15:clr>
        </p15:guide>
      </p15:sldGuideLst>
    </p:ext>
  </p:extLst>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dirty="0"/>
              <a:t>PAGE </a:t>
            </a:r>
            <a:fld id="{BE33F7A0-71F0-446B-9DE8-6D75BE64EE0F}" type="slidenum">
              <a:rPr lang="en-US" smtClean="0"/>
              <a:pPr/>
              <a:t>‹#›</a:t>
            </a:fld>
            <a:endParaRPr lang="en-US" dirty="0"/>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7">
            <a:extLst>
              <a:ext uri="{28A0092B-C50C-407E-A947-70E740481C1C}">
                <a14:useLocalDpi xmlns:a14="http://schemas.microsoft.com/office/drawing/2010/main" val="0"/>
              </a:ext>
            </a:extLst>
          </a:blip>
          <a:srcRect/>
          <a:stretch/>
        </p:blipFill>
        <p:spPr>
          <a:xfrm>
            <a:off x="31" y="6238560"/>
            <a:ext cx="12198031" cy="628961"/>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dirty="0">
                <a:solidFill>
                  <a:srgbClr val="002557"/>
                </a:solidFill>
              </a:rPr>
              <a:t>PRESENTED BY:</a:t>
            </a:r>
          </a:p>
        </p:txBody>
      </p:sp>
      <p:sp>
        <p:nvSpPr>
          <p:cNvPr id="5" name="Rectangle 4">
            <a:extLst>
              <a:ext uri="{FF2B5EF4-FFF2-40B4-BE49-F238E27FC236}">
                <a16:creationId xmlns:a16="http://schemas.microsoft.com/office/drawing/2014/main" id="{FFCC5DE2-9053-2F03-90CB-FC5B01B32B6C}"/>
              </a:ext>
            </a:extLst>
          </p:cNvPr>
          <p:cNvSpPr/>
          <p:nvPr userDrawn="1"/>
        </p:nvSpPr>
        <p:spPr>
          <a:xfrm>
            <a:off x="2615330" y="6538787"/>
            <a:ext cx="3830076" cy="31921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4257846"/>
      </p:ext>
    </p:extLst>
  </p:cSld>
  <p:clrMap bg1="lt1" tx1="dk1" bg2="lt2" tx2="dk2" accent1="accent1" accent2="accent2" accent3="accent3" accent4="accent4" accent5="accent5" accent6="accent6" hlink="hlink" folHlink="folHlink"/>
  <p:sldLayoutIdLst>
    <p:sldLayoutId id="2147485659" r:id="rId1"/>
    <p:sldLayoutId id="2147485660" r:id="rId2"/>
    <p:sldLayoutId id="2147485661" r:id="rId3"/>
    <p:sldLayoutId id="2147485662" r:id="rId4"/>
    <p:sldLayoutId id="2147485663" r:id="rId5"/>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95352" y="569913"/>
            <a:ext cx="10407649" cy="1141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895352" y="1906589"/>
            <a:ext cx="10407649" cy="431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3658202072"/>
      </p:ext>
    </p:extLst>
  </p:cSld>
  <p:clrMap bg1="lt1" tx1="dk1" bg2="lt2" tx2="dk2" accent1="accent1" accent2="accent2" accent3="accent3" accent4="accent4" accent5="accent5" accent6="accent6" hlink="hlink" folHlink="folHlink"/>
  <p:sldLayoutIdLst>
    <p:sldLayoutId id="2147485665" r:id="rId1"/>
    <p:sldLayoutId id="2147485666" r:id="rId2"/>
    <p:sldLayoutId id="2147485667" r:id="rId3"/>
    <p:sldLayoutId id="2147485668" r:id="rId4"/>
    <p:sldLayoutId id="2147485669" r:id="rId5"/>
    <p:sldLayoutId id="2147485670" r:id="rId6"/>
    <p:sldLayoutId id="2147485671" r:id="rId7"/>
    <p:sldLayoutId id="2147485672" r:id="rId8"/>
    <p:sldLayoutId id="2147485673" r:id="rId9"/>
    <p:sldLayoutId id="2147485674" r:id="rId10"/>
    <p:sldLayoutId id="2147485675" r:id="rId11"/>
  </p:sldLayoutIdLst>
  <p:txStyles>
    <p:titleStyle>
      <a:lvl1pPr algn="ctr" defTabSz="428638" rtl="0" fontAlgn="base" hangingPunct="0">
        <a:lnSpc>
          <a:spcPct val="112000"/>
        </a:lnSpc>
        <a:spcBef>
          <a:spcPct val="0"/>
        </a:spcBef>
        <a:spcAft>
          <a:spcPct val="0"/>
        </a:spcAft>
        <a:buClr>
          <a:srgbClr val="000000"/>
        </a:buClr>
        <a:buSzPct val="45000"/>
        <a:buFont typeface="StarSymbol" charset="0"/>
        <a:defRPr sz="4125">
          <a:solidFill>
            <a:srgbClr val="000000"/>
          </a:solidFill>
          <a:latin typeface="+mj-lt"/>
          <a:ea typeface="+mj-ea"/>
          <a:cs typeface="+mj-cs"/>
        </a:defRPr>
      </a:lvl1pPr>
      <a:lvl2pPr marL="404825"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2pPr>
      <a:lvl3pPr marL="607238"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3pPr>
      <a:lvl4pPr marL="80965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4pPr>
      <a:lvl5pPr marL="1012063"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5pPr>
      <a:lvl6pPr marL="1440701"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6pPr>
      <a:lvl7pPr marL="186934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7pPr>
      <a:lvl8pPr marL="2297977"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8pPr>
      <a:lvl9pPr marL="2726616"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9pPr>
    </p:titleStyle>
    <p:bodyStyle>
      <a:lvl1pPr marL="403337" indent="-303619" algn="l" defTabSz="428638" rtl="0" fontAlgn="base" hangingPunct="0">
        <a:lnSpc>
          <a:spcPct val="112000"/>
        </a:lnSpc>
        <a:spcBef>
          <a:spcPct val="0"/>
        </a:spcBef>
        <a:spcAft>
          <a:spcPts val="1336"/>
        </a:spcAft>
        <a:buClr>
          <a:srgbClr val="000000"/>
        </a:buClr>
        <a:buSzPct val="45000"/>
        <a:buFont typeface="StarSymbol" charset="0"/>
        <a:buChar char="●"/>
        <a:defRPr sz="3000">
          <a:solidFill>
            <a:srgbClr val="000000"/>
          </a:solidFill>
          <a:latin typeface="+mn-lt"/>
          <a:ea typeface="+mn-ea"/>
          <a:cs typeface="+mn-cs"/>
        </a:defRPr>
      </a:lvl1pPr>
      <a:lvl2pPr marL="808162" indent="-267899" algn="l" defTabSz="428638" rtl="0" fontAlgn="base" hangingPunct="0">
        <a:lnSpc>
          <a:spcPct val="112000"/>
        </a:lnSpc>
        <a:spcBef>
          <a:spcPct val="0"/>
        </a:spcBef>
        <a:spcAft>
          <a:spcPts val="1067"/>
        </a:spcAft>
        <a:buClr>
          <a:srgbClr val="000000"/>
        </a:buClr>
        <a:buSzPct val="75000"/>
        <a:buFont typeface="StarSymbol" charset="0"/>
        <a:buChar char="–"/>
        <a:defRPr sz="2625">
          <a:solidFill>
            <a:srgbClr val="000000"/>
          </a:solidFill>
          <a:latin typeface="+mn-lt"/>
          <a:ea typeface="+mn-ea"/>
          <a:cs typeface="+mn-cs"/>
        </a:defRPr>
      </a:lvl2pPr>
      <a:lvl3pPr marL="1212987" indent="-202412" algn="l" defTabSz="428638"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812" indent="-200924" algn="l" defTabSz="428638" rtl="0" fontAlgn="base" hangingPunct="0">
        <a:lnSpc>
          <a:spcPct val="112000"/>
        </a:lnSpc>
        <a:spcBef>
          <a:spcPct val="0"/>
        </a:spcBef>
        <a:spcAft>
          <a:spcPts val="539"/>
        </a:spcAft>
        <a:buClr>
          <a:srgbClr val="000000"/>
        </a:buClr>
        <a:buSzPct val="75000"/>
        <a:buFont typeface="StarSymbol" charset="0"/>
        <a:buChar char="–"/>
        <a:defRPr sz="1875">
          <a:solidFill>
            <a:srgbClr val="000000"/>
          </a:solidFill>
          <a:latin typeface="+mn-lt"/>
          <a:ea typeface="+mn-ea"/>
          <a:cs typeface="+mn-cs"/>
        </a:defRPr>
      </a:lvl4pPr>
      <a:lvl5pPr marL="2022638"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5pPr>
      <a:lvl6pPr marL="2451276"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6pPr>
      <a:lvl7pPr marL="2879914"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7pPr>
      <a:lvl8pPr marL="3308552"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8pPr>
      <a:lvl9pPr marL="3737191"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9pPr>
    </p:bodyStyle>
    <p:otherStyle>
      <a:defPPr>
        <a:defRPr lang="en-US"/>
      </a:defPPr>
      <a:lvl1pPr marL="0" algn="l" defTabSz="857277" rtl="0" eaLnBrk="1" latinLnBrk="0" hangingPunct="1">
        <a:defRPr sz="1688" kern="1200">
          <a:solidFill>
            <a:schemeClr val="tx1"/>
          </a:solidFill>
          <a:latin typeface="+mn-lt"/>
          <a:ea typeface="+mn-ea"/>
          <a:cs typeface="+mn-cs"/>
        </a:defRPr>
      </a:lvl1pPr>
      <a:lvl2pPr marL="428638" algn="l" defTabSz="857277" rtl="0" eaLnBrk="1" latinLnBrk="0" hangingPunct="1">
        <a:defRPr sz="1688" kern="1200">
          <a:solidFill>
            <a:schemeClr val="tx1"/>
          </a:solidFill>
          <a:latin typeface="+mn-lt"/>
          <a:ea typeface="+mn-ea"/>
          <a:cs typeface="+mn-cs"/>
        </a:defRPr>
      </a:lvl2pPr>
      <a:lvl3pPr marL="857277" algn="l" defTabSz="857277" rtl="0" eaLnBrk="1" latinLnBrk="0" hangingPunct="1">
        <a:defRPr sz="1688" kern="1200">
          <a:solidFill>
            <a:schemeClr val="tx1"/>
          </a:solidFill>
          <a:latin typeface="+mn-lt"/>
          <a:ea typeface="+mn-ea"/>
          <a:cs typeface="+mn-cs"/>
        </a:defRPr>
      </a:lvl3pPr>
      <a:lvl4pPr marL="1285915" algn="l" defTabSz="857277" rtl="0" eaLnBrk="1" latinLnBrk="0" hangingPunct="1">
        <a:defRPr sz="1688" kern="1200">
          <a:solidFill>
            <a:schemeClr val="tx1"/>
          </a:solidFill>
          <a:latin typeface="+mn-lt"/>
          <a:ea typeface="+mn-ea"/>
          <a:cs typeface="+mn-cs"/>
        </a:defRPr>
      </a:lvl4pPr>
      <a:lvl5pPr marL="1714553" algn="l" defTabSz="857277" rtl="0" eaLnBrk="1" latinLnBrk="0" hangingPunct="1">
        <a:defRPr sz="1688" kern="1200">
          <a:solidFill>
            <a:schemeClr val="tx1"/>
          </a:solidFill>
          <a:latin typeface="+mn-lt"/>
          <a:ea typeface="+mn-ea"/>
          <a:cs typeface="+mn-cs"/>
        </a:defRPr>
      </a:lvl5pPr>
      <a:lvl6pPr marL="2143192" algn="l" defTabSz="857277" rtl="0" eaLnBrk="1" latinLnBrk="0" hangingPunct="1">
        <a:defRPr sz="1688" kern="1200">
          <a:solidFill>
            <a:schemeClr val="tx1"/>
          </a:solidFill>
          <a:latin typeface="+mn-lt"/>
          <a:ea typeface="+mn-ea"/>
          <a:cs typeface="+mn-cs"/>
        </a:defRPr>
      </a:lvl6pPr>
      <a:lvl7pPr marL="2571830" algn="l" defTabSz="857277" rtl="0" eaLnBrk="1" latinLnBrk="0" hangingPunct="1">
        <a:defRPr sz="1688" kern="1200">
          <a:solidFill>
            <a:schemeClr val="tx1"/>
          </a:solidFill>
          <a:latin typeface="+mn-lt"/>
          <a:ea typeface="+mn-ea"/>
          <a:cs typeface="+mn-cs"/>
        </a:defRPr>
      </a:lvl7pPr>
      <a:lvl8pPr marL="3000469" algn="l" defTabSz="857277" rtl="0" eaLnBrk="1" latinLnBrk="0" hangingPunct="1">
        <a:defRPr sz="1688" kern="1200">
          <a:solidFill>
            <a:schemeClr val="tx1"/>
          </a:solidFill>
          <a:latin typeface="+mn-lt"/>
          <a:ea typeface="+mn-ea"/>
          <a:cs typeface="+mn-cs"/>
        </a:defRPr>
      </a:lvl8pPr>
      <a:lvl9pPr marL="3429107" algn="l" defTabSz="857277" rtl="0" eaLnBrk="1" latinLnBrk="0" hangingPunct="1">
        <a:defRPr sz="1688"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5B426D7-9972-49C2-FB4C-729634D73386}"/>
              </a:ext>
            </a:extLst>
          </p:cNvPr>
          <p:cNvSpPr>
            <a:spLocks noGrp="1"/>
          </p:cNvSpPr>
          <p:nvPr>
            <p:ph type="title"/>
          </p:nvPr>
        </p:nvSpPr>
        <p:spPr>
          <a:xfrm>
            <a:off x="838200" y="243076"/>
            <a:ext cx="10515600" cy="672843"/>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a:extLst>
              <a:ext uri="{FF2B5EF4-FFF2-40B4-BE49-F238E27FC236}">
                <a16:creationId xmlns:a16="http://schemas.microsoft.com/office/drawing/2014/main" id="{C4389D1B-5AA7-285D-886B-E3460D970FB7}"/>
              </a:ext>
            </a:extLst>
          </p:cNvPr>
          <p:cNvSpPr>
            <a:spLocks noGrp="1"/>
          </p:cNvSpPr>
          <p:nvPr>
            <p:ph type="body" idx="1"/>
          </p:nvPr>
        </p:nvSpPr>
        <p:spPr>
          <a:xfrm>
            <a:off x="838200" y="1825624"/>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20FE5BAE-89A2-2D0F-A586-38A17CCBFB5C}"/>
              </a:ext>
            </a:extLst>
          </p:cNvPr>
          <p:cNvSpPr>
            <a:spLocks noGrp="1"/>
          </p:cNvSpPr>
          <p:nvPr>
            <p:ph type="sldNum" sz="quarter" idx="4"/>
          </p:nvPr>
        </p:nvSpPr>
        <p:spPr>
          <a:xfrm>
            <a:off x="11672545" y="6375171"/>
            <a:ext cx="412899" cy="365125"/>
          </a:xfrm>
          <a:prstGeom prst="rect">
            <a:avLst/>
          </a:prstGeom>
        </p:spPr>
        <p:txBody>
          <a:bodyPr vert="horz" lIns="91440" tIns="45720" rIns="91440" bIns="45720" rtlCol="0" anchor="ctr"/>
          <a:lstStyle>
            <a:lvl1pPr algn="r">
              <a:defRPr sz="1100">
                <a:solidFill>
                  <a:schemeClr val="tx2"/>
                </a:solidFill>
                <a:latin typeface="Arial" panose="020B0604020202020204" pitchFamily="34" charset="0"/>
                <a:cs typeface="Arial" panose="020B0604020202020204" pitchFamily="34" charset="0"/>
              </a:defRPr>
            </a:lvl1pPr>
          </a:lstStyle>
          <a:p>
            <a:fld id="{EE762A11-A3F0-4D1B-B1B2-208FCF4B7D37}" type="slidenum">
              <a:rPr lang="en-CA" smtClean="0"/>
              <a:pPr/>
              <a:t>‹#›</a:t>
            </a:fld>
            <a:endParaRPr lang="en-CA"/>
          </a:p>
        </p:txBody>
      </p:sp>
    </p:spTree>
    <p:extLst>
      <p:ext uri="{BB962C8B-B14F-4D97-AF65-F5344CB8AC3E}">
        <p14:creationId xmlns:p14="http://schemas.microsoft.com/office/powerpoint/2010/main" val="494796478"/>
      </p:ext>
    </p:extLst>
  </p:cSld>
  <p:clrMap bg1="lt1" tx1="dk1" bg2="lt2" tx2="dk2" accent1="accent1" accent2="accent2" accent3="accent3" accent4="accent4" accent5="accent5" accent6="accent6" hlink="hlink" folHlink="folHlink"/>
  <p:sldLayoutIdLst>
    <p:sldLayoutId id="2147484779" r:id="rId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914377" rtl="0" eaLnBrk="1" latinLnBrk="0" hangingPunct="1">
        <a:lnSpc>
          <a:spcPct val="85000"/>
        </a:lnSpc>
        <a:spcBef>
          <a:spcPct val="0"/>
        </a:spcBef>
        <a:buNone/>
        <a:defRPr sz="4400" b="0" kern="1200">
          <a:solidFill>
            <a:schemeClr val="bg1">
              <a:lumMod val="95000"/>
            </a:schemeClr>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5120">
          <p15:clr>
            <a:srgbClr val="F26B43"/>
          </p15:clr>
        </p15:guide>
        <p15:guide id="3" orient="horz" pos="3013">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6" name="Picture 5" descr="A close up of a sign&#10;&#10;Description automatically generated">
            <a:extLst>
              <a:ext uri="{FF2B5EF4-FFF2-40B4-BE49-F238E27FC236}">
                <a16:creationId xmlns:a16="http://schemas.microsoft.com/office/drawing/2014/main" id="{EF6EF916-92D7-B547-B155-482438CDB634}"/>
              </a:ext>
            </a:extLst>
          </p:cNvPr>
          <p:cNvPicPr>
            <a:picLocks noChangeAspect="1"/>
          </p:cNvPicPr>
          <p:nvPr userDrawn="1"/>
        </p:nvPicPr>
        <p:blipFill>
          <a:blip r:embed="rId27">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1842206656"/>
      </p:ext>
    </p:extLst>
  </p:cSld>
  <p:clrMap bg1="lt1" tx1="dk1" bg2="lt2" tx2="dk2" accent1="accent1" accent2="accent2" accent3="accent3" accent4="accent4" accent5="accent5" accent6="accent6" hlink="hlink" folHlink="folHlink"/>
  <p:sldLayoutIdLst>
    <p:sldLayoutId id="2147484920" r:id="rId1"/>
    <p:sldLayoutId id="2147484921" r:id="rId2"/>
    <p:sldLayoutId id="2147484922" r:id="rId3"/>
    <p:sldLayoutId id="2147484923" r:id="rId4"/>
    <p:sldLayoutId id="2147484924" r:id="rId5"/>
    <p:sldLayoutId id="2147484925" r:id="rId6"/>
    <p:sldLayoutId id="2147484926" r:id="rId7"/>
    <p:sldLayoutId id="2147484927" r:id="rId8"/>
    <p:sldLayoutId id="2147484928" r:id="rId9"/>
    <p:sldLayoutId id="2147484929" r:id="rId10"/>
    <p:sldLayoutId id="2147484930" r:id="rId11"/>
    <p:sldLayoutId id="2147484931" r:id="rId12"/>
    <p:sldLayoutId id="2147484932" r:id="rId13"/>
    <p:sldLayoutId id="2147484933" r:id="rId14"/>
    <p:sldLayoutId id="2147484934" r:id="rId15"/>
    <p:sldLayoutId id="2147484935" r:id="rId16"/>
    <p:sldLayoutId id="2147484936" r:id="rId17"/>
    <p:sldLayoutId id="2147484937" r:id="rId18"/>
    <p:sldLayoutId id="2147484938" r:id="rId19"/>
    <p:sldLayoutId id="2147484939" r:id="rId20"/>
    <p:sldLayoutId id="2147484940" r:id="rId21"/>
    <p:sldLayoutId id="2147484941" r:id="rId22"/>
    <p:sldLayoutId id="2147484942" r:id="rId23"/>
    <p:sldLayoutId id="2147484943" r:id="rId24"/>
    <p:sldLayoutId id="2147484944"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174084657"/>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 id="2147484957" r:id="rId12"/>
    <p:sldLayoutId id="2147484958" r:id="rId13"/>
    <p:sldLayoutId id="2147484959" r:id="rId14"/>
    <p:sldLayoutId id="2147484960" r:id="rId15"/>
    <p:sldLayoutId id="2147484961" r:id="rId16"/>
    <p:sldLayoutId id="2147484962"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3640AC2-F7B3-84E9-B3CB-19D6AB1ED6A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CF14F8A-C83A-332B-3330-240031341E8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190596-8D96-8046-020B-9AE7D31FA36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89B6BDF-3383-CC43-BDEE-72B0A2E8A244}" type="datetimeFigureOut">
              <a:rPr lang="en-US" smtClean="0"/>
              <a:t>6/2/25</a:t>
            </a:fld>
            <a:endParaRPr lang="en-US"/>
          </a:p>
        </p:txBody>
      </p:sp>
      <p:sp>
        <p:nvSpPr>
          <p:cNvPr id="5" name="Footer Placeholder 4">
            <a:extLst>
              <a:ext uri="{FF2B5EF4-FFF2-40B4-BE49-F238E27FC236}">
                <a16:creationId xmlns:a16="http://schemas.microsoft.com/office/drawing/2014/main" id="{14CE8E56-796B-DD01-B673-23CCB361C10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95A355E2-9ECC-3627-7E5D-AA137F77269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C481D8A-5804-464C-BDE5-7E1E21FAD442}" type="slidenum">
              <a:rPr lang="en-US" smtClean="0"/>
              <a:t>‹#›</a:t>
            </a:fld>
            <a:endParaRPr lang="en-US"/>
          </a:p>
        </p:txBody>
      </p:sp>
    </p:spTree>
    <p:extLst>
      <p:ext uri="{BB962C8B-B14F-4D97-AF65-F5344CB8AC3E}">
        <p14:creationId xmlns:p14="http://schemas.microsoft.com/office/powerpoint/2010/main" val="406167779"/>
      </p:ext>
    </p:extLst>
  </p:cSld>
  <p:clrMap bg1="lt1" tx1="dk1" bg2="lt2" tx2="dk2" accent1="accent1" accent2="accent2" accent3="accent3" accent4="accent4" accent5="accent5" accent6="accent6" hlink="hlink" folHlink="folHlink"/>
  <p:sldLayoutIdLst>
    <p:sldLayoutId id="2147485067" r:id="rId1"/>
    <p:sldLayoutId id="2147485068" r:id="rId2"/>
    <p:sldLayoutId id="2147485069" r:id="rId3"/>
    <p:sldLayoutId id="2147485070" r:id="rId4"/>
    <p:sldLayoutId id="2147485071" r:id="rId5"/>
    <p:sldLayoutId id="2147485072" r:id="rId6"/>
    <p:sldLayoutId id="2147485073" r:id="rId7"/>
    <p:sldLayoutId id="2147485074" r:id="rId8"/>
    <p:sldLayoutId id="2147485075" r:id="rId9"/>
    <p:sldLayoutId id="2147485076" r:id="rId10"/>
    <p:sldLayoutId id="2147485077"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Picture 7" descr="Background pattern&#10;&#10;Description automatically generated with low confidence">
            <a:extLst>
              <a:ext uri="{FF2B5EF4-FFF2-40B4-BE49-F238E27FC236}">
                <a16:creationId xmlns:a16="http://schemas.microsoft.com/office/drawing/2014/main" id="{B4E8746E-1B0C-2B49-898E-A48C05D822F5}"/>
              </a:ext>
            </a:extLst>
          </p:cNvPr>
          <p:cNvPicPr>
            <a:picLocks noChangeAspect="1"/>
          </p:cNvPicPr>
          <p:nvPr userDrawn="1"/>
        </p:nvPicPr>
        <p:blipFill>
          <a:blip r:embed="rId10"/>
          <a:stretch>
            <a:fillRect/>
          </a:stretch>
        </p:blipFill>
        <p:spPr>
          <a:xfrm>
            <a:off x="0" y="0"/>
            <a:ext cx="12192000" cy="6858000"/>
          </a:xfrm>
          <a:prstGeom prst="rect">
            <a:avLst/>
          </a:prstGeom>
        </p:spPr>
      </p:pic>
      <p:sp>
        <p:nvSpPr>
          <p:cNvPr id="2" name="Title Placeholder 1">
            <a:extLst>
              <a:ext uri="{FF2B5EF4-FFF2-40B4-BE49-F238E27FC236}">
                <a16:creationId xmlns:a16="http://schemas.microsoft.com/office/drawing/2014/main" id="{4273A8B8-6604-1F40-88D4-6FF975D97081}"/>
              </a:ext>
            </a:extLst>
          </p:cNvPr>
          <p:cNvSpPr>
            <a:spLocks noGrp="1"/>
          </p:cNvSpPr>
          <p:nvPr>
            <p:ph type="title"/>
          </p:nvPr>
        </p:nvSpPr>
        <p:spPr>
          <a:xfrm>
            <a:off x="838200" y="518160"/>
            <a:ext cx="10515600" cy="762000"/>
          </a:xfrm>
          <a:prstGeom prst="rect">
            <a:avLst/>
          </a:prstGeom>
        </p:spPr>
        <p:txBody>
          <a:bodyPr vert="horz" lIns="91440" tIns="45720" rIns="91440" bIns="45720" rtlCol="0" anchor="t">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B1017D-FEB2-814E-986F-87AEC5F87496}"/>
              </a:ext>
            </a:extLst>
          </p:cNvPr>
          <p:cNvSpPr>
            <a:spLocks noGrp="1"/>
          </p:cNvSpPr>
          <p:nvPr>
            <p:ph type="body" idx="1"/>
          </p:nvPr>
        </p:nvSpPr>
        <p:spPr>
          <a:xfrm>
            <a:off x="838200" y="1280160"/>
            <a:ext cx="10515600" cy="489680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188D5DCF-C5D2-1E46-A28B-74B73B4F2164}"/>
              </a:ext>
            </a:extLst>
          </p:cNvPr>
          <p:cNvSpPr>
            <a:spLocks noGrp="1"/>
          </p:cNvSpPr>
          <p:nvPr>
            <p:ph type="ftr" sz="quarter" idx="3"/>
          </p:nvPr>
        </p:nvSpPr>
        <p:spPr>
          <a:xfrm>
            <a:off x="838200" y="6254750"/>
            <a:ext cx="4114800" cy="365125"/>
          </a:xfrm>
          <a:prstGeom prst="rect">
            <a:avLst/>
          </a:prstGeom>
        </p:spPr>
        <p:txBody>
          <a:bodyPr vert="horz" lIns="91440" tIns="45720" rIns="91440" bIns="45720" rtlCol="0" anchor="b"/>
          <a:lstStyle>
            <a:lvl1pPr algn="l">
              <a:defRPr sz="1200">
                <a:solidFill>
                  <a:schemeClr val="tx1">
                    <a:lumMod val="50000"/>
                    <a:lumOff val="50000"/>
                  </a:schemeClr>
                </a:solidFill>
              </a:defRPr>
            </a:lvl1pPr>
          </a:lstStyle>
          <a:p>
            <a:endParaRPr lang="en-US" dirty="0"/>
          </a:p>
        </p:txBody>
      </p:sp>
      <p:sp>
        <p:nvSpPr>
          <p:cNvPr id="6" name="Slide Number Placeholder 5">
            <a:extLst>
              <a:ext uri="{FF2B5EF4-FFF2-40B4-BE49-F238E27FC236}">
                <a16:creationId xmlns:a16="http://schemas.microsoft.com/office/drawing/2014/main" id="{1B3FFF9A-CE9B-6244-A31D-B0EC2E00245E}"/>
              </a:ext>
            </a:extLst>
          </p:cNvPr>
          <p:cNvSpPr>
            <a:spLocks noGrp="1"/>
          </p:cNvSpPr>
          <p:nvPr>
            <p:ph type="sldNum" sz="quarter" idx="4"/>
          </p:nvPr>
        </p:nvSpPr>
        <p:spPr>
          <a:xfrm>
            <a:off x="0" y="6254750"/>
            <a:ext cx="381000" cy="365125"/>
          </a:xfrm>
          <a:prstGeom prst="rect">
            <a:avLst/>
          </a:prstGeom>
        </p:spPr>
        <p:txBody>
          <a:bodyPr vert="horz" lIns="91440" tIns="45720" rIns="91440" bIns="45720" rtlCol="0" anchor="b"/>
          <a:lstStyle>
            <a:lvl1pPr algn="ctr">
              <a:defRPr sz="1000">
                <a:solidFill>
                  <a:schemeClr val="bg1"/>
                </a:solidFill>
              </a:defRPr>
            </a:lvl1pPr>
          </a:lstStyle>
          <a:p>
            <a:fld id="{775E49EB-745B-E84F-9891-EC49FA6C509F}" type="slidenum">
              <a:rPr lang="en-US" smtClean="0"/>
              <a:pPr/>
              <a:t>‹#›</a:t>
            </a:fld>
            <a:endParaRPr lang="en-US" dirty="0"/>
          </a:p>
        </p:txBody>
      </p:sp>
    </p:spTree>
    <p:extLst>
      <p:ext uri="{BB962C8B-B14F-4D97-AF65-F5344CB8AC3E}">
        <p14:creationId xmlns:p14="http://schemas.microsoft.com/office/powerpoint/2010/main" val="458581198"/>
      </p:ext>
    </p:extLst>
  </p:cSld>
  <p:clrMap bg1="lt1" tx1="dk1" bg2="lt2" tx2="dk2" accent1="accent1" accent2="accent2" accent3="accent3" accent4="accent4" accent5="accent5" accent6="accent6" hlink="hlink" folHlink="folHlink"/>
  <p:sldLayoutIdLst>
    <p:sldLayoutId id="2147485128" r:id="rId1"/>
    <p:sldLayoutId id="2147485129" r:id="rId2"/>
    <p:sldLayoutId id="2147485130" r:id="rId3"/>
    <p:sldLayoutId id="2147485131" r:id="rId4"/>
    <p:sldLayoutId id="2147485132" r:id="rId5"/>
    <p:sldLayoutId id="2147485133" r:id="rId6"/>
    <p:sldLayoutId id="2147485134" r:id="rId7"/>
    <p:sldLayoutId id="2147485135" r:id="rId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914400" rtl="0" eaLnBrk="1" latinLnBrk="0" hangingPunct="1">
        <a:lnSpc>
          <a:spcPct val="90000"/>
        </a:lnSpc>
        <a:spcBef>
          <a:spcPct val="0"/>
        </a:spcBef>
        <a:buNone/>
        <a:defRPr sz="3200" b="1" kern="1200">
          <a:solidFill>
            <a:srgbClr val="003665"/>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Clr>
          <a:srgbClr val="A4C5DB"/>
        </a:buClr>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rgbClr val="A4C5DB"/>
        </a:buClr>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rgbClr val="A4C5DB"/>
        </a:buClr>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rgbClr val="A4C5DB"/>
        </a:buClr>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rgbClr val="A4C5DB"/>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2.xml"/><Relationship Id="rId1" Type="http://schemas.openxmlformats.org/officeDocument/2006/relationships/tags" Target="../tags/tag44.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63.xml"/></Relationships>
</file>

<file path=ppt/slides/_rels/slide102.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191.png"/><Relationship Id="rId1" Type="http://schemas.openxmlformats.org/officeDocument/2006/relationships/slideLayout" Target="../slideLayouts/slideLayout175.xml"/><Relationship Id="rId6" Type="http://schemas.openxmlformats.org/officeDocument/2006/relationships/image" Target="../media/image193.png"/><Relationship Id="rId5" Type="http://schemas.microsoft.com/office/2007/relationships/hdphoto" Target="../media/hdphoto14.wdp"/><Relationship Id="rId4" Type="http://schemas.openxmlformats.org/officeDocument/2006/relationships/image" Target="../media/image192.png"/></Relationships>
</file>

<file path=ppt/slides/_rels/slide103.xml.rels><?xml version="1.0" encoding="UTF-8" standalone="yes"?>
<Relationships xmlns="http://schemas.openxmlformats.org/package/2006/relationships"><Relationship Id="rId8" Type="http://schemas.openxmlformats.org/officeDocument/2006/relationships/image" Target="../media/image197.png"/><Relationship Id="rId3" Type="http://schemas.microsoft.com/office/2007/relationships/hdphoto" Target="../media/hdphoto15.wdp"/><Relationship Id="rId7" Type="http://schemas.microsoft.com/office/2007/relationships/hdphoto" Target="../media/hdphoto17.wdp"/><Relationship Id="rId2" Type="http://schemas.openxmlformats.org/officeDocument/2006/relationships/image" Target="../media/image194.png"/><Relationship Id="rId1" Type="http://schemas.openxmlformats.org/officeDocument/2006/relationships/slideLayout" Target="../slideLayouts/slideLayout179.xml"/><Relationship Id="rId6" Type="http://schemas.openxmlformats.org/officeDocument/2006/relationships/image" Target="../media/image196.png"/><Relationship Id="rId5" Type="http://schemas.microsoft.com/office/2007/relationships/hdphoto" Target="../media/hdphoto16.wdp"/><Relationship Id="rId4" Type="http://schemas.openxmlformats.org/officeDocument/2006/relationships/image" Target="../media/image195.png"/><Relationship Id="rId9" Type="http://schemas.microsoft.com/office/2007/relationships/hdphoto" Target="../media/hdphoto18.wdp"/></Relationships>
</file>

<file path=ppt/slides/_rels/slide104.xml.rels><?xml version="1.0" encoding="UTF-8" standalone="yes"?>
<Relationships xmlns="http://schemas.openxmlformats.org/package/2006/relationships"><Relationship Id="rId3" Type="http://schemas.microsoft.com/office/2007/relationships/hdphoto" Target="../media/hdphoto19.wdp"/><Relationship Id="rId2" Type="http://schemas.openxmlformats.org/officeDocument/2006/relationships/image" Target="../media/image198.png"/><Relationship Id="rId1" Type="http://schemas.openxmlformats.org/officeDocument/2006/relationships/slideLayout" Target="../slideLayouts/slideLayout179.xml"/><Relationship Id="rId5" Type="http://schemas.microsoft.com/office/2007/relationships/hdphoto" Target="../media/hdphoto20.wdp"/><Relationship Id="rId4" Type="http://schemas.openxmlformats.org/officeDocument/2006/relationships/image" Target="../media/image199.png"/></Relationships>
</file>

<file path=ppt/slides/_rels/slide105.xml.rels><?xml version="1.0" encoding="UTF-8" standalone="yes"?>
<Relationships xmlns="http://schemas.openxmlformats.org/package/2006/relationships"><Relationship Id="rId8" Type="http://schemas.microsoft.com/office/2007/relationships/hdphoto" Target="../media/hdphoto22.wdp"/><Relationship Id="rId3" Type="http://schemas.openxmlformats.org/officeDocument/2006/relationships/image" Target="../media/image200.jpg"/><Relationship Id="rId7" Type="http://schemas.openxmlformats.org/officeDocument/2006/relationships/image" Target="../media/image203.png"/><Relationship Id="rId2" Type="http://schemas.openxmlformats.org/officeDocument/2006/relationships/notesSlide" Target="../notesSlides/notesSlide44.xml"/><Relationship Id="rId1" Type="http://schemas.openxmlformats.org/officeDocument/2006/relationships/slideLayout" Target="../slideLayouts/slideLayout193.xml"/><Relationship Id="rId6" Type="http://schemas.microsoft.com/office/2007/relationships/hdphoto" Target="../media/hdphoto21.wdp"/><Relationship Id="rId5" Type="http://schemas.openxmlformats.org/officeDocument/2006/relationships/image" Target="../media/image202.png"/><Relationship Id="rId4" Type="http://schemas.openxmlformats.org/officeDocument/2006/relationships/image" Target="../media/image201.tiff"/></Relationships>
</file>

<file path=ppt/slides/_rels/slide106.xml.rels><?xml version="1.0" encoding="UTF-8" standalone="yes"?>
<Relationships xmlns="http://schemas.openxmlformats.org/package/2006/relationships"><Relationship Id="rId3" Type="http://schemas.microsoft.com/office/2007/relationships/hdphoto" Target="../media/hdphoto23.wdp"/><Relationship Id="rId2" Type="http://schemas.openxmlformats.org/officeDocument/2006/relationships/image" Target="../media/image204.png"/><Relationship Id="rId1" Type="http://schemas.openxmlformats.org/officeDocument/2006/relationships/slideLayout" Target="../slideLayouts/slideLayout195.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9.xml"/></Relationships>
</file>

<file path=ppt/slides/_rels/slide108.xml.rels><?xml version="1.0" encoding="UTF-8" standalone="yes"?>
<Relationships xmlns="http://schemas.openxmlformats.org/package/2006/relationships"><Relationship Id="rId26" Type="http://schemas.openxmlformats.org/officeDocument/2006/relationships/image" Target="../media/image229.png"/><Relationship Id="rId21" Type="http://schemas.openxmlformats.org/officeDocument/2006/relationships/image" Target="../media/image224.png"/><Relationship Id="rId42" Type="http://schemas.openxmlformats.org/officeDocument/2006/relationships/image" Target="../media/image245.png"/><Relationship Id="rId47" Type="http://schemas.openxmlformats.org/officeDocument/2006/relationships/image" Target="../media/image250.png"/><Relationship Id="rId63" Type="http://schemas.openxmlformats.org/officeDocument/2006/relationships/image" Target="../media/image266.png"/><Relationship Id="rId68" Type="http://schemas.openxmlformats.org/officeDocument/2006/relationships/image" Target="../media/image271.png"/><Relationship Id="rId2" Type="http://schemas.openxmlformats.org/officeDocument/2006/relationships/image" Target="../media/image205.png"/><Relationship Id="rId16" Type="http://schemas.openxmlformats.org/officeDocument/2006/relationships/image" Target="../media/image219.png"/><Relationship Id="rId29" Type="http://schemas.openxmlformats.org/officeDocument/2006/relationships/image" Target="../media/image232.png"/><Relationship Id="rId11" Type="http://schemas.openxmlformats.org/officeDocument/2006/relationships/image" Target="../media/image214.png"/><Relationship Id="rId24" Type="http://schemas.openxmlformats.org/officeDocument/2006/relationships/image" Target="../media/image227.png"/><Relationship Id="rId32" Type="http://schemas.openxmlformats.org/officeDocument/2006/relationships/image" Target="../media/image235.png"/><Relationship Id="rId37" Type="http://schemas.openxmlformats.org/officeDocument/2006/relationships/image" Target="../media/image240.png"/><Relationship Id="rId40" Type="http://schemas.openxmlformats.org/officeDocument/2006/relationships/image" Target="../media/image243.png"/><Relationship Id="rId45" Type="http://schemas.openxmlformats.org/officeDocument/2006/relationships/image" Target="../media/image248.png"/><Relationship Id="rId53" Type="http://schemas.openxmlformats.org/officeDocument/2006/relationships/image" Target="../media/image256.png"/><Relationship Id="rId58" Type="http://schemas.openxmlformats.org/officeDocument/2006/relationships/image" Target="../media/image261.png"/><Relationship Id="rId66" Type="http://schemas.openxmlformats.org/officeDocument/2006/relationships/image" Target="../media/image269.png"/><Relationship Id="rId74" Type="http://schemas.openxmlformats.org/officeDocument/2006/relationships/image" Target="../media/image277.png"/><Relationship Id="rId5" Type="http://schemas.openxmlformats.org/officeDocument/2006/relationships/image" Target="../media/image208.png"/><Relationship Id="rId61" Type="http://schemas.openxmlformats.org/officeDocument/2006/relationships/image" Target="../media/image264.png"/><Relationship Id="rId19" Type="http://schemas.openxmlformats.org/officeDocument/2006/relationships/image" Target="../media/image222.png"/><Relationship Id="rId14" Type="http://schemas.openxmlformats.org/officeDocument/2006/relationships/image" Target="../media/image217.png"/><Relationship Id="rId22" Type="http://schemas.openxmlformats.org/officeDocument/2006/relationships/image" Target="../media/image225.png"/><Relationship Id="rId27" Type="http://schemas.openxmlformats.org/officeDocument/2006/relationships/image" Target="../media/image230.png"/><Relationship Id="rId30" Type="http://schemas.openxmlformats.org/officeDocument/2006/relationships/image" Target="../media/image233.png"/><Relationship Id="rId35" Type="http://schemas.openxmlformats.org/officeDocument/2006/relationships/image" Target="../media/image238.png"/><Relationship Id="rId43" Type="http://schemas.openxmlformats.org/officeDocument/2006/relationships/image" Target="../media/image246.png"/><Relationship Id="rId48" Type="http://schemas.openxmlformats.org/officeDocument/2006/relationships/image" Target="../media/image251.png"/><Relationship Id="rId56" Type="http://schemas.openxmlformats.org/officeDocument/2006/relationships/image" Target="../media/image259.png"/><Relationship Id="rId64" Type="http://schemas.openxmlformats.org/officeDocument/2006/relationships/image" Target="../media/image267.png"/><Relationship Id="rId69" Type="http://schemas.openxmlformats.org/officeDocument/2006/relationships/image" Target="../media/image272.png"/><Relationship Id="rId8" Type="http://schemas.openxmlformats.org/officeDocument/2006/relationships/image" Target="../media/image211.png"/><Relationship Id="rId51" Type="http://schemas.openxmlformats.org/officeDocument/2006/relationships/image" Target="../media/image254.png"/><Relationship Id="rId72" Type="http://schemas.openxmlformats.org/officeDocument/2006/relationships/image" Target="../media/image275.png"/><Relationship Id="rId3" Type="http://schemas.openxmlformats.org/officeDocument/2006/relationships/image" Target="../media/image206.png"/><Relationship Id="rId12" Type="http://schemas.openxmlformats.org/officeDocument/2006/relationships/image" Target="../media/image215.png"/><Relationship Id="rId17" Type="http://schemas.openxmlformats.org/officeDocument/2006/relationships/image" Target="../media/image220.png"/><Relationship Id="rId25" Type="http://schemas.openxmlformats.org/officeDocument/2006/relationships/image" Target="../media/image228.png"/><Relationship Id="rId33" Type="http://schemas.openxmlformats.org/officeDocument/2006/relationships/image" Target="../media/image236.png"/><Relationship Id="rId38" Type="http://schemas.openxmlformats.org/officeDocument/2006/relationships/image" Target="../media/image241.png"/><Relationship Id="rId46" Type="http://schemas.openxmlformats.org/officeDocument/2006/relationships/image" Target="../media/image249.png"/><Relationship Id="rId59" Type="http://schemas.openxmlformats.org/officeDocument/2006/relationships/image" Target="../media/image262.png"/><Relationship Id="rId67" Type="http://schemas.openxmlformats.org/officeDocument/2006/relationships/image" Target="../media/image270.png"/><Relationship Id="rId20" Type="http://schemas.openxmlformats.org/officeDocument/2006/relationships/image" Target="../media/image223.png"/><Relationship Id="rId41" Type="http://schemas.openxmlformats.org/officeDocument/2006/relationships/image" Target="../media/image244.png"/><Relationship Id="rId54" Type="http://schemas.openxmlformats.org/officeDocument/2006/relationships/image" Target="../media/image257.png"/><Relationship Id="rId62" Type="http://schemas.openxmlformats.org/officeDocument/2006/relationships/image" Target="../media/image265.png"/><Relationship Id="rId70" Type="http://schemas.openxmlformats.org/officeDocument/2006/relationships/image" Target="../media/image273.png"/><Relationship Id="rId1" Type="http://schemas.openxmlformats.org/officeDocument/2006/relationships/slideLayout" Target="../slideLayouts/slideLayout179.xml"/><Relationship Id="rId6" Type="http://schemas.openxmlformats.org/officeDocument/2006/relationships/image" Target="../media/image209.png"/><Relationship Id="rId15" Type="http://schemas.openxmlformats.org/officeDocument/2006/relationships/image" Target="../media/image218.png"/><Relationship Id="rId23" Type="http://schemas.openxmlformats.org/officeDocument/2006/relationships/image" Target="../media/image226.png"/><Relationship Id="rId28" Type="http://schemas.openxmlformats.org/officeDocument/2006/relationships/image" Target="../media/image231.png"/><Relationship Id="rId36" Type="http://schemas.openxmlformats.org/officeDocument/2006/relationships/image" Target="../media/image239.png"/><Relationship Id="rId49" Type="http://schemas.openxmlformats.org/officeDocument/2006/relationships/image" Target="../media/image252.png"/><Relationship Id="rId57" Type="http://schemas.openxmlformats.org/officeDocument/2006/relationships/image" Target="../media/image260.png"/><Relationship Id="rId10" Type="http://schemas.openxmlformats.org/officeDocument/2006/relationships/image" Target="../media/image213.png"/><Relationship Id="rId31" Type="http://schemas.openxmlformats.org/officeDocument/2006/relationships/image" Target="../media/image234.png"/><Relationship Id="rId44" Type="http://schemas.openxmlformats.org/officeDocument/2006/relationships/image" Target="../media/image247.png"/><Relationship Id="rId52" Type="http://schemas.openxmlformats.org/officeDocument/2006/relationships/image" Target="../media/image255.png"/><Relationship Id="rId60" Type="http://schemas.openxmlformats.org/officeDocument/2006/relationships/image" Target="../media/image263.png"/><Relationship Id="rId65" Type="http://schemas.openxmlformats.org/officeDocument/2006/relationships/image" Target="../media/image268.png"/><Relationship Id="rId73" Type="http://schemas.openxmlformats.org/officeDocument/2006/relationships/image" Target="../media/image276.png"/><Relationship Id="rId4" Type="http://schemas.openxmlformats.org/officeDocument/2006/relationships/image" Target="../media/image207.png"/><Relationship Id="rId9" Type="http://schemas.openxmlformats.org/officeDocument/2006/relationships/image" Target="../media/image212.png"/><Relationship Id="rId13" Type="http://schemas.openxmlformats.org/officeDocument/2006/relationships/image" Target="../media/image216.png"/><Relationship Id="rId18" Type="http://schemas.openxmlformats.org/officeDocument/2006/relationships/image" Target="../media/image221.png"/><Relationship Id="rId39" Type="http://schemas.openxmlformats.org/officeDocument/2006/relationships/image" Target="../media/image242.png"/><Relationship Id="rId34" Type="http://schemas.openxmlformats.org/officeDocument/2006/relationships/image" Target="../media/image237.png"/><Relationship Id="rId50" Type="http://schemas.openxmlformats.org/officeDocument/2006/relationships/image" Target="../media/image253.png"/><Relationship Id="rId55" Type="http://schemas.openxmlformats.org/officeDocument/2006/relationships/image" Target="../media/image258.png"/><Relationship Id="rId7" Type="http://schemas.openxmlformats.org/officeDocument/2006/relationships/image" Target="../media/image210.png"/><Relationship Id="rId71" Type="http://schemas.openxmlformats.org/officeDocument/2006/relationships/image" Target="../media/image274.png"/></Relationships>
</file>

<file path=ppt/slides/_rels/slide109.xml.rels><?xml version="1.0" encoding="UTF-8" standalone="yes"?>
<Relationships xmlns="http://schemas.openxmlformats.org/package/2006/relationships"><Relationship Id="rId3" Type="http://schemas.microsoft.com/office/2007/relationships/hdphoto" Target="../media/hdphoto24.wdp"/><Relationship Id="rId2" Type="http://schemas.openxmlformats.org/officeDocument/2006/relationships/image" Target="../media/image278.png"/><Relationship Id="rId1" Type="http://schemas.openxmlformats.org/officeDocument/2006/relationships/slideLayout" Target="../slideLayouts/slideLayout182.xml"/><Relationship Id="rId5" Type="http://schemas.openxmlformats.org/officeDocument/2006/relationships/image" Target="../media/image280.png"/><Relationship Id="rId4" Type="http://schemas.openxmlformats.org/officeDocument/2006/relationships/image" Target="../media/image279.pn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111.xml.rels><?xml version="1.0" encoding="UTF-8" standalone="yes"?>
<Relationships xmlns="http://schemas.openxmlformats.org/package/2006/relationships"><Relationship Id="rId3" Type="http://schemas.microsoft.com/office/2007/relationships/hdphoto" Target="../media/hdphoto25.wdp"/><Relationship Id="rId2" Type="http://schemas.openxmlformats.org/officeDocument/2006/relationships/image" Target="../media/image281.png"/><Relationship Id="rId1" Type="http://schemas.openxmlformats.org/officeDocument/2006/relationships/slideLayout" Target="../slideLayouts/slideLayout164.xml"/></Relationships>
</file>

<file path=ppt/slides/_rels/slide112.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46.xml"/><Relationship Id="rId1" Type="http://schemas.openxmlformats.org/officeDocument/2006/relationships/slideLayout" Target="../slideLayouts/slideLayout251.xml"/><Relationship Id="rId4" Type="http://schemas.openxmlformats.org/officeDocument/2006/relationships/image" Target="../media/image283.png"/></Relationships>
</file>

<file path=ppt/slides/_rels/slide113.xml.rels><?xml version="1.0" encoding="UTF-8" standalone="yes"?>
<Relationships xmlns="http://schemas.openxmlformats.org/package/2006/relationships"><Relationship Id="rId8" Type="http://schemas.openxmlformats.org/officeDocument/2006/relationships/image" Target="../media/image287.png"/><Relationship Id="rId3" Type="http://schemas.openxmlformats.org/officeDocument/2006/relationships/image" Target="../media/image201.tiff"/><Relationship Id="rId7" Type="http://schemas.openxmlformats.org/officeDocument/2006/relationships/image" Target="../media/image286.svg"/><Relationship Id="rId2" Type="http://schemas.openxmlformats.org/officeDocument/2006/relationships/image" Target="../media/image200.jpg"/><Relationship Id="rId1" Type="http://schemas.openxmlformats.org/officeDocument/2006/relationships/slideLayout" Target="../slideLayouts/slideLayout188.xml"/><Relationship Id="rId6" Type="http://schemas.openxmlformats.org/officeDocument/2006/relationships/image" Target="../media/image285.png"/><Relationship Id="rId5" Type="http://schemas.microsoft.com/office/2007/relationships/hdphoto" Target="../media/hdphoto26.wdp"/><Relationship Id="rId4" Type="http://schemas.openxmlformats.org/officeDocument/2006/relationships/image" Target="../media/image284.png"/><Relationship Id="rId9" Type="http://schemas.openxmlformats.org/officeDocument/2006/relationships/image" Target="../media/image288.sv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115.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47.xml"/><Relationship Id="rId1" Type="http://schemas.openxmlformats.org/officeDocument/2006/relationships/slideLayout" Target="../slideLayouts/slideLayout27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79.xml"/></Relationships>
</file>

<file path=ppt/slides/_rels/slide117.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49.xml"/><Relationship Id="rId1" Type="http://schemas.openxmlformats.org/officeDocument/2006/relationships/slideLayout" Target="../slideLayouts/slideLayout193.xml"/><Relationship Id="rId6" Type="http://schemas.microsoft.com/office/2007/relationships/hdphoto" Target="../media/hdphoto28.wdp"/><Relationship Id="rId5" Type="http://schemas.openxmlformats.org/officeDocument/2006/relationships/image" Target="../media/image291.png"/><Relationship Id="rId4" Type="http://schemas.microsoft.com/office/2007/relationships/hdphoto" Target="../media/hdphoto27.wdp"/></Relationships>
</file>

<file path=ppt/slides/_rels/slide118.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50.xml"/><Relationship Id="rId1" Type="http://schemas.openxmlformats.org/officeDocument/2006/relationships/slideLayout" Target="../slideLayouts/slideLayout242.xml"/><Relationship Id="rId6" Type="http://schemas.microsoft.com/office/2007/relationships/hdphoto" Target="../media/hdphoto30.wdp"/><Relationship Id="rId5" Type="http://schemas.openxmlformats.org/officeDocument/2006/relationships/image" Target="../media/image293.png"/><Relationship Id="rId4" Type="http://schemas.microsoft.com/office/2007/relationships/hdphoto" Target="../media/hdphoto29.wdp"/></Relationships>
</file>

<file path=ppt/slides/_rels/slide119.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51.xml"/><Relationship Id="rId1" Type="http://schemas.openxmlformats.org/officeDocument/2006/relationships/slideLayout" Target="../slideLayouts/slideLayout24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296.svg"/><Relationship Id="rId2" Type="http://schemas.openxmlformats.org/officeDocument/2006/relationships/image" Target="../media/image295.png"/><Relationship Id="rId1" Type="http://schemas.openxmlformats.org/officeDocument/2006/relationships/slideLayout" Target="../slideLayouts/slideLayout306.xml"/><Relationship Id="rId5" Type="http://schemas.openxmlformats.org/officeDocument/2006/relationships/image" Target="../media/image298.svg"/><Relationship Id="rId4" Type="http://schemas.openxmlformats.org/officeDocument/2006/relationships/image" Target="../media/image297.png"/></Relationships>
</file>

<file path=ppt/slides/_rels/slide121.xml.rels><?xml version="1.0" encoding="UTF-8" standalone="yes"?>
<Relationships xmlns="http://schemas.openxmlformats.org/package/2006/relationships"><Relationship Id="rId3" Type="http://schemas.microsoft.com/office/2007/relationships/hdphoto" Target="../media/hdphoto31.wdp"/><Relationship Id="rId2" Type="http://schemas.openxmlformats.org/officeDocument/2006/relationships/image" Target="../media/image299.png"/><Relationship Id="rId1" Type="http://schemas.openxmlformats.org/officeDocument/2006/relationships/slideLayout" Target="../slideLayouts/slideLayout31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3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52.xml"/><Relationship Id="rId1" Type="http://schemas.openxmlformats.org/officeDocument/2006/relationships/slideLayout" Target="../slideLayouts/slideLayout350.xml"/><Relationship Id="rId4" Type="http://schemas.openxmlformats.org/officeDocument/2006/relationships/image" Target="../media/image30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image" Target="../media/image302.png"/><Relationship Id="rId1" Type="http://schemas.openxmlformats.org/officeDocument/2006/relationships/slideLayout" Target="../slideLayouts/slideLayout354.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54.xml"/></Relationships>
</file>

<file path=ppt/slides/_rels/slide132.xml.rels><?xml version="1.0" encoding="UTF-8" standalone="yes"?>
<Relationships xmlns="http://schemas.openxmlformats.org/package/2006/relationships"><Relationship Id="rId2" Type="http://schemas.openxmlformats.org/officeDocument/2006/relationships/image" Target="../media/image303.png"/><Relationship Id="rId1" Type="http://schemas.openxmlformats.org/officeDocument/2006/relationships/slideLayout" Target="../slideLayouts/slideLayout354.xml"/></Relationships>
</file>

<file path=ppt/slides/_rels/slide133.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54.xml"/><Relationship Id="rId1" Type="http://schemas.openxmlformats.org/officeDocument/2006/relationships/slideLayout" Target="../slideLayouts/slideLayout368.xml"/><Relationship Id="rId5" Type="http://schemas.openxmlformats.org/officeDocument/2006/relationships/image" Target="../media/image306.png"/><Relationship Id="rId4" Type="http://schemas.openxmlformats.org/officeDocument/2006/relationships/image" Target="../media/image305.png"/></Relationships>
</file>

<file path=ppt/slides/_rels/slide134.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55.xml"/><Relationship Id="rId1" Type="http://schemas.openxmlformats.org/officeDocument/2006/relationships/slideLayout" Target="../slideLayouts/slideLayout369.xml"/><Relationship Id="rId4" Type="http://schemas.openxmlformats.org/officeDocument/2006/relationships/image" Target="../media/image308.emf"/></Relationships>
</file>

<file path=ppt/slides/_rels/slide13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67.xml"/></Relationships>
</file>

<file path=ppt/slides/_rels/slide136.xml.rels><?xml version="1.0" encoding="UTF-8" standalone="yes"?>
<Relationships xmlns="http://schemas.openxmlformats.org/package/2006/relationships"><Relationship Id="rId2" Type="http://schemas.openxmlformats.org/officeDocument/2006/relationships/image" Target="../media/image309.png"/><Relationship Id="rId1" Type="http://schemas.openxmlformats.org/officeDocument/2006/relationships/slideLayout" Target="../slideLayouts/slideLayout354.xml"/></Relationships>
</file>

<file path=ppt/slides/_rels/slide13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6.xml"/><Relationship Id="rId1" Type="http://schemas.openxmlformats.org/officeDocument/2006/relationships/slideLayout" Target="../slideLayouts/slideLayout370.xml"/><Relationship Id="rId4" Type="http://schemas.openxmlformats.org/officeDocument/2006/relationships/chart" Target="../charts/chart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139.xml.rels><?xml version="1.0" encoding="UTF-8" standalone="yes"?>
<Relationships xmlns="http://schemas.openxmlformats.org/package/2006/relationships"><Relationship Id="rId3" Type="http://schemas.microsoft.com/office/2007/relationships/hdphoto" Target="../media/hdphoto32.wdp"/><Relationship Id="rId2" Type="http://schemas.openxmlformats.org/officeDocument/2006/relationships/image" Target="../media/image310.png"/><Relationship Id="rId1" Type="http://schemas.openxmlformats.org/officeDocument/2006/relationships/slideLayout" Target="../slideLayouts/slideLayout367.xml"/><Relationship Id="rId5" Type="http://schemas.microsoft.com/office/2007/relationships/hdphoto" Target="../media/hdphoto33.wdp"/><Relationship Id="rId4" Type="http://schemas.openxmlformats.org/officeDocument/2006/relationships/image" Target="../media/image311.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image" Target="../media/image313.emf"/><Relationship Id="rId2" Type="http://schemas.openxmlformats.org/officeDocument/2006/relationships/image" Target="../media/image312.emf"/><Relationship Id="rId1" Type="http://schemas.openxmlformats.org/officeDocument/2006/relationships/slideLayout" Target="../slideLayouts/slideLayout371.xml"/><Relationship Id="rId5" Type="http://schemas.openxmlformats.org/officeDocument/2006/relationships/image" Target="../media/image315.emf"/><Relationship Id="rId4" Type="http://schemas.openxmlformats.org/officeDocument/2006/relationships/image" Target="../media/image314.emf"/></Relationships>
</file>

<file path=ppt/slides/_rels/slide141.xml.rels><?xml version="1.0" encoding="UTF-8" standalone="yes"?>
<Relationships xmlns="http://schemas.openxmlformats.org/package/2006/relationships"><Relationship Id="rId3" Type="http://schemas.openxmlformats.org/officeDocument/2006/relationships/image" Target="../media/image317.emf"/><Relationship Id="rId2" Type="http://schemas.openxmlformats.org/officeDocument/2006/relationships/image" Target="../media/image316.emf"/><Relationship Id="rId1" Type="http://schemas.openxmlformats.org/officeDocument/2006/relationships/slideLayout" Target="../slideLayouts/slideLayout37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43.xml.rels><?xml version="1.0" encoding="UTF-8" standalone="yes"?>
<Relationships xmlns="http://schemas.openxmlformats.org/package/2006/relationships"><Relationship Id="rId3" Type="http://schemas.openxmlformats.org/officeDocument/2006/relationships/image" Target="../media/image319.emf"/><Relationship Id="rId2" Type="http://schemas.openxmlformats.org/officeDocument/2006/relationships/image" Target="../media/image318.emf"/><Relationship Id="rId1" Type="http://schemas.openxmlformats.org/officeDocument/2006/relationships/slideLayout" Target="../slideLayouts/slideLayout372.xml"/></Relationships>
</file>

<file path=ppt/slides/_rels/slide144.xml.rels><?xml version="1.0" encoding="UTF-8" standalone="yes"?>
<Relationships xmlns="http://schemas.openxmlformats.org/package/2006/relationships"><Relationship Id="rId3" Type="http://schemas.openxmlformats.org/officeDocument/2006/relationships/image" Target="../media/image320.emf"/><Relationship Id="rId2" Type="http://schemas.openxmlformats.org/officeDocument/2006/relationships/notesSlide" Target="../notesSlides/notesSlide57.xml"/><Relationship Id="rId1" Type="http://schemas.openxmlformats.org/officeDocument/2006/relationships/slideLayout" Target="../slideLayouts/slideLayout354.xml"/><Relationship Id="rId5" Type="http://schemas.microsoft.com/office/2007/relationships/hdphoto" Target="../media/hdphoto34.wdp"/><Relationship Id="rId4" Type="http://schemas.openxmlformats.org/officeDocument/2006/relationships/image" Target="../media/image321.png"/></Relationships>
</file>

<file path=ppt/slides/_rels/slide145.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image" Target="../media/image322.png"/><Relationship Id="rId1" Type="http://schemas.openxmlformats.org/officeDocument/2006/relationships/slideLayout" Target="../slideLayouts/slideLayout376.xml"/><Relationship Id="rId4" Type="http://schemas.openxmlformats.org/officeDocument/2006/relationships/image" Target="../media/image324.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80.xml"/></Relationships>
</file>

<file path=ppt/slides/_rels/slide147.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image" Target="../media/image325.png"/><Relationship Id="rId1" Type="http://schemas.openxmlformats.org/officeDocument/2006/relationships/slideLayout" Target="../slideLayouts/slideLayout378.xml"/><Relationship Id="rId4" Type="http://schemas.openxmlformats.org/officeDocument/2006/relationships/image" Target="../media/image327.png"/></Relationships>
</file>

<file path=ppt/slides/_rels/slide148.xml.rels><?xml version="1.0" encoding="UTF-8" standalone="yes"?>
<Relationships xmlns="http://schemas.openxmlformats.org/package/2006/relationships"><Relationship Id="rId8" Type="http://schemas.microsoft.com/office/2007/relationships/hdphoto" Target="../media/hdphoto37.wdp"/><Relationship Id="rId3" Type="http://schemas.openxmlformats.org/officeDocument/2006/relationships/image" Target="../media/image328.png"/><Relationship Id="rId7" Type="http://schemas.openxmlformats.org/officeDocument/2006/relationships/image" Target="../media/image330.png"/><Relationship Id="rId2" Type="http://schemas.openxmlformats.org/officeDocument/2006/relationships/notesSlide" Target="../notesSlides/notesSlide58.xml"/><Relationship Id="rId1" Type="http://schemas.openxmlformats.org/officeDocument/2006/relationships/slideLayout" Target="../slideLayouts/slideLayout353.xml"/><Relationship Id="rId6" Type="http://schemas.microsoft.com/office/2007/relationships/hdphoto" Target="../media/hdphoto36.wdp"/><Relationship Id="rId5" Type="http://schemas.openxmlformats.org/officeDocument/2006/relationships/image" Target="../media/image329.png"/><Relationship Id="rId4" Type="http://schemas.microsoft.com/office/2007/relationships/hdphoto" Target="../media/hdphoto35.wdp"/></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15.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54.xml"/></Relationships>
</file>

<file path=ppt/slides/_rels/slide157.xml.rels><?xml version="1.0" encoding="UTF-8" standalone="yes"?>
<Relationships xmlns="http://schemas.openxmlformats.org/package/2006/relationships"><Relationship Id="rId2" Type="http://schemas.openxmlformats.org/officeDocument/2006/relationships/image" Target="../media/image331.png"/><Relationship Id="rId1" Type="http://schemas.openxmlformats.org/officeDocument/2006/relationships/slideLayout" Target="../slideLayouts/slideLayout539.xml"/></Relationships>
</file>

<file path=ppt/slides/_rels/slide158.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60.xml"/><Relationship Id="rId1" Type="http://schemas.openxmlformats.org/officeDocument/2006/relationships/slideLayout" Target="../slideLayouts/slideLayout538.xml"/><Relationship Id="rId4" Type="http://schemas.microsoft.com/office/2007/relationships/hdphoto" Target="../media/hdphoto38.wdp"/></Relationships>
</file>

<file path=ppt/slides/_rels/slide159.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61.xml"/><Relationship Id="rId1" Type="http://schemas.openxmlformats.org/officeDocument/2006/relationships/slideLayout" Target="../slideLayouts/slideLayout539.xml"/><Relationship Id="rId6" Type="http://schemas.microsoft.com/office/2007/relationships/hdphoto" Target="../media/hdphoto40.wdp"/><Relationship Id="rId5" Type="http://schemas.openxmlformats.org/officeDocument/2006/relationships/image" Target="../media/image334.png"/><Relationship Id="rId4" Type="http://schemas.microsoft.com/office/2007/relationships/hdphoto" Target="../media/hdphoto39.wdp"/></Relationships>
</file>

<file path=ppt/slides/_rels/slide1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6.xml"/><Relationship Id="rId1" Type="http://schemas.openxmlformats.org/officeDocument/2006/relationships/slideLayout" Target="../slideLayouts/slideLayout97.xml"/><Relationship Id="rId5" Type="http://schemas.openxmlformats.org/officeDocument/2006/relationships/image" Target="../media/image127.png"/><Relationship Id="rId4" Type="http://schemas.openxmlformats.org/officeDocument/2006/relationships/image" Target="../media/image126.png"/></Relationships>
</file>

<file path=ppt/slides/_rels/slide160.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62.xml"/><Relationship Id="rId1" Type="http://schemas.openxmlformats.org/officeDocument/2006/relationships/slideLayout" Target="../slideLayouts/slideLayout539.xml"/><Relationship Id="rId4" Type="http://schemas.openxmlformats.org/officeDocument/2006/relationships/image" Target="../media/image336.png"/></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54.xml"/></Relationships>
</file>

<file path=ppt/slides/_rels/slide162.xml.rels><?xml version="1.0" encoding="UTF-8" standalone="yes"?>
<Relationships xmlns="http://schemas.openxmlformats.org/package/2006/relationships"><Relationship Id="rId2" Type="http://schemas.openxmlformats.org/officeDocument/2006/relationships/image" Target="../media/image337.png"/><Relationship Id="rId1" Type="http://schemas.openxmlformats.org/officeDocument/2006/relationships/slideLayout" Target="../slideLayouts/slideLayout539.xml"/></Relationships>
</file>

<file path=ppt/slides/_rels/slide163.xml.rels><?xml version="1.0" encoding="UTF-8" standalone="yes"?>
<Relationships xmlns="http://schemas.openxmlformats.org/package/2006/relationships"><Relationship Id="rId3" Type="http://schemas.openxmlformats.org/officeDocument/2006/relationships/image" Target="../media/image338.emf"/><Relationship Id="rId2" Type="http://schemas.openxmlformats.org/officeDocument/2006/relationships/notesSlide" Target="../notesSlides/notesSlide64.xml"/><Relationship Id="rId1" Type="http://schemas.openxmlformats.org/officeDocument/2006/relationships/slideLayout" Target="../slideLayouts/slideLayout539.xml"/></Relationships>
</file>

<file path=ppt/slides/_rels/slide164.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65.xml"/><Relationship Id="rId1" Type="http://schemas.openxmlformats.org/officeDocument/2006/relationships/slideLayout" Target="../slideLayouts/slideLayout539.xml"/><Relationship Id="rId4" Type="http://schemas.microsoft.com/office/2007/relationships/hdphoto" Target="../media/hdphoto41.wdp"/></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39.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554.xml"/></Relationships>
</file>

<file path=ppt/slides/_rels/slide167.xml.rels><?xml version="1.0" encoding="UTF-8" standalone="yes"?>
<Relationships xmlns="http://schemas.openxmlformats.org/package/2006/relationships"><Relationship Id="rId3" Type="http://schemas.microsoft.com/office/2007/relationships/hdphoto" Target="../media/hdphoto42.wdp"/><Relationship Id="rId2" Type="http://schemas.openxmlformats.org/officeDocument/2006/relationships/image" Target="../media/image340.png"/><Relationship Id="rId1" Type="http://schemas.openxmlformats.org/officeDocument/2006/relationships/slideLayout" Target="../slideLayouts/slideLayout539.xml"/><Relationship Id="rId6" Type="http://schemas.microsoft.com/office/2007/relationships/hdphoto" Target="../media/hdphoto43.wdp"/><Relationship Id="rId5" Type="http://schemas.openxmlformats.org/officeDocument/2006/relationships/image" Target="../media/image342.png"/><Relationship Id="rId4" Type="http://schemas.openxmlformats.org/officeDocument/2006/relationships/image" Target="../media/image341.emf"/></Relationships>
</file>

<file path=ppt/slides/_rels/slide168.xml.rels><?xml version="1.0" encoding="UTF-8" standalone="yes"?>
<Relationships xmlns="http://schemas.openxmlformats.org/package/2006/relationships"><Relationship Id="rId3" Type="http://schemas.microsoft.com/office/2007/relationships/hdphoto" Target="../media/hdphoto44.wdp"/><Relationship Id="rId2" Type="http://schemas.openxmlformats.org/officeDocument/2006/relationships/image" Target="../media/image343.png"/><Relationship Id="rId1" Type="http://schemas.openxmlformats.org/officeDocument/2006/relationships/slideLayout" Target="../slideLayouts/slideLayout539.xml"/><Relationship Id="rId4" Type="http://schemas.openxmlformats.org/officeDocument/2006/relationships/image" Target="../media/image344.png"/></Relationships>
</file>

<file path=ppt/slides/_rels/slide169.xml.rels><?xml version="1.0" encoding="UTF-8" standalone="yes"?>
<Relationships xmlns="http://schemas.openxmlformats.org/package/2006/relationships"><Relationship Id="rId3" Type="http://schemas.microsoft.com/office/2007/relationships/hdphoto" Target="../media/hdphoto45.wdp"/><Relationship Id="rId2" Type="http://schemas.openxmlformats.org/officeDocument/2006/relationships/image" Target="../media/image345.png"/><Relationship Id="rId1" Type="http://schemas.openxmlformats.org/officeDocument/2006/relationships/slideLayout" Target="../slideLayouts/slideLayout539.xml"/><Relationship Id="rId5" Type="http://schemas.microsoft.com/office/2007/relationships/hdphoto" Target="../media/hdphoto46.wdp"/><Relationship Id="rId4" Type="http://schemas.openxmlformats.org/officeDocument/2006/relationships/image" Target="../media/image346.png"/></Relationships>
</file>

<file path=ppt/slides/_rels/slide1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7.xml"/><Relationship Id="rId1" Type="http://schemas.openxmlformats.org/officeDocument/2006/relationships/slideLayout" Target="../slideLayouts/slideLayout97.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26.png"/></Relationships>
</file>

<file path=ppt/slides/_rels/slide170.xml.rels><?xml version="1.0" encoding="UTF-8" standalone="yes"?>
<Relationships xmlns="http://schemas.openxmlformats.org/package/2006/relationships"><Relationship Id="rId3" Type="http://schemas.microsoft.com/office/2007/relationships/hdphoto" Target="../media/hdphoto47.wdp"/><Relationship Id="rId7" Type="http://schemas.microsoft.com/office/2007/relationships/hdphoto" Target="../media/hdphoto49.wdp"/><Relationship Id="rId2" Type="http://schemas.openxmlformats.org/officeDocument/2006/relationships/image" Target="../media/image347.png"/><Relationship Id="rId1" Type="http://schemas.openxmlformats.org/officeDocument/2006/relationships/slideLayout" Target="../slideLayouts/slideLayout612.xml"/><Relationship Id="rId6" Type="http://schemas.openxmlformats.org/officeDocument/2006/relationships/image" Target="../media/image349.png"/><Relationship Id="rId5" Type="http://schemas.microsoft.com/office/2007/relationships/hdphoto" Target="../media/hdphoto48.wdp"/><Relationship Id="rId4" Type="http://schemas.openxmlformats.org/officeDocument/2006/relationships/image" Target="../media/image348.png"/></Relationships>
</file>

<file path=ppt/slides/_rels/slide171.xml.rels><?xml version="1.0" encoding="UTF-8" standalone="yes"?>
<Relationships xmlns="http://schemas.openxmlformats.org/package/2006/relationships"><Relationship Id="rId3" Type="http://schemas.openxmlformats.org/officeDocument/2006/relationships/image" Target="../media/image351.png"/><Relationship Id="rId2" Type="http://schemas.openxmlformats.org/officeDocument/2006/relationships/image" Target="../media/image350.png"/><Relationship Id="rId1" Type="http://schemas.openxmlformats.org/officeDocument/2006/relationships/slideLayout" Target="../slideLayouts/slideLayout612.xml"/></Relationships>
</file>

<file path=ppt/slides/_rels/slide172.xml.rels><?xml version="1.0" encoding="UTF-8" standalone="yes"?>
<Relationships xmlns="http://schemas.openxmlformats.org/package/2006/relationships"><Relationship Id="rId3" Type="http://schemas.openxmlformats.org/officeDocument/2006/relationships/image" Target="../media/image352.png"/><Relationship Id="rId2" Type="http://schemas.openxmlformats.org/officeDocument/2006/relationships/notesSlide" Target="../notesSlides/notesSlide68.xml"/><Relationship Id="rId1" Type="http://schemas.openxmlformats.org/officeDocument/2006/relationships/slideLayout" Target="../slideLayouts/slideLayout539.xml"/><Relationship Id="rId6" Type="http://schemas.microsoft.com/office/2007/relationships/hdphoto" Target="../media/hdphoto51.wdp"/><Relationship Id="rId5" Type="http://schemas.openxmlformats.org/officeDocument/2006/relationships/image" Target="../media/image353.png"/><Relationship Id="rId4" Type="http://schemas.microsoft.com/office/2007/relationships/hdphoto" Target="../media/hdphoto50.wdp"/></Relationships>
</file>

<file path=ppt/slides/_rels/slide173.xml.rels><?xml version="1.0" encoding="UTF-8" standalone="yes"?>
<Relationships xmlns="http://schemas.openxmlformats.org/package/2006/relationships"><Relationship Id="rId3" Type="http://schemas.openxmlformats.org/officeDocument/2006/relationships/image" Target="../media/image354.emf"/><Relationship Id="rId7" Type="http://schemas.microsoft.com/office/2007/relationships/hdphoto" Target="../media/hdphoto53.wdp"/><Relationship Id="rId2" Type="http://schemas.openxmlformats.org/officeDocument/2006/relationships/notesSlide" Target="../notesSlides/notesSlide69.xml"/><Relationship Id="rId1" Type="http://schemas.openxmlformats.org/officeDocument/2006/relationships/slideLayout" Target="../slideLayouts/slideLayout539.xml"/><Relationship Id="rId6" Type="http://schemas.openxmlformats.org/officeDocument/2006/relationships/image" Target="../media/image356.png"/><Relationship Id="rId5" Type="http://schemas.microsoft.com/office/2007/relationships/hdphoto" Target="../media/hdphoto52.wdp"/><Relationship Id="rId4" Type="http://schemas.openxmlformats.org/officeDocument/2006/relationships/image" Target="../media/image355.png"/></Relationships>
</file>

<file path=ppt/slides/_rels/slide174.xml.rels><?xml version="1.0" encoding="UTF-8" standalone="yes"?>
<Relationships xmlns="http://schemas.openxmlformats.org/package/2006/relationships"><Relationship Id="rId3" Type="http://schemas.openxmlformats.org/officeDocument/2006/relationships/image" Target="../media/image357.emf"/><Relationship Id="rId2" Type="http://schemas.openxmlformats.org/officeDocument/2006/relationships/notesSlide" Target="../notesSlides/notesSlide70.xml"/><Relationship Id="rId1" Type="http://schemas.openxmlformats.org/officeDocument/2006/relationships/slideLayout" Target="../slideLayouts/slideLayout539.xml"/><Relationship Id="rId4" Type="http://schemas.openxmlformats.org/officeDocument/2006/relationships/image" Target="../media/image358.emf"/></Relationships>
</file>

<file path=ppt/slides/_rels/slide175.xml.rels><?xml version="1.0" encoding="UTF-8" standalone="yes"?>
<Relationships xmlns="http://schemas.openxmlformats.org/package/2006/relationships"><Relationship Id="rId3" Type="http://schemas.microsoft.com/office/2007/relationships/hdphoto" Target="../media/hdphoto54.wdp"/><Relationship Id="rId2" Type="http://schemas.openxmlformats.org/officeDocument/2006/relationships/image" Target="../media/image359.png"/><Relationship Id="rId1" Type="http://schemas.openxmlformats.org/officeDocument/2006/relationships/slideLayout" Target="../slideLayouts/slideLayout548.xml"/></Relationships>
</file>

<file path=ppt/slides/_rels/slide176.xml.rels><?xml version="1.0" encoding="UTF-8" standalone="yes"?>
<Relationships xmlns="http://schemas.openxmlformats.org/package/2006/relationships"><Relationship Id="rId3" Type="http://schemas.microsoft.com/office/2007/relationships/hdphoto" Target="../media/hdphoto55.wdp"/><Relationship Id="rId2" Type="http://schemas.openxmlformats.org/officeDocument/2006/relationships/image" Target="../media/image360.png"/><Relationship Id="rId1" Type="http://schemas.openxmlformats.org/officeDocument/2006/relationships/slideLayout" Target="../slideLayouts/slideLayout548.xml"/></Relationships>
</file>

<file path=ppt/slides/_rels/slide177.xml.rels><?xml version="1.0" encoding="UTF-8" standalone="yes"?>
<Relationships xmlns="http://schemas.openxmlformats.org/package/2006/relationships"><Relationship Id="rId3" Type="http://schemas.microsoft.com/office/2007/relationships/hdphoto" Target="../media/hdphoto56.wdp"/><Relationship Id="rId2" Type="http://schemas.openxmlformats.org/officeDocument/2006/relationships/image" Target="../media/image361.png"/><Relationship Id="rId1" Type="http://schemas.openxmlformats.org/officeDocument/2006/relationships/slideLayout" Target="../slideLayouts/slideLayout548.xml"/><Relationship Id="rId5" Type="http://schemas.microsoft.com/office/2007/relationships/hdphoto" Target="../media/hdphoto57.wdp"/><Relationship Id="rId4" Type="http://schemas.openxmlformats.org/officeDocument/2006/relationships/image" Target="../media/image362.png"/></Relationships>
</file>

<file path=ppt/slides/_rels/slide178.xml.rels><?xml version="1.0" encoding="UTF-8" standalone="yes"?>
<Relationships xmlns="http://schemas.openxmlformats.org/package/2006/relationships"><Relationship Id="rId3" Type="http://schemas.microsoft.com/office/2007/relationships/hdphoto" Target="../media/hdphoto58.wdp"/><Relationship Id="rId2" Type="http://schemas.openxmlformats.org/officeDocument/2006/relationships/image" Target="../media/image363.png"/><Relationship Id="rId1" Type="http://schemas.openxmlformats.org/officeDocument/2006/relationships/slideLayout" Target="../slideLayouts/slideLayout548.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54.xml"/></Relationships>
</file>

<file path=ppt/slides/_rels/slide18.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8.xml"/><Relationship Id="rId1" Type="http://schemas.openxmlformats.org/officeDocument/2006/relationships/slideLayout" Target="../slideLayouts/slideLayout6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72.xml"/><Relationship Id="rId1" Type="http://schemas.openxmlformats.org/officeDocument/2006/relationships/tags" Target="../tags/tag5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22.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2.xml"/><Relationship Id="rId1" Type="http://schemas.openxmlformats.org/officeDocument/2006/relationships/tags" Target="../tags/tag54.xml"/></Relationships>
</file>

<file path=ppt/slides/_rels/slide2.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notesSlide" Target="../notesSlides/notesSlide2.xml"/><Relationship Id="rId7" Type="http://schemas.openxmlformats.org/officeDocument/2006/relationships/image" Target="../media/image119.png"/><Relationship Id="rId2" Type="http://schemas.openxmlformats.org/officeDocument/2006/relationships/slideLayout" Target="../slideLayouts/slideLayout6.xml"/><Relationship Id="rId1" Type="http://schemas.openxmlformats.org/officeDocument/2006/relationships/tags" Target="../tags/tag45.xml"/><Relationship Id="rId6" Type="http://schemas.openxmlformats.org/officeDocument/2006/relationships/image" Target="../media/image118.png"/><Relationship Id="rId5" Type="http://schemas.openxmlformats.org/officeDocument/2006/relationships/image" Target="../media/image117.png"/><Relationship Id="rId4" Type="http://schemas.openxmlformats.org/officeDocument/2006/relationships/image" Target="../media/image116.png"/><Relationship Id="rId9" Type="http://schemas.openxmlformats.org/officeDocument/2006/relationships/image" Target="../media/image121.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416.xml"/></Relationships>
</file>

<file path=ppt/slides/_rels/slide23.xml.rels><?xml version="1.0" encoding="UTF-8" standalone="yes"?>
<Relationships xmlns="http://schemas.openxmlformats.org/package/2006/relationships"><Relationship Id="rId3" Type="http://schemas.openxmlformats.org/officeDocument/2006/relationships/image" Target="../media/image133.emf"/><Relationship Id="rId2" Type="http://schemas.openxmlformats.org/officeDocument/2006/relationships/image" Target="../media/image132.emf"/><Relationship Id="rId1" Type="http://schemas.openxmlformats.org/officeDocument/2006/relationships/slideLayout" Target="../slideLayouts/slideLayout421.xml"/><Relationship Id="rId5" Type="http://schemas.openxmlformats.org/officeDocument/2006/relationships/image" Target="../media/image135.png"/><Relationship Id="rId4" Type="http://schemas.openxmlformats.org/officeDocument/2006/relationships/image" Target="../media/image134.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4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40.xml"/></Relationships>
</file>

<file path=ppt/slides/_rels/slide26.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2.xml"/><Relationship Id="rId1" Type="http://schemas.openxmlformats.org/officeDocument/2006/relationships/slideLayout" Target="../slideLayouts/slideLayout440.xml"/><Relationship Id="rId4" Type="http://schemas.openxmlformats.org/officeDocument/2006/relationships/image" Target="../media/image137.png"/></Relationships>
</file>

<file path=ppt/slides/_rels/slide2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3.xml"/><Relationship Id="rId1" Type="http://schemas.openxmlformats.org/officeDocument/2006/relationships/slideLayout" Target="../slideLayouts/slideLayout440.xml"/></Relationships>
</file>

<file path=ppt/slides/_rels/slide2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39.png"/><Relationship Id="rId1" Type="http://schemas.openxmlformats.org/officeDocument/2006/relationships/slideLayout" Target="../slideLayouts/slideLayout163.xml"/></Relationships>
</file>

<file path=ppt/slides/_rels/slide29.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40.png"/><Relationship Id="rId1" Type="http://schemas.openxmlformats.org/officeDocument/2006/relationships/slideLayout" Target="../slideLayouts/slideLayout163.xml"/></Relationships>
</file>

<file path=ppt/slides/_rels/slide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png"/><Relationship Id="rId1" Type="http://schemas.openxmlformats.org/officeDocument/2006/relationships/slideLayout" Target="../slideLayouts/slideLayout72.xml"/></Relationships>
</file>

<file path=ppt/slides/_rels/slide3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41.png"/><Relationship Id="rId1" Type="http://schemas.openxmlformats.org/officeDocument/2006/relationships/slideLayout" Target="../slideLayouts/slideLayout163.xml"/></Relationships>
</file>

<file path=ppt/slides/_rels/slide31.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4.xml"/><Relationship Id="rId1" Type="http://schemas.openxmlformats.org/officeDocument/2006/relationships/slideLayout" Target="../slideLayouts/slideLayout440.xml"/></Relationships>
</file>

<file path=ppt/slides/_rels/slide32.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447.xml"/></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notesSlide" Target="../notesSlides/notesSlide15.xml"/><Relationship Id="rId1" Type="http://schemas.openxmlformats.org/officeDocument/2006/relationships/slideLayout" Target="../slideLayouts/slideLayout447.xml"/><Relationship Id="rId4" Type="http://schemas.openxmlformats.org/officeDocument/2006/relationships/image" Target="../media/image144.png"/></Relationships>
</file>

<file path=ppt/slides/_rels/slide34.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oleObject" Target="../embeddings/oleObject11.bin"/><Relationship Id="rId1" Type="http://schemas.openxmlformats.org/officeDocument/2006/relationships/slideLayout" Target="../slideLayouts/slideLayout442.xml"/></Relationships>
</file>

<file path=ppt/slides/_rels/slide35.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6.xml"/><Relationship Id="rId1" Type="http://schemas.openxmlformats.org/officeDocument/2006/relationships/slideLayout" Target="../slideLayouts/slideLayout469.xml"/><Relationship Id="rId5" Type="http://schemas.openxmlformats.org/officeDocument/2006/relationships/image" Target="../media/image147.png"/><Relationship Id="rId4" Type="http://schemas.openxmlformats.org/officeDocument/2006/relationships/image" Target="../media/image134.png"/></Relationships>
</file>

<file path=ppt/slides/_rels/slide3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7.xml"/><Relationship Id="rId1" Type="http://schemas.openxmlformats.org/officeDocument/2006/relationships/slideLayout" Target="../slideLayouts/slideLayout469.xml"/><Relationship Id="rId4" Type="http://schemas.openxmlformats.org/officeDocument/2006/relationships/image" Target="../media/image149.png"/></Relationships>
</file>

<file path=ppt/slides/_rels/slide37.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8.xml"/><Relationship Id="rId1" Type="http://schemas.openxmlformats.org/officeDocument/2006/relationships/slideLayout" Target="../slideLayouts/slideLayout469.xml"/><Relationship Id="rId5" Type="http://schemas.openxmlformats.org/officeDocument/2006/relationships/image" Target="../media/image152.png"/><Relationship Id="rId4" Type="http://schemas.openxmlformats.org/officeDocument/2006/relationships/image" Target="../media/image151.png"/></Relationships>
</file>

<file path=ppt/slides/_rels/slide38.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9.xml"/><Relationship Id="rId1" Type="http://schemas.openxmlformats.org/officeDocument/2006/relationships/slideLayout" Target="../slideLayouts/slideLayout477.xml"/></Relationships>
</file>

<file path=ppt/slides/_rels/slide39.xml.rels><?xml version="1.0" encoding="UTF-8" standalone="yes"?>
<Relationships xmlns="http://schemas.openxmlformats.org/package/2006/relationships"><Relationship Id="rId3" Type="http://schemas.openxmlformats.org/officeDocument/2006/relationships/image" Target="../media/image154.emf"/><Relationship Id="rId2" Type="http://schemas.openxmlformats.org/officeDocument/2006/relationships/notesSlide" Target="../notesSlides/notesSlide20.xml"/><Relationship Id="rId1" Type="http://schemas.openxmlformats.org/officeDocument/2006/relationships/slideLayout" Target="../slideLayouts/slideLayout477.xml"/><Relationship Id="rId6" Type="http://schemas.openxmlformats.org/officeDocument/2006/relationships/image" Target="../media/image157.png"/><Relationship Id="rId5" Type="http://schemas.openxmlformats.org/officeDocument/2006/relationships/image" Target="../media/image156.png"/><Relationship Id="rId4" Type="http://schemas.openxmlformats.org/officeDocument/2006/relationships/image" Target="../media/image155.jpe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6.xml"/></Relationships>
</file>

<file path=ppt/slides/_rels/slide40.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1.xml"/><Relationship Id="rId1" Type="http://schemas.openxmlformats.org/officeDocument/2006/relationships/slideLayout" Target="../slideLayouts/slideLayout477.xml"/><Relationship Id="rId4" Type="http://schemas.openxmlformats.org/officeDocument/2006/relationships/image" Target="../media/image159.png"/></Relationships>
</file>

<file path=ppt/slides/_rels/slide41.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22.xml"/><Relationship Id="rId1" Type="http://schemas.openxmlformats.org/officeDocument/2006/relationships/slideLayout" Target="../slideLayouts/slideLayout49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93.xml"/></Relationships>
</file>

<file path=ppt/slides/_rels/slide4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24.xml"/><Relationship Id="rId1" Type="http://schemas.openxmlformats.org/officeDocument/2006/relationships/slideLayout" Target="../slideLayouts/slideLayout49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0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54.xml.rels><?xml version="1.0" encoding="UTF-8" standalone="yes"?>
<Relationships xmlns="http://schemas.openxmlformats.org/package/2006/relationships"><Relationship Id="rId2" Type="http://schemas.openxmlformats.org/officeDocument/2006/relationships/hyperlink" Target="http://www.nccn.org/professionals/physician_gls/pdf/breast.pdf" TargetMode="External"/><Relationship Id="rId1" Type="http://schemas.openxmlformats.org/officeDocument/2006/relationships/slideLayout" Target="../slideLayouts/slideLayout58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7.xml"/></Relationships>
</file>

<file path=ppt/slides/_rels/slide5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image" Target="../media/image162.jpeg"/><Relationship Id="rId1" Type="http://schemas.openxmlformats.org/officeDocument/2006/relationships/slideLayout" Target="../slideLayouts/slideLayout72.xml"/><Relationship Id="rId5" Type="http://schemas.openxmlformats.org/officeDocument/2006/relationships/image" Target="../media/image165.png"/><Relationship Id="rId4" Type="http://schemas.openxmlformats.org/officeDocument/2006/relationships/image" Target="../media/image164.jpeg"/></Relationships>
</file>

<file path=ppt/slides/_rels/slide58.xml.rels><?xml version="1.0" encoding="UTF-8" standalone="yes"?>
<Relationships xmlns="http://schemas.openxmlformats.org/package/2006/relationships"><Relationship Id="rId2" Type="http://schemas.openxmlformats.org/officeDocument/2006/relationships/image" Target="../media/image166.jpg"/><Relationship Id="rId1" Type="http://schemas.openxmlformats.org/officeDocument/2006/relationships/slideLayout" Target="../slideLayouts/slideLayout7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98.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9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9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9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9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98.xml"/></Relationships>
</file>

<file path=ppt/slides/_rels/slide6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4.xml"/><Relationship Id="rId1" Type="http://schemas.openxmlformats.org/officeDocument/2006/relationships/slideLayout" Target="../slideLayouts/slideLayout598.xml"/><Relationship Id="rId4" Type="http://schemas.openxmlformats.org/officeDocument/2006/relationships/chart" Target="../charts/chart2.xml"/></Relationships>
</file>

<file path=ppt/slides/_rels/slide6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35.xml"/><Relationship Id="rId1" Type="http://schemas.openxmlformats.org/officeDocument/2006/relationships/slideLayout" Target="../slideLayouts/slideLayout591.xml"/><Relationship Id="rId4" Type="http://schemas.microsoft.com/office/2007/relationships/hdphoto" Target="../media/hdphoto5.wdp"/></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0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0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02.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9.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0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02.xml"/></Relationships>
</file>

<file path=ppt/slides/_rels/slide72.xml.rels><?xml version="1.0" encoding="UTF-8" standalone="yes"?>
<Relationships xmlns="http://schemas.openxmlformats.org/package/2006/relationships"><Relationship Id="rId2" Type="http://schemas.openxmlformats.org/officeDocument/2006/relationships/image" Target="../media/image168.jpg"/><Relationship Id="rId1" Type="http://schemas.openxmlformats.org/officeDocument/2006/relationships/slideLayout" Target="../slideLayouts/slideLayout605.xml"/></Relationships>
</file>

<file path=ppt/slides/_rels/slide73.xml.rels><?xml version="1.0" encoding="UTF-8" standalone="yes"?>
<Relationships xmlns="http://schemas.openxmlformats.org/package/2006/relationships"><Relationship Id="rId2" Type="http://schemas.openxmlformats.org/officeDocument/2006/relationships/image" Target="../media/image169.jpg"/><Relationship Id="rId1" Type="http://schemas.openxmlformats.org/officeDocument/2006/relationships/slideLayout" Target="../slideLayouts/slideLayout60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7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0.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16.xml"/></Relationships>
</file>

<file path=ppt/slides/_rels/slide82.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170.png"/><Relationship Id="rId1" Type="http://schemas.openxmlformats.org/officeDocument/2006/relationships/slideLayout" Target="../slideLayouts/slideLayout511.xml"/></Relationships>
</file>

<file path=ppt/slides/_rels/slide83.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71.png"/><Relationship Id="rId1" Type="http://schemas.openxmlformats.org/officeDocument/2006/relationships/slideLayout" Target="../slideLayouts/slideLayout511.xml"/></Relationships>
</file>

<file path=ppt/slides/_rels/slide84.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510.xml"/></Relationships>
</file>

<file path=ppt/slides/_rels/slide85.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173.png"/><Relationship Id="rId1" Type="http://schemas.openxmlformats.org/officeDocument/2006/relationships/slideLayout" Target="../slideLayouts/slideLayout511.xml"/></Relationships>
</file>

<file path=ppt/slides/_rels/slide86.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174.png"/><Relationship Id="rId1" Type="http://schemas.openxmlformats.org/officeDocument/2006/relationships/slideLayout" Target="../slideLayouts/slideLayout511.xml"/><Relationship Id="rId4" Type="http://schemas.microsoft.com/office/2007/relationships/hdphoto" Target="../media/hdphoto10.wdp"/></Relationships>
</file>

<file path=ppt/slides/_rels/slide87.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175.png"/><Relationship Id="rId1" Type="http://schemas.openxmlformats.org/officeDocument/2006/relationships/slideLayout" Target="../slideLayouts/slideLayout511.xml"/></Relationships>
</file>

<file path=ppt/slides/_rels/slide88.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176.png"/><Relationship Id="rId1" Type="http://schemas.openxmlformats.org/officeDocument/2006/relationships/slideLayout" Target="../slideLayouts/slideLayout51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17.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1.xml"/></Relationships>
</file>

<file path=ppt/slides/_rels/slide90.xml.rels><?xml version="1.0" encoding="UTF-8" standalone="yes"?>
<Relationships xmlns="http://schemas.openxmlformats.org/package/2006/relationships"><Relationship Id="rId3" Type="http://schemas.openxmlformats.org/officeDocument/2006/relationships/image" Target="../media/image178.svg"/><Relationship Id="rId7" Type="http://schemas.openxmlformats.org/officeDocument/2006/relationships/image" Target="../media/image182.svg"/><Relationship Id="rId2" Type="http://schemas.openxmlformats.org/officeDocument/2006/relationships/image" Target="../media/image177.png"/><Relationship Id="rId1" Type="http://schemas.openxmlformats.org/officeDocument/2006/relationships/slideLayout" Target="../slideLayouts/slideLayout511.xml"/><Relationship Id="rId6" Type="http://schemas.openxmlformats.org/officeDocument/2006/relationships/image" Target="../media/image181.png"/><Relationship Id="rId5" Type="http://schemas.openxmlformats.org/officeDocument/2006/relationships/image" Target="../media/image180.svg"/><Relationship Id="rId4" Type="http://schemas.openxmlformats.org/officeDocument/2006/relationships/image" Target="../media/image179.png"/></Relationships>
</file>

<file path=ppt/slides/_rels/slide91.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43.xml"/><Relationship Id="rId1" Type="http://schemas.openxmlformats.org/officeDocument/2006/relationships/slideLayout" Target="../slideLayouts/slideLayout517.xml"/><Relationship Id="rId4" Type="http://schemas.openxmlformats.org/officeDocument/2006/relationships/image" Target="../media/image184.svg"/></Relationships>
</file>

<file path=ppt/slides/_rels/slide92.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11.xml"/></Relationships>
</file>

<file path=ppt/slides/_rels/slide93.xml.rels><?xml version="1.0" encoding="UTF-8" standalone="yes"?>
<Relationships xmlns="http://schemas.openxmlformats.org/package/2006/relationships"><Relationship Id="rId3" Type="http://schemas.openxmlformats.org/officeDocument/2006/relationships/image" Target="../media/image186.jpg"/><Relationship Id="rId2" Type="http://schemas.openxmlformats.org/officeDocument/2006/relationships/image" Target="../media/image185.jpg"/><Relationship Id="rId1" Type="http://schemas.openxmlformats.org/officeDocument/2006/relationships/slideLayout" Target="../slideLayouts/slideLayout511.xml"/></Relationships>
</file>

<file path=ppt/slides/_rels/slide94.xml.rels><?xml version="1.0" encoding="UTF-8" standalone="yes"?>
<Relationships xmlns="http://schemas.openxmlformats.org/package/2006/relationships"><Relationship Id="rId3" Type="http://schemas.openxmlformats.org/officeDocument/2006/relationships/image" Target="../media/image188.jpg"/><Relationship Id="rId2" Type="http://schemas.openxmlformats.org/officeDocument/2006/relationships/image" Target="../media/image187.jpg"/><Relationship Id="rId1" Type="http://schemas.openxmlformats.org/officeDocument/2006/relationships/slideLayout" Target="../slideLayouts/slideLayout510.xml"/><Relationship Id="rId4" Type="http://schemas.openxmlformats.org/officeDocument/2006/relationships/image" Target="../media/image189.jpg"/></Relationships>
</file>

<file path=ppt/slides/_rels/slide95.xml.rels><?xml version="1.0" encoding="UTF-8" standalone="yes"?>
<Relationships xmlns="http://schemas.openxmlformats.org/package/2006/relationships"><Relationship Id="rId2" Type="http://schemas.openxmlformats.org/officeDocument/2006/relationships/image" Target="../media/image190.jpg"/><Relationship Id="rId1" Type="http://schemas.openxmlformats.org/officeDocument/2006/relationships/slideLayout" Target="../slideLayouts/slideLayout51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5C25F0-6E3D-20E8-BE9F-EDC47117F518}"/>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A2CFE0AE-C4DD-B115-0A67-F3DE6C39F76E}"/>
              </a:ext>
            </a:extLst>
          </p:cNvPr>
          <p:cNvSpPr>
            <a:spLocks noGrp="1" noChangeArrowheads="1"/>
          </p:cNvSpPr>
          <p:nvPr>
            <p:ph type="title"/>
          </p:nvPr>
        </p:nvSpPr>
        <p:spPr>
          <a:xfrm>
            <a:off x="-26623" y="476672"/>
            <a:ext cx="12192000" cy="1143000"/>
          </a:xfrm>
        </p:spPr>
        <p:txBody>
          <a:bodyPr wrap="square" anchor="ctr">
            <a:noAutofit/>
          </a:bodyPr>
          <a:lstStyle/>
          <a:p>
            <a:r>
              <a:rPr lang="en-US" sz="3600" dirty="0"/>
              <a:t>Consensus or Controversy? Clinical Investigators </a:t>
            </a:r>
            <a:br>
              <a:rPr lang="en-US" sz="3600" dirty="0"/>
            </a:br>
            <a:r>
              <a:rPr lang="en-US" sz="3600" dirty="0"/>
              <a:t>Provide Perspectives on the Current and Future </a:t>
            </a:r>
            <a:br>
              <a:rPr lang="en-US" sz="3600" dirty="0"/>
            </a:br>
            <a:r>
              <a:rPr lang="en-US" sz="3600" dirty="0"/>
              <a:t>Clinical Care of Patients with Metastatic Breast Cancer</a:t>
            </a:r>
          </a:p>
        </p:txBody>
      </p:sp>
      <p:sp>
        <p:nvSpPr>
          <p:cNvPr id="12" name="Text Box 3">
            <a:extLst>
              <a:ext uri="{FF2B5EF4-FFF2-40B4-BE49-F238E27FC236}">
                <a16:creationId xmlns:a16="http://schemas.microsoft.com/office/drawing/2014/main" id="{ABB836C7-46EE-3A2D-C5A4-2AED74B61BE3}"/>
              </a:ext>
            </a:extLst>
          </p:cNvPr>
          <p:cNvSpPr txBox="1">
            <a:spLocks noChangeArrowheads="1"/>
          </p:cNvSpPr>
          <p:nvPr/>
        </p:nvSpPr>
        <p:spPr bwMode="auto">
          <a:xfrm>
            <a:off x="0" y="5730462"/>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Hope S Rugo, MD</a:t>
            </a:r>
          </a:p>
        </p:txBody>
      </p:sp>
      <p:sp>
        <p:nvSpPr>
          <p:cNvPr id="13" name="Text Box 7">
            <a:extLst>
              <a:ext uri="{FF2B5EF4-FFF2-40B4-BE49-F238E27FC236}">
                <a16:creationId xmlns:a16="http://schemas.microsoft.com/office/drawing/2014/main" id="{538D0D39-6638-85BB-57F2-DFF900C1125A}"/>
              </a:ext>
            </a:extLst>
          </p:cNvPr>
          <p:cNvSpPr txBox="1">
            <a:spLocks noChangeArrowheads="1"/>
          </p:cNvSpPr>
          <p:nvPr/>
        </p:nvSpPr>
        <p:spPr bwMode="auto">
          <a:xfrm>
            <a:off x="4647392" y="3467938"/>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544580FD-EF1F-C51D-C017-56FCEBAE7CA1}"/>
              </a:ext>
            </a:extLst>
          </p:cNvPr>
          <p:cNvSpPr txBox="1">
            <a:spLocks noChangeArrowheads="1"/>
          </p:cNvSpPr>
          <p:nvPr/>
        </p:nvSpPr>
        <p:spPr bwMode="auto">
          <a:xfrm>
            <a:off x="0" y="1981770"/>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Monday, June 2, 2025</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9" name="Text Box 6">
            <a:extLst>
              <a:ext uri="{FF2B5EF4-FFF2-40B4-BE49-F238E27FC236}">
                <a16:creationId xmlns:a16="http://schemas.microsoft.com/office/drawing/2014/main" id="{C5DE84D2-D505-7DC1-89AA-6DF5908EE75C}"/>
              </a:ext>
            </a:extLst>
          </p:cNvPr>
          <p:cNvSpPr txBox="1">
            <a:spLocks noChangeArrowheads="1"/>
          </p:cNvSpPr>
          <p:nvPr/>
        </p:nvSpPr>
        <p:spPr bwMode="auto">
          <a:xfrm>
            <a:off x="152400" y="4022451"/>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2">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Harold J Burstein, MD, PhD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Javier Cortés, MD, PhD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Rebecca A Dent, MD, MSc</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Kevin Kalinsky, MD, MS</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Joyce O’Shaughnessy, MD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9497809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00E3E7-A982-B237-19E9-57A39DD005F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6469EDD-97AC-0CFF-54A7-573263C8CE74}"/>
              </a:ext>
            </a:extLst>
          </p:cNvPr>
          <p:cNvSpPr>
            <a:spLocks noGrp="1"/>
          </p:cNvSpPr>
          <p:nvPr>
            <p:ph type="title"/>
          </p:nvPr>
        </p:nvSpPr>
        <p:spPr>
          <a:xfrm>
            <a:off x="916516" y="116632"/>
            <a:ext cx="10358967" cy="1197864"/>
          </a:xfrm>
        </p:spPr>
        <p:txBody>
          <a:bodyPr/>
          <a:lstStyle/>
          <a:p>
            <a:r>
              <a:rPr lang="en-US" sz="3200" dirty="0">
                <a:solidFill>
                  <a:srgbClr val="0432FF"/>
                </a:solidFill>
              </a:rPr>
              <a:t>Dr Hurvitz — Disclosures</a:t>
            </a:r>
            <a:br>
              <a:rPr lang="en-US" sz="3200" dirty="0">
                <a:solidFill>
                  <a:srgbClr val="0432FF"/>
                </a:solidFill>
              </a:rPr>
            </a:br>
            <a:r>
              <a:rPr lang="en-US" sz="3200" dirty="0">
                <a:solidFill>
                  <a:srgbClr val="0432FF"/>
                </a:solidFill>
              </a:rPr>
              <a:t>Survey Participant</a:t>
            </a:r>
          </a:p>
        </p:txBody>
      </p:sp>
      <p:graphicFrame>
        <p:nvGraphicFramePr>
          <p:cNvPr id="5" name="Content Placeholder 3">
            <a:extLst>
              <a:ext uri="{FF2B5EF4-FFF2-40B4-BE49-F238E27FC236}">
                <a16:creationId xmlns:a16="http://schemas.microsoft.com/office/drawing/2014/main" id="{D237E614-A78B-001C-D855-4E6C7D7437AE}"/>
              </a:ext>
            </a:extLst>
          </p:cNvPr>
          <p:cNvGraphicFramePr>
            <a:graphicFrameLocks/>
          </p:cNvGraphicFramePr>
          <p:nvPr/>
        </p:nvGraphicFramePr>
        <p:xfrm>
          <a:off x="1343471" y="1772816"/>
          <a:ext cx="9865097" cy="3168352"/>
        </p:xfrm>
        <a:graphic>
          <a:graphicData uri="http://schemas.openxmlformats.org/drawingml/2006/table">
            <a:tbl>
              <a:tblPr firstRow="1" bandRow="1">
                <a:tableStyleId>{F2DE63D5-997A-4646-A377-4702673A728D}</a:tableStyleId>
              </a:tblPr>
              <a:tblGrid>
                <a:gridCol w="2520281">
                  <a:extLst>
                    <a:ext uri="{9D8B030D-6E8A-4147-A177-3AD203B41FA5}">
                      <a16:colId xmlns:a16="http://schemas.microsoft.com/office/drawing/2014/main" val="20000"/>
                    </a:ext>
                  </a:extLst>
                </a:gridCol>
                <a:gridCol w="7344816">
                  <a:extLst>
                    <a:ext uri="{9D8B030D-6E8A-4147-A177-3AD203B41FA5}">
                      <a16:colId xmlns:a16="http://schemas.microsoft.com/office/drawing/2014/main" val="20001"/>
                    </a:ext>
                  </a:extLst>
                </a:gridCol>
              </a:tblGrid>
              <a:tr h="3168352">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Ambrx</a:t>
                      </a:r>
                      <a:r>
                        <a:rPr lang="en-US" sz="1800" b="0" kern="1200" dirty="0">
                          <a:solidFill>
                            <a:schemeClr val="tx1"/>
                          </a:solidFill>
                          <a:effectLst/>
                          <a:latin typeface="+mn-lt"/>
                          <a:ea typeface="+mn-ea"/>
                          <a:cs typeface="+mn-cs"/>
                        </a:rPr>
                        <a:t>, Amgen Inc, </a:t>
                      </a:r>
                      <a:r>
                        <a:rPr lang="en-US" sz="1800" b="0" kern="1200" dirty="0" err="1">
                          <a:solidFill>
                            <a:schemeClr val="tx1"/>
                          </a:solidFill>
                          <a:effectLst/>
                          <a:latin typeface="+mn-lt"/>
                          <a:ea typeface="+mn-ea"/>
                          <a:cs typeface="+mn-cs"/>
                        </a:rPr>
                        <a:t>Arvinas</a:t>
                      </a:r>
                      <a:r>
                        <a:rPr lang="en-US" sz="1800" b="0" kern="1200" dirty="0">
                          <a:solidFill>
                            <a:schemeClr val="tx1"/>
                          </a:solidFill>
                          <a:effectLst/>
                          <a:latin typeface="+mn-lt"/>
                          <a:ea typeface="+mn-ea"/>
                          <a:cs typeface="+mn-cs"/>
                        </a:rPr>
                        <a:t>, AstraZeneca Pharmaceuticals LP, Bayer HealthCare Pharmaceuticals, </a:t>
                      </a:r>
                      <a:r>
                        <a:rPr lang="en-US" sz="1800" b="0" kern="1200" dirty="0" err="1">
                          <a:solidFill>
                            <a:schemeClr val="tx1"/>
                          </a:solidFill>
                          <a:effectLst/>
                          <a:latin typeface="+mn-lt"/>
                          <a:ea typeface="+mn-ea"/>
                          <a:cs typeface="+mn-cs"/>
                        </a:rPr>
                        <a:t>Celcuity</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CytomX</a:t>
                      </a:r>
                      <a:r>
                        <a:rPr lang="en-US" sz="1800" b="0" kern="1200" dirty="0">
                          <a:solidFill>
                            <a:schemeClr val="tx1"/>
                          </a:solidFill>
                          <a:effectLst/>
                          <a:latin typeface="+mn-lt"/>
                          <a:ea typeface="+mn-ea"/>
                          <a:cs typeface="+mn-cs"/>
                        </a:rPr>
                        <a:t> Therapeutics, Daiichi Sankyo Inc, </a:t>
                      </a:r>
                      <a:r>
                        <a:rPr lang="en-US" sz="1800" b="0" kern="1200" dirty="0" err="1">
                          <a:solidFill>
                            <a:schemeClr val="tx1"/>
                          </a:solidFill>
                          <a:effectLst/>
                          <a:latin typeface="+mn-lt"/>
                          <a:ea typeface="+mn-ea"/>
                          <a:cs typeface="+mn-cs"/>
                        </a:rPr>
                        <a:t>Dantari</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Dignitana</a:t>
                      </a:r>
                      <a:r>
                        <a:rPr lang="en-US" sz="1800" b="0" kern="1200" dirty="0">
                          <a:solidFill>
                            <a:schemeClr val="tx1"/>
                          </a:solidFill>
                          <a:effectLst/>
                          <a:latin typeface="+mn-lt"/>
                          <a:ea typeface="+mn-ea"/>
                          <a:cs typeface="+mn-cs"/>
                        </a:rPr>
                        <a:t> AB, G1 Therapeutics Inc, Genentech, a member of the Roche Group, Gilead Sciences Inc, Greenwich </a:t>
                      </a:r>
                      <a:r>
                        <a:rPr lang="en-US" sz="1800" b="0" kern="1200" dirty="0" err="1">
                          <a:solidFill>
                            <a:schemeClr val="tx1"/>
                          </a:solidFill>
                          <a:effectLst/>
                          <a:latin typeface="+mn-lt"/>
                          <a:ea typeface="+mn-ea"/>
                          <a:cs typeface="+mn-cs"/>
                        </a:rPr>
                        <a:t>LifeSciences</a:t>
                      </a:r>
                      <a:r>
                        <a:rPr lang="en-US" sz="1800" b="0" kern="1200" dirty="0">
                          <a:solidFill>
                            <a:schemeClr val="tx1"/>
                          </a:solidFill>
                          <a:effectLst/>
                          <a:latin typeface="+mn-lt"/>
                          <a:ea typeface="+mn-ea"/>
                          <a:cs typeface="+mn-cs"/>
                        </a:rPr>
                        <a:t> Inc, GSK, Lilly, </a:t>
                      </a:r>
                      <a:r>
                        <a:rPr lang="en-US" sz="1800" b="0" kern="1200" dirty="0" err="1">
                          <a:solidFill>
                            <a:schemeClr val="tx1"/>
                          </a:solidFill>
                          <a:effectLst/>
                          <a:latin typeface="+mn-lt"/>
                          <a:ea typeface="+mn-ea"/>
                          <a:cs typeface="+mn-cs"/>
                        </a:rPr>
                        <a:t>MacroGenics</a:t>
                      </a:r>
                      <a:r>
                        <a:rPr lang="en-US" sz="1800" b="0" kern="1200" dirty="0">
                          <a:solidFill>
                            <a:schemeClr val="tx1"/>
                          </a:solidFill>
                          <a:effectLst/>
                          <a:latin typeface="+mn-lt"/>
                          <a:ea typeface="+mn-ea"/>
                          <a:cs typeface="+mn-cs"/>
                        </a:rPr>
                        <a:t> Inc, Novartis, OBI Pharma Inc, </a:t>
                      </a:r>
                      <a:r>
                        <a:rPr lang="en-US" sz="1800" b="0" kern="1200" dirty="0" err="1">
                          <a:solidFill>
                            <a:schemeClr val="tx1"/>
                          </a:solidFill>
                          <a:effectLst/>
                          <a:latin typeface="+mn-lt"/>
                          <a:ea typeface="+mn-ea"/>
                          <a:cs typeface="+mn-cs"/>
                        </a:rPr>
                        <a:t>Orinove</a:t>
                      </a:r>
                      <a:r>
                        <a:rPr lang="en-US" sz="1800" b="0" kern="1200" dirty="0">
                          <a:solidFill>
                            <a:schemeClr val="tx1"/>
                          </a:solidFill>
                          <a:effectLst/>
                          <a:latin typeface="+mn-lt"/>
                          <a:ea typeface="+mn-ea"/>
                          <a:cs typeface="+mn-cs"/>
                        </a:rPr>
                        <a:t> Inc, Orum Therapeutics, Pfizer Inc, Phoenix Molecular Designs, Pieris Pharmaceuticals Inc, Puma Biotechnology Inc, Radius Health Inc, </a:t>
                      </a:r>
                      <a:r>
                        <a:rPr lang="en-US" sz="1800" b="0" kern="1200" dirty="0" err="1">
                          <a:solidFill>
                            <a:schemeClr val="tx1"/>
                          </a:solidFill>
                          <a:effectLst/>
                          <a:latin typeface="+mn-lt"/>
                          <a:ea typeface="+mn-ea"/>
                          <a:cs typeface="+mn-cs"/>
                        </a:rPr>
                        <a:t>Samumed</a:t>
                      </a:r>
                      <a:r>
                        <a:rPr lang="en-US" sz="1800" b="0" kern="1200" dirty="0">
                          <a:solidFill>
                            <a:schemeClr val="tx1"/>
                          </a:solidFill>
                          <a:effectLst/>
                          <a:latin typeface="+mn-lt"/>
                          <a:ea typeface="+mn-ea"/>
                          <a:cs typeface="+mn-cs"/>
                        </a:rPr>
                        <a:t>, Sanofi, </a:t>
                      </a:r>
                      <a:r>
                        <a:rPr lang="en-US" sz="1800" b="0" kern="1200" dirty="0" err="1">
                          <a:solidFill>
                            <a:schemeClr val="tx1"/>
                          </a:solidFill>
                          <a:effectLst/>
                          <a:latin typeface="+mn-lt"/>
                          <a:ea typeface="+mn-ea"/>
                          <a:cs typeface="+mn-cs"/>
                        </a:rPr>
                        <a:t>Seagen</a:t>
                      </a:r>
                      <a:r>
                        <a:rPr lang="en-US" sz="1800" b="0" kern="1200" dirty="0">
                          <a:solidFill>
                            <a:schemeClr val="tx1"/>
                          </a:solidFill>
                          <a:effectLst/>
                          <a:latin typeface="+mn-lt"/>
                          <a:ea typeface="+mn-ea"/>
                          <a:cs typeface="+mn-cs"/>
                        </a:rPr>
                        <a:t> Inc, </a:t>
                      </a:r>
                      <a:r>
                        <a:rPr lang="en-US" sz="1800" b="0" kern="1200" dirty="0" err="1">
                          <a:solidFill>
                            <a:schemeClr val="tx1"/>
                          </a:solidFill>
                          <a:effectLst/>
                          <a:latin typeface="+mn-lt"/>
                          <a:ea typeface="+mn-ea"/>
                          <a:cs typeface="+mn-cs"/>
                        </a:rPr>
                        <a:t>Stemline</a:t>
                      </a:r>
                      <a:r>
                        <a:rPr lang="en-US" sz="1800" b="0" kern="1200" dirty="0">
                          <a:solidFill>
                            <a:schemeClr val="tx1"/>
                          </a:solidFill>
                          <a:effectLst/>
                          <a:latin typeface="+mn-lt"/>
                          <a:ea typeface="+mn-ea"/>
                          <a:cs typeface="+mn-cs"/>
                        </a:rPr>
                        <a:t> Therapeutics Inc, </a:t>
                      </a:r>
                      <a:r>
                        <a:rPr lang="en-US" sz="1800" b="0" kern="1200" dirty="0" err="1">
                          <a:solidFill>
                            <a:schemeClr val="tx1"/>
                          </a:solidFill>
                          <a:effectLst/>
                          <a:latin typeface="+mn-lt"/>
                          <a:ea typeface="+mn-ea"/>
                          <a:cs typeface="+mn-cs"/>
                        </a:rPr>
                        <a:t>Zymeworks</a:t>
                      </a:r>
                      <a:r>
                        <a:rPr lang="en-US" sz="18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41247965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F4FE67-80FD-5E5F-8EE1-990F01662884}"/>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9155C1F5-7268-2CAB-4F02-0A6B12A6AF5F}"/>
              </a:ext>
            </a:extLst>
          </p:cNvPr>
          <p:cNvSpPr/>
          <p:nvPr/>
        </p:nvSpPr>
        <p:spPr bwMode="auto">
          <a:xfrm>
            <a:off x="767408" y="3789040"/>
            <a:ext cx="10801200" cy="848333"/>
          </a:xfrm>
          <a:prstGeom prst="rect">
            <a:avLst/>
          </a:prstGeom>
          <a:solidFill>
            <a:schemeClr val="accent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46493498-F976-A169-19F1-28C70EA42A65}"/>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6" name="Content Placeholder 2">
            <a:extLst>
              <a:ext uri="{FF2B5EF4-FFF2-40B4-BE49-F238E27FC236}">
                <a16:creationId xmlns:a16="http://schemas.microsoft.com/office/drawing/2014/main" id="{566316FE-1B23-05F9-5982-B16153A60C83}"/>
              </a:ext>
            </a:extLst>
          </p:cNvPr>
          <p:cNvSpPr txBox="1">
            <a:spLocks/>
          </p:cNvSpPr>
          <p:nvPr/>
        </p:nvSpPr>
        <p:spPr bwMode="auto">
          <a:xfrm>
            <a:off x="1055440" y="1140507"/>
            <a:ext cx="10513168" cy="388515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1: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Optimizing the Management of HER2-Positive Metastatic Breast Cancer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Cortés</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2: </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Individualized Selection of Up-Front Therapy for Patients with </a:t>
            </a:r>
            <a:b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b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HR-Positive, HER2-Negative </a:t>
            </a:r>
            <a:r>
              <a:rPr kumimoji="0" lang="en-US" sz="2500" b="1" i="0" u="none" strike="noStrike" kern="0" cap="none" spc="0" normalizeH="0" baseline="0" noProof="0" dirty="0" err="1">
                <a:ln>
                  <a:noFill/>
                </a:ln>
                <a:solidFill>
                  <a:schemeClr val="tx1"/>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 — Dr Kalinsky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3: </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Available Therapies for Patients with HR-Positive, HER2-Negative Disease Progressing on CDK4/6 Inhibition — Dr Burstein</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4: Current and Potential Future Role of HER2-Targeted Therapy for HER2-Low and HER2-Ultralow Disease — Dr O’Shaughnessy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5: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Current and Future Strategies for Patients with Endocrine-Refractory HR-Positive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Rugo</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6: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Selection and Sequencing of Therapy for Patients with Metastatic Triple-Negative Breast Cancer — Prof Dent</a:t>
            </a:r>
          </a:p>
        </p:txBody>
      </p:sp>
    </p:spTree>
    <p:extLst>
      <p:ext uri="{BB962C8B-B14F-4D97-AF65-F5344CB8AC3E}">
        <p14:creationId xmlns:p14="http://schemas.microsoft.com/office/powerpoint/2010/main" val="32676674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717DD9-3CC0-A1AC-81BF-DA617ACACF2A}"/>
              </a:ext>
            </a:extLst>
          </p:cNvPr>
          <p:cNvSpPr>
            <a:spLocks noGrp="1"/>
          </p:cNvSpPr>
          <p:nvPr>
            <p:ph type="ctrTitle"/>
          </p:nvPr>
        </p:nvSpPr>
        <p:spPr>
          <a:xfrm>
            <a:off x="1368839" y="462717"/>
            <a:ext cx="9144000" cy="2387600"/>
          </a:xfrm>
        </p:spPr>
        <p:txBody>
          <a:bodyPr>
            <a:normAutofit fontScale="90000"/>
          </a:bodyPr>
          <a:lstStyle/>
          <a:p>
            <a:r>
              <a:rPr lang="en-US" sz="4800" dirty="0"/>
              <a:t>Current and Potential Future Role of HER2-Targeted Therapy for                 HER2-Low and HER2-Ultralow Disease</a:t>
            </a:r>
          </a:p>
        </p:txBody>
      </p:sp>
      <p:sp>
        <p:nvSpPr>
          <p:cNvPr id="3" name="Subtitle 2">
            <a:extLst>
              <a:ext uri="{FF2B5EF4-FFF2-40B4-BE49-F238E27FC236}">
                <a16:creationId xmlns:a16="http://schemas.microsoft.com/office/drawing/2014/main" id="{2FD18956-7B59-ED18-7133-E6FC42B45AF4}"/>
              </a:ext>
            </a:extLst>
          </p:cNvPr>
          <p:cNvSpPr>
            <a:spLocks noGrp="1"/>
          </p:cNvSpPr>
          <p:nvPr>
            <p:ph type="subTitle" idx="1"/>
          </p:nvPr>
        </p:nvSpPr>
        <p:spPr>
          <a:xfrm>
            <a:off x="1524000" y="4007683"/>
            <a:ext cx="9144000" cy="1655762"/>
          </a:xfrm>
        </p:spPr>
        <p:txBody>
          <a:bodyPr>
            <a:normAutofit fontScale="77500" lnSpcReduction="20000"/>
          </a:bodyPr>
          <a:lstStyle/>
          <a:p>
            <a:r>
              <a:rPr lang="en-US" dirty="0"/>
              <a:t>Joyce O’Shaughnessy, MD</a:t>
            </a:r>
          </a:p>
          <a:p>
            <a:r>
              <a:rPr lang="en-US" dirty="0"/>
              <a:t>Celebrating Women Chair in Breast Cancer Research</a:t>
            </a:r>
          </a:p>
          <a:p>
            <a:r>
              <a:rPr lang="en-US" dirty="0"/>
              <a:t>Baylor University Medical Center</a:t>
            </a:r>
          </a:p>
          <a:p>
            <a:r>
              <a:rPr lang="en-US" dirty="0"/>
              <a:t>Texas Oncology</a:t>
            </a:r>
          </a:p>
          <a:p>
            <a:r>
              <a:rPr lang="en-US" dirty="0"/>
              <a:t>Sarah Cannon Research Institute</a:t>
            </a:r>
          </a:p>
          <a:p>
            <a:endParaRPr lang="en-US" dirty="0"/>
          </a:p>
        </p:txBody>
      </p:sp>
    </p:spTree>
    <p:extLst>
      <p:ext uri="{BB962C8B-B14F-4D97-AF65-F5344CB8AC3E}">
        <p14:creationId xmlns:p14="http://schemas.microsoft.com/office/powerpoint/2010/main" val="387890842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 name="Marcador de texto 1">
            <a:extLst>
              <a:ext uri="{FF2B5EF4-FFF2-40B4-BE49-F238E27FC236}">
                <a16:creationId xmlns:a16="http://schemas.microsoft.com/office/drawing/2014/main" id="{220F10DF-933F-4B2E-96FB-79E66115B6E2}"/>
              </a:ext>
            </a:extLst>
          </p:cNvPr>
          <p:cNvSpPr>
            <a:spLocks noGrp="1"/>
          </p:cNvSpPr>
          <p:nvPr>
            <p:ph type="body" sz="quarter" idx="10"/>
          </p:nvPr>
        </p:nvSpPr>
        <p:spPr>
          <a:xfrm>
            <a:off x="1368755" y="5882832"/>
            <a:ext cx="10583509" cy="861775"/>
          </a:xfrm>
        </p:spPr>
        <p:txBody>
          <a:bodyPr/>
          <a:lstStyle/>
          <a:p>
            <a:r>
              <a:rPr lang="en-US" dirty="0">
                <a:solidFill>
                  <a:srgbClr val="0000FF"/>
                </a:solidFill>
                <a:latin typeface="Arial" panose="020B0604020202020204" pitchFamily="34" charset="0"/>
                <a:cs typeface="Arial" panose="020B0604020202020204" pitchFamily="34" charset="0"/>
              </a:rPr>
              <a:t>T-DXD demonstrated significant anti-tumor activity in HER2 IHC 2+ and 1+ tumors</a:t>
            </a:r>
          </a:p>
          <a:p>
            <a:endParaRPr lang="es-ES" dirty="0"/>
          </a:p>
        </p:txBody>
      </p:sp>
      <p:sp>
        <p:nvSpPr>
          <p:cNvPr id="3" name="Título 2">
            <a:extLst>
              <a:ext uri="{FF2B5EF4-FFF2-40B4-BE49-F238E27FC236}">
                <a16:creationId xmlns:a16="http://schemas.microsoft.com/office/drawing/2014/main" id="{2B371937-8CB0-44A6-8302-AE74713D756E}"/>
              </a:ext>
            </a:extLst>
          </p:cNvPr>
          <p:cNvSpPr>
            <a:spLocks noGrp="1"/>
          </p:cNvSpPr>
          <p:nvPr>
            <p:ph type="title"/>
          </p:nvPr>
        </p:nvSpPr>
        <p:spPr>
          <a:xfrm>
            <a:off x="233376" y="51088"/>
            <a:ext cx="11335771" cy="435960"/>
          </a:xfrm>
        </p:spPr>
        <p:txBody>
          <a:bodyPr/>
          <a:lstStyle/>
          <a:p>
            <a:r>
              <a:rPr lang="es-ES" sz="3733" dirty="0" err="1"/>
              <a:t>Trastuzumab</a:t>
            </a:r>
            <a:r>
              <a:rPr lang="es-ES" sz="3733" dirty="0"/>
              <a:t> </a:t>
            </a:r>
            <a:r>
              <a:rPr lang="es-ES" sz="3733" dirty="0" err="1"/>
              <a:t>Deruxtecan</a:t>
            </a:r>
            <a:r>
              <a:rPr lang="es-ES" sz="3733" dirty="0"/>
              <a:t> active in HER2-low MBC</a:t>
            </a:r>
          </a:p>
        </p:txBody>
      </p:sp>
      <p:sp>
        <p:nvSpPr>
          <p:cNvPr id="4" name="Marcador de texto 3">
            <a:extLst>
              <a:ext uri="{FF2B5EF4-FFF2-40B4-BE49-F238E27FC236}">
                <a16:creationId xmlns:a16="http://schemas.microsoft.com/office/drawing/2014/main" id="{63A81725-5C35-4E84-BFFC-53AB0A32CF61}"/>
              </a:ext>
            </a:extLst>
          </p:cNvPr>
          <p:cNvSpPr>
            <a:spLocks noGrp="1"/>
          </p:cNvSpPr>
          <p:nvPr>
            <p:ph type="body" sz="quarter" idx="11"/>
          </p:nvPr>
        </p:nvSpPr>
        <p:spPr>
          <a:xfrm>
            <a:off x="233376" y="975143"/>
            <a:ext cx="4945435" cy="435960"/>
          </a:xfrm>
        </p:spPr>
        <p:txBody>
          <a:bodyPr/>
          <a:lstStyle/>
          <a:p>
            <a:r>
              <a:rPr lang="en-US" dirty="0"/>
              <a:t>HER2: Continuum of expression in breast cancer</a:t>
            </a:r>
            <a:endParaRPr lang="es-ES" dirty="0"/>
          </a:p>
        </p:txBody>
      </p:sp>
      <p:grpSp>
        <p:nvGrpSpPr>
          <p:cNvPr id="7" name="Group 6">
            <a:extLst>
              <a:ext uri="{FF2B5EF4-FFF2-40B4-BE49-F238E27FC236}">
                <a16:creationId xmlns:a16="http://schemas.microsoft.com/office/drawing/2014/main" id="{F80DD517-ACBA-6C93-8574-B0FB88D0CFBA}"/>
              </a:ext>
            </a:extLst>
          </p:cNvPr>
          <p:cNvGrpSpPr/>
          <p:nvPr/>
        </p:nvGrpSpPr>
        <p:grpSpPr>
          <a:xfrm>
            <a:off x="233376" y="1642001"/>
            <a:ext cx="5155582" cy="2937844"/>
            <a:chOff x="1926984" y="1458954"/>
            <a:chExt cx="8488610" cy="4197820"/>
          </a:xfrm>
        </p:grpSpPr>
        <p:pic>
          <p:nvPicPr>
            <p:cNvPr id="8" name="Picture 7">
              <a:extLst>
                <a:ext uri="{FF2B5EF4-FFF2-40B4-BE49-F238E27FC236}">
                  <a16:creationId xmlns:a16="http://schemas.microsoft.com/office/drawing/2014/main" id="{ABAEE03E-8CE3-CFE9-B42C-832254259931}"/>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926984" y="1458954"/>
              <a:ext cx="8488610" cy="3619375"/>
            </a:xfrm>
            <a:prstGeom prst="rect">
              <a:avLst/>
            </a:prstGeom>
          </p:spPr>
        </p:pic>
        <p:sp>
          <p:nvSpPr>
            <p:cNvPr id="9" name="TextBox 8">
              <a:extLst>
                <a:ext uri="{FF2B5EF4-FFF2-40B4-BE49-F238E27FC236}">
                  <a16:creationId xmlns:a16="http://schemas.microsoft.com/office/drawing/2014/main" id="{6307ACD3-48D8-490B-3BDE-961597D993EE}"/>
                </a:ext>
              </a:extLst>
            </p:cNvPr>
            <p:cNvSpPr txBox="1"/>
            <p:nvPr/>
          </p:nvSpPr>
          <p:spPr>
            <a:xfrm>
              <a:off x="3915170" y="5083373"/>
              <a:ext cx="4849434" cy="573401"/>
            </a:xfrm>
            <a:prstGeom prst="rect">
              <a:avLst/>
            </a:prstGeom>
          </p:spPr>
          <p:txBody>
            <a:bodyPr vert="horz" wrap="none" lIns="121920" tIns="60960" rIns="121920" bIns="60960" rtlCol="0">
              <a:noAutofit/>
            </a:body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HER2-low </a:t>
              </a:r>
            </a:p>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HER2 IHC 2+/ISH- </a:t>
              </a:r>
              <a:r>
                <a:rPr kumimoji="0" lang="en-US" sz="1400" b="1" i="0" u="sng" strike="noStrike" kern="120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OR</a:t>
              </a:r>
              <a:r>
                <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IHC 1+/ISH – or untested</a:t>
              </a:r>
            </a:p>
          </p:txBody>
        </p:sp>
        <p:grpSp>
          <p:nvGrpSpPr>
            <p:cNvPr id="10" name="Group 9">
              <a:extLst>
                <a:ext uri="{FF2B5EF4-FFF2-40B4-BE49-F238E27FC236}">
                  <a16:creationId xmlns:a16="http://schemas.microsoft.com/office/drawing/2014/main" id="{10F4C85B-7196-8971-2850-73740CE7EFE3}"/>
                </a:ext>
              </a:extLst>
            </p:cNvPr>
            <p:cNvGrpSpPr/>
            <p:nvPr/>
          </p:nvGrpSpPr>
          <p:grpSpPr>
            <a:xfrm>
              <a:off x="4324301" y="4327750"/>
              <a:ext cx="4029391" cy="247368"/>
              <a:chOff x="1686757" y="4287071"/>
              <a:chExt cx="2423604" cy="178397"/>
            </a:xfrm>
          </p:grpSpPr>
          <p:cxnSp>
            <p:nvCxnSpPr>
              <p:cNvPr id="11" name="Straight Connector 10">
                <a:extLst>
                  <a:ext uri="{FF2B5EF4-FFF2-40B4-BE49-F238E27FC236}">
                    <a16:creationId xmlns:a16="http://schemas.microsoft.com/office/drawing/2014/main" id="{36F89601-AA0D-83E7-E354-893236C4FA09}"/>
                  </a:ext>
                </a:extLst>
              </p:cNvPr>
              <p:cNvCxnSpPr/>
              <p:nvPr/>
            </p:nvCxnSpPr>
            <p:spPr>
              <a:xfrm>
                <a:off x="1686757" y="4456590"/>
                <a:ext cx="2423604" cy="0"/>
              </a:xfrm>
              <a:prstGeom prst="line">
                <a:avLst/>
              </a:prstGeom>
              <a:noFill/>
              <a:ln w="28575" cap="flat" cmpd="sng" algn="ctr">
                <a:solidFill>
                  <a:srgbClr val="03173E">
                    <a:shade val="95000"/>
                    <a:satMod val="105000"/>
                  </a:srgbClr>
                </a:solidFill>
                <a:prstDash val="solid"/>
              </a:ln>
              <a:effectLst/>
            </p:spPr>
          </p:cxnSp>
          <p:cxnSp>
            <p:nvCxnSpPr>
              <p:cNvPr id="12" name="Straight Connector 11">
                <a:extLst>
                  <a:ext uri="{FF2B5EF4-FFF2-40B4-BE49-F238E27FC236}">
                    <a16:creationId xmlns:a16="http://schemas.microsoft.com/office/drawing/2014/main" id="{AA296B9A-ACBC-BBF3-9C1D-F362E8BE8567}"/>
                  </a:ext>
                </a:extLst>
              </p:cNvPr>
              <p:cNvCxnSpPr/>
              <p:nvPr/>
            </p:nvCxnSpPr>
            <p:spPr>
              <a:xfrm>
                <a:off x="1686757" y="4295949"/>
                <a:ext cx="0" cy="169519"/>
              </a:xfrm>
              <a:prstGeom prst="line">
                <a:avLst/>
              </a:prstGeom>
              <a:noFill/>
              <a:ln w="28575" cap="flat" cmpd="sng" algn="ctr">
                <a:solidFill>
                  <a:srgbClr val="03173E">
                    <a:shade val="95000"/>
                    <a:satMod val="105000"/>
                  </a:srgbClr>
                </a:solidFill>
                <a:prstDash val="solid"/>
              </a:ln>
              <a:effectLst/>
            </p:spPr>
          </p:cxnSp>
          <p:cxnSp>
            <p:nvCxnSpPr>
              <p:cNvPr id="13" name="Straight Connector 12">
                <a:extLst>
                  <a:ext uri="{FF2B5EF4-FFF2-40B4-BE49-F238E27FC236}">
                    <a16:creationId xmlns:a16="http://schemas.microsoft.com/office/drawing/2014/main" id="{12529033-9B94-E57E-2F66-5B5250B59CEB}"/>
                  </a:ext>
                </a:extLst>
              </p:cNvPr>
              <p:cNvCxnSpPr>
                <a:cxnSpLocks/>
              </p:cNvCxnSpPr>
              <p:nvPr/>
            </p:nvCxnSpPr>
            <p:spPr>
              <a:xfrm>
                <a:off x="4110361" y="4287071"/>
                <a:ext cx="0" cy="169519"/>
              </a:xfrm>
              <a:prstGeom prst="line">
                <a:avLst/>
              </a:prstGeom>
              <a:noFill/>
              <a:ln w="28575" cap="flat" cmpd="sng" algn="ctr">
                <a:solidFill>
                  <a:srgbClr val="03173E">
                    <a:shade val="95000"/>
                    <a:satMod val="105000"/>
                  </a:srgbClr>
                </a:solidFill>
                <a:prstDash val="solid"/>
              </a:ln>
              <a:effectLst/>
            </p:spPr>
          </p:cxnSp>
        </p:grpSp>
      </p:grpSp>
      <p:sp>
        <p:nvSpPr>
          <p:cNvPr id="15" name="TextBox 14">
            <a:extLst>
              <a:ext uri="{FF2B5EF4-FFF2-40B4-BE49-F238E27FC236}">
                <a16:creationId xmlns:a16="http://schemas.microsoft.com/office/drawing/2014/main" id="{D83B44B0-C3EE-6744-800C-3FB509AEB45D}"/>
              </a:ext>
            </a:extLst>
          </p:cNvPr>
          <p:cNvSpPr txBox="1"/>
          <p:nvPr/>
        </p:nvSpPr>
        <p:spPr>
          <a:xfrm>
            <a:off x="195842" y="4895878"/>
            <a:ext cx="5292344" cy="830997"/>
          </a:xfrm>
          <a:prstGeom prst="rect">
            <a:avLst/>
          </a:prstGeom>
          <a:noFill/>
        </p:spPr>
        <p:txBody>
          <a:bodyPr wrap="square">
            <a:spAutoFit/>
          </a:bodyPr>
          <a:lstStyle/>
          <a:p>
            <a:pPr marL="0" marR="0" lvl="0" indent="0" algn="l" defTabSz="121917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4289">
                    <a:lumMod val="50000"/>
                  </a:srgbClr>
                </a:solidFill>
                <a:effectLst/>
                <a:uLnTx/>
                <a:uFillTx/>
                <a:latin typeface="Arial" panose="020B0604020202020204" pitchFamily="34" charset="0"/>
                <a:ea typeface="+mn-ea"/>
                <a:cs typeface="Arial" panose="020B0604020202020204" pitchFamily="34" charset="0"/>
              </a:rPr>
              <a:t>Of ~6100 breast cancer cases by IHC</a:t>
            </a:r>
          </a:p>
          <a:p>
            <a:pPr marL="0" marR="0" lvl="0" indent="0" algn="l" defTabSz="121917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4289">
                    <a:lumMod val="50000"/>
                  </a:srgbClr>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75%</a:t>
            </a:r>
            <a:r>
              <a:rPr kumimoji="0" lang="en-US" sz="1600" b="0" i="0" u="none" strike="noStrike" kern="1200" cap="none" spc="0" normalizeH="0" baseline="0" noProof="0" dirty="0">
                <a:ln>
                  <a:noFill/>
                </a:ln>
                <a:solidFill>
                  <a:srgbClr val="004289">
                    <a:lumMod val="50000"/>
                  </a:srgbClr>
                </a:solidFill>
                <a:effectLst/>
                <a:uLnTx/>
                <a:uFillTx/>
                <a:latin typeface="Arial" panose="020B0604020202020204" pitchFamily="34" charset="0"/>
                <a:ea typeface="+mn-ea"/>
                <a:cs typeface="Arial" panose="020B0604020202020204" pitchFamily="34" charset="0"/>
              </a:rPr>
              <a:t> of cases of HR+ BC were considered HER2-low</a:t>
            </a:r>
          </a:p>
          <a:p>
            <a:pPr marL="0" marR="0" lvl="0" indent="0" algn="l" defTabSz="121917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4289">
                    <a:lumMod val="50000"/>
                  </a:srgbClr>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49%</a:t>
            </a:r>
            <a:r>
              <a:rPr kumimoji="0" lang="en-US" sz="1600" b="0" i="0" u="none" strike="noStrike" kern="1200" cap="none" spc="0" normalizeH="0" baseline="0" noProof="0" dirty="0">
                <a:ln>
                  <a:noFill/>
                </a:ln>
                <a:solidFill>
                  <a:srgbClr val="004289">
                    <a:lumMod val="50000"/>
                  </a:srgbClr>
                </a:solidFill>
                <a:effectLst/>
                <a:uLnTx/>
                <a:uFillTx/>
                <a:latin typeface="Arial" panose="020B0604020202020204" pitchFamily="34" charset="0"/>
                <a:ea typeface="+mn-ea"/>
                <a:cs typeface="Arial" panose="020B0604020202020204" pitchFamily="34" charset="0"/>
              </a:rPr>
              <a:t> of cases of TNBC were considered HER2-low</a:t>
            </a:r>
          </a:p>
        </p:txBody>
      </p:sp>
      <p:grpSp>
        <p:nvGrpSpPr>
          <p:cNvPr id="21" name="Group 20">
            <a:extLst>
              <a:ext uri="{FF2B5EF4-FFF2-40B4-BE49-F238E27FC236}">
                <a16:creationId xmlns:a16="http://schemas.microsoft.com/office/drawing/2014/main" id="{B806CF80-0265-F4DE-22C8-3973A4D188C9}"/>
              </a:ext>
            </a:extLst>
          </p:cNvPr>
          <p:cNvGrpSpPr/>
          <p:nvPr/>
        </p:nvGrpSpPr>
        <p:grpSpPr>
          <a:xfrm>
            <a:off x="5822065" y="1384997"/>
            <a:ext cx="6170987" cy="2753789"/>
            <a:chOff x="5148064" y="2809157"/>
            <a:chExt cx="3573600" cy="1438174"/>
          </a:xfrm>
        </p:grpSpPr>
        <p:pic>
          <p:nvPicPr>
            <p:cNvPr id="17" name="Picture 16">
              <a:extLst>
                <a:ext uri="{FF2B5EF4-FFF2-40B4-BE49-F238E27FC236}">
                  <a16:creationId xmlns:a16="http://schemas.microsoft.com/office/drawing/2014/main" id="{5EC7D137-3FD9-C052-9B86-3736ACCF12C8}"/>
                </a:ext>
              </a:extLst>
            </p:cNvPr>
            <p:cNvPicPr>
              <a:picLocks noChangeAspect="1"/>
            </p:cNvPicPr>
            <p:nvPr/>
          </p:nvPicPr>
          <p:blipFill rotWithShape="1">
            <a:blip r:embed="rId4">
              <a:extLst>
                <a:ext uri="{BEBA8EAE-BF5A-486C-A8C5-ECC9F3942E4B}">
                  <a14:imgProps xmlns:a14="http://schemas.microsoft.com/office/drawing/2010/main">
                    <a14:imgLayer r:embed="rId5">
                      <a14:imgEffect>
                        <a14:sharpenSoften amount="25000"/>
                      </a14:imgEffect>
                    </a14:imgLayer>
                  </a14:imgProps>
                </a:ext>
              </a:extLst>
            </a:blip>
            <a:srcRect l="33331"/>
            <a:stretch/>
          </p:blipFill>
          <p:spPr>
            <a:xfrm>
              <a:off x="5148064" y="2817088"/>
              <a:ext cx="3573600" cy="1430243"/>
            </a:xfrm>
            <a:prstGeom prst="rect">
              <a:avLst/>
            </a:prstGeom>
          </p:spPr>
        </p:pic>
        <p:pic>
          <p:nvPicPr>
            <p:cNvPr id="19" name="Picture 18">
              <a:extLst>
                <a:ext uri="{FF2B5EF4-FFF2-40B4-BE49-F238E27FC236}">
                  <a16:creationId xmlns:a16="http://schemas.microsoft.com/office/drawing/2014/main" id="{06405A7F-3B2D-76A6-C89F-5D26A281D797}"/>
                </a:ext>
              </a:extLst>
            </p:cNvPr>
            <p:cNvPicPr>
              <a:picLocks noChangeAspect="1"/>
            </p:cNvPicPr>
            <p:nvPr/>
          </p:nvPicPr>
          <p:blipFill>
            <a:blip r:embed="rId6"/>
            <a:stretch>
              <a:fillRect/>
            </a:stretch>
          </p:blipFill>
          <p:spPr>
            <a:xfrm>
              <a:off x="5148064" y="2809157"/>
              <a:ext cx="852954" cy="211532"/>
            </a:xfrm>
            <a:prstGeom prst="rect">
              <a:avLst/>
            </a:prstGeom>
          </p:spPr>
        </p:pic>
        <p:sp>
          <p:nvSpPr>
            <p:cNvPr id="20" name="Rectangle 19">
              <a:extLst>
                <a:ext uri="{FF2B5EF4-FFF2-40B4-BE49-F238E27FC236}">
                  <a16:creationId xmlns:a16="http://schemas.microsoft.com/office/drawing/2014/main" id="{A71B75D7-7CD0-EFED-AC58-D5D6DF5FC2C0}"/>
                </a:ext>
              </a:extLst>
            </p:cNvPr>
            <p:cNvSpPr/>
            <p:nvPr/>
          </p:nvSpPr>
          <p:spPr>
            <a:xfrm>
              <a:off x="6958840" y="2817088"/>
              <a:ext cx="205448" cy="2036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grpSp>
      <p:sp>
        <p:nvSpPr>
          <p:cNvPr id="22" name="Marcador de texto 3">
            <a:extLst>
              <a:ext uri="{FF2B5EF4-FFF2-40B4-BE49-F238E27FC236}">
                <a16:creationId xmlns:a16="http://schemas.microsoft.com/office/drawing/2014/main" id="{3A843B0E-9B9F-AEDA-74D1-7B5755692E07}"/>
              </a:ext>
            </a:extLst>
          </p:cNvPr>
          <p:cNvSpPr txBox="1">
            <a:spLocks/>
          </p:cNvSpPr>
          <p:nvPr/>
        </p:nvSpPr>
        <p:spPr>
          <a:xfrm>
            <a:off x="6276886" y="837169"/>
            <a:ext cx="5716173" cy="580415"/>
          </a:xfrm>
          <a:prstGeom prst="rect">
            <a:avLst/>
          </a:prstGeom>
        </p:spPr>
        <p:txBody>
          <a:bodyPr/>
          <a:lstStyle>
            <a:lvl1pPr marL="342900" indent="-342900" algn="l" rtl="0" eaLnBrk="0" fontAlgn="base" hangingPunct="0">
              <a:spcBef>
                <a:spcPct val="20000"/>
              </a:spcBef>
              <a:spcAft>
                <a:spcPct val="0"/>
              </a:spcAft>
              <a:buFontTx/>
              <a:buNone/>
              <a:defRPr lang="es-ES" sz="1200" i="1" kern="1200" dirty="0" smtClean="0">
                <a:solidFill>
                  <a:schemeClr val="accent5"/>
                </a:solidFill>
                <a:latin typeface="Trebuchet MS" pitchFamily="34" charset="0"/>
                <a:ea typeface="+mn-ea"/>
                <a:cs typeface="Arial" charset="0"/>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189" marR="0" lvl="0" indent="-457189" algn="l" defTabSz="1219170" rtl="0" eaLnBrk="0" fontAlgn="base" latinLnBrk="0" hangingPunct="0">
              <a:lnSpc>
                <a:spcPct val="100000"/>
              </a:lnSpc>
              <a:spcBef>
                <a:spcPct val="20000"/>
              </a:spcBef>
              <a:spcAft>
                <a:spcPct val="0"/>
              </a:spcAft>
              <a:buClrTx/>
              <a:buSzTx/>
              <a:buFontTx/>
              <a:buNone/>
              <a:tabLst/>
              <a:defRPr/>
            </a:pPr>
            <a:r>
              <a:rPr kumimoji="0" lang="en-US" sz="1600" b="0" i="1" u="none" strike="noStrike" kern="1200" cap="none" spc="0" normalizeH="0" baseline="0" noProof="0" dirty="0">
                <a:ln>
                  <a:noFill/>
                </a:ln>
                <a:solidFill>
                  <a:srgbClr val="4BACC6"/>
                </a:solidFill>
                <a:effectLst/>
                <a:uLnTx/>
                <a:uFillTx/>
                <a:latin typeface="Trebuchet MS" pitchFamily="34" charset="0"/>
                <a:ea typeface="+mn-ea"/>
                <a:cs typeface="Arial" charset="0"/>
              </a:rPr>
              <a:t>T-</a:t>
            </a:r>
            <a:r>
              <a:rPr kumimoji="0" lang="en-US" sz="1600" b="0" i="1" u="none" strike="noStrike" kern="1200" cap="none" spc="0" normalizeH="0" baseline="0" noProof="0" dirty="0" err="1">
                <a:ln>
                  <a:noFill/>
                </a:ln>
                <a:solidFill>
                  <a:srgbClr val="4BACC6"/>
                </a:solidFill>
                <a:effectLst/>
                <a:uLnTx/>
                <a:uFillTx/>
                <a:latin typeface="Trebuchet MS" pitchFamily="34" charset="0"/>
                <a:ea typeface="+mn-ea"/>
                <a:cs typeface="Arial" charset="0"/>
              </a:rPr>
              <a:t>DXd</a:t>
            </a:r>
            <a:r>
              <a:rPr kumimoji="0" lang="en-US" sz="1600" b="0" i="1" u="none" strike="noStrike" kern="1200" cap="none" spc="0" normalizeH="0" baseline="0" noProof="0" dirty="0">
                <a:ln>
                  <a:noFill/>
                </a:ln>
                <a:solidFill>
                  <a:srgbClr val="4BACC6"/>
                </a:solidFill>
                <a:effectLst/>
                <a:uLnTx/>
                <a:uFillTx/>
                <a:latin typeface="Trebuchet MS" pitchFamily="34" charset="0"/>
                <a:ea typeface="+mn-ea"/>
                <a:cs typeface="Arial" charset="0"/>
              </a:rPr>
              <a:t>: Best percent change in tumor size in HER2-low MBC</a:t>
            </a:r>
          </a:p>
        </p:txBody>
      </p:sp>
      <p:sp>
        <p:nvSpPr>
          <p:cNvPr id="23" name="TextBox 22">
            <a:extLst>
              <a:ext uri="{FF2B5EF4-FFF2-40B4-BE49-F238E27FC236}">
                <a16:creationId xmlns:a16="http://schemas.microsoft.com/office/drawing/2014/main" id="{5B029B2F-C8CE-4011-50D0-3E5209E84E96}"/>
              </a:ext>
            </a:extLst>
          </p:cNvPr>
          <p:cNvSpPr txBox="1"/>
          <p:nvPr/>
        </p:nvSpPr>
        <p:spPr>
          <a:xfrm>
            <a:off x="7837798" y="4391327"/>
            <a:ext cx="2594348" cy="1232164"/>
          </a:xfrm>
          <a:prstGeom prst="rect">
            <a:avLst/>
          </a:prstGeom>
          <a:ln w="9525">
            <a:solidFill>
              <a:schemeClr val="tx1"/>
            </a:solidFill>
          </a:ln>
        </p:spPr>
        <p:txBody>
          <a:bodyPr vert="horz" wrap="none" lIns="121920" tIns="60960" rIns="121920" bIns="60960" rtlCol="0">
            <a:noAutofit/>
          </a:bodyPr>
          <a:lstStyle/>
          <a:p>
            <a:pPr marL="0" marR="0" lvl="0" indent="0" algn="l" defTabSz="121917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4289">
                    <a:lumMod val="50000"/>
                  </a:srgbClr>
                </a:solidFill>
                <a:effectLst/>
                <a:uLnTx/>
                <a:uFillTx/>
                <a:latin typeface="Arial" panose="020B0604020202020204" pitchFamily="34" charset="0"/>
                <a:ea typeface="+mn-ea"/>
                <a:cs typeface="Arial" panose="020B0604020202020204" pitchFamily="34" charset="0"/>
              </a:rPr>
              <a:t>Confirmed ORR:  37%</a:t>
            </a:r>
          </a:p>
          <a:p>
            <a:pPr marL="0" marR="0" lvl="0" indent="0" algn="l" defTabSz="121917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4289">
                    <a:lumMod val="50000"/>
                  </a:srgbClr>
                </a:solidFill>
                <a:effectLst/>
                <a:uLnTx/>
                <a:uFillTx/>
                <a:latin typeface="Arial" panose="020B0604020202020204" pitchFamily="34" charset="0"/>
                <a:ea typeface="+mn-ea"/>
                <a:cs typeface="Arial" panose="020B0604020202020204" pitchFamily="34" charset="0"/>
              </a:rPr>
              <a:t>Confirmed DCR:  87%</a:t>
            </a:r>
          </a:p>
          <a:p>
            <a:pPr marL="0" marR="0" lvl="0" indent="0" algn="l" defTabSz="121917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4289">
                    <a:lumMod val="50000"/>
                  </a:srgbClr>
                </a:solidFill>
                <a:effectLst/>
                <a:uLnTx/>
                <a:uFillTx/>
                <a:latin typeface="Arial" panose="020B0604020202020204" pitchFamily="34" charset="0"/>
                <a:ea typeface="+mn-ea"/>
                <a:cs typeface="Arial" panose="020B0604020202020204" pitchFamily="34" charset="0"/>
              </a:rPr>
              <a:t>Median DoR: 10.4 months</a:t>
            </a:r>
          </a:p>
          <a:p>
            <a:pPr marL="0" marR="0" lvl="0" indent="0" algn="l" defTabSz="121917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4289">
                    <a:lumMod val="50000"/>
                  </a:srgbClr>
                </a:solidFill>
                <a:effectLst/>
                <a:uLnTx/>
                <a:uFillTx/>
                <a:latin typeface="Arial" panose="020B0604020202020204" pitchFamily="34" charset="0"/>
                <a:ea typeface="+mn-ea"/>
                <a:cs typeface="Arial" panose="020B0604020202020204" pitchFamily="34" charset="0"/>
              </a:rPr>
              <a:t>Median PFS:  11.1 months</a:t>
            </a:r>
          </a:p>
        </p:txBody>
      </p:sp>
      <p:sp>
        <p:nvSpPr>
          <p:cNvPr id="27" name="TextBox 26">
            <a:extLst>
              <a:ext uri="{FF2B5EF4-FFF2-40B4-BE49-F238E27FC236}">
                <a16:creationId xmlns:a16="http://schemas.microsoft.com/office/drawing/2014/main" id="{2104ED4C-17E2-6DE7-E410-0B621E28E005}"/>
              </a:ext>
            </a:extLst>
          </p:cNvPr>
          <p:cNvSpPr txBox="1"/>
          <p:nvPr/>
        </p:nvSpPr>
        <p:spPr>
          <a:xfrm>
            <a:off x="9137906" y="6349947"/>
            <a:ext cx="3072341" cy="420756"/>
          </a:xfrm>
          <a:prstGeom prst="rect">
            <a:avLst/>
          </a:prstGeom>
          <a:noFill/>
        </p:spPr>
        <p:txBody>
          <a:bodyPr wrap="square">
            <a:spAutoFit/>
          </a:bodyPr>
          <a:lstStyle/>
          <a:p>
            <a:pPr marL="0" marR="0" lvl="0" indent="0" algn="l" defTabSz="1219170" rtl="0" eaLnBrk="0" fontAlgn="base" latinLnBrk="0" hangingPunct="0">
              <a:lnSpc>
                <a:spcPct val="100000"/>
              </a:lnSpc>
              <a:spcBef>
                <a:spcPct val="0"/>
              </a:spcBef>
              <a:spcAft>
                <a:spcPct val="0"/>
              </a:spcAft>
              <a:buClrTx/>
              <a:buSzTx/>
              <a:buFontTx/>
              <a:buNone/>
              <a:tabLst/>
              <a:defRPr/>
            </a:pPr>
            <a:r>
              <a:rPr kumimoji="0" lang="en-US" sz="1067" b="0" i="0" u="none" strike="noStrike" kern="1200" cap="none" spc="0" normalizeH="0" baseline="0" noProof="0" dirty="0" err="1">
                <a:ln>
                  <a:noFill/>
                </a:ln>
                <a:solidFill>
                  <a:srgbClr val="004289"/>
                </a:solidFill>
                <a:effectLst/>
                <a:uLnTx/>
                <a:uFillTx/>
                <a:latin typeface="Arial" panose="020B0604020202020204" pitchFamily="34" charset="0"/>
                <a:ea typeface="+mn-ea"/>
                <a:cs typeface="Arial" panose="020B0604020202020204" pitchFamily="34" charset="0"/>
              </a:rPr>
              <a:t>Penault-Llorca</a:t>
            </a:r>
            <a:r>
              <a:rPr kumimoji="0" lang="en-US" sz="1067" b="0" i="0" u="none" strike="noStrike" kern="1200" cap="none" spc="0" normalizeH="0" baseline="0" noProof="0" dirty="0">
                <a:ln>
                  <a:noFill/>
                </a:ln>
                <a:solidFill>
                  <a:srgbClr val="004289"/>
                </a:solidFill>
                <a:effectLst/>
                <a:uLnTx/>
                <a:uFillTx/>
                <a:latin typeface="Arial" panose="020B0604020202020204" pitchFamily="34" charset="0"/>
                <a:ea typeface="+mn-ea"/>
                <a:cs typeface="Arial" panose="020B0604020202020204" pitchFamily="34" charset="0"/>
              </a:rPr>
              <a:t> F. ESMO E-learning module</a:t>
            </a:r>
          </a:p>
          <a:p>
            <a:pPr marL="0" marR="0" lvl="0" indent="0" algn="l" defTabSz="1219170" rtl="0" eaLnBrk="0" fontAlgn="base" latinLnBrk="0" hangingPunct="0">
              <a:lnSpc>
                <a:spcPct val="100000"/>
              </a:lnSpc>
              <a:spcBef>
                <a:spcPct val="0"/>
              </a:spcBef>
              <a:spcAft>
                <a:spcPct val="0"/>
              </a:spcAft>
              <a:buClrTx/>
              <a:buSzTx/>
              <a:buFontTx/>
              <a:buNone/>
              <a:tabLst/>
              <a:defRPr/>
            </a:pPr>
            <a:r>
              <a:rPr kumimoji="0" lang="en-US" sz="1067" b="0" i="0" u="none" strike="noStrike" kern="1200" cap="none" spc="0" normalizeH="0" baseline="0" noProof="0" dirty="0">
                <a:ln>
                  <a:noFill/>
                </a:ln>
                <a:solidFill>
                  <a:srgbClr val="004289"/>
                </a:solidFill>
                <a:effectLst/>
                <a:uLnTx/>
                <a:uFillTx/>
                <a:latin typeface="Arial" panose="020B0604020202020204" pitchFamily="34" charset="0"/>
                <a:ea typeface="+mn-ea"/>
                <a:cs typeface="Arial" panose="020B0604020202020204" pitchFamily="34" charset="0"/>
              </a:rPr>
              <a:t>Modi S et al. JCO 2020</a:t>
            </a:r>
          </a:p>
        </p:txBody>
      </p:sp>
    </p:spTree>
    <p:extLst>
      <p:ext uri="{BB962C8B-B14F-4D97-AF65-F5344CB8AC3E}">
        <p14:creationId xmlns:p14="http://schemas.microsoft.com/office/powerpoint/2010/main" val="660464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22" grpId="0"/>
      <p:bldP spid="23" grpId="0" animBg="1"/>
    </p:bldLst>
  </p:timing>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7359868" y="1257820"/>
            <a:ext cx="4356084" cy="2668256"/>
          </a:xfrm>
          <a:prstGeom prst="rect">
            <a:avLst/>
          </a:prstGeom>
        </p:spPr>
      </p:pic>
      <p:sp>
        <p:nvSpPr>
          <p:cNvPr id="3" name="object 3"/>
          <p:cNvSpPr txBox="1"/>
          <p:nvPr/>
        </p:nvSpPr>
        <p:spPr>
          <a:xfrm>
            <a:off x="620720" y="1238698"/>
            <a:ext cx="6906895" cy="548640"/>
          </a:xfrm>
          <a:prstGeom prst="rect">
            <a:avLst/>
          </a:prstGeom>
        </p:spPr>
        <p:txBody>
          <a:bodyPr vert="horz" wrap="square" lIns="0" tIns="15240" rIns="0" bIns="0" rtlCol="0">
            <a:spAutoFit/>
          </a:bodyPr>
          <a:lstStyle/>
          <a:p>
            <a:pPr marL="12700" marR="0" lvl="0" indent="0" algn="l" defTabSz="914400" rtl="0" eaLnBrk="1" fontAlgn="auto" latinLnBrk="0" hangingPunct="1">
              <a:lnSpc>
                <a:spcPts val="2045"/>
              </a:lnSpc>
              <a:spcBef>
                <a:spcPts val="120"/>
              </a:spcBef>
              <a:spcAft>
                <a:spcPts val="0"/>
              </a:spcAft>
              <a:buClrTx/>
              <a:buSzTx/>
              <a:buFontTx/>
              <a:buNone/>
              <a:tabLst/>
              <a:defRPr/>
            </a:pPr>
            <a:r>
              <a:rPr kumimoji="0" sz="1850" b="1" i="0" u="none" strike="noStrike" kern="0" cap="none" spc="0" normalizeH="0" baseline="0" noProof="0" dirty="0">
                <a:ln>
                  <a:noFill/>
                </a:ln>
                <a:solidFill>
                  <a:sysClr val="windowText" lastClr="000000"/>
                </a:solidFill>
                <a:effectLst/>
                <a:uLnTx/>
                <a:uFillTx/>
                <a:latin typeface="Arial"/>
                <a:ea typeface="+mn-ea"/>
                <a:cs typeface="Arial"/>
              </a:rPr>
              <a:t>Clinical trial</a:t>
            </a:r>
            <a:r>
              <a:rPr kumimoji="0" sz="1850" b="1" i="0" u="none" strike="noStrike" kern="0" cap="none" spc="10" normalizeH="0" baseline="0" noProof="0" dirty="0">
                <a:ln>
                  <a:noFill/>
                </a:ln>
                <a:solidFill>
                  <a:sysClr val="windowText" lastClr="000000"/>
                </a:solidFill>
                <a:effectLst/>
                <a:uLnTx/>
                <a:uFillTx/>
                <a:latin typeface="Arial"/>
                <a:ea typeface="+mn-ea"/>
                <a:cs typeface="Arial"/>
              </a:rPr>
              <a:t> </a:t>
            </a:r>
            <a:r>
              <a:rPr kumimoji="0" sz="1850" b="1" i="0" u="none" strike="noStrike" kern="0" cap="none" spc="0" normalizeH="0" baseline="0" noProof="0" dirty="0">
                <a:ln>
                  <a:noFill/>
                </a:ln>
                <a:solidFill>
                  <a:sysClr val="windowText" lastClr="000000"/>
                </a:solidFill>
                <a:effectLst/>
                <a:uLnTx/>
                <a:uFillTx/>
                <a:latin typeface="Arial"/>
                <a:ea typeface="+mn-ea"/>
                <a:cs typeface="Arial"/>
              </a:rPr>
              <a:t>design</a:t>
            </a:r>
            <a:r>
              <a:rPr kumimoji="0" sz="1850" b="1" i="0" u="none" strike="noStrike" kern="0" cap="none" spc="15" normalizeH="0" baseline="0" noProof="0" dirty="0">
                <a:ln>
                  <a:noFill/>
                </a:ln>
                <a:solidFill>
                  <a:sysClr val="windowText" lastClr="000000"/>
                </a:solidFill>
                <a:effectLst/>
                <a:uLnTx/>
                <a:uFillTx/>
                <a:latin typeface="Arial"/>
                <a:ea typeface="+mn-ea"/>
                <a:cs typeface="Arial"/>
              </a:rPr>
              <a:t> </a:t>
            </a:r>
            <a:r>
              <a:rPr kumimoji="0" sz="1850" b="1" i="0" u="none" strike="noStrike" kern="0" cap="none" spc="0" normalizeH="0" baseline="0" noProof="0" dirty="0">
                <a:ln>
                  <a:noFill/>
                </a:ln>
                <a:solidFill>
                  <a:sysClr val="windowText" lastClr="000000"/>
                </a:solidFill>
                <a:effectLst/>
                <a:uLnTx/>
                <a:uFillTx/>
                <a:latin typeface="Arial"/>
                <a:ea typeface="+mn-ea"/>
                <a:cs typeface="Arial"/>
              </a:rPr>
              <a:t>(phase</a:t>
            </a:r>
            <a:r>
              <a:rPr kumimoji="0" sz="1850" b="1" i="0" u="none" strike="noStrike" kern="0" cap="none" spc="10" normalizeH="0" baseline="0" noProof="0" dirty="0">
                <a:ln>
                  <a:noFill/>
                </a:ln>
                <a:solidFill>
                  <a:sysClr val="windowText" lastClr="000000"/>
                </a:solidFill>
                <a:effectLst/>
                <a:uLnTx/>
                <a:uFillTx/>
                <a:latin typeface="Arial"/>
                <a:ea typeface="+mn-ea"/>
                <a:cs typeface="Arial"/>
              </a:rPr>
              <a:t> </a:t>
            </a:r>
            <a:r>
              <a:rPr kumimoji="0" sz="1850" b="1" i="0" u="none" strike="noStrike" kern="0" cap="none" spc="0" normalizeH="0" baseline="0" noProof="0" dirty="0">
                <a:ln>
                  <a:noFill/>
                </a:ln>
                <a:solidFill>
                  <a:sysClr val="windowText" lastClr="000000"/>
                </a:solidFill>
                <a:effectLst/>
                <a:uLnTx/>
                <a:uFillTx/>
                <a:latin typeface="Arial"/>
                <a:ea typeface="+mn-ea"/>
                <a:cs typeface="Arial"/>
              </a:rPr>
              <a:t>3</a:t>
            </a:r>
            <a:r>
              <a:rPr kumimoji="0" sz="1850" b="1" i="0" u="none" strike="noStrike" kern="0" cap="none" spc="30" normalizeH="0" baseline="0" noProof="0" dirty="0">
                <a:ln>
                  <a:noFill/>
                </a:ln>
                <a:solidFill>
                  <a:sysClr val="windowText" lastClr="000000"/>
                </a:solidFill>
                <a:effectLst/>
                <a:uLnTx/>
                <a:uFillTx/>
                <a:latin typeface="Arial"/>
                <a:ea typeface="+mn-ea"/>
                <a:cs typeface="Arial"/>
              </a:rPr>
              <a:t> </a:t>
            </a:r>
            <a:r>
              <a:rPr kumimoji="0" sz="1850" b="1" i="0" u="none" strike="noStrike" kern="0" cap="none" spc="0" normalizeH="0" baseline="0" noProof="0" dirty="0">
                <a:ln>
                  <a:noFill/>
                </a:ln>
                <a:solidFill>
                  <a:sysClr val="windowText" lastClr="000000"/>
                </a:solidFill>
                <a:effectLst/>
                <a:uLnTx/>
                <a:uFillTx/>
                <a:latin typeface="Arial"/>
                <a:ea typeface="+mn-ea"/>
                <a:cs typeface="Arial"/>
              </a:rPr>
              <a:t>–</a:t>
            </a:r>
            <a:r>
              <a:rPr kumimoji="0" sz="1850" b="1" i="0" u="none" strike="noStrike" kern="0" cap="none" spc="55" normalizeH="0" baseline="0" noProof="0" dirty="0">
                <a:ln>
                  <a:noFill/>
                </a:ln>
                <a:solidFill>
                  <a:sysClr val="windowText" lastClr="000000"/>
                </a:solidFill>
                <a:effectLst/>
                <a:uLnTx/>
                <a:uFillTx/>
                <a:latin typeface="Arial"/>
                <a:ea typeface="+mn-ea"/>
                <a:cs typeface="Arial"/>
              </a:rPr>
              <a:t> </a:t>
            </a:r>
            <a:r>
              <a:rPr kumimoji="0" sz="1850" b="1" i="0" u="none" strike="noStrike" kern="0" cap="none" spc="-20" normalizeH="0" baseline="0" noProof="0" dirty="0">
                <a:ln>
                  <a:noFill/>
                </a:ln>
                <a:solidFill>
                  <a:sysClr val="windowText" lastClr="000000"/>
                </a:solidFill>
                <a:effectLst/>
                <a:uLnTx/>
                <a:uFillTx/>
                <a:latin typeface="Arial"/>
                <a:ea typeface="+mn-ea"/>
                <a:cs typeface="Arial"/>
              </a:rPr>
              <a:t>DESTINY-</a:t>
            </a:r>
            <a:r>
              <a:rPr kumimoji="0" sz="1850" b="1" i="0" u="none" strike="noStrike" kern="0" cap="none" spc="-10" normalizeH="0" baseline="0" noProof="0" dirty="0">
                <a:ln>
                  <a:noFill/>
                </a:ln>
                <a:solidFill>
                  <a:sysClr val="windowText" lastClr="000000"/>
                </a:solidFill>
                <a:effectLst/>
                <a:uLnTx/>
                <a:uFillTx/>
                <a:latin typeface="Arial"/>
                <a:ea typeface="+mn-ea"/>
                <a:cs typeface="Arial"/>
              </a:rPr>
              <a:t>Breast04)</a:t>
            </a:r>
            <a:endParaRPr kumimoji="0" sz="1850" b="0" i="0" u="none" strike="noStrike" kern="0" cap="none" spc="0" normalizeH="0" baseline="0" noProof="0">
              <a:ln>
                <a:noFill/>
              </a:ln>
              <a:solidFill>
                <a:sysClr val="windowText" lastClr="000000"/>
              </a:solidFill>
              <a:effectLst/>
              <a:uLnTx/>
              <a:uFillTx/>
              <a:latin typeface="Arial"/>
              <a:ea typeface="+mn-ea"/>
              <a:cs typeface="Arial"/>
            </a:endParaRPr>
          </a:p>
          <a:p>
            <a:pPr marL="0" marR="5080" lvl="0" indent="0" algn="r" defTabSz="914400" rtl="0" eaLnBrk="1" fontAlgn="auto" latinLnBrk="0" hangingPunct="1">
              <a:lnSpc>
                <a:spcPts val="2045"/>
              </a:lnSpc>
              <a:spcBef>
                <a:spcPts val="0"/>
              </a:spcBef>
              <a:spcAft>
                <a:spcPts val="0"/>
              </a:spcAft>
              <a:buClrTx/>
              <a:buSzTx/>
              <a:buFontTx/>
              <a:buNone/>
              <a:tabLst/>
              <a:defRPr/>
            </a:pPr>
            <a:r>
              <a:rPr kumimoji="0" sz="1850" b="1" i="0" u="none" strike="noStrike" kern="0" cap="none" spc="-25" normalizeH="0" baseline="0" noProof="0" dirty="0">
                <a:ln>
                  <a:noFill/>
                </a:ln>
                <a:solidFill>
                  <a:sysClr val="windowText" lastClr="000000"/>
                </a:solidFill>
                <a:effectLst/>
                <a:uLnTx/>
                <a:uFillTx/>
                <a:latin typeface="Arial Narrow"/>
                <a:ea typeface="+mn-ea"/>
                <a:cs typeface="Arial Narrow"/>
              </a:rPr>
              <a:t>PFS</a:t>
            </a:r>
            <a:endParaRPr kumimoji="0" sz="1850" b="0" i="0" u="none" strike="noStrike" kern="0" cap="none" spc="0" normalizeH="0" baseline="0" noProof="0">
              <a:ln>
                <a:noFill/>
              </a:ln>
              <a:solidFill>
                <a:sysClr val="windowText" lastClr="000000"/>
              </a:solidFill>
              <a:effectLst/>
              <a:uLnTx/>
              <a:uFillTx/>
              <a:latin typeface="Arial Narrow"/>
              <a:ea typeface="+mn-ea"/>
              <a:cs typeface="Arial Narrow"/>
            </a:endParaRPr>
          </a:p>
        </p:txBody>
      </p:sp>
      <p:pic>
        <p:nvPicPr>
          <p:cNvPr id="4" name="object 4"/>
          <p:cNvPicPr/>
          <p:nvPr/>
        </p:nvPicPr>
        <p:blipFill>
          <a:blip r:embed="rId4" cstate="print">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7209650" y="4023018"/>
            <a:ext cx="4506302" cy="2519803"/>
          </a:xfrm>
          <a:prstGeom prst="rect">
            <a:avLst/>
          </a:prstGeom>
        </p:spPr>
      </p:pic>
      <p:sp>
        <p:nvSpPr>
          <p:cNvPr id="5" name="object 5"/>
          <p:cNvSpPr txBox="1"/>
          <p:nvPr/>
        </p:nvSpPr>
        <p:spPr>
          <a:xfrm>
            <a:off x="7121333" y="4152908"/>
            <a:ext cx="309245" cy="311150"/>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1850" b="1" i="0" u="none" strike="noStrike" kern="0" cap="none" spc="-25" normalizeH="0" baseline="0" noProof="0" dirty="0">
                <a:ln>
                  <a:noFill/>
                </a:ln>
                <a:solidFill>
                  <a:sysClr val="windowText" lastClr="000000"/>
                </a:solidFill>
                <a:effectLst/>
                <a:uLnTx/>
                <a:uFillTx/>
                <a:latin typeface="Arial Narrow"/>
                <a:ea typeface="+mn-ea"/>
                <a:cs typeface="Arial Narrow"/>
              </a:rPr>
              <a:t>OS</a:t>
            </a:r>
            <a:endParaRPr kumimoji="0" sz="1850" b="0" i="0" u="none" strike="noStrike" kern="0" cap="none" spc="0" normalizeH="0" baseline="0" noProof="0">
              <a:ln>
                <a:noFill/>
              </a:ln>
              <a:solidFill>
                <a:sysClr val="windowText" lastClr="000000"/>
              </a:solidFill>
              <a:effectLst/>
              <a:uLnTx/>
              <a:uFillTx/>
              <a:latin typeface="Arial Narrow"/>
              <a:ea typeface="+mn-ea"/>
              <a:cs typeface="Arial Narrow"/>
            </a:endParaRPr>
          </a:p>
        </p:txBody>
      </p:sp>
      <p:pic>
        <p:nvPicPr>
          <p:cNvPr id="6" name="object 6"/>
          <p:cNvPicPr/>
          <p:nvPr/>
        </p:nvPicPr>
        <p:blipFill>
          <a:blip r:embed="rId6" cstate="print">
            <a:extLst>
              <a:ext uri="{BEBA8EAE-BF5A-486C-A8C5-ECC9F3942E4B}">
                <a14:imgProps xmlns:a14="http://schemas.microsoft.com/office/drawing/2010/main">
                  <a14:imgLayer r:embed="rId7">
                    <a14:imgEffect>
                      <a14:sharpenSoften amount="25000"/>
                    </a14:imgEffect>
                  </a14:imgLayer>
                </a14:imgProps>
              </a:ext>
            </a:extLst>
          </a:blip>
          <a:stretch>
            <a:fillRect/>
          </a:stretch>
        </p:blipFill>
        <p:spPr>
          <a:xfrm>
            <a:off x="264591" y="1677428"/>
            <a:ext cx="6369976" cy="1991487"/>
          </a:xfrm>
          <a:prstGeom prst="rect">
            <a:avLst/>
          </a:prstGeom>
        </p:spPr>
      </p:pic>
      <p:sp>
        <p:nvSpPr>
          <p:cNvPr id="7" name="object 7"/>
          <p:cNvSpPr txBox="1"/>
          <p:nvPr/>
        </p:nvSpPr>
        <p:spPr>
          <a:xfrm>
            <a:off x="605027" y="4018747"/>
            <a:ext cx="458470" cy="311150"/>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1850" b="1" i="0" u="none" strike="noStrike" kern="0" cap="none" spc="-25" normalizeH="0" baseline="0" noProof="0" dirty="0">
                <a:ln>
                  <a:noFill/>
                </a:ln>
                <a:solidFill>
                  <a:sysClr val="windowText" lastClr="000000"/>
                </a:solidFill>
                <a:effectLst/>
                <a:uLnTx/>
                <a:uFillTx/>
                <a:latin typeface="Arial Narrow"/>
                <a:ea typeface="+mn-ea"/>
                <a:cs typeface="Arial Narrow"/>
              </a:rPr>
              <a:t>ORR</a:t>
            </a:r>
            <a:endParaRPr kumimoji="0" sz="1850" b="0" i="0" u="none" strike="noStrike" kern="0" cap="none" spc="0" normalizeH="0" baseline="0" noProof="0">
              <a:ln>
                <a:noFill/>
              </a:ln>
              <a:solidFill>
                <a:sysClr val="windowText" lastClr="000000"/>
              </a:solidFill>
              <a:effectLst/>
              <a:uLnTx/>
              <a:uFillTx/>
              <a:latin typeface="Arial Narrow"/>
              <a:ea typeface="+mn-ea"/>
              <a:cs typeface="Arial Narrow"/>
            </a:endParaRPr>
          </a:p>
        </p:txBody>
      </p:sp>
      <p:pic>
        <p:nvPicPr>
          <p:cNvPr id="8" name="object 8"/>
          <p:cNvPicPr/>
          <p:nvPr/>
        </p:nvPicPr>
        <p:blipFill>
          <a:blip r:embed="rId8" cstate="print">
            <a:extLst>
              <a:ext uri="{BEBA8EAE-BF5A-486C-A8C5-ECC9F3942E4B}">
                <a14:imgProps xmlns:a14="http://schemas.microsoft.com/office/drawing/2010/main">
                  <a14:imgLayer r:embed="rId9">
                    <a14:imgEffect>
                      <a14:sharpenSoften amount="25000"/>
                    </a14:imgEffect>
                  </a14:imgLayer>
                </a14:imgProps>
              </a:ext>
            </a:extLst>
          </a:blip>
          <a:stretch>
            <a:fillRect/>
          </a:stretch>
        </p:blipFill>
        <p:spPr>
          <a:xfrm>
            <a:off x="368567" y="3745103"/>
            <a:ext cx="6162014" cy="2670797"/>
          </a:xfrm>
          <a:prstGeom prst="rect">
            <a:avLst/>
          </a:prstGeom>
        </p:spPr>
      </p:pic>
      <p:sp>
        <p:nvSpPr>
          <p:cNvPr id="9" name="object 9"/>
          <p:cNvSpPr txBox="1"/>
          <p:nvPr/>
        </p:nvSpPr>
        <p:spPr>
          <a:xfrm>
            <a:off x="2188591" y="6577145"/>
            <a:ext cx="7814309"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dirty="0">
                <a:ln>
                  <a:noFill/>
                </a:ln>
                <a:solidFill>
                  <a:sysClr val="windowText" lastClr="000000"/>
                </a:solidFill>
                <a:effectLst/>
                <a:uLnTx/>
                <a:uFillTx/>
                <a:latin typeface="Arial"/>
                <a:ea typeface="+mn-ea"/>
                <a:cs typeface="Arial"/>
              </a:rPr>
              <a:t>Modi</a:t>
            </a:r>
            <a:r>
              <a:rPr kumimoji="0" sz="1400" b="0" i="0" u="none" strike="noStrike" kern="0" cap="none" spc="-3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S et</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al.</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N</a:t>
            </a:r>
            <a:r>
              <a:rPr kumimoji="0" sz="1400" b="0" i="1" u="none" strike="noStrike" kern="0" cap="none" spc="-5"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Engl</a:t>
            </a:r>
            <a:r>
              <a:rPr kumimoji="0" sz="1400" b="0" i="1"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J</a:t>
            </a:r>
            <a:r>
              <a:rPr kumimoji="0" sz="1400" b="0" i="1" u="none" strike="noStrike" kern="0" cap="none" spc="-5"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Med</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t>
            </a:r>
            <a:r>
              <a:rPr kumimoji="0" sz="1400" b="0" i="0" u="none" strike="noStrike" kern="0" cap="none" spc="-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2022;387(1):9-</a:t>
            </a:r>
            <a:r>
              <a:rPr kumimoji="0" sz="1400" b="0" i="0" u="none" strike="noStrike" kern="0" cap="none" spc="0" normalizeH="0" baseline="0" noProof="0" dirty="0">
                <a:ln>
                  <a:noFill/>
                </a:ln>
                <a:solidFill>
                  <a:sysClr val="windowText" lastClr="000000"/>
                </a:solidFill>
                <a:effectLst/>
                <a:uLnTx/>
                <a:uFillTx/>
                <a:latin typeface="Arial"/>
                <a:ea typeface="+mn-ea"/>
                <a:cs typeface="Arial"/>
              </a:rPr>
              <a:t>20.</a:t>
            </a:r>
            <a:r>
              <a:rPr kumimoji="0" sz="1400" b="0" i="0" u="none" strike="noStrike" kern="0" cap="none" spc="34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Modi</a:t>
            </a:r>
            <a:r>
              <a:rPr kumimoji="0" sz="14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S</a:t>
            </a:r>
            <a:r>
              <a:rPr kumimoji="0" sz="14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et</a:t>
            </a:r>
            <a:r>
              <a:rPr kumimoji="0" sz="14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al.</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2023</a:t>
            </a:r>
            <a:r>
              <a:rPr kumimoji="0" sz="14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ESMO</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 Congress.</a:t>
            </a:r>
            <a:r>
              <a:rPr kumimoji="0" sz="1400" b="0" i="0" u="none" strike="noStrike" kern="0" cap="none" spc="-1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Abstract</a:t>
            </a:r>
            <a:r>
              <a:rPr kumimoji="0" sz="14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376O.</a:t>
            </a:r>
            <a:endParaRPr kumimoji="0" sz="1400" b="0" i="0" u="none" strike="noStrike" kern="0" cap="none" spc="0" normalizeH="0" baseline="0" noProof="0" dirty="0">
              <a:ln>
                <a:noFill/>
              </a:ln>
              <a:solidFill>
                <a:sysClr val="windowText" lastClr="000000"/>
              </a:solidFill>
              <a:effectLst/>
              <a:uLnTx/>
              <a:uFillTx/>
              <a:latin typeface="Arial"/>
              <a:ea typeface="+mn-ea"/>
              <a:cs typeface="Arial"/>
            </a:endParaRPr>
          </a:p>
        </p:txBody>
      </p:sp>
      <p:sp>
        <p:nvSpPr>
          <p:cNvPr id="10" name="object 10"/>
          <p:cNvSpPr txBox="1">
            <a:spLocks noGrp="1"/>
          </p:cNvSpPr>
          <p:nvPr>
            <p:ph type="title"/>
          </p:nvPr>
        </p:nvSpPr>
        <p:spPr>
          <a:xfrm>
            <a:off x="1115790" y="58161"/>
            <a:ext cx="9960610" cy="1068070"/>
          </a:xfrm>
          <a:prstGeom prst="rect">
            <a:avLst/>
          </a:prstGeom>
        </p:spPr>
        <p:txBody>
          <a:bodyPr vert="horz" wrap="square" lIns="0" tIns="74295" rIns="0" bIns="0" rtlCol="0">
            <a:spAutoFit/>
          </a:bodyPr>
          <a:lstStyle/>
          <a:p>
            <a:pPr marL="467995" marR="5080" indent="-455930">
              <a:lnSpc>
                <a:spcPts val="3890"/>
              </a:lnSpc>
              <a:spcBef>
                <a:spcPts val="585"/>
              </a:spcBef>
            </a:pPr>
            <a:r>
              <a:rPr sz="3600" spc="-10" dirty="0"/>
              <a:t>Trastuzumab</a:t>
            </a:r>
            <a:r>
              <a:rPr sz="3600" spc="-85" dirty="0"/>
              <a:t> </a:t>
            </a:r>
            <a:r>
              <a:rPr sz="3600" dirty="0"/>
              <a:t>Deruxtecan</a:t>
            </a:r>
            <a:r>
              <a:rPr sz="3600" spc="-90" dirty="0"/>
              <a:t> </a:t>
            </a:r>
            <a:r>
              <a:rPr sz="3600" dirty="0"/>
              <a:t>vs</a:t>
            </a:r>
            <a:r>
              <a:rPr sz="3600" spc="-80" dirty="0"/>
              <a:t> </a:t>
            </a:r>
            <a:r>
              <a:rPr sz="3600" dirty="0"/>
              <a:t>Chemotherapy</a:t>
            </a:r>
            <a:r>
              <a:rPr sz="3600" spc="-85" dirty="0"/>
              <a:t> </a:t>
            </a:r>
            <a:r>
              <a:rPr sz="3600" spc="-25" dirty="0"/>
              <a:t>in </a:t>
            </a:r>
            <a:r>
              <a:rPr sz="3600" dirty="0"/>
              <a:t>Previously</a:t>
            </a:r>
            <a:r>
              <a:rPr sz="3600" spc="-85" dirty="0"/>
              <a:t> </a:t>
            </a:r>
            <a:r>
              <a:rPr sz="3600" dirty="0"/>
              <a:t>Treated</a:t>
            </a:r>
            <a:r>
              <a:rPr sz="3600" spc="-90" dirty="0"/>
              <a:t> </a:t>
            </a:r>
            <a:r>
              <a:rPr sz="3600" spc="-10" dirty="0"/>
              <a:t>HER2-</a:t>
            </a:r>
            <a:r>
              <a:rPr sz="3600" dirty="0"/>
              <a:t>Low</a:t>
            </a:r>
            <a:r>
              <a:rPr sz="3600" spc="-90" dirty="0"/>
              <a:t> </a:t>
            </a:r>
            <a:r>
              <a:rPr sz="3600" dirty="0"/>
              <a:t>BC</a:t>
            </a:r>
            <a:r>
              <a:rPr sz="3600" spc="-80" dirty="0"/>
              <a:t> </a:t>
            </a:r>
            <a:r>
              <a:rPr sz="3600" spc="-30" dirty="0"/>
              <a:t>(DB-</a:t>
            </a:r>
            <a:r>
              <a:rPr sz="3600" spc="-25" dirty="0"/>
              <a:t>04)</a:t>
            </a:r>
            <a:endParaRPr sz="3600" dirty="0"/>
          </a:p>
        </p:txBody>
      </p:sp>
      <p:sp>
        <p:nvSpPr>
          <p:cNvPr id="11" name="Rectangle 10">
            <a:extLst>
              <a:ext uri="{FF2B5EF4-FFF2-40B4-BE49-F238E27FC236}">
                <a16:creationId xmlns:a16="http://schemas.microsoft.com/office/drawing/2014/main" id="{9A7C5B28-CA82-08EE-4A56-2730D22B07D4}"/>
              </a:ext>
            </a:extLst>
          </p:cNvPr>
          <p:cNvSpPr/>
          <p:nvPr/>
        </p:nvSpPr>
        <p:spPr>
          <a:xfrm>
            <a:off x="11529060" y="3429000"/>
            <a:ext cx="373380" cy="46968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5C92C0E9-863B-D10D-C7C0-F8D078115E9A}"/>
              </a:ext>
            </a:extLst>
          </p:cNvPr>
          <p:cNvSpPr/>
          <p:nvPr/>
        </p:nvSpPr>
        <p:spPr>
          <a:xfrm>
            <a:off x="11529060" y="6073140"/>
            <a:ext cx="373380" cy="46968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14601986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6081052" y="1432433"/>
            <a:ext cx="6019949" cy="3779507"/>
          </a:xfrm>
          <a:prstGeom prst="rect">
            <a:avLst/>
          </a:prstGeom>
        </p:spPr>
      </p:pic>
      <p:pic>
        <p:nvPicPr>
          <p:cNvPr id="3" name="object 3"/>
          <p:cNvPicPr/>
          <p:nvPr/>
        </p:nvPicPr>
        <p:blipFill>
          <a:blip r:embed="rId4" cstate="print">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24005" y="1436458"/>
            <a:ext cx="5922857" cy="3780482"/>
          </a:xfrm>
          <a:prstGeom prst="rect">
            <a:avLst/>
          </a:prstGeom>
        </p:spPr>
      </p:pic>
      <p:sp>
        <p:nvSpPr>
          <p:cNvPr id="4" name="object 4"/>
          <p:cNvSpPr txBox="1"/>
          <p:nvPr/>
        </p:nvSpPr>
        <p:spPr>
          <a:xfrm>
            <a:off x="222271" y="5351725"/>
            <a:ext cx="10938510" cy="1464945"/>
          </a:xfrm>
          <a:prstGeom prst="rect">
            <a:avLst/>
          </a:prstGeom>
        </p:spPr>
        <p:txBody>
          <a:bodyPr vert="horz" wrap="square" lIns="0" tIns="15875" rIns="0" bIns="0" rtlCol="0">
            <a:spAutoFit/>
          </a:bodyPr>
          <a:lstStyle/>
          <a:p>
            <a:pPr marL="246379" marR="0" lvl="0" indent="-228600" algn="l" defTabSz="914400" rtl="0" eaLnBrk="1" fontAlgn="auto" latinLnBrk="0" hangingPunct="1">
              <a:lnSpc>
                <a:spcPct val="100000"/>
              </a:lnSpc>
              <a:spcBef>
                <a:spcPts val="125"/>
              </a:spcBef>
              <a:spcAft>
                <a:spcPts val="0"/>
              </a:spcAft>
              <a:buClrTx/>
              <a:buSzTx/>
              <a:buFont typeface="Arial"/>
              <a:buChar char="•"/>
              <a:tabLst>
                <a:tab pos="246379" algn="l"/>
              </a:tabLst>
              <a:defRPr/>
            </a:pPr>
            <a:r>
              <a:rPr kumimoji="0" sz="1700" b="0" i="0" u="none" strike="noStrike" kern="0" cap="none" spc="0" normalizeH="0" baseline="0" noProof="0" dirty="0">
                <a:ln>
                  <a:noFill/>
                </a:ln>
                <a:solidFill>
                  <a:sysClr val="windowText" lastClr="000000"/>
                </a:solidFill>
                <a:effectLst/>
                <a:uLnTx/>
                <a:uFillTx/>
                <a:latin typeface="Arial"/>
                <a:ea typeface="+mn-ea"/>
                <a:cs typeface="Arial"/>
              </a:rPr>
              <a:t>Median</a:t>
            </a:r>
            <a:r>
              <a:rPr kumimoji="0" sz="1700" b="0" i="0" u="none" strike="noStrike" kern="0" cap="none" spc="5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FU</a:t>
            </a:r>
            <a:r>
              <a:rPr kumimoji="0" sz="17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now</a:t>
            </a:r>
            <a:r>
              <a:rPr kumimoji="0" sz="1700" b="0" i="0" u="none" strike="noStrike" kern="0" cap="none" spc="5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32</a:t>
            </a:r>
            <a:r>
              <a:rPr kumimoji="0" sz="17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months</a:t>
            </a:r>
            <a:r>
              <a:rPr kumimoji="0" sz="1700" b="0" i="0" u="none" strike="noStrike" kern="0" cap="none" spc="6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vs</a:t>
            </a:r>
            <a:r>
              <a:rPr kumimoji="0" sz="17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18.4</a:t>
            </a:r>
            <a:r>
              <a:rPr kumimoji="0" sz="1700" b="0" i="0" u="none" strike="noStrike" kern="0" cap="none" spc="6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at</a:t>
            </a:r>
            <a:r>
              <a:rPr kumimoji="0" sz="17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primary</a:t>
            </a:r>
            <a:r>
              <a:rPr kumimoji="0" sz="17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10" normalizeH="0" baseline="0" noProof="0" dirty="0">
                <a:ln>
                  <a:noFill/>
                </a:ln>
                <a:solidFill>
                  <a:sysClr val="windowText" lastClr="000000"/>
                </a:solidFill>
                <a:effectLst/>
                <a:uLnTx/>
                <a:uFillTx/>
                <a:latin typeface="Arial"/>
                <a:ea typeface="+mn-ea"/>
                <a:cs typeface="Arial"/>
              </a:rPr>
              <a:t>analysis</a:t>
            </a:r>
            <a:endParaRPr kumimoji="0" sz="1700" b="0" i="0" u="none" strike="noStrike" kern="0" cap="none" spc="0" normalizeH="0" baseline="0" noProof="0">
              <a:ln>
                <a:noFill/>
              </a:ln>
              <a:solidFill>
                <a:sysClr val="windowText" lastClr="000000"/>
              </a:solidFill>
              <a:effectLst/>
              <a:uLnTx/>
              <a:uFillTx/>
              <a:latin typeface="Arial"/>
              <a:ea typeface="+mn-ea"/>
              <a:cs typeface="Arial"/>
            </a:endParaRPr>
          </a:p>
          <a:p>
            <a:pPr marL="246379" marR="0" lvl="0" indent="-228600" algn="l" defTabSz="914400" rtl="0" eaLnBrk="1" fontAlgn="auto" latinLnBrk="0" hangingPunct="1">
              <a:lnSpc>
                <a:spcPct val="100000"/>
              </a:lnSpc>
              <a:spcBef>
                <a:spcPts val="50"/>
              </a:spcBef>
              <a:spcAft>
                <a:spcPts val="0"/>
              </a:spcAft>
              <a:buClrTx/>
              <a:buSzTx/>
              <a:buFontTx/>
              <a:buChar char="•"/>
              <a:tabLst>
                <a:tab pos="246379" algn="l"/>
              </a:tabLst>
              <a:defRPr/>
            </a:pPr>
            <a:r>
              <a:rPr kumimoji="0" sz="1700" b="0" i="0" u="none" strike="noStrike" kern="0" cap="none" spc="0" normalizeH="0" baseline="0" noProof="0" dirty="0">
                <a:ln>
                  <a:noFill/>
                </a:ln>
                <a:solidFill>
                  <a:sysClr val="windowText" lastClr="000000"/>
                </a:solidFill>
                <a:effectLst/>
                <a:uLnTx/>
                <a:uFillTx/>
                <a:latin typeface="Arial"/>
                <a:ea typeface="+mn-ea"/>
                <a:cs typeface="Arial"/>
              </a:rPr>
              <a:t>There</a:t>
            </a:r>
            <a:r>
              <a:rPr kumimoji="0" sz="1700" b="0" i="0" u="none" strike="noStrike" kern="0" cap="none" spc="5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was</a:t>
            </a:r>
            <a:r>
              <a:rPr kumimoji="0" sz="1700" b="0" i="0" u="none" strike="noStrike" kern="0" cap="none" spc="6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a</a:t>
            </a:r>
            <a:r>
              <a:rPr kumimoji="0" sz="1700" b="0" i="0" u="none" strike="noStrike" kern="0" cap="none" spc="3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42%</a:t>
            </a:r>
            <a:r>
              <a:rPr kumimoji="0" sz="1700" b="0" i="0" u="none" strike="noStrike" kern="0" cap="none" spc="6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reduction</a:t>
            </a:r>
            <a:r>
              <a:rPr kumimoji="0" sz="1700" b="0" i="0" u="none" strike="noStrike" kern="0" cap="none" spc="5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in</a:t>
            </a:r>
            <a:r>
              <a:rPr kumimoji="0" sz="17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risk</a:t>
            </a:r>
            <a:r>
              <a:rPr kumimoji="0" sz="17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of</a:t>
            </a:r>
            <a:r>
              <a:rPr kumimoji="0" sz="17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death</a:t>
            </a:r>
            <a:r>
              <a:rPr kumimoji="0" sz="1700" b="0" i="0" u="none" strike="noStrike" kern="0" cap="none" spc="5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and</a:t>
            </a:r>
            <a:r>
              <a:rPr kumimoji="0" sz="17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71%</a:t>
            </a:r>
            <a:r>
              <a:rPr kumimoji="0" sz="1700" b="0" i="0" u="none" strike="noStrike" kern="0" cap="none" spc="5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reduction</a:t>
            </a:r>
            <a:r>
              <a:rPr kumimoji="0" sz="1700" b="0" i="0" u="none" strike="noStrike" kern="0" cap="none" spc="5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in</a:t>
            </a:r>
            <a:r>
              <a:rPr kumimoji="0" sz="17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risk</a:t>
            </a:r>
            <a:r>
              <a:rPr kumimoji="0" sz="17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of</a:t>
            </a:r>
            <a:r>
              <a:rPr kumimoji="0" sz="17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disease</a:t>
            </a:r>
            <a:r>
              <a:rPr kumimoji="0" sz="1700" b="0" i="0" u="none" strike="noStrike" kern="0" cap="none" spc="5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progression</a:t>
            </a:r>
            <a:r>
              <a:rPr kumimoji="0" sz="17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or</a:t>
            </a:r>
            <a:r>
              <a:rPr kumimoji="0" sz="1700" b="0" i="0" u="none" strike="noStrike" kern="0" cap="none" spc="5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death</a:t>
            </a:r>
            <a:r>
              <a:rPr kumimoji="0" sz="1700" b="0" i="0" u="none" strike="noStrike" kern="0" cap="none" spc="5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for</a:t>
            </a:r>
            <a:r>
              <a:rPr kumimoji="0" sz="1700" b="0" i="0" u="none" strike="noStrike" kern="0" cap="none" spc="6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25" normalizeH="0" baseline="0" noProof="0" dirty="0">
                <a:ln>
                  <a:noFill/>
                </a:ln>
                <a:solidFill>
                  <a:sysClr val="windowText" lastClr="000000"/>
                </a:solidFill>
                <a:effectLst/>
                <a:uLnTx/>
                <a:uFillTx/>
                <a:latin typeface="Arial"/>
                <a:ea typeface="+mn-ea"/>
                <a:cs typeface="Arial"/>
              </a:rPr>
              <a:t>HR−</a:t>
            </a:r>
            <a:endParaRPr kumimoji="0" sz="1700" b="0" i="0" u="none" strike="noStrike" kern="0" cap="none" spc="0" normalizeH="0" baseline="0" noProof="0">
              <a:ln>
                <a:noFill/>
              </a:ln>
              <a:solidFill>
                <a:sysClr val="windowText" lastClr="000000"/>
              </a:solidFill>
              <a:effectLst/>
              <a:uLnTx/>
              <a:uFillTx/>
              <a:latin typeface="Arial"/>
              <a:ea typeface="+mn-ea"/>
              <a:cs typeface="Arial"/>
            </a:endParaRPr>
          </a:p>
          <a:p>
            <a:pPr marL="246379" marR="0" lvl="0" indent="0" algn="l" defTabSz="914400" rtl="0" eaLnBrk="1" fontAlgn="auto" latinLnBrk="0" hangingPunct="1">
              <a:lnSpc>
                <a:spcPct val="100000"/>
              </a:lnSpc>
              <a:spcBef>
                <a:spcPts val="35"/>
              </a:spcBef>
              <a:spcAft>
                <a:spcPts val="0"/>
              </a:spcAft>
              <a:buClrTx/>
              <a:buSzTx/>
              <a:buFontTx/>
              <a:buNone/>
              <a:tabLst/>
              <a:defRPr/>
            </a:pPr>
            <a:r>
              <a:rPr kumimoji="0" sz="1700" b="0" i="0" u="none" strike="noStrike" kern="0" cap="none" spc="0" normalizeH="0" baseline="0" noProof="0" dirty="0">
                <a:ln>
                  <a:noFill/>
                </a:ln>
                <a:solidFill>
                  <a:sysClr val="windowText" lastClr="000000"/>
                </a:solidFill>
                <a:effectLst/>
                <a:uLnTx/>
                <a:uFillTx/>
                <a:latin typeface="Arial"/>
                <a:ea typeface="+mn-ea"/>
                <a:cs typeface="Arial"/>
              </a:rPr>
              <a:t>patients</a:t>
            </a:r>
            <a:r>
              <a:rPr kumimoji="0" sz="1700" b="0" i="0" u="none" strike="noStrike" kern="0" cap="none" spc="7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receiving</a:t>
            </a:r>
            <a:r>
              <a:rPr kumimoji="0" sz="17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700" b="0" i="0" u="none" strike="noStrike" kern="0" cap="none" spc="-45" normalizeH="0" baseline="0" noProof="0" dirty="0">
                <a:ln>
                  <a:noFill/>
                </a:ln>
                <a:solidFill>
                  <a:sysClr val="windowText" lastClr="000000"/>
                </a:solidFill>
                <a:effectLst/>
                <a:uLnTx/>
                <a:uFillTx/>
                <a:latin typeface="Arial"/>
                <a:ea typeface="+mn-ea"/>
                <a:cs typeface="Arial"/>
              </a:rPr>
              <a:t>T-</a:t>
            </a:r>
            <a:r>
              <a:rPr kumimoji="0" sz="1700" b="0" i="0" u="none" strike="noStrike" kern="0" cap="none" spc="0" normalizeH="0" baseline="0" noProof="0" dirty="0">
                <a:ln>
                  <a:noFill/>
                </a:ln>
                <a:solidFill>
                  <a:sysClr val="windowText" lastClr="000000"/>
                </a:solidFill>
                <a:effectLst/>
                <a:uLnTx/>
                <a:uFillTx/>
                <a:latin typeface="Arial"/>
                <a:ea typeface="+mn-ea"/>
                <a:cs typeface="Arial"/>
              </a:rPr>
              <a:t>DXd</a:t>
            </a:r>
            <a:r>
              <a:rPr kumimoji="0" sz="1700" b="0" i="0" u="none" strike="noStrike" kern="0" cap="none" spc="7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compared</a:t>
            </a:r>
            <a:r>
              <a:rPr kumimoji="0" sz="1700" b="0" i="0" u="none" strike="noStrike" kern="0" cap="none" spc="7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0" normalizeH="0" baseline="0" noProof="0" dirty="0">
                <a:ln>
                  <a:noFill/>
                </a:ln>
                <a:solidFill>
                  <a:sysClr val="windowText" lastClr="000000"/>
                </a:solidFill>
                <a:effectLst/>
                <a:uLnTx/>
                <a:uFillTx/>
                <a:latin typeface="Arial"/>
                <a:ea typeface="+mn-ea"/>
                <a:cs typeface="Arial"/>
              </a:rPr>
              <a:t>with</a:t>
            </a:r>
            <a:r>
              <a:rPr kumimoji="0" sz="17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700" b="0" i="0" u="none" strike="noStrike" kern="0" cap="none" spc="-25" normalizeH="0" baseline="0" noProof="0" dirty="0">
                <a:ln>
                  <a:noFill/>
                </a:ln>
                <a:solidFill>
                  <a:sysClr val="windowText" lastClr="000000"/>
                </a:solidFill>
                <a:effectLst/>
                <a:uLnTx/>
                <a:uFillTx/>
                <a:latin typeface="Arial"/>
                <a:ea typeface="+mn-ea"/>
                <a:cs typeface="Arial"/>
              </a:rPr>
              <a:t>TPC</a:t>
            </a:r>
            <a:endParaRPr kumimoji="0" sz="1700" b="0" i="0" u="none" strike="noStrike" kern="0" cap="none" spc="0" normalizeH="0" baseline="0" noProof="0">
              <a:ln>
                <a:noFill/>
              </a:ln>
              <a:solidFill>
                <a:sysClr val="windowText" lastClr="000000"/>
              </a:solidFill>
              <a:effectLst/>
              <a:uLnTx/>
              <a:uFillTx/>
              <a:latin typeface="Arial"/>
              <a:ea typeface="+mn-ea"/>
              <a:cs typeface="Arial"/>
            </a:endParaRPr>
          </a:p>
          <a:p>
            <a:pPr marL="12700" marR="0" lvl="0" indent="0" algn="l" defTabSz="914400" rtl="0" eaLnBrk="1" fontAlgn="auto" latinLnBrk="0" hangingPunct="1">
              <a:lnSpc>
                <a:spcPct val="100000"/>
              </a:lnSpc>
              <a:spcBef>
                <a:spcPts val="1290"/>
              </a:spcBef>
              <a:spcAft>
                <a:spcPts val="0"/>
              </a:spcAft>
              <a:buClrTx/>
              <a:buSzTx/>
              <a:buFontTx/>
              <a:buNone/>
              <a:tabLst/>
              <a:defRPr/>
            </a:pPr>
            <a:r>
              <a:rPr kumimoji="0" sz="1000" b="0" i="0" u="none" strike="noStrike" kern="0" cap="none" spc="0" normalizeH="0" baseline="0" noProof="0" dirty="0">
                <a:ln>
                  <a:noFill/>
                </a:ln>
                <a:solidFill>
                  <a:sysClr val="windowText" lastClr="000000"/>
                </a:solidFill>
                <a:effectLst/>
                <a:uLnTx/>
                <a:uFillTx/>
                <a:latin typeface="Arial"/>
                <a:ea typeface="+mn-ea"/>
                <a:cs typeface="Arial"/>
              </a:rPr>
              <a:t>BICR,</a:t>
            </a:r>
            <a:r>
              <a:rPr kumimoji="0" sz="10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blinded</a:t>
            </a:r>
            <a:r>
              <a:rPr kumimoji="0" sz="10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10" normalizeH="0" baseline="0" noProof="0" dirty="0">
                <a:ln>
                  <a:noFill/>
                </a:ln>
                <a:solidFill>
                  <a:sysClr val="windowText" lastClr="000000"/>
                </a:solidFill>
                <a:effectLst/>
                <a:uLnTx/>
                <a:uFillTx/>
                <a:latin typeface="Arial"/>
                <a:ea typeface="+mn-ea"/>
                <a:cs typeface="Arial"/>
              </a:rPr>
              <a:t>independent</a:t>
            </a:r>
            <a:r>
              <a:rPr kumimoji="0" sz="10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central</a:t>
            </a:r>
            <a:r>
              <a:rPr kumimoji="0" sz="100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review;</a:t>
            </a:r>
            <a:r>
              <a:rPr kumimoji="0" sz="1000" b="0" i="0" u="none" strike="noStrike" kern="0" cap="none" spc="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HR,</a:t>
            </a:r>
            <a:r>
              <a:rPr kumimoji="0" sz="100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hormone</a:t>
            </a:r>
            <a:r>
              <a:rPr kumimoji="0" sz="10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receptor;</a:t>
            </a:r>
            <a:r>
              <a:rPr kumimoji="0" sz="10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mo,</a:t>
            </a:r>
            <a:r>
              <a:rPr kumimoji="0" sz="10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month;</a:t>
            </a:r>
            <a:r>
              <a:rPr kumimoji="0" sz="1000" b="0" i="0" u="none" strike="noStrike" kern="0" cap="none" spc="-5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NE,</a:t>
            </a:r>
            <a:r>
              <a:rPr kumimoji="0" sz="10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not</a:t>
            </a:r>
            <a:r>
              <a:rPr kumimoji="0" sz="10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evaluable;</a:t>
            </a:r>
            <a:r>
              <a:rPr kumimoji="0" sz="10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OS,</a:t>
            </a:r>
            <a:r>
              <a:rPr kumimoji="0" sz="10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overall</a:t>
            </a:r>
            <a:r>
              <a:rPr kumimoji="0" sz="10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survival;</a:t>
            </a:r>
            <a:r>
              <a:rPr kumimoji="0" sz="10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35" normalizeH="0" baseline="0" noProof="0" dirty="0">
                <a:ln>
                  <a:noFill/>
                </a:ln>
                <a:solidFill>
                  <a:sysClr val="windowText" lastClr="000000"/>
                </a:solidFill>
                <a:effectLst/>
                <a:uLnTx/>
                <a:uFillTx/>
                <a:latin typeface="Arial"/>
                <a:ea typeface="+mn-ea"/>
                <a:cs typeface="Arial"/>
              </a:rPr>
              <a:t>T-</a:t>
            </a:r>
            <a:r>
              <a:rPr kumimoji="0" sz="1000" b="0" i="0" u="none" strike="noStrike" kern="0" cap="none" spc="0" normalizeH="0" baseline="0" noProof="0" dirty="0">
                <a:ln>
                  <a:noFill/>
                </a:ln>
                <a:solidFill>
                  <a:sysClr val="windowText" lastClr="000000"/>
                </a:solidFill>
                <a:effectLst/>
                <a:uLnTx/>
                <a:uFillTx/>
                <a:latin typeface="Arial"/>
                <a:ea typeface="+mn-ea"/>
                <a:cs typeface="Arial"/>
              </a:rPr>
              <a:t>DXd,</a:t>
            </a:r>
            <a:r>
              <a:rPr kumimoji="0" sz="10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trastuzumab</a:t>
            </a:r>
            <a:r>
              <a:rPr kumimoji="0" sz="10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deruxtecan;</a:t>
            </a:r>
            <a:r>
              <a:rPr kumimoji="0" sz="1000" b="0" i="0" u="none" strike="noStrike" kern="0" cap="none" spc="-5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TPC,</a:t>
            </a:r>
            <a:r>
              <a:rPr kumimoji="0" sz="10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treatment</a:t>
            </a:r>
            <a:r>
              <a:rPr kumimoji="0" sz="10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of</a:t>
            </a:r>
            <a:r>
              <a:rPr kumimoji="0" sz="100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10" normalizeH="0" baseline="0" noProof="0" dirty="0">
                <a:ln>
                  <a:noFill/>
                </a:ln>
                <a:solidFill>
                  <a:sysClr val="windowText" lastClr="000000"/>
                </a:solidFill>
                <a:effectLst/>
                <a:uLnTx/>
                <a:uFillTx/>
                <a:latin typeface="Arial"/>
                <a:ea typeface="+mn-ea"/>
                <a:cs typeface="Arial"/>
              </a:rPr>
              <a:t>physician’s</a:t>
            </a:r>
            <a:r>
              <a:rPr kumimoji="0" sz="1000" b="0" i="0" u="none" strike="noStrike" kern="0" cap="none" spc="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10" normalizeH="0" baseline="0" noProof="0" dirty="0">
                <a:ln>
                  <a:noFill/>
                </a:ln>
                <a:solidFill>
                  <a:sysClr val="windowText" lastClr="000000"/>
                </a:solidFill>
                <a:effectLst/>
                <a:uLnTx/>
                <a:uFillTx/>
                <a:latin typeface="Arial"/>
                <a:ea typeface="+mn-ea"/>
                <a:cs typeface="Arial"/>
              </a:rPr>
              <a:t>choice.</a:t>
            </a:r>
            <a:endParaRPr kumimoji="0" sz="1000" b="0" i="0" u="none" strike="noStrike" kern="0" cap="none" spc="0" normalizeH="0" baseline="0" noProof="0">
              <a:ln>
                <a:noFill/>
              </a:ln>
              <a:solidFill>
                <a:sysClr val="windowText" lastClr="000000"/>
              </a:solidFill>
              <a:effectLst/>
              <a:uLnTx/>
              <a:uFillTx/>
              <a:latin typeface="Arial"/>
              <a:ea typeface="+mn-ea"/>
              <a:cs typeface="Arial"/>
            </a:endParaRPr>
          </a:p>
          <a:p>
            <a:pPr marL="2171065" marR="0" lvl="0" indent="0" algn="l" defTabSz="914400" rtl="0" eaLnBrk="1" fontAlgn="auto" latinLnBrk="0" hangingPunct="1">
              <a:lnSpc>
                <a:spcPct val="100000"/>
              </a:lnSpc>
              <a:spcBef>
                <a:spcPts val="930"/>
              </a:spcBef>
              <a:spcAft>
                <a:spcPts val="0"/>
              </a:spcAft>
              <a:buClrTx/>
              <a:buSzTx/>
              <a:buFontTx/>
              <a:buNone/>
              <a:tabLst/>
              <a:defRPr/>
            </a:pPr>
            <a:r>
              <a:rPr kumimoji="0" sz="1400" b="0" i="0" u="none" strike="noStrike" kern="0" cap="none" spc="0" normalizeH="0" baseline="0" noProof="0" dirty="0">
                <a:ln>
                  <a:noFill/>
                </a:ln>
                <a:solidFill>
                  <a:sysClr val="windowText" lastClr="000000"/>
                </a:solidFill>
                <a:effectLst/>
                <a:uLnTx/>
                <a:uFillTx/>
                <a:latin typeface="Arial"/>
                <a:ea typeface="+mn-ea"/>
                <a:cs typeface="Arial"/>
              </a:rPr>
              <a:t>Modi</a:t>
            </a:r>
            <a:r>
              <a:rPr kumimoji="0" sz="1400" b="0" i="0" u="none" strike="noStrike" kern="0" cap="none" spc="-3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S et</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al.</a:t>
            </a:r>
            <a:r>
              <a:rPr kumimoji="0" sz="14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N</a:t>
            </a:r>
            <a:r>
              <a:rPr kumimoji="0" sz="1400" b="0" i="1" u="none" strike="noStrike" kern="0" cap="none" spc="-5"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Engl</a:t>
            </a:r>
            <a:r>
              <a:rPr kumimoji="0" sz="1400" b="0" i="1" u="none" strike="noStrike" kern="0" cap="none" spc="-25"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J</a:t>
            </a:r>
            <a:r>
              <a:rPr kumimoji="0" sz="1400" b="0" i="1" u="none" strike="noStrike" kern="0" cap="none" spc="-5"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Med</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t>
            </a:r>
            <a:r>
              <a:rPr kumimoji="0" sz="1400" b="0" i="0" u="none" strike="noStrike" kern="0" cap="none" spc="-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2022;387(1):9-</a:t>
            </a:r>
            <a:r>
              <a:rPr kumimoji="0" sz="1400" b="0" i="0" u="none" strike="noStrike" kern="0" cap="none" spc="0" normalizeH="0" baseline="0" noProof="0" dirty="0">
                <a:ln>
                  <a:noFill/>
                </a:ln>
                <a:solidFill>
                  <a:sysClr val="windowText" lastClr="000000"/>
                </a:solidFill>
                <a:effectLst/>
                <a:uLnTx/>
                <a:uFillTx/>
                <a:latin typeface="Arial"/>
                <a:ea typeface="+mn-ea"/>
                <a:cs typeface="Arial"/>
              </a:rPr>
              <a:t>20.</a:t>
            </a:r>
            <a:r>
              <a:rPr kumimoji="0" sz="1400" b="0" i="0" u="none" strike="noStrike" kern="0" cap="none" spc="35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Modi</a:t>
            </a:r>
            <a:r>
              <a:rPr kumimoji="0" sz="14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S.</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2023</a:t>
            </a:r>
            <a:r>
              <a:rPr kumimoji="0" sz="14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ESMO</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 Congress.</a:t>
            </a:r>
            <a:r>
              <a:rPr kumimoji="0" sz="1400" b="0" i="0" u="none" strike="noStrike" kern="0" cap="none" spc="-1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Abstract</a:t>
            </a:r>
            <a:r>
              <a:rPr kumimoji="0" sz="1400" b="0" i="0" u="none" strike="noStrike" kern="0" cap="none" spc="-5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376O.</a:t>
            </a:r>
            <a:endParaRPr kumimoji="0" sz="1400" b="0" i="0" u="none" strike="noStrike" kern="0" cap="none" spc="0" normalizeH="0" baseline="0" noProof="0">
              <a:ln>
                <a:noFill/>
              </a:ln>
              <a:solidFill>
                <a:sysClr val="windowText" lastClr="000000"/>
              </a:solidFill>
              <a:effectLst/>
              <a:uLnTx/>
              <a:uFillTx/>
              <a:latin typeface="Arial"/>
              <a:ea typeface="+mn-ea"/>
              <a:cs typeface="Arial"/>
            </a:endParaRPr>
          </a:p>
        </p:txBody>
      </p:sp>
      <p:graphicFrame>
        <p:nvGraphicFramePr>
          <p:cNvPr id="5" name="object 5"/>
          <p:cNvGraphicFramePr>
            <a:graphicFrameLocks noGrp="1"/>
          </p:cNvGraphicFramePr>
          <p:nvPr/>
        </p:nvGraphicFramePr>
        <p:xfrm>
          <a:off x="3148507" y="1361017"/>
          <a:ext cx="3199129" cy="1219200"/>
        </p:xfrm>
        <a:graphic>
          <a:graphicData uri="http://schemas.openxmlformats.org/drawingml/2006/table">
            <a:tbl>
              <a:tblPr firstRow="1" bandRow="1">
                <a:tableStyleId>{2D5ABB26-0587-4C30-8999-92F81FD0307C}</a:tableStyleId>
              </a:tblPr>
              <a:tblGrid>
                <a:gridCol w="626745">
                  <a:extLst>
                    <a:ext uri="{9D8B030D-6E8A-4147-A177-3AD203B41FA5}">
                      <a16:colId xmlns:a16="http://schemas.microsoft.com/office/drawing/2014/main" val="20000"/>
                    </a:ext>
                  </a:extLst>
                </a:gridCol>
                <a:gridCol w="897890">
                  <a:extLst>
                    <a:ext uri="{9D8B030D-6E8A-4147-A177-3AD203B41FA5}">
                      <a16:colId xmlns:a16="http://schemas.microsoft.com/office/drawing/2014/main" val="20001"/>
                    </a:ext>
                  </a:extLst>
                </a:gridCol>
                <a:gridCol w="897889">
                  <a:extLst>
                    <a:ext uri="{9D8B030D-6E8A-4147-A177-3AD203B41FA5}">
                      <a16:colId xmlns:a16="http://schemas.microsoft.com/office/drawing/2014/main" val="20002"/>
                    </a:ext>
                  </a:extLst>
                </a:gridCol>
                <a:gridCol w="776605">
                  <a:extLst>
                    <a:ext uri="{9D8B030D-6E8A-4147-A177-3AD203B41FA5}">
                      <a16:colId xmlns:a16="http://schemas.microsoft.com/office/drawing/2014/main" val="20003"/>
                    </a:ext>
                  </a:extLst>
                </a:gridCol>
              </a:tblGrid>
              <a:tr h="406400">
                <a:tc>
                  <a:txBody>
                    <a:bodyPr/>
                    <a:lstStyle/>
                    <a:p>
                      <a:pPr marL="31750" marR="135890">
                        <a:lnSpc>
                          <a:spcPct val="100000"/>
                        </a:lnSpc>
                        <a:spcBef>
                          <a:spcPts val="455"/>
                        </a:spcBef>
                      </a:pPr>
                      <a:r>
                        <a:rPr sz="900" spc="-10" dirty="0">
                          <a:latin typeface="Arial"/>
                          <a:cs typeface="Arial"/>
                        </a:rPr>
                        <a:t>Median </a:t>
                      </a:r>
                      <a:r>
                        <a:rPr sz="900" dirty="0">
                          <a:latin typeface="Arial"/>
                          <a:cs typeface="Arial"/>
                        </a:rPr>
                        <a:t>(95%</a:t>
                      </a:r>
                      <a:r>
                        <a:rPr sz="900" spc="-15" dirty="0">
                          <a:latin typeface="Arial"/>
                          <a:cs typeface="Arial"/>
                        </a:rPr>
                        <a:t> </a:t>
                      </a:r>
                      <a:r>
                        <a:rPr sz="900" spc="-25" dirty="0">
                          <a:latin typeface="Arial"/>
                          <a:cs typeface="Arial"/>
                        </a:rPr>
                        <a:t>CI)</a:t>
                      </a:r>
                      <a:endParaRPr sz="900">
                        <a:latin typeface="Arial"/>
                        <a:cs typeface="Arial"/>
                      </a:endParaRPr>
                    </a:p>
                  </a:txBody>
                  <a:tcPr marL="0" marR="0" marT="57785" marB="0">
                    <a:lnR w="12700">
                      <a:solidFill>
                        <a:srgbClr val="000000"/>
                      </a:solidFill>
                      <a:prstDash val="solid"/>
                    </a:lnR>
                  </a:tcPr>
                </a:tc>
                <a:tc>
                  <a:txBody>
                    <a:bodyPr/>
                    <a:lstStyle/>
                    <a:p>
                      <a:pPr marL="246379" marR="239395" indent="33020">
                        <a:lnSpc>
                          <a:spcPct val="100000"/>
                        </a:lnSpc>
                        <a:spcBef>
                          <a:spcPts val="455"/>
                        </a:spcBef>
                      </a:pPr>
                      <a:r>
                        <a:rPr sz="900" b="1" spc="-10" dirty="0">
                          <a:solidFill>
                            <a:srgbClr val="FFFFFF"/>
                          </a:solidFill>
                          <a:latin typeface="Arial"/>
                          <a:cs typeface="Arial"/>
                        </a:rPr>
                        <a:t>T-</a:t>
                      </a:r>
                      <a:r>
                        <a:rPr sz="900" b="1" spc="-25" dirty="0">
                          <a:solidFill>
                            <a:srgbClr val="FFFFFF"/>
                          </a:solidFill>
                          <a:latin typeface="Arial"/>
                          <a:cs typeface="Arial"/>
                        </a:rPr>
                        <a:t>DXd </a:t>
                      </a:r>
                      <a:r>
                        <a:rPr sz="900" b="1" dirty="0">
                          <a:solidFill>
                            <a:srgbClr val="FFFFFF"/>
                          </a:solidFill>
                          <a:latin typeface="Arial"/>
                          <a:cs typeface="Arial"/>
                        </a:rPr>
                        <a:t>(n</a:t>
                      </a:r>
                      <a:r>
                        <a:rPr sz="900" b="1" spc="-5" dirty="0">
                          <a:solidFill>
                            <a:srgbClr val="FFFFFF"/>
                          </a:solidFill>
                          <a:latin typeface="Arial"/>
                          <a:cs typeface="Arial"/>
                        </a:rPr>
                        <a:t> </a:t>
                      </a:r>
                      <a:r>
                        <a:rPr sz="900" b="1" dirty="0">
                          <a:solidFill>
                            <a:srgbClr val="FFFFFF"/>
                          </a:solidFill>
                          <a:latin typeface="Arial"/>
                          <a:cs typeface="Arial"/>
                        </a:rPr>
                        <a:t>=</a:t>
                      </a:r>
                      <a:r>
                        <a:rPr sz="900" b="1" spc="-15" dirty="0">
                          <a:solidFill>
                            <a:srgbClr val="FFFFFF"/>
                          </a:solidFill>
                          <a:latin typeface="Arial"/>
                          <a:cs typeface="Arial"/>
                        </a:rPr>
                        <a:t> </a:t>
                      </a:r>
                      <a:r>
                        <a:rPr sz="900" b="1" spc="-25" dirty="0">
                          <a:solidFill>
                            <a:srgbClr val="FFFFFF"/>
                          </a:solidFill>
                          <a:latin typeface="Arial"/>
                          <a:cs typeface="Arial"/>
                        </a:rPr>
                        <a:t>40)</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447B"/>
                    </a:solidFill>
                  </a:tcPr>
                </a:tc>
                <a:tc>
                  <a:txBody>
                    <a:bodyPr/>
                    <a:lstStyle/>
                    <a:p>
                      <a:pPr marL="246379" marR="239395" indent="86360">
                        <a:lnSpc>
                          <a:spcPct val="100000"/>
                        </a:lnSpc>
                        <a:spcBef>
                          <a:spcPts val="455"/>
                        </a:spcBef>
                      </a:pPr>
                      <a:r>
                        <a:rPr sz="900" b="1" spc="-25" dirty="0">
                          <a:solidFill>
                            <a:srgbClr val="FFFFFF"/>
                          </a:solidFill>
                          <a:latin typeface="Arial"/>
                          <a:cs typeface="Arial"/>
                        </a:rPr>
                        <a:t>TPC </a:t>
                      </a:r>
                      <a:r>
                        <a:rPr sz="900" b="1" dirty="0">
                          <a:solidFill>
                            <a:srgbClr val="FFFFFF"/>
                          </a:solidFill>
                          <a:latin typeface="Arial"/>
                          <a:cs typeface="Arial"/>
                        </a:rPr>
                        <a:t>(n</a:t>
                      </a:r>
                      <a:r>
                        <a:rPr sz="900" b="1" spc="-5" dirty="0">
                          <a:solidFill>
                            <a:srgbClr val="FFFFFF"/>
                          </a:solidFill>
                          <a:latin typeface="Arial"/>
                          <a:cs typeface="Arial"/>
                        </a:rPr>
                        <a:t> </a:t>
                      </a:r>
                      <a:r>
                        <a:rPr sz="900" b="1" dirty="0">
                          <a:solidFill>
                            <a:srgbClr val="FFFFFF"/>
                          </a:solidFill>
                          <a:latin typeface="Arial"/>
                          <a:cs typeface="Arial"/>
                        </a:rPr>
                        <a:t>=</a:t>
                      </a:r>
                      <a:r>
                        <a:rPr sz="900" b="1" spc="-15" dirty="0">
                          <a:solidFill>
                            <a:srgbClr val="FFFFFF"/>
                          </a:solidFill>
                          <a:latin typeface="Arial"/>
                          <a:cs typeface="Arial"/>
                        </a:rPr>
                        <a:t> </a:t>
                      </a:r>
                      <a:r>
                        <a:rPr sz="900" b="1" spc="-25" dirty="0">
                          <a:solidFill>
                            <a:srgbClr val="FFFFFF"/>
                          </a:solidFill>
                          <a:latin typeface="Arial"/>
                          <a:cs typeface="Arial"/>
                        </a:rPr>
                        <a:t>18)</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828283"/>
                    </a:solidFill>
                  </a:tcPr>
                </a:tc>
                <a:tc>
                  <a:txBody>
                    <a:bodyPr/>
                    <a:lstStyle/>
                    <a:p>
                      <a:pPr marL="121285" marR="24130">
                        <a:lnSpc>
                          <a:spcPct val="100000"/>
                        </a:lnSpc>
                        <a:spcBef>
                          <a:spcPts val="455"/>
                        </a:spcBef>
                      </a:pPr>
                      <a:r>
                        <a:rPr sz="900" dirty="0">
                          <a:latin typeface="Arial"/>
                          <a:cs typeface="Arial"/>
                        </a:rPr>
                        <a:t>Hazard</a:t>
                      </a:r>
                      <a:r>
                        <a:rPr sz="900" spc="-35" dirty="0">
                          <a:latin typeface="Arial"/>
                          <a:cs typeface="Arial"/>
                        </a:rPr>
                        <a:t> </a:t>
                      </a:r>
                      <a:r>
                        <a:rPr sz="900" spc="-10" dirty="0">
                          <a:latin typeface="Arial"/>
                          <a:cs typeface="Arial"/>
                        </a:rPr>
                        <a:t>ratio </a:t>
                      </a:r>
                      <a:r>
                        <a:rPr sz="900" dirty="0">
                          <a:latin typeface="Arial"/>
                          <a:cs typeface="Arial"/>
                        </a:rPr>
                        <a:t>(95%</a:t>
                      </a:r>
                      <a:r>
                        <a:rPr sz="900" spc="-15" dirty="0">
                          <a:latin typeface="Arial"/>
                          <a:cs typeface="Arial"/>
                        </a:rPr>
                        <a:t> </a:t>
                      </a:r>
                      <a:r>
                        <a:rPr sz="900" spc="-25" dirty="0">
                          <a:latin typeface="Arial"/>
                          <a:cs typeface="Arial"/>
                        </a:rPr>
                        <a:t>CI)</a:t>
                      </a:r>
                      <a:endParaRPr sz="900">
                        <a:latin typeface="Arial"/>
                        <a:cs typeface="Arial"/>
                      </a:endParaRPr>
                    </a:p>
                  </a:txBody>
                  <a:tcPr marL="0" marR="0" marT="57785" marB="0">
                    <a:lnL w="12700">
                      <a:solidFill>
                        <a:srgbClr val="000000"/>
                      </a:solidFill>
                      <a:prstDash val="solid"/>
                    </a:lnL>
                  </a:tcPr>
                </a:tc>
                <a:extLst>
                  <a:ext uri="{0D108BD9-81ED-4DB2-BD59-A6C34878D82A}">
                    <a16:rowId xmlns:a16="http://schemas.microsoft.com/office/drawing/2014/main" val="10000"/>
                  </a:ext>
                </a:extLst>
              </a:tr>
              <a:tr h="406400">
                <a:tc>
                  <a:txBody>
                    <a:bodyPr/>
                    <a:lstStyle/>
                    <a:p>
                      <a:pPr marL="31750" marR="128270">
                        <a:lnSpc>
                          <a:spcPct val="100000"/>
                        </a:lnSpc>
                        <a:spcBef>
                          <a:spcPts val="455"/>
                        </a:spcBef>
                      </a:pPr>
                      <a:r>
                        <a:rPr sz="900" spc="-10" dirty="0">
                          <a:latin typeface="Arial"/>
                          <a:cs typeface="Arial"/>
                        </a:rPr>
                        <a:t>Primary analysis</a:t>
                      </a:r>
                      <a:r>
                        <a:rPr sz="900" spc="-15" baseline="27777" dirty="0">
                          <a:latin typeface="Arial"/>
                          <a:cs typeface="Arial"/>
                        </a:rPr>
                        <a:t>1</a:t>
                      </a:r>
                      <a:endParaRPr sz="900" baseline="27777">
                        <a:latin typeface="Arial"/>
                        <a:cs typeface="Arial"/>
                      </a:endParaRPr>
                    </a:p>
                  </a:txBody>
                  <a:tcPr marL="0" marR="0" marT="57785" marB="0">
                    <a:lnR w="12700">
                      <a:solidFill>
                        <a:srgbClr val="000000"/>
                      </a:solidFill>
                      <a:prstDash val="solid"/>
                    </a:lnR>
                  </a:tcPr>
                </a:tc>
                <a:tc>
                  <a:txBody>
                    <a:bodyPr/>
                    <a:lstStyle/>
                    <a:p>
                      <a:pPr marL="199390" marR="193675" indent="40640">
                        <a:lnSpc>
                          <a:spcPct val="100000"/>
                        </a:lnSpc>
                        <a:spcBef>
                          <a:spcPts val="455"/>
                        </a:spcBef>
                      </a:pPr>
                      <a:r>
                        <a:rPr sz="900" dirty="0">
                          <a:latin typeface="Arial"/>
                          <a:cs typeface="Arial"/>
                        </a:rPr>
                        <a:t>18.2</a:t>
                      </a:r>
                      <a:r>
                        <a:rPr sz="900" spc="-10" dirty="0">
                          <a:latin typeface="Arial"/>
                          <a:cs typeface="Arial"/>
                        </a:rPr>
                        <a:t> </a:t>
                      </a:r>
                      <a:r>
                        <a:rPr sz="900" spc="-35" dirty="0">
                          <a:latin typeface="Arial"/>
                          <a:cs typeface="Arial"/>
                        </a:rPr>
                        <a:t>mo </a:t>
                      </a:r>
                      <a:r>
                        <a:rPr sz="900" spc="-10" dirty="0">
                          <a:latin typeface="Arial"/>
                          <a:cs typeface="Arial"/>
                        </a:rPr>
                        <a:t>(13.6-</a:t>
                      </a:r>
                      <a:r>
                        <a:rPr sz="900" spc="-25" dirty="0">
                          <a:latin typeface="Arial"/>
                          <a:cs typeface="Arial"/>
                        </a:rPr>
                        <a:t>NE)</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6EBF8"/>
                    </a:solidFill>
                  </a:tcPr>
                </a:tc>
                <a:tc>
                  <a:txBody>
                    <a:bodyPr/>
                    <a:lstStyle/>
                    <a:p>
                      <a:pPr marL="272415">
                        <a:lnSpc>
                          <a:spcPct val="100000"/>
                        </a:lnSpc>
                        <a:spcBef>
                          <a:spcPts val="455"/>
                        </a:spcBef>
                      </a:pPr>
                      <a:r>
                        <a:rPr sz="900" dirty="0">
                          <a:latin typeface="Arial"/>
                          <a:cs typeface="Arial"/>
                        </a:rPr>
                        <a:t>8.3</a:t>
                      </a:r>
                      <a:r>
                        <a:rPr sz="900" spc="-10" dirty="0">
                          <a:latin typeface="Arial"/>
                          <a:cs typeface="Arial"/>
                        </a:rPr>
                        <a:t> </a:t>
                      </a:r>
                      <a:r>
                        <a:rPr sz="900" spc="-25" dirty="0">
                          <a:latin typeface="Arial"/>
                          <a:cs typeface="Arial"/>
                        </a:rPr>
                        <a:t>mo</a:t>
                      </a:r>
                      <a:endParaRPr sz="900">
                        <a:latin typeface="Arial"/>
                        <a:cs typeface="Arial"/>
                      </a:endParaRPr>
                    </a:p>
                    <a:p>
                      <a:pPr marL="199390">
                        <a:lnSpc>
                          <a:spcPct val="100000"/>
                        </a:lnSpc>
                      </a:pPr>
                      <a:r>
                        <a:rPr sz="900" spc="-10" dirty="0">
                          <a:latin typeface="Arial"/>
                          <a:cs typeface="Arial"/>
                        </a:rPr>
                        <a:t>(5.6-20.6)</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7F7F7"/>
                    </a:solidFill>
                  </a:tcPr>
                </a:tc>
                <a:tc>
                  <a:txBody>
                    <a:bodyPr/>
                    <a:lstStyle/>
                    <a:p>
                      <a:pPr marL="121285">
                        <a:lnSpc>
                          <a:spcPct val="100000"/>
                        </a:lnSpc>
                        <a:spcBef>
                          <a:spcPts val="455"/>
                        </a:spcBef>
                      </a:pPr>
                      <a:r>
                        <a:rPr sz="900" spc="-20" dirty="0">
                          <a:latin typeface="Arial"/>
                          <a:cs typeface="Arial"/>
                        </a:rPr>
                        <a:t>0.48</a:t>
                      </a:r>
                      <a:endParaRPr sz="900">
                        <a:latin typeface="Arial"/>
                        <a:cs typeface="Arial"/>
                      </a:endParaRPr>
                    </a:p>
                    <a:p>
                      <a:pPr marL="121285">
                        <a:lnSpc>
                          <a:spcPct val="100000"/>
                        </a:lnSpc>
                      </a:pPr>
                      <a:r>
                        <a:rPr sz="900" spc="-10" dirty="0">
                          <a:latin typeface="Arial"/>
                          <a:cs typeface="Arial"/>
                        </a:rPr>
                        <a:t>(0.24-0.95)</a:t>
                      </a:r>
                      <a:endParaRPr sz="900">
                        <a:latin typeface="Arial"/>
                        <a:cs typeface="Arial"/>
                      </a:endParaRPr>
                    </a:p>
                  </a:txBody>
                  <a:tcPr marL="0" marR="0" marT="57785" marB="0">
                    <a:lnL w="12700">
                      <a:solidFill>
                        <a:srgbClr val="000000"/>
                      </a:solidFill>
                      <a:prstDash val="solid"/>
                    </a:lnL>
                  </a:tcPr>
                </a:tc>
                <a:extLst>
                  <a:ext uri="{0D108BD9-81ED-4DB2-BD59-A6C34878D82A}">
                    <a16:rowId xmlns:a16="http://schemas.microsoft.com/office/drawing/2014/main" val="10001"/>
                  </a:ext>
                </a:extLst>
              </a:tr>
              <a:tr h="406400">
                <a:tc>
                  <a:txBody>
                    <a:bodyPr/>
                    <a:lstStyle/>
                    <a:p>
                      <a:pPr marL="31750" marR="128270">
                        <a:lnSpc>
                          <a:spcPct val="100000"/>
                        </a:lnSpc>
                        <a:spcBef>
                          <a:spcPts val="455"/>
                        </a:spcBef>
                      </a:pPr>
                      <a:r>
                        <a:rPr sz="900" b="1" spc="-10" dirty="0">
                          <a:latin typeface="Arial"/>
                          <a:cs typeface="Arial"/>
                        </a:rPr>
                        <a:t>Updated analysis</a:t>
                      </a:r>
                      <a:endParaRPr sz="900">
                        <a:latin typeface="Arial"/>
                        <a:cs typeface="Arial"/>
                      </a:endParaRPr>
                    </a:p>
                  </a:txBody>
                  <a:tcPr marL="0" marR="0" marT="57785" marB="0">
                    <a:lnR w="12700">
                      <a:solidFill>
                        <a:srgbClr val="000000"/>
                      </a:solidFill>
                      <a:prstDash val="solid"/>
                    </a:lnR>
                  </a:tcPr>
                </a:tc>
                <a:tc>
                  <a:txBody>
                    <a:bodyPr/>
                    <a:lstStyle/>
                    <a:p>
                      <a:pPr marL="234315">
                        <a:lnSpc>
                          <a:spcPct val="100000"/>
                        </a:lnSpc>
                        <a:spcBef>
                          <a:spcPts val="455"/>
                        </a:spcBef>
                      </a:pPr>
                      <a:r>
                        <a:rPr sz="900" b="1" dirty="0">
                          <a:latin typeface="Arial"/>
                          <a:cs typeface="Arial"/>
                        </a:rPr>
                        <a:t>17.1</a:t>
                      </a:r>
                      <a:r>
                        <a:rPr sz="900" b="1" spc="-20" dirty="0">
                          <a:latin typeface="Arial"/>
                          <a:cs typeface="Arial"/>
                        </a:rPr>
                        <a:t> </a:t>
                      </a:r>
                      <a:r>
                        <a:rPr sz="900" b="1" spc="-35" dirty="0">
                          <a:latin typeface="Arial"/>
                          <a:cs typeface="Arial"/>
                        </a:rPr>
                        <a:t>mo</a:t>
                      </a:r>
                      <a:endParaRPr sz="900">
                        <a:latin typeface="Arial"/>
                        <a:cs typeface="Arial"/>
                      </a:endParaRPr>
                    </a:p>
                    <a:p>
                      <a:pPr marL="167005">
                        <a:lnSpc>
                          <a:spcPct val="100000"/>
                        </a:lnSpc>
                      </a:pPr>
                      <a:r>
                        <a:rPr sz="900" b="1" spc="-10" dirty="0">
                          <a:latin typeface="Arial"/>
                          <a:cs typeface="Arial"/>
                        </a:rPr>
                        <a:t>(13.6-</a:t>
                      </a:r>
                      <a:r>
                        <a:rPr sz="900" b="1" spc="-20" dirty="0">
                          <a:latin typeface="Arial"/>
                          <a:cs typeface="Arial"/>
                        </a:rPr>
                        <a:t>23.0)</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6EBF8"/>
                    </a:solidFill>
                  </a:tcPr>
                </a:tc>
                <a:tc>
                  <a:txBody>
                    <a:bodyPr/>
                    <a:lstStyle/>
                    <a:p>
                      <a:pPr marL="266065">
                        <a:lnSpc>
                          <a:spcPct val="100000"/>
                        </a:lnSpc>
                        <a:spcBef>
                          <a:spcPts val="455"/>
                        </a:spcBef>
                      </a:pPr>
                      <a:r>
                        <a:rPr sz="900" b="1" dirty="0">
                          <a:latin typeface="Arial"/>
                          <a:cs typeface="Arial"/>
                        </a:rPr>
                        <a:t>8.3</a:t>
                      </a:r>
                      <a:r>
                        <a:rPr sz="900" b="1" spc="-10" dirty="0">
                          <a:latin typeface="Arial"/>
                          <a:cs typeface="Arial"/>
                        </a:rPr>
                        <a:t> </a:t>
                      </a:r>
                      <a:r>
                        <a:rPr sz="900" b="1" spc="-25" dirty="0">
                          <a:latin typeface="Arial"/>
                          <a:cs typeface="Arial"/>
                        </a:rPr>
                        <a:t>mo</a:t>
                      </a:r>
                      <a:endParaRPr sz="900">
                        <a:latin typeface="Arial"/>
                        <a:cs typeface="Arial"/>
                      </a:endParaRPr>
                    </a:p>
                    <a:p>
                      <a:pPr marL="199390">
                        <a:lnSpc>
                          <a:spcPct val="100000"/>
                        </a:lnSpc>
                      </a:pPr>
                      <a:r>
                        <a:rPr sz="900" b="1" spc="-10" dirty="0">
                          <a:latin typeface="Arial"/>
                          <a:cs typeface="Arial"/>
                        </a:rPr>
                        <a:t>(5.6-20.4)</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7F7F7"/>
                    </a:solidFill>
                  </a:tcPr>
                </a:tc>
                <a:tc>
                  <a:txBody>
                    <a:bodyPr/>
                    <a:lstStyle/>
                    <a:p>
                      <a:pPr marL="121285">
                        <a:lnSpc>
                          <a:spcPct val="100000"/>
                        </a:lnSpc>
                        <a:spcBef>
                          <a:spcPts val="455"/>
                        </a:spcBef>
                      </a:pPr>
                      <a:r>
                        <a:rPr sz="900" b="1" spc="-20" dirty="0">
                          <a:latin typeface="Arial"/>
                          <a:cs typeface="Arial"/>
                        </a:rPr>
                        <a:t>0.58</a:t>
                      </a:r>
                      <a:endParaRPr sz="900">
                        <a:latin typeface="Arial"/>
                        <a:cs typeface="Arial"/>
                      </a:endParaRPr>
                    </a:p>
                    <a:p>
                      <a:pPr marL="121285">
                        <a:lnSpc>
                          <a:spcPct val="100000"/>
                        </a:lnSpc>
                      </a:pPr>
                      <a:r>
                        <a:rPr sz="900" b="1" spc="-10" dirty="0">
                          <a:latin typeface="Arial"/>
                          <a:cs typeface="Arial"/>
                        </a:rPr>
                        <a:t>(0.31-1.08)</a:t>
                      </a:r>
                      <a:endParaRPr sz="900">
                        <a:latin typeface="Arial"/>
                        <a:cs typeface="Arial"/>
                      </a:endParaRPr>
                    </a:p>
                  </a:txBody>
                  <a:tcPr marL="0" marR="0" marT="57785" marB="0">
                    <a:lnL w="12700">
                      <a:solidFill>
                        <a:srgbClr val="000000"/>
                      </a:solidFill>
                      <a:prstDash val="solid"/>
                    </a:lnL>
                  </a:tcPr>
                </a:tc>
                <a:extLst>
                  <a:ext uri="{0D108BD9-81ED-4DB2-BD59-A6C34878D82A}">
                    <a16:rowId xmlns:a16="http://schemas.microsoft.com/office/drawing/2014/main" val="10002"/>
                  </a:ext>
                </a:extLst>
              </a:tr>
            </a:tbl>
          </a:graphicData>
        </a:graphic>
      </p:graphicFrame>
      <p:graphicFrame>
        <p:nvGraphicFramePr>
          <p:cNvPr id="6" name="object 6"/>
          <p:cNvGraphicFramePr>
            <a:graphicFrameLocks noGrp="1"/>
          </p:cNvGraphicFramePr>
          <p:nvPr/>
        </p:nvGraphicFramePr>
        <p:xfrm>
          <a:off x="8486061" y="1361017"/>
          <a:ext cx="3531235" cy="1219200"/>
        </p:xfrm>
        <a:graphic>
          <a:graphicData uri="http://schemas.openxmlformats.org/drawingml/2006/table">
            <a:tbl>
              <a:tblPr firstRow="1" bandRow="1">
                <a:tableStyleId>{2D5ABB26-0587-4C30-8999-92F81FD0307C}</a:tableStyleId>
              </a:tblPr>
              <a:tblGrid>
                <a:gridCol w="1090930">
                  <a:extLst>
                    <a:ext uri="{9D8B030D-6E8A-4147-A177-3AD203B41FA5}">
                      <a16:colId xmlns:a16="http://schemas.microsoft.com/office/drawing/2014/main" val="20000"/>
                    </a:ext>
                  </a:extLst>
                </a:gridCol>
                <a:gridCol w="831850">
                  <a:extLst>
                    <a:ext uri="{9D8B030D-6E8A-4147-A177-3AD203B41FA5}">
                      <a16:colId xmlns:a16="http://schemas.microsoft.com/office/drawing/2014/main" val="20001"/>
                    </a:ext>
                  </a:extLst>
                </a:gridCol>
                <a:gridCol w="831850">
                  <a:extLst>
                    <a:ext uri="{9D8B030D-6E8A-4147-A177-3AD203B41FA5}">
                      <a16:colId xmlns:a16="http://schemas.microsoft.com/office/drawing/2014/main" val="20002"/>
                    </a:ext>
                  </a:extLst>
                </a:gridCol>
                <a:gridCol w="776605">
                  <a:extLst>
                    <a:ext uri="{9D8B030D-6E8A-4147-A177-3AD203B41FA5}">
                      <a16:colId xmlns:a16="http://schemas.microsoft.com/office/drawing/2014/main" val="20003"/>
                    </a:ext>
                  </a:extLst>
                </a:gridCol>
              </a:tblGrid>
              <a:tr h="406400">
                <a:tc>
                  <a:txBody>
                    <a:bodyPr/>
                    <a:lstStyle/>
                    <a:p>
                      <a:pPr marL="517525" marR="114300" indent="76200">
                        <a:lnSpc>
                          <a:spcPct val="100000"/>
                        </a:lnSpc>
                        <a:spcBef>
                          <a:spcPts val="455"/>
                        </a:spcBef>
                      </a:pPr>
                      <a:r>
                        <a:rPr sz="900" spc="-10" dirty="0">
                          <a:latin typeface="Arial"/>
                          <a:cs typeface="Arial"/>
                        </a:rPr>
                        <a:t>Median </a:t>
                      </a:r>
                      <a:r>
                        <a:rPr sz="900" dirty="0">
                          <a:latin typeface="Arial"/>
                          <a:cs typeface="Arial"/>
                        </a:rPr>
                        <a:t>(95%</a:t>
                      </a:r>
                      <a:r>
                        <a:rPr sz="900" spc="-15" dirty="0">
                          <a:latin typeface="Arial"/>
                          <a:cs typeface="Arial"/>
                        </a:rPr>
                        <a:t> </a:t>
                      </a:r>
                      <a:r>
                        <a:rPr sz="900" spc="-25" dirty="0">
                          <a:latin typeface="Arial"/>
                          <a:cs typeface="Arial"/>
                        </a:rPr>
                        <a:t>CI)</a:t>
                      </a:r>
                      <a:endParaRPr sz="900">
                        <a:latin typeface="Arial"/>
                        <a:cs typeface="Arial"/>
                      </a:endParaRPr>
                    </a:p>
                  </a:txBody>
                  <a:tcPr marL="0" marR="0" marT="57785" marB="0">
                    <a:lnR w="12700">
                      <a:solidFill>
                        <a:srgbClr val="000000"/>
                      </a:solidFill>
                      <a:prstDash val="solid"/>
                    </a:lnR>
                  </a:tcPr>
                </a:tc>
                <a:tc>
                  <a:txBody>
                    <a:bodyPr/>
                    <a:lstStyle/>
                    <a:p>
                      <a:pPr marL="213360" marR="206375" indent="33020">
                        <a:lnSpc>
                          <a:spcPct val="100000"/>
                        </a:lnSpc>
                        <a:spcBef>
                          <a:spcPts val="455"/>
                        </a:spcBef>
                      </a:pPr>
                      <a:r>
                        <a:rPr sz="900" b="1" spc="-10" dirty="0">
                          <a:solidFill>
                            <a:srgbClr val="FFFFFF"/>
                          </a:solidFill>
                          <a:latin typeface="Arial"/>
                          <a:cs typeface="Arial"/>
                        </a:rPr>
                        <a:t>T-</a:t>
                      </a:r>
                      <a:r>
                        <a:rPr sz="900" b="1" spc="-25" dirty="0">
                          <a:solidFill>
                            <a:srgbClr val="FFFFFF"/>
                          </a:solidFill>
                          <a:latin typeface="Arial"/>
                          <a:cs typeface="Arial"/>
                        </a:rPr>
                        <a:t>DXd </a:t>
                      </a:r>
                      <a:r>
                        <a:rPr sz="900" b="1" dirty="0">
                          <a:solidFill>
                            <a:srgbClr val="FFFFFF"/>
                          </a:solidFill>
                          <a:latin typeface="Arial"/>
                          <a:cs typeface="Arial"/>
                        </a:rPr>
                        <a:t>(n</a:t>
                      </a:r>
                      <a:r>
                        <a:rPr sz="900" b="1" spc="-5" dirty="0">
                          <a:solidFill>
                            <a:srgbClr val="FFFFFF"/>
                          </a:solidFill>
                          <a:latin typeface="Arial"/>
                          <a:cs typeface="Arial"/>
                        </a:rPr>
                        <a:t> </a:t>
                      </a:r>
                      <a:r>
                        <a:rPr sz="900" b="1" dirty="0">
                          <a:solidFill>
                            <a:srgbClr val="FFFFFF"/>
                          </a:solidFill>
                          <a:latin typeface="Arial"/>
                          <a:cs typeface="Arial"/>
                        </a:rPr>
                        <a:t>=</a:t>
                      </a:r>
                      <a:r>
                        <a:rPr sz="900" b="1" spc="-15" dirty="0">
                          <a:solidFill>
                            <a:srgbClr val="FFFFFF"/>
                          </a:solidFill>
                          <a:latin typeface="Arial"/>
                          <a:cs typeface="Arial"/>
                        </a:rPr>
                        <a:t> </a:t>
                      </a:r>
                      <a:r>
                        <a:rPr sz="900" b="1" spc="-25" dirty="0">
                          <a:solidFill>
                            <a:srgbClr val="FFFFFF"/>
                          </a:solidFill>
                          <a:latin typeface="Arial"/>
                          <a:cs typeface="Arial"/>
                        </a:rPr>
                        <a:t>40)</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447B"/>
                    </a:solidFill>
                  </a:tcPr>
                </a:tc>
                <a:tc>
                  <a:txBody>
                    <a:bodyPr/>
                    <a:lstStyle/>
                    <a:p>
                      <a:pPr marL="213360" marR="206375" indent="86360">
                        <a:lnSpc>
                          <a:spcPct val="100000"/>
                        </a:lnSpc>
                        <a:spcBef>
                          <a:spcPts val="455"/>
                        </a:spcBef>
                      </a:pPr>
                      <a:r>
                        <a:rPr sz="900" b="1" spc="-25" dirty="0">
                          <a:solidFill>
                            <a:srgbClr val="FFFFFF"/>
                          </a:solidFill>
                          <a:latin typeface="Arial"/>
                          <a:cs typeface="Arial"/>
                        </a:rPr>
                        <a:t>TPC </a:t>
                      </a:r>
                      <a:r>
                        <a:rPr sz="900" b="1" dirty="0">
                          <a:solidFill>
                            <a:srgbClr val="FFFFFF"/>
                          </a:solidFill>
                          <a:latin typeface="Arial"/>
                          <a:cs typeface="Arial"/>
                        </a:rPr>
                        <a:t>(n</a:t>
                      </a:r>
                      <a:r>
                        <a:rPr sz="900" b="1" spc="-5" dirty="0">
                          <a:solidFill>
                            <a:srgbClr val="FFFFFF"/>
                          </a:solidFill>
                          <a:latin typeface="Arial"/>
                          <a:cs typeface="Arial"/>
                        </a:rPr>
                        <a:t> </a:t>
                      </a:r>
                      <a:r>
                        <a:rPr sz="900" b="1" dirty="0">
                          <a:solidFill>
                            <a:srgbClr val="FFFFFF"/>
                          </a:solidFill>
                          <a:latin typeface="Arial"/>
                          <a:cs typeface="Arial"/>
                        </a:rPr>
                        <a:t>=</a:t>
                      </a:r>
                      <a:r>
                        <a:rPr sz="900" b="1" spc="-15" dirty="0">
                          <a:solidFill>
                            <a:srgbClr val="FFFFFF"/>
                          </a:solidFill>
                          <a:latin typeface="Arial"/>
                          <a:cs typeface="Arial"/>
                        </a:rPr>
                        <a:t> </a:t>
                      </a:r>
                      <a:r>
                        <a:rPr sz="900" b="1" spc="-25" dirty="0">
                          <a:solidFill>
                            <a:srgbClr val="FFFFFF"/>
                          </a:solidFill>
                          <a:latin typeface="Arial"/>
                          <a:cs typeface="Arial"/>
                        </a:rPr>
                        <a:t>18)</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828283"/>
                    </a:solidFill>
                  </a:tcPr>
                </a:tc>
                <a:tc>
                  <a:txBody>
                    <a:bodyPr/>
                    <a:lstStyle/>
                    <a:p>
                      <a:pPr marL="121285" marR="24130">
                        <a:lnSpc>
                          <a:spcPct val="100000"/>
                        </a:lnSpc>
                        <a:spcBef>
                          <a:spcPts val="455"/>
                        </a:spcBef>
                      </a:pPr>
                      <a:r>
                        <a:rPr sz="900" dirty="0">
                          <a:latin typeface="Arial"/>
                          <a:cs typeface="Arial"/>
                        </a:rPr>
                        <a:t>Hazard</a:t>
                      </a:r>
                      <a:r>
                        <a:rPr sz="900" spc="-35" dirty="0">
                          <a:latin typeface="Arial"/>
                          <a:cs typeface="Arial"/>
                        </a:rPr>
                        <a:t> </a:t>
                      </a:r>
                      <a:r>
                        <a:rPr sz="900" spc="-10" dirty="0">
                          <a:latin typeface="Arial"/>
                          <a:cs typeface="Arial"/>
                        </a:rPr>
                        <a:t>ratio </a:t>
                      </a:r>
                      <a:r>
                        <a:rPr sz="900" dirty="0">
                          <a:latin typeface="Arial"/>
                          <a:cs typeface="Arial"/>
                        </a:rPr>
                        <a:t>(95%</a:t>
                      </a:r>
                      <a:r>
                        <a:rPr sz="900" spc="-15" dirty="0">
                          <a:latin typeface="Arial"/>
                          <a:cs typeface="Arial"/>
                        </a:rPr>
                        <a:t> </a:t>
                      </a:r>
                      <a:r>
                        <a:rPr sz="900" spc="-25" dirty="0">
                          <a:latin typeface="Arial"/>
                          <a:cs typeface="Arial"/>
                        </a:rPr>
                        <a:t>CI)</a:t>
                      </a:r>
                      <a:endParaRPr sz="900">
                        <a:latin typeface="Arial"/>
                        <a:cs typeface="Arial"/>
                      </a:endParaRPr>
                    </a:p>
                  </a:txBody>
                  <a:tcPr marL="0" marR="0" marT="57785" marB="0">
                    <a:lnL w="12700">
                      <a:solidFill>
                        <a:srgbClr val="000000"/>
                      </a:solidFill>
                      <a:prstDash val="solid"/>
                    </a:lnL>
                  </a:tcPr>
                </a:tc>
                <a:extLst>
                  <a:ext uri="{0D108BD9-81ED-4DB2-BD59-A6C34878D82A}">
                    <a16:rowId xmlns:a16="http://schemas.microsoft.com/office/drawing/2014/main" val="10000"/>
                  </a:ext>
                </a:extLst>
              </a:tr>
              <a:tr h="406400">
                <a:tc>
                  <a:txBody>
                    <a:bodyPr/>
                    <a:lstStyle/>
                    <a:p>
                      <a:pPr marL="127635">
                        <a:lnSpc>
                          <a:spcPct val="100000"/>
                        </a:lnSpc>
                        <a:spcBef>
                          <a:spcPts val="455"/>
                        </a:spcBef>
                      </a:pPr>
                      <a:r>
                        <a:rPr sz="900" dirty="0">
                          <a:latin typeface="Arial"/>
                          <a:cs typeface="Arial"/>
                        </a:rPr>
                        <a:t>Primary</a:t>
                      </a:r>
                      <a:r>
                        <a:rPr sz="900" spc="-35" dirty="0">
                          <a:latin typeface="Arial"/>
                          <a:cs typeface="Arial"/>
                        </a:rPr>
                        <a:t> </a:t>
                      </a:r>
                      <a:r>
                        <a:rPr sz="900" spc="-10" dirty="0">
                          <a:latin typeface="Arial"/>
                          <a:cs typeface="Arial"/>
                        </a:rPr>
                        <a:t>analysis</a:t>
                      </a:r>
                      <a:endParaRPr sz="900">
                        <a:latin typeface="Arial"/>
                        <a:cs typeface="Arial"/>
                      </a:endParaRPr>
                    </a:p>
                    <a:p>
                      <a:pPr marL="382270">
                        <a:lnSpc>
                          <a:spcPct val="100000"/>
                        </a:lnSpc>
                      </a:pPr>
                      <a:r>
                        <a:rPr sz="900" dirty="0">
                          <a:latin typeface="Arial"/>
                          <a:cs typeface="Arial"/>
                        </a:rPr>
                        <a:t>(by</a:t>
                      </a:r>
                      <a:r>
                        <a:rPr sz="900" spc="-10" dirty="0">
                          <a:latin typeface="Arial"/>
                          <a:cs typeface="Arial"/>
                        </a:rPr>
                        <a:t> BICR</a:t>
                      </a:r>
                      <a:r>
                        <a:rPr sz="900" spc="-15" baseline="27777" dirty="0">
                          <a:latin typeface="Arial"/>
                          <a:cs typeface="Arial"/>
                        </a:rPr>
                        <a:t>a</a:t>
                      </a:r>
                      <a:r>
                        <a:rPr sz="900" spc="-10" dirty="0">
                          <a:latin typeface="Arial"/>
                          <a:cs typeface="Arial"/>
                        </a:rPr>
                        <a:t>)</a:t>
                      </a:r>
                      <a:r>
                        <a:rPr sz="900" spc="-15" baseline="27777" dirty="0">
                          <a:latin typeface="Arial"/>
                          <a:cs typeface="Arial"/>
                        </a:rPr>
                        <a:t>1</a:t>
                      </a:r>
                      <a:endParaRPr sz="900" baseline="27777">
                        <a:latin typeface="Arial"/>
                        <a:cs typeface="Arial"/>
                      </a:endParaRPr>
                    </a:p>
                  </a:txBody>
                  <a:tcPr marL="0" marR="0" marT="57785" marB="0">
                    <a:lnR w="12700">
                      <a:solidFill>
                        <a:srgbClr val="000000"/>
                      </a:solidFill>
                      <a:prstDash val="solid"/>
                    </a:lnR>
                  </a:tcPr>
                </a:tc>
                <a:tc>
                  <a:txBody>
                    <a:bodyPr/>
                    <a:lstStyle/>
                    <a:p>
                      <a:pPr marL="239395">
                        <a:lnSpc>
                          <a:spcPct val="100000"/>
                        </a:lnSpc>
                        <a:spcBef>
                          <a:spcPts val="495"/>
                        </a:spcBef>
                      </a:pPr>
                      <a:r>
                        <a:rPr sz="900" dirty="0">
                          <a:latin typeface="Arial"/>
                          <a:cs typeface="Arial"/>
                        </a:rPr>
                        <a:t>8.5</a:t>
                      </a:r>
                      <a:r>
                        <a:rPr sz="900" spc="-10" dirty="0">
                          <a:latin typeface="Arial"/>
                          <a:cs typeface="Arial"/>
                        </a:rPr>
                        <a:t> </a:t>
                      </a:r>
                      <a:r>
                        <a:rPr sz="900" spc="-25" dirty="0">
                          <a:latin typeface="Arial"/>
                          <a:cs typeface="Arial"/>
                        </a:rPr>
                        <a:t>mo</a:t>
                      </a:r>
                      <a:endParaRPr sz="900">
                        <a:latin typeface="Arial"/>
                        <a:cs typeface="Arial"/>
                      </a:endParaRPr>
                    </a:p>
                    <a:p>
                      <a:pPr marL="166370">
                        <a:lnSpc>
                          <a:spcPct val="100000"/>
                        </a:lnSpc>
                      </a:pPr>
                      <a:r>
                        <a:rPr sz="900" spc="-10" dirty="0">
                          <a:latin typeface="Arial"/>
                          <a:cs typeface="Arial"/>
                        </a:rPr>
                        <a:t>(4.3-11.7)</a:t>
                      </a:r>
                      <a:endParaRPr sz="900">
                        <a:latin typeface="Arial"/>
                        <a:cs typeface="Arial"/>
                      </a:endParaRPr>
                    </a:p>
                  </a:txBody>
                  <a:tcPr marL="0" marR="0" marT="6286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6EBF8"/>
                    </a:solidFill>
                  </a:tcPr>
                </a:tc>
                <a:tc>
                  <a:txBody>
                    <a:bodyPr/>
                    <a:lstStyle/>
                    <a:p>
                      <a:pPr marL="239395">
                        <a:lnSpc>
                          <a:spcPct val="100000"/>
                        </a:lnSpc>
                        <a:spcBef>
                          <a:spcPts val="495"/>
                        </a:spcBef>
                      </a:pPr>
                      <a:r>
                        <a:rPr sz="900" dirty="0">
                          <a:latin typeface="Arial"/>
                          <a:cs typeface="Arial"/>
                        </a:rPr>
                        <a:t>2.9</a:t>
                      </a:r>
                      <a:r>
                        <a:rPr sz="900" spc="-10" dirty="0">
                          <a:latin typeface="Arial"/>
                          <a:cs typeface="Arial"/>
                        </a:rPr>
                        <a:t> </a:t>
                      </a:r>
                      <a:r>
                        <a:rPr sz="900" spc="-25" dirty="0">
                          <a:latin typeface="Arial"/>
                          <a:cs typeface="Arial"/>
                        </a:rPr>
                        <a:t>mo</a:t>
                      </a:r>
                      <a:endParaRPr sz="900">
                        <a:latin typeface="Arial"/>
                        <a:cs typeface="Arial"/>
                      </a:endParaRPr>
                    </a:p>
                    <a:p>
                      <a:pPr marL="198120">
                        <a:lnSpc>
                          <a:spcPct val="100000"/>
                        </a:lnSpc>
                      </a:pPr>
                      <a:r>
                        <a:rPr sz="900" spc="-10" dirty="0">
                          <a:latin typeface="Arial"/>
                          <a:cs typeface="Arial"/>
                        </a:rPr>
                        <a:t>(1.4-</a:t>
                      </a:r>
                      <a:r>
                        <a:rPr sz="900" spc="-20" dirty="0">
                          <a:latin typeface="Arial"/>
                          <a:cs typeface="Arial"/>
                        </a:rPr>
                        <a:t>5.1)</a:t>
                      </a:r>
                      <a:endParaRPr sz="900">
                        <a:latin typeface="Arial"/>
                        <a:cs typeface="Arial"/>
                      </a:endParaRPr>
                    </a:p>
                  </a:txBody>
                  <a:tcPr marL="0" marR="0" marT="6286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7F7F7"/>
                    </a:solidFill>
                  </a:tcPr>
                </a:tc>
                <a:tc>
                  <a:txBody>
                    <a:bodyPr/>
                    <a:lstStyle/>
                    <a:p>
                      <a:pPr marL="121285">
                        <a:lnSpc>
                          <a:spcPct val="100000"/>
                        </a:lnSpc>
                        <a:spcBef>
                          <a:spcPts val="495"/>
                        </a:spcBef>
                      </a:pPr>
                      <a:r>
                        <a:rPr sz="900" spc="-20" dirty="0">
                          <a:latin typeface="Arial"/>
                          <a:cs typeface="Arial"/>
                        </a:rPr>
                        <a:t>0.46</a:t>
                      </a:r>
                      <a:endParaRPr sz="900">
                        <a:latin typeface="Arial"/>
                        <a:cs typeface="Arial"/>
                      </a:endParaRPr>
                    </a:p>
                    <a:p>
                      <a:pPr marL="121285">
                        <a:lnSpc>
                          <a:spcPct val="100000"/>
                        </a:lnSpc>
                      </a:pPr>
                      <a:r>
                        <a:rPr sz="900" spc="-10" dirty="0">
                          <a:latin typeface="Arial"/>
                          <a:cs typeface="Arial"/>
                        </a:rPr>
                        <a:t>(0.24-0.89)</a:t>
                      </a:r>
                      <a:endParaRPr sz="900">
                        <a:latin typeface="Arial"/>
                        <a:cs typeface="Arial"/>
                      </a:endParaRPr>
                    </a:p>
                  </a:txBody>
                  <a:tcPr marL="0" marR="0" marT="62865" marB="0">
                    <a:lnL w="12700">
                      <a:solidFill>
                        <a:srgbClr val="000000"/>
                      </a:solidFill>
                      <a:prstDash val="solid"/>
                    </a:lnL>
                  </a:tcPr>
                </a:tc>
                <a:extLst>
                  <a:ext uri="{0D108BD9-81ED-4DB2-BD59-A6C34878D82A}">
                    <a16:rowId xmlns:a16="http://schemas.microsoft.com/office/drawing/2014/main" val="10001"/>
                  </a:ext>
                </a:extLst>
              </a:tr>
              <a:tr h="406400">
                <a:tc>
                  <a:txBody>
                    <a:bodyPr/>
                    <a:lstStyle/>
                    <a:p>
                      <a:pPr marL="78740" marR="114300" indent="-47625">
                        <a:lnSpc>
                          <a:spcPct val="100000"/>
                        </a:lnSpc>
                        <a:spcBef>
                          <a:spcPts val="455"/>
                        </a:spcBef>
                      </a:pPr>
                      <a:r>
                        <a:rPr sz="900" b="1" dirty="0">
                          <a:latin typeface="Arial"/>
                          <a:cs typeface="Arial"/>
                        </a:rPr>
                        <a:t>Updated</a:t>
                      </a:r>
                      <a:r>
                        <a:rPr sz="900" b="1" spc="-35" dirty="0">
                          <a:latin typeface="Arial"/>
                          <a:cs typeface="Arial"/>
                        </a:rPr>
                        <a:t> </a:t>
                      </a:r>
                      <a:r>
                        <a:rPr sz="900" b="1" spc="-10" dirty="0">
                          <a:latin typeface="Arial"/>
                          <a:cs typeface="Arial"/>
                        </a:rPr>
                        <a:t>analysis </a:t>
                      </a:r>
                      <a:r>
                        <a:rPr sz="900" b="1" dirty="0">
                          <a:latin typeface="Arial"/>
                          <a:cs typeface="Arial"/>
                        </a:rPr>
                        <a:t>(by</a:t>
                      </a:r>
                      <a:r>
                        <a:rPr sz="900" b="1" spc="-20" dirty="0">
                          <a:latin typeface="Arial"/>
                          <a:cs typeface="Arial"/>
                        </a:rPr>
                        <a:t> </a:t>
                      </a:r>
                      <a:r>
                        <a:rPr sz="900" b="1" spc="-10" dirty="0">
                          <a:latin typeface="Arial"/>
                          <a:cs typeface="Arial"/>
                        </a:rPr>
                        <a:t>investigator)</a:t>
                      </a:r>
                      <a:endParaRPr sz="900">
                        <a:latin typeface="Arial"/>
                        <a:cs typeface="Arial"/>
                      </a:endParaRPr>
                    </a:p>
                  </a:txBody>
                  <a:tcPr marL="0" marR="0" marT="57785" marB="0">
                    <a:lnR w="12700">
                      <a:solidFill>
                        <a:srgbClr val="000000"/>
                      </a:solidFill>
                      <a:prstDash val="solid"/>
                    </a:lnR>
                  </a:tcPr>
                </a:tc>
                <a:tc>
                  <a:txBody>
                    <a:bodyPr/>
                    <a:lstStyle/>
                    <a:p>
                      <a:pPr marL="233045">
                        <a:lnSpc>
                          <a:spcPct val="100000"/>
                        </a:lnSpc>
                        <a:spcBef>
                          <a:spcPts val="455"/>
                        </a:spcBef>
                      </a:pPr>
                      <a:r>
                        <a:rPr sz="900" b="1" dirty="0">
                          <a:latin typeface="Arial"/>
                          <a:cs typeface="Arial"/>
                        </a:rPr>
                        <a:t>6.3</a:t>
                      </a:r>
                      <a:r>
                        <a:rPr sz="900" b="1" spc="-10" dirty="0">
                          <a:latin typeface="Arial"/>
                          <a:cs typeface="Arial"/>
                        </a:rPr>
                        <a:t> </a:t>
                      </a:r>
                      <a:r>
                        <a:rPr sz="900" b="1" spc="-25" dirty="0">
                          <a:latin typeface="Arial"/>
                          <a:cs typeface="Arial"/>
                        </a:rPr>
                        <a:t>mo</a:t>
                      </a:r>
                      <a:endParaRPr sz="900">
                        <a:latin typeface="Arial"/>
                        <a:cs typeface="Arial"/>
                      </a:endParaRPr>
                    </a:p>
                    <a:p>
                      <a:pPr marL="198120">
                        <a:lnSpc>
                          <a:spcPct val="100000"/>
                        </a:lnSpc>
                      </a:pPr>
                      <a:r>
                        <a:rPr sz="900" b="1" spc="-10" dirty="0">
                          <a:latin typeface="Arial"/>
                          <a:cs typeface="Arial"/>
                        </a:rPr>
                        <a:t>(4.2-</a:t>
                      </a:r>
                      <a:r>
                        <a:rPr sz="900" b="1" spc="-20" dirty="0">
                          <a:latin typeface="Arial"/>
                          <a:cs typeface="Arial"/>
                        </a:rPr>
                        <a:t>8.5)</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6EBF8"/>
                    </a:solidFill>
                  </a:tcPr>
                </a:tc>
                <a:tc>
                  <a:txBody>
                    <a:bodyPr/>
                    <a:lstStyle/>
                    <a:p>
                      <a:pPr marL="233045">
                        <a:lnSpc>
                          <a:spcPct val="100000"/>
                        </a:lnSpc>
                        <a:spcBef>
                          <a:spcPts val="455"/>
                        </a:spcBef>
                      </a:pPr>
                      <a:r>
                        <a:rPr sz="900" b="1" dirty="0">
                          <a:latin typeface="Arial"/>
                          <a:cs typeface="Arial"/>
                        </a:rPr>
                        <a:t>2.9</a:t>
                      </a:r>
                      <a:r>
                        <a:rPr sz="900" b="1" spc="-10" dirty="0">
                          <a:latin typeface="Arial"/>
                          <a:cs typeface="Arial"/>
                        </a:rPr>
                        <a:t> </a:t>
                      </a:r>
                      <a:r>
                        <a:rPr sz="900" b="1" spc="-25" dirty="0">
                          <a:latin typeface="Arial"/>
                          <a:cs typeface="Arial"/>
                        </a:rPr>
                        <a:t>mo</a:t>
                      </a:r>
                      <a:endParaRPr sz="900">
                        <a:latin typeface="Arial"/>
                        <a:cs typeface="Arial"/>
                      </a:endParaRPr>
                    </a:p>
                    <a:p>
                      <a:pPr marL="197485">
                        <a:lnSpc>
                          <a:spcPct val="100000"/>
                        </a:lnSpc>
                      </a:pPr>
                      <a:r>
                        <a:rPr sz="900" b="1" spc="-10" dirty="0">
                          <a:latin typeface="Arial"/>
                          <a:cs typeface="Arial"/>
                        </a:rPr>
                        <a:t>(1.4-</a:t>
                      </a:r>
                      <a:r>
                        <a:rPr sz="900" b="1" spc="-20" dirty="0">
                          <a:latin typeface="Arial"/>
                          <a:cs typeface="Arial"/>
                        </a:rPr>
                        <a:t>4.2)</a:t>
                      </a:r>
                      <a:endParaRPr sz="900">
                        <a:latin typeface="Arial"/>
                        <a:cs typeface="Arial"/>
                      </a:endParaRPr>
                    </a:p>
                  </a:txBody>
                  <a:tcPr marL="0" marR="0" marT="5778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7F7F7"/>
                    </a:solidFill>
                  </a:tcPr>
                </a:tc>
                <a:tc>
                  <a:txBody>
                    <a:bodyPr/>
                    <a:lstStyle/>
                    <a:p>
                      <a:pPr marL="121285">
                        <a:lnSpc>
                          <a:spcPct val="100000"/>
                        </a:lnSpc>
                        <a:spcBef>
                          <a:spcPts val="495"/>
                        </a:spcBef>
                      </a:pPr>
                      <a:r>
                        <a:rPr sz="900" b="1" spc="-20" dirty="0">
                          <a:latin typeface="Arial"/>
                          <a:cs typeface="Arial"/>
                        </a:rPr>
                        <a:t>0.29</a:t>
                      </a:r>
                      <a:endParaRPr sz="900">
                        <a:latin typeface="Arial"/>
                        <a:cs typeface="Arial"/>
                      </a:endParaRPr>
                    </a:p>
                    <a:p>
                      <a:pPr marL="121285">
                        <a:lnSpc>
                          <a:spcPct val="100000"/>
                        </a:lnSpc>
                      </a:pPr>
                      <a:r>
                        <a:rPr sz="900" b="1" spc="-10" dirty="0">
                          <a:latin typeface="Arial"/>
                          <a:cs typeface="Arial"/>
                        </a:rPr>
                        <a:t>(0.15-0.57)</a:t>
                      </a:r>
                      <a:endParaRPr sz="900">
                        <a:latin typeface="Arial"/>
                        <a:cs typeface="Arial"/>
                      </a:endParaRPr>
                    </a:p>
                  </a:txBody>
                  <a:tcPr marL="0" marR="0" marT="62865" marB="0">
                    <a:lnL w="12700">
                      <a:solidFill>
                        <a:srgbClr val="000000"/>
                      </a:solidFill>
                      <a:prstDash val="solid"/>
                    </a:lnL>
                  </a:tcPr>
                </a:tc>
                <a:extLst>
                  <a:ext uri="{0D108BD9-81ED-4DB2-BD59-A6C34878D82A}">
                    <a16:rowId xmlns:a16="http://schemas.microsoft.com/office/drawing/2014/main" val="10002"/>
                  </a:ext>
                </a:extLst>
              </a:tr>
            </a:tbl>
          </a:graphicData>
        </a:graphic>
      </p:graphicFrame>
      <p:sp>
        <p:nvSpPr>
          <p:cNvPr id="7" name="object 7"/>
          <p:cNvSpPr txBox="1"/>
          <p:nvPr/>
        </p:nvSpPr>
        <p:spPr>
          <a:xfrm>
            <a:off x="9532751" y="2583097"/>
            <a:ext cx="2527935" cy="330200"/>
          </a:xfrm>
          <a:prstGeom prst="rect">
            <a:avLst/>
          </a:prstGeom>
        </p:spPr>
        <p:txBody>
          <a:bodyPr vert="horz" wrap="square" lIns="0" tIns="26670" rIns="0" bIns="0" rtlCol="0">
            <a:spAutoFit/>
          </a:bodyPr>
          <a:lstStyle/>
          <a:p>
            <a:pPr marL="38100" marR="0" lvl="0" indent="0" algn="l" defTabSz="914400" rtl="0" eaLnBrk="1" fontAlgn="auto" latinLnBrk="0" hangingPunct="1">
              <a:lnSpc>
                <a:spcPct val="100000"/>
              </a:lnSpc>
              <a:spcBef>
                <a:spcPts val="210"/>
              </a:spcBef>
              <a:spcAft>
                <a:spcPts val="0"/>
              </a:spcAft>
              <a:buClrTx/>
              <a:buSzTx/>
              <a:buFontTx/>
              <a:buNone/>
              <a:tabLst/>
              <a:defRPr/>
            </a:pPr>
            <a:r>
              <a:rPr kumimoji="0" sz="900" b="0" i="0" u="none" strike="noStrike" kern="0" cap="none" spc="0" normalizeH="0" baseline="27777" noProof="0" dirty="0">
                <a:ln>
                  <a:noFill/>
                </a:ln>
                <a:solidFill>
                  <a:sysClr val="windowText" lastClr="000000"/>
                </a:solidFill>
                <a:effectLst/>
                <a:uLnTx/>
                <a:uFillTx/>
                <a:latin typeface="Arial"/>
                <a:ea typeface="+mn-ea"/>
                <a:cs typeface="Arial"/>
              </a:rPr>
              <a:t>a</a:t>
            </a:r>
            <a:r>
              <a:rPr kumimoji="0" sz="900" b="0" i="0" u="none" strike="noStrike" kern="0" cap="none" spc="0" normalizeH="0" baseline="0" noProof="0" dirty="0">
                <a:ln>
                  <a:noFill/>
                </a:ln>
                <a:solidFill>
                  <a:sysClr val="windowText" lastClr="000000"/>
                </a:solidFill>
                <a:effectLst/>
                <a:uLnTx/>
                <a:uFillTx/>
                <a:latin typeface="Arial"/>
                <a:ea typeface="+mn-ea"/>
                <a:cs typeface="Arial"/>
              </a:rPr>
              <a:t>PFS</a:t>
            </a:r>
            <a:r>
              <a:rPr kumimoji="0" sz="900" b="0" i="0" u="none" strike="noStrike" kern="0" cap="none" spc="7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by</a:t>
            </a:r>
            <a:r>
              <a:rPr kumimoji="0" sz="900" b="0" i="0" u="none" strike="noStrike" kern="0" cap="none" spc="7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investigator</a:t>
            </a:r>
            <a:r>
              <a:rPr kumimoji="0" sz="900" b="0" i="0" u="none" strike="noStrike" kern="0" cap="none" spc="1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was</a:t>
            </a:r>
            <a:r>
              <a:rPr kumimoji="0" sz="900" b="0" i="0" u="none" strike="noStrike" kern="0" cap="none" spc="7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not</a:t>
            </a:r>
            <a:r>
              <a:rPr kumimoji="0" sz="900" b="0" i="0" u="none" strike="noStrike" kern="0" cap="none" spc="10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analyzed</a:t>
            </a:r>
            <a:r>
              <a:rPr kumimoji="0" sz="900" b="0" i="0" u="none" strike="noStrike" kern="0" cap="none" spc="14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for</a:t>
            </a:r>
            <a:r>
              <a:rPr kumimoji="0" sz="900" b="0" i="0" u="none" strike="noStrike" kern="0" cap="none" spc="90" normalizeH="0" baseline="0" noProof="0" dirty="0">
                <a:ln>
                  <a:noFill/>
                </a:ln>
                <a:solidFill>
                  <a:sysClr val="windowText" lastClr="000000"/>
                </a:solidFill>
                <a:effectLst/>
                <a:uLnTx/>
                <a:uFillTx/>
                <a:latin typeface="Arial"/>
                <a:ea typeface="+mn-ea"/>
                <a:cs typeface="Arial"/>
              </a:rPr>
              <a:t> </a:t>
            </a:r>
            <a:r>
              <a:rPr kumimoji="0" sz="900" b="0" i="0" u="none" strike="noStrike" kern="0" cap="none" spc="-25" normalizeH="0" baseline="0" noProof="0" dirty="0">
                <a:ln>
                  <a:noFill/>
                </a:ln>
                <a:solidFill>
                  <a:sysClr val="windowText" lastClr="000000"/>
                </a:solidFill>
                <a:effectLst/>
                <a:uLnTx/>
                <a:uFillTx/>
                <a:latin typeface="Arial"/>
                <a:ea typeface="+mn-ea"/>
                <a:cs typeface="Arial"/>
              </a:rPr>
              <a:t>the</a:t>
            </a:r>
            <a:endParaRPr kumimoji="0" sz="900" b="0" i="0" u="none" strike="noStrike" kern="0" cap="none" spc="0" normalizeH="0" baseline="0" noProof="0">
              <a:ln>
                <a:noFill/>
              </a:ln>
              <a:solidFill>
                <a:sysClr val="windowText" lastClr="000000"/>
              </a:solidFill>
              <a:effectLst/>
              <a:uLnTx/>
              <a:uFillTx/>
              <a:latin typeface="Arial"/>
              <a:ea typeface="+mn-ea"/>
              <a:cs typeface="Arial"/>
            </a:endParaRPr>
          </a:p>
          <a:p>
            <a:pPr marL="38100" marR="0" lvl="0" indent="0" algn="l" defTabSz="914400" rtl="0" eaLnBrk="1" fontAlgn="auto" latinLnBrk="0" hangingPunct="1">
              <a:lnSpc>
                <a:spcPct val="100000"/>
              </a:lnSpc>
              <a:spcBef>
                <a:spcPts val="12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Arial"/>
                <a:ea typeface="+mn-ea"/>
                <a:cs typeface="Arial"/>
              </a:rPr>
              <a:t>HR−</a:t>
            </a:r>
            <a:r>
              <a:rPr kumimoji="0" sz="900" b="0" i="0" u="none" strike="noStrike" kern="0" cap="none" spc="6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cohort</a:t>
            </a:r>
            <a:r>
              <a:rPr kumimoji="0" sz="900" b="0" i="0" u="none" strike="noStrike" kern="0" cap="none" spc="9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at</a:t>
            </a:r>
            <a:r>
              <a:rPr kumimoji="0" sz="900" b="0" i="0" u="none" strike="noStrike" kern="0" cap="none" spc="6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the</a:t>
            </a:r>
            <a:r>
              <a:rPr kumimoji="0" sz="900" b="0" i="0" u="none" strike="noStrike" kern="0" cap="none" spc="8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time</a:t>
            </a:r>
            <a:r>
              <a:rPr kumimoji="0" sz="900" b="0" i="0" u="none" strike="noStrike" kern="0" cap="none" spc="5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of</a:t>
            </a:r>
            <a:r>
              <a:rPr kumimoji="0" sz="900" b="0" i="0" u="none" strike="noStrike" kern="0" cap="none" spc="8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the</a:t>
            </a:r>
            <a:r>
              <a:rPr kumimoji="0" sz="900" b="0" i="0" u="none" strike="noStrike" kern="0" cap="none" spc="7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primary</a:t>
            </a:r>
            <a:r>
              <a:rPr kumimoji="0" sz="900" b="0" i="0" u="none" strike="noStrike" kern="0" cap="none" spc="75" normalizeH="0" baseline="0" noProof="0" dirty="0">
                <a:ln>
                  <a:noFill/>
                </a:ln>
                <a:solidFill>
                  <a:sysClr val="windowText" lastClr="000000"/>
                </a:solidFill>
                <a:effectLst/>
                <a:uLnTx/>
                <a:uFillTx/>
                <a:latin typeface="Arial"/>
                <a:ea typeface="+mn-ea"/>
                <a:cs typeface="Arial"/>
              </a:rPr>
              <a:t> </a:t>
            </a:r>
            <a:r>
              <a:rPr kumimoji="0" sz="900" b="0" i="0" u="none" strike="noStrike" kern="0" cap="none" spc="-10" normalizeH="0" baseline="0" noProof="0" dirty="0">
                <a:ln>
                  <a:noFill/>
                </a:ln>
                <a:solidFill>
                  <a:sysClr val="windowText" lastClr="000000"/>
                </a:solidFill>
                <a:effectLst/>
                <a:uLnTx/>
                <a:uFillTx/>
                <a:latin typeface="Arial"/>
                <a:ea typeface="+mn-ea"/>
                <a:cs typeface="Arial"/>
              </a:rPr>
              <a:t>analysis.</a:t>
            </a:r>
            <a:endParaRPr kumimoji="0" sz="9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8" name="object 8"/>
          <p:cNvSpPr txBox="1">
            <a:spLocks noGrp="1"/>
          </p:cNvSpPr>
          <p:nvPr>
            <p:ph type="title"/>
          </p:nvPr>
        </p:nvSpPr>
        <p:spPr>
          <a:xfrm>
            <a:off x="1033494" y="11684"/>
            <a:ext cx="10124440" cy="574040"/>
          </a:xfrm>
          <a:prstGeom prst="rect">
            <a:avLst/>
          </a:prstGeom>
        </p:spPr>
        <p:txBody>
          <a:bodyPr vert="horz" wrap="square" lIns="0" tIns="12700" rIns="0" bIns="0" rtlCol="0">
            <a:spAutoFit/>
          </a:bodyPr>
          <a:lstStyle/>
          <a:p>
            <a:pPr marL="12700">
              <a:lnSpc>
                <a:spcPct val="100000"/>
              </a:lnSpc>
              <a:spcBef>
                <a:spcPts val="100"/>
              </a:spcBef>
            </a:pPr>
            <a:r>
              <a:rPr sz="3600" spc="-50" dirty="0"/>
              <a:t>DESTINY-</a:t>
            </a:r>
            <a:r>
              <a:rPr sz="3600" dirty="0"/>
              <a:t>Breast04:</a:t>
            </a:r>
            <a:r>
              <a:rPr sz="3600" spc="-35" dirty="0"/>
              <a:t> </a:t>
            </a:r>
            <a:r>
              <a:rPr sz="3600" dirty="0"/>
              <a:t>Efficacy</a:t>
            </a:r>
            <a:r>
              <a:rPr sz="3600" spc="-10" dirty="0"/>
              <a:t> </a:t>
            </a:r>
            <a:r>
              <a:rPr sz="3600" dirty="0"/>
              <a:t>in</a:t>
            </a:r>
            <a:r>
              <a:rPr sz="3600" spc="-5" dirty="0"/>
              <a:t> </a:t>
            </a:r>
            <a:r>
              <a:rPr sz="3600" dirty="0"/>
              <a:t>the</a:t>
            </a:r>
            <a:r>
              <a:rPr sz="3600" spc="-10" dirty="0"/>
              <a:t> </a:t>
            </a:r>
            <a:r>
              <a:rPr sz="3600" dirty="0"/>
              <a:t>HR−</a:t>
            </a:r>
            <a:r>
              <a:rPr sz="3600" spc="-15" dirty="0"/>
              <a:t> </a:t>
            </a:r>
            <a:r>
              <a:rPr sz="3600" spc="-10" dirty="0"/>
              <a:t>Cohort</a:t>
            </a:r>
            <a:endParaRPr sz="3600" dirty="0"/>
          </a:p>
        </p:txBody>
      </p:sp>
      <p:sp>
        <p:nvSpPr>
          <p:cNvPr id="9" name="object 9"/>
          <p:cNvSpPr txBox="1"/>
          <p:nvPr/>
        </p:nvSpPr>
        <p:spPr>
          <a:xfrm>
            <a:off x="2429658" y="363812"/>
            <a:ext cx="9124950" cy="959485"/>
          </a:xfrm>
          <a:prstGeom prst="rect">
            <a:avLst/>
          </a:prstGeom>
        </p:spPr>
        <p:txBody>
          <a:bodyPr vert="horz" wrap="square" lIns="0" tIns="165100" rIns="0" bIns="0" rtlCol="0">
            <a:spAutoFit/>
          </a:bodyPr>
          <a:lstStyle/>
          <a:p>
            <a:pPr marL="1642745" marR="0" lvl="0" indent="0" algn="l" defTabSz="914400" rtl="0" eaLnBrk="1" fontAlgn="auto" latinLnBrk="0" hangingPunct="1">
              <a:lnSpc>
                <a:spcPct val="100000"/>
              </a:lnSpc>
              <a:spcBef>
                <a:spcPts val="1300"/>
              </a:spcBef>
              <a:spcAft>
                <a:spcPts val="0"/>
              </a:spcAft>
              <a:buClrTx/>
              <a:buSzTx/>
              <a:buFontTx/>
              <a:buNone/>
              <a:tabLst/>
              <a:defRPr/>
            </a:pPr>
            <a:r>
              <a:rPr kumimoji="0" sz="3000" b="1" i="0" u="none" strike="noStrike" kern="0" cap="none" spc="0" normalizeH="0" baseline="0" noProof="0" dirty="0">
                <a:ln>
                  <a:noFill/>
                </a:ln>
                <a:solidFill>
                  <a:sysClr val="windowText" lastClr="000000"/>
                </a:solidFill>
                <a:effectLst/>
                <a:uLnTx/>
                <a:uFillTx/>
                <a:latin typeface="Arial"/>
                <a:ea typeface="+mn-ea"/>
                <a:cs typeface="Arial"/>
              </a:rPr>
              <a:t>(exploratory</a:t>
            </a:r>
            <a:r>
              <a:rPr kumimoji="0" sz="3000" b="1" i="0" u="none" strike="noStrike" kern="0" cap="none" spc="-85" normalizeH="0" baseline="0" noProof="0" dirty="0">
                <a:ln>
                  <a:noFill/>
                </a:ln>
                <a:solidFill>
                  <a:sysClr val="windowText" lastClr="000000"/>
                </a:solidFill>
                <a:effectLst/>
                <a:uLnTx/>
                <a:uFillTx/>
                <a:latin typeface="Arial"/>
                <a:ea typeface="+mn-ea"/>
                <a:cs typeface="Arial"/>
              </a:rPr>
              <a:t> </a:t>
            </a:r>
            <a:r>
              <a:rPr kumimoji="0" sz="3000" b="1" i="0" u="none" strike="noStrike" kern="0" cap="none" spc="-10" normalizeH="0" baseline="0" noProof="0" dirty="0">
                <a:ln>
                  <a:noFill/>
                </a:ln>
                <a:solidFill>
                  <a:sysClr val="windowText" lastClr="000000"/>
                </a:solidFill>
                <a:effectLst/>
                <a:uLnTx/>
                <a:uFillTx/>
                <a:latin typeface="Arial"/>
                <a:ea typeface="+mn-ea"/>
                <a:cs typeface="Arial"/>
              </a:rPr>
              <a:t>analyses)</a:t>
            </a:r>
            <a:endParaRPr kumimoji="0" sz="3000" b="0" i="0" u="none" strike="noStrike" kern="0" cap="none" spc="0" normalizeH="0" baseline="0" noProof="0">
              <a:ln>
                <a:noFill/>
              </a:ln>
              <a:solidFill>
                <a:sysClr val="windowText" lastClr="000000"/>
              </a:solidFill>
              <a:effectLst/>
              <a:uLnTx/>
              <a:uFillTx/>
              <a:latin typeface="Arial"/>
              <a:ea typeface="+mn-ea"/>
              <a:cs typeface="Arial"/>
            </a:endParaRPr>
          </a:p>
          <a:p>
            <a:pPr marL="12700" marR="0" lvl="0" indent="0" algn="l" defTabSz="914400" rtl="0" eaLnBrk="1" fontAlgn="auto" latinLnBrk="0" hangingPunct="1">
              <a:lnSpc>
                <a:spcPct val="100000"/>
              </a:lnSpc>
              <a:spcBef>
                <a:spcPts val="630"/>
              </a:spcBef>
              <a:spcAft>
                <a:spcPts val="0"/>
              </a:spcAft>
              <a:buClrTx/>
              <a:buSzTx/>
              <a:buFontTx/>
              <a:buNone/>
              <a:tabLst>
                <a:tab pos="4950460" algn="l"/>
              </a:tabLst>
              <a:defRPr/>
            </a:pPr>
            <a:r>
              <a:rPr kumimoji="0" sz="1600" b="1" i="0" u="none" strike="noStrike" kern="0" cap="none" spc="0" normalizeH="0" baseline="0" noProof="0" dirty="0">
                <a:ln>
                  <a:noFill/>
                </a:ln>
                <a:solidFill>
                  <a:sysClr val="windowText" lastClr="000000"/>
                </a:solidFill>
                <a:effectLst/>
                <a:uLnTx/>
                <a:uFillTx/>
                <a:latin typeface="Arial"/>
                <a:ea typeface="+mn-ea"/>
                <a:cs typeface="Arial"/>
              </a:rPr>
              <a:t>Overall</a:t>
            </a:r>
            <a:r>
              <a:rPr kumimoji="0" sz="1600" b="1" i="0" u="none" strike="noStrike" kern="0" cap="none" spc="-35" normalizeH="0" baseline="0" noProof="0" dirty="0">
                <a:ln>
                  <a:noFill/>
                </a:ln>
                <a:solidFill>
                  <a:sysClr val="windowText" lastClr="000000"/>
                </a:solidFill>
                <a:effectLst/>
                <a:uLnTx/>
                <a:uFillTx/>
                <a:latin typeface="Arial"/>
                <a:ea typeface="+mn-ea"/>
                <a:cs typeface="Arial"/>
              </a:rPr>
              <a:t> </a:t>
            </a:r>
            <a:r>
              <a:rPr kumimoji="0" sz="1600" b="1" i="0" u="none" strike="noStrike" kern="0" cap="none" spc="-10" normalizeH="0" baseline="0" noProof="0" dirty="0">
                <a:ln>
                  <a:noFill/>
                </a:ln>
                <a:solidFill>
                  <a:sysClr val="windowText" lastClr="000000"/>
                </a:solidFill>
                <a:effectLst/>
                <a:uLnTx/>
                <a:uFillTx/>
                <a:latin typeface="Arial"/>
                <a:ea typeface="+mn-ea"/>
                <a:cs typeface="Arial"/>
              </a:rPr>
              <a:t>Survival</a:t>
            </a:r>
            <a:r>
              <a:rPr kumimoji="0" sz="1600" b="1" i="0" u="none" strike="noStrike" kern="0" cap="none" spc="0" normalizeH="0" baseline="0" noProof="0" dirty="0">
                <a:ln>
                  <a:noFill/>
                </a:ln>
                <a:solidFill>
                  <a:sysClr val="windowText" lastClr="000000"/>
                </a:solidFill>
                <a:effectLst/>
                <a:uLnTx/>
                <a:uFillTx/>
                <a:latin typeface="Arial"/>
                <a:ea typeface="+mn-ea"/>
                <a:cs typeface="Arial"/>
              </a:rPr>
              <a:t>	</a:t>
            </a:r>
            <a:r>
              <a:rPr kumimoji="0" sz="1600" b="1" i="0" u="none" strike="noStrike" kern="0" cap="none" spc="-10" normalizeH="0" baseline="0" noProof="0" dirty="0">
                <a:ln>
                  <a:noFill/>
                </a:ln>
                <a:solidFill>
                  <a:sysClr val="windowText" lastClr="000000"/>
                </a:solidFill>
                <a:effectLst/>
                <a:uLnTx/>
                <a:uFillTx/>
                <a:latin typeface="Arial"/>
                <a:ea typeface="+mn-ea"/>
                <a:cs typeface="Arial"/>
              </a:rPr>
              <a:t>Progression-</a:t>
            </a:r>
            <a:r>
              <a:rPr kumimoji="0" sz="1600" b="1" i="0" u="none" strike="noStrike" kern="0" cap="none" spc="0" normalizeH="0" baseline="0" noProof="0" dirty="0">
                <a:ln>
                  <a:noFill/>
                </a:ln>
                <a:solidFill>
                  <a:sysClr val="windowText" lastClr="000000"/>
                </a:solidFill>
                <a:effectLst/>
                <a:uLnTx/>
                <a:uFillTx/>
                <a:latin typeface="Arial"/>
                <a:ea typeface="+mn-ea"/>
                <a:cs typeface="Arial"/>
              </a:rPr>
              <a:t>Free</a:t>
            </a:r>
            <a:r>
              <a:rPr kumimoji="0" sz="1600" b="1" i="0" u="none" strike="noStrike" kern="0" cap="none" spc="-20" normalizeH="0" baseline="0" noProof="0" dirty="0">
                <a:ln>
                  <a:noFill/>
                </a:ln>
                <a:solidFill>
                  <a:sysClr val="windowText" lastClr="000000"/>
                </a:solidFill>
                <a:effectLst/>
                <a:uLnTx/>
                <a:uFillTx/>
                <a:latin typeface="Arial"/>
                <a:ea typeface="+mn-ea"/>
                <a:cs typeface="Arial"/>
              </a:rPr>
              <a:t> </a:t>
            </a:r>
            <a:r>
              <a:rPr kumimoji="0" sz="1600" b="1" i="0" u="none" strike="noStrike" kern="0" cap="none" spc="0" normalizeH="0" baseline="0" noProof="0" dirty="0">
                <a:ln>
                  <a:noFill/>
                </a:ln>
                <a:solidFill>
                  <a:sysClr val="windowText" lastClr="000000"/>
                </a:solidFill>
                <a:effectLst/>
                <a:uLnTx/>
                <a:uFillTx/>
                <a:latin typeface="Arial"/>
                <a:ea typeface="+mn-ea"/>
                <a:cs typeface="Arial"/>
              </a:rPr>
              <a:t>Survival</a:t>
            </a:r>
            <a:r>
              <a:rPr kumimoji="0" sz="1600" b="1" i="0" u="none" strike="noStrike" kern="0" cap="none" spc="10" normalizeH="0" baseline="0" noProof="0" dirty="0">
                <a:ln>
                  <a:noFill/>
                </a:ln>
                <a:solidFill>
                  <a:sysClr val="windowText" lastClr="000000"/>
                </a:solidFill>
                <a:effectLst/>
                <a:uLnTx/>
                <a:uFillTx/>
                <a:latin typeface="Arial"/>
                <a:ea typeface="+mn-ea"/>
                <a:cs typeface="Arial"/>
              </a:rPr>
              <a:t> </a:t>
            </a:r>
            <a:r>
              <a:rPr kumimoji="0" sz="1600" b="1" i="0" u="none" strike="noStrike" kern="0" cap="none" spc="0" normalizeH="0" baseline="0" noProof="0" dirty="0">
                <a:ln>
                  <a:noFill/>
                </a:ln>
                <a:solidFill>
                  <a:sysClr val="windowText" lastClr="000000"/>
                </a:solidFill>
                <a:effectLst/>
                <a:uLnTx/>
                <a:uFillTx/>
                <a:latin typeface="Arial"/>
                <a:ea typeface="+mn-ea"/>
                <a:cs typeface="Arial"/>
              </a:rPr>
              <a:t>(by</a:t>
            </a:r>
            <a:r>
              <a:rPr kumimoji="0" sz="1600" b="1" i="0" u="none" strike="noStrike" kern="0" cap="none" spc="-40" normalizeH="0" baseline="0" noProof="0" dirty="0">
                <a:ln>
                  <a:noFill/>
                </a:ln>
                <a:solidFill>
                  <a:sysClr val="windowText" lastClr="000000"/>
                </a:solidFill>
                <a:effectLst/>
                <a:uLnTx/>
                <a:uFillTx/>
                <a:latin typeface="Arial"/>
                <a:ea typeface="+mn-ea"/>
                <a:cs typeface="Arial"/>
              </a:rPr>
              <a:t> </a:t>
            </a:r>
            <a:r>
              <a:rPr kumimoji="0" sz="1600" b="1" i="0" u="none" strike="noStrike" kern="0" cap="none" spc="-10" normalizeH="0" baseline="0" noProof="0" dirty="0">
                <a:ln>
                  <a:noFill/>
                </a:ln>
                <a:solidFill>
                  <a:sysClr val="windowText" lastClr="000000"/>
                </a:solidFill>
                <a:effectLst/>
                <a:uLnTx/>
                <a:uFillTx/>
                <a:latin typeface="Arial"/>
                <a:ea typeface="+mn-ea"/>
                <a:cs typeface="Arial"/>
              </a:rPr>
              <a:t>Investigator)</a:t>
            </a:r>
            <a:endParaRPr kumimoji="0" sz="1600" b="0" i="0" u="none" strike="noStrike" kern="0" cap="none" spc="0" normalizeH="0" baseline="0" noProof="0">
              <a:ln>
                <a:noFill/>
              </a:ln>
              <a:solidFill>
                <a:sysClr val="windowText" lastClr="000000"/>
              </a:solidFill>
              <a:effectLst/>
              <a:uLnTx/>
              <a:uFillTx/>
              <a:latin typeface="Arial"/>
              <a:ea typeface="+mn-ea"/>
              <a:cs typeface="Arial"/>
            </a:endParaRPr>
          </a:p>
        </p:txBody>
      </p:sp>
    </p:spTree>
    <p:extLst>
      <p:ext uri="{BB962C8B-B14F-4D97-AF65-F5344CB8AC3E}">
        <p14:creationId xmlns:p14="http://schemas.microsoft.com/office/powerpoint/2010/main" val="399414745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AFAC134-E980-1247-8E57-770F0D652D1B}"/>
              </a:ext>
            </a:extLst>
          </p:cNvPr>
          <p:cNvGrpSpPr/>
          <p:nvPr/>
        </p:nvGrpSpPr>
        <p:grpSpPr>
          <a:xfrm>
            <a:off x="0" y="6026729"/>
            <a:ext cx="12192000" cy="831273"/>
            <a:chOff x="0" y="6026727"/>
            <a:chExt cx="12192000" cy="831273"/>
          </a:xfrm>
        </p:grpSpPr>
        <p:pic>
          <p:nvPicPr>
            <p:cNvPr id="10" name="Picture 9">
              <a:extLst>
                <a:ext uri="{FF2B5EF4-FFF2-40B4-BE49-F238E27FC236}">
                  <a16:creationId xmlns:a16="http://schemas.microsoft.com/office/drawing/2014/main" id="{2113DE77-C3DC-BD46-990B-8A12AC822E25}"/>
                </a:ext>
              </a:extLst>
            </p:cNvPr>
            <p:cNvPicPr>
              <a:picLocks noChangeAspect="1"/>
            </p:cNvPicPr>
            <p:nvPr/>
          </p:nvPicPr>
          <p:blipFill rotWithShape="1">
            <a:blip r:embed="rId3"/>
            <a:srcRect r="43049"/>
            <a:stretch/>
          </p:blipFill>
          <p:spPr>
            <a:xfrm>
              <a:off x="0" y="6026727"/>
              <a:ext cx="5207620" cy="831273"/>
            </a:xfrm>
            <a:prstGeom prst="rect">
              <a:avLst/>
            </a:prstGeom>
          </p:spPr>
        </p:pic>
        <p:grpSp>
          <p:nvGrpSpPr>
            <p:cNvPr id="11" name="Group 10">
              <a:extLst>
                <a:ext uri="{FF2B5EF4-FFF2-40B4-BE49-F238E27FC236}">
                  <a16:creationId xmlns:a16="http://schemas.microsoft.com/office/drawing/2014/main" id="{8F259657-0B84-AC4D-9999-2855A018467E}"/>
                </a:ext>
              </a:extLst>
            </p:cNvPr>
            <p:cNvGrpSpPr/>
            <p:nvPr/>
          </p:nvGrpSpPr>
          <p:grpSpPr>
            <a:xfrm>
              <a:off x="4754136" y="6026727"/>
              <a:ext cx="7437864" cy="831273"/>
              <a:chOff x="4754136" y="6026727"/>
              <a:chExt cx="7437864" cy="831273"/>
            </a:xfrm>
          </p:grpSpPr>
          <p:pic>
            <p:nvPicPr>
              <p:cNvPr id="12" name="Picture 11">
                <a:extLst>
                  <a:ext uri="{FF2B5EF4-FFF2-40B4-BE49-F238E27FC236}">
                    <a16:creationId xmlns:a16="http://schemas.microsoft.com/office/drawing/2014/main" id="{0ABE5405-10AE-1349-B9C1-2886FA5FCF24}"/>
                  </a:ext>
                </a:extLst>
              </p:cNvPr>
              <p:cNvPicPr>
                <a:picLocks noChangeAspect="1"/>
              </p:cNvPicPr>
              <p:nvPr/>
            </p:nvPicPr>
            <p:blipFill rotWithShape="1">
              <a:blip r:embed="rId3"/>
              <a:srcRect l="18597" r="61"/>
              <a:stretch/>
            </p:blipFill>
            <p:spPr>
              <a:xfrm>
                <a:off x="4754136" y="6026727"/>
                <a:ext cx="7437864" cy="831273"/>
              </a:xfrm>
              <a:prstGeom prst="rect">
                <a:avLst/>
              </a:prstGeom>
            </p:spPr>
          </p:pic>
          <p:pic>
            <p:nvPicPr>
              <p:cNvPr id="13" name="Picture 12">
                <a:extLst>
                  <a:ext uri="{FF2B5EF4-FFF2-40B4-BE49-F238E27FC236}">
                    <a16:creationId xmlns:a16="http://schemas.microsoft.com/office/drawing/2014/main" id="{C3BFD781-0CC0-3E4D-A365-D5AB4CDA72A6}"/>
                  </a:ext>
                </a:extLst>
              </p:cNvPr>
              <p:cNvPicPr>
                <a:picLocks noChangeAspect="1"/>
              </p:cNvPicPr>
              <p:nvPr/>
            </p:nvPicPr>
            <p:blipFill>
              <a:blip r:embed="rId4"/>
              <a:stretch>
                <a:fillRect/>
              </a:stretch>
            </p:blipFill>
            <p:spPr>
              <a:xfrm>
                <a:off x="8189547" y="6298729"/>
                <a:ext cx="1147445" cy="280670"/>
              </a:xfrm>
              <a:prstGeom prst="rect">
                <a:avLst/>
              </a:prstGeom>
              <a:solidFill>
                <a:schemeClr val="bg1"/>
              </a:solidFill>
            </p:spPr>
          </p:pic>
        </p:grpSp>
      </p:grpSp>
      <p:sp>
        <p:nvSpPr>
          <p:cNvPr id="2" name="TextBox 1">
            <a:extLst>
              <a:ext uri="{FF2B5EF4-FFF2-40B4-BE49-F238E27FC236}">
                <a16:creationId xmlns:a16="http://schemas.microsoft.com/office/drawing/2014/main" id="{675583F8-1397-57C7-5CE2-9993D026C622}"/>
              </a:ext>
            </a:extLst>
          </p:cNvPr>
          <p:cNvSpPr txBox="1"/>
          <p:nvPr/>
        </p:nvSpPr>
        <p:spPr>
          <a:xfrm>
            <a:off x="416608" y="2094923"/>
            <a:ext cx="5679392" cy="830997"/>
          </a:xfrm>
          <a:prstGeom prst="rect">
            <a:avLst/>
          </a:prstGeom>
          <a:noFill/>
        </p:spPr>
        <p:txBody>
          <a:bodyPr wrap="square" rtlCol="0">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sto MT" panose="02040603050505030304" pitchFamily="18" charset="77"/>
                <a:ea typeface="MS PGothic" panose="020B0600070205080204" pitchFamily="34" charset="-128"/>
                <a:cs typeface="+mn-cs"/>
              </a:rPr>
              <a:t>In DESTINY-Breast04, </a:t>
            </a:r>
            <a:r>
              <a:rPr kumimoji="0" lang="en-US" sz="2400" b="1" i="0" u="sng" strike="noStrike" kern="1200" cap="none" spc="0" normalizeH="0" baseline="0" noProof="0" dirty="0">
                <a:ln>
                  <a:noFill/>
                </a:ln>
                <a:solidFill>
                  <a:srgbClr val="000000"/>
                </a:solidFill>
                <a:effectLst/>
                <a:uLnTx/>
                <a:uFillTx/>
                <a:latin typeface="Calisto MT" panose="02040603050505030304" pitchFamily="18" charset="77"/>
                <a:ea typeface="MS PGothic" panose="020B0600070205080204" pitchFamily="34" charset="-128"/>
                <a:cs typeface="+mn-cs"/>
              </a:rPr>
              <a:t>no difference </a:t>
            </a:r>
            <a:r>
              <a:rPr kumimoji="0" lang="en-US" sz="2400" b="0" i="0" u="none" strike="noStrike" kern="1200" cap="none" spc="0" normalizeH="0" baseline="0" noProof="0" dirty="0">
                <a:ln>
                  <a:noFill/>
                </a:ln>
                <a:solidFill>
                  <a:srgbClr val="000000"/>
                </a:solidFill>
                <a:effectLst/>
                <a:uLnTx/>
                <a:uFillTx/>
                <a:latin typeface="Calisto MT" panose="02040603050505030304" pitchFamily="18" charset="77"/>
                <a:ea typeface="MS PGothic" panose="020B0600070205080204" pitchFamily="34" charset="-128"/>
                <a:cs typeface="+mn-cs"/>
              </a:rPr>
              <a:t>in activity b/w HER2 IHC 1+ and 2+/ISH-</a:t>
            </a:r>
          </a:p>
        </p:txBody>
      </p:sp>
      <p:pic>
        <p:nvPicPr>
          <p:cNvPr id="14" name="Picture 13">
            <a:extLst>
              <a:ext uri="{FF2B5EF4-FFF2-40B4-BE49-F238E27FC236}">
                <a16:creationId xmlns:a16="http://schemas.microsoft.com/office/drawing/2014/main" id="{E9B5BA5C-6EEB-FE5F-9153-00D46E5C3F15}"/>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6330322" y="823180"/>
            <a:ext cx="4461127" cy="3421949"/>
          </a:xfrm>
          <a:prstGeom prst="rect">
            <a:avLst/>
          </a:prstGeom>
        </p:spPr>
      </p:pic>
      <p:pic>
        <p:nvPicPr>
          <p:cNvPr id="17" name="Picture 16">
            <a:extLst>
              <a:ext uri="{FF2B5EF4-FFF2-40B4-BE49-F238E27FC236}">
                <a16:creationId xmlns:a16="http://schemas.microsoft.com/office/drawing/2014/main" id="{9EA6C9B6-EC39-F180-D30C-BB9F49E3A47A}"/>
              </a:ext>
            </a:extLst>
          </p:cNvPr>
          <p:cNvPicPr>
            <a:picLocks noChangeAspect="1"/>
          </p:cNvPicPr>
          <p:nvPr/>
        </p:nvPicPr>
        <p:blipFill>
          <a:blip r:embed="rId7">
            <a:extLst>
              <a:ext uri="{BEBA8EAE-BF5A-486C-A8C5-ECC9F3942E4B}">
                <a14:imgProps xmlns:a14="http://schemas.microsoft.com/office/drawing/2010/main">
                  <a14:imgLayer r:embed="rId8">
                    <a14:imgEffect>
                      <a14:sharpenSoften amount="25000"/>
                    </a14:imgEffect>
                  </a14:imgLayer>
                </a14:imgProps>
              </a:ext>
            </a:extLst>
          </a:blip>
          <a:stretch>
            <a:fillRect/>
          </a:stretch>
        </p:blipFill>
        <p:spPr>
          <a:xfrm>
            <a:off x="1098763" y="4156448"/>
            <a:ext cx="9994476" cy="1650323"/>
          </a:xfrm>
          <a:prstGeom prst="rect">
            <a:avLst/>
          </a:prstGeom>
        </p:spPr>
      </p:pic>
      <p:sp>
        <p:nvSpPr>
          <p:cNvPr id="20" name="Rectangle 19">
            <a:extLst>
              <a:ext uri="{FF2B5EF4-FFF2-40B4-BE49-F238E27FC236}">
                <a16:creationId xmlns:a16="http://schemas.microsoft.com/office/drawing/2014/main" id="{E6FA15E8-35E1-EEDF-9CAB-6A5092672CCE}"/>
              </a:ext>
            </a:extLst>
          </p:cNvPr>
          <p:cNvSpPr/>
          <p:nvPr/>
        </p:nvSpPr>
        <p:spPr>
          <a:xfrm>
            <a:off x="5195455" y="5356776"/>
            <a:ext cx="1189848" cy="471413"/>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sp>
        <p:nvSpPr>
          <p:cNvPr id="21" name="Rectangle 20">
            <a:extLst>
              <a:ext uri="{FF2B5EF4-FFF2-40B4-BE49-F238E27FC236}">
                <a16:creationId xmlns:a16="http://schemas.microsoft.com/office/drawing/2014/main" id="{6C7AD60D-4DF8-CDC8-989E-30938AB79054}"/>
              </a:ext>
            </a:extLst>
          </p:cNvPr>
          <p:cNvSpPr/>
          <p:nvPr/>
        </p:nvSpPr>
        <p:spPr>
          <a:xfrm>
            <a:off x="9903391" y="5356775"/>
            <a:ext cx="1189848" cy="471413"/>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sp>
        <p:nvSpPr>
          <p:cNvPr id="3" name="TextBox 2">
            <a:extLst>
              <a:ext uri="{FF2B5EF4-FFF2-40B4-BE49-F238E27FC236}">
                <a16:creationId xmlns:a16="http://schemas.microsoft.com/office/drawing/2014/main" id="{537573F2-30FF-92A6-3646-0EC4731FE53C}"/>
              </a:ext>
            </a:extLst>
          </p:cNvPr>
          <p:cNvSpPr txBox="1"/>
          <p:nvPr/>
        </p:nvSpPr>
        <p:spPr>
          <a:xfrm>
            <a:off x="641242" y="141617"/>
            <a:ext cx="11328420" cy="543675"/>
          </a:xfrm>
          <a:prstGeom prst="rect">
            <a:avLst/>
          </a:prstGeom>
          <a:noFill/>
        </p:spPr>
        <p:txBody>
          <a:bodyPr wrap="square">
            <a:spAutoFit/>
          </a:bodyPr>
          <a:lstStyle/>
          <a:p>
            <a:pPr marL="0" marR="0" lvl="0" indent="0" algn="ctr" defTabSz="609585" rtl="0" eaLnBrk="0" fontAlgn="auto" latinLnBrk="0" hangingPunct="0">
              <a:lnSpc>
                <a:spcPct val="100000"/>
              </a:lnSpc>
              <a:spcBef>
                <a:spcPct val="0"/>
              </a:spcBef>
              <a:spcAft>
                <a:spcPts val="0"/>
              </a:spcAft>
              <a:buClrTx/>
              <a:buSzTx/>
              <a:buFontTx/>
              <a:buNone/>
              <a:tabLst/>
              <a:defRPr/>
            </a:pPr>
            <a:r>
              <a:rPr kumimoji="0" lang="en-GB" sz="2933" b="1" i="0" u="none" strike="noStrike" kern="1200" cap="none" spc="0" normalizeH="0" baseline="0" noProof="0" dirty="0">
                <a:ln>
                  <a:noFill/>
                </a:ln>
                <a:solidFill>
                  <a:srgbClr val="083266"/>
                </a:solidFill>
                <a:effectLst/>
                <a:uLnTx/>
                <a:uFillTx/>
                <a:latin typeface="Calisto MT" panose="02040603050505030304" pitchFamily="18" charset="77"/>
                <a:ea typeface="MS PGothic" panose="020B0600070205080204" pitchFamily="34" charset="-128"/>
                <a:cs typeface="+mn-cs"/>
              </a:rPr>
              <a:t>Is HER2 IHC score </a:t>
            </a:r>
            <a:r>
              <a:rPr kumimoji="0" lang="en-GB" sz="2933" b="1" i="0" u="none" strike="noStrike" kern="1200" cap="none" spc="0" normalizeH="0" baseline="0" noProof="0" dirty="0">
                <a:ln>
                  <a:noFill/>
                </a:ln>
                <a:solidFill>
                  <a:srgbClr val="C00000"/>
                </a:solidFill>
                <a:effectLst/>
                <a:uLnTx/>
                <a:uFillTx/>
                <a:latin typeface="Calisto MT" panose="02040603050505030304" pitchFamily="18" charset="77"/>
                <a:ea typeface="MS PGothic" panose="020B0600070205080204" pitchFamily="34" charset="-128"/>
                <a:cs typeface="+mn-cs"/>
              </a:rPr>
              <a:t>predictive</a:t>
            </a:r>
            <a:r>
              <a:rPr kumimoji="0" lang="en-GB" sz="2933" b="1" i="0" u="none" strike="noStrike" kern="1200" cap="none" spc="0" normalizeH="0" baseline="0" noProof="0" dirty="0">
                <a:ln>
                  <a:noFill/>
                </a:ln>
                <a:solidFill>
                  <a:srgbClr val="083266"/>
                </a:solidFill>
                <a:effectLst/>
                <a:uLnTx/>
                <a:uFillTx/>
                <a:latin typeface="Calisto MT" panose="02040603050505030304" pitchFamily="18" charset="77"/>
                <a:ea typeface="MS PGothic" panose="020B0600070205080204" pitchFamily="34" charset="-128"/>
                <a:cs typeface="+mn-cs"/>
              </a:rPr>
              <a:t> of T-</a:t>
            </a:r>
            <a:r>
              <a:rPr kumimoji="0" lang="en-GB" sz="2933" b="1" i="0" u="none" strike="noStrike" kern="1200" cap="none" spc="0" normalizeH="0" baseline="0" noProof="0" dirty="0" err="1">
                <a:ln>
                  <a:noFill/>
                </a:ln>
                <a:solidFill>
                  <a:srgbClr val="083266"/>
                </a:solidFill>
                <a:effectLst/>
                <a:uLnTx/>
                <a:uFillTx/>
                <a:latin typeface="Calisto MT" panose="02040603050505030304" pitchFamily="18" charset="77"/>
                <a:ea typeface="MS PGothic" panose="020B0600070205080204" pitchFamily="34" charset="-128"/>
                <a:cs typeface="+mn-cs"/>
              </a:rPr>
              <a:t>DXd</a:t>
            </a:r>
            <a:r>
              <a:rPr kumimoji="0" lang="en-GB" sz="2933" b="1" i="0" u="none" strike="noStrike" kern="1200" cap="none" spc="0" normalizeH="0" baseline="0" noProof="0" dirty="0">
                <a:ln>
                  <a:noFill/>
                </a:ln>
                <a:solidFill>
                  <a:srgbClr val="083266"/>
                </a:solidFill>
                <a:effectLst/>
                <a:uLnTx/>
                <a:uFillTx/>
                <a:latin typeface="Calisto MT" panose="02040603050505030304" pitchFamily="18" charset="77"/>
                <a:ea typeface="MS PGothic" panose="020B0600070205080204" pitchFamily="34" charset="-128"/>
                <a:cs typeface="+mn-cs"/>
              </a:rPr>
              <a:t> activity?</a:t>
            </a:r>
            <a:endParaRPr kumimoji="0" lang="en-GB" sz="2933" b="1" i="0" u="none" strike="noStrike" kern="1200" cap="none" spc="0" normalizeH="0" baseline="0" noProof="0" dirty="0">
              <a:ln>
                <a:noFill/>
              </a:ln>
              <a:solidFill>
                <a:srgbClr val="C00000"/>
              </a:solidFill>
              <a:effectLst/>
              <a:uLnTx/>
              <a:uFillTx/>
              <a:latin typeface="Calisto MT" panose="02040603050505030304" pitchFamily="18" charset="77"/>
              <a:ea typeface="MS PGothic" panose="020B0600070205080204" pitchFamily="34" charset="-128"/>
              <a:cs typeface="+mn-cs"/>
            </a:endParaRPr>
          </a:p>
        </p:txBody>
      </p:sp>
      <p:sp>
        <p:nvSpPr>
          <p:cNvPr id="4" name="TextBox 3">
            <a:extLst>
              <a:ext uri="{FF2B5EF4-FFF2-40B4-BE49-F238E27FC236}">
                <a16:creationId xmlns:a16="http://schemas.microsoft.com/office/drawing/2014/main" id="{39A02D20-FA26-9724-D91E-E872BE4BEE8E}"/>
              </a:ext>
            </a:extLst>
          </p:cNvPr>
          <p:cNvSpPr txBox="1"/>
          <p:nvPr/>
        </p:nvSpPr>
        <p:spPr>
          <a:xfrm>
            <a:off x="3505845" y="6383184"/>
            <a:ext cx="3548151" cy="338554"/>
          </a:xfrm>
          <a:prstGeom prst="rect">
            <a:avLst/>
          </a:prstGeom>
          <a:noFill/>
        </p:spPr>
        <p:txBody>
          <a:bodyPr wrap="none" rtlCol="0">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3F4444"/>
                </a:solidFill>
                <a:effectLst/>
                <a:uLnTx/>
                <a:uFillTx/>
                <a:latin typeface="Calibri" panose="020F0502020204030204" pitchFamily="34" charset="0"/>
                <a:ea typeface="MS PGothic" panose="020B0600070205080204" pitchFamily="34" charset="-128"/>
                <a:cs typeface="+mn-cs"/>
              </a:rPr>
              <a:t>Modi S, et al. ASCO 2022. Abstract LBA3.</a:t>
            </a:r>
          </a:p>
        </p:txBody>
      </p:sp>
    </p:spTree>
    <p:extLst>
      <p:ext uri="{BB962C8B-B14F-4D97-AF65-F5344CB8AC3E}">
        <p14:creationId xmlns:p14="http://schemas.microsoft.com/office/powerpoint/2010/main" val="393010805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1" y="2571753"/>
            <a:ext cx="7317879" cy="322956"/>
          </a:xfrm>
        </p:spPr>
        <p:txBody>
          <a:bodyPr/>
          <a:lstStyle/>
          <a:p>
            <a:r>
              <a:rPr lang="en-US" sz="656" dirty="0">
                <a:latin typeface="Arial" charset="0"/>
                <a:ea typeface="+mn-ea"/>
                <a:cs typeface="+mn-cs"/>
              </a:rPr>
              <a:t>Slide 16</a:t>
            </a:r>
          </a:p>
        </p:txBody>
      </p:sp>
      <p:pic>
        <p:nvPicPr>
          <p:cNvPr id="1026" name="Picture 2"/>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389118" y="218879"/>
            <a:ext cx="11413764" cy="64202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a:extLst>
              <a:ext uri="{FF2B5EF4-FFF2-40B4-BE49-F238E27FC236}">
                <a16:creationId xmlns:a16="http://schemas.microsoft.com/office/drawing/2014/main" id="{2B786034-9CE3-8548-B0DF-C6244DDEE8B3}"/>
              </a:ext>
            </a:extLst>
          </p:cNvPr>
          <p:cNvSpPr txBox="1"/>
          <p:nvPr/>
        </p:nvSpPr>
        <p:spPr>
          <a:xfrm>
            <a:off x="8879512" y="2571752"/>
            <a:ext cx="2285587" cy="2308324"/>
          </a:xfrm>
          <a:prstGeom prst="rect">
            <a:avLst/>
          </a:prstGeom>
          <a:noFill/>
          <a:ln w="73025">
            <a:solidFill>
              <a:schemeClr val="accent2"/>
            </a:solidFill>
          </a:ln>
        </p:spPr>
        <p:txBody>
          <a:bodyPr wrap="square" rtlCol="0">
            <a:spAutoFit/>
          </a:bodyPr>
          <a:lstStyle/>
          <a:p>
            <a:pPr marL="0" marR="0" lvl="0" indent="0" algn="l" defTabSz="607731" rtl="0" eaLnBrk="1" fontAlgn="auto" latinLnBrk="0" hangingPunct="1">
              <a:lnSpc>
                <a:spcPct val="100000"/>
              </a:lnSpc>
              <a:spcBef>
                <a:spcPts val="0"/>
              </a:spcBef>
              <a:spcAft>
                <a:spcPts val="0"/>
              </a:spcAft>
              <a:buClrTx/>
              <a:buSzTx/>
              <a:buFontTx/>
              <a:buNone/>
              <a:tabLst/>
              <a:defRPr/>
            </a:pPr>
            <a:r>
              <a:rPr kumimoji="0" lang="en-US" sz="2400" b="0" i="0" u="sng" strike="noStrike" kern="1200" cap="none" spc="0" normalizeH="0" baseline="0" noProof="0" dirty="0">
                <a:ln>
                  <a:noFill/>
                </a:ln>
                <a:solidFill>
                  <a:prstClr val="black"/>
                </a:solidFill>
                <a:effectLst/>
                <a:uLnTx/>
                <a:uFillTx/>
                <a:latin typeface="Calibri"/>
                <a:ea typeface="+mn-ea"/>
                <a:cs typeface="+mn-cs"/>
              </a:rPr>
              <a:t>ILD </a:t>
            </a:r>
          </a:p>
          <a:p>
            <a:pPr marL="0" marR="0" lvl="0" indent="0" algn="l" defTabSz="607731"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All grade 12%</a:t>
            </a:r>
          </a:p>
          <a:p>
            <a:pPr marL="0" marR="0" lvl="0" indent="0" algn="l" defTabSz="607731"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Gr 1 3.5%</a:t>
            </a:r>
          </a:p>
          <a:p>
            <a:pPr marL="0" marR="0" lvl="0" indent="0" algn="l" defTabSz="607731"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Gr 2 6.5%</a:t>
            </a:r>
          </a:p>
          <a:p>
            <a:pPr marL="0" marR="0" lvl="0" indent="0" algn="l" defTabSz="607731"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Gr 3 1.3%</a:t>
            </a:r>
          </a:p>
          <a:p>
            <a:pPr marL="0" marR="0" lvl="0" indent="0" algn="l" defTabSz="607731"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Gr 5 0.8%</a:t>
            </a:r>
          </a:p>
        </p:txBody>
      </p:sp>
      <p:sp>
        <p:nvSpPr>
          <p:cNvPr id="3" name="Rectangle 2">
            <a:extLst>
              <a:ext uri="{FF2B5EF4-FFF2-40B4-BE49-F238E27FC236}">
                <a16:creationId xmlns:a16="http://schemas.microsoft.com/office/drawing/2014/main" id="{F7513395-0049-C24F-4F94-D69046451D95}"/>
              </a:ext>
            </a:extLst>
          </p:cNvPr>
          <p:cNvSpPr/>
          <p:nvPr/>
        </p:nvSpPr>
        <p:spPr>
          <a:xfrm>
            <a:off x="7657032" y="6195701"/>
            <a:ext cx="2281727" cy="29910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1495053"/>
      </p:ext>
    </p:extLst>
  </p:cSld>
  <p:clrMapOvr>
    <a:masterClrMapping/>
  </p:clrMapOvr>
  <p:transition spd="med"/>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E07C3B31-FE2A-0C99-87FA-A9866B40B369}"/>
            </a:ext>
          </a:extLst>
        </p:cNvPr>
        <p:cNvGrpSpPr/>
        <p:nvPr/>
      </p:nvGrpSpPr>
      <p:grpSpPr>
        <a:xfrm>
          <a:off x="0" y="0"/>
          <a:ext cx="0" cy="0"/>
          <a:chOff x="0" y="0"/>
          <a:chExt cx="0" cy="0"/>
        </a:xfrm>
      </p:grpSpPr>
      <p:sp>
        <p:nvSpPr>
          <p:cNvPr id="4" name="Footer Placeholder 4">
            <a:extLst>
              <a:ext uri="{FF2B5EF4-FFF2-40B4-BE49-F238E27FC236}">
                <a16:creationId xmlns:a16="http://schemas.microsoft.com/office/drawing/2014/main" id="{4BC3CAB2-C488-1883-AC32-514FF776D235}"/>
              </a:ext>
            </a:extLst>
          </p:cNvPr>
          <p:cNvSpPr txBox="1">
            <a:spLocks/>
          </p:cNvSpPr>
          <p:nvPr/>
        </p:nvSpPr>
        <p:spPr>
          <a:xfrm>
            <a:off x="9284415" y="6384852"/>
            <a:ext cx="2506758" cy="486383"/>
          </a:xfrm>
          <a:prstGeom prst="rect">
            <a:avLst/>
          </a:prstGeom>
        </p:spPr>
        <p:txBody>
          <a:bodyPr vert="horz" lIns="121807" tIns="60904" rIns="121807" bIns="60904" rtlCol="0" anchor="ctr"/>
          <a:lstStyle>
            <a:defPPr>
              <a:defRPr lang="en-US"/>
            </a:defPPr>
            <a:lvl1pPr marL="0" algn="r" defTabSz="914400" rtl="0" eaLnBrk="1" latinLnBrk="0" hangingPunct="1">
              <a:defRPr sz="700" kern="1200">
                <a:solidFill>
                  <a:schemeClr val="bg1">
                    <a:lumMod val="50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932"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Tolaney</a:t>
            </a:r>
            <a:r>
              <a:rPr kumimoji="0" lang="en-US" sz="932"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a:t>
            </a:r>
            <a:r>
              <a:rPr kumimoji="0" lang="en-US" sz="932" b="0" i="0" u="none" strike="noStrike" kern="1200" cap="none" spc="0" normalizeH="0" baseline="0" noProof="0" dirty="0">
                <a:ln>
                  <a:noFill/>
                </a:ln>
                <a:solidFill>
                  <a:srgbClr val="00629B"/>
                </a:solidFill>
                <a:effectLst/>
                <a:uLnTx/>
                <a:uFillTx/>
                <a:latin typeface="Arial" panose="020B0604020202020204" pitchFamily="34" charset="0"/>
                <a:ea typeface="+mn-ea"/>
                <a:cs typeface="Arial" panose="020B0604020202020204" pitchFamily="34" charset="0"/>
              </a:rPr>
              <a:t>| </a:t>
            </a:r>
            <a:r>
              <a:rPr kumimoji="0" lang="en-US" sz="932"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2024</a:t>
            </a:r>
          </a:p>
        </p:txBody>
      </p:sp>
      <p:sp>
        <p:nvSpPr>
          <p:cNvPr id="442" name="Title 1">
            <a:extLst>
              <a:ext uri="{FF2B5EF4-FFF2-40B4-BE49-F238E27FC236}">
                <a16:creationId xmlns:a16="http://schemas.microsoft.com/office/drawing/2014/main" id="{ADD40409-67FC-ECE2-FC9C-316FD3AE559A}"/>
              </a:ext>
            </a:extLst>
          </p:cNvPr>
          <p:cNvSpPr txBox="1">
            <a:spLocks/>
          </p:cNvSpPr>
          <p:nvPr/>
        </p:nvSpPr>
        <p:spPr>
          <a:xfrm>
            <a:off x="734153" y="191129"/>
            <a:ext cx="11497081" cy="809625"/>
          </a:xfrm>
          <a:prstGeom prst="rect">
            <a:avLst/>
          </a:prstGeom>
        </p:spPr>
        <p:txBody>
          <a:bodyPr vert="horz" lIns="0" tIns="60904" rIns="121807" bIns="60904" rtlCol="0" anchor="b" anchorCtr="0">
            <a:noAutofit/>
          </a:bodyPr>
          <a:lstStyle>
            <a:lvl1pPr algn="l" defTabSz="685800" rtl="0" eaLnBrk="1" latinLnBrk="0" hangingPunct="1">
              <a:lnSpc>
                <a:spcPct val="100000"/>
              </a:lnSpc>
              <a:spcBef>
                <a:spcPct val="0"/>
              </a:spcBef>
              <a:buNone/>
              <a:defRPr sz="2100" kern="1200">
                <a:solidFill>
                  <a:schemeClr val="accent1"/>
                </a:solidFill>
                <a:latin typeface="+mj-lt"/>
                <a:ea typeface="+mj-ea"/>
                <a:cs typeface="+mj-cs"/>
              </a:defRPr>
            </a:lvl1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GB" sz="4263" b="1" i="0" u="none" strike="noStrike" kern="1200" cap="none" spc="0" normalizeH="0" baseline="0" noProof="0" dirty="0">
                <a:ln>
                  <a:noFill/>
                </a:ln>
                <a:solidFill>
                  <a:srgbClr val="002E51"/>
                </a:solidFill>
                <a:effectLst/>
                <a:uLnTx/>
                <a:uFillTx/>
                <a:latin typeface="Arial" panose="020B0604020202020204" pitchFamily="34" charset="0"/>
                <a:ea typeface="+mj-ea"/>
                <a:cs typeface="Arial" panose="020B0604020202020204" pitchFamily="34" charset="0"/>
              </a:rPr>
              <a:t>What About HER2-ultralow in </a:t>
            </a:r>
            <a:r>
              <a:rPr kumimoji="0" lang="en-GB" sz="4263" b="1" i="0" u="none" strike="noStrike" kern="1200" cap="none" spc="0" normalizeH="0" baseline="0" noProof="0" dirty="0" err="1">
                <a:ln>
                  <a:noFill/>
                </a:ln>
                <a:solidFill>
                  <a:srgbClr val="002E51"/>
                </a:solidFill>
                <a:effectLst/>
                <a:uLnTx/>
                <a:uFillTx/>
                <a:latin typeface="Arial" panose="020B0604020202020204" pitchFamily="34" charset="0"/>
                <a:ea typeface="+mj-ea"/>
                <a:cs typeface="Arial" panose="020B0604020202020204" pitchFamily="34" charset="0"/>
              </a:rPr>
              <a:t>mTNBC</a:t>
            </a:r>
            <a:r>
              <a:rPr kumimoji="0" lang="en-GB" sz="4263" b="1" i="0" u="none" strike="noStrike" kern="1200" cap="none" spc="0" normalizeH="0" baseline="0" noProof="0" dirty="0">
                <a:ln>
                  <a:noFill/>
                </a:ln>
                <a:solidFill>
                  <a:srgbClr val="002E51"/>
                </a:solidFill>
                <a:effectLst/>
                <a:uLnTx/>
                <a:uFillTx/>
                <a:latin typeface="Arial" panose="020B0604020202020204" pitchFamily="34" charset="0"/>
                <a:ea typeface="+mj-ea"/>
                <a:cs typeface="Arial" panose="020B0604020202020204" pitchFamily="34" charset="0"/>
              </a:rPr>
              <a:t>?</a:t>
            </a:r>
            <a:endParaRPr kumimoji="0" lang="en-GB" sz="4263" b="1" i="0" u="none" strike="noStrike" kern="1200" cap="none" spc="0" normalizeH="0" baseline="0" noProof="0" dirty="0">
              <a:ln>
                <a:noFill/>
              </a:ln>
              <a:solidFill>
                <a:srgbClr val="002E51"/>
              </a:solidFill>
              <a:effectLst/>
              <a:uLnTx/>
              <a:uFillTx/>
              <a:latin typeface="Arial"/>
              <a:ea typeface="+mj-ea"/>
              <a:cs typeface="+mj-cs"/>
            </a:endParaRPr>
          </a:p>
        </p:txBody>
      </p:sp>
      <p:sp>
        <p:nvSpPr>
          <p:cNvPr id="443" name="Text Placeholder 3">
            <a:extLst>
              <a:ext uri="{FF2B5EF4-FFF2-40B4-BE49-F238E27FC236}">
                <a16:creationId xmlns:a16="http://schemas.microsoft.com/office/drawing/2014/main" id="{6FBB60F8-3972-719E-FAF3-6C636CFEB0DC}"/>
              </a:ext>
            </a:extLst>
          </p:cNvPr>
          <p:cNvSpPr txBox="1">
            <a:spLocks/>
          </p:cNvSpPr>
          <p:nvPr/>
        </p:nvSpPr>
        <p:spPr>
          <a:xfrm>
            <a:off x="1757658" y="6112610"/>
            <a:ext cx="9597421" cy="655637"/>
          </a:xfrm>
          <a:prstGeom prst="rect">
            <a:avLst/>
          </a:prstGeom>
        </p:spPr>
        <p:txBody>
          <a:bodyPr vert="horz" lIns="0" tIns="60904" rIns="121807" bIns="60904" rtlCol="0" anchor="b">
            <a:noAutofit/>
          </a:bodyPr>
          <a:lstStyle>
            <a:lvl1pPr marL="0" indent="0" algn="l" defTabSz="685800" rtl="0" eaLnBrk="1" latinLnBrk="0" hangingPunct="1">
              <a:lnSpc>
                <a:spcPct val="100000"/>
              </a:lnSpc>
              <a:spcBef>
                <a:spcPts val="0"/>
              </a:spcBef>
              <a:spcAft>
                <a:spcPts val="0"/>
              </a:spcAft>
              <a:buClr>
                <a:schemeClr val="accent1"/>
              </a:buClr>
              <a:buFont typeface="Arial" panose="020B0604020202020204" pitchFamily="34" charset="0"/>
              <a:buNone/>
              <a:defRPr sz="600" kern="1200">
                <a:solidFill>
                  <a:schemeClr val="tx2"/>
                </a:solidFill>
                <a:latin typeface="+mn-lt"/>
                <a:ea typeface="+mn-ea"/>
                <a:cs typeface="+mn-cs"/>
              </a:defRPr>
            </a:lvl1pPr>
            <a:lvl2pPr marL="402431" indent="-204788" algn="l" defTabSz="685800" rtl="0" eaLnBrk="1" latinLnBrk="0" hangingPunct="1">
              <a:lnSpc>
                <a:spcPct val="100000"/>
              </a:lnSpc>
              <a:spcBef>
                <a:spcPts val="225"/>
              </a:spcBef>
              <a:spcAft>
                <a:spcPts val="225"/>
              </a:spcAft>
              <a:buClr>
                <a:schemeClr val="accent1"/>
              </a:buClr>
              <a:buFont typeface="Arial" panose="020B0604020202020204" pitchFamily="34" charset="0"/>
              <a:buChar char="•"/>
              <a:defRPr sz="1350" kern="1200">
                <a:solidFill>
                  <a:schemeClr val="tx2"/>
                </a:solidFill>
                <a:latin typeface="+mn-lt"/>
                <a:ea typeface="+mn-ea"/>
                <a:cs typeface="+mn-cs"/>
              </a:defRPr>
            </a:lvl2pPr>
            <a:lvl3pPr marL="608410" indent="-205979" algn="l" defTabSz="685800" rtl="0" eaLnBrk="1" latinLnBrk="0" hangingPunct="1">
              <a:lnSpc>
                <a:spcPct val="100000"/>
              </a:lnSpc>
              <a:spcBef>
                <a:spcPts val="225"/>
              </a:spcBef>
              <a:spcAft>
                <a:spcPts val="225"/>
              </a:spcAft>
              <a:buClr>
                <a:schemeClr val="accent1"/>
              </a:buClr>
              <a:buFont typeface="Arial" panose="020B0604020202020204" pitchFamily="34" charset="0"/>
              <a:buChar char="•"/>
              <a:defRPr sz="1200" kern="1200">
                <a:solidFill>
                  <a:schemeClr val="tx2"/>
                </a:solidFill>
                <a:latin typeface="+mn-lt"/>
                <a:ea typeface="+mn-ea"/>
                <a:cs typeface="+mn-cs"/>
              </a:defRPr>
            </a:lvl3pPr>
            <a:lvl4pPr marL="1200150" indent="-171450" algn="l" defTabSz="685800" rtl="0" eaLnBrk="1" latinLnBrk="0" hangingPunct="1">
              <a:lnSpc>
                <a:spcPct val="90000"/>
              </a:lnSpc>
              <a:spcBef>
                <a:spcPts val="375"/>
              </a:spcBef>
              <a:buClr>
                <a:schemeClr val="accent1"/>
              </a:buClr>
              <a:buFont typeface="Arial" panose="020B0604020202020204" pitchFamily="34" charset="0"/>
              <a:buChar char="•"/>
              <a:defRPr sz="1050" kern="1200">
                <a:solidFill>
                  <a:schemeClr val="tx2"/>
                </a:solidFill>
                <a:latin typeface="+mn-lt"/>
                <a:ea typeface="+mn-ea"/>
                <a:cs typeface="+mn-cs"/>
              </a:defRPr>
            </a:lvl4pPr>
            <a:lvl5pPr marL="1543050" indent="-171450" algn="l" defTabSz="685800" rtl="0" eaLnBrk="1" latinLnBrk="0" hangingPunct="1">
              <a:lnSpc>
                <a:spcPct val="90000"/>
              </a:lnSpc>
              <a:spcBef>
                <a:spcPts val="375"/>
              </a:spcBef>
              <a:buClr>
                <a:schemeClr val="accent1"/>
              </a:buClr>
              <a:buFont typeface="Arial" panose="020B0604020202020204" pitchFamily="34" charset="0"/>
              <a:buChar char="•"/>
              <a:defRPr sz="1050" kern="1200">
                <a:solidFill>
                  <a:schemeClr val="tx2"/>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913554" rtl="0" eaLnBrk="1" fontAlgn="auto" latinLnBrk="0" hangingPunct="1">
              <a:lnSpc>
                <a:spcPct val="100000"/>
              </a:lnSpc>
              <a:spcBef>
                <a:spcPts val="0"/>
              </a:spcBef>
              <a:spcAft>
                <a:spcPts val="0"/>
              </a:spcAft>
              <a:buClr>
                <a:srgbClr val="2E7864"/>
              </a:buClr>
              <a:buSzTx/>
              <a:buFont typeface="Arial" panose="020B0604020202020204" pitchFamily="34" charset="0"/>
              <a:buNone/>
              <a:tabLst/>
              <a:defRPr/>
            </a:pPr>
            <a:r>
              <a:rPr kumimoji="0" lang="en-GB" sz="799" b="0" i="0" u="none" strike="noStrike" kern="1200" cap="none" spc="0" normalizeH="0" baseline="0" noProof="0" dirty="0">
                <a:ln>
                  <a:noFill/>
                </a:ln>
                <a:solidFill>
                  <a:prstClr val="white">
                    <a:lumMod val="50000"/>
                  </a:prstClr>
                </a:solidFill>
                <a:effectLst/>
                <a:uLnTx/>
                <a:uFillTx/>
                <a:latin typeface="Arial"/>
                <a:ea typeface="+mn-ea"/>
                <a:cs typeface="+mn-cs"/>
              </a:rPr>
              <a:t>HER2=human epidermal growth factor receptor 2; IHC=immunohistochemistry. </a:t>
            </a:r>
            <a:r>
              <a:rPr kumimoji="0" lang="en-GB" sz="799" b="0" i="0" u="none" strike="noStrike" kern="1200" cap="none" spc="0" normalizeH="0" baseline="0" noProof="0" dirty="0" err="1">
                <a:ln>
                  <a:noFill/>
                </a:ln>
                <a:solidFill>
                  <a:prstClr val="white">
                    <a:lumMod val="50000"/>
                  </a:prstClr>
                </a:solidFill>
                <a:effectLst/>
                <a:uLnTx/>
                <a:uFillTx/>
                <a:latin typeface="Arial"/>
                <a:ea typeface="+mn-ea"/>
                <a:cs typeface="+mn-cs"/>
              </a:rPr>
              <a:t>Curigliano</a:t>
            </a:r>
            <a:r>
              <a:rPr kumimoji="0" lang="en-GB" sz="799" b="0" i="0" u="none" strike="noStrike" kern="1200" cap="none" spc="0" normalizeH="0" baseline="0" noProof="0" dirty="0">
                <a:ln>
                  <a:noFill/>
                </a:ln>
                <a:solidFill>
                  <a:prstClr val="white">
                    <a:lumMod val="50000"/>
                  </a:prstClr>
                </a:solidFill>
                <a:effectLst/>
                <a:uLnTx/>
                <a:uFillTx/>
                <a:latin typeface="Arial"/>
                <a:ea typeface="+mn-ea"/>
                <a:cs typeface="+mn-cs"/>
              </a:rPr>
              <a:t> G, et al. Presented at ASCO Breast Annual Meeting 2024, 31 May–4 June. Chicago, IL. Abstract #LBA1000.</a:t>
            </a:r>
          </a:p>
        </p:txBody>
      </p:sp>
      <p:sp>
        <p:nvSpPr>
          <p:cNvPr id="444" name="TextBox 443">
            <a:extLst>
              <a:ext uri="{FF2B5EF4-FFF2-40B4-BE49-F238E27FC236}">
                <a16:creationId xmlns:a16="http://schemas.microsoft.com/office/drawing/2014/main" id="{7A37A9A3-4D38-B624-C381-9CDE6388BA60}"/>
              </a:ext>
            </a:extLst>
          </p:cNvPr>
          <p:cNvSpPr txBox="1"/>
          <p:nvPr/>
        </p:nvSpPr>
        <p:spPr>
          <a:xfrm>
            <a:off x="10353008" y="4146589"/>
            <a:ext cx="1602375" cy="1076705"/>
          </a:xfrm>
          <a:prstGeom prst="rect">
            <a:avLst/>
          </a:prstGeom>
          <a:noFill/>
          <a:ln>
            <a:noFill/>
          </a:ln>
        </p:spPr>
        <p:txBody>
          <a:bodyPr wrap="square" lIns="35967" rIns="35967">
            <a:spAutoFit/>
          </a:bodyPr>
          <a:lstStyle/>
          <a:p>
            <a:pPr marL="0" marR="0" lvl="0" indent="0" algn="ctr" defTabSz="912961" rtl="0" eaLnBrk="1" fontAlgn="auto" latinLnBrk="0" hangingPunct="1">
              <a:lnSpc>
                <a:spcPct val="100000"/>
              </a:lnSpc>
              <a:spcBef>
                <a:spcPts val="0"/>
              </a:spcBef>
              <a:spcAft>
                <a:spcPts val="0"/>
              </a:spcAft>
              <a:buClrTx/>
              <a:buSzTx/>
              <a:buFontTx/>
              <a:buNone/>
              <a:tabLst/>
              <a:defRPr/>
            </a:pPr>
            <a:r>
              <a:rPr kumimoji="0" lang="en-US" sz="1599" b="0" i="0" u="none" strike="noStrike" kern="0" cap="none" spc="0" normalizeH="0" baseline="0" noProof="0" dirty="0">
                <a:ln>
                  <a:noFill/>
                </a:ln>
                <a:solidFill>
                  <a:srgbClr val="002E51">
                    <a:alpha val="36793"/>
                  </a:srgbClr>
                </a:solidFill>
                <a:effectLst/>
                <a:uLnTx/>
                <a:uFillTx/>
                <a:latin typeface="Arial"/>
                <a:ea typeface="MS PGothic" panose="020B0600070205080204" pitchFamily="34" charset="-128"/>
                <a:cs typeface="+mn-cs"/>
              </a:rPr>
              <a:t>Absent / no observable</a:t>
            </a:r>
            <a:br>
              <a:rPr kumimoji="0" lang="en-US" sz="1599" b="0" i="0" u="none" strike="noStrike" kern="0" cap="none" spc="0" normalizeH="0" baseline="0" noProof="0" dirty="0">
                <a:ln>
                  <a:noFill/>
                </a:ln>
                <a:solidFill>
                  <a:srgbClr val="002E51">
                    <a:alpha val="36793"/>
                  </a:srgbClr>
                </a:solidFill>
                <a:effectLst/>
                <a:uLnTx/>
                <a:uFillTx/>
                <a:latin typeface="Arial"/>
                <a:ea typeface="MS PGothic" panose="020B0600070205080204" pitchFamily="34" charset="-128"/>
                <a:cs typeface="+mn-cs"/>
              </a:rPr>
            </a:br>
            <a:r>
              <a:rPr kumimoji="0" lang="en-US" sz="1599" b="0" i="0" u="none" strike="noStrike" kern="0" cap="none" spc="0" normalizeH="0" baseline="0" noProof="0" dirty="0">
                <a:ln>
                  <a:noFill/>
                </a:ln>
                <a:solidFill>
                  <a:srgbClr val="002E51">
                    <a:alpha val="36793"/>
                  </a:srgbClr>
                </a:solidFill>
                <a:effectLst/>
                <a:uLnTx/>
                <a:uFillTx/>
                <a:latin typeface="Arial"/>
                <a:ea typeface="MS PGothic" panose="020B0600070205080204" pitchFamily="34" charset="-128"/>
                <a:cs typeface="+mn-cs"/>
              </a:rPr>
              <a:t>membrane staining</a:t>
            </a:r>
          </a:p>
        </p:txBody>
      </p:sp>
      <p:grpSp>
        <p:nvGrpSpPr>
          <p:cNvPr id="445" name="Group 444">
            <a:extLst>
              <a:ext uri="{FF2B5EF4-FFF2-40B4-BE49-F238E27FC236}">
                <a16:creationId xmlns:a16="http://schemas.microsoft.com/office/drawing/2014/main" id="{DF393242-B202-8F3F-40CB-0044D83075F1}"/>
              </a:ext>
            </a:extLst>
          </p:cNvPr>
          <p:cNvGrpSpPr>
            <a:grpSpLocks noChangeAspect="1"/>
          </p:cNvGrpSpPr>
          <p:nvPr/>
        </p:nvGrpSpPr>
        <p:grpSpPr>
          <a:xfrm>
            <a:off x="10399151" y="2043025"/>
            <a:ext cx="1392022" cy="1259899"/>
            <a:chOff x="10465992" y="3128581"/>
            <a:chExt cx="1222251" cy="1106242"/>
          </a:xfrm>
        </p:grpSpPr>
        <p:grpSp>
          <p:nvGrpSpPr>
            <p:cNvPr id="446" name="Group 445">
              <a:extLst>
                <a:ext uri="{FF2B5EF4-FFF2-40B4-BE49-F238E27FC236}">
                  <a16:creationId xmlns:a16="http://schemas.microsoft.com/office/drawing/2014/main" id="{D1D06121-7A84-2FA2-ABB7-BC917E58AF9B}"/>
                </a:ext>
              </a:extLst>
            </p:cNvPr>
            <p:cNvGrpSpPr/>
            <p:nvPr/>
          </p:nvGrpSpPr>
          <p:grpSpPr>
            <a:xfrm rot="16200000">
              <a:off x="10695947" y="3854013"/>
              <a:ext cx="380688" cy="380932"/>
              <a:chOff x="5005364" y="3016246"/>
              <a:chExt cx="390216" cy="390467"/>
            </a:xfrm>
          </p:grpSpPr>
          <p:sp>
            <p:nvSpPr>
              <p:cNvPr id="467" name="Freeform: Shape 218">
                <a:extLst>
                  <a:ext uri="{FF2B5EF4-FFF2-40B4-BE49-F238E27FC236}">
                    <a16:creationId xmlns:a16="http://schemas.microsoft.com/office/drawing/2014/main" id="{D5918891-268E-7453-9E2C-0D1BA39204A5}"/>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68" name="Freeform: Shape 219">
                <a:extLst>
                  <a:ext uri="{FF2B5EF4-FFF2-40B4-BE49-F238E27FC236}">
                    <a16:creationId xmlns:a16="http://schemas.microsoft.com/office/drawing/2014/main" id="{C2298C36-CABF-AFEE-A896-950670905E44}"/>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69" name="Freeform: Shape 220">
                <a:extLst>
                  <a:ext uri="{FF2B5EF4-FFF2-40B4-BE49-F238E27FC236}">
                    <a16:creationId xmlns:a16="http://schemas.microsoft.com/office/drawing/2014/main" id="{C27B69A1-20FC-F4D8-15F3-1C30007C0548}"/>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447" name="Group 446">
              <a:extLst>
                <a:ext uri="{FF2B5EF4-FFF2-40B4-BE49-F238E27FC236}">
                  <a16:creationId xmlns:a16="http://schemas.microsoft.com/office/drawing/2014/main" id="{5A2255D7-398A-C434-2B91-FC00B0420913}"/>
                </a:ext>
              </a:extLst>
            </p:cNvPr>
            <p:cNvGrpSpPr/>
            <p:nvPr/>
          </p:nvGrpSpPr>
          <p:grpSpPr>
            <a:xfrm rot="16200000">
              <a:off x="10466122" y="3462754"/>
              <a:ext cx="406756" cy="407016"/>
              <a:chOff x="5005364" y="3016246"/>
              <a:chExt cx="390216" cy="390467"/>
            </a:xfrm>
          </p:grpSpPr>
          <p:sp>
            <p:nvSpPr>
              <p:cNvPr id="464" name="Freeform: Shape 215">
                <a:extLst>
                  <a:ext uri="{FF2B5EF4-FFF2-40B4-BE49-F238E27FC236}">
                    <a16:creationId xmlns:a16="http://schemas.microsoft.com/office/drawing/2014/main" id="{D522BFA6-C1F3-F0BF-31C4-8FDF55CE19F2}"/>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65" name="Freeform: Shape 216">
                <a:extLst>
                  <a:ext uri="{FF2B5EF4-FFF2-40B4-BE49-F238E27FC236}">
                    <a16:creationId xmlns:a16="http://schemas.microsoft.com/office/drawing/2014/main" id="{08C5C357-8930-5DCF-E8B0-857137F0517D}"/>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66" name="Freeform: Shape 217">
                <a:extLst>
                  <a:ext uri="{FF2B5EF4-FFF2-40B4-BE49-F238E27FC236}">
                    <a16:creationId xmlns:a16="http://schemas.microsoft.com/office/drawing/2014/main" id="{C78447BB-4208-3862-2627-5D2603180E97}"/>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448" name="Group 447">
              <a:extLst>
                <a:ext uri="{FF2B5EF4-FFF2-40B4-BE49-F238E27FC236}">
                  <a16:creationId xmlns:a16="http://schemas.microsoft.com/office/drawing/2014/main" id="{F1D3ABAA-45D2-E5ED-A7A2-84676F83C03D}"/>
                </a:ext>
              </a:extLst>
            </p:cNvPr>
            <p:cNvGrpSpPr/>
            <p:nvPr/>
          </p:nvGrpSpPr>
          <p:grpSpPr>
            <a:xfrm rot="16200000">
              <a:off x="11297902" y="3773838"/>
              <a:ext cx="390216" cy="390467"/>
              <a:chOff x="5005364" y="3016246"/>
              <a:chExt cx="390216" cy="390467"/>
            </a:xfrm>
          </p:grpSpPr>
          <p:sp>
            <p:nvSpPr>
              <p:cNvPr id="461" name="Freeform: Shape 212">
                <a:extLst>
                  <a:ext uri="{FF2B5EF4-FFF2-40B4-BE49-F238E27FC236}">
                    <a16:creationId xmlns:a16="http://schemas.microsoft.com/office/drawing/2014/main" id="{96335A4B-753A-2028-C302-9956F82C4E20}"/>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62" name="Freeform: Shape 213">
                <a:extLst>
                  <a:ext uri="{FF2B5EF4-FFF2-40B4-BE49-F238E27FC236}">
                    <a16:creationId xmlns:a16="http://schemas.microsoft.com/office/drawing/2014/main" id="{E9E022F6-0B54-3A8C-DC61-7A2AE7B62EE7}"/>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63" name="Freeform: Shape 214">
                <a:extLst>
                  <a:ext uri="{FF2B5EF4-FFF2-40B4-BE49-F238E27FC236}">
                    <a16:creationId xmlns:a16="http://schemas.microsoft.com/office/drawing/2014/main" id="{0017628D-4AFB-63BA-DE78-C7F2EB0F4CDA}"/>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449" name="Group 448">
              <a:extLst>
                <a:ext uri="{FF2B5EF4-FFF2-40B4-BE49-F238E27FC236}">
                  <a16:creationId xmlns:a16="http://schemas.microsoft.com/office/drawing/2014/main" id="{E3B84EBB-B3FF-A589-8EBF-4271147305F7}"/>
                </a:ext>
              </a:extLst>
            </p:cNvPr>
            <p:cNvGrpSpPr/>
            <p:nvPr/>
          </p:nvGrpSpPr>
          <p:grpSpPr>
            <a:xfrm rot="18496407">
              <a:off x="10966666" y="3516034"/>
              <a:ext cx="390216" cy="390467"/>
              <a:chOff x="5005364" y="3016246"/>
              <a:chExt cx="390216" cy="390467"/>
            </a:xfrm>
          </p:grpSpPr>
          <p:sp>
            <p:nvSpPr>
              <p:cNvPr id="458" name="Freeform: Shape 209">
                <a:extLst>
                  <a:ext uri="{FF2B5EF4-FFF2-40B4-BE49-F238E27FC236}">
                    <a16:creationId xmlns:a16="http://schemas.microsoft.com/office/drawing/2014/main" id="{104675BA-A81E-C7E5-CCE0-7021E6324A4D}"/>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59" name="Freeform: Shape 210">
                <a:extLst>
                  <a:ext uri="{FF2B5EF4-FFF2-40B4-BE49-F238E27FC236}">
                    <a16:creationId xmlns:a16="http://schemas.microsoft.com/office/drawing/2014/main" id="{432B5FD2-CA5F-CD1E-0931-22ABD0CC07AE}"/>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60" name="Freeform: Shape 211">
                <a:extLst>
                  <a:ext uri="{FF2B5EF4-FFF2-40B4-BE49-F238E27FC236}">
                    <a16:creationId xmlns:a16="http://schemas.microsoft.com/office/drawing/2014/main" id="{03BA5706-6869-F9C3-B3A5-98DA134E9A55}"/>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450" name="Group 449">
              <a:extLst>
                <a:ext uri="{FF2B5EF4-FFF2-40B4-BE49-F238E27FC236}">
                  <a16:creationId xmlns:a16="http://schemas.microsoft.com/office/drawing/2014/main" id="{AE340AE0-1C6E-54F3-66FB-E24E605D5E37}"/>
                </a:ext>
              </a:extLst>
            </p:cNvPr>
            <p:cNvGrpSpPr/>
            <p:nvPr/>
          </p:nvGrpSpPr>
          <p:grpSpPr>
            <a:xfrm rot="18503187">
              <a:off x="11274733" y="3248490"/>
              <a:ext cx="380688" cy="380932"/>
              <a:chOff x="5005364" y="3016246"/>
              <a:chExt cx="390216" cy="390467"/>
            </a:xfrm>
          </p:grpSpPr>
          <p:sp>
            <p:nvSpPr>
              <p:cNvPr id="455" name="Freeform: Shape 206">
                <a:extLst>
                  <a:ext uri="{FF2B5EF4-FFF2-40B4-BE49-F238E27FC236}">
                    <a16:creationId xmlns:a16="http://schemas.microsoft.com/office/drawing/2014/main" id="{E06271C9-C16C-90C3-F6A9-CC30CDDEF91E}"/>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56" name="Freeform: Shape 207">
                <a:extLst>
                  <a:ext uri="{FF2B5EF4-FFF2-40B4-BE49-F238E27FC236}">
                    <a16:creationId xmlns:a16="http://schemas.microsoft.com/office/drawing/2014/main" id="{B3F11695-26DC-2BE0-7535-1ACED3ED7FC1}"/>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57" name="Freeform: Shape 208">
                <a:extLst>
                  <a:ext uri="{FF2B5EF4-FFF2-40B4-BE49-F238E27FC236}">
                    <a16:creationId xmlns:a16="http://schemas.microsoft.com/office/drawing/2014/main" id="{2614A592-7BC5-014D-99E8-6CB4591FB035}"/>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451" name="Group 450">
              <a:extLst>
                <a:ext uri="{FF2B5EF4-FFF2-40B4-BE49-F238E27FC236}">
                  <a16:creationId xmlns:a16="http://schemas.microsoft.com/office/drawing/2014/main" id="{051AEBE1-FF5A-B3D2-6C5C-F95E391825D2}"/>
                </a:ext>
              </a:extLst>
            </p:cNvPr>
            <p:cNvGrpSpPr/>
            <p:nvPr/>
          </p:nvGrpSpPr>
          <p:grpSpPr>
            <a:xfrm rot="5400000">
              <a:off x="10774551" y="3128455"/>
              <a:ext cx="390216" cy="390467"/>
              <a:chOff x="5005364" y="3016246"/>
              <a:chExt cx="390216" cy="390467"/>
            </a:xfrm>
          </p:grpSpPr>
          <p:sp>
            <p:nvSpPr>
              <p:cNvPr id="452" name="Freeform: Shape 203">
                <a:extLst>
                  <a:ext uri="{FF2B5EF4-FFF2-40B4-BE49-F238E27FC236}">
                    <a16:creationId xmlns:a16="http://schemas.microsoft.com/office/drawing/2014/main" id="{00E0B4D7-B511-495F-1B8D-E472299B51BA}"/>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53" name="Freeform: Shape 204">
                <a:extLst>
                  <a:ext uri="{FF2B5EF4-FFF2-40B4-BE49-F238E27FC236}">
                    <a16:creationId xmlns:a16="http://schemas.microsoft.com/office/drawing/2014/main" id="{990044A0-4C81-21A8-74C5-032345E9E507}"/>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54" name="Freeform: Shape 205">
                <a:extLst>
                  <a:ext uri="{FF2B5EF4-FFF2-40B4-BE49-F238E27FC236}">
                    <a16:creationId xmlns:a16="http://schemas.microsoft.com/office/drawing/2014/main" id="{353B3D1D-E9E0-D7FA-B2A1-949C7F90CE22}"/>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grpSp>
        <p:nvGrpSpPr>
          <p:cNvPr id="470" name="Group 469">
            <a:extLst>
              <a:ext uri="{FF2B5EF4-FFF2-40B4-BE49-F238E27FC236}">
                <a16:creationId xmlns:a16="http://schemas.microsoft.com/office/drawing/2014/main" id="{637E1645-EAD8-8548-0964-3B4DE81A744C}"/>
              </a:ext>
            </a:extLst>
          </p:cNvPr>
          <p:cNvGrpSpPr/>
          <p:nvPr/>
        </p:nvGrpSpPr>
        <p:grpSpPr>
          <a:xfrm>
            <a:off x="7895724" y="2032261"/>
            <a:ext cx="2248579" cy="1371539"/>
            <a:chOff x="7883494" y="3009264"/>
            <a:chExt cx="2250661" cy="1372809"/>
          </a:xfrm>
        </p:grpSpPr>
        <p:sp>
          <p:nvSpPr>
            <p:cNvPr id="471" name="Freeform: Shape 222">
              <a:extLst>
                <a:ext uri="{FF2B5EF4-FFF2-40B4-BE49-F238E27FC236}">
                  <a16:creationId xmlns:a16="http://schemas.microsoft.com/office/drawing/2014/main" id="{F88E1BA8-4574-68EB-3DD4-641244E41B72}"/>
                </a:ext>
              </a:extLst>
            </p:cNvPr>
            <p:cNvSpPr/>
            <p:nvPr/>
          </p:nvSpPr>
          <p:spPr>
            <a:xfrm rot="13972719">
              <a:off x="8815076" y="3317336"/>
              <a:ext cx="445134" cy="444847"/>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rgbClr val="EBEEF5"/>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72" name="Freeform: Shape 223">
              <a:extLst>
                <a:ext uri="{FF2B5EF4-FFF2-40B4-BE49-F238E27FC236}">
                  <a16:creationId xmlns:a16="http://schemas.microsoft.com/office/drawing/2014/main" id="{AF71BF63-2DEC-FEE2-21F2-07C683BDA43D}"/>
                </a:ext>
              </a:extLst>
            </p:cNvPr>
            <p:cNvSpPr/>
            <p:nvPr/>
          </p:nvSpPr>
          <p:spPr>
            <a:xfrm rot="13972719">
              <a:off x="8975854" y="3418831"/>
              <a:ext cx="183791" cy="186672"/>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73" name="Freeform: Shape 224">
              <a:extLst>
                <a:ext uri="{FF2B5EF4-FFF2-40B4-BE49-F238E27FC236}">
                  <a16:creationId xmlns:a16="http://schemas.microsoft.com/office/drawing/2014/main" id="{888A2A58-DF89-3FB6-10E4-CD6B742156A7}"/>
                </a:ext>
              </a:extLst>
            </p:cNvPr>
            <p:cNvSpPr/>
            <p:nvPr/>
          </p:nvSpPr>
          <p:spPr>
            <a:xfrm rot="13972719">
              <a:off x="8894983" y="3389445"/>
              <a:ext cx="294132" cy="334128"/>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nvGrpSpPr>
            <p:cNvPr id="474" name="Graphic 440">
              <a:extLst>
                <a:ext uri="{FF2B5EF4-FFF2-40B4-BE49-F238E27FC236}">
                  <a16:creationId xmlns:a16="http://schemas.microsoft.com/office/drawing/2014/main" id="{38D792D6-51DD-112B-17AB-DB64866AF715}"/>
                </a:ext>
              </a:extLst>
            </p:cNvPr>
            <p:cNvGrpSpPr/>
            <p:nvPr/>
          </p:nvGrpSpPr>
          <p:grpSpPr>
            <a:xfrm rot="13972719">
              <a:off x="8815078" y="3317416"/>
              <a:ext cx="445157" cy="444676"/>
              <a:chOff x="7373430" y="3120972"/>
              <a:chExt cx="387108" cy="386690"/>
            </a:xfrm>
            <a:noFill/>
          </p:grpSpPr>
          <p:grpSp>
            <p:nvGrpSpPr>
              <p:cNvPr id="506" name="Graphic 440">
                <a:extLst>
                  <a:ext uri="{FF2B5EF4-FFF2-40B4-BE49-F238E27FC236}">
                    <a16:creationId xmlns:a16="http://schemas.microsoft.com/office/drawing/2014/main" id="{45057494-8864-98CD-5097-335DBF85889C}"/>
                  </a:ext>
                </a:extLst>
              </p:cNvPr>
              <p:cNvGrpSpPr/>
              <p:nvPr/>
            </p:nvGrpSpPr>
            <p:grpSpPr>
              <a:xfrm>
                <a:off x="7373430" y="3120972"/>
                <a:ext cx="387108" cy="386690"/>
                <a:chOff x="7373430" y="3120972"/>
                <a:chExt cx="387108" cy="386690"/>
              </a:xfrm>
              <a:noFill/>
            </p:grpSpPr>
            <p:sp>
              <p:nvSpPr>
                <p:cNvPr id="508" name="Freeform: Shape 259">
                  <a:extLst>
                    <a:ext uri="{FF2B5EF4-FFF2-40B4-BE49-F238E27FC236}">
                      <a16:creationId xmlns:a16="http://schemas.microsoft.com/office/drawing/2014/main" id="{42FCF4CE-A0C0-AFCF-F978-E575AEEC5FC2}"/>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09" name="Freeform: Shape 260">
                  <a:extLst>
                    <a:ext uri="{FF2B5EF4-FFF2-40B4-BE49-F238E27FC236}">
                      <a16:creationId xmlns:a16="http://schemas.microsoft.com/office/drawing/2014/main" id="{C90EA586-B9BC-47D0-1630-B2D0406F1074}"/>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10" name="Freeform: Shape 261">
                  <a:extLst>
                    <a:ext uri="{FF2B5EF4-FFF2-40B4-BE49-F238E27FC236}">
                      <a16:creationId xmlns:a16="http://schemas.microsoft.com/office/drawing/2014/main" id="{2733722C-752F-417E-DE1E-69B86A97D62C}"/>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11" name="Freeform: Shape 262">
                  <a:extLst>
                    <a:ext uri="{FF2B5EF4-FFF2-40B4-BE49-F238E27FC236}">
                      <a16:creationId xmlns:a16="http://schemas.microsoft.com/office/drawing/2014/main" id="{3C4C7604-A262-074C-3A67-F58DA51A996D}"/>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507" name="Freeform: Shape 258">
                <a:extLst>
                  <a:ext uri="{FF2B5EF4-FFF2-40B4-BE49-F238E27FC236}">
                    <a16:creationId xmlns:a16="http://schemas.microsoft.com/office/drawing/2014/main" id="{E6AB4F6A-B71C-FA6F-24E7-A4C425CC5111}"/>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475" name="Group 474">
              <a:extLst>
                <a:ext uri="{FF2B5EF4-FFF2-40B4-BE49-F238E27FC236}">
                  <a16:creationId xmlns:a16="http://schemas.microsoft.com/office/drawing/2014/main" id="{BE76EEBF-A2C4-81D9-F3AC-54EBBB1AEF54}"/>
                </a:ext>
              </a:extLst>
            </p:cNvPr>
            <p:cNvGrpSpPr/>
            <p:nvPr/>
          </p:nvGrpSpPr>
          <p:grpSpPr>
            <a:xfrm>
              <a:off x="7883494" y="3434087"/>
              <a:ext cx="421953" cy="421684"/>
              <a:chOff x="7929780" y="3747491"/>
              <a:chExt cx="421953" cy="421684"/>
            </a:xfrm>
          </p:grpSpPr>
          <p:sp>
            <p:nvSpPr>
              <p:cNvPr id="503" name="Freeform: Shape 254">
                <a:extLst>
                  <a:ext uri="{FF2B5EF4-FFF2-40B4-BE49-F238E27FC236}">
                    <a16:creationId xmlns:a16="http://schemas.microsoft.com/office/drawing/2014/main" id="{0CFA4D2E-AA82-623E-A6C4-A9282D70F29B}"/>
                  </a:ext>
                </a:extLst>
              </p:cNvPr>
              <p:cNvSpPr/>
              <p:nvPr/>
            </p:nvSpPr>
            <p:spPr>
              <a:xfrm rot="11371060">
                <a:off x="7929780" y="3747491"/>
                <a:ext cx="421953" cy="421684"/>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04" name="Freeform: Shape 255">
                <a:extLst>
                  <a:ext uri="{FF2B5EF4-FFF2-40B4-BE49-F238E27FC236}">
                    <a16:creationId xmlns:a16="http://schemas.microsoft.com/office/drawing/2014/main" id="{180ADA40-D982-1F43-5D82-E1135B29674F}"/>
                  </a:ext>
                </a:extLst>
              </p:cNvPr>
              <p:cNvSpPr/>
              <p:nvPr/>
            </p:nvSpPr>
            <p:spPr>
              <a:xfrm rot="11371060">
                <a:off x="8056436" y="3831259"/>
                <a:ext cx="174220" cy="17695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05" name="Freeform: Shape 256">
                <a:extLst>
                  <a:ext uri="{FF2B5EF4-FFF2-40B4-BE49-F238E27FC236}">
                    <a16:creationId xmlns:a16="http://schemas.microsoft.com/office/drawing/2014/main" id="{1758D062-1977-EB04-9FFB-068784C0E7F6}"/>
                  </a:ext>
                </a:extLst>
              </p:cNvPr>
              <p:cNvSpPr/>
              <p:nvPr/>
            </p:nvSpPr>
            <p:spPr>
              <a:xfrm rot="11371060">
                <a:off x="8015286" y="3808642"/>
                <a:ext cx="278814" cy="316731"/>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476" name="Group 475">
              <a:extLst>
                <a:ext uri="{FF2B5EF4-FFF2-40B4-BE49-F238E27FC236}">
                  <a16:creationId xmlns:a16="http://schemas.microsoft.com/office/drawing/2014/main" id="{99903F50-5E96-66CE-7EB2-D7077E2C832A}"/>
                </a:ext>
              </a:extLst>
            </p:cNvPr>
            <p:cNvGrpSpPr/>
            <p:nvPr/>
          </p:nvGrpSpPr>
          <p:grpSpPr>
            <a:xfrm>
              <a:off x="8030709" y="3892865"/>
              <a:ext cx="421953" cy="421684"/>
              <a:chOff x="8308795" y="4105585"/>
              <a:chExt cx="421953" cy="421684"/>
            </a:xfrm>
          </p:grpSpPr>
          <p:sp>
            <p:nvSpPr>
              <p:cNvPr id="500" name="Freeform: Shape 251">
                <a:extLst>
                  <a:ext uri="{FF2B5EF4-FFF2-40B4-BE49-F238E27FC236}">
                    <a16:creationId xmlns:a16="http://schemas.microsoft.com/office/drawing/2014/main" id="{B47AF9B3-3FEC-60F6-FA98-F4F94530B351}"/>
                  </a:ext>
                </a:extLst>
              </p:cNvPr>
              <p:cNvSpPr/>
              <p:nvPr/>
            </p:nvSpPr>
            <p:spPr>
              <a:xfrm rot="11371060">
                <a:off x="8308795" y="4105585"/>
                <a:ext cx="421953" cy="421684"/>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01" name="Freeform: Shape 252">
                <a:extLst>
                  <a:ext uri="{FF2B5EF4-FFF2-40B4-BE49-F238E27FC236}">
                    <a16:creationId xmlns:a16="http://schemas.microsoft.com/office/drawing/2014/main" id="{AF04B608-44B5-2D14-F898-0231EFA07BD0}"/>
                  </a:ext>
                </a:extLst>
              </p:cNvPr>
              <p:cNvSpPr/>
              <p:nvPr/>
            </p:nvSpPr>
            <p:spPr>
              <a:xfrm rot="11371060">
                <a:off x="8435451" y="4189354"/>
                <a:ext cx="174220" cy="17695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02" name="Freeform: Shape 253">
                <a:extLst>
                  <a:ext uri="{FF2B5EF4-FFF2-40B4-BE49-F238E27FC236}">
                    <a16:creationId xmlns:a16="http://schemas.microsoft.com/office/drawing/2014/main" id="{C099FF55-A5EE-8400-BD9E-6B5E560BCC96}"/>
                  </a:ext>
                </a:extLst>
              </p:cNvPr>
              <p:cNvSpPr/>
              <p:nvPr/>
            </p:nvSpPr>
            <p:spPr>
              <a:xfrm rot="11371060">
                <a:off x="8394301" y="4166736"/>
                <a:ext cx="278814" cy="316731"/>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477" name="Group 476">
              <a:extLst>
                <a:ext uri="{FF2B5EF4-FFF2-40B4-BE49-F238E27FC236}">
                  <a16:creationId xmlns:a16="http://schemas.microsoft.com/office/drawing/2014/main" id="{04D3DFCF-35FF-9FB8-CD3D-8F4F428A07A3}"/>
                </a:ext>
              </a:extLst>
            </p:cNvPr>
            <p:cNvGrpSpPr/>
            <p:nvPr/>
          </p:nvGrpSpPr>
          <p:grpSpPr>
            <a:xfrm>
              <a:off x="9685136" y="3887230"/>
              <a:ext cx="449019" cy="448731"/>
              <a:chOff x="9351344" y="3998045"/>
              <a:chExt cx="449019" cy="448731"/>
            </a:xfrm>
          </p:grpSpPr>
          <p:sp>
            <p:nvSpPr>
              <p:cNvPr id="497" name="Freeform: Shape 248">
                <a:extLst>
                  <a:ext uri="{FF2B5EF4-FFF2-40B4-BE49-F238E27FC236}">
                    <a16:creationId xmlns:a16="http://schemas.microsoft.com/office/drawing/2014/main" id="{8CC1DE17-76DA-4BDA-024F-E428D1B6D807}"/>
                  </a:ext>
                </a:extLst>
              </p:cNvPr>
              <p:cNvSpPr/>
              <p:nvPr/>
            </p:nvSpPr>
            <p:spPr>
              <a:xfrm rot="11371060">
                <a:off x="9351344" y="3998045"/>
                <a:ext cx="449019" cy="448731"/>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98" name="Freeform: Shape 249">
                <a:extLst>
                  <a:ext uri="{FF2B5EF4-FFF2-40B4-BE49-F238E27FC236}">
                    <a16:creationId xmlns:a16="http://schemas.microsoft.com/office/drawing/2014/main" id="{681AE3D1-8E09-81CD-2B1B-A2E41422F683}"/>
                  </a:ext>
                </a:extLst>
              </p:cNvPr>
              <p:cNvSpPr/>
              <p:nvPr/>
            </p:nvSpPr>
            <p:spPr>
              <a:xfrm rot="11371060">
                <a:off x="9486125" y="4087187"/>
                <a:ext cx="185396" cy="18830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99" name="Freeform: Shape 250">
                <a:extLst>
                  <a:ext uri="{FF2B5EF4-FFF2-40B4-BE49-F238E27FC236}">
                    <a16:creationId xmlns:a16="http://schemas.microsoft.com/office/drawing/2014/main" id="{80FCA2F4-EFC8-8A9E-AD7F-AA06C2612400}"/>
                  </a:ext>
                </a:extLst>
              </p:cNvPr>
              <p:cNvSpPr/>
              <p:nvPr/>
            </p:nvSpPr>
            <p:spPr>
              <a:xfrm rot="11371060">
                <a:off x="9442336" y="4063120"/>
                <a:ext cx="296700" cy="337046"/>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478" name="Freeform: Shape 229">
              <a:extLst>
                <a:ext uri="{FF2B5EF4-FFF2-40B4-BE49-F238E27FC236}">
                  <a16:creationId xmlns:a16="http://schemas.microsoft.com/office/drawing/2014/main" id="{CB6CBBE5-95DC-A79A-E77F-3900663287CD}"/>
                </a:ext>
              </a:extLst>
            </p:cNvPr>
            <p:cNvSpPr/>
            <p:nvPr/>
          </p:nvSpPr>
          <p:spPr>
            <a:xfrm rot="13500000">
              <a:off x="8809283" y="3863137"/>
              <a:ext cx="519103" cy="518770"/>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79" name="Freeform: Shape 230">
              <a:extLst>
                <a:ext uri="{FF2B5EF4-FFF2-40B4-BE49-F238E27FC236}">
                  <a16:creationId xmlns:a16="http://schemas.microsoft.com/office/drawing/2014/main" id="{F26389CF-18AD-96AB-C214-F9AE0507AD43}"/>
                </a:ext>
              </a:extLst>
            </p:cNvPr>
            <p:cNvSpPr/>
            <p:nvPr/>
          </p:nvSpPr>
          <p:spPr>
            <a:xfrm rot="13500000">
              <a:off x="8992025" y="3977002"/>
              <a:ext cx="214333" cy="21769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80" name="Freeform: Shape 231">
              <a:extLst>
                <a:ext uri="{FF2B5EF4-FFF2-40B4-BE49-F238E27FC236}">
                  <a16:creationId xmlns:a16="http://schemas.microsoft.com/office/drawing/2014/main" id="{7D0E13B4-AB25-CF40-FC94-2B8BA5567E16}"/>
                </a:ext>
              </a:extLst>
            </p:cNvPr>
            <p:cNvSpPr/>
            <p:nvPr/>
          </p:nvSpPr>
          <p:spPr>
            <a:xfrm rot="13500000">
              <a:off x="8905098" y="3946338"/>
              <a:ext cx="343010" cy="389653"/>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nvGrpSpPr>
            <p:cNvPr id="481" name="Group 480">
              <a:extLst>
                <a:ext uri="{FF2B5EF4-FFF2-40B4-BE49-F238E27FC236}">
                  <a16:creationId xmlns:a16="http://schemas.microsoft.com/office/drawing/2014/main" id="{DA209DBF-11F8-3CCE-2217-85D3B2DC8FFC}"/>
                </a:ext>
              </a:extLst>
            </p:cNvPr>
            <p:cNvGrpSpPr/>
            <p:nvPr/>
          </p:nvGrpSpPr>
          <p:grpSpPr>
            <a:xfrm>
              <a:off x="8257713" y="3009264"/>
              <a:ext cx="519101" cy="518765"/>
              <a:chOff x="8045258" y="3102305"/>
              <a:chExt cx="519101" cy="518765"/>
            </a:xfrm>
          </p:grpSpPr>
          <p:sp>
            <p:nvSpPr>
              <p:cNvPr id="494" name="Freeform: Shape 245">
                <a:extLst>
                  <a:ext uri="{FF2B5EF4-FFF2-40B4-BE49-F238E27FC236}">
                    <a16:creationId xmlns:a16="http://schemas.microsoft.com/office/drawing/2014/main" id="{4771FDF7-5554-624D-A3D0-39951E68E950}"/>
                  </a:ext>
                </a:extLst>
              </p:cNvPr>
              <p:cNvSpPr/>
              <p:nvPr/>
            </p:nvSpPr>
            <p:spPr>
              <a:xfrm rot="772948">
                <a:off x="8045258" y="3102305"/>
                <a:ext cx="519101" cy="518765"/>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95" name="Freeform: Shape 246">
                <a:extLst>
                  <a:ext uri="{FF2B5EF4-FFF2-40B4-BE49-F238E27FC236}">
                    <a16:creationId xmlns:a16="http://schemas.microsoft.com/office/drawing/2014/main" id="{6125A363-E76F-867E-6136-0B7E93415651}"/>
                  </a:ext>
                </a:extLst>
              </p:cNvPr>
              <p:cNvSpPr/>
              <p:nvPr/>
            </p:nvSpPr>
            <p:spPr>
              <a:xfrm rot="772948">
                <a:off x="8191431" y="3300042"/>
                <a:ext cx="214332" cy="217690"/>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96" name="Freeform: Shape 247">
                <a:extLst>
                  <a:ext uri="{FF2B5EF4-FFF2-40B4-BE49-F238E27FC236}">
                    <a16:creationId xmlns:a16="http://schemas.microsoft.com/office/drawing/2014/main" id="{D98C7AC6-5E7D-F89D-2586-09C2711583E3}"/>
                  </a:ext>
                </a:extLst>
              </p:cNvPr>
              <p:cNvSpPr/>
              <p:nvPr/>
            </p:nvSpPr>
            <p:spPr>
              <a:xfrm rot="772948">
                <a:off x="8116814" y="3155203"/>
                <a:ext cx="343007" cy="389649"/>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482" name="Freeform: Shape 233">
              <a:extLst>
                <a:ext uri="{FF2B5EF4-FFF2-40B4-BE49-F238E27FC236}">
                  <a16:creationId xmlns:a16="http://schemas.microsoft.com/office/drawing/2014/main" id="{B8832772-DE19-FB9E-4338-FCFF25914CEA}"/>
                </a:ext>
              </a:extLst>
            </p:cNvPr>
            <p:cNvSpPr/>
            <p:nvPr/>
          </p:nvSpPr>
          <p:spPr>
            <a:xfrm rot="11371060">
              <a:off x="8397494" y="3572692"/>
              <a:ext cx="449019" cy="448731"/>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83" name="Freeform: Shape 234">
              <a:extLst>
                <a:ext uri="{FF2B5EF4-FFF2-40B4-BE49-F238E27FC236}">
                  <a16:creationId xmlns:a16="http://schemas.microsoft.com/office/drawing/2014/main" id="{A785DEB1-80BD-5233-402A-9EA292A69163}"/>
                </a:ext>
              </a:extLst>
            </p:cNvPr>
            <p:cNvSpPr/>
            <p:nvPr/>
          </p:nvSpPr>
          <p:spPr>
            <a:xfrm rot="11371060">
              <a:off x="8532274" y="3661834"/>
              <a:ext cx="185396" cy="18830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84" name="Freeform: Shape 235">
              <a:extLst>
                <a:ext uri="{FF2B5EF4-FFF2-40B4-BE49-F238E27FC236}">
                  <a16:creationId xmlns:a16="http://schemas.microsoft.com/office/drawing/2014/main" id="{234CAAFB-A7A2-FD81-CDCD-10E0FBFAAE35}"/>
                </a:ext>
              </a:extLst>
            </p:cNvPr>
            <p:cNvSpPr/>
            <p:nvPr/>
          </p:nvSpPr>
          <p:spPr>
            <a:xfrm rot="11371060">
              <a:off x="8488485" y="3637766"/>
              <a:ext cx="296700" cy="337046"/>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85" name="Freeform: Shape 236">
              <a:extLst>
                <a:ext uri="{FF2B5EF4-FFF2-40B4-BE49-F238E27FC236}">
                  <a16:creationId xmlns:a16="http://schemas.microsoft.com/office/drawing/2014/main" id="{1A3C8CE9-A3CC-3BDC-1049-89529ABBD2CB}"/>
                </a:ext>
              </a:extLst>
            </p:cNvPr>
            <p:cNvSpPr/>
            <p:nvPr/>
          </p:nvSpPr>
          <p:spPr>
            <a:xfrm rot="12881183">
              <a:off x="9662654" y="3070348"/>
              <a:ext cx="421953" cy="421684"/>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86" name="Freeform: Shape 237">
              <a:extLst>
                <a:ext uri="{FF2B5EF4-FFF2-40B4-BE49-F238E27FC236}">
                  <a16:creationId xmlns:a16="http://schemas.microsoft.com/office/drawing/2014/main" id="{555CB2A6-78D8-79F9-8010-117ED054D06E}"/>
                </a:ext>
              </a:extLst>
            </p:cNvPr>
            <p:cNvSpPr/>
            <p:nvPr/>
          </p:nvSpPr>
          <p:spPr>
            <a:xfrm rot="12881183">
              <a:off x="9805459" y="3158967"/>
              <a:ext cx="174220" cy="17695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87" name="Freeform: Shape 238">
              <a:extLst>
                <a:ext uri="{FF2B5EF4-FFF2-40B4-BE49-F238E27FC236}">
                  <a16:creationId xmlns:a16="http://schemas.microsoft.com/office/drawing/2014/main" id="{FAF172E7-3D4C-CFB9-9378-176D8A5C6653}"/>
                </a:ext>
              </a:extLst>
            </p:cNvPr>
            <p:cNvSpPr/>
            <p:nvPr/>
          </p:nvSpPr>
          <p:spPr>
            <a:xfrm rot="12881183">
              <a:off x="9743148" y="3136602"/>
              <a:ext cx="278814" cy="316731"/>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88" name="Freeform: Shape 239">
              <a:extLst>
                <a:ext uri="{FF2B5EF4-FFF2-40B4-BE49-F238E27FC236}">
                  <a16:creationId xmlns:a16="http://schemas.microsoft.com/office/drawing/2014/main" id="{95A3C627-628D-06C6-0D9F-418012A7F26D}"/>
                </a:ext>
              </a:extLst>
            </p:cNvPr>
            <p:cNvSpPr/>
            <p:nvPr/>
          </p:nvSpPr>
          <p:spPr>
            <a:xfrm rot="6628038">
              <a:off x="9300790" y="3453698"/>
              <a:ext cx="519101" cy="518765"/>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89" name="Freeform: Shape 240">
              <a:extLst>
                <a:ext uri="{FF2B5EF4-FFF2-40B4-BE49-F238E27FC236}">
                  <a16:creationId xmlns:a16="http://schemas.microsoft.com/office/drawing/2014/main" id="{79670565-01C8-2DE8-76A8-DEEF382FE823}"/>
                </a:ext>
              </a:extLst>
            </p:cNvPr>
            <p:cNvSpPr/>
            <p:nvPr/>
          </p:nvSpPr>
          <p:spPr>
            <a:xfrm rot="6628038">
              <a:off x="9407208" y="3591848"/>
              <a:ext cx="214332" cy="217690"/>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90" name="Freeform: Shape 241">
              <a:extLst>
                <a:ext uri="{FF2B5EF4-FFF2-40B4-BE49-F238E27FC236}">
                  <a16:creationId xmlns:a16="http://schemas.microsoft.com/office/drawing/2014/main" id="{C88F9F78-D985-AAEE-969C-F3B66303CB86}"/>
                </a:ext>
              </a:extLst>
            </p:cNvPr>
            <p:cNvSpPr/>
            <p:nvPr/>
          </p:nvSpPr>
          <p:spPr>
            <a:xfrm rot="6628038">
              <a:off x="9402571" y="3503450"/>
              <a:ext cx="343007" cy="389649"/>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91" name="Freeform: Shape 242">
              <a:extLst>
                <a:ext uri="{FF2B5EF4-FFF2-40B4-BE49-F238E27FC236}">
                  <a16:creationId xmlns:a16="http://schemas.microsoft.com/office/drawing/2014/main" id="{A1ED833D-B427-E406-62B1-7FAC21FCF883}"/>
                </a:ext>
              </a:extLst>
            </p:cNvPr>
            <p:cNvSpPr/>
            <p:nvPr/>
          </p:nvSpPr>
          <p:spPr>
            <a:xfrm rot="772948">
              <a:off x="9190462" y="3012374"/>
              <a:ext cx="449019" cy="448731"/>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92" name="Freeform: Shape 243">
              <a:extLst>
                <a:ext uri="{FF2B5EF4-FFF2-40B4-BE49-F238E27FC236}">
                  <a16:creationId xmlns:a16="http://schemas.microsoft.com/office/drawing/2014/main" id="{07DEAB31-DBEF-20B2-1C9F-239EF74658F7}"/>
                </a:ext>
              </a:extLst>
            </p:cNvPr>
            <p:cNvSpPr/>
            <p:nvPr/>
          </p:nvSpPr>
          <p:spPr>
            <a:xfrm rot="772948">
              <a:off x="9316900" y="3183416"/>
              <a:ext cx="185396" cy="18830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493" name="Freeform: Shape 244">
              <a:extLst>
                <a:ext uri="{FF2B5EF4-FFF2-40B4-BE49-F238E27FC236}">
                  <a16:creationId xmlns:a16="http://schemas.microsoft.com/office/drawing/2014/main" id="{A6DDC6FA-07C3-1B7F-DB65-32E68C2434EC}"/>
                </a:ext>
              </a:extLst>
            </p:cNvPr>
            <p:cNvSpPr/>
            <p:nvPr/>
          </p:nvSpPr>
          <p:spPr>
            <a:xfrm rot="772948">
              <a:off x="9252357" y="3058130"/>
              <a:ext cx="296700" cy="337046"/>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512" name="TextBox 511">
            <a:extLst>
              <a:ext uri="{FF2B5EF4-FFF2-40B4-BE49-F238E27FC236}">
                <a16:creationId xmlns:a16="http://schemas.microsoft.com/office/drawing/2014/main" id="{AAC926B8-C1B7-9832-E2E0-912857419683}"/>
              </a:ext>
            </a:extLst>
          </p:cNvPr>
          <p:cNvSpPr txBox="1"/>
          <p:nvPr/>
        </p:nvSpPr>
        <p:spPr>
          <a:xfrm>
            <a:off x="7689925" y="1003160"/>
            <a:ext cx="2623186" cy="830356"/>
          </a:xfrm>
          <a:prstGeom prst="rect">
            <a:avLst/>
          </a:prstGeom>
          <a:noFill/>
        </p:spPr>
        <p:txBody>
          <a:bodyPr wrap="square" rtlCol="0">
            <a:spAutoFit/>
          </a:bodyPr>
          <a:lstStyle/>
          <a:p>
            <a:pPr marL="0" marR="0" lvl="0" indent="0" algn="ctr" defTabSz="912961" rtl="0" eaLnBrk="1" fontAlgn="auto" latinLnBrk="0" hangingPunct="1">
              <a:lnSpc>
                <a:spcPct val="100000"/>
              </a:lnSpc>
              <a:spcBef>
                <a:spcPts val="0"/>
              </a:spcBef>
              <a:spcAft>
                <a:spcPts val="0"/>
              </a:spcAft>
              <a:buClrTx/>
              <a:buSzTx/>
              <a:buFontTx/>
              <a:buNone/>
              <a:tabLst/>
              <a:defRPr/>
            </a:pPr>
            <a:r>
              <a:rPr kumimoji="0" lang="en-US" sz="2398" b="1" i="0" u="none" strike="noStrike" kern="0" cap="none" spc="0" normalizeH="0" baseline="0" noProof="0" dirty="0">
                <a:ln>
                  <a:noFill/>
                </a:ln>
                <a:solidFill>
                  <a:srgbClr val="74C2AF"/>
                </a:solidFill>
                <a:effectLst/>
                <a:uLnTx/>
                <a:uFillTx/>
                <a:latin typeface="Arial"/>
                <a:ea typeface="MS PGothic" panose="020B0600070205080204" pitchFamily="34" charset="-128"/>
                <a:cs typeface="+mn-cs"/>
              </a:rPr>
              <a:t>HER2-ultralow </a:t>
            </a:r>
            <a:br>
              <a:rPr kumimoji="0" lang="en-US" sz="2398" b="1" i="0" u="none" strike="noStrike" kern="0" cap="none" spc="0" normalizeH="0" baseline="0" noProof="0" dirty="0">
                <a:ln>
                  <a:noFill/>
                </a:ln>
                <a:solidFill>
                  <a:srgbClr val="74C2AF"/>
                </a:solidFill>
                <a:effectLst/>
                <a:uLnTx/>
                <a:uFillTx/>
                <a:latin typeface="Arial"/>
                <a:ea typeface="MS PGothic" panose="020B0600070205080204" pitchFamily="34" charset="-128"/>
                <a:cs typeface="+mn-cs"/>
              </a:rPr>
            </a:br>
            <a:r>
              <a:rPr kumimoji="0" lang="en-US" sz="2398" b="1" i="0" u="none" strike="noStrike" kern="0" cap="none" spc="0" normalizeH="0" baseline="0" noProof="0" dirty="0">
                <a:ln>
                  <a:noFill/>
                </a:ln>
                <a:solidFill>
                  <a:srgbClr val="002E51"/>
                </a:solidFill>
                <a:effectLst/>
                <a:uLnTx/>
                <a:uFillTx/>
                <a:latin typeface="Arial"/>
                <a:ea typeface="MS PGothic" panose="020B0600070205080204" pitchFamily="34" charset="-128"/>
                <a:cs typeface="+mn-cs"/>
              </a:rPr>
              <a:t>~20–25%</a:t>
            </a:r>
            <a:r>
              <a:rPr kumimoji="0" lang="en-US" sz="1599" b="1" i="0" u="none" strike="noStrike" kern="0" cap="none" spc="0" normalizeH="0" baseline="80000" noProof="0" dirty="0">
                <a:ln>
                  <a:noFill/>
                </a:ln>
                <a:solidFill>
                  <a:srgbClr val="002E51"/>
                </a:solidFill>
                <a:effectLst/>
                <a:uLnTx/>
                <a:uFillTx/>
                <a:latin typeface="Arial"/>
                <a:ea typeface="MS PGothic" panose="020B0600070205080204" pitchFamily="34" charset="-128"/>
                <a:cs typeface="+mn-cs"/>
              </a:rPr>
              <a:t>2–4</a:t>
            </a:r>
            <a:endParaRPr kumimoji="0" lang="en-US" sz="2398" b="1" i="0" u="none" strike="noStrike" kern="0" cap="none" spc="0" normalizeH="0" baseline="80000" noProof="0" dirty="0">
              <a:ln>
                <a:noFill/>
              </a:ln>
              <a:solidFill>
                <a:srgbClr val="002E51"/>
              </a:solidFill>
              <a:effectLst/>
              <a:uLnTx/>
              <a:uFillTx/>
              <a:latin typeface="Arial"/>
              <a:ea typeface="MS PGothic" panose="020B0600070205080204" pitchFamily="34" charset="-128"/>
              <a:cs typeface="+mn-cs"/>
            </a:endParaRPr>
          </a:p>
        </p:txBody>
      </p:sp>
      <p:sp>
        <p:nvSpPr>
          <p:cNvPr id="513" name="TextBox 512">
            <a:extLst>
              <a:ext uri="{FF2B5EF4-FFF2-40B4-BE49-F238E27FC236}">
                <a16:creationId xmlns:a16="http://schemas.microsoft.com/office/drawing/2014/main" id="{E0FFEDC8-4AC7-4669-2D1A-339A6432267F}"/>
              </a:ext>
            </a:extLst>
          </p:cNvPr>
          <p:cNvSpPr txBox="1"/>
          <p:nvPr/>
        </p:nvSpPr>
        <p:spPr>
          <a:xfrm>
            <a:off x="7689924" y="4105816"/>
            <a:ext cx="2507859" cy="830612"/>
          </a:xfrm>
          <a:prstGeom prst="rect">
            <a:avLst/>
          </a:prstGeom>
          <a:noFill/>
          <a:ln>
            <a:noFill/>
          </a:ln>
        </p:spPr>
        <p:txBody>
          <a:bodyPr wrap="square">
            <a:spAutoFit/>
          </a:bodyPr>
          <a:lstStyle/>
          <a:p>
            <a:pPr marL="0" marR="0" lvl="0" indent="0" algn="ctr" defTabSz="912961" rtl="0" eaLnBrk="1" fontAlgn="auto" latinLnBrk="0" hangingPunct="1">
              <a:lnSpc>
                <a:spcPct val="100000"/>
              </a:lnSpc>
              <a:spcBef>
                <a:spcPts val="0"/>
              </a:spcBef>
              <a:spcAft>
                <a:spcPts val="0"/>
              </a:spcAft>
              <a:buClrTx/>
              <a:buSzTx/>
              <a:buFontTx/>
              <a:buNone/>
              <a:tabLst/>
              <a:defRPr/>
            </a:pPr>
            <a:r>
              <a:rPr kumimoji="0" lang="en-US" sz="1599" b="0" i="0" u="none" strike="noStrike" kern="0" cap="none" spc="0" normalizeH="0" baseline="0" noProof="0" dirty="0">
                <a:ln>
                  <a:noFill/>
                </a:ln>
                <a:solidFill>
                  <a:srgbClr val="002E51">
                    <a:alpha val="65000"/>
                  </a:srgbClr>
                </a:solidFill>
                <a:effectLst/>
                <a:uLnTx/>
                <a:uFillTx/>
                <a:latin typeface="Arial"/>
                <a:ea typeface="MS PGothic" panose="020B0600070205080204" pitchFamily="34" charset="-128"/>
                <a:cs typeface="+mn-cs"/>
              </a:rPr>
              <a:t>Faint, incomplete membrane staining in ≤10% tumor cells</a:t>
            </a:r>
          </a:p>
        </p:txBody>
      </p:sp>
      <p:grpSp>
        <p:nvGrpSpPr>
          <p:cNvPr id="514" name="Group 513">
            <a:extLst>
              <a:ext uri="{FF2B5EF4-FFF2-40B4-BE49-F238E27FC236}">
                <a16:creationId xmlns:a16="http://schemas.microsoft.com/office/drawing/2014/main" id="{54189CA3-6310-111A-69E4-C16B7478E529}"/>
              </a:ext>
            </a:extLst>
          </p:cNvPr>
          <p:cNvGrpSpPr/>
          <p:nvPr/>
        </p:nvGrpSpPr>
        <p:grpSpPr>
          <a:xfrm>
            <a:off x="4620240" y="2027413"/>
            <a:ext cx="2463658" cy="1339620"/>
            <a:chOff x="4881202" y="3004413"/>
            <a:chExt cx="2465938" cy="1340860"/>
          </a:xfrm>
        </p:grpSpPr>
        <p:sp>
          <p:nvSpPr>
            <p:cNvPr id="515" name="Freeform: Shape 266">
              <a:extLst>
                <a:ext uri="{FF2B5EF4-FFF2-40B4-BE49-F238E27FC236}">
                  <a16:creationId xmlns:a16="http://schemas.microsoft.com/office/drawing/2014/main" id="{1E8DC810-F7C8-384F-C2BB-E9CF354E3210}"/>
                </a:ext>
              </a:extLst>
            </p:cNvPr>
            <p:cNvSpPr/>
            <p:nvPr/>
          </p:nvSpPr>
          <p:spPr>
            <a:xfrm rot="11318991">
              <a:off x="5347491" y="3867719"/>
              <a:ext cx="477861" cy="477554"/>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rgbClr val="EBEEF5"/>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16" name="Freeform: Shape 267">
              <a:extLst>
                <a:ext uri="{FF2B5EF4-FFF2-40B4-BE49-F238E27FC236}">
                  <a16:creationId xmlns:a16="http://schemas.microsoft.com/office/drawing/2014/main" id="{DE1EE235-49C1-15E9-D2C1-B46CB67DCC43}"/>
                </a:ext>
              </a:extLst>
            </p:cNvPr>
            <p:cNvSpPr/>
            <p:nvPr/>
          </p:nvSpPr>
          <p:spPr>
            <a:xfrm rot="11318991">
              <a:off x="5490268" y="3962528"/>
              <a:ext cx="197304" cy="200397"/>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17" name="Freeform: Shape 268">
              <a:extLst>
                <a:ext uri="{FF2B5EF4-FFF2-40B4-BE49-F238E27FC236}">
                  <a16:creationId xmlns:a16="http://schemas.microsoft.com/office/drawing/2014/main" id="{6D76E3D5-FB09-FE44-51D9-8F3AEBFF664D}"/>
                </a:ext>
              </a:extLst>
            </p:cNvPr>
            <p:cNvSpPr/>
            <p:nvPr/>
          </p:nvSpPr>
          <p:spPr>
            <a:xfrm rot="11318991">
              <a:off x="5444475" y="3936734"/>
              <a:ext cx="315757" cy="358695"/>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nvGrpSpPr>
            <p:cNvPr id="518" name="Graphic 440">
              <a:extLst>
                <a:ext uri="{FF2B5EF4-FFF2-40B4-BE49-F238E27FC236}">
                  <a16:creationId xmlns:a16="http://schemas.microsoft.com/office/drawing/2014/main" id="{4536BC89-6579-6586-B93F-C3A1619DC76E}"/>
                </a:ext>
              </a:extLst>
            </p:cNvPr>
            <p:cNvGrpSpPr/>
            <p:nvPr/>
          </p:nvGrpSpPr>
          <p:grpSpPr>
            <a:xfrm rot="11318991">
              <a:off x="5347485" y="3867796"/>
              <a:ext cx="477886" cy="477370"/>
              <a:chOff x="7373430" y="3120972"/>
              <a:chExt cx="387108" cy="386690"/>
            </a:xfrm>
            <a:noFill/>
          </p:grpSpPr>
          <p:grpSp>
            <p:nvGrpSpPr>
              <p:cNvPr id="571" name="Graphic 440">
                <a:extLst>
                  <a:ext uri="{FF2B5EF4-FFF2-40B4-BE49-F238E27FC236}">
                    <a16:creationId xmlns:a16="http://schemas.microsoft.com/office/drawing/2014/main" id="{532A53C8-1E7F-46BB-50FA-DBBA49D253B9}"/>
                  </a:ext>
                </a:extLst>
              </p:cNvPr>
              <p:cNvGrpSpPr/>
              <p:nvPr/>
            </p:nvGrpSpPr>
            <p:grpSpPr>
              <a:xfrm>
                <a:off x="7373430" y="3120972"/>
                <a:ext cx="387108" cy="386690"/>
                <a:chOff x="7373430" y="3120972"/>
                <a:chExt cx="387108" cy="386690"/>
              </a:xfrm>
              <a:noFill/>
            </p:grpSpPr>
            <p:sp>
              <p:nvSpPr>
                <p:cNvPr id="573" name="Freeform: Shape 324">
                  <a:extLst>
                    <a:ext uri="{FF2B5EF4-FFF2-40B4-BE49-F238E27FC236}">
                      <a16:creationId xmlns:a16="http://schemas.microsoft.com/office/drawing/2014/main" id="{978DB432-DD1E-683E-9BAC-C3C746D574E7}"/>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74" name="Freeform: Shape 325">
                  <a:extLst>
                    <a:ext uri="{FF2B5EF4-FFF2-40B4-BE49-F238E27FC236}">
                      <a16:creationId xmlns:a16="http://schemas.microsoft.com/office/drawing/2014/main" id="{BD877D72-27EF-9CC3-2C12-12DFFB587FD9}"/>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75" name="Freeform: Shape 326">
                  <a:extLst>
                    <a:ext uri="{FF2B5EF4-FFF2-40B4-BE49-F238E27FC236}">
                      <a16:creationId xmlns:a16="http://schemas.microsoft.com/office/drawing/2014/main" id="{DD36DD40-B995-9D22-024A-88675CFAD523}"/>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76" name="Freeform: Shape 327">
                  <a:extLst>
                    <a:ext uri="{FF2B5EF4-FFF2-40B4-BE49-F238E27FC236}">
                      <a16:creationId xmlns:a16="http://schemas.microsoft.com/office/drawing/2014/main" id="{52702B10-7586-E85A-C776-25882A0A441A}"/>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572" name="Freeform: Shape 323">
                <a:extLst>
                  <a:ext uri="{FF2B5EF4-FFF2-40B4-BE49-F238E27FC236}">
                    <a16:creationId xmlns:a16="http://schemas.microsoft.com/office/drawing/2014/main" id="{9CD346DD-A842-EF16-0037-A9B8C1E22738}"/>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19" name="Group 518">
              <a:extLst>
                <a:ext uri="{FF2B5EF4-FFF2-40B4-BE49-F238E27FC236}">
                  <a16:creationId xmlns:a16="http://schemas.microsoft.com/office/drawing/2014/main" id="{AC2F8F82-E9E1-C7DC-DB24-2A9D23A208BB}"/>
                </a:ext>
              </a:extLst>
            </p:cNvPr>
            <p:cNvGrpSpPr/>
            <p:nvPr/>
          </p:nvGrpSpPr>
          <p:grpSpPr>
            <a:xfrm>
              <a:off x="4881202" y="3584840"/>
              <a:ext cx="477554" cy="477886"/>
              <a:chOff x="4842140" y="3473866"/>
              <a:chExt cx="477554" cy="477886"/>
            </a:xfrm>
          </p:grpSpPr>
          <p:sp>
            <p:nvSpPr>
              <p:cNvPr id="561" name="Freeform: Shape 312">
                <a:extLst>
                  <a:ext uri="{FF2B5EF4-FFF2-40B4-BE49-F238E27FC236}">
                    <a16:creationId xmlns:a16="http://schemas.microsoft.com/office/drawing/2014/main" id="{41C259DF-1EE7-F3E1-EAC5-B2966B912A75}"/>
                  </a:ext>
                </a:extLst>
              </p:cNvPr>
              <p:cNvSpPr/>
              <p:nvPr/>
            </p:nvSpPr>
            <p:spPr>
              <a:xfrm rot="15612711">
                <a:off x="4841986" y="3474031"/>
                <a:ext cx="477861" cy="477554"/>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rgbClr val="EBEEF5"/>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62" name="Freeform: Shape 313">
                <a:extLst>
                  <a:ext uri="{FF2B5EF4-FFF2-40B4-BE49-F238E27FC236}">
                    <a16:creationId xmlns:a16="http://schemas.microsoft.com/office/drawing/2014/main" id="{3ED71B2E-0696-A636-63A8-06CCA810CBD0}"/>
                  </a:ext>
                </a:extLst>
              </p:cNvPr>
              <p:cNvSpPr/>
              <p:nvPr/>
            </p:nvSpPr>
            <p:spPr>
              <a:xfrm rot="15612711">
                <a:off x="5024578" y="3601137"/>
                <a:ext cx="197304" cy="200397"/>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63" name="Freeform: Shape 314">
                <a:extLst>
                  <a:ext uri="{FF2B5EF4-FFF2-40B4-BE49-F238E27FC236}">
                    <a16:creationId xmlns:a16="http://schemas.microsoft.com/office/drawing/2014/main" id="{3E2EA89C-0790-6750-2AAC-72AD396C72AE}"/>
                  </a:ext>
                </a:extLst>
              </p:cNvPr>
              <p:cNvSpPr/>
              <p:nvPr/>
            </p:nvSpPr>
            <p:spPr>
              <a:xfrm rot="15612711">
                <a:off x="4918984" y="3551606"/>
                <a:ext cx="315757" cy="358695"/>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nvGrpSpPr>
              <p:cNvPr id="564" name="Graphic 440">
                <a:extLst>
                  <a:ext uri="{FF2B5EF4-FFF2-40B4-BE49-F238E27FC236}">
                    <a16:creationId xmlns:a16="http://schemas.microsoft.com/office/drawing/2014/main" id="{CDE02198-106F-1775-DEA2-207DB030E580}"/>
                  </a:ext>
                </a:extLst>
              </p:cNvPr>
              <p:cNvGrpSpPr/>
              <p:nvPr/>
            </p:nvGrpSpPr>
            <p:grpSpPr>
              <a:xfrm rot="15612711">
                <a:off x="4841990" y="3474124"/>
                <a:ext cx="477886" cy="477370"/>
                <a:chOff x="7373430" y="3120972"/>
                <a:chExt cx="387108" cy="386690"/>
              </a:xfrm>
              <a:noFill/>
            </p:grpSpPr>
            <p:grpSp>
              <p:nvGrpSpPr>
                <p:cNvPr id="565" name="Graphic 440">
                  <a:extLst>
                    <a:ext uri="{FF2B5EF4-FFF2-40B4-BE49-F238E27FC236}">
                      <a16:creationId xmlns:a16="http://schemas.microsoft.com/office/drawing/2014/main" id="{4763E2C7-688D-8A79-3CF4-D4E48BD76439}"/>
                    </a:ext>
                  </a:extLst>
                </p:cNvPr>
                <p:cNvGrpSpPr/>
                <p:nvPr/>
              </p:nvGrpSpPr>
              <p:grpSpPr>
                <a:xfrm>
                  <a:off x="7373430" y="3120972"/>
                  <a:ext cx="387108" cy="386690"/>
                  <a:chOff x="7373430" y="3120972"/>
                  <a:chExt cx="387108" cy="386690"/>
                </a:xfrm>
                <a:noFill/>
              </p:grpSpPr>
              <p:sp>
                <p:nvSpPr>
                  <p:cNvPr id="567" name="Freeform: Shape 318">
                    <a:extLst>
                      <a:ext uri="{FF2B5EF4-FFF2-40B4-BE49-F238E27FC236}">
                        <a16:creationId xmlns:a16="http://schemas.microsoft.com/office/drawing/2014/main" id="{597303FE-7EC2-0BAF-2FFE-83B661E5FCC8}"/>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68" name="Freeform: Shape 319">
                    <a:extLst>
                      <a:ext uri="{FF2B5EF4-FFF2-40B4-BE49-F238E27FC236}">
                        <a16:creationId xmlns:a16="http://schemas.microsoft.com/office/drawing/2014/main" id="{4ED35F0C-6F74-8157-D090-850DAC964311}"/>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69" name="Freeform: Shape 320">
                    <a:extLst>
                      <a:ext uri="{FF2B5EF4-FFF2-40B4-BE49-F238E27FC236}">
                        <a16:creationId xmlns:a16="http://schemas.microsoft.com/office/drawing/2014/main" id="{E8417685-3084-1110-DDFA-B268500B13CB}"/>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70" name="Freeform: Shape 321">
                    <a:extLst>
                      <a:ext uri="{FF2B5EF4-FFF2-40B4-BE49-F238E27FC236}">
                        <a16:creationId xmlns:a16="http://schemas.microsoft.com/office/drawing/2014/main" id="{47737C23-3A27-2EA6-5F87-F5BEE5CA077E}"/>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566" name="Freeform: Shape 317">
                  <a:extLst>
                    <a:ext uri="{FF2B5EF4-FFF2-40B4-BE49-F238E27FC236}">
                      <a16:creationId xmlns:a16="http://schemas.microsoft.com/office/drawing/2014/main" id="{4B57B438-A59D-854C-A600-DD710A85622F}"/>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grpSp>
          <p:nvGrpSpPr>
            <p:cNvPr id="520" name="Group 519">
              <a:extLst>
                <a:ext uri="{FF2B5EF4-FFF2-40B4-BE49-F238E27FC236}">
                  <a16:creationId xmlns:a16="http://schemas.microsoft.com/office/drawing/2014/main" id="{380F49E4-7D34-A5B9-823A-00951C4E46AE}"/>
                </a:ext>
              </a:extLst>
            </p:cNvPr>
            <p:cNvGrpSpPr/>
            <p:nvPr/>
          </p:nvGrpSpPr>
          <p:grpSpPr>
            <a:xfrm>
              <a:off x="4945772" y="3011553"/>
              <a:ext cx="517088" cy="516755"/>
              <a:chOff x="5084353" y="2836208"/>
              <a:chExt cx="517088" cy="516755"/>
            </a:xfrm>
          </p:grpSpPr>
          <p:sp>
            <p:nvSpPr>
              <p:cNvPr id="558" name="Freeform: Shape 309">
                <a:extLst>
                  <a:ext uri="{FF2B5EF4-FFF2-40B4-BE49-F238E27FC236}">
                    <a16:creationId xmlns:a16="http://schemas.microsoft.com/office/drawing/2014/main" id="{0DB8BCC2-A285-163A-20C8-F0EF93EFF266}"/>
                  </a:ext>
                </a:extLst>
              </p:cNvPr>
              <p:cNvSpPr/>
              <p:nvPr/>
            </p:nvSpPr>
            <p:spPr>
              <a:xfrm rot="772948">
                <a:off x="5084353" y="2836208"/>
                <a:ext cx="517088" cy="516755"/>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59" name="Freeform: Shape 310">
                <a:extLst>
                  <a:ext uri="{FF2B5EF4-FFF2-40B4-BE49-F238E27FC236}">
                    <a16:creationId xmlns:a16="http://schemas.microsoft.com/office/drawing/2014/main" id="{B9FB8CF8-6B85-30DB-6B61-357C12E1A3C9}"/>
                  </a:ext>
                </a:extLst>
              </p:cNvPr>
              <p:cNvSpPr/>
              <p:nvPr/>
            </p:nvSpPr>
            <p:spPr>
              <a:xfrm rot="772948">
                <a:off x="5229958" y="3033178"/>
                <a:ext cx="213500" cy="2168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60" name="Freeform: Shape 311">
                <a:extLst>
                  <a:ext uri="{FF2B5EF4-FFF2-40B4-BE49-F238E27FC236}">
                    <a16:creationId xmlns:a16="http://schemas.microsoft.com/office/drawing/2014/main" id="{913665E6-1E58-06E3-82A3-E07424E2FAF0}"/>
                  </a:ext>
                </a:extLst>
              </p:cNvPr>
              <p:cNvSpPr/>
              <p:nvPr/>
            </p:nvSpPr>
            <p:spPr>
              <a:xfrm rot="772948">
                <a:off x="5155631" y="2888900"/>
                <a:ext cx="341677" cy="388140"/>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521" name="Freeform: Shape 272">
              <a:extLst>
                <a:ext uri="{FF2B5EF4-FFF2-40B4-BE49-F238E27FC236}">
                  <a16:creationId xmlns:a16="http://schemas.microsoft.com/office/drawing/2014/main" id="{3F6070A2-D878-88E1-ED4C-BBEFC4AB3D23}"/>
                </a:ext>
              </a:extLst>
            </p:cNvPr>
            <p:cNvSpPr/>
            <p:nvPr/>
          </p:nvSpPr>
          <p:spPr>
            <a:xfrm rot="13751311">
              <a:off x="5884097" y="3609059"/>
              <a:ext cx="511101" cy="510773"/>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22" name="Freeform: Shape 273">
              <a:extLst>
                <a:ext uri="{FF2B5EF4-FFF2-40B4-BE49-F238E27FC236}">
                  <a16:creationId xmlns:a16="http://schemas.microsoft.com/office/drawing/2014/main" id="{D2A9DAD8-CA8C-60AC-30EB-3F488B649C5A}"/>
                </a:ext>
              </a:extLst>
            </p:cNvPr>
            <p:cNvSpPr/>
            <p:nvPr/>
          </p:nvSpPr>
          <p:spPr>
            <a:xfrm rot="13751311">
              <a:off x="6066578" y="3723449"/>
              <a:ext cx="211028" cy="21433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23" name="Freeform: Shape 274">
              <a:extLst>
                <a:ext uri="{FF2B5EF4-FFF2-40B4-BE49-F238E27FC236}">
                  <a16:creationId xmlns:a16="http://schemas.microsoft.com/office/drawing/2014/main" id="{F0435456-87A7-36F8-0C38-35F47F68D5EE}"/>
                </a:ext>
              </a:extLst>
            </p:cNvPr>
            <p:cNvSpPr/>
            <p:nvPr/>
          </p:nvSpPr>
          <p:spPr>
            <a:xfrm rot="13751311">
              <a:off x="5977073" y="3691488"/>
              <a:ext cx="337722" cy="383647"/>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24" name="Freeform: Shape 275">
              <a:extLst>
                <a:ext uri="{FF2B5EF4-FFF2-40B4-BE49-F238E27FC236}">
                  <a16:creationId xmlns:a16="http://schemas.microsoft.com/office/drawing/2014/main" id="{356541E0-ED53-9934-8BA4-98F006F78C9E}"/>
                </a:ext>
              </a:extLst>
            </p:cNvPr>
            <p:cNvSpPr/>
            <p:nvPr/>
          </p:nvSpPr>
          <p:spPr>
            <a:xfrm rot="11333741">
              <a:off x="6361431" y="3268725"/>
              <a:ext cx="440371" cy="440088"/>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25" name="Freeform: Shape 276">
              <a:extLst>
                <a:ext uri="{FF2B5EF4-FFF2-40B4-BE49-F238E27FC236}">
                  <a16:creationId xmlns:a16="http://schemas.microsoft.com/office/drawing/2014/main" id="{7FF269BF-9562-007C-1060-282CDEC9BB0A}"/>
                </a:ext>
              </a:extLst>
            </p:cNvPr>
            <p:cNvSpPr/>
            <p:nvPr/>
          </p:nvSpPr>
          <p:spPr>
            <a:xfrm rot="11333741">
              <a:off x="6493178" y="3356121"/>
              <a:ext cx="181825" cy="184675"/>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26" name="Freeform: Shape 277">
              <a:extLst>
                <a:ext uri="{FF2B5EF4-FFF2-40B4-BE49-F238E27FC236}">
                  <a16:creationId xmlns:a16="http://schemas.microsoft.com/office/drawing/2014/main" id="{7F8B0141-88DF-C626-413A-F9C5569D228A}"/>
                </a:ext>
              </a:extLst>
            </p:cNvPr>
            <p:cNvSpPr/>
            <p:nvPr/>
          </p:nvSpPr>
          <p:spPr>
            <a:xfrm rot="11333741">
              <a:off x="6450767" y="3332387"/>
              <a:ext cx="290985" cy="330554"/>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nvGrpSpPr>
            <p:cNvPr id="527" name="Group 526">
              <a:extLst>
                <a:ext uri="{FF2B5EF4-FFF2-40B4-BE49-F238E27FC236}">
                  <a16:creationId xmlns:a16="http://schemas.microsoft.com/office/drawing/2014/main" id="{A7DD62FB-ECBB-5558-BE0D-D20D8DE8A40D}"/>
                </a:ext>
              </a:extLst>
            </p:cNvPr>
            <p:cNvGrpSpPr/>
            <p:nvPr/>
          </p:nvGrpSpPr>
          <p:grpSpPr>
            <a:xfrm>
              <a:off x="6815523" y="3004413"/>
              <a:ext cx="440371" cy="440088"/>
              <a:chOff x="6408805" y="2773241"/>
              <a:chExt cx="440371" cy="440088"/>
            </a:xfrm>
          </p:grpSpPr>
          <p:sp>
            <p:nvSpPr>
              <p:cNvPr id="555" name="Freeform: Shape 306">
                <a:extLst>
                  <a:ext uri="{FF2B5EF4-FFF2-40B4-BE49-F238E27FC236}">
                    <a16:creationId xmlns:a16="http://schemas.microsoft.com/office/drawing/2014/main" id="{E732EA34-999E-3CD4-C33F-9771722BEC3C}"/>
                  </a:ext>
                </a:extLst>
              </p:cNvPr>
              <p:cNvSpPr/>
              <p:nvPr/>
            </p:nvSpPr>
            <p:spPr>
              <a:xfrm rot="721140">
                <a:off x="6408805" y="2773241"/>
                <a:ext cx="440371" cy="440088"/>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56" name="Freeform: Shape 307">
                <a:extLst>
                  <a:ext uri="{FF2B5EF4-FFF2-40B4-BE49-F238E27FC236}">
                    <a16:creationId xmlns:a16="http://schemas.microsoft.com/office/drawing/2014/main" id="{A65A34B2-9295-4D7C-7848-586EAAB7C253}"/>
                  </a:ext>
                </a:extLst>
              </p:cNvPr>
              <p:cNvSpPr/>
              <p:nvPr/>
            </p:nvSpPr>
            <p:spPr>
              <a:xfrm rot="721140">
                <a:off x="6533411" y="2941063"/>
                <a:ext cx="181825" cy="184675"/>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57" name="Freeform: Shape 308">
                <a:extLst>
                  <a:ext uri="{FF2B5EF4-FFF2-40B4-BE49-F238E27FC236}">
                    <a16:creationId xmlns:a16="http://schemas.microsoft.com/office/drawing/2014/main" id="{0D705EBD-C22D-B599-5788-78D3152186B3}"/>
                  </a:ext>
                </a:extLst>
              </p:cNvPr>
              <p:cNvSpPr/>
              <p:nvPr/>
            </p:nvSpPr>
            <p:spPr>
              <a:xfrm rot="721140">
                <a:off x="6469361" y="2818328"/>
                <a:ext cx="290985" cy="330554"/>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528" name="Freeform: Shape 279">
              <a:extLst>
                <a:ext uri="{FF2B5EF4-FFF2-40B4-BE49-F238E27FC236}">
                  <a16:creationId xmlns:a16="http://schemas.microsoft.com/office/drawing/2014/main" id="{EF100EF8-8535-FCF6-DB01-22B74BBD3CF0}"/>
                </a:ext>
              </a:extLst>
            </p:cNvPr>
            <p:cNvSpPr/>
            <p:nvPr/>
          </p:nvSpPr>
          <p:spPr>
            <a:xfrm rot="11206556">
              <a:off x="5434444" y="3344929"/>
              <a:ext cx="470570" cy="470268"/>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29" name="Freeform: Shape 280">
              <a:extLst>
                <a:ext uri="{FF2B5EF4-FFF2-40B4-BE49-F238E27FC236}">
                  <a16:creationId xmlns:a16="http://schemas.microsoft.com/office/drawing/2014/main" id="{FD3E7F50-BE1A-6923-1414-16E918734D01}"/>
                </a:ext>
              </a:extLst>
            </p:cNvPr>
            <p:cNvSpPr/>
            <p:nvPr/>
          </p:nvSpPr>
          <p:spPr>
            <a:xfrm rot="11206556">
              <a:off x="5573630" y="3438250"/>
              <a:ext cx="194293" cy="197339"/>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30" name="Freeform: Shape 281">
              <a:extLst>
                <a:ext uri="{FF2B5EF4-FFF2-40B4-BE49-F238E27FC236}">
                  <a16:creationId xmlns:a16="http://schemas.microsoft.com/office/drawing/2014/main" id="{103CE365-284C-3EDD-A61B-6D21CBEEE430}"/>
                </a:ext>
              </a:extLst>
            </p:cNvPr>
            <p:cNvSpPr/>
            <p:nvPr/>
          </p:nvSpPr>
          <p:spPr>
            <a:xfrm rot="11206556">
              <a:off x="5530247" y="3412373"/>
              <a:ext cx="310940" cy="353222"/>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31" name="Freeform: Shape 282">
              <a:extLst>
                <a:ext uri="{FF2B5EF4-FFF2-40B4-BE49-F238E27FC236}">
                  <a16:creationId xmlns:a16="http://schemas.microsoft.com/office/drawing/2014/main" id="{B02FDB7C-D17F-56BF-A825-63DF1A0F0D72}"/>
                </a:ext>
              </a:extLst>
            </p:cNvPr>
            <p:cNvSpPr/>
            <p:nvPr/>
          </p:nvSpPr>
          <p:spPr>
            <a:xfrm rot="13908281">
              <a:off x="5882984" y="3043002"/>
              <a:ext cx="472929" cy="472626"/>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rgbClr val="EBEEF5"/>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32" name="Freeform: Shape 283">
              <a:extLst>
                <a:ext uri="{FF2B5EF4-FFF2-40B4-BE49-F238E27FC236}">
                  <a16:creationId xmlns:a16="http://schemas.microsoft.com/office/drawing/2014/main" id="{FF326BAE-5626-8659-A8E3-70ED7C378408}"/>
                </a:ext>
              </a:extLst>
            </p:cNvPr>
            <p:cNvSpPr/>
            <p:nvPr/>
          </p:nvSpPr>
          <p:spPr>
            <a:xfrm rot="13908281">
              <a:off x="6053247" y="3150241"/>
              <a:ext cx="195269" cy="198329"/>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33" name="Freeform: Shape 284">
              <a:extLst>
                <a:ext uri="{FF2B5EF4-FFF2-40B4-BE49-F238E27FC236}">
                  <a16:creationId xmlns:a16="http://schemas.microsoft.com/office/drawing/2014/main" id="{5CADF17D-A618-7DD8-EE2C-61F7C2B9E1A1}"/>
                </a:ext>
              </a:extLst>
            </p:cNvPr>
            <p:cNvSpPr/>
            <p:nvPr/>
          </p:nvSpPr>
          <p:spPr>
            <a:xfrm rot="13908281">
              <a:off x="5968213" y="3119523"/>
              <a:ext cx="312498" cy="354994"/>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nvGrpSpPr>
            <p:cNvPr id="534" name="Graphic 440">
              <a:extLst>
                <a:ext uri="{FF2B5EF4-FFF2-40B4-BE49-F238E27FC236}">
                  <a16:creationId xmlns:a16="http://schemas.microsoft.com/office/drawing/2014/main" id="{DDC50337-CB26-0C8F-431C-7E2F36526C39}"/>
                </a:ext>
              </a:extLst>
            </p:cNvPr>
            <p:cNvGrpSpPr/>
            <p:nvPr/>
          </p:nvGrpSpPr>
          <p:grpSpPr>
            <a:xfrm rot="13908281">
              <a:off x="5882987" y="3043086"/>
              <a:ext cx="472954" cy="472444"/>
              <a:chOff x="7373430" y="3120972"/>
              <a:chExt cx="387108" cy="386690"/>
            </a:xfrm>
            <a:solidFill>
              <a:srgbClr val="1C81B0">
                <a:lumMod val="40000"/>
                <a:lumOff val="60000"/>
              </a:srgbClr>
            </a:solidFill>
          </p:grpSpPr>
          <p:grpSp>
            <p:nvGrpSpPr>
              <p:cNvPr id="549" name="Graphic 440">
                <a:extLst>
                  <a:ext uri="{FF2B5EF4-FFF2-40B4-BE49-F238E27FC236}">
                    <a16:creationId xmlns:a16="http://schemas.microsoft.com/office/drawing/2014/main" id="{AB6627DD-F42D-3AB0-3C02-1DCF22488D30}"/>
                  </a:ext>
                </a:extLst>
              </p:cNvPr>
              <p:cNvGrpSpPr/>
              <p:nvPr/>
            </p:nvGrpSpPr>
            <p:grpSpPr>
              <a:xfrm>
                <a:off x="7373430" y="3120972"/>
                <a:ext cx="387108" cy="386690"/>
                <a:chOff x="7373430" y="3120972"/>
                <a:chExt cx="387108" cy="386690"/>
              </a:xfrm>
              <a:grpFill/>
            </p:grpSpPr>
            <p:sp>
              <p:nvSpPr>
                <p:cNvPr id="551" name="Freeform: Shape 302">
                  <a:extLst>
                    <a:ext uri="{FF2B5EF4-FFF2-40B4-BE49-F238E27FC236}">
                      <a16:creationId xmlns:a16="http://schemas.microsoft.com/office/drawing/2014/main" id="{0DA4C7F1-DCAF-B940-6A10-3F5C4D0489AD}"/>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grp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52" name="Freeform: Shape 303">
                  <a:extLst>
                    <a:ext uri="{FF2B5EF4-FFF2-40B4-BE49-F238E27FC236}">
                      <a16:creationId xmlns:a16="http://schemas.microsoft.com/office/drawing/2014/main" id="{9FBA5BF3-E9CB-5A74-FAAA-201B6DB4CC6A}"/>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grp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53" name="Freeform: Shape 304">
                  <a:extLst>
                    <a:ext uri="{FF2B5EF4-FFF2-40B4-BE49-F238E27FC236}">
                      <a16:creationId xmlns:a16="http://schemas.microsoft.com/office/drawing/2014/main" id="{A25CDE54-6745-E3C3-70DD-874C2138A54A}"/>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grp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54" name="Freeform: Shape 305">
                  <a:extLst>
                    <a:ext uri="{FF2B5EF4-FFF2-40B4-BE49-F238E27FC236}">
                      <a16:creationId xmlns:a16="http://schemas.microsoft.com/office/drawing/2014/main" id="{D6374617-CD99-B9FD-BA25-86A3679A9553}"/>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grp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550" name="Freeform: Shape 301">
                <a:extLst>
                  <a:ext uri="{FF2B5EF4-FFF2-40B4-BE49-F238E27FC236}">
                    <a16:creationId xmlns:a16="http://schemas.microsoft.com/office/drawing/2014/main" id="{4F870202-5F7B-D652-A141-B664DD04FDB5}"/>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grp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535" name="Freeform: Shape 286">
              <a:extLst>
                <a:ext uri="{FF2B5EF4-FFF2-40B4-BE49-F238E27FC236}">
                  <a16:creationId xmlns:a16="http://schemas.microsoft.com/office/drawing/2014/main" id="{201C409A-BC24-DB0A-771A-ECEA424724A8}"/>
                </a:ext>
              </a:extLst>
            </p:cNvPr>
            <p:cNvSpPr/>
            <p:nvPr/>
          </p:nvSpPr>
          <p:spPr>
            <a:xfrm rot="16481916">
              <a:off x="6432443" y="3777399"/>
              <a:ext cx="472929" cy="472626"/>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rgbClr val="EBEEF5"/>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36" name="Freeform: Shape 287">
              <a:extLst>
                <a:ext uri="{FF2B5EF4-FFF2-40B4-BE49-F238E27FC236}">
                  <a16:creationId xmlns:a16="http://schemas.microsoft.com/office/drawing/2014/main" id="{BBEE1F68-333E-7B8D-D08D-129443B7FC76}"/>
                </a:ext>
              </a:extLst>
            </p:cNvPr>
            <p:cNvSpPr/>
            <p:nvPr/>
          </p:nvSpPr>
          <p:spPr>
            <a:xfrm rot="16481916">
              <a:off x="6614659" y="3914029"/>
              <a:ext cx="195269" cy="198329"/>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37" name="Freeform: Shape 288">
              <a:extLst>
                <a:ext uri="{FF2B5EF4-FFF2-40B4-BE49-F238E27FC236}">
                  <a16:creationId xmlns:a16="http://schemas.microsoft.com/office/drawing/2014/main" id="{ECD3000A-6BD1-C48A-D6F5-64300B913AD0}"/>
                </a:ext>
              </a:extLst>
            </p:cNvPr>
            <p:cNvSpPr/>
            <p:nvPr/>
          </p:nvSpPr>
          <p:spPr>
            <a:xfrm rot="16481916">
              <a:off x="6504281" y="3852599"/>
              <a:ext cx="312498" cy="354994"/>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nvGrpSpPr>
            <p:cNvPr id="538" name="Graphic 440">
              <a:extLst>
                <a:ext uri="{FF2B5EF4-FFF2-40B4-BE49-F238E27FC236}">
                  <a16:creationId xmlns:a16="http://schemas.microsoft.com/office/drawing/2014/main" id="{219909E7-1BC8-F607-1562-2BC50D2B9D38}"/>
                </a:ext>
              </a:extLst>
            </p:cNvPr>
            <p:cNvGrpSpPr/>
            <p:nvPr/>
          </p:nvGrpSpPr>
          <p:grpSpPr>
            <a:xfrm rot="16481916">
              <a:off x="6432446" y="3777495"/>
              <a:ext cx="472954" cy="472444"/>
              <a:chOff x="7373430" y="3120972"/>
              <a:chExt cx="387108" cy="386690"/>
            </a:xfrm>
            <a:noFill/>
          </p:grpSpPr>
          <p:grpSp>
            <p:nvGrpSpPr>
              <p:cNvPr id="543" name="Graphic 440">
                <a:extLst>
                  <a:ext uri="{FF2B5EF4-FFF2-40B4-BE49-F238E27FC236}">
                    <a16:creationId xmlns:a16="http://schemas.microsoft.com/office/drawing/2014/main" id="{2AF88116-504B-2341-1DDF-A6D8F293C233}"/>
                  </a:ext>
                </a:extLst>
              </p:cNvPr>
              <p:cNvGrpSpPr/>
              <p:nvPr/>
            </p:nvGrpSpPr>
            <p:grpSpPr>
              <a:xfrm>
                <a:off x="7373430" y="3120972"/>
                <a:ext cx="387108" cy="386690"/>
                <a:chOff x="7373430" y="3120972"/>
                <a:chExt cx="387108" cy="386690"/>
              </a:xfrm>
              <a:noFill/>
            </p:grpSpPr>
            <p:sp>
              <p:nvSpPr>
                <p:cNvPr id="545" name="Freeform: Shape 296">
                  <a:extLst>
                    <a:ext uri="{FF2B5EF4-FFF2-40B4-BE49-F238E27FC236}">
                      <a16:creationId xmlns:a16="http://schemas.microsoft.com/office/drawing/2014/main" id="{8D6398A5-1888-9890-35B3-CC0CA9D94CB5}"/>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46" name="Freeform: Shape 297">
                  <a:extLst>
                    <a:ext uri="{FF2B5EF4-FFF2-40B4-BE49-F238E27FC236}">
                      <a16:creationId xmlns:a16="http://schemas.microsoft.com/office/drawing/2014/main" id="{47C63A6C-5971-8263-B472-9434EE4C5F0E}"/>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47" name="Freeform: Shape 298">
                  <a:extLst>
                    <a:ext uri="{FF2B5EF4-FFF2-40B4-BE49-F238E27FC236}">
                      <a16:creationId xmlns:a16="http://schemas.microsoft.com/office/drawing/2014/main" id="{8B78830A-EC18-05F4-7BF6-23431CF14DA2}"/>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48" name="Freeform: Shape 299">
                  <a:extLst>
                    <a:ext uri="{FF2B5EF4-FFF2-40B4-BE49-F238E27FC236}">
                      <a16:creationId xmlns:a16="http://schemas.microsoft.com/office/drawing/2014/main" id="{62C6C72A-D820-A74F-A9D7-C59AD1D00E51}"/>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sp>
            <p:nvSpPr>
              <p:cNvPr id="544" name="Freeform: Shape 295">
                <a:extLst>
                  <a:ext uri="{FF2B5EF4-FFF2-40B4-BE49-F238E27FC236}">
                    <a16:creationId xmlns:a16="http://schemas.microsoft.com/office/drawing/2014/main" id="{3F51F973-351B-69F8-B4FF-665ACB714B90}"/>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39" name="Group 538">
              <a:extLst>
                <a:ext uri="{FF2B5EF4-FFF2-40B4-BE49-F238E27FC236}">
                  <a16:creationId xmlns:a16="http://schemas.microsoft.com/office/drawing/2014/main" id="{6F0523E8-E71E-F6F4-0ADB-C31C9B24A1C2}"/>
                </a:ext>
              </a:extLst>
            </p:cNvPr>
            <p:cNvGrpSpPr/>
            <p:nvPr/>
          </p:nvGrpSpPr>
          <p:grpSpPr>
            <a:xfrm>
              <a:off x="6906769" y="3497149"/>
              <a:ext cx="440371" cy="440088"/>
              <a:chOff x="6915731" y="2812976"/>
              <a:chExt cx="440371" cy="440088"/>
            </a:xfrm>
          </p:grpSpPr>
          <p:sp>
            <p:nvSpPr>
              <p:cNvPr id="540" name="Freeform: Shape 291">
                <a:extLst>
                  <a:ext uri="{FF2B5EF4-FFF2-40B4-BE49-F238E27FC236}">
                    <a16:creationId xmlns:a16="http://schemas.microsoft.com/office/drawing/2014/main" id="{5545834C-CFFE-EBDB-FCB2-80552537EC44}"/>
                  </a:ext>
                </a:extLst>
              </p:cNvPr>
              <p:cNvSpPr/>
              <p:nvPr/>
            </p:nvSpPr>
            <p:spPr>
              <a:xfrm rot="12271569">
                <a:off x="6915731" y="2812976"/>
                <a:ext cx="440371" cy="440088"/>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41" name="Freeform: Shape 292">
                <a:extLst>
                  <a:ext uri="{FF2B5EF4-FFF2-40B4-BE49-F238E27FC236}">
                    <a16:creationId xmlns:a16="http://schemas.microsoft.com/office/drawing/2014/main" id="{397F99DD-7D76-DA4F-287B-3979CC881BEC}"/>
                  </a:ext>
                </a:extLst>
              </p:cNvPr>
              <p:cNvSpPr/>
              <p:nvPr/>
            </p:nvSpPr>
            <p:spPr>
              <a:xfrm rot="12271569">
                <a:off x="7058247" y="2902529"/>
                <a:ext cx="181825" cy="184675"/>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42" name="Freeform: Shape 293">
                <a:extLst>
                  <a:ext uri="{FF2B5EF4-FFF2-40B4-BE49-F238E27FC236}">
                    <a16:creationId xmlns:a16="http://schemas.microsoft.com/office/drawing/2014/main" id="{529F126F-2C7A-69FC-7F46-F991A8E7D329}"/>
                  </a:ext>
                </a:extLst>
              </p:cNvPr>
              <p:cNvSpPr/>
              <p:nvPr/>
            </p:nvSpPr>
            <p:spPr>
              <a:xfrm rot="12271569">
                <a:off x="7002129" y="2880255"/>
                <a:ext cx="290985" cy="330554"/>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grpSp>
        <p:nvGrpSpPr>
          <p:cNvPr id="577" name="Group 576">
            <a:extLst>
              <a:ext uri="{FF2B5EF4-FFF2-40B4-BE49-F238E27FC236}">
                <a16:creationId xmlns:a16="http://schemas.microsoft.com/office/drawing/2014/main" id="{C6A0CFF5-6A62-A250-40DB-1E244E117359}"/>
              </a:ext>
            </a:extLst>
          </p:cNvPr>
          <p:cNvGrpSpPr/>
          <p:nvPr/>
        </p:nvGrpSpPr>
        <p:grpSpPr>
          <a:xfrm>
            <a:off x="991103" y="2016899"/>
            <a:ext cx="2394941" cy="1327026"/>
            <a:chOff x="1148835" y="2993888"/>
            <a:chExt cx="2397158" cy="1328255"/>
          </a:xfrm>
        </p:grpSpPr>
        <p:grpSp>
          <p:nvGrpSpPr>
            <p:cNvPr id="578" name="Group 577">
              <a:extLst>
                <a:ext uri="{FF2B5EF4-FFF2-40B4-BE49-F238E27FC236}">
                  <a16:creationId xmlns:a16="http://schemas.microsoft.com/office/drawing/2014/main" id="{497E120F-D739-9DFB-CD48-25DB1794F89E}"/>
                </a:ext>
              </a:extLst>
            </p:cNvPr>
            <p:cNvGrpSpPr/>
            <p:nvPr/>
          </p:nvGrpSpPr>
          <p:grpSpPr>
            <a:xfrm rot="8872948">
              <a:off x="1600207" y="3842968"/>
              <a:ext cx="478866" cy="479175"/>
              <a:chOff x="5005364" y="3016246"/>
              <a:chExt cx="390216" cy="390467"/>
            </a:xfrm>
          </p:grpSpPr>
          <p:sp>
            <p:nvSpPr>
              <p:cNvPr id="620" name="Freeform: Shape 371">
                <a:extLst>
                  <a:ext uri="{FF2B5EF4-FFF2-40B4-BE49-F238E27FC236}">
                    <a16:creationId xmlns:a16="http://schemas.microsoft.com/office/drawing/2014/main" id="{2443AA32-6BC6-7253-089C-7B07B1D5DA62}"/>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21" name="Freeform: Shape 372">
                <a:extLst>
                  <a:ext uri="{FF2B5EF4-FFF2-40B4-BE49-F238E27FC236}">
                    <a16:creationId xmlns:a16="http://schemas.microsoft.com/office/drawing/2014/main" id="{C0495EA1-8F7D-AB59-A0BF-1BB6B74DED8A}"/>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22" name="Freeform: Shape 373">
                <a:extLst>
                  <a:ext uri="{FF2B5EF4-FFF2-40B4-BE49-F238E27FC236}">
                    <a16:creationId xmlns:a16="http://schemas.microsoft.com/office/drawing/2014/main" id="{63E4F80D-2454-5F9E-BA46-6514210C4B41}"/>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79" name="Group 578">
              <a:extLst>
                <a:ext uri="{FF2B5EF4-FFF2-40B4-BE49-F238E27FC236}">
                  <a16:creationId xmlns:a16="http://schemas.microsoft.com/office/drawing/2014/main" id="{528AB2FC-75DB-B579-7A92-992001CADF6E}"/>
                </a:ext>
              </a:extLst>
            </p:cNvPr>
            <p:cNvGrpSpPr/>
            <p:nvPr/>
          </p:nvGrpSpPr>
          <p:grpSpPr>
            <a:xfrm rot="8872948">
              <a:off x="3045536" y="2993888"/>
              <a:ext cx="465230" cy="465530"/>
              <a:chOff x="5005364" y="3016246"/>
              <a:chExt cx="390216" cy="390467"/>
            </a:xfrm>
          </p:grpSpPr>
          <p:sp>
            <p:nvSpPr>
              <p:cNvPr id="617" name="Freeform: Shape 368">
                <a:extLst>
                  <a:ext uri="{FF2B5EF4-FFF2-40B4-BE49-F238E27FC236}">
                    <a16:creationId xmlns:a16="http://schemas.microsoft.com/office/drawing/2014/main" id="{33A83955-BFA5-A604-AC82-9010ADC27375}"/>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18" name="Freeform: Shape 369">
                <a:extLst>
                  <a:ext uri="{FF2B5EF4-FFF2-40B4-BE49-F238E27FC236}">
                    <a16:creationId xmlns:a16="http://schemas.microsoft.com/office/drawing/2014/main" id="{86221809-309E-C0AD-251B-43ADEC47A24E}"/>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19" name="Freeform: Shape 370">
                <a:extLst>
                  <a:ext uri="{FF2B5EF4-FFF2-40B4-BE49-F238E27FC236}">
                    <a16:creationId xmlns:a16="http://schemas.microsoft.com/office/drawing/2014/main" id="{04C5BD82-1104-AAFA-BAAF-3BA2BC673641}"/>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80" name="Group 579">
              <a:extLst>
                <a:ext uri="{FF2B5EF4-FFF2-40B4-BE49-F238E27FC236}">
                  <a16:creationId xmlns:a16="http://schemas.microsoft.com/office/drawing/2014/main" id="{558017E3-2F44-C1F5-4357-62D40C2640EF}"/>
                </a:ext>
              </a:extLst>
            </p:cNvPr>
            <p:cNvGrpSpPr/>
            <p:nvPr/>
          </p:nvGrpSpPr>
          <p:grpSpPr>
            <a:xfrm rot="19486905">
              <a:off x="2655612" y="3269788"/>
              <a:ext cx="439789" cy="440073"/>
              <a:chOff x="5005364" y="3016246"/>
              <a:chExt cx="390216" cy="390467"/>
            </a:xfrm>
          </p:grpSpPr>
          <p:sp>
            <p:nvSpPr>
              <p:cNvPr id="614" name="Freeform: Shape 365">
                <a:extLst>
                  <a:ext uri="{FF2B5EF4-FFF2-40B4-BE49-F238E27FC236}">
                    <a16:creationId xmlns:a16="http://schemas.microsoft.com/office/drawing/2014/main" id="{2CA88525-13B6-13F0-EE03-202CA344CD67}"/>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15" name="Freeform: Shape 366">
                <a:extLst>
                  <a:ext uri="{FF2B5EF4-FFF2-40B4-BE49-F238E27FC236}">
                    <a16:creationId xmlns:a16="http://schemas.microsoft.com/office/drawing/2014/main" id="{52CBD985-D311-F41A-0A7A-EC653E9FF39F}"/>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16" name="Freeform: Shape 367">
                <a:extLst>
                  <a:ext uri="{FF2B5EF4-FFF2-40B4-BE49-F238E27FC236}">
                    <a16:creationId xmlns:a16="http://schemas.microsoft.com/office/drawing/2014/main" id="{4D99A86C-D5E9-D09A-AD30-A565922182C6}"/>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81" name="Group 580">
              <a:extLst>
                <a:ext uri="{FF2B5EF4-FFF2-40B4-BE49-F238E27FC236}">
                  <a16:creationId xmlns:a16="http://schemas.microsoft.com/office/drawing/2014/main" id="{314FFF1F-51AE-4C05-DBC2-68BED94AF617}"/>
                </a:ext>
              </a:extLst>
            </p:cNvPr>
            <p:cNvGrpSpPr/>
            <p:nvPr/>
          </p:nvGrpSpPr>
          <p:grpSpPr>
            <a:xfrm rot="16391406">
              <a:off x="2113562" y="3632232"/>
              <a:ext cx="546085" cy="512995"/>
              <a:chOff x="10171980" y="3328278"/>
              <a:chExt cx="389658" cy="366047"/>
            </a:xfrm>
          </p:grpSpPr>
          <p:sp>
            <p:nvSpPr>
              <p:cNvPr id="610" name="Freeform: Shape 361">
                <a:extLst>
                  <a:ext uri="{FF2B5EF4-FFF2-40B4-BE49-F238E27FC236}">
                    <a16:creationId xmlns:a16="http://schemas.microsoft.com/office/drawing/2014/main" id="{E4E9DB07-FB45-0E12-22F1-F0EF0DB6C40E}"/>
                  </a:ext>
                </a:extLst>
              </p:cNvPr>
              <p:cNvSpPr/>
              <p:nvPr/>
            </p:nvSpPr>
            <p:spPr>
              <a:xfrm>
                <a:off x="10171980" y="3328278"/>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FFA9A8"/>
              </a:solidFill>
              <a:ln w="6452" cap="flat">
                <a:solidFill>
                  <a:srgbClr val="E85858"/>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11" name="Freeform: Shape 362">
                <a:extLst>
                  <a:ext uri="{FF2B5EF4-FFF2-40B4-BE49-F238E27FC236}">
                    <a16:creationId xmlns:a16="http://schemas.microsoft.com/office/drawing/2014/main" id="{DFA23524-9DF3-8251-7A77-884CB1718517}"/>
                  </a:ext>
                </a:extLst>
              </p:cNvPr>
              <p:cNvSpPr/>
              <p:nvPr/>
            </p:nvSpPr>
            <p:spPr>
              <a:xfrm>
                <a:off x="10171980" y="3328278"/>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EBEEF5"/>
              </a:solidFill>
              <a:ln w="16129"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12" name="Freeform: Shape 363">
                <a:extLst>
                  <a:ext uri="{FF2B5EF4-FFF2-40B4-BE49-F238E27FC236}">
                    <a16:creationId xmlns:a16="http://schemas.microsoft.com/office/drawing/2014/main" id="{734A1C03-89F3-5DD4-197C-BA34F7113F8A}"/>
                  </a:ext>
                </a:extLst>
              </p:cNvPr>
              <p:cNvSpPr/>
              <p:nvPr/>
            </p:nvSpPr>
            <p:spPr>
              <a:xfrm>
                <a:off x="10249098" y="3428713"/>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13" name="Freeform: Shape 364">
                <a:extLst>
                  <a:ext uri="{FF2B5EF4-FFF2-40B4-BE49-F238E27FC236}">
                    <a16:creationId xmlns:a16="http://schemas.microsoft.com/office/drawing/2014/main" id="{50B7E40B-324F-D9D3-1380-0B2AB178E399}"/>
                  </a:ext>
                </a:extLst>
              </p:cNvPr>
              <p:cNvSpPr/>
              <p:nvPr/>
            </p:nvSpPr>
            <p:spPr>
              <a:xfrm>
                <a:off x="10232907" y="3377864"/>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82" name="Group 581">
              <a:extLst>
                <a:ext uri="{FF2B5EF4-FFF2-40B4-BE49-F238E27FC236}">
                  <a16:creationId xmlns:a16="http://schemas.microsoft.com/office/drawing/2014/main" id="{0A48CD15-5DA2-842B-59FC-162977481899}"/>
                </a:ext>
              </a:extLst>
            </p:cNvPr>
            <p:cNvGrpSpPr/>
            <p:nvPr/>
          </p:nvGrpSpPr>
          <p:grpSpPr>
            <a:xfrm rot="2294868">
              <a:off x="1148835" y="3539948"/>
              <a:ext cx="481034" cy="451886"/>
              <a:chOff x="9847911" y="2941432"/>
              <a:chExt cx="389658" cy="366047"/>
            </a:xfrm>
          </p:grpSpPr>
          <p:sp>
            <p:nvSpPr>
              <p:cNvPr id="606" name="Freeform: Shape 357">
                <a:extLst>
                  <a:ext uri="{FF2B5EF4-FFF2-40B4-BE49-F238E27FC236}">
                    <a16:creationId xmlns:a16="http://schemas.microsoft.com/office/drawing/2014/main" id="{1495C366-EFCF-8B1E-833C-95D8CBF703F6}"/>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EBEEF5"/>
              </a:solidFill>
              <a:ln w="6452" cap="flat">
                <a:solidFill>
                  <a:srgbClr val="E85858"/>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07" name="Freeform: Shape 358">
                <a:extLst>
                  <a:ext uri="{FF2B5EF4-FFF2-40B4-BE49-F238E27FC236}">
                    <a16:creationId xmlns:a16="http://schemas.microsoft.com/office/drawing/2014/main" id="{CAAC1C96-48E4-6CAD-2ECF-20FCEF81515B}"/>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no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08" name="Freeform: Shape 359">
                <a:extLst>
                  <a:ext uri="{FF2B5EF4-FFF2-40B4-BE49-F238E27FC236}">
                    <a16:creationId xmlns:a16="http://schemas.microsoft.com/office/drawing/2014/main" id="{162B1AAB-A783-812A-2853-516ECBB64744}"/>
                  </a:ext>
                </a:extLst>
              </p:cNvPr>
              <p:cNvSpPr/>
              <p:nvPr/>
            </p:nvSpPr>
            <p:spPr>
              <a:xfrm>
                <a:off x="9925029" y="3041867"/>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09" name="Freeform: Shape 360">
                <a:extLst>
                  <a:ext uri="{FF2B5EF4-FFF2-40B4-BE49-F238E27FC236}">
                    <a16:creationId xmlns:a16="http://schemas.microsoft.com/office/drawing/2014/main" id="{9430033E-2DD4-42C6-BA57-E7BF44994798}"/>
                  </a:ext>
                </a:extLst>
              </p:cNvPr>
              <p:cNvSpPr/>
              <p:nvPr/>
            </p:nvSpPr>
            <p:spPr>
              <a:xfrm>
                <a:off x="9908838" y="2991018"/>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83" name="Group 582">
              <a:extLst>
                <a:ext uri="{FF2B5EF4-FFF2-40B4-BE49-F238E27FC236}">
                  <a16:creationId xmlns:a16="http://schemas.microsoft.com/office/drawing/2014/main" id="{009B4191-3D7E-B029-7623-A25485EE73F1}"/>
                </a:ext>
              </a:extLst>
            </p:cNvPr>
            <p:cNvGrpSpPr/>
            <p:nvPr/>
          </p:nvGrpSpPr>
          <p:grpSpPr>
            <a:xfrm rot="2294868">
              <a:off x="1244198" y="3016051"/>
              <a:ext cx="481034" cy="451886"/>
              <a:chOff x="9847911" y="2941432"/>
              <a:chExt cx="389658" cy="366047"/>
            </a:xfrm>
          </p:grpSpPr>
          <p:sp>
            <p:nvSpPr>
              <p:cNvPr id="602" name="Freeform: Shape 353">
                <a:extLst>
                  <a:ext uri="{FF2B5EF4-FFF2-40B4-BE49-F238E27FC236}">
                    <a16:creationId xmlns:a16="http://schemas.microsoft.com/office/drawing/2014/main" id="{706ABABE-9D45-4F6B-DC50-53FB0A752F5F}"/>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FFA9A8"/>
              </a:solidFill>
              <a:ln w="6452" cap="flat">
                <a:solidFill>
                  <a:srgbClr val="E85858"/>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03" name="Freeform: Shape 354">
                <a:extLst>
                  <a:ext uri="{FF2B5EF4-FFF2-40B4-BE49-F238E27FC236}">
                    <a16:creationId xmlns:a16="http://schemas.microsoft.com/office/drawing/2014/main" id="{E8798335-BD0F-77DE-CAB4-5A79ECBF7F54}"/>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EBEEF5"/>
              </a:solid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04" name="Freeform: Shape 355">
                <a:extLst>
                  <a:ext uri="{FF2B5EF4-FFF2-40B4-BE49-F238E27FC236}">
                    <a16:creationId xmlns:a16="http://schemas.microsoft.com/office/drawing/2014/main" id="{AE501982-8978-03F7-AAE4-9899029002C5}"/>
                  </a:ext>
                </a:extLst>
              </p:cNvPr>
              <p:cNvSpPr/>
              <p:nvPr/>
            </p:nvSpPr>
            <p:spPr>
              <a:xfrm>
                <a:off x="9925029" y="3041867"/>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05" name="Freeform: Shape 356">
                <a:extLst>
                  <a:ext uri="{FF2B5EF4-FFF2-40B4-BE49-F238E27FC236}">
                    <a16:creationId xmlns:a16="http://schemas.microsoft.com/office/drawing/2014/main" id="{6F1DE0AD-74CD-1194-8C7A-C7602773035E}"/>
                  </a:ext>
                </a:extLst>
              </p:cNvPr>
              <p:cNvSpPr/>
              <p:nvPr/>
            </p:nvSpPr>
            <p:spPr>
              <a:xfrm>
                <a:off x="9908838" y="2991018"/>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84" name="Group 583">
              <a:extLst>
                <a:ext uri="{FF2B5EF4-FFF2-40B4-BE49-F238E27FC236}">
                  <a16:creationId xmlns:a16="http://schemas.microsoft.com/office/drawing/2014/main" id="{824ACE2B-0207-96D6-3DDA-5412E14E8C27}"/>
                </a:ext>
              </a:extLst>
            </p:cNvPr>
            <p:cNvGrpSpPr/>
            <p:nvPr/>
          </p:nvGrpSpPr>
          <p:grpSpPr>
            <a:xfrm rot="5628096">
              <a:off x="2125255" y="3038728"/>
              <a:ext cx="481034" cy="451886"/>
              <a:chOff x="9847911" y="2941432"/>
              <a:chExt cx="389658" cy="366047"/>
            </a:xfrm>
          </p:grpSpPr>
          <p:sp>
            <p:nvSpPr>
              <p:cNvPr id="598" name="Freeform: Shape 349">
                <a:extLst>
                  <a:ext uri="{FF2B5EF4-FFF2-40B4-BE49-F238E27FC236}">
                    <a16:creationId xmlns:a16="http://schemas.microsoft.com/office/drawing/2014/main" id="{55D21551-F593-EBA2-914F-ADCCF26F74C7}"/>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FFA9A8"/>
              </a:solidFill>
              <a:ln w="6452" cap="flat">
                <a:solidFill>
                  <a:srgbClr val="E85858"/>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99" name="Freeform: Shape 350">
                <a:extLst>
                  <a:ext uri="{FF2B5EF4-FFF2-40B4-BE49-F238E27FC236}">
                    <a16:creationId xmlns:a16="http://schemas.microsoft.com/office/drawing/2014/main" id="{61CBA505-6177-8569-3D83-1D710275B76F}"/>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EBEEF5"/>
              </a:solidFill>
              <a:ln w="16131"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00" name="Freeform: Shape 351">
                <a:extLst>
                  <a:ext uri="{FF2B5EF4-FFF2-40B4-BE49-F238E27FC236}">
                    <a16:creationId xmlns:a16="http://schemas.microsoft.com/office/drawing/2014/main" id="{6BD4BE09-5336-FA0D-5919-D2DF850CD6B1}"/>
                  </a:ext>
                </a:extLst>
              </p:cNvPr>
              <p:cNvSpPr/>
              <p:nvPr/>
            </p:nvSpPr>
            <p:spPr>
              <a:xfrm>
                <a:off x="9925029" y="3041867"/>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601" name="Freeform: Shape 352">
                <a:extLst>
                  <a:ext uri="{FF2B5EF4-FFF2-40B4-BE49-F238E27FC236}">
                    <a16:creationId xmlns:a16="http://schemas.microsoft.com/office/drawing/2014/main" id="{9911D384-D27E-8038-DD63-EB33A2C96207}"/>
                  </a:ext>
                </a:extLst>
              </p:cNvPr>
              <p:cNvSpPr/>
              <p:nvPr/>
            </p:nvSpPr>
            <p:spPr>
              <a:xfrm>
                <a:off x="9908838" y="2991018"/>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85" name="Group 584">
              <a:extLst>
                <a:ext uri="{FF2B5EF4-FFF2-40B4-BE49-F238E27FC236}">
                  <a16:creationId xmlns:a16="http://schemas.microsoft.com/office/drawing/2014/main" id="{E34C610E-0F76-CD22-F645-D176D00FD557}"/>
                </a:ext>
              </a:extLst>
            </p:cNvPr>
            <p:cNvGrpSpPr/>
            <p:nvPr/>
          </p:nvGrpSpPr>
          <p:grpSpPr>
            <a:xfrm rot="2158316">
              <a:off x="2692610" y="3841253"/>
              <a:ext cx="481034" cy="451886"/>
              <a:chOff x="9847911" y="2941432"/>
              <a:chExt cx="389658" cy="366047"/>
            </a:xfrm>
          </p:grpSpPr>
          <p:sp>
            <p:nvSpPr>
              <p:cNvPr id="594" name="Freeform: Shape 345">
                <a:extLst>
                  <a:ext uri="{FF2B5EF4-FFF2-40B4-BE49-F238E27FC236}">
                    <a16:creationId xmlns:a16="http://schemas.microsoft.com/office/drawing/2014/main" id="{850D5BF5-18B3-0721-83DB-DF87AD5C58BC}"/>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FFA9A8"/>
              </a:solidFill>
              <a:ln w="6452" cap="flat">
                <a:solidFill>
                  <a:srgbClr val="E85858"/>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95" name="Freeform: Shape 346">
                <a:extLst>
                  <a:ext uri="{FF2B5EF4-FFF2-40B4-BE49-F238E27FC236}">
                    <a16:creationId xmlns:a16="http://schemas.microsoft.com/office/drawing/2014/main" id="{2227C182-13B4-9895-887E-598BF1451CA3}"/>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EBEEF5"/>
              </a:solidFill>
              <a:ln w="16129" cap="rnd">
                <a:solidFill>
                  <a:srgbClr val="99381A"/>
                </a:solidFill>
                <a:prstDash val="solid"/>
                <a:round/>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96" name="Freeform: Shape 347">
                <a:extLst>
                  <a:ext uri="{FF2B5EF4-FFF2-40B4-BE49-F238E27FC236}">
                    <a16:creationId xmlns:a16="http://schemas.microsoft.com/office/drawing/2014/main" id="{53100B5C-DC42-96BA-FB4D-8E92BE211EDE}"/>
                  </a:ext>
                </a:extLst>
              </p:cNvPr>
              <p:cNvSpPr/>
              <p:nvPr/>
            </p:nvSpPr>
            <p:spPr>
              <a:xfrm>
                <a:off x="9925029" y="3041867"/>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rgbClr val="C6DFEB">
                  <a:lumMod val="90000"/>
                </a:srgbClr>
              </a:solidFill>
              <a:ln w="6452"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97" name="Freeform: Shape 348">
                <a:extLst>
                  <a:ext uri="{FF2B5EF4-FFF2-40B4-BE49-F238E27FC236}">
                    <a16:creationId xmlns:a16="http://schemas.microsoft.com/office/drawing/2014/main" id="{01BF15ED-D89F-618E-A178-559A0BA28FDA}"/>
                  </a:ext>
                </a:extLst>
              </p:cNvPr>
              <p:cNvSpPr/>
              <p:nvPr/>
            </p:nvSpPr>
            <p:spPr>
              <a:xfrm>
                <a:off x="9908838" y="2991018"/>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86" name="Group 585">
              <a:extLst>
                <a:ext uri="{FF2B5EF4-FFF2-40B4-BE49-F238E27FC236}">
                  <a16:creationId xmlns:a16="http://schemas.microsoft.com/office/drawing/2014/main" id="{19D3FA6A-16BF-7DFE-15BD-977C6F8A0143}"/>
                </a:ext>
              </a:extLst>
            </p:cNvPr>
            <p:cNvGrpSpPr/>
            <p:nvPr/>
          </p:nvGrpSpPr>
          <p:grpSpPr>
            <a:xfrm>
              <a:off x="3106204" y="3497664"/>
              <a:ext cx="439789" cy="440073"/>
              <a:chOff x="5005364" y="3016246"/>
              <a:chExt cx="390216" cy="390467"/>
            </a:xfrm>
          </p:grpSpPr>
          <p:sp>
            <p:nvSpPr>
              <p:cNvPr id="591" name="Freeform: Shape 342">
                <a:extLst>
                  <a:ext uri="{FF2B5EF4-FFF2-40B4-BE49-F238E27FC236}">
                    <a16:creationId xmlns:a16="http://schemas.microsoft.com/office/drawing/2014/main" id="{35BCA62B-1070-2EE3-9796-98BB26E90632}"/>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92" name="Freeform: Shape 343">
                <a:extLst>
                  <a:ext uri="{FF2B5EF4-FFF2-40B4-BE49-F238E27FC236}">
                    <a16:creationId xmlns:a16="http://schemas.microsoft.com/office/drawing/2014/main" id="{0EF608E5-908A-9D76-DAB4-3CA63642D83D}"/>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93" name="Freeform: Shape 344">
                <a:extLst>
                  <a:ext uri="{FF2B5EF4-FFF2-40B4-BE49-F238E27FC236}">
                    <a16:creationId xmlns:a16="http://schemas.microsoft.com/office/drawing/2014/main" id="{695A8548-C7BB-6AF8-0005-C88D6CD1E97F}"/>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nvGrpSpPr>
            <p:cNvPr id="587" name="Group 586">
              <a:extLst>
                <a:ext uri="{FF2B5EF4-FFF2-40B4-BE49-F238E27FC236}">
                  <a16:creationId xmlns:a16="http://schemas.microsoft.com/office/drawing/2014/main" id="{0604C170-9190-F34E-7779-2A910C68D7E2}"/>
                </a:ext>
              </a:extLst>
            </p:cNvPr>
            <p:cNvGrpSpPr/>
            <p:nvPr/>
          </p:nvGrpSpPr>
          <p:grpSpPr>
            <a:xfrm rot="19474616">
              <a:off x="1665292" y="3331052"/>
              <a:ext cx="482357" cy="482670"/>
              <a:chOff x="5005364" y="3016246"/>
              <a:chExt cx="390216" cy="390467"/>
            </a:xfrm>
          </p:grpSpPr>
          <p:sp>
            <p:nvSpPr>
              <p:cNvPr id="588" name="Freeform: Shape 339">
                <a:extLst>
                  <a:ext uri="{FF2B5EF4-FFF2-40B4-BE49-F238E27FC236}">
                    <a16:creationId xmlns:a16="http://schemas.microsoft.com/office/drawing/2014/main" id="{B3F433A6-019C-6BFC-2DBF-9E62DC1D3B85}"/>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rgbClr val="EBEEF5"/>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89" name="Freeform: Shape 340">
                <a:extLst>
                  <a:ext uri="{FF2B5EF4-FFF2-40B4-BE49-F238E27FC236}">
                    <a16:creationId xmlns:a16="http://schemas.microsoft.com/office/drawing/2014/main" id="{888820E3-012A-EB0A-7218-58F655F1A593}"/>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rgbClr val="C6DFEB">
                  <a:lumMod val="90000"/>
                </a:srgbClr>
              </a:solidFill>
              <a:ln w="6509" cap="flat">
                <a:solidFill>
                  <a:srgbClr val="C6DFEB">
                    <a:lumMod val="75000"/>
                  </a:srgbClr>
                </a:solid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sp>
            <p:nvSpPr>
              <p:cNvPr id="590" name="Freeform: Shape 341">
                <a:extLst>
                  <a:ext uri="{FF2B5EF4-FFF2-40B4-BE49-F238E27FC236}">
                    <a16:creationId xmlns:a16="http://schemas.microsoft.com/office/drawing/2014/main" id="{5A265A5C-328F-CAF5-BD42-A6991D595F6A}"/>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rgbClr val="C6DFEB">
                  <a:lumMod val="75000"/>
                </a:srgbClr>
              </a:solidFill>
              <a:ln w="0" cap="flat">
                <a:noFill/>
                <a:prstDash val="solid"/>
                <a:miter/>
              </a:ln>
            </p:spPr>
            <p:txBody>
              <a:bodyPr rtlCol="0" anchor="ctr"/>
              <a:lstStyle/>
              <a:p>
                <a:pPr marL="0" marR="0" lvl="0" indent="0" algn="l"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srgbClr val="002557"/>
                  </a:solidFill>
                  <a:effectLst/>
                  <a:uLnTx/>
                  <a:uFillTx/>
                  <a:latin typeface="Arial"/>
                  <a:ea typeface="MS PGothic" panose="020B0600070205080204" pitchFamily="34" charset="-128"/>
                  <a:cs typeface="+mn-cs"/>
                </a:endParaRPr>
              </a:p>
            </p:txBody>
          </p:sp>
        </p:grpSp>
      </p:grpSp>
      <p:sp>
        <p:nvSpPr>
          <p:cNvPr id="623" name="TextBox 622">
            <a:extLst>
              <a:ext uri="{FF2B5EF4-FFF2-40B4-BE49-F238E27FC236}">
                <a16:creationId xmlns:a16="http://schemas.microsoft.com/office/drawing/2014/main" id="{46A8E07E-571F-D5CB-FC39-C9F1DE62DD9E}"/>
              </a:ext>
            </a:extLst>
          </p:cNvPr>
          <p:cNvSpPr txBox="1"/>
          <p:nvPr/>
        </p:nvSpPr>
        <p:spPr>
          <a:xfrm>
            <a:off x="2494298" y="983600"/>
            <a:ext cx="2991749" cy="830356"/>
          </a:xfrm>
          <a:prstGeom prst="rect">
            <a:avLst/>
          </a:prstGeom>
          <a:noFill/>
        </p:spPr>
        <p:txBody>
          <a:bodyPr wrap="square" rtlCol="0">
            <a:spAutoFit/>
          </a:bodyPr>
          <a:lstStyle/>
          <a:p>
            <a:pPr marL="0" marR="0" lvl="0" indent="0" algn="ctr" defTabSz="912961" rtl="0" eaLnBrk="1" fontAlgn="auto" latinLnBrk="0" hangingPunct="1">
              <a:lnSpc>
                <a:spcPct val="100000"/>
              </a:lnSpc>
              <a:spcBef>
                <a:spcPts val="0"/>
              </a:spcBef>
              <a:spcAft>
                <a:spcPts val="0"/>
              </a:spcAft>
              <a:buClrTx/>
              <a:buSzTx/>
              <a:buFontTx/>
              <a:buNone/>
              <a:tabLst/>
              <a:defRPr/>
            </a:pPr>
            <a:r>
              <a:rPr kumimoji="0" lang="en-US" sz="2398" b="1" i="0" u="none" strike="noStrike" kern="0" cap="none" spc="0" normalizeH="0" baseline="0" noProof="0" dirty="0">
                <a:ln>
                  <a:noFill/>
                </a:ln>
                <a:solidFill>
                  <a:srgbClr val="2E7864"/>
                </a:solidFill>
                <a:effectLst/>
                <a:uLnTx/>
                <a:uFillTx/>
                <a:latin typeface="Arial"/>
                <a:ea typeface="MS PGothic" panose="020B0600070205080204" pitchFamily="34" charset="-128"/>
                <a:cs typeface="+mn-cs"/>
              </a:rPr>
              <a:t>HER2-low </a:t>
            </a:r>
            <a:br>
              <a:rPr kumimoji="0" lang="en-US" sz="2398" b="1" i="0" u="none" strike="noStrike" kern="0" cap="none" spc="0" normalizeH="0" baseline="0" noProof="0" dirty="0">
                <a:ln>
                  <a:noFill/>
                </a:ln>
                <a:solidFill>
                  <a:srgbClr val="2E7864"/>
                </a:solidFill>
                <a:effectLst/>
                <a:uLnTx/>
                <a:uFillTx/>
                <a:latin typeface="Arial"/>
                <a:ea typeface="MS PGothic" panose="020B0600070205080204" pitchFamily="34" charset="-128"/>
                <a:cs typeface="+mn-cs"/>
              </a:rPr>
            </a:br>
            <a:r>
              <a:rPr kumimoji="0" lang="en-US" sz="2398" b="1" i="0" u="none" strike="noStrike" kern="0" cap="none" spc="0" normalizeH="0" baseline="0" noProof="0" dirty="0">
                <a:ln>
                  <a:noFill/>
                </a:ln>
                <a:solidFill>
                  <a:srgbClr val="002E51"/>
                </a:solidFill>
                <a:effectLst/>
                <a:uLnTx/>
                <a:uFillTx/>
                <a:latin typeface="Arial"/>
                <a:ea typeface="MS PGothic" panose="020B0600070205080204" pitchFamily="34" charset="-128"/>
                <a:cs typeface="+mn-cs"/>
              </a:rPr>
              <a:t>~60–65%</a:t>
            </a:r>
            <a:r>
              <a:rPr kumimoji="0" lang="en-US" sz="1599" b="1" i="0" u="none" strike="noStrike" kern="0" cap="none" spc="0" normalizeH="0" baseline="80000" noProof="0" dirty="0">
                <a:ln>
                  <a:noFill/>
                </a:ln>
                <a:solidFill>
                  <a:srgbClr val="002E51"/>
                </a:solidFill>
                <a:effectLst/>
                <a:uLnTx/>
                <a:uFillTx/>
                <a:latin typeface="Arial"/>
                <a:ea typeface="MS PGothic" panose="020B0600070205080204" pitchFamily="34" charset="-128"/>
                <a:cs typeface="+mn-cs"/>
              </a:rPr>
              <a:t>2,3</a:t>
            </a:r>
            <a:endParaRPr kumimoji="0" lang="en-US" sz="2398" b="1" i="0" u="none" strike="noStrike" kern="0" cap="none" spc="0" normalizeH="0" baseline="80000" noProof="0" dirty="0">
              <a:ln>
                <a:noFill/>
              </a:ln>
              <a:solidFill>
                <a:srgbClr val="002E51"/>
              </a:solidFill>
              <a:effectLst/>
              <a:uLnTx/>
              <a:uFillTx/>
              <a:latin typeface="Arial"/>
              <a:ea typeface="MS PGothic" panose="020B0600070205080204" pitchFamily="34" charset="-128"/>
              <a:cs typeface="+mn-cs"/>
            </a:endParaRPr>
          </a:p>
        </p:txBody>
      </p:sp>
      <p:sp>
        <p:nvSpPr>
          <p:cNvPr id="624" name="TextBox 623">
            <a:extLst>
              <a:ext uri="{FF2B5EF4-FFF2-40B4-BE49-F238E27FC236}">
                <a16:creationId xmlns:a16="http://schemas.microsoft.com/office/drawing/2014/main" id="{01D02C87-A093-C996-AE0D-341E497C122D}"/>
              </a:ext>
            </a:extLst>
          </p:cNvPr>
          <p:cNvSpPr txBox="1"/>
          <p:nvPr/>
        </p:nvSpPr>
        <p:spPr>
          <a:xfrm>
            <a:off x="444597" y="4157451"/>
            <a:ext cx="3646031" cy="830612"/>
          </a:xfrm>
          <a:prstGeom prst="rect">
            <a:avLst/>
          </a:prstGeom>
          <a:noFill/>
        </p:spPr>
        <p:txBody>
          <a:bodyPr wrap="square">
            <a:spAutoFit/>
          </a:bodyPr>
          <a:lstStyle/>
          <a:p>
            <a:pPr marL="0" marR="0" lvl="0" indent="0" algn="ctr" defTabSz="912961" rtl="0" eaLnBrk="1" fontAlgn="auto" latinLnBrk="0" hangingPunct="1">
              <a:lnSpc>
                <a:spcPct val="100000"/>
              </a:lnSpc>
              <a:spcBef>
                <a:spcPts val="0"/>
              </a:spcBef>
              <a:spcAft>
                <a:spcPts val="0"/>
              </a:spcAft>
              <a:buClrTx/>
              <a:buSzTx/>
              <a:buFontTx/>
              <a:buNone/>
              <a:tabLst/>
              <a:defRPr/>
            </a:pPr>
            <a:r>
              <a:rPr kumimoji="0" lang="en-US" sz="1599" b="0" i="0" u="none" strike="noStrike" kern="0" cap="none" spc="0" normalizeH="0" baseline="0" noProof="0" dirty="0">
                <a:ln>
                  <a:noFill/>
                </a:ln>
                <a:solidFill>
                  <a:srgbClr val="002E51"/>
                </a:solidFill>
                <a:effectLst/>
                <a:uLnTx/>
                <a:uFillTx/>
                <a:latin typeface="Arial"/>
                <a:ea typeface="MS PGothic" panose="020B0600070205080204" pitchFamily="34" charset="-128"/>
                <a:cs typeface="+mn-cs"/>
              </a:rPr>
              <a:t>Weak-to-moderate complete </a:t>
            </a:r>
            <a:br>
              <a:rPr kumimoji="0" lang="en-US" sz="1599" b="0" i="0" u="none" strike="noStrike" kern="0" cap="none" spc="0" normalizeH="0" baseline="0" noProof="0" dirty="0">
                <a:ln>
                  <a:noFill/>
                </a:ln>
                <a:solidFill>
                  <a:srgbClr val="002E51"/>
                </a:solidFill>
                <a:effectLst/>
                <a:uLnTx/>
                <a:uFillTx/>
                <a:latin typeface="Arial"/>
                <a:ea typeface="MS PGothic" panose="020B0600070205080204" pitchFamily="34" charset="-128"/>
                <a:cs typeface="+mn-cs"/>
              </a:rPr>
            </a:br>
            <a:r>
              <a:rPr kumimoji="0" lang="en-US" sz="1599" b="0" i="0" u="none" strike="noStrike" kern="0" cap="none" spc="0" normalizeH="0" baseline="0" noProof="0" dirty="0">
                <a:ln>
                  <a:noFill/>
                </a:ln>
                <a:solidFill>
                  <a:srgbClr val="002E51"/>
                </a:solidFill>
                <a:effectLst/>
                <a:uLnTx/>
                <a:uFillTx/>
                <a:latin typeface="Arial"/>
                <a:ea typeface="MS PGothic" panose="020B0600070205080204" pitchFamily="34" charset="-128"/>
                <a:cs typeface="+mn-cs"/>
              </a:rPr>
              <a:t>membrane staining </a:t>
            </a:r>
            <a:br>
              <a:rPr kumimoji="0" lang="en-US" sz="1599" b="0" i="0" u="none" strike="noStrike" kern="0" cap="none" spc="0" normalizeH="0" baseline="0" noProof="0" dirty="0">
                <a:ln>
                  <a:noFill/>
                </a:ln>
                <a:solidFill>
                  <a:srgbClr val="002E51"/>
                </a:solidFill>
                <a:effectLst/>
                <a:uLnTx/>
                <a:uFillTx/>
                <a:latin typeface="Arial"/>
                <a:ea typeface="MS PGothic" panose="020B0600070205080204" pitchFamily="34" charset="-128"/>
                <a:cs typeface="+mn-cs"/>
              </a:rPr>
            </a:br>
            <a:r>
              <a:rPr kumimoji="0" lang="en-US" sz="1599" b="0" i="0" u="none" strike="noStrike" kern="0" cap="none" spc="0" normalizeH="0" baseline="0" noProof="0" dirty="0">
                <a:ln>
                  <a:noFill/>
                </a:ln>
                <a:solidFill>
                  <a:srgbClr val="002E51"/>
                </a:solidFill>
                <a:effectLst/>
                <a:uLnTx/>
                <a:uFillTx/>
                <a:latin typeface="Arial"/>
                <a:ea typeface="MS PGothic" panose="020B0600070205080204" pitchFamily="34" charset="-128"/>
                <a:cs typeface="+mn-cs"/>
              </a:rPr>
              <a:t>in </a:t>
            </a:r>
            <a:r>
              <a:rPr kumimoji="0" lang="en-US" sz="1599" b="0" i="0" u="none" strike="noStrike" kern="0" cap="none" spc="0" normalizeH="0" baseline="0" noProof="0" dirty="0">
                <a:ln>
                  <a:noFill/>
                </a:ln>
                <a:solidFill>
                  <a:srgbClr val="002E51"/>
                </a:solidFill>
                <a:effectLst/>
                <a:uLnTx/>
                <a:uFillTx/>
                <a:latin typeface="Arial"/>
                <a:ea typeface="MS PGothic" panose="020B0600070205080204" pitchFamily="34" charset="-128"/>
                <a:cs typeface="Arial" panose="020B0604020202020204" pitchFamily="34" charset="0"/>
              </a:rPr>
              <a:t>&gt;</a:t>
            </a:r>
            <a:r>
              <a:rPr kumimoji="0" lang="en-US" sz="1599" b="0" i="0" u="none" strike="noStrike" kern="0" cap="none" spc="0" normalizeH="0" baseline="0" noProof="0" dirty="0">
                <a:ln>
                  <a:noFill/>
                </a:ln>
                <a:solidFill>
                  <a:srgbClr val="002E51"/>
                </a:solidFill>
                <a:effectLst/>
                <a:uLnTx/>
                <a:uFillTx/>
                <a:latin typeface="Arial"/>
                <a:ea typeface="MS PGothic" panose="020B0600070205080204" pitchFamily="34" charset="-128"/>
                <a:cs typeface="+mn-cs"/>
              </a:rPr>
              <a:t>10% tumor cells</a:t>
            </a:r>
          </a:p>
        </p:txBody>
      </p:sp>
      <p:sp>
        <p:nvSpPr>
          <p:cNvPr id="625" name="TextBox 624">
            <a:extLst>
              <a:ext uri="{FF2B5EF4-FFF2-40B4-BE49-F238E27FC236}">
                <a16:creationId xmlns:a16="http://schemas.microsoft.com/office/drawing/2014/main" id="{D707FC5C-8B7F-50D8-4A29-1FBFACB3D077}"/>
              </a:ext>
            </a:extLst>
          </p:cNvPr>
          <p:cNvSpPr txBox="1"/>
          <p:nvPr/>
        </p:nvSpPr>
        <p:spPr>
          <a:xfrm>
            <a:off x="3918512" y="4133772"/>
            <a:ext cx="3664110" cy="830612"/>
          </a:xfrm>
          <a:prstGeom prst="rect">
            <a:avLst/>
          </a:prstGeom>
          <a:noFill/>
          <a:ln>
            <a:noFill/>
          </a:ln>
        </p:spPr>
        <p:txBody>
          <a:bodyPr wrap="square" lIns="0" rIns="0">
            <a:spAutoFit/>
          </a:bodyPr>
          <a:lstStyle/>
          <a:p>
            <a:pPr marL="0" marR="0" lvl="0" indent="0" algn="ctr" defTabSz="912961" rtl="0" eaLnBrk="1" fontAlgn="auto" latinLnBrk="0" hangingPunct="1">
              <a:lnSpc>
                <a:spcPct val="100000"/>
              </a:lnSpc>
              <a:spcBef>
                <a:spcPts val="0"/>
              </a:spcBef>
              <a:spcAft>
                <a:spcPts val="0"/>
              </a:spcAft>
              <a:buClrTx/>
              <a:buSzTx/>
              <a:buFontTx/>
              <a:buNone/>
              <a:tabLst/>
              <a:defRPr/>
            </a:pPr>
            <a:r>
              <a:rPr kumimoji="0" lang="en-US" sz="1599" b="0" i="0" u="none" strike="noStrike" kern="0" cap="none" spc="0" normalizeH="0" baseline="0" noProof="0" dirty="0">
                <a:ln>
                  <a:noFill/>
                </a:ln>
                <a:solidFill>
                  <a:srgbClr val="002E51">
                    <a:alpha val="65000"/>
                  </a:srgbClr>
                </a:solidFill>
                <a:effectLst/>
                <a:uLnTx/>
                <a:uFillTx/>
                <a:latin typeface="Arial"/>
                <a:ea typeface="MS PGothic" panose="020B0600070205080204" pitchFamily="34" charset="-128"/>
                <a:cs typeface="+mn-cs"/>
              </a:rPr>
              <a:t>Faint, incomplete </a:t>
            </a:r>
            <a:br>
              <a:rPr kumimoji="0" lang="en-US" sz="1599" b="0" i="0" u="none" strike="noStrike" kern="0" cap="none" spc="0" normalizeH="0" baseline="0" noProof="0" dirty="0">
                <a:ln>
                  <a:noFill/>
                </a:ln>
                <a:solidFill>
                  <a:srgbClr val="002E51">
                    <a:alpha val="65000"/>
                  </a:srgbClr>
                </a:solidFill>
                <a:effectLst/>
                <a:uLnTx/>
                <a:uFillTx/>
                <a:latin typeface="Arial"/>
                <a:ea typeface="MS PGothic" panose="020B0600070205080204" pitchFamily="34" charset="-128"/>
                <a:cs typeface="+mn-cs"/>
              </a:rPr>
            </a:br>
            <a:r>
              <a:rPr kumimoji="0" lang="en-US" sz="1599" b="0" i="0" u="none" strike="noStrike" kern="0" cap="none" spc="0" normalizeH="0" baseline="0" noProof="0" dirty="0">
                <a:ln>
                  <a:noFill/>
                </a:ln>
                <a:solidFill>
                  <a:srgbClr val="002E51">
                    <a:alpha val="65000"/>
                  </a:srgbClr>
                </a:solidFill>
                <a:effectLst/>
                <a:uLnTx/>
                <a:uFillTx/>
                <a:latin typeface="Arial"/>
                <a:ea typeface="MS PGothic" panose="020B0600070205080204" pitchFamily="34" charset="-128"/>
                <a:cs typeface="+mn-cs"/>
              </a:rPr>
              <a:t>membrane staining </a:t>
            </a:r>
            <a:br>
              <a:rPr kumimoji="0" lang="en-US" sz="1599" b="0" i="0" u="none" strike="noStrike" kern="0" cap="none" spc="0" normalizeH="0" baseline="0" noProof="0" dirty="0">
                <a:ln>
                  <a:noFill/>
                </a:ln>
                <a:solidFill>
                  <a:srgbClr val="002E51">
                    <a:alpha val="65000"/>
                  </a:srgbClr>
                </a:solidFill>
                <a:effectLst/>
                <a:uLnTx/>
                <a:uFillTx/>
                <a:latin typeface="Arial"/>
                <a:ea typeface="MS PGothic" panose="020B0600070205080204" pitchFamily="34" charset="-128"/>
                <a:cs typeface="+mn-cs"/>
              </a:rPr>
            </a:br>
            <a:r>
              <a:rPr kumimoji="0" lang="en-US" sz="1599" b="0" i="0" u="none" strike="noStrike" kern="0" cap="none" spc="0" normalizeH="0" baseline="0" noProof="0" dirty="0">
                <a:ln>
                  <a:noFill/>
                </a:ln>
                <a:solidFill>
                  <a:srgbClr val="002E51">
                    <a:alpha val="65000"/>
                  </a:srgbClr>
                </a:solidFill>
                <a:effectLst/>
                <a:uLnTx/>
                <a:uFillTx/>
                <a:latin typeface="Arial"/>
                <a:ea typeface="MS PGothic" panose="020B0600070205080204" pitchFamily="34" charset="-128"/>
                <a:cs typeface="+mn-cs"/>
              </a:rPr>
              <a:t>in </a:t>
            </a:r>
            <a:r>
              <a:rPr kumimoji="0" lang="en-US" sz="1599" b="0" i="0" u="none" strike="noStrike" kern="0" cap="none" spc="0" normalizeH="0" baseline="0" noProof="0" dirty="0">
                <a:ln>
                  <a:noFill/>
                </a:ln>
                <a:solidFill>
                  <a:srgbClr val="002E51">
                    <a:alpha val="65000"/>
                  </a:srgbClr>
                </a:solidFill>
                <a:effectLst/>
                <a:uLnTx/>
                <a:uFillTx/>
                <a:latin typeface="Arial"/>
                <a:ea typeface="MS PGothic" panose="020B0600070205080204" pitchFamily="34" charset="-128"/>
                <a:cs typeface="Arial" panose="020B0604020202020204" pitchFamily="34" charset="0"/>
              </a:rPr>
              <a:t>&gt;</a:t>
            </a:r>
            <a:r>
              <a:rPr kumimoji="0" lang="en-US" sz="1599" b="0" i="0" u="none" strike="noStrike" kern="0" cap="none" spc="0" normalizeH="0" baseline="0" noProof="0" dirty="0">
                <a:ln>
                  <a:noFill/>
                </a:ln>
                <a:solidFill>
                  <a:srgbClr val="002E51">
                    <a:alpha val="65000"/>
                  </a:srgbClr>
                </a:solidFill>
                <a:effectLst/>
                <a:uLnTx/>
                <a:uFillTx/>
                <a:latin typeface="Arial"/>
                <a:ea typeface="MS PGothic" panose="020B0600070205080204" pitchFamily="34" charset="-128"/>
                <a:cs typeface="+mn-cs"/>
              </a:rPr>
              <a:t>10% tumor cells</a:t>
            </a:r>
          </a:p>
        </p:txBody>
      </p:sp>
      <p:sp>
        <p:nvSpPr>
          <p:cNvPr id="626" name="Rectangle 625">
            <a:extLst>
              <a:ext uri="{FF2B5EF4-FFF2-40B4-BE49-F238E27FC236}">
                <a16:creationId xmlns:a16="http://schemas.microsoft.com/office/drawing/2014/main" id="{336F26CD-ACF5-9CFF-924D-C497C6E2D4CB}"/>
              </a:ext>
            </a:extLst>
          </p:cNvPr>
          <p:cNvSpPr/>
          <p:nvPr/>
        </p:nvSpPr>
        <p:spPr>
          <a:xfrm>
            <a:off x="10329004" y="1847560"/>
            <a:ext cx="1487523" cy="2186775"/>
          </a:xfrm>
          <a:prstGeom prst="rect">
            <a:avLst/>
          </a:prstGeom>
          <a:noFill/>
          <a:ln w="28575" cap="flat" cmpd="sng" algn="ctr">
            <a:solidFill>
              <a:srgbClr val="6E6E6E"/>
            </a:solidFill>
            <a:prstDash val="solid"/>
            <a:miter lim="800000"/>
          </a:ln>
          <a:effectLst/>
        </p:spPr>
        <p:txBody>
          <a:bodyPr rtlCol="0" anchor="ctr"/>
          <a:lstStyle/>
          <a:p>
            <a:pPr marL="0" marR="0" lvl="0" indent="0" algn="ctr"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prstClr val="white"/>
              </a:solidFill>
              <a:effectLst/>
              <a:uLnTx/>
              <a:uFillTx/>
              <a:latin typeface="Arial" panose="020B0604020202020204"/>
              <a:ea typeface="MS PGothic" panose="020B0600070205080204" pitchFamily="34" charset="-128"/>
              <a:cs typeface="+mn-cs"/>
            </a:endParaRPr>
          </a:p>
        </p:txBody>
      </p:sp>
      <p:sp>
        <p:nvSpPr>
          <p:cNvPr id="627" name="Rectangle 626">
            <a:extLst>
              <a:ext uri="{FF2B5EF4-FFF2-40B4-BE49-F238E27FC236}">
                <a16:creationId xmlns:a16="http://schemas.microsoft.com/office/drawing/2014/main" id="{17FEB108-6DDF-391A-95D2-785C8D62D8C4}"/>
              </a:ext>
            </a:extLst>
          </p:cNvPr>
          <p:cNvSpPr/>
          <p:nvPr/>
        </p:nvSpPr>
        <p:spPr>
          <a:xfrm>
            <a:off x="7652364" y="1847560"/>
            <a:ext cx="2673592" cy="2186775"/>
          </a:xfrm>
          <a:prstGeom prst="rect">
            <a:avLst/>
          </a:prstGeom>
          <a:noFill/>
          <a:ln w="28575" cap="flat" cmpd="sng" algn="ctr">
            <a:solidFill>
              <a:srgbClr val="00B050"/>
            </a:solidFill>
            <a:prstDash val="solid"/>
            <a:miter lim="800000"/>
          </a:ln>
          <a:effectLst/>
        </p:spPr>
        <p:txBody>
          <a:bodyPr rtlCol="0" anchor="ctr"/>
          <a:lstStyle/>
          <a:p>
            <a:pPr marL="0" marR="0" lvl="0" indent="0" algn="ctr"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prstClr val="white"/>
              </a:solidFill>
              <a:effectLst/>
              <a:uLnTx/>
              <a:uFillTx/>
              <a:latin typeface="Arial" panose="020B0604020202020204"/>
              <a:ea typeface="MS PGothic" panose="020B0600070205080204" pitchFamily="34" charset="-128"/>
              <a:cs typeface="+mn-cs"/>
            </a:endParaRPr>
          </a:p>
        </p:txBody>
      </p:sp>
      <p:sp>
        <p:nvSpPr>
          <p:cNvPr id="628" name="Rectangle 627">
            <a:extLst>
              <a:ext uri="{FF2B5EF4-FFF2-40B4-BE49-F238E27FC236}">
                <a16:creationId xmlns:a16="http://schemas.microsoft.com/office/drawing/2014/main" id="{7E094F02-D483-D5F4-8506-C5EBE230A55E}"/>
              </a:ext>
            </a:extLst>
          </p:cNvPr>
          <p:cNvSpPr/>
          <p:nvPr/>
        </p:nvSpPr>
        <p:spPr>
          <a:xfrm>
            <a:off x="343403" y="1847560"/>
            <a:ext cx="7310334" cy="2186775"/>
          </a:xfrm>
          <a:prstGeom prst="rect">
            <a:avLst/>
          </a:prstGeom>
          <a:noFill/>
          <a:ln w="28575" cap="flat" cmpd="sng" algn="ctr">
            <a:gradFill flip="none" rotWithShape="1">
              <a:gsLst>
                <a:gs pos="50000">
                  <a:srgbClr val="008764">
                    <a:lumMod val="75000"/>
                  </a:srgbClr>
                </a:gs>
                <a:gs pos="99000">
                  <a:srgbClr val="008764"/>
                </a:gs>
              </a:gsLst>
              <a:lin ang="0" scaled="1"/>
              <a:tileRect/>
            </a:gradFill>
            <a:prstDash val="solid"/>
            <a:miter lim="800000"/>
          </a:ln>
          <a:effectLst/>
        </p:spPr>
        <p:txBody>
          <a:bodyPr rtlCol="0" anchor="ctr"/>
          <a:lstStyle/>
          <a:p>
            <a:pPr marL="0" marR="0" lvl="0" indent="0" algn="ctr"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prstClr val="white"/>
              </a:solidFill>
              <a:effectLst/>
              <a:uLnTx/>
              <a:uFillTx/>
              <a:latin typeface="Arial" panose="020B0604020202020204"/>
              <a:ea typeface="MS PGothic" panose="020B0600070205080204" pitchFamily="34" charset="-128"/>
              <a:cs typeface="+mn-cs"/>
            </a:endParaRPr>
          </a:p>
        </p:txBody>
      </p:sp>
      <p:sp>
        <p:nvSpPr>
          <p:cNvPr id="629" name="Right Triangle 628">
            <a:extLst>
              <a:ext uri="{FF2B5EF4-FFF2-40B4-BE49-F238E27FC236}">
                <a16:creationId xmlns:a16="http://schemas.microsoft.com/office/drawing/2014/main" id="{9B369580-E104-965E-D0B4-2D2BF5DCE9D3}"/>
              </a:ext>
            </a:extLst>
          </p:cNvPr>
          <p:cNvSpPr/>
          <p:nvPr/>
        </p:nvSpPr>
        <p:spPr>
          <a:xfrm>
            <a:off x="333773" y="3361786"/>
            <a:ext cx="10069550" cy="683468"/>
          </a:xfrm>
          <a:prstGeom prst="rtTriangle">
            <a:avLst/>
          </a:prstGeom>
          <a:gradFill flip="none" rotWithShape="1">
            <a:gsLst>
              <a:gs pos="30000">
                <a:srgbClr val="2E7864"/>
              </a:gs>
              <a:gs pos="82000">
                <a:srgbClr val="74C2AF">
                  <a:lumMod val="60000"/>
                  <a:lumOff val="40000"/>
                </a:srgbClr>
              </a:gs>
              <a:gs pos="54000">
                <a:srgbClr val="2E7864">
                  <a:lumMod val="60000"/>
                  <a:lumOff val="40000"/>
                </a:srgbClr>
              </a:gs>
            </a:gsLst>
            <a:lin ang="0" scaled="1"/>
            <a:tileRect/>
          </a:gradFill>
          <a:ln w="12700" cap="flat" cmpd="sng" algn="ctr">
            <a:noFill/>
            <a:prstDash val="solid"/>
            <a:miter lim="800000"/>
          </a:ln>
          <a:effectLst/>
        </p:spPr>
        <p:txBody>
          <a:bodyPr rtlCol="0" anchor="ctr"/>
          <a:lstStyle/>
          <a:p>
            <a:pPr marL="0" marR="0" lvl="0" indent="0" algn="ctr" defTabSz="912961" rtl="0" eaLnBrk="1" fontAlgn="auto" latinLnBrk="0" hangingPunct="1">
              <a:lnSpc>
                <a:spcPct val="100000"/>
              </a:lnSpc>
              <a:spcBef>
                <a:spcPts val="0"/>
              </a:spcBef>
              <a:spcAft>
                <a:spcPts val="0"/>
              </a:spcAft>
              <a:buClrTx/>
              <a:buSzTx/>
              <a:buFontTx/>
              <a:buNone/>
              <a:tabLst/>
              <a:defRPr/>
            </a:pPr>
            <a:endParaRPr kumimoji="0" lang="en-US" sz="1798" b="0" i="0" u="none" strike="noStrike" kern="0" cap="none" spc="0" normalizeH="0" baseline="0" noProof="0">
              <a:ln>
                <a:noFill/>
              </a:ln>
              <a:solidFill>
                <a:prstClr val="white"/>
              </a:solidFill>
              <a:effectLst/>
              <a:uLnTx/>
              <a:uFillTx/>
              <a:latin typeface="Arial" panose="020B0604020202020204"/>
              <a:ea typeface="MS PGothic" panose="020B0600070205080204" pitchFamily="34" charset="-128"/>
              <a:cs typeface="+mn-cs"/>
            </a:endParaRPr>
          </a:p>
        </p:txBody>
      </p:sp>
      <p:sp>
        <p:nvSpPr>
          <p:cNvPr id="630" name="Rectangle 629">
            <a:extLst>
              <a:ext uri="{FF2B5EF4-FFF2-40B4-BE49-F238E27FC236}">
                <a16:creationId xmlns:a16="http://schemas.microsoft.com/office/drawing/2014/main" id="{A9C9B081-047E-C767-CDCB-2AAD30DFE963}"/>
              </a:ext>
            </a:extLst>
          </p:cNvPr>
          <p:cNvSpPr/>
          <p:nvPr/>
        </p:nvSpPr>
        <p:spPr>
          <a:xfrm>
            <a:off x="343402" y="3610884"/>
            <a:ext cx="3848421" cy="446319"/>
          </a:xfrm>
          <a:prstGeom prst="rect">
            <a:avLst/>
          </a:prstGeom>
          <a:noFill/>
          <a:ln w="12700" cap="flat" cmpd="sng" algn="ctr">
            <a:noFill/>
            <a:prstDash val="solid"/>
            <a:miter lim="800000"/>
          </a:ln>
          <a:effectLst/>
        </p:spPr>
        <p:txBody>
          <a:bodyPr lIns="35967" rIns="35967" rtlCol="0" anchor="ctr"/>
          <a:lstStyle/>
          <a:p>
            <a:pPr marL="0" marR="0" lvl="0" indent="0" algn="ctr" defTabSz="912961" rtl="0" eaLnBrk="1" fontAlgn="auto" latinLnBrk="0" hangingPunct="1">
              <a:lnSpc>
                <a:spcPct val="100000"/>
              </a:lnSpc>
              <a:spcBef>
                <a:spcPts val="0"/>
              </a:spcBef>
              <a:spcAft>
                <a:spcPts val="0"/>
              </a:spcAft>
              <a:buClrTx/>
              <a:buSzTx/>
              <a:buFontTx/>
              <a:buNone/>
              <a:tabLst/>
              <a:defRPr/>
            </a:pPr>
            <a:r>
              <a:rPr kumimoji="0" lang="en-US" sz="1798" b="1" i="0" u="none" strike="noStrike" kern="0" cap="none" spc="0" normalizeH="0" baseline="0" noProof="0" dirty="0">
                <a:ln>
                  <a:noFill/>
                </a:ln>
                <a:solidFill>
                  <a:prstClr val="white"/>
                </a:solidFill>
                <a:effectLst/>
                <a:uLnTx/>
                <a:uFillTx/>
                <a:latin typeface="Arial" panose="020B0604020202020204"/>
                <a:ea typeface="MS PGothic" panose="020B0600070205080204" pitchFamily="34" charset="-128"/>
                <a:cs typeface="+mn-cs"/>
              </a:rPr>
              <a:t>IHC 2+/ISH−</a:t>
            </a:r>
          </a:p>
        </p:txBody>
      </p:sp>
      <p:sp>
        <p:nvSpPr>
          <p:cNvPr id="631" name="Rectangle 630">
            <a:extLst>
              <a:ext uri="{FF2B5EF4-FFF2-40B4-BE49-F238E27FC236}">
                <a16:creationId xmlns:a16="http://schemas.microsoft.com/office/drawing/2014/main" id="{957DA21A-FFE6-112F-174B-C3ADA0E35320}"/>
              </a:ext>
            </a:extLst>
          </p:cNvPr>
          <p:cNvSpPr/>
          <p:nvPr/>
        </p:nvSpPr>
        <p:spPr>
          <a:xfrm>
            <a:off x="3992765" y="3692271"/>
            <a:ext cx="3684710" cy="383793"/>
          </a:xfrm>
          <a:prstGeom prst="rect">
            <a:avLst/>
          </a:prstGeom>
          <a:noFill/>
          <a:ln w="12700" cap="flat" cmpd="sng" algn="ctr">
            <a:noFill/>
            <a:prstDash val="solid"/>
            <a:miter lim="800000"/>
          </a:ln>
          <a:effectLst/>
        </p:spPr>
        <p:txBody>
          <a:bodyPr lIns="35967" rIns="35967" rtlCol="0" anchor="ctr"/>
          <a:lstStyle/>
          <a:p>
            <a:pPr marL="0" marR="0" lvl="0" indent="0" algn="ctr" defTabSz="912961" rtl="0" eaLnBrk="1" fontAlgn="auto" latinLnBrk="0" hangingPunct="1">
              <a:lnSpc>
                <a:spcPct val="100000"/>
              </a:lnSpc>
              <a:spcBef>
                <a:spcPts val="0"/>
              </a:spcBef>
              <a:spcAft>
                <a:spcPts val="0"/>
              </a:spcAft>
              <a:buClrTx/>
              <a:buSzTx/>
              <a:buFontTx/>
              <a:buNone/>
              <a:tabLst/>
              <a:defRPr/>
            </a:pPr>
            <a:r>
              <a:rPr kumimoji="0" lang="en-US" sz="1798" b="1" i="0" u="none" strike="noStrike" kern="0" cap="none" spc="0" normalizeH="0" baseline="0" noProof="0">
                <a:ln>
                  <a:noFill/>
                </a:ln>
                <a:solidFill>
                  <a:prstClr val="white"/>
                </a:solidFill>
                <a:effectLst/>
                <a:uLnTx/>
                <a:uFillTx/>
                <a:latin typeface="Arial" panose="020B0604020202020204"/>
                <a:ea typeface="MS PGothic" panose="020B0600070205080204" pitchFamily="34" charset="-128"/>
                <a:cs typeface="+mn-cs"/>
              </a:rPr>
              <a:t>IHC 1+</a:t>
            </a:r>
          </a:p>
        </p:txBody>
      </p:sp>
      <p:sp>
        <p:nvSpPr>
          <p:cNvPr id="632" name="Rectangle 631">
            <a:extLst>
              <a:ext uri="{FF2B5EF4-FFF2-40B4-BE49-F238E27FC236}">
                <a16:creationId xmlns:a16="http://schemas.microsoft.com/office/drawing/2014/main" id="{7DB7D496-B50F-F114-AF6B-0150461F55EB}"/>
              </a:ext>
            </a:extLst>
          </p:cNvPr>
          <p:cNvSpPr/>
          <p:nvPr/>
        </p:nvSpPr>
        <p:spPr>
          <a:xfrm>
            <a:off x="9953122" y="3582888"/>
            <a:ext cx="752850" cy="332083"/>
          </a:xfrm>
          <a:prstGeom prst="rect">
            <a:avLst/>
          </a:prstGeom>
          <a:solidFill>
            <a:sysClr val="window" lastClr="FFFFFF">
              <a:alpha val="84000"/>
            </a:sysClr>
          </a:solidFill>
          <a:ln w="12700" cap="flat" cmpd="sng" algn="ctr">
            <a:noFill/>
            <a:prstDash val="solid"/>
            <a:miter lim="800000"/>
          </a:ln>
          <a:effectLst/>
        </p:spPr>
        <p:txBody>
          <a:bodyPr lIns="35967" rIns="35967" bIns="0" rtlCol="0" anchor="b" anchorCtr="0"/>
          <a:lstStyle/>
          <a:p>
            <a:pPr marL="0" marR="0" lvl="0" indent="0" algn="ctr" defTabSz="912961" rtl="0" eaLnBrk="1" fontAlgn="auto" latinLnBrk="0" hangingPunct="1">
              <a:lnSpc>
                <a:spcPct val="100000"/>
              </a:lnSpc>
              <a:spcBef>
                <a:spcPts val="0"/>
              </a:spcBef>
              <a:spcAft>
                <a:spcPts val="0"/>
              </a:spcAft>
              <a:buClrTx/>
              <a:buSzTx/>
              <a:buFontTx/>
              <a:buNone/>
              <a:tabLst/>
              <a:defRPr/>
            </a:pPr>
            <a:r>
              <a:rPr kumimoji="0" lang="en-US" sz="1798" b="1" i="0" u="none" strike="noStrike" kern="0" cap="none" spc="0" normalizeH="0" baseline="0" noProof="0" dirty="0">
                <a:ln>
                  <a:noFill/>
                </a:ln>
                <a:solidFill>
                  <a:srgbClr val="002E51"/>
                </a:solidFill>
                <a:effectLst/>
                <a:uLnTx/>
                <a:uFillTx/>
                <a:latin typeface="Arial" panose="020B0604020202020204"/>
                <a:ea typeface="MS PGothic" panose="020B0600070205080204" pitchFamily="34" charset="-128"/>
                <a:cs typeface="+mn-cs"/>
              </a:rPr>
              <a:t>IHC  0</a:t>
            </a:r>
          </a:p>
        </p:txBody>
      </p:sp>
      <p:sp>
        <p:nvSpPr>
          <p:cNvPr id="636" name="Title 1">
            <a:extLst>
              <a:ext uri="{FF2B5EF4-FFF2-40B4-BE49-F238E27FC236}">
                <a16:creationId xmlns:a16="http://schemas.microsoft.com/office/drawing/2014/main" id="{55B753D3-7328-6E2C-58E9-372F4A3DAD21}"/>
              </a:ext>
            </a:extLst>
          </p:cNvPr>
          <p:cNvSpPr txBox="1">
            <a:spLocks/>
          </p:cNvSpPr>
          <p:nvPr/>
        </p:nvSpPr>
        <p:spPr>
          <a:xfrm>
            <a:off x="310158" y="5438519"/>
            <a:ext cx="11534383" cy="809625"/>
          </a:xfrm>
          <a:prstGeom prst="rect">
            <a:avLst/>
          </a:prstGeom>
          <a:solidFill>
            <a:srgbClr val="2E7864"/>
          </a:solidFill>
        </p:spPr>
        <p:txBody>
          <a:bodyPr vert="horz" lIns="0" tIns="60904" rIns="121807" bIns="60904" rtlCol="0" anchor="b" anchorCtr="0">
            <a:noAutofit/>
          </a:bodyPr>
          <a:lstStyle>
            <a:lvl1pPr algn="l" defTabSz="685800" rtl="0" eaLnBrk="1" latinLnBrk="0" hangingPunct="1">
              <a:lnSpc>
                <a:spcPct val="100000"/>
              </a:lnSpc>
              <a:spcBef>
                <a:spcPct val="0"/>
              </a:spcBef>
              <a:buNone/>
              <a:defRPr sz="2100" kern="1200">
                <a:solidFill>
                  <a:schemeClr val="accent1"/>
                </a:solidFill>
                <a:latin typeface="+mj-lt"/>
                <a:ea typeface="+mj-ea"/>
                <a:cs typeface="+mj-cs"/>
              </a:defRPr>
            </a:lvl1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2131" b="0" i="0" u="none" strike="noStrike" kern="0" cap="none" spc="0" normalizeH="0" baseline="0" noProof="0" dirty="0">
                <a:ln>
                  <a:noFill/>
                </a:ln>
                <a:solidFill>
                  <a:prstClr val="white"/>
                </a:solidFill>
                <a:effectLst/>
                <a:uLnTx/>
                <a:uFillTx/>
                <a:latin typeface="Arial"/>
                <a:ea typeface="+mj-ea"/>
                <a:cs typeface="+mj-cs"/>
              </a:rPr>
              <a:t>Patients with a HER2-low classification at any stage of the disease </a:t>
            </a:r>
            <a:br>
              <a:rPr kumimoji="0" lang="en-GB" sz="2131" b="0" i="0" u="none" strike="noStrike" kern="0" cap="none" spc="0" normalizeH="0" baseline="0" noProof="0" dirty="0">
                <a:ln>
                  <a:noFill/>
                </a:ln>
                <a:solidFill>
                  <a:prstClr val="white"/>
                </a:solidFill>
                <a:effectLst/>
                <a:uLnTx/>
                <a:uFillTx/>
                <a:latin typeface="Arial"/>
                <a:ea typeface="+mj-ea"/>
                <a:cs typeface="+mj-cs"/>
              </a:rPr>
            </a:br>
            <a:r>
              <a:rPr kumimoji="0" lang="en-GB" sz="2131" b="0" i="0" u="none" strike="noStrike" kern="0" cap="none" spc="0" normalizeH="0" baseline="0" noProof="0" dirty="0">
                <a:ln>
                  <a:noFill/>
                </a:ln>
                <a:solidFill>
                  <a:prstClr val="white"/>
                </a:solidFill>
                <a:effectLst/>
                <a:uLnTx/>
                <a:uFillTx/>
                <a:latin typeface="Arial"/>
                <a:ea typeface="+mj-ea"/>
                <a:cs typeface="+mj-cs"/>
              </a:rPr>
              <a:t>may be considered eligible for T-</a:t>
            </a:r>
            <a:r>
              <a:rPr kumimoji="0" lang="en-GB" sz="2131" b="0" i="0" u="none" strike="noStrike" kern="0" cap="none" spc="0" normalizeH="0" baseline="0" noProof="0" dirty="0" err="1">
                <a:ln>
                  <a:noFill/>
                </a:ln>
                <a:solidFill>
                  <a:prstClr val="white"/>
                </a:solidFill>
                <a:effectLst/>
                <a:uLnTx/>
                <a:uFillTx/>
                <a:latin typeface="Arial"/>
                <a:ea typeface="+mj-ea"/>
                <a:cs typeface="+mj-cs"/>
              </a:rPr>
              <a:t>DXd</a:t>
            </a:r>
            <a:endParaRPr kumimoji="0" lang="en-GB" sz="2131" b="0" i="0" u="none" strike="noStrike" kern="0" cap="none" spc="0" normalizeH="0" baseline="0" noProof="0" dirty="0">
              <a:ln>
                <a:noFill/>
              </a:ln>
              <a:solidFill>
                <a:prstClr val="white"/>
              </a:solidFill>
              <a:effectLst/>
              <a:uLnTx/>
              <a:uFillTx/>
              <a:latin typeface="Arial"/>
              <a:ea typeface="+mj-ea"/>
              <a:cs typeface="+mj-cs"/>
            </a:endParaRPr>
          </a:p>
        </p:txBody>
      </p:sp>
    </p:spTree>
    <p:extLst>
      <p:ext uri="{BB962C8B-B14F-4D97-AF65-F5344CB8AC3E}">
        <p14:creationId xmlns:p14="http://schemas.microsoft.com/office/powerpoint/2010/main" val="427137083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914432" y="779705"/>
            <a:ext cx="11135360" cy="4450715"/>
            <a:chOff x="914432" y="779705"/>
            <a:chExt cx="11135360" cy="4450715"/>
          </a:xfrm>
        </p:grpSpPr>
        <p:pic>
          <p:nvPicPr>
            <p:cNvPr id="3" name="object 3"/>
            <p:cNvPicPr/>
            <p:nvPr/>
          </p:nvPicPr>
          <p:blipFill>
            <a:blip r:embed="rId2" cstate="print"/>
            <a:stretch>
              <a:fillRect/>
            </a:stretch>
          </p:blipFill>
          <p:spPr>
            <a:xfrm>
              <a:off x="914432" y="779705"/>
              <a:ext cx="10477467" cy="3531844"/>
            </a:xfrm>
            <a:prstGeom prst="rect">
              <a:avLst/>
            </a:prstGeom>
          </p:spPr>
        </p:pic>
        <p:pic>
          <p:nvPicPr>
            <p:cNvPr id="4" name="object 4"/>
            <p:cNvPicPr/>
            <p:nvPr/>
          </p:nvPicPr>
          <p:blipFill>
            <a:blip r:embed="rId3" cstate="print"/>
            <a:stretch>
              <a:fillRect/>
            </a:stretch>
          </p:blipFill>
          <p:spPr>
            <a:xfrm>
              <a:off x="10009318" y="4112704"/>
              <a:ext cx="2039996" cy="1117650"/>
            </a:xfrm>
            <a:prstGeom prst="rect">
              <a:avLst/>
            </a:prstGeom>
          </p:spPr>
        </p:pic>
      </p:grpSp>
      <p:sp>
        <p:nvSpPr>
          <p:cNvPr id="5" name="object 5"/>
          <p:cNvSpPr txBox="1"/>
          <p:nvPr/>
        </p:nvSpPr>
        <p:spPr>
          <a:xfrm>
            <a:off x="615937" y="4363592"/>
            <a:ext cx="9144000" cy="584835"/>
          </a:xfrm>
          <a:prstGeom prst="rect">
            <a:avLst/>
          </a:prstGeom>
          <a:ln w="9525">
            <a:solidFill>
              <a:srgbClr val="EC7C30"/>
            </a:solidFill>
          </a:ln>
        </p:spPr>
        <p:txBody>
          <a:bodyPr vert="horz" wrap="square" lIns="0" tIns="40640" rIns="0" bIns="0" rtlCol="0">
            <a:spAutoFit/>
          </a:bodyPr>
          <a:lstStyle/>
          <a:p>
            <a:pPr marL="0" marR="0" lvl="0" indent="0" algn="ctr" defTabSz="914400" rtl="0" eaLnBrk="1" fontAlgn="auto" latinLnBrk="0" hangingPunct="1">
              <a:lnSpc>
                <a:spcPct val="100000"/>
              </a:lnSpc>
              <a:spcBef>
                <a:spcPts val="320"/>
              </a:spcBef>
              <a:spcAft>
                <a:spcPts val="0"/>
              </a:spcAft>
              <a:buClrTx/>
              <a:buSzTx/>
              <a:buFontTx/>
              <a:buNone/>
              <a:tabLst/>
              <a:defRPr/>
            </a:pPr>
            <a:r>
              <a:rPr kumimoji="0" sz="1600" b="0" i="0" u="none" strike="noStrike" kern="0" cap="none" spc="0" normalizeH="0" baseline="0" noProof="0" dirty="0">
                <a:ln>
                  <a:noFill/>
                </a:ln>
                <a:solidFill>
                  <a:sysClr val="windowText" lastClr="000000"/>
                </a:solidFill>
                <a:effectLst/>
                <a:uLnTx/>
                <a:uFillTx/>
                <a:latin typeface="Arial"/>
                <a:ea typeface="+mn-ea"/>
                <a:cs typeface="Arial"/>
              </a:rPr>
              <a:t>At</a:t>
            </a:r>
            <a:r>
              <a:rPr kumimoji="0" sz="16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DCO,</a:t>
            </a:r>
            <a:r>
              <a:rPr kumimoji="0" sz="16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600" b="0" i="0" u="none" strike="noStrike" kern="0" cap="none" spc="-10" normalizeH="0" baseline="0" noProof="0" dirty="0">
                <a:ln>
                  <a:noFill/>
                </a:ln>
                <a:solidFill>
                  <a:sysClr val="windowText" lastClr="000000"/>
                </a:solidFill>
                <a:effectLst/>
                <a:uLnTx/>
                <a:uFillTx/>
                <a:latin typeface="Arial"/>
                <a:ea typeface="+mn-ea"/>
                <a:cs typeface="Arial"/>
              </a:rPr>
              <a:t>119</a:t>
            </a:r>
            <a:r>
              <a:rPr kumimoji="0" sz="16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patients</a:t>
            </a:r>
            <a:r>
              <a:rPr kumimoji="0" sz="16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(14.0%)</a:t>
            </a:r>
            <a:r>
              <a:rPr kumimoji="0" sz="16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remained</a:t>
            </a:r>
            <a:r>
              <a:rPr kumimoji="0" sz="16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on</a:t>
            </a:r>
            <a:r>
              <a:rPr kumimoji="0" sz="1600" b="0" i="0" u="none" strike="noStrike" kern="0" cap="none" spc="-50"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treatment:</a:t>
            </a:r>
            <a:r>
              <a:rPr kumimoji="0" sz="1600" b="0" i="0" u="none" strike="noStrike" kern="0" cap="none" spc="-5"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89</a:t>
            </a:r>
            <a:r>
              <a:rPr kumimoji="0" sz="1600" b="0" i="0" u="none" strike="noStrike" kern="0" cap="none" spc="-50"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(20.5%)</a:t>
            </a:r>
            <a:r>
              <a:rPr kumimoji="0" sz="16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600" b="0" i="0" u="none" strike="noStrike" kern="0" cap="none" spc="-60" normalizeH="0" baseline="0" noProof="0" dirty="0">
                <a:ln>
                  <a:noFill/>
                </a:ln>
                <a:solidFill>
                  <a:sysClr val="windowText" lastClr="000000"/>
                </a:solidFill>
                <a:effectLst/>
                <a:uLnTx/>
                <a:uFillTx/>
                <a:latin typeface="Arial"/>
                <a:ea typeface="+mn-ea"/>
                <a:cs typeface="Arial"/>
              </a:rPr>
              <a:t>T-</a:t>
            </a:r>
            <a:r>
              <a:rPr kumimoji="0" sz="1600" b="0" i="0" u="none" strike="noStrike" kern="0" cap="none" spc="0" normalizeH="0" baseline="0" noProof="0" dirty="0">
                <a:ln>
                  <a:noFill/>
                </a:ln>
                <a:solidFill>
                  <a:sysClr val="windowText" lastClr="000000"/>
                </a:solidFill>
                <a:effectLst/>
                <a:uLnTx/>
                <a:uFillTx/>
                <a:latin typeface="Arial"/>
                <a:ea typeface="+mn-ea"/>
                <a:cs typeface="Arial"/>
              </a:rPr>
              <a:t>DXd</a:t>
            </a:r>
            <a:r>
              <a:rPr kumimoji="0" sz="16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and</a:t>
            </a:r>
            <a:r>
              <a:rPr kumimoji="0" sz="1600" b="0" i="0" u="none" strike="noStrike" kern="0" cap="none" spc="-50"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30</a:t>
            </a:r>
            <a:r>
              <a:rPr kumimoji="0" sz="1600" b="0" i="0" u="none" strike="noStrike" kern="0" cap="none" spc="-50" normalizeH="0" baseline="0" noProof="0" dirty="0">
                <a:ln>
                  <a:noFill/>
                </a:ln>
                <a:solidFill>
                  <a:sysClr val="windowText" lastClr="000000"/>
                </a:solidFill>
                <a:effectLst/>
                <a:uLnTx/>
                <a:uFillTx/>
                <a:latin typeface="Arial"/>
                <a:ea typeface="+mn-ea"/>
                <a:cs typeface="Arial"/>
              </a:rPr>
              <a:t> </a:t>
            </a:r>
            <a:r>
              <a:rPr kumimoji="0" sz="1600" b="0" i="0" u="none" strike="noStrike" kern="0" cap="none" spc="0" normalizeH="0" baseline="0" noProof="0" dirty="0">
                <a:ln>
                  <a:noFill/>
                </a:ln>
                <a:solidFill>
                  <a:sysClr val="windowText" lastClr="000000"/>
                </a:solidFill>
                <a:effectLst/>
                <a:uLnTx/>
                <a:uFillTx/>
                <a:latin typeface="Arial"/>
                <a:ea typeface="+mn-ea"/>
                <a:cs typeface="Arial"/>
              </a:rPr>
              <a:t>(7.2%)</a:t>
            </a:r>
            <a:r>
              <a:rPr kumimoji="0" sz="16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600" b="0" i="0" u="none" strike="noStrike" kern="0" cap="none" spc="-25" normalizeH="0" baseline="0" noProof="0" dirty="0">
                <a:ln>
                  <a:noFill/>
                </a:ln>
                <a:solidFill>
                  <a:sysClr val="windowText" lastClr="000000"/>
                </a:solidFill>
                <a:effectLst/>
                <a:uLnTx/>
                <a:uFillTx/>
                <a:latin typeface="Arial"/>
                <a:ea typeface="+mn-ea"/>
                <a:cs typeface="Arial"/>
              </a:rPr>
              <a:t>TPC</a:t>
            </a:r>
            <a:endParaRPr kumimoji="0" sz="1600" b="0" i="0" u="none" strike="noStrike" kern="0" cap="none" spc="0" normalizeH="0" baseline="0" noProof="0">
              <a:ln>
                <a:noFill/>
              </a:ln>
              <a:solidFill>
                <a:sysClr val="windowText" lastClr="000000"/>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Arial"/>
                <a:ea typeface="+mn-ea"/>
                <a:cs typeface="Arial"/>
              </a:rPr>
              <a:t>Median</a:t>
            </a:r>
            <a:r>
              <a:rPr kumimoji="0" sz="1600" b="1" i="0" u="none" strike="noStrike" kern="0" cap="none" spc="-25" normalizeH="0" baseline="0" noProof="0" dirty="0">
                <a:ln>
                  <a:noFill/>
                </a:ln>
                <a:solidFill>
                  <a:sysClr val="windowText" lastClr="000000"/>
                </a:solidFill>
                <a:effectLst/>
                <a:uLnTx/>
                <a:uFillTx/>
                <a:latin typeface="Arial"/>
                <a:ea typeface="+mn-ea"/>
                <a:cs typeface="Arial"/>
              </a:rPr>
              <a:t> </a:t>
            </a:r>
            <a:r>
              <a:rPr kumimoji="0" sz="1600" b="1" i="0" u="none" strike="noStrike" kern="0" cap="none" spc="0" normalizeH="0" baseline="0" noProof="0" dirty="0">
                <a:ln>
                  <a:noFill/>
                </a:ln>
                <a:solidFill>
                  <a:sysClr val="windowText" lastClr="000000"/>
                </a:solidFill>
                <a:effectLst/>
                <a:uLnTx/>
                <a:uFillTx/>
                <a:latin typeface="Arial"/>
                <a:ea typeface="+mn-ea"/>
                <a:cs typeface="Arial"/>
              </a:rPr>
              <a:t>duration</a:t>
            </a:r>
            <a:r>
              <a:rPr kumimoji="0" sz="1600" b="1" i="0" u="none" strike="noStrike" kern="0" cap="none" spc="-10" normalizeH="0" baseline="0" noProof="0" dirty="0">
                <a:ln>
                  <a:noFill/>
                </a:ln>
                <a:solidFill>
                  <a:sysClr val="windowText" lastClr="000000"/>
                </a:solidFill>
                <a:effectLst/>
                <a:uLnTx/>
                <a:uFillTx/>
                <a:latin typeface="Arial"/>
                <a:ea typeface="+mn-ea"/>
                <a:cs typeface="Arial"/>
              </a:rPr>
              <a:t> </a:t>
            </a:r>
            <a:r>
              <a:rPr kumimoji="0" sz="1600" b="1" i="0" u="none" strike="noStrike" kern="0" cap="none" spc="0" normalizeH="0" baseline="0" noProof="0" dirty="0">
                <a:ln>
                  <a:noFill/>
                </a:ln>
                <a:solidFill>
                  <a:sysClr val="windowText" lastClr="000000"/>
                </a:solidFill>
                <a:effectLst/>
                <a:uLnTx/>
                <a:uFillTx/>
                <a:latin typeface="Arial"/>
                <a:ea typeface="+mn-ea"/>
                <a:cs typeface="Arial"/>
              </a:rPr>
              <a:t>of</a:t>
            </a:r>
            <a:r>
              <a:rPr kumimoji="0" sz="1600" b="1" i="0" u="none" strike="noStrike" kern="0" cap="none" spc="-35" normalizeH="0" baseline="0" noProof="0" dirty="0">
                <a:ln>
                  <a:noFill/>
                </a:ln>
                <a:solidFill>
                  <a:sysClr val="windowText" lastClr="000000"/>
                </a:solidFill>
                <a:effectLst/>
                <a:uLnTx/>
                <a:uFillTx/>
                <a:latin typeface="Arial"/>
                <a:ea typeface="+mn-ea"/>
                <a:cs typeface="Arial"/>
              </a:rPr>
              <a:t> </a:t>
            </a:r>
            <a:r>
              <a:rPr kumimoji="0" sz="1600" b="1" i="0" u="none" strike="noStrike" kern="0" cap="none" spc="0" normalizeH="0" baseline="0" noProof="0" dirty="0">
                <a:ln>
                  <a:noFill/>
                </a:ln>
                <a:solidFill>
                  <a:sysClr val="windowText" lastClr="000000"/>
                </a:solidFill>
                <a:effectLst/>
                <a:uLnTx/>
                <a:uFillTx/>
                <a:latin typeface="Arial"/>
                <a:ea typeface="+mn-ea"/>
                <a:cs typeface="Arial"/>
              </a:rPr>
              <a:t>follow</a:t>
            </a:r>
            <a:r>
              <a:rPr kumimoji="0" sz="1600" b="1" i="0" u="none" strike="noStrike" kern="0" cap="none" spc="-5" normalizeH="0" baseline="0" noProof="0" dirty="0">
                <a:ln>
                  <a:noFill/>
                </a:ln>
                <a:solidFill>
                  <a:sysClr val="windowText" lastClr="000000"/>
                </a:solidFill>
                <a:effectLst/>
                <a:uLnTx/>
                <a:uFillTx/>
                <a:latin typeface="Arial"/>
                <a:ea typeface="+mn-ea"/>
                <a:cs typeface="Arial"/>
              </a:rPr>
              <a:t> </a:t>
            </a:r>
            <a:r>
              <a:rPr kumimoji="0" sz="1600" b="1" i="0" u="none" strike="noStrike" kern="0" cap="none" spc="0" normalizeH="0" baseline="0" noProof="0" dirty="0">
                <a:ln>
                  <a:noFill/>
                </a:ln>
                <a:solidFill>
                  <a:sysClr val="windowText" lastClr="000000"/>
                </a:solidFill>
                <a:effectLst/>
                <a:uLnTx/>
                <a:uFillTx/>
                <a:latin typeface="Arial"/>
                <a:ea typeface="+mn-ea"/>
                <a:cs typeface="Arial"/>
              </a:rPr>
              <a:t>up:</a:t>
            </a:r>
            <a:r>
              <a:rPr kumimoji="0" sz="1600" b="1" i="0" u="none" strike="noStrike" kern="0" cap="none" spc="-25" normalizeH="0" baseline="0" noProof="0" dirty="0">
                <a:ln>
                  <a:noFill/>
                </a:ln>
                <a:solidFill>
                  <a:sysClr val="windowText" lastClr="000000"/>
                </a:solidFill>
                <a:effectLst/>
                <a:uLnTx/>
                <a:uFillTx/>
                <a:latin typeface="Arial"/>
                <a:ea typeface="+mn-ea"/>
                <a:cs typeface="Arial"/>
              </a:rPr>
              <a:t> </a:t>
            </a:r>
            <a:r>
              <a:rPr kumimoji="0" sz="1600" b="1" i="0" u="none" strike="noStrike" kern="0" cap="none" spc="0" normalizeH="0" baseline="0" noProof="0" dirty="0">
                <a:ln>
                  <a:noFill/>
                </a:ln>
                <a:solidFill>
                  <a:sysClr val="windowText" lastClr="000000"/>
                </a:solidFill>
                <a:effectLst/>
                <a:uLnTx/>
                <a:uFillTx/>
                <a:latin typeface="Arial"/>
                <a:ea typeface="+mn-ea"/>
                <a:cs typeface="Arial"/>
              </a:rPr>
              <a:t>18.2</a:t>
            </a:r>
            <a:r>
              <a:rPr kumimoji="0" sz="1600" b="1" i="0" u="none" strike="noStrike" kern="0" cap="none" spc="-30" normalizeH="0" baseline="0" noProof="0" dirty="0">
                <a:ln>
                  <a:noFill/>
                </a:ln>
                <a:solidFill>
                  <a:sysClr val="windowText" lastClr="000000"/>
                </a:solidFill>
                <a:effectLst/>
                <a:uLnTx/>
                <a:uFillTx/>
                <a:latin typeface="Arial"/>
                <a:ea typeface="+mn-ea"/>
                <a:cs typeface="Arial"/>
              </a:rPr>
              <a:t> </a:t>
            </a:r>
            <a:r>
              <a:rPr kumimoji="0" sz="1600" b="1" i="0" u="none" strike="noStrike" kern="0" cap="none" spc="0" normalizeH="0" baseline="0" noProof="0" dirty="0">
                <a:ln>
                  <a:noFill/>
                </a:ln>
                <a:solidFill>
                  <a:sysClr val="windowText" lastClr="000000"/>
                </a:solidFill>
                <a:effectLst/>
                <a:uLnTx/>
                <a:uFillTx/>
                <a:latin typeface="Arial"/>
                <a:ea typeface="+mn-ea"/>
                <a:cs typeface="Arial"/>
              </a:rPr>
              <a:t>mo</a:t>
            </a:r>
            <a:r>
              <a:rPr kumimoji="0" sz="1600" b="1" i="0" u="none" strike="noStrike" kern="0" cap="none" spc="-35" normalizeH="0" baseline="0" noProof="0" dirty="0">
                <a:ln>
                  <a:noFill/>
                </a:ln>
                <a:solidFill>
                  <a:sysClr val="windowText" lastClr="000000"/>
                </a:solidFill>
                <a:effectLst/>
                <a:uLnTx/>
                <a:uFillTx/>
                <a:latin typeface="Arial"/>
                <a:ea typeface="+mn-ea"/>
                <a:cs typeface="Arial"/>
              </a:rPr>
              <a:t> </a:t>
            </a:r>
            <a:r>
              <a:rPr kumimoji="0" sz="1600" b="1" i="0" u="none" strike="noStrike" kern="0" cap="none" spc="-10" normalizeH="0" baseline="0" noProof="0" dirty="0">
                <a:ln>
                  <a:noFill/>
                </a:ln>
                <a:solidFill>
                  <a:sysClr val="windowText" lastClr="000000"/>
                </a:solidFill>
                <a:effectLst/>
                <a:uLnTx/>
                <a:uFillTx/>
                <a:latin typeface="Arial"/>
                <a:ea typeface="+mn-ea"/>
                <a:cs typeface="Arial"/>
              </a:rPr>
              <a:t>(ITT)</a:t>
            </a:r>
            <a:endParaRPr kumimoji="0" sz="16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6" name="object 6"/>
          <p:cNvSpPr txBox="1">
            <a:spLocks noGrp="1"/>
          </p:cNvSpPr>
          <p:nvPr>
            <p:ph type="title"/>
          </p:nvPr>
        </p:nvSpPr>
        <p:spPr>
          <a:xfrm>
            <a:off x="771283" y="72235"/>
            <a:ext cx="10871835" cy="696595"/>
          </a:xfrm>
          <a:prstGeom prst="rect">
            <a:avLst/>
          </a:prstGeom>
        </p:spPr>
        <p:txBody>
          <a:bodyPr vert="horz" wrap="square" lIns="0" tIns="12700" rIns="0" bIns="0" rtlCol="0">
            <a:spAutoFit/>
          </a:bodyPr>
          <a:lstStyle/>
          <a:p>
            <a:pPr algn="ctr">
              <a:lnSpc>
                <a:spcPct val="100000"/>
              </a:lnSpc>
              <a:spcBef>
                <a:spcPts val="100"/>
              </a:spcBef>
            </a:pPr>
            <a:r>
              <a:rPr sz="2400" spc="-30" dirty="0"/>
              <a:t>DESTINY-</a:t>
            </a:r>
            <a:r>
              <a:rPr sz="2400" spc="-10" dirty="0"/>
              <a:t>Breast06:</a:t>
            </a:r>
            <a:r>
              <a:rPr sz="2400" spc="-80" dirty="0"/>
              <a:t> </a:t>
            </a:r>
            <a:r>
              <a:rPr sz="2400" dirty="0"/>
              <a:t>A</a:t>
            </a:r>
            <a:r>
              <a:rPr sz="2400" spc="-130" dirty="0"/>
              <a:t> </a:t>
            </a:r>
            <a:r>
              <a:rPr sz="2400" dirty="0"/>
              <a:t>Phase</a:t>
            </a:r>
            <a:r>
              <a:rPr sz="2400" spc="-30" dirty="0"/>
              <a:t> </a:t>
            </a:r>
            <a:r>
              <a:rPr sz="2400" dirty="0"/>
              <a:t>3,</a:t>
            </a:r>
            <a:r>
              <a:rPr sz="2400" spc="-40" dirty="0"/>
              <a:t> </a:t>
            </a:r>
            <a:r>
              <a:rPr sz="2400" dirty="0"/>
              <a:t>Randomized,</a:t>
            </a:r>
            <a:r>
              <a:rPr sz="2400" spc="-40" dirty="0"/>
              <a:t> </a:t>
            </a:r>
            <a:r>
              <a:rPr sz="2400" spc="-10" dirty="0"/>
              <a:t>Multicenter,</a:t>
            </a:r>
            <a:r>
              <a:rPr sz="2400" spc="-70" dirty="0"/>
              <a:t> </a:t>
            </a:r>
            <a:r>
              <a:rPr sz="2400" spc="-10" dirty="0"/>
              <a:t>Open-</a:t>
            </a:r>
            <a:r>
              <a:rPr sz="2400" dirty="0"/>
              <a:t>Label</a:t>
            </a:r>
            <a:r>
              <a:rPr sz="2400" spc="-50" dirty="0"/>
              <a:t> </a:t>
            </a:r>
            <a:r>
              <a:rPr sz="2400" spc="-10" dirty="0"/>
              <a:t>Study</a:t>
            </a:r>
            <a:endParaRPr sz="2400" dirty="0"/>
          </a:p>
          <a:p>
            <a:pPr algn="ctr">
              <a:lnSpc>
                <a:spcPct val="100000"/>
              </a:lnSpc>
            </a:pPr>
            <a:r>
              <a:rPr sz="2000" spc="-10" dirty="0"/>
              <a:t>(NCT04494425)</a:t>
            </a:r>
            <a:endParaRPr sz="2000" dirty="0"/>
          </a:p>
        </p:txBody>
      </p:sp>
      <p:sp>
        <p:nvSpPr>
          <p:cNvPr id="7" name="object 7"/>
          <p:cNvSpPr txBox="1"/>
          <p:nvPr/>
        </p:nvSpPr>
        <p:spPr>
          <a:xfrm>
            <a:off x="2242978" y="6546370"/>
            <a:ext cx="770255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dirty="0">
                <a:ln>
                  <a:noFill/>
                </a:ln>
                <a:solidFill>
                  <a:sysClr val="windowText" lastClr="000000"/>
                </a:solidFill>
                <a:effectLst/>
                <a:uLnTx/>
                <a:uFillTx/>
                <a:latin typeface="Arial"/>
                <a:ea typeface="+mn-ea"/>
                <a:cs typeface="Arial"/>
              </a:rPr>
              <a:t>Curigliano</a:t>
            </a:r>
            <a:r>
              <a:rPr kumimoji="0" sz="14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G</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et</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al.</a:t>
            </a:r>
            <a:r>
              <a:rPr kumimoji="0" sz="1400" b="0" i="0" u="none" strike="noStrike" kern="0" cap="none" spc="-8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ASCO 2024.</a:t>
            </a:r>
            <a:r>
              <a:rPr kumimoji="0" sz="14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LBA1000.</a:t>
            </a:r>
            <a:r>
              <a:rPr kumimoji="0" sz="1400" b="0" i="0" u="none" strike="noStrike" kern="0" cap="none" spc="35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Bardia</a:t>
            </a:r>
            <a:r>
              <a:rPr kumimoji="0" sz="1400" b="0" i="0" u="none" strike="noStrike" kern="0" cap="none" spc="-10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a:t>
            </a:r>
            <a:r>
              <a:rPr kumimoji="0" sz="1400" b="0" i="0" u="none" strike="noStrike" kern="0" cap="none" spc="-8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et</a:t>
            </a:r>
            <a:r>
              <a:rPr kumimoji="0" sz="14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al.</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N Engl</a:t>
            </a:r>
            <a:r>
              <a:rPr kumimoji="0" sz="1400" b="0" i="1" u="none" strike="noStrike" kern="0" cap="none" spc="-10"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J</a:t>
            </a:r>
            <a:r>
              <a:rPr kumimoji="0" sz="1400" b="0" i="1"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1" u="none" strike="noStrike" kern="0" cap="none" spc="0" normalizeH="0" baseline="0" noProof="0" dirty="0">
                <a:ln>
                  <a:noFill/>
                </a:ln>
                <a:solidFill>
                  <a:sysClr val="windowText" lastClr="000000"/>
                </a:solidFill>
                <a:effectLst/>
                <a:uLnTx/>
                <a:uFillTx/>
                <a:latin typeface="Arial"/>
                <a:ea typeface="+mn-ea"/>
                <a:cs typeface="Arial"/>
              </a:rPr>
              <a:t>Med</a:t>
            </a:r>
            <a:r>
              <a:rPr kumimoji="0" sz="1400" b="0" i="0" u="none" strike="noStrike" kern="0" cap="none" spc="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2024;391(22):2110-</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2122.</a:t>
            </a:r>
            <a:endParaRPr kumimoji="0" sz="1400" b="0" i="0" u="none" strike="noStrike" kern="0" cap="none" spc="0" normalizeH="0" baseline="0" noProof="0">
              <a:ln>
                <a:noFill/>
              </a:ln>
              <a:solidFill>
                <a:sysClr val="windowText" lastClr="000000"/>
              </a:solidFill>
              <a:effectLst/>
              <a:uLnTx/>
              <a:uFillTx/>
              <a:latin typeface="Arial"/>
              <a:ea typeface="+mn-ea"/>
              <a:cs typeface="Arial"/>
            </a:endParaRPr>
          </a:p>
        </p:txBody>
      </p:sp>
      <p:grpSp>
        <p:nvGrpSpPr>
          <p:cNvPr id="8" name="object 8"/>
          <p:cNvGrpSpPr/>
          <p:nvPr/>
        </p:nvGrpSpPr>
        <p:grpSpPr>
          <a:xfrm>
            <a:off x="4720198" y="5133045"/>
            <a:ext cx="2132330" cy="225425"/>
            <a:chOff x="4720198" y="5133045"/>
            <a:chExt cx="2132330" cy="225425"/>
          </a:xfrm>
        </p:grpSpPr>
        <p:pic>
          <p:nvPicPr>
            <p:cNvPr id="9" name="object 9"/>
            <p:cNvPicPr/>
            <p:nvPr/>
          </p:nvPicPr>
          <p:blipFill>
            <a:blip r:embed="rId4" cstate="print"/>
            <a:stretch>
              <a:fillRect/>
            </a:stretch>
          </p:blipFill>
          <p:spPr>
            <a:xfrm>
              <a:off x="4738419" y="5133048"/>
              <a:ext cx="245978" cy="180330"/>
            </a:xfrm>
            <a:prstGeom prst="rect">
              <a:avLst/>
            </a:prstGeom>
          </p:spPr>
        </p:pic>
        <p:pic>
          <p:nvPicPr>
            <p:cNvPr id="10" name="object 10"/>
            <p:cNvPicPr/>
            <p:nvPr/>
          </p:nvPicPr>
          <p:blipFill>
            <a:blip r:embed="rId5" cstate="print"/>
            <a:stretch>
              <a:fillRect/>
            </a:stretch>
          </p:blipFill>
          <p:spPr>
            <a:xfrm>
              <a:off x="5005655" y="5153309"/>
              <a:ext cx="75919" cy="157029"/>
            </a:xfrm>
            <a:prstGeom prst="rect">
              <a:avLst/>
            </a:prstGeom>
          </p:spPr>
        </p:pic>
        <p:sp>
          <p:nvSpPr>
            <p:cNvPr id="11" name="object 11"/>
            <p:cNvSpPr/>
            <p:nvPr/>
          </p:nvSpPr>
          <p:spPr>
            <a:xfrm>
              <a:off x="5107892" y="5133047"/>
              <a:ext cx="27940" cy="177800"/>
            </a:xfrm>
            <a:custGeom>
              <a:avLst/>
              <a:gdLst/>
              <a:ahLst/>
              <a:cxnLst/>
              <a:rect l="l" t="t" r="r" b="b"/>
              <a:pathLst>
                <a:path w="27939" h="177800">
                  <a:moveTo>
                    <a:pt x="25306" y="177291"/>
                  </a:moveTo>
                  <a:lnTo>
                    <a:pt x="3036" y="177291"/>
                  </a:lnTo>
                  <a:lnTo>
                    <a:pt x="3036" y="49641"/>
                  </a:lnTo>
                  <a:lnTo>
                    <a:pt x="25306" y="49641"/>
                  </a:lnTo>
                  <a:lnTo>
                    <a:pt x="25306" y="177291"/>
                  </a:lnTo>
                  <a:close/>
                </a:path>
                <a:path w="27939" h="177800">
                  <a:moveTo>
                    <a:pt x="18220" y="25327"/>
                  </a:moveTo>
                  <a:lnTo>
                    <a:pt x="10122" y="25327"/>
                  </a:lnTo>
                  <a:lnTo>
                    <a:pt x="6073" y="24314"/>
                  </a:lnTo>
                  <a:lnTo>
                    <a:pt x="4049" y="21275"/>
                  </a:lnTo>
                  <a:lnTo>
                    <a:pt x="1012" y="19248"/>
                  </a:lnTo>
                  <a:lnTo>
                    <a:pt x="0" y="16209"/>
                  </a:lnTo>
                  <a:lnTo>
                    <a:pt x="0" y="9117"/>
                  </a:lnTo>
                  <a:lnTo>
                    <a:pt x="1012" y="6078"/>
                  </a:lnTo>
                  <a:lnTo>
                    <a:pt x="6073" y="1013"/>
                  </a:lnTo>
                  <a:lnTo>
                    <a:pt x="10122" y="0"/>
                  </a:lnTo>
                  <a:lnTo>
                    <a:pt x="18220" y="0"/>
                  </a:lnTo>
                  <a:lnTo>
                    <a:pt x="21257" y="1013"/>
                  </a:lnTo>
                  <a:lnTo>
                    <a:pt x="24294" y="3039"/>
                  </a:lnTo>
                  <a:lnTo>
                    <a:pt x="26318" y="6078"/>
                  </a:lnTo>
                  <a:lnTo>
                    <a:pt x="27330" y="9117"/>
                  </a:lnTo>
                  <a:lnTo>
                    <a:pt x="27330" y="16209"/>
                  </a:lnTo>
                  <a:lnTo>
                    <a:pt x="26318" y="19248"/>
                  </a:lnTo>
                  <a:lnTo>
                    <a:pt x="21257" y="24314"/>
                  </a:lnTo>
                  <a:lnTo>
                    <a:pt x="18220" y="25327"/>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pic>
          <p:nvPicPr>
            <p:cNvPr id="12" name="object 12"/>
            <p:cNvPicPr/>
            <p:nvPr/>
          </p:nvPicPr>
          <p:blipFill>
            <a:blip r:embed="rId6" cstate="print"/>
            <a:stretch>
              <a:fillRect/>
            </a:stretch>
          </p:blipFill>
          <p:spPr>
            <a:xfrm>
              <a:off x="5167616" y="5179649"/>
              <a:ext cx="113372" cy="133728"/>
            </a:xfrm>
            <a:prstGeom prst="rect">
              <a:avLst/>
            </a:prstGeom>
          </p:spPr>
        </p:pic>
        <p:pic>
          <p:nvPicPr>
            <p:cNvPr id="13" name="object 13"/>
            <p:cNvPicPr/>
            <p:nvPr/>
          </p:nvPicPr>
          <p:blipFill>
            <a:blip r:embed="rId7" cstate="print"/>
            <a:stretch>
              <a:fillRect/>
            </a:stretch>
          </p:blipFill>
          <p:spPr>
            <a:xfrm>
              <a:off x="5316417" y="5180662"/>
              <a:ext cx="107299" cy="129676"/>
            </a:xfrm>
            <a:prstGeom prst="rect">
              <a:avLst/>
            </a:prstGeom>
          </p:spPr>
        </p:pic>
        <p:pic>
          <p:nvPicPr>
            <p:cNvPr id="14" name="object 14"/>
            <p:cNvPicPr/>
            <p:nvPr/>
          </p:nvPicPr>
          <p:blipFill>
            <a:blip r:embed="rId8" cstate="print"/>
            <a:stretch>
              <a:fillRect/>
            </a:stretch>
          </p:blipFill>
          <p:spPr>
            <a:xfrm>
              <a:off x="5448011" y="5153309"/>
              <a:ext cx="74907" cy="157029"/>
            </a:xfrm>
            <a:prstGeom prst="rect">
              <a:avLst/>
            </a:prstGeom>
          </p:spPr>
        </p:pic>
        <p:pic>
          <p:nvPicPr>
            <p:cNvPr id="15" name="object 15"/>
            <p:cNvPicPr/>
            <p:nvPr/>
          </p:nvPicPr>
          <p:blipFill>
            <a:blip r:embed="rId9" cstate="print"/>
            <a:stretch>
              <a:fillRect/>
            </a:stretch>
          </p:blipFill>
          <p:spPr>
            <a:xfrm>
              <a:off x="5608960" y="5133045"/>
              <a:ext cx="1220782" cy="224908"/>
            </a:xfrm>
            <a:prstGeom prst="rect">
              <a:avLst/>
            </a:prstGeom>
          </p:spPr>
        </p:pic>
        <p:sp>
          <p:nvSpPr>
            <p:cNvPr id="16" name="object 16"/>
            <p:cNvSpPr/>
            <p:nvPr/>
          </p:nvSpPr>
          <p:spPr>
            <a:xfrm>
              <a:off x="4720198" y="5323506"/>
              <a:ext cx="2132330" cy="14604"/>
            </a:xfrm>
            <a:custGeom>
              <a:avLst/>
              <a:gdLst/>
              <a:ahLst/>
              <a:cxnLst/>
              <a:rect l="l" t="t" r="r" b="b"/>
              <a:pathLst>
                <a:path w="2132329" h="14604">
                  <a:moveTo>
                    <a:pt x="2131813" y="14183"/>
                  </a:moveTo>
                  <a:lnTo>
                    <a:pt x="0" y="14183"/>
                  </a:lnTo>
                  <a:lnTo>
                    <a:pt x="0" y="0"/>
                  </a:lnTo>
                  <a:lnTo>
                    <a:pt x="2131813" y="0"/>
                  </a:lnTo>
                  <a:lnTo>
                    <a:pt x="2131813" y="14183"/>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17" name="object 17"/>
          <p:cNvSpPr/>
          <p:nvPr/>
        </p:nvSpPr>
        <p:spPr>
          <a:xfrm>
            <a:off x="1240058" y="5526125"/>
            <a:ext cx="53975" cy="52705"/>
          </a:xfrm>
          <a:custGeom>
            <a:avLst/>
            <a:gdLst/>
            <a:ahLst/>
            <a:cxnLst/>
            <a:rect l="l" t="t" r="r" b="b"/>
            <a:pathLst>
              <a:path w="53975" h="52704">
                <a:moveTo>
                  <a:pt x="33404" y="52680"/>
                </a:moveTo>
                <a:lnTo>
                  <a:pt x="19232" y="52680"/>
                </a:lnTo>
                <a:lnTo>
                  <a:pt x="13159" y="50654"/>
                </a:lnTo>
                <a:lnTo>
                  <a:pt x="2024" y="39510"/>
                </a:lnTo>
                <a:lnTo>
                  <a:pt x="0" y="33432"/>
                </a:lnTo>
                <a:lnTo>
                  <a:pt x="0" y="26340"/>
                </a:lnTo>
                <a:lnTo>
                  <a:pt x="0" y="19248"/>
                </a:lnTo>
                <a:lnTo>
                  <a:pt x="2024" y="12157"/>
                </a:lnTo>
                <a:lnTo>
                  <a:pt x="8098" y="7091"/>
                </a:lnTo>
                <a:lnTo>
                  <a:pt x="13159" y="2026"/>
                </a:lnTo>
                <a:lnTo>
                  <a:pt x="19232" y="0"/>
                </a:lnTo>
                <a:lnTo>
                  <a:pt x="33404" y="0"/>
                </a:lnTo>
                <a:lnTo>
                  <a:pt x="40490" y="2026"/>
                </a:lnTo>
                <a:lnTo>
                  <a:pt x="50612" y="12157"/>
                </a:lnTo>
                <a:lnTo>
                  <a:pt x="53649" y="19248"/>
                </a:lnTo>
                <a:lnTo>
                  <a:pt x="53649" y="33432"/>
                </a:lnTo>
                <a:lnTo>
                  <a:pt x="50612" y="39510"/>
                </a:lnTo>
                <a:lnTo>
                  <a:pt x="45551" y="45589"/>
                </a:lnTo>
                <a:lnTo>
                  <a:pt x="40490" y="50654"/>
                </a:lnTo>
                <a:lnTo>
                  <a:pt x="33404" y="52680"/>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18" name="object 18"/>
          <p:cNvGrpSpPr/>
          <p:nvPr/>
        </p:nvGrpSpPr>
        <p:grpSpPr>
          <a:xfrm>
            <a:off x="1474902" y="5488640"/>
            <a:ext cx="508634" cy="140970"/>
            <a:chOff x="1474902" y="5488640"/>
            <a:chExt cx="508634" cy="140970"/>
          </a:xfrm>
        </p:grpSpPr>
        <p:pic>
          <p:nvPicPr>
            <p:cNvPr id="19" name="object 19"/>
            <p:cNvPicPr/>
            <p:nvPr/>
          </p:nvPicPr>
          <p:blipFill>
            <a:blip r:embed="rId10" cstate="print"/>
            <a:stretch>
              <a:fillRect/>
            </a:stretch>
          </p:blipFill>
          <p:spPr>
            <a:xfrm>
              <a:off x="1474902" y="5488640"/>
              <a:ext cx="216623" cy="140820"/>
            </a:xfrm>
            <a:prstGeom prst="rect">
              <a:avLst/>
            </a:prstGeom>
          </p:spPr>
        </p:pic>
        <p:pic>
          <p:nvPicPr>
            <p:cNvPr id="20" name="object 20"/>
            <p:cNvPicPr/>
            <p:nvPr/>
          </p:nvPicPr>
          <p:blipFill>
            <a:blip r:embed="rId11" cstate="print"/>
            <a:stretch>
              <a:fillRect/>
            </a:stretch>
          </p:blipFill>
          <p:spPr>
            <a:xfrm>
              <a:off x="1710758" y="5488640"/>
              <a:ext cx="95152" cy="140820"/>
            </a:xfrm>
            <a:prstGeom prst="rect">
              <a:avLst/>
            </a:prstGeom>
          </p:spPr>
        </p:pic>
        <p:pic>
          <p:nvPicPr>
            <p:cNvPr id="21" name="object 21"/>
            <p:cNvPicPr/>
            <p:nvPr/>
          </p:nvPicPr>
          <p:blipFill>
            <a:blip r:embed="rId12" cstate="print"/>
            <a:stretch>
              <a:fillRect/>
            </a:stretch>
          </p:blipFill>
          <p:spPr>
            <a:xfrm>
              <a:off x="1825143" y="5488640"/>
              <a:ext cx="157912" cy="140820"/>
            </a:xfrm>
            <a:prstGeom prst="rect">
              <a:avLst/>
            </a:prstGeom>
          </p:spPr>
        </p:pic>
      </p:grpSp>
      <p:pic>
        <p:nvPicPr>
          <p:cNvPr id="22" name="object 22"/>
          <p:cNvPicPr/>
          <p:nvPr/>
        </p:nvPicPr>
        <p:blipFill>
          <a:blip r:embed="rId13" cstate="print"/>
          <a:stretch>
            <a:fillRect/>
          </a:stretch>
        </p:blipFill>
        <p:spPr>
          <a:xfrm>
            <a:off x="2054926" y="5485598"/>
            <a:ext cx="1680346" cy="180333"/>
          </a:xfrm>
          <a:prstGeom prst="rect">
            <a:avLst/>
          </a:prstGeom>
        </p:spPr>
      </p:pic>
      <p:pic>
        <p:nvPicPr>
          <p:cNvPr id="23" name="object 23"/>
          <p:cNvPicPr/>
          <p:nvPr/>
        </p:nvPicPr>
        <p:blipFill>
          <a:blip r:embed="rId14" cstate="print"/>
          <a:stretch>
            <a:fillRect/>
          </a:stretch>
        </p:blipFill>
        <p:spPr>
          <a:xfrm>
            <a:off x="3806131" y="5485597"/>
            <a:ext cx="944436" cy="143859"/>
          </a:xfrm>
          <a:prstGeom prst="rect">
            <a:avLst/>
          </a:prstGeom>
        </p:spPr>
      </p:pic>
      <p:sp>
        <p:nvSpPr>
          <p:cNvPr id="24" name="object 24"/>
          <p:cNvSpPr/>
          <p:nvPr/>
        </p:nvSpPr>
        <p:spPr>
          <a:xfrm>
            <a:off x="1240059" y="5782433"/>
            <a:ext cx="53975" cy="53975"/>
          </a:xfrm>
          <a:custGeom>
            <a:avLst/>
            <a:gdLst/>
            <a:ahLst/>
            <a:cxnLst/>
            <a:rect l="l" t="t" r="r" b="b"/>
            <a:pathLst>
              <a:path w="53975" h="53975">
                <a:moveTo>
                  <a:pt x="33404" y="53694"/>
                </a:moveTo>
                <a:lnTo>
                  <a:pt x="19232" y="53694"/>
                </a:lnTo>
                <a:lnTo>
                  <a:pt x="13159" y="50654"/>
                </a:lnTo>
                <a:lnTo>
                  <a:pt x="8098" y="45589"/>
                </a:lnTo>
                <a:lnTo>
                  <a:pt x="2024" y="40523"/>
                </a:lnTo>
                <a:lnTo>
                  <a:pt x="0" y="33432"/>
                </a:lnTo>
                <a:lnTo>
                  <a:pt x="0" y="26340"/>
                </a:lnTo>
                <a:lnTo>
                  <a:pt x="0" y="19248"/>
                </a:lnTo>
                <a:lnTo>
                  <a:pt x="2024" y="13170"/>
                </a:lnTo>
                <a:lnTo>
                  <a:pt x="8098" y="8104"/>
                </a:lnTo>
                <a:lnTo>
                  <a:pt x="13159" y="2026"/>
                </a:lnTo>
                <a:lnTo>
                  <a:pt x="19232" y="0"/>
                </a:lnTo>
                <a:lnTo>
                  <a:pt x="33404" y="0"/>
                </a:lnTo>
                <a:lnTo>
                  <a:pt x="40490" y="2026"/>
                </a:lnTo>
                <a:lnTo>
                  <a:pt x="45551" y="8104"/>
                </a:lnTo>
                <a:lnTo>
                  <a:pt x="50612" y="13170"/>
                </a:lnTo>
                <a:lnTo>
                  <a:pt x="53649" y="19248"/>
                </a:lnTo>
                <a:lnTo>
                  <a:pt x="53649" y="33432"/>
                </a:lnTo>
                <a:lnTo>
                  <a:pt x="50612" y="40523"/>
                </a:lnTo>
                <a:lnTo>
                  <a:pt x="40490" y="50654"/>
                </a:lnTo>
                <a:lnTo>
                  <a:pt x="33404" y="53694"/>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25" name="object 25"/>
          <p:cNvGrpSpPr/>
          <p:nvPr/>
        </p:nvGrpSpPr>
        <p:grpSpPr>
          <a:xfrm>
            <a:off x="1474903" y="5744947"/>
            <a:ext cx="508634" cy="142240"/>
            <a:chOff x="1474903" y="5744947"/>
            <a:chExt cx="508634" cy="142240"/>
          </a:xfrm>
        </p:grpSpPr>
        <p:pic>
          <p:nvPicPr>
            <p:cNvPr id="26" name="object 26"/>
            <p:cNvPicPr/>
            <p:nvPr/>
          </p:nvPicPr>
          <p:blipFill>
            <a:blip r:embed="rId15" cstate="print"/>
            <a:stretch>
              <a:fillRect/>
            </a:stretch>
          </p:blipFill>
          <p:spPr>
            <a:xfrm>
              <a:off x="1474903" y="5744948"/>
              <a:ext cx="216623" cy="141833"/>
            </a:xfrm>
            <a:prstGeom prst="rect">
              <a:avLst/>
            </a:prstGeom>
          </p:spPr>
        </p:pic>
        <p:pic>
          <p:nvPicPr>
            <p:cNvPr id="27" name="object 27"/>
            <p:cNvPicPr/>
            <p:nvPr/>
          </p:nvPicPr>
          <p:blipFill>
            <a:blip r:embed="rId16" cstate="print"/>
            <a:stretch>
              <a:fillRect/>
            </a:stretch>
          </p:blipFill>
          <p:spPr>
            <a:xfrm>
              <a:off x="1710759" y="5744947"/>
              <a:ext cx="95152" cy="141833"/>
            </a:xfrm>
            <a:prstGeom prst="rect">
              <a:avLst/>
            </a:prstGeom>
          </p:spPr>
        </p:pic>
        <p:pic>
          <p:nvPicPr>
            <p:cNvPr id="28" name="object 28"/>
            <p:cNvPicPr/>
            <p:nvPr/>
          </p:nvPicPr>
          <p:blipFill>
            <a:blip r:embed="rId17" cstate="print"/>
            <a:stretch>
              <a:fillRect/>
            </a:stretch>
          </p:blipFill>
          <p:spPr>
            <a:xfrm>
              <a:off x="1825144" y="5744947"/>
              <a:ext cx="157912" cy="141833"/>
            </a:xfrm>
            <a:prstGeom prst="rect">
              <a:avLst/>
            </a:prstGeom>
          </p:spPr>
        </p:pic>
      </p:grpSp>
      <p:grpSp>
        <p:nvGrpSpPr>
          <p:cNvPr id="29" name="object 29"/>
          <p:cNvGrpSpPr/>
          <p:nvPr/>
        </p:nvGrpSpPr>
        <p:grpSpPr>
          <a:xfrm>
            <a:off x="2049865" y="5742921"/>
            <a:ext cx="212725" cy="144145"/>
            <a:chOff x="2049865" y="5742921"/>
            <a:chExt cx="212725" cy="144145"/>
          </a:xfrm>
        </p:grpSpPr>
        <p:pic>
          <p:nvPicPr>
            <p:cNvPr id="30" name="object 30"/>
            <p:cNvPicPr/>
            <p:nvPr/>
          </p:nvPicPr>
          <p:blipFill>
            <a:blip r:embed="rId18" cstate="print"/>
            <a:stretch>
              <a:fillRect/>
            </a:stretch>
          </p:blipFill>
          <p:spPr>
            <a:xfrm>
              <a:off x="2170324" y="5780405"/>
              <a:ext cx="92115" cy="106375"/>
            </a:xfrm>
            <a:prstGeom prst="rect">
              <a:avLst/>
            </a:prstGeom>
          </p:spPr>
        </p:pic>
        <p:pic>
          <p:nvPicPr>
            <p:cNvPr id="31" name="object 31"/>
            <p:cNvPicPr/>
            <p:nvPr/>
          </p:nvPicPr>
          <p:blipFill>
            <a:blip r:embed="rId19" cstate="print"/>
            <a:stretch>
              <a:fillRect/>
            </a:stretch>
          </p:blipFill>
          <p:spPr>
            <a:xfrm>
              <a:off x="2049865" y="5742921"/>
              <a:ext cx="92115" cy="143859"/>
            </a:xfrm>
            <a:prstGeom prst="rect">
              <a:avLst/>
            </a:prstGeom>
          </p:spPr>
        </p:pic>
      </p:grpSp>
      <p:grpSp>
        <p:nvGrpSpPr>
          <p:cNvPr id="32" name="object 32"/>
          <p:cNvGrpSpPr/>
          <p:nvPr/>
        </p:nvGrpSpPr>
        <p:grpSpPr>
          <a:xfrm>
            <a:off x="2333297" y="5780404"/>
            <a:ext cx="424180" cy="106680"/>
            <a:chOff x="2333297" y="5780404"/>
            <a:chExt cx="424180" cy="106680"/>
          </a:xfrm>
        </p:grpSpPr>
        <p:pic>
          <p:nvPicPr>
            <p:cNvPr id="33" name="object 33"/>
            <p:cNvPicPr/>
            <p:nvPr/>
          </p:nvPicPr>
          <p:blipFill>
            <a:blip r:embed="rId20" cstate="print"/>
            <a:stretch>
              <a:fillRect/>
            </a:stretch>
          </p:blipFill>
          <p:spPr>
            <a:xfrm>
              <a:off x="2333297" y="5780405"/>
              <a:ext cx="86041" cy="104348"/>
            </a:xfrm>
            <a:prstGeom prst="rect">
              <a:avLst/>
            </a:prstGeom>
          </p:spPr>
        </p:pic>
        <p:pic>
          <p:nvPicPr>
            <p:cNvPr id="34" name="object 34"/>
            <p:cNvPicPr/>
            <p:nvPr/>
          </p:nvPicPr>
          <p:blipFill>
            <a:blip r:embed="rId21" cstate="print"/>
            <a:stretch>
              <a:fillRect/>
            </a:stretch>
          </p:blipFill>
          <p:spPr>
            <a:xfrm>
              <a:off x="2447682" y="5780404"/>
              <a:ext cx="309750" cy="106375"/>
            </a:xfrm>
            <a:prstGeom prst="rect">
              <a:avLst/>
            </a:prstGeom>
          </p:spPr>
        </p:pic>
      </p:grpSp>
      <p:pic>
        <p:nvPicPr>
          <p:cNvPr id="35" name="object 35"/>
          <p:cNvPicPr/>
          <p:nvPr/>
        </p:nvPicPr>
        <p:blipFill>
          <a:blip r:embed="rId22" cstate="print"/>
          <a:stretch>
            <a:fillRect/>
          </a:stretch>
        </p:blipFill>
        <p:spPr>
          <a:xfrm>
            <a:off x="2830315" y="5741905"/>
            <a:ext cx="970754" cy="144874"/>
          </a:xfrm>
          <a:prstGeom prst="rect">
            <a:avLst/>
          </a:prstGeom>
        </p:spPr>
      </p:pic>
      <p:pic>
        <p:nvPicPr>
          <p:cNvPr id="36" name="object 36"/>
          <p:cNvPicPr/>
          <p:nvPr/>
        </p:nvPicPr>
        <p:blipFill>
          <a:blip r:embed="rId23" cstate="print"/>
          <a:stretch>
            <a:fillRect/>
          </a:stretch>
        </p:blipFill>
        <p:spPr>
          <a:xfrm>
            <a:off x="3866867" y="5741904"/>
            <a:ext cx="702507" cy="144872"/>
          </a:xfrm>
          <a:prstGeom prst="rect">
            <a:avLst/>
          </a:prstGeom>
        </p:spPr>
      </p:pic>
      <p:sp>
        <p:nvSpPr>
          <p:cNvPr id="37" name="object 37"/>
          <p:cNvSpPr/>
          <p:nvPr/>
        </p:nvSpPr>
        <p:spPr>
          <a:xfrm>
            <a:off x="1240060" y="6038740"/>
            <a:ext cx="53975" cy="53975"/>
          </a:xfrm>
          <a:custGeom>
            <a:avLst/>
            <a:gdLst/>
            <a:ahLst/>
            <a:cxnLst/>
            <a:rect l="l" t="t" r="r" b="b"/>
            <a:pathLst>
              <a:path w="53975" h="53975">
                <a:moveTo>
                  <a:pt x="33404" y="53694"/>
                </a:moveTo>
                <a:lnTo>
                  <a:pt x="19232" y="53694"/>
                </a:lnTo>
                <a:lnTo>
                  <a:pt x="13159" y="50654"/>
                </a:lnTo>
                <a:lnTo>
                  <a:pt x="8098" y="45589"/>
                </a:lnTo>
                <a:lnTo>
                  <a:pt x="2024" y="40523"/>
                </a:lnTo>
                <a:lnTo>
                  <a:pt x="0" y="34445"/>
                </a:lnTo>
                <a:lnTo>
                  <a:pt x="0" y="26340"/>
                </a:lnTo>
                <a:lnTo>
                  <a:pt x="0" y="19248"/>
                </a:lnTo>
                <a:lnTo>
                  <a:pt x="2024" y="13170"/>
                </a:lnTo>
                <a:lnTo>
                  <a:pt x="8098" y="8104"/>
                </a:lnTo>
                <a:lnTo>
                  <a:pt x="13159" y="3039"/>
                </a:lnTo>
                <a:lnTo>
                  <a:pt x="19232" y="0"/>
                </a:lnTo>
                <a:lnTo>
                  <a:pt x="33404" y="0"/>
                </a:lnTo>
                <a:lnTo>
                  <a:pt x="40490" y="3039"/>
                </a:lnTo>
                <a:lnTo>
                  <a:pt x="50612" y="13170"/>
                </a:lnTo>
                <a:lnTo>
                  <a:pt x="53649" y="19248"/>
                </a:lnTo>
                <a:lnTo>
                  <a:pt x="53649" y="34445"/>
                </a:lnTo>
                <a:lnTo>
                  <a:pt x="50612" y="40523"/>
                </a:lnTo>
                <a:lnTo>
                  <a:pt x="40490" y="50654"/>
                </a:lnTo>
                <a:lnTo>
                  <a:pt x="33404" y="53694"/>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38" name="object 38"/>
          <p:cNvGrpSpPr/>
          <p:nvPr/>
        </p:nvGrpSpPr>
        <p:grpSpPr>
          <a:xfrm>
            <a:off x="1481989" y="6002268"/>
            <a:ext cx="272415" cy="140970"/>
            <a:chOff x="1481989" y="6002268"/>
            <a:chExt cx="272415" cy="140970"/>
          </a:xfrm>
        </p:grpSpPr>
        <p:pic>
          <p:nvPicPr>
            <p:cNvPr id="39" name="object 39"/>
            <p:cNvPicPr/>
            <p:nvPr/>
          </p:nvPicPr>
          <p:blipFill>
            <a:blip r:embed="rId24" cstate="print"/>
            <a:stretch>
              <a:fillRect/>
            </a:stretch>
          </p:blipFill>
          <p:spPr>
            <a:xfrm>
              <a:off x="1481989" y="6002269"/>
              <a:ext cx="94139" cy="140820"/>
            </a:xfrm>
            <a:prstGeom prst="rect">
              <a:avLst/>
            </a:prstGeom>
          </p:spPr>
        </p:pic>
        <p:pic>
          <p:nvPicPr>
            <p:cNvPr id="40" name="object 40"/>
            <p:cNvPicPr/>
            <p:nvPr/>
          </p:nvPicPr>
          <p:blipFill>
            <a:blip r:embed="rId25" cstate="print"/>
            <a:stretch>
              <a:fillRect/>
            </a:stretch>
          </p:blipFill>
          <p:spPr>
            <a:xfrm>
              <a:off x="1596374" y="6002268"/>
              <a:ext cx="157912" cy="140820"/>
            </a:xfrm>
            <a:prstGeom prst="rect">
              <a:avLst/>
            </a:prstGeom>
          </p:spPr>
        </p:pic>
      </p:grpSp>
      <p:grpSp>
        <p:nvGrpSpPr>
          <p:cNvPr id="41" name="object 41"/>
          <p:cNvGrpSpPr/>
          <p:nvPr/>
        </p:nvGrpSpPr>
        <p:grpSpPr>
          <a:xfrm>
            <a:off x="1826157" y="5999229"/>
            <a:ext cx="446405" cy="144145"/>
            <a:chOff x="1826157" y="5999229"/>
            <a:chExt cx="446405" cy="144145"/>
          </a:xfrm>
        </p:grpSpPr>
        <p:pic>
          <p:nvPicPr>
            <p:cNvPr id="42" name="object 42"/>
            <p:cNvPicPr/>
            <p:nvPr/>
          </p:nvPicPr>
          <p:blipFill>
            <a:blip r:embed="rId26" cstate="print"/>
            <a:stretch>
              <a:fillRect/>
            </a:stretch>
          </p:blipFill>
          <p:spPr>
            <a:xfrm>
              <a:off x="1826157" y="5999229"/>
              <a:ext cx="92115" cy="143859"/>
            </a:xfrm>
            <a:prstGeom prst="rect">
              <a:avLst/>
            </a:prstGeom>
          </p:spPr>
        </p:pic>
        <p:pic>
          <p:nvPicPr>
            <p:cNvPr id="43" name="object 43"/>
            <p:cNvPicPr/>
            <p:nvPr/>
          </p:nvPicPr>
          <p:blipFill>
            <a:blip r:embed="rId27" cstate="print"/>
            <a:stretch>
              <a:fillRect/>
            </a:stretch>
          </p:blipFill>
          <p:spPr>
            <a:xfrm>
              <a:off x="1941554" y="6036713"/>
              <a:ext cx="96164" cy="106375"/>
            </a:xfrm>
            <a:prstGeom prst="rect">
              <a:avLst/>
            </a:prstGeom>
          </p:spPr>
        </p:pic>
        <p:pic>
          <p:nvPicPr>
            <p:cNvPr id="44" name="object 44"/>
            <p:cNvPicPr/>
            <p:nvPr/>
          </p:nvPicPr>
          <p:blipFill>
            <a:blip r:embed="rId28" cstate="print"/>
            <a:stretch>
              <a:fillRect/>
            </a:stretch>
          </p:blipFill>
          <p:spPr>
            <a:xfrm>
              <a:off x="2067074" y="6036713"/>
              <a:ext cx="86041" cy="104348"/>
            </a:xfrm>
            <a:prstGeom prst="rect">
              <a:avLst/>
            </a:prstGeom>
          </p:spPr>
        </p:pic>
        <p:pic>
          <p:nvPicPr>
            <p:cNvPr id="45" name="object 45"/>
            <p:cNvPicPr/>
            <p:nvPr/>
          </p:nvPicPr>
          <p:blipFill>
            <a:blip r:embed="rId29" cstate="print"/>
            <a:stretch>
              <a:fillRect/>
            </a:stretch>
          </p:blipFill>
          <p:spPr>
            <a:xfrm>
              <a:off x="2181459" y="6036713"/>
              <a:ext cx="91103" cy="106375"/>
            </a:xfrm>
            <a:prstGeom prst="rect">
              <a:avLst/>
            </a:prstGeom>
          </p:spPr>
        </p:pic>
      </p:grpSp>
      <p:pic>
        <p:nvPicPr>
          <p:cNvPr id="46" name="object 46"/>
          <p:cNvPicPr/>
          <p:nvPr/>
        </p:nvPicPr>
        <p:blipFill>
          <a:blip r:embed="rId30" cstate="print"/>
          <a:stretch>
            <a:fillRect/>
          </a:stretch>
        </p:blipFill>
        <p:spPr>
          <a:xfrm>
            <a:off x="2338359" y="5999227"/>
            <a:ext cx="1138789" cy="179318"/>
          </a:xfrm>
          <a:prstGeom prst="rect">
            <a:avLst/>
          </a:prstGeom>
        </p:spPr>
      </p:pic>
      <p:sp>
        <p:nvSpPr>
          <p:cNvPr id="47" name="object 47"/>
          <p:cNvSpPr/>
          <p:nvPr/>
        </p:nvSpPr>
        <p:spPr>
          <a:xfrm>
            <a:off x="1240060" y="6309233"/>
            <a:ext cx="53975" cy="53975"/>
          </a:xfrm>
          <a:custGeom>
            <a:avLst/>
            <a:gdLst/>
            <a:ahLst/>
            <a:cxnLst/>
            <a:rect l="l" t="t" r="r" b="b"/>
            <a:pathLst>
              <a:path w="53975" h="53975">
                <a:moveTo>
                  <a:pt x="33404" y="53694"/>
                </a:moveTo>
                <a:lnTo>
                  <a:pt x="19232" y="53694"/>
                </a:lnTo>
                <a:lnTo>
                  <a:pt x="13159" y="50654"/>
                </a:lnTo>
                <a:lnTo>
                  <a:pt x="8098" y="45589"/>
                </a:lnTo>
                <a:lnTo>
                  <a:pt x="2024" y="40523"/>
                </a:lnTo>
                <a:lnTo>
                  <a:pt x="0" y="33432"/>
                </a:lnTo>
                <a:lnTo>
                  <a:pt x="0" y="26340"/>
                </a:lnTo>
                <a:lnTo>
                  <a:pt x="0" y="19248"/>
                </a:lnTo>
                <a:lnTo>
                  <a:pt x="2024" y="13170"/>
                </a:lnTo>
                <a:lnTo>
                  <a:pt x="8098" y="8104"/>
                </a:lnTo>
                <a:lnTo>
                  <a:pt x="13159" y="2026"/>
                </a:lnTo>
                <a:lnTo>
                  <a:pt x="19232" y="0"/>
                </a:lnTo>
                <a:lnTo>
                  <a:pt x="33404" y="0"/>
                </a:lnTo>
                <a:lnTo>
                  <a:pt x="40490" y="2026"/>
                </a:lnTo>
                <a:lnTo>
                  <a:pt x="45551" y="8104"/>
                </a:lnTo>
                <a:lnTo>
                  <a:pt x="50612" y="13170"/>
                </a:lnTo>
                <a:lnTo>
                  <a:pt x="53649" y="19248"/>
                </a:lnTo>
                <a:lnTo>
                  <a:pt x="53649" y="33432"/>
                </a:lnTo>
                <a:lnTo>
                  <a:pt x="50612" y="40523"/>
                </a:lnTo>
                <a:lnTo>
                  <a:pt x="40490" y="50654"/>
                </a:lnTo>
                <a:lnTo>
                  <a:pt x="33404" y="53694"/>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8" name="object 48"/>
          <p:cNvSpPr/>
          <p:nvPr/>
        </p:nvSpPr>
        <p:spPr>
          <a:xfrm>
            <a:off x="1474901" y="6271755"/>
            <a:ext cx="508634" cy="142240"/>
          </a:xfrm>
          <a:custGeom>
            <a:avLst/>
            <a:gdLst/>
            <a:ahLst/>
            <a:cxnLst/>
            <a:rect l="l" t="t" r="r" b="b"/>
            <a:pathLst>
              <a:path w="508635" h="142239">
                <a:moveTo>
                  <a:pt x="107289" y="50660"/>
                </a:moveTo>
                <a:lnTo>
                  <a:pt x="92113" y="50660"/>
                </a:lnTo>
                <a:lnTo>
                  <a:pt x="91097" y="57746"/>
                </a:lnTo>
                <a:lnTo>
                  <a:pt x="90081" y="62814"/>
                </a:lnTo>
                <a:lnTo>
                  <a:pt x="88061" y="65849"/>
                </a:lnTo>
                <a:lnTo>
                  <a:pt x="85026" y="69900"/>
                </a:lnTo>
                <a:lnTo>
                  <a:pt x="81991" y="70916"/>
                </a:lnTo>
                <a:lnTo>
                  <a:pt x="73888" y="70916"/>
                </a:lnTo>
                <a:lnTo>
                  <a:pt x="67818" y="68884"/>
                </a:lnTo>
                <a:lnTo>
                  <a:pt x="61747" y="64833"/>
                </a:lnTo>
                <a:lnTo>
                  <a:pt x="58712" y="61798"/>
                </a:lnTo>
                <a:lnTo>
                  <a:pt x="50609" y="55714"/>
                </a:lnTo>
                <a:lnTo>
                  <a:pt x="46558" y="53695"/>
                </a:lnTo>
                <a:lnTo>
                  <a:pt x="36436" y="49644"/>
                </a:lnTo>
                <a:lnTo>
                  <a:pt x="21259" y="49644"/>
                </a:lnTo>
                <a:lnTo>
                  <a:pt x="0" y="86118"/>
                </a:lnTo>
                <a:lnTo>
                  <a:pt x="16192" y="86118"/>
                </a:lnTo>
                <a:lnTo>
                  <a:pt x="16192" y="79019"/>
                </a:lnTo>
                <a:lnTo>
                  <a:pt x="18211" y="73952"/>
                </a:lnTo>
                <a:lnTo>
                  <a:pt x="20243" y="69900"/>
                </a:lnTo>
                <a:lnTo>
                  <a:pt x="22263" y="66865"/>
                </a:lnTo>
                <a:lnTo>
                  <a:pt x="26314" y="65849"/>
                </a:lnTo>
                <a:lnTo>
                  <a:pt x="37452" y="65849"/>
                </a:lnTo>
                <a:lnTo>
                  <a:pt x="40487" y="67881"/>
                </a:lnTo>
                <a:lnTo>
                  <a:pt x="42506" y="69900"/>
                </a:lnTo>
                <a:lnTo>
                  <a:pt x="46558" y="71932"/>
                </a:lnTo>
                <a:lnTo>
                  <a:pt x="49593" y="73952"/>
                </a:lnTo>
                <a:lnTo>
                  <a:pt x="61747" y="83070"/>
                </a:lnTo>
                <a:lnTo>
                  <a:pt x="65798" y="85102"/>
                </a:lnTo>
                <a:lnTo>
                  <a:pt x="71869" y="86118"/>
                </a:lnTo>
                <a:lnTo>
                  <a:pt x="77939" y="86118"/>
                </a:lnTo>
                <a:lnTo>
                  <a:pt x="87045" y="86118"/>
                </a:lnTo>
                <a:lnTo>
                  <a:pt x="106743" y="58623"/>
                </a:lnTo>
                <a:lnTo>
                  <a:pt x="107289" y="50660"/>
                </a:lnTo>
                <a:close/>
              </a:path>
              <a:path w="508635" h="142239">
                <a:moveTo>
                  <a:pt x="217627" y="87122"/>
                </a:moveTo>
                <a:lnTo>
                  <a:pt x="215607" y="79019"/>
                </a:lnTo>
                <a:lnTo>
                  <a:pt x="212572" y="72948"/>
                </a:lnTo>
                <a:lnTo>
                  <a:pt x="209867" y="68884"/>
                </a:lnTo>
                <a:lnTo>
                  <a:pt x="209778" y="68757"/>
                </a:lnTo>
                <a:lnTo>
                  <a:pt x="208521" y="66865"/>
                </a:lnTo>
                <a:lnTo>
                  <a:pt x="203454" y="61798"/>
                </a:lnTo>
                <a:lnTo>
                  <a:pt x="191312" y="55714"/>
                </a:lnTo>
                <a:lnTo>
                  <a:pt x="184226" y="53695"/>
                </a:lnTo>
                <a:lnTo>
                  <a:pt x="170053" y="53695"/>
                </a:lnTo>
                <a:lnTo>
                  <a:pt x="163982" y="54711"/>
                </a:lnTo>
                <a:lnTo>
                  <a:pt x="158915" y="56730"/>
                </a:lnTo>
                <a:lnTo>
                  <a:pt x="152844" y="58762"/>
                </a:lnTo>
                <a:lnTo>
                  <a:pt x="147789" y="61798"/>
                </a:lnTo>
                <a:lnTo>
                  <a:pt x="143738" y="65849"/>
                </a:lnTo>
                <a:lnTo>
                  <a:pt x="139814" y="68884"/>
                </a:lnTo>
                <a:lnTo>
                  <a:pt x="139852" y="83921"/>
                </a:lnTo>
                <a:lnTo>
                  <a:pt x="143738" y="80035"/>
                </a:lnTo>
                <a:lnTo>
                  <a:pt x="150825" y="75984"/>
                </a:lnTo>
                <a:lnTo>
                  <a:pt x="156895" y="70916"/>
                </a:lnTo>
                <a:lnTo>
                  <a:pt x="164998" y="68884"/>
                </a:lnTo>
                <a:lnTo>
                  <a:pt x="182206" y="68884"/>
                </a:lnTo>
                <a:lnTo>
                  <a:pt x="188277" y="71932"/>
                </a:lnTo>
                <a:lnTo>
                  <a:pt x="192328" y="77000"/>
                </a:lnTo>
                <a:lnTo>
                  <a:pt x="197383" y="81051"/>
                </a:lnTo>
                <a:lnTo>
                  <a:pt x="199415" y="88138"/>
                </a:lnTo>
                <a:lnTo>
                  <a:pt x="199415" y="105359"/>
                </a:lnTo>
                <a:lnTo>
                  <a:pt x="197383" y="112458"/>
                </a:lnTo>
                <a:lnTo>
                  <a:pt x="192328" y="117513"/>
                </a:lnTo>
                <a:lnTo>
                  <a:pt x="188277" y="123596"/>
                </a:lnTo>
                <a:lnTo>
                  <a:pt x="181190" y="126631"/>
                </a:lnTo>
                <a:lnTo>
                  <a:pt x="166001" y="126631"/>
                </a:lnTo>
                <a:lnTo>
                  <a:pt x="140576" y="93586"/>
                </a:lnTo>
                <a:lnTo>
                  <a:pt x="140284" y="90170"/>
                </a:lnTo>
                <a:lnTo>
                  <a:pt x="139890" y="85712"/>
                </a:lnTo>
                <a:lnTo>
                  <a:pt x="139852" y="83921"/>
                </a:lnTo>
                <a:lnTo>
                  <a:pt x="138671" y="85102"/>
                </a:lnTo>
                <a:lnTo>
                  <a:pt x="134632" y="90170"/>
                </a:lnTo>
                <a:lnTo>
                  <a:pt x="132600" y="77000"/>
                </a:lnTo>
                <a:lnTo>
                  <a:pt x="135636" y="72948"/>
                </a:lnTo>
                <a:lnTo>
                  <a:pt x="137668" y="70916"/>
                </a:lnTo>
                <a:lnTo>
                  <a:pt x="139814" y="68884"/>
                </a:lnTo>
                <a:lnTo>
                  <a:pt x="139941" y="65849"/>
                </a:lnTo>
                <a:lnTo>
                  <a:pt x="152742" y="23304"/>
                </a:lnTo>
                <a:lnTo>
                  <a:pt x="172085" y="15201"/>
                </a:lnTo>
                <a:lnTo>
                  <a:pt x="179171" y="15201"/>
                </a:lnTo>
                <a:lnTo>
                  <a:pt x="184226" y="17221"/>
                </a:lnTo>
                <a:lnTo>
                  <a:pt x="188277" y="20256"/>
                </a:lnTo>
                <a:lnTo>
                  <a:pt x="193332" y="23304"/>
                </a:lnTo>
                <a:lnTo>
                  <a:pt x="195364" y="28371"/>
                </a:lnTo>
                <a:lnTo>
                  <a:pt x="197383" y="35458"/>
                </a:lnTo>
                <a:lnTo>
                  <a:pt x="214591" y="35458"/>
                </a:lnTo>
                <a:lnTo>
                  <a:pt x="212521" y="27063"/>
                </a:lnTo>
                <a:lnTo>
                  <a:pt x="209410" y="20002"/>
                </a:lnTo>
                <a:lnTo>
                  <a:pt x="206108" y="15201"/>
                </a:lnTo>
                <a:lnTo>
                  <a:pt x="205346" y="14084"/>
                </a:lnTo>
                <a:lnTo>
                  <a:pt x="200418" y="9118"/>
                </a:lnTo>
                <a:lnTo>
                  <a:pt x="194144" y="5130"/>
                </a:lnTo>
                <a:lnTo>
                  <a:pt x="187096" y="2159"/>
                </a:lnTo>
                <a:lnTo>
                  <a:pt x="186842" y="2159"/>
                </a:lnTo>
                <a:lnTo>
                  <a:pt x="179997" y="558"/>
                </a:lnTo>
                <a:lnTo>
                  <a:pt x="179844" y="558"/>
                </a:lnTo>
                <a:lnTo>
                  <a:pt x="172085" y="0"/>
                </a:lnTo>
                <a:lnTo>
                  <a:pt x="164693" y="558"/>
                </a:lnTo>
                <a:lnTo>
                  <a:pt x="130962" y="24206"/>
                </a:lnTo>
                <a:lnTo>
                  <a:pt x="121793" y="61798"/>
                </a:lnTo>
                <a:lnTo>
                  <a:pt x="121666" y="65849"/>
                </a:lnTo>
                <a:lnTo>
                  <a:pt x="121729" y="80035"/>
                </a:lnTo>
                <a:lnTo>
                  <a:pt x="121843" y="83680"/>
                </a:lnTo>
                <a:lnTo>
                  <a:pt x="121869" y="83921"/>
                </a:lnTo>
                <a:lnTo>
                  <a:pt x="121996" y="85102"/>
                </a:lnTo>
                <a:lnTo>
                  <a:pt x="122059" y="85712"/>
                </a:lnTo>
                <a:lnTo>
                  <a:pt x="135890" y="125501"/>
                </a:lnTo>
                <a:lnTo>
                  <a:pt x="172085" y="141833"/>
                </a:lnTo>
                <a:lnTo>
                  <a:pt x="182206" y="141833"/>
                </a:lnTo>
                <a:lnTo>
                  <a:pt x="190296" y="139801"/>
                </a:lnTo>
                <a:lnTo>
                  <a:pt x="196380" y="135750"/>
                </a:lnTo>
                <a:lnTo>
                  <a:pt x="203454" y="131699"/>
                </a:lnTo>
                <a:lnTo>
                  <a:pt x="208521" y="126631"/>
                </a:lnTo>
                <a:lnTo>
                  <a:pt x="212585" y="119494"/>
                </a:lnTo>
                <a:lnTo>
                  <a:pt x="215607" y="112458"/>
                </a:lnTo>
                <a:lnTo>
                  <a:pt x="217627" y="105359"/>
                </a:lnTo>
                <a:lnTo>
                  <a:pt x="217627" y="87122"/>
                </a:lnTo>
                <a:close/>
              </a:path>
              <a:path w="508635" h="142239">
                <a:moveTo>
                  <a:pt x="332016" y="87122"/>
                </a:moveTo>
                <a:lnTo>
                  <a:pt x="329996" y="79019"/>
                </a:lnTo>
                <a:lnTo>
                  <a:pt x="326961" y="72948"/>
                </a:lnTo>
                <a:lnTo>
                  <a:pt x="324192" y="68795"/>
                </a:lnTo>
                <a:lnTo>
                  <a:pt x="322910" y="66865"/>
                </a:lnTo>
                <a:lnTo>
                  <a:pt x="318858" y="61798"/>
                </a:lnTo>
                <a:lnTo>
                  <a:pt x="306705" y="55714"/>
                </a:lnTo>
                <a:lnTo>
                  <a:pt x="299618" y="53695"/>
                </a:lnTo>
                <a:lnTo>
                  <a:pt x="284441" y="53695"/>
                </a:lnTo>
                <a:lnTo>
                  <a:pt x="278371" y="54711"/>
                </a:lnTo>
                <a:lnTo>
                  <a:pt x="273304" y="56730"/>
                </a:lnTo>
                <a:lnTo>
                  <a:pt x="267233" y="58762"/>
                </a:lnTo>
                <a:lnTo>
                  <a:pt x="263182" y="61798"/>
                </a:lnTo>
                <a:lnTo>
                  <a:pt x="258127" y="65849"/>
                </a:lnTo>
                <a:lnTo>
                  <a:pt x="254203" y="68795"/>
                </a:lnTo>
                <a:lnTo>
                  <a:pt x="254241" y="83921"/>
                </a:lnTo>
                <a:lnTo>
                  <a:pt x="258127" y="80035"/>
                </a:lnTo>
                <a:lnTo>
                  <a:pt x="265201" y="75984"/>
                </a:lnTo>
                <a:lnTo>
                  <a:pt x="272288" y="70916"/>
                </a:lnTo>
                <a:lnTo>
                  <a:pt x="280784" y="68795"/>
                </a:lnTo>
                <a:lnTo>
                  <a:pt x="296392" y="68795"/>
                </a:lnTo>
                <a:lnTo>
                  <a:pt x="302666" y="71932"/>
                </a:lnTo>
                <a:lnTo>
                  <a:pt x="311772" y="81051"/>
                </a:lnTo>
                <a:lnTo>
                  <a:pt x="313791" y="88138"/>
                </a:lnTo>
                <a:lnTo>
                  <a:pt x="313791" y="105359"/>
                </a:lnTo>
                <a:lnTo>
                  <a:pt x="311772" y="112458"/>
                </a:lnTo>
                <a:lnTo>
                  <a:pt x="307721" y="117513"/>
                </a:lnTo>
                <a:lnTo>
                  <a:pt x="302666" y="123596"/>
                </a:lnTo>
                <a:lnTo>
                  <a:pt x="295579" y="126631"/>
                </a:lnTo>
                <a:lnTo>
                  <a:pt x="281406" y="126631"/>
                </a:lnTo>
                <a:lnTo>
                  <a:pt x="254952" y="93586"/>
                </a:lnTo>
                <a:lnTo>
                  <a:pt x="254241" y="83921"/>
                </a:lnTo>
                <a:lnTo>
                  <a:pt x="253060" y="85102"/>
                </a:lnTo>
                <a:lnTo>
                  <a:pt x="249008" y="90170"/>
                </a:lnTo>
                <a:lnTo>
                  <a:pt x="248005" y="77000"/>
                </a:lnTo>
                <a:lnTo>
                  <a:pt x="250024" y="72948"/>
                </a:lnTo>
                <a:lnTo>
                  <a:pt x="254203" y="68795"/>
                </a:lnTo>
                <a:lnTo>
                  <a:pt x="254330" y="65849"/>
                </a:lnTo>
                <a:lnTo>
                  <a:pt x="267550" y="23304"/>
                </a:lnTo>
                <a:lnTo>
                  <a:pt x="286461" y="15201"/>
                </a:lnTo>
                <a:lnTo>
                  <a:pt x="293547" y="15201"/>
                </a:lnTo>
                <a:lnTo>
                  <a:pt x="311772" y="35458"/>
                </a:lnTo>
                <a:lnTo>
                  <a:pt x="329996" y="35458"/>
                </a:lnTo>
                <a:lnTo>
                  <a:pt x="301853" y="2146"/>
                </a:lnTo>
                <a:lnTo>
                  <a:pt x="301599" y="2146"/>
                </a:lnTo>
                <a:lnTo>
                  <a:pt x="294525" y="558"/>
                </a:lnTo>
                <a:lnTo>
                  <a:pt x="294373" y="558"/>
                </a:lnTo>
                <a:lnTo>
                  <a:pt x="286461" y="0"/>
                </a:lnTo>
                <a:lnTo>
                  <a:pt x="279222" y="558"/>
                </a:lnTo>
                <a:lnTo>
                  <a:pt x="245770" y="24206"/>
                </a:lnTo>
                <a:lnTo>
                  <a:pt x="236181" y="61798"/>
                </a:lnTo>
                <a:lnTo>
                  <a:pt x="236054" y="65849"/>
                </a:lnTo>
                <a:lnTo>
                  <a:pt x="236131" y="80035"/>
                </a:lnTo>
                <a:lnTo>
                  <a:pt x="246341" y="119494"/>
                </a:lnTo>
                <a:lnTo>
                  <a:pt x="279654" y="141300"/>
                </a:lnTo>
                <a:lnTo>
                  <a:pt x="286461" y="141833"/>
                </a:lnTo>
                <a:lnTo>
                  <a:pt x="293687" y="141452"/>
                </a:lnTo>
                <a:lnTo>
                  <a:pt x="326974" y="119494"/>
                </a:lnTo>
                <a:lnTo>
                  <a:pt x="332016" y="105359"/>
                </a:lnTo>
                <a:lnTo>
                  <a:pt x="332016" y="87122"/>
                </a:lnTo>
                <a:close/>
              </a:path>
              <a:path w="508635" h="142239">
                <a:moveTo>
                  <a:pt x="410972" y="34442"/>
                </a:moveTo>
                <a:lnTo>
                  <a:pt x="397814" y="4470"/>
                </a:lnTo>
                <a:lnTo>
                  <a:pt x="397814" y="37490"/>
                </a:lnTo>
                <a:lnTo>
                  <a:pt x="397814" y="48628"/>
                </a:lnTo>
                <a:lnTo>
                  <a:pt x="396798" y="52679"/>
                </a:lnTo>
                <a:lnTo>
                  <a:pt x="394779" y="62814"/>
                </a:lnTo>
                <a:lnTo>
                  <a:pt x="393763" y="66865"/>
                </a:lnTo>
                <a:lnTo>
                  <a:pt x="390728" y="68884"/>
                </a:lnTo>
                <a:lnTo>
                  <a:pt x="388708" y="71932"/>
                </a:lnTo>
                <a:lnTo>
                  <a:pt x="385660" y="73952"/>
                </a:lnTo>
                <a:lnTo>
                  <a:pt x="376555" y="73952"/>
                </a:lnTo>
                <a:lnTo>
                  <a:pt x="373519" y="71932"/>
                </a:lnTo>
                <a:lnTo>
                  <a:pt x="368452" y="66865"/>
                </a:lnTo>
                <a:lnTo>
                  <a:pt x="366433" y="62814"/>
                </a:lnTo>
                <a:lnTo>
                  <a:pt x="364413" y="52679"/>
                </a:lnTo>
                <a:lnTo>
                  <a:pt x="364413" y="32423"/>
                </a:lnTo>
                <a:lnTo>
                  <a:pt x="376555" y="12153"/>
                </a:lnTo>
                <a:lnTo>
                  <a:pt x="385660" y="12153"/>
                </a:lnTo>
                <a:lnTo>
                  <a:pt x="388708" y="13169"/>
                </a:lnTo>
                <a:lnTo>
                  <a:pt x="390728" y="16205"/>
                </a:lnTo>
                <a:lnTo>
                  <a:pt x="393763" y="19253"/>
                </a:lnTo>
                <a:lnTo>
                  <a:pt x="395782" y="27355"/>
                </a:lnTo>
                <a:lnTo>
                  <a:pt x="397814" y="37490"/>
                </a:lnTo>
                <a:lnTo>
                  <a:pt x="397814" y="4470"/>
                </a:lnTo>
                <a:lnTo>
                  <a:pt x="393763" y="2032"/>
                </a:lnTo>
                <a:lnTo>
                  <a:pt x="387692" y="0"/>
                </a:lnTo>
                <a:lnTo>
                  <a:pt x="373519" y="0"/>
                </a:lnTo>
                <a:lnTo>
                  <a:pt x="350240" y="34442"/>
                </a:lnTo>
                <a:lnTo>
                  <a:pt x="350240" y="51663"/>
                </a:lnTo>
                <a:lnTo>
                  <a:pt x="351243" y="58762"/>
                </a:lnTo>
                <a:lnTo>
                  <a:pt x="353275" y="64833"/>
                </a:lnTo>
                <a:lnTo>
                  <a:pt x="355295" y="71932"/>
                </a:lnTo>
                <a:lnTo>
                  <a:pt x="359346" y="77000"/>
                </a:lnTo>
                <a:lnTo>
                  <a:pt x="363397" y="80035"/>
                </a:lnTo>
                <a:lnTo>
                  <a:pt x="368452" y="84086"/>
                </a:lnTo>
                <a:lnTo>
                  <a:pt x="373519" y="85102"/>
                </a:lnTo>
                <a:lnTo>
                  <a:pt x="387692" y="85102"/>
                </a:lnTo>
                <a:lnTo>
                  <a:pt x="393763" y="84086"/>
                </a:lnTo>
                <a:lnTo>
                  <a:pt x="398830" y="80035"/>
                </a:lnTo>
                <a:lnTo>
                  <a:pt x="402869" y="77000"/>
                </a:lnTo>
                <a:lnTo>
                  <a:pt x="404698" y="73952"/>
                </a:lnTo>
                <a:lnTo>
                  <a:pt x="405917" y="71932"/>
                </a:lnTo>
                <a:lnTo>
                  <a:pt x="407936" y="64833"/>
                </a:lnTo>
                <a:lnTo>
                  <a:pt x="409956" y="58762"/>
                </a:lnTo>
                <a:lnTo>
                  <a:pt x="410972" y="51663"/>
                </a:lnTo>
                <a:lnTo>
                  <a:pt x="410972" y="34442"/>
                </a:lnTo>
                <a:close/>
              </a:path>
              <a:path w="508635" h="142239">
                <a:moveTo>
                  <a:pt x="478790" y="2032"/>
                </a:moveTo>
                <a:lnTo>
                  <a:pt x="464616" y="2032"/>
                </a:lnTo>
                <a:lnTo>
                  <a:pt x="380606" y="139801"/>
                </a:lnTo>
                <a:lnTo>
                  <a:pt x="394779" y="139801"/>
                </a:lnTo>
                <a:lnTo>
                  <a:pt x="478790" y="2032"/>
                </a:lnTo>
                <a:close/>
              </a:path>
              <a:path w="508635" h="142239">
                <a:moveTo>
                  <a:pt x="508152" y="90170"/>
                </a:moveTo>
                <a:lnTo>
                  <a:pt x="495998" y="61798"/>
                </a:lnTo>
                <a:lnTo>
                  <a:pt x="494995" y="60998"/>
                </a:lnTo>
                <a:lnTo>
                  <a:pt x="494995" y="93205"/>
                </a:lnTo>
                <a:lnTo>
                  <a:pt x="494995" y="104343"/>
                </a:lnTo>
                <a:lnTo>
                  <a:pt x="492963" y="114477"/>
                </a:lnTo>
                <a:lnTo>
                  <a:pt x="492963" y="118529"/>
                </a:lnTo>
                <a:lnTo>
                  <a:pt x="490943" y="122580"/>
                </a:lnTo>
                <a:lnTo>
                  <a:pt x="488911" y="125628"/>
                </a:lnTo>
                <a:lnTo>
                  <a:pt x="485876" y="128663"/>
                </a:lnTo>
                <a:lnTo>
                  <a:pt x="482841" y="129679"/>
                </a:lnTo>
                <a:lnTo>
                  <a:pt x="473735" y="129679"/>
                </a:lnTo>
                <a:lnTo>
                  <a:pt x="470700" y="128663"/>
                </a:lnTo>
                <a:lnTo>
                  <a:pt x="468668" y="125628"/>
                </a:lnTo>
                <a:lnTo>
                  <a:pt x="465632" y="122580"/>
                </a:lnTo>
                <a:lnTo>
                  <a:pt x="463613" y="114477"/>
                </a:lnTo>
                <a:lnTo>
                  <a:pt x="461581" y="104343"/>
                </a:lnTo>
                <a:lnTo>
                  <a:pt x="461581" y="93205"/>
                </a:lnTo>
                <a:lnTo>
                  <a:pt x="462597" y="88138"/>
                </a:lnTo>
                <a:lnTo>
                  <a:pt x="463613" y="84086"/>
                </a:lnTo>
                <a:lnTo>
                  <a:pt x="464616" y="79019"/>
                </a:lnTo>
                <a:lnTo>
                  <a:pt x="465632" y="74968"/>
                </a:lnTo>
                <a:lnTo>
                  <a:pt x="470700" y="69900"/>
                </a:lnTo>
                <a:lnTo>
                  <a:pt x="473735" y="67881"/>
                </a:lnTo>
                <a:lnTo>
                  <a:pt x="482841" y="67881"/>
                </a:lnTo>
                <a:lnTo>
                  <a:pt x="488911" y="71932"/>
                </a:lnTo>
                <a:lnTo>
                  <a:pt x="490943" y="74968"/>
                </a:lnTo>
                <a:lnTo>
                  <a:pt x="492963" y="79019"/>
                </a:lnTo>
                <a:lnTo>
                  <a:pt x="492963" y="84086"/>
                </a:lnTo>
                <a:lnTo>
                  <a:pt x="493979" y="88138"/>
                </a:lnTo>
                <a:lnTo>
                  <a:pt x="494995" y="93205"/>
                </a:lnTo>
                <a:lnTo>
                  <a:pt x="494995" y="60998"/>
                </a:lnTo>
                <a:lnTo>
                  <a:pt x="490943" y="57746"/>
                </a:lnTo>
                <a:lnTo>
                  <a:pt x="485876" y="56730"/>
                </a:lnTo>
                <a:lnTo>
                  <a:pt x="470700" y="56730"/>
                </a:lnTo>
                <a:lnTo>
                  <a:pt x="465632" y="57746"/>
                </a:lnTo>
                <a:lnTo>
                  <a:pt x="460578" y="61798"/>
                </a:lnTo>
                <a:lnTo>
                  <a:pt x="456526" y="64833"/>
                </a:lnTo>
                <a:lnTo>
                  <a:pt x="453491" y="69900"/>
                </a:lnTo>
                <a:lnTo>
                  <a:pt x="451459" y="75984"/>
                </a:lnTo>
                <a:lnTo>
                  <a:pt x="449440" y="83070"/>
                </a:lnTo>
                <a:lnTo>
                  <a:pt x="448424" y="90170"/>
                </a:lnTo>
                <a:lnTo>
                  <a:pt x="448424" y="107391"/>
                </a:lnTo>
                <a:lnTo>
                  <a:pt x="460578" y="135750"/>
                </a:lnTo>
                <a:lnTo>
                  <a:pt x="465632" y="139801"/>
                </a:lnTo>
                <a:lnTo>
                  <a:pt x="470700" y="141833"/>
                </a:lnTo>
                <a:lnTo>
                  <a:pt x="485876" y="141833"/>
                </a:lnTo>
                <a:lnTo>
                  <a:pt x="490943" y="139801"/>
                </a:lnTo>
                <a:lnTo>
                  <a:pt x="495998" y="135750"/>
                </a:lnTo>
                <a:lnTo>
                  <a:pt x="500049" y="132715"/>
                </a:lnTo>
                <a:lnTo>
                  <a:pt x="508152" y="107391"/>
                </a:lnTo>
                <a:lnTo>
                  <a:pt x="508152" y="90170"/>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49" name="object 49"/>
          <p:cNvGrpSpPr/>
          <p:nvPr/>
        </p:nvGrpSpPr>
        <p:grpSpPr>
          <a:xfrm>
            <a:off x="2053915" y="6268708"/>
            <a:ext cx="369570" cy="145415"/>
            <a:chOff x="2053915" y="6268708"/>
            <a:chExt cx="369570" cy="145415"/>
          </a:xfrm>
        </p:grpSpPr>
        <p:pic>
          <p:nvPicPr>
            <p:cNvPr id="50" name="object 50"/>
            <p:cNvPicPr/>
            <p:nvPr/>
          </p:nvPicPr>
          <p:blipFill>
            <a:blip r:embed="rId31" cstate="print"/>
            <a:stretch>
              <a:fillRect/>
            </a:stretch>
          </p:blipFill>
          <p:spPr>
            <a:xfrm>
              <a:off x="2053915" y="6268708"/>
              <a:ext cx="290517" cy="144872"/>
            </a:xfrm>
            <a:prstGeom prst="rect">
              <a:avLst/>
            </a:prstGeom>
          </p:spPr>
        </p:pic>
        <p:sp>
          <p:nvSpPr>
            <p:cNvPr id="51" name="object 51"/>
            <p:cNvSpPr/>
            <p:nvPr/>
          </p:nvSpPr>
          <p:spPr>
            <a:xfrm>
              <a:off x="2371764" y="6307205"/>
              <a:ext cx="52069" cy="104775"/>
            </a:xfrm>
            <a:custGeom>
              <a:avLst/>
              <a:gdLst/>
              <a:ahLst/>
              <a:cxnLst/>
              <a:rect l="l" t="t" r="r" b="b"/>
              <a:pathLst>
                <a:path w="52069" h="104775">
                  <a:moveTo>
                    <a:pt x="18220" y="104348"/>
                  </a:moveTo>
                  <a:lnTo>
                    <a:pt x="0" y="104348"/>
                  </a:lnTo>
                  <a:lnTo>
                    <a:pt x="0" y="2026"/>
                  </a:lnTo>
                  <a:lnTo>
                    <a:pt x="17208" y="2026"/>
                  </a:lnTo>
                  <a:lnTo>
                    <a:pt x="17208" y="19248"/>
                  </a:lnTo>
                  <a:lnTo>
                    <a:pt x="20245" y="14183"/>
                  </a:lnTo>
                  <a:lnTo>
                    <a:pt x="24294" y="9117"/>
                  </a:lnTo>
                  <a:lnTo>
                    <a:pt x="29355" y="6078"/>
                  </a:lnTo>
                  <a:lnTo>
                    <a:pt x="34416" y="2026"/>
                  </a:lnTo>
                  <a:lnTo>
                    <a:pt x="41502" y="0"/>
                  </a:lnTo>
                  <a:lnTo>
                    <a:pt x="51625" y="0"/>
                  </a:lnTo>
                  <a:lnTo>
                    <a:pt x="51625" y="16209"/>
                  </a:lnTo>
                  <a:lnTo>
                    <a:pt x="43527" y="16209"/>
                  </a:lnTo>
                  <a:lnTo>
                    <a:pt x="31379" y="19248"/>
                  </a:lnTo>
                  <a:lnTo>
                    <a:pt x="28343" y="21275"/>
                  </a:lnTo>
                  <a:lnTo>
                    <a:pt x="25306" y="24314"/>
                  </a:lnTo>
                  <a:lnTo>
                    <a:pt x="22269" y="26340"/>
                  </a:lnTo>
                  <a:lnTo>
                    <a:pt x="18220" y="32419"/>
                  </a:lnTo>
                  <a:lnTo>
                    <a:pt x="18220" y="104348"/>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pic>
        <p:nvPicPr>
          <p:cNvPr id="52" name="object 52"/>
          <p:cNvPicPr/>
          <p:nvPr/>
        </p:nvPicPr>
        <p:blipFill>
          <a:blip r:embed="rId32" cstate="print"/>
          <a:stretch>
            <a:fillRect/>
          </a:stretch>
        </p:blipFill>
        <p:spPr>
          <a:xfrm>
            <a:off x="2488174" y="6284916"/>
            <a:ext cx="1060845" cy="128663"/>
          </a:xfrm>
          <a:prstGeom prst="rect">
            <a:avLst/>
          </a:prstGeom>
        </p:spPr>
      </p:pic>
      <p:sp>
        <p:nvSpPr>
          <p:cNvPr id="53" name="object 53"/>
          <p:cNvSpPr/>
          <p:nvPr/>
        </p:nvSpPr>
        <p:spPr>
          <a:xfrm>
            <a:off x="5972363" y="5566631"/>
            <a:ext cx="53975" cy="52705"/>
          </a:xfrm>
          <a:custGeom>
            <a:avLst/>
            <a:gdLst/>
            <a:ahLst/>
            <a:cxnLst/>
            <a:rect l="l" t="t" r="r" b="b"/>
            <a:pathLst>
              <a:path w="53975" h="52704">
                <a:moveTo>
                  <a:pt x="33404" y="52680"/>
                </a:moveTo>
                <a:lnTo>
                  <a:pt x="19232" y="52680"/>
                </a:lnTo>
                <a:lnTo>
                  <a:pt x="13159" y="50654"/>
                </a:lnTo>
                <a:lnTo>
                  <a:pt x="2024" y="39510"/>
                </a:lnTo>
                <a:lnTo>
                  <a:pt x="0" y="33432"/>
                </a:lnTo>
                <a:lnTo>
                  <a:pt x="0" y="26340"/>
                </a:lnTo>
                <a:lnTo>
                  <a:pt x="0" y="19248"/>
                </a:lnTo>
                <a:lnTo>
                  <a:pt x="2024" y="12157"/>
                </a:lnTo>
                <a:lnTo>
                  <a:pt x="8098" y="7091"/>
                </a:lnTo>
                <a:lnTo>
                  <a:pt x="13159" y="2026"/>
                </a:lnTo>
                <a:lnTo>
                  <a:pt x="19232" y="0"/>
                </a:lnTo>
                <a:lnTo>
                  <a:pt x="33404" y="0"/>
                </a:lnTo>
                <a:lnTo>
                  <a:pt x="40490" y="2026"/>
                </a:lnTo>
                <a:lnTo>
                  <a:pt x="50612" y="12157"/>
                </a:lnTo>
                <a:lnTo>
                  <a:pt x="53649" y="19248"/>
                </a:lnTo>
                <a:lnTo>
                  <a:pt x="53649" y="33432"/>
                </a:lnTo>
                <a:lnTo>
                  <a:pt x="50612" y="39510"/>
                </a:lnTo>
                <a:lnTo>
                  <a:pt x="45551" y="45589"/>
                </a:lnTo>
                <a:lnTo>
                  <a:pt x="40490" y="50654"/>
                </a:lnTo>
                <a:lnTo>
                  <a:pt x="33404" y="52680"/>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54" name="object 54"/>
          <p:cNvGrpSpPr/>
          <p:nvPr/>
        </p:nvGrpSpPr>
        <p:grpSpPr>
          <a:xfrm>
            <a:off x="6222391" y="5526654"/>
            <a:ext cx="491490" cy="142875"/>
            <a:chOff x="6222391" y="5526654"/>
            <a:chExt cx="491490" cy="142875"/>
          </a:xfrm>
        </p:grpSpPr>
        <p:sp>
          <p:nvSpPr>
            <p:cNvPr id="55" name="object 55"/>
            <p:cNvSpPr/>
            <p:nvPr/>
          </p:nvSpPr>
          <p:spPr>
            <a:xfrm>
              <a:off x="6222390" y="5526659"/>
              <a:ext cx="244475" cy="142875"/>
            </a:xfrm>
            <a:custGeom>
              <a:avLst/>
              <a:gdLst/>
              <a:ahLst/>
              <a:cxnLst/>
              <a:rect l="l" t="t" r="r" b="b"/>
              <a:pathLst>
                <a:path w="244475" h="142875">
                  <a:moveTo>
                    <a:pt x="115392" y="0"/>
                  </a:moveTo>
                  <a:lnTo>
                    <a:pt x="96164" y="0"/>
                  </a:lnTo>
                  <a:lnTo>
                    <a:pt x="96164" y="59715"/>
                  </a:lnTo>
                  <a:lnTo>
                    <a:pt x="19227" y="59715"/>
                  </a:lnTo>
                  <a:lnTo>
                    <a:pt x="19227" y="0"/>
                  </a:lnTo>
                  <a:lnTo>
                    <a:pt x="0" y="0"/>
                  </a:lnTo>
                  <a:lnTo>
                    <a:pt x="0" y="59715"/>
                  </a:lnTo>
                  <a:lnTo>
                    <a:pt x="0" y="76238"/>
                  </a:lnTo>
                  <a:lnTo>
                    <a:pt x="0" y="142303"/>
                  </a:lnTo>
                  <a:lnTo>
                    <a:pt x="19227" y="142303"/>
                  </a:lnTo>
                  <a:lnTo>
                    <a:pt x="19227" y="76238"/>
                  </a:lnTo>
                  <a:lnTo>
                    <a:pt x="96164" y="76238"/>
                  </a:lnTo>
                  <a:lnTo>
                    <a:pt x="96164" y="142303"/>
                  </a:lnTo>
                  <a:lnTo>
                    <a:pt x="115392" y="142303"/>
                  </a:lnTo>
                  <a:lnTo>
                    <a:pt x="115392" y="76238"/>
                  </a:lnTo>
                  <a:lnTo>
                    <a:pt x="115392" y="59715"/>
                  </a:lnTo>
                  <a:lnTo>
                    <a:pt x="115392" y="0"/>
                  </a:lnTo>
                  <a:close/>
                </a:path>
                <a:path w="244475" h="142875">
                  <a:moveTo>
                    <a:pt x="243954" y="0"/>
                  </a:moveTo>
                  <a:lnTo>
                    <a:pt x="152844" y="0"/>
                  </a:lnTo>
                  <a:lnTo>
                    <a:pt x="152844" y="15252"/>
                  </a:lnTo>
                  <a:lnTo>
                    <a:pt x="152844" y="60985"/>
                  </a:lnTo>
                  <a:lnTo>
                    <a:pt x="152844" y="76238"/>
                  </a:lnTo>
                  <a:lnTo>
                    <a:pt x="152844" y="125780"/>
                  </a:lnTo>
                  <a:lnTo>
                    <a:pt x="152844" y="142303"/>
                  </a:lnTo>
                  <a:lnTo>
                    <a:pt x="243954" y="142303"/>
                  </a:lnTo>
                  <a:lnTo>
                    <a:pt x="243954" y="125780"/>
                  </a:lnTo>
                  <a:lnTo>
                    <a:pt x="172072" y="125780"/>
                  </a:lnTo>
                  <a:lnTo>
                    <a:pt x="172072" y="76238"/>
                  </a:lnTo>
                  <a:lnTo>
                    <a:pt x="237871" y="76238"/>
                  </a:lnTo>
                  <a:lnTo>
                    <a:pt x="237871" y="60985"/>
                  </a:lnTo>
                  <a:lnTo>
                    <a:pt x="172072" y="60985"/>
                  </a:lnTo>
                  <a:lnTo>
                    <a:pt x="172072" y="15252"/>
                  </a:lnTo>
                  <a:lnTo>
                    <a:pt x="243954" y="15252"/>
                  </a:lnTo>
                  <a:lnTo>
                    <a:pt x="243954" y="0"/>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pic>
          <p:nvPicPr>
            <p:cNvPr id="56" name="object 56"/>
            <p:cNvPicPr/>
            <p:nvPr/>
          </p:nvPicPr>
          <p:blipFill>
            <a:blip r:embed="rId33" cstate="print"/>
            <a:stretch>
              <a:fillRect/>
            </a:stretch>
          </p:blipFill>
          <p:spPr>
            <a:xfrm>
              <a:off x="6495700" y="5527119"/>
              <a:ext cx="217635" cy="141833"/>
            </a:xfrm>
            <a:prstGeom prst="rect">
              <a:avLst/>
            </a:prstGeom>
          </p:spPr>
        </p:pic>
      </p:grpSp>
      <p:grpSp>
        <p:nvGrpSpPr>
          <p:cNvPr id="57" name="object 57"/>
          <p:cNvGrpSpPr/>
          <p:nvPr/>
        </p:nvGrpSpPr>
        <p:grpSpPr>
          <a:xfrm>
            <a:off x="6783182" y="5526103"/>
            <a:ext cx="1713864" cy="144145"/>
            <a:chOff x="6783182" y="5526103"/>
            <a:chExt cx="1713864" cy="144145"/>
          </a:xfrm>
        </p:grpSpPr>
        <p:pic>
          <p:nvPicPr>
            <p:cNvPr id="58" name="object 58"/>
            <p:cNvPicPr/>
            <p:nvPr/>
          </p:nvPicPr>
          <p:blipFill>
            <a:blip r:embed="rId34" cstate="print"/>
            <a:stretch>
              <a:fillRect/>
            </a:stretch>
          </p:blipFill>
          <p:spPr>
            <a:xfrm>
              <a:off x="6783182" y="5565616"/>
              <a:ext cx="87054" cy="104348"/>
            </a:xfrm>
            <a:prstGeom prst="rect">
              <a:avLst/>
            </a:prstGeom>
          </p:spPr>
        </p:pic>
        <p:pic>
          <p:nvPicPr>
            <p:cNvPr id="59" name="object 59"/>
            <p:cNvPicPr/>
            <p:nvPr/>
          </p:nvPicPr>
          <p:blipFill>
            <a:blip r:embed="rId35" cstate="print"/>
            <a:stretch>
              <a:fillRect/>
            </a:stretch>
          </p:blipFill>
          <p:spPr>
            <a:xfrm>
              <a:off x="6904652" y="5527119"/>
              <a:ext cx="103249" cy="141833"/>
            </a:xfrm>
            <a:prstGeom prst="rect">
              <a:avLst/>
            </a:prstGeom>
          </p:spPr>
        </p:pic>
        <p:pic>
          <p:nvPicPr>
            <p:cNvPr id="60" name="object 60"/>
            <p:cNvPicPr/>
            <p:nvPr/>
          </p:nvPicPr>
          <p:blipFill>
            <a:blip r:embed="rId36" cstate="print"/>
            <a:stretch>
              <a:fillRect/>
            </a:stretch>
          </p:blipFill>
          <p:spPr>
            <a:xfrm>
              <a:off x="7030172" y="5563589"/>
              <a:ext cx="147789" cy="106375"/>
            </a:xfrm>
            <a:prstGeom prst="rect">
              <a:avLst/>
            </a:prstGeom>
          </p:spPr>
        </p:pic>
        <p:pic>
          <p:nvPicPr>
            <p:cNvPr id="61" name="object 61"/>
            <p:cNvPicPr/>
            <p:nvPr/>
          </p:nvPicPr>
          <p:blipFill>
            <a:blip r:embed="rId37" cstate="print"/>
            <a:stretch>
              <a:fillRect/>
            </a:stretch>
          </p:blipFill>
          <p:spPr>
            <a:xfrm>
              <a:off x="7204280" y="5526103"/>
              <a:ext cx="1292652" cy="143860"/>
            </a:xfrm>
            <a:prstGeom prst="rect">
              <a:avLst/>
            </a:prstGeom>
          </p:spPr>
        </p:pic>
      </p:grpSp>
      <p:grpSp>
        <p:nvGrpSpPr>
          <p:cNvPr id="62" name="object 62"/>
          <p:cNvGrpSpPr/>
          <p:nvPr/>
        </p:nvGrpSpPr>
        <p:grpSpPr>
          <a:xfrm>
            <a:off x="8570828" y="5526650"/>
            <a:ext cx="492125" cy="142875"/>
            <a:chOff x="8570828" y="5526650"/>
            <a:chExt cx="492125" cy="142875"/>
          </a:xfrm>
        </p:grpSpPr>
        <p:sp>
          <p:nvSpPr>
            <p:cNvPr id="63" name="object 63"/>
            <p:cNvSpPr/>
            <p:nvPr/>
          </p:nvSpPr>
          <p:spPr>
            <a:xfrm>
              <a:off x="8570824" y="5526659"/>
              <a:ext cx="244475" cy="142875"/>
            </a:xfrm>
            <a:custGeom>
              <a:avLst/>
              <a:gdLst/>
              <a:ahLst/>
              <a:cxnLst/>
              <a:rect l="l" t="t" r="r" b="b"/>
              <a:pathLst>
                <a:path w="244475" h="142875">
                  <a:moveTo>
                    <a:pt x="115392" y="0"/>
                  </a:moveTo>
                  <a:lnTo>
                    <a:pt x="97180" y="0"/>
                  </a:lnTo>
                  <a:lnTo>
                    <a:pt x="97180" y="59715"/>
                  </a:lnTo>
                  <a:lnTo>
                    <a:pt x="19227" y="59715"/>
                  </a:lnTo>
                  <a:lnTo>
                    <a:pt x="19227" y="0"/>
                  </a:lnTo>
                  <a:lnTo>
                    <a:pt x="0" y="0"/>
                  </a:lnTo>
                  <a:lnTo>
                    <a:pt x="0" y="59715"/>
                  </a:lnTo>
                  <a:lnTo>
                    <a:pt x="0" y="76225"/>
                  </a:lnTo>
                  <a:lnTo>
                    <a:pt x="0" y="142290"/>
                  </a:lnTo>
                  <a:lnTo>
                    <a:pt x="19227" y="142290"/>
                  </a:lnTo>
                  <a:lnTo>
                    <a:pt x="19227" y="76225"/>
                  </a:lnTo>
                  <a:lnTo>
                    <a:pt x="97180" y="76225"/>
                  </a:lnTo>
                  <a:lnTo>
                    <a:pt x="97180" y="142290"/>
                  </a:lnTo>
                  <a:lnTo>
                    <a:pt x="115392" y="142290"/>
                  </a:lnTo>
                  <a:lnTo>
                    <a:pt x="115392" y="76225"/>
                  </a:lnTo>
                  <a:lnTo>
                    <a:pt x="115392" y="59715"/>
                  </a:lnTo>
                  <a:lnTo>
                    <a:pt x="115392" y="0"/>
                  </a:lnTo>
                  <a:close/>
                </a:path>
                <a:path w="244475" h="142875">
                  <a:moveTo>
                    <a:pt x="243954" y="0"/>
                  </a:moveTo>
                  <a:lnTo>
                    <a:pt x="153860" y="0"/>
                  </a:lnTo>
                  <a:lnTo>
                    <a:pt x="153860" y="15240"/>
                  </a:lnTo>
                  <a:lnTo>
                    <a:pt x="153860" y="60985"/>
                  </a:lnTo>
                  <a:lnTo>
                    <a:pt x="153860" y="76225"/>
                  </a:lnTo>
                  <a:lnTo>
                    <a:pt x="153860" y="125780"/>
                  </a:lnTo>
                  <a:lnTo>
                    <a:pt x="153860" y="142290"/>
                  </a:lnTo>
                  <a:lnTo>
                    <a:pt x="243954" y="142290"/>
                  </a:lnTo>
                  <a:lnTo>
                    <a:pt x="243954" y="125780"/>
                  </a:lnTo>
                  <a:lnTo>
                    <a:pt x="173088" y="125780"/>
                  </a:lnTo>
                  <a:lnTo>
                    <a:pt x="173088" y="76225"/>
                  </a:lnTo>
                  <a:lnTo>
                    <a:pt x="238887" y="76225"/>
                  </a:lnTo>
                  <a:lnTo>
                    <a:pt x="238887" y="60985"/>
                  </a:lnTo>
                  <a:lnTo>
                    <a:pt x="173088" y="60985"/>
                  </a:lnTo>
                  <a:lnTo>
                    <a:pt x="173088" y="15240"/>
                  </a:lnTo>
                  <a:lnTo>
                    <a:pt x="243954" y="15240"/>
                  </a:lnTo>
                  <a:lnTo>
                    <a:pt x="243954" y="0"/>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pic>
          <p:nvPicPr>
            <p:cNvPr id="64" name="object 64"/>
            <p:cNvPicPr/>
            <p:nvPr/>
          </p:nvPicPr>
          <p:blipFill>
            <a:blip r:embed="rId38" cstate="print"/>
            <a:stretch>
              <a:fillRect/>
            </a:stretch>
          </p:blipFill>
          <p:spPr>
            <a:xfrm>
              <a:off x="8844137" y="5527115"/>
              <a:ext cx="218648" cy="141833"/>
            </a:xfrm>
            <a:prstGeom prst="rect">
              <a:avLst/>
            </a:prstGeom>
          </p:spPr>
        </p:pic>
      </p:grpSp>
      <p:pic>
        <p:nvPicPr>
          <p:cNvPr id="65" name="object 65"/>
          <p:cNvPicPr/>
          <p:nvPr/>
        </p:nvPicPr>
        <p:blipFill>
          <a:blip r:embed="rId39" cstate="print"/>
          <a:stretch>
            <a:fillRect/>
          </a:stretch>
        </p:blipFill>
        <p:spPr>
          <a:xfrm>
            <a:off x="9131619" y="5526099"/>
            <a:ext cx="1353387" cy="180332"/>
          </a:xfrm>
          <a:prstGeom prst="rect">
            <a:avLst/>
          </a:prstGeom>
        </p:spPr>
      </p:pic>
      <p:sp>
        <p:nvSpPr>
          <p:cNvPr id="66" name="object 66"/>
          <p:cNvSpPr/>
          <p:nvPr/>
        </p:nvSpPr>
        <p:spPr>
          <a:xfrm>
            <a:off x="5972364" y="5822936"/>
            <a:ext cx="53975" cy="53975"/>
          </a:xfrm>
          <a:custGeom>
            <a:avLst/>
            <a:gdLst/>
            <a:ahLst/>
            <a:cxnLst/>
            <a:rect l="l" t="t" r="r" b="b"/>
            <a:pathLst>
              <a:path w="53975" h="53975">
                <a:moveTo>
                  <a:pt x="33404" y="53694"/>
                </a:moveTo>
                <a:lnTo>
                  <a:pt x="19232" y="53694"/>
                </a:lnTo>
                <a:lnTo>
                  <a:pt x="13159" y="50654"/>
                </a:lnTo>
                <a:lnTo>
                  <a:pt x="8098" y="45589"/>
                </a:lnTo>
                <a:lnTo>
                  <a:pt x="2024" y="40523"/>
                </a:lnTo>
                <a:lnTo>
                  <a:pt x="0" y="33432"/>
                </a:lnTo>
                <a:lnTo>
                  <a:pt x="0" y="26340"/>
                </a:lnTo>
                <a:lnTo>
                  <a:pt x="0" y="19248"/>
                </a:lnTo>
                <a:lnTo>
                  <a:pt x="2024" y="13170"/>
                </a:lnTo>
                <a:lnTo>
                  <a:pt x="8098" y="8104"/>
                </a:lnTo>
                <a:lnTo>
                  <a:pt x="13159" y="2026"/>
                </a:lnTo>
                <a:lnTo>
                  <a:pt x="19232" y="0"/>
                </a:lnTo>
                <a:lnTo>
                  <a:pt x="33404" y="0"/>
                </a:lnTo>
                <a:lnTo>
                  <a:pt x="40490" y="2026"/>
                </a:lnTo>
                <a:lnTo>
                  <a:pt x="45551" y="8104"/>
                </a:lnTo>
                <a:lnTo>
                  <a:pt x="50612" y="13170"/>
                </a:lnTo>
                <a:lnTo>
                  <a:pt x="53649" y="19248"/>
                </a:lnTo>
                <a:lnTo>
                  <a:pt x="53649" y="33432"/>
                </a:lnTo>
                <a:lnTo>
                  <a:pt x="50612" y="40523"/>
                </a:lnTo>
                <a:lnTo>
                  <a:pt x="40490" y="50654"/>
                </a:lnTo>
                <a:lnTo>
                  <a:pt x="33404" y="53694"/>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67" name="object 67"/>
          <p:cNvGrpSpPr/>
          <p:nvPr/>
        </p:nvGrpSpPr>
        <p:grpSpPr>
          <a:xfrm>
            <a:off x="6222391" y="5782411"/>
            <a:ext cx="655955" cy="145415"/>
            <a:chOff x="6222391" y="5782411"/>
            <a:chExt cx="655955" cy="145415"/>
          </a:xfrm>
        </p:grpSpPr>
        <p:pic>
          <p:nvPicPr>
            <p:cNvPr id="68" name="object 68"/>
            <p:cNvPicPr/>
            <p:nvPr/>
          </p:nvPicPr>
          <p:blipFill>
            <a:blip r:embed="rId40" cstate="print"/>
            <a:stretch>
              <a:fillRect/>
            </a:stretch>
          </p:blipFill>
          <p:spPr>
            <a:xfrm>
              <a:off x="6385365" y="5820909"/>
              <a:ext cx="91103" cy="106375"/>
            </a:xfrm>
            <a:prstGeom prst="rect">
              <a:avLst/>
            </a:prstGeom>
          </p:spPr>
        </p:pic>
        <p:pic>
          <p:nvPicPr>
            <p:cNvPr id="69" name="object 69"/>
            <p:cNvPicPr/>
            <p:nvPr/>
          </p:nvPicPr>
          <p:blipFill>
            <a:blip r:embed="rId41" cstate="print"/>
            <a:stretch>
              <a:fillRect/>
            </a:stretch>
          </p:blipFill>
          <p:spPr>
            <a:xfrm>
              <a:off x="6222391" y="5783425"/>
              <a:ext cx="132605" cy="141833"/>
            </a:xfrm>
            <a:prstGeom prst="rect">
              <a:avLst/>
            </a:prstGeom>
          </p:spPr>
        </p:pic>
        <p:pic>
          <p:nvPicPr>
            <p:cNvPr id="70" name="object 70"/>
            <p:cNvPicPr/>
            <p:nvPr/>
          </p:nvPicPr>
          <p:blipFill>
            <a:blip r:embed="rId42" cstate="print"/>
            <a:stretch>
              <a:fillRect/>
            </a:stretch>
          </p:blipFill>
          <p:spPr>
            <a:xfrm>
              <a:off x="6497725" y="5783425"/>
              <a:ext cx="93127" cy="143859"/>
            </a:xfrm>
            <a:prstGeom prst="rect">
              <a:avLst/>
            </a:prstGeom>
          </p:spPr>
        </p:pic>
        <p:sp>
          <p:nvSpPr>
            <p:cNvPr id="71" name="object 71"/>
            <p:cNvSpPr/>
            <p:nvPr/>
          </p:nvSpPr>
          <p:spPr>
            <a:xfrm>
              <a:off x="6623246" y="5782411"/>
              <a:ext cx="22860" cy="142875"/>
            </a:xfrm>
            <a:custGeom>
              <a:avLst/>
              <a:gdLst/>
              <a:ahLst/>
              <a:cxnLst/>
              <a:rect l="l" t="t" r="r" b="b"/>
              <a:pathLst>
                <a:path w="22859" h="142875">
                  <a:moveTo>
                    <a:pt x="19232" y="142846"/>
                  </a:moveTo>
                  <a:lnTo>
                    <a:pt x="2024" y="142846"/>
                  </a:lnTo>
                  <a:lnTo>
                    <a:pt x="2024" y="40523"/>
                  </a:lnTo>
                  <a:lnTo>
                    <a:pt x="19232" y="40523"/>
                  </a:lnTo>
                  <a:lnTo>
                    <a:pt x="19232" y="142846"/>
                  </a:lnTo>
                  <a:close/>
                </a:path>
                <a:path w="22859" h="142875">
                  <a:moveTo>
                    <a:pt x="14171" y="21275"/>
                  </a:moveTo>
                  <a:lnTo>
                    <a:pt x="7085" y="21275"/>
                  </a:lnTo>
                  <a:lnTo>
                    <a:pt x="5061" y="20261"/>
                  </a:lnTo>
                  <a:lnTo>
                    <a:pt x="1012" y="16209"/>
                  </a:lnTo>
                  <a:lnTo>
                    <a:pt x="0" y="13170"/>
                  </a:lnTo>
                  <a:lnTo>
                    <a:pt x="0" y="8104"/>
                  </a:lnTo>
                  <a:lnTo>
                    <a:pt x="1012" y="5065"/>
                  </a:lnTo>
                  <a:lnTo>
                    <a:pt x="5061" y="1013"/>
                  </a:lnTo>
                  <a:lnTo>
                    <a:pt x="7085" y="0"/>
                  </a:lnTo>
                  <a:lnTo>
                    <a:pt x="14171" y="0"/>
                  </a:lnTo>
                  <a:lnTo>
                    <a:pt x="17207" y="1013"/>
                  </a:lnTo>
                  <a:lnTo>
                    <a:pt x="21257" y="5065"/>
                  </a:lnTo>
                  <a:lnTo>
                    <a:pt x="22269" y="8104"/>
                  </a:lnTo>
                  <a:lnTo>
                    <a:pt x="22269" y="13170"/>
                  </a:lnTo>
                  <a:lnTo>
                    <a:pt x="21257" y="16209"/>
                  </a:lnTo>
                  <a:lnTo>
                    <a:pt x="17207" y="20261"/>
                  </a:lnTo>
                  <a:lnTo>
                    <a:pt x="14171" y="21275"/>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pic>
          <p:nvPicPr>
            <p:cNvPr id="72" name="object 72"/>
            <p:cNvPicPr/>
            <p:nvPr/>
          </p:nvPicPr>
          <p:blipFill>
            <a:blip r:embed="rId43" cstate="print"/>
            <a:stretch>
              <a:fillRect/>
            </a:stretch>
          </p:blipFill>
          <p:spPr>
            <a:xfrm>
              <a:off x="6671834" y="5820909"/>
              <a:ext cx="87054" cy="106375"/>
            </a:xfrm>
            <a:prstGeom prst="rect">
              <a:avLst/>
            </a:prstGeom>
          </p:spPr>
        </p:pic>
        <p:pic>
          <p:nvPicPr>
            <p:cNvPr id="73" name="object 73"/>
            <p:cNvPicPr/>
            <p:nvPr/>
          </p:nvPicPr>
          <p:blipFill>
            <a:blip r:embed="rId44" cstate="print"/>
            <a:stretch>
              <a:fillRect/>
            </a:stretch>
          </p:blipFill>
          <p:spPr>
            <a:xfrm>
              <a:off x="6792292" y="5820909"/>
              <a:ext cx="86041" cy="104348"/>
            </a:xfrm>
            <a:prstGeom prst="rect">
              <a:avLst/>
            </a:prstGeom>
          </p:spPr>
        </p:pic>
      </p:grpSp>
      <p:pic>
        <p:nvPicPr>
          <p:cNvPr id="74" name="object 74"/>
          <p:cNvPicPr/>
          <p:nvPr/>
        </p:nvPicPr>
        <p:blipFill>
          <a:blip r:embed="rId45" cstate="print"/>
          <a:stretch>
            <a:fillRect/>
          </a:stretch>
        </p:blipFill>
        <p:spPr>
          <a:xfrm>
            <a:off x="6949192" y="5785450"/>
            <a:ext cx="95152" cy="139807"/>
          </a:xfrm>
          <a:prstGeom prst="rect">
            <a:avLst/>
          </a:prstGeom>
        </p:spPr>
      </p:pic>
      <p:grpSp>
        <p:nvGrpSpPr>
          <p:cNvPr id="75" name="object 75"/>
          <p:cNvGrpSpPr/>
          <p:nvPr/>
        </p:nvGrpSpPr>
        <p:grpSpPr>
          <a:xfrm>
            <a:off x="7114190" y="5782410"/>
            <a:ext cx="418465" cy="180340"/>
            <a:chOff x="7114190" y="5782410"/>
            <a:chExt cx="418465" cy="180340"/>
          </a:xfrm>
        </p:grpSpPr>
        <p:pic>
          <p:nvPicPr>
            <p:cNvPr id="76" name="object 76"/>
            <p:cNvPicPr/>
            <p:nvPr/>
          </p:nvPicPr>
          <p:blipFill>
            <a:blip r:embed="rId46" cstate="print"/>
            <a:stretch>
              <a:fillRect/>
            </a:stretch>
          </p:blipFill>
          <p:spPr>
            <a:xfrm>
              <a:off x="7114190" y="5820908"/>
              <a:ext cx="93127" cy="141833"/>
            </a:xfrm>
            <a:prstGeom prst="rect">
              <a:avLst/>
            </a:prstGeom>
          </p:spPr>
        </p:pic>
        <p:sp>
          <p:nvSpPr>
            <p:cNvPr id="77" name="object 77"/>
            <p:cNvSpPr/>
            <p:nvPr/>
          </p:nvSpPr>
          <p:spPr>
            <a:xfrm>
              <a:off x="7235660" y="5782411"/>
              <a:ext cx="93345" cy="142875"/>
            </a:xfrm>
            <a:custGeom>
              <a:avLst/>
              <a:gdLst/>
              <a:ahLst/>
              <a:cxnLst/>
              <a:rect l="l" t="t" r="r" b="b"/>
              <a:pathLst>
                <a:path w="93345" h="142875">
                  <a:moveTo>
                    <a:pt x="51625" y="38506"/>
                  </a:moveTo>
                  <a:lnTo>
                    <a:pt x="41503" y="38506"/>
                  </a:lnTo>
                  <a:lnTo>
                    <a:pt x="34417" y="40525"/>
                  </a:lnTo>
                  <a:lnTo>
                    <a:pt x="29349" y="44577"/>
                  </a:lnTo>
                  <a:lnTo>
                    <a:pt x="24295" y="47625"/>
                  </a:lnTo>
                  <a:lnTo>
                    <a:pt x="20243" y="52692"/>
                  </a:lnTo>
                  <a:lnTo>
                    <a:pt x="17208" y="57746"/>
                  </a:lnTo>
                  <a:lnTo>
                    <a:pt x="17208" y="40525"/>
                  </a:lnTo>
                  <a:lnTo>
                    <a:pt x="0" y="40525"/>
                  </a:lnTo>
                  <a:lnTo>
                    <a:pt x="0" y="142849"/>
                  </a:lnTo>
                  <a:lnTo>
                    <a:pt x="18211" y="142849"/>
                  </a:lnTo>
                  <a:lnTo>
                    <a:pt x="18211" y="70916"/>
                  </a:lnTo>
                  <a:lnTo>
                    <a:pt x="22263" y="64846"/>
                  </a:lnTo>
                  <a:lnTo>
                    <a:pt x="25298" y="62814"/>
                  </a:lnTo>
                  <a:lnTo>
                    <a:pt x="28333" y="59778"/>
                  </a:lnTo>
                  <a:lnTo>
                    <a:pt x="31381" y="57746"/>
                  </a:lnTo>
                  <a:lnTo>
                    <a:pt x="39471" y="55727"/>
                  </a:lnTo>
                  <a:lnTo>
                    <a:pt x="44538" y="54711"/>
                  </a:lnTo>
                  <a:lnTo>
                    <a:pt x="51625" y="54711"/>
                  </a:lnTo>
                  <a:lnTo>
                    <a:pt x="51625" y="38506"/>
                  </a:lnTo>
                  <a:close/>
                </a:path>
                <a:path w="93345" h="142875">
                  <a:moveTo>
                    <a:pt x="90081" y="40525"/>
                  </a:moveTo>
                  <a:lnTo>
                    <a:pt x="72872" y="40525"/>
                  </a:lnTo>
                  <a:lnTo>
                    <a:pt x="72872" y="142849"/>
                  </a:lnTo>
                  <a:lnTo>
                    <a:pt x="90081" y="142849"/>
                  </a:lnTo>
                  <a:lnTo>
                    <a:pt x="90081" y="40525"/>
                  </a:lnTo>
                  <a:close/>
                </a:path>
                <a:path w="93345" h="142875">
                  <a:moveTo>
                    <a:pt x="93129" y="8115"/>
                  </a:moveTo>
                  <a:lnTo>
                    <a:pt x="92113" y="5067"/>
                  </a:lnTo>
                  <a:lnTo>
                    <a:pt x="88061" y="1016"/>
                  </a:lnTo>
                  <a:lnTo>
                    <a:pt x="85026" y="0"/>
                  </a:lnTo>
                  <a:lnTo>
                    <a:pt x="77939" y="0"/>
                  </a:lnTo>
                  <a:lnTo>
                    <a:pt x="75920" y="1016"/>
                  </a:lnTo>
                  <a:lnTo>
                    <a:pt x="71869" y="5067"/>
                  </a:lnTo>
                  <a:lnTo>
                    <a:pt x="70853" y="8115"/>
                  </a:lnTo>
                  <a:lnTo>
                    <a:pt x="70853" y="13169"/>
                  </a:lnTo>
                  <a:lnTo>
                    <a:pt x="71869" y="16217"/>
                  </a:lnTo>
                  <a:lnTo>
                    <a:pt x="75920" y="20269"/>
                  </a:lnTo>
                  <a:lnTo>
                    <a:pt x="77939" y="21285"/>
                  </a:lnTo>
                  <a:lnTo>
                    <a:pt x="85026" y="21285"/>
                  </a:lnTo>
                  <a:lnTo>
                    <a:pt x="88061" y="20269"/>
                  </a:lnTo>
                  <a:lnTo>
                    <a:pt x="92113" y="16217"/>
                  </a:lnTo>
                  <a:lnTo>
                    <a:pt x="93129" y="13169"/>
                  </a:lnTo>
                  <a:lnTo>
                    <a:pt x="93129" y="8115"/>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pic>
          <p:nvPicPr>
            <p:cNvPr id="78" name="object 78"/>
            <p:cNvPicPr/>
            <p:nvPr/>
          </p:nvPicPr>
          <p:blipFill>
            <a:blip r:embed="rId47" cstate="print"/>
            <a:stretch>
              <a:fillRect/>
            </a:stretch>
          </p:blipFill>
          <p:spPr>
            <a:xfrm>
              <a:off x="7355108" y="5820908"/>
              <a:ext cx="96164" cy="106375"/>
            </a:xfrm>
            <a:prstGeom prst="rect">
              <a:avLst/>
            </a:prstGeom>
          </p:spPr>
        </p:pic>
        <p:sp>
          <p:nvSpPr>
            <p:cNvPr id="79" name="object 79"/>
            <p:cNvSpPr/>
            <p:nvPr/>
          </p:nvSpPr>
          <p:spPr>
            <a:xfrm>
              <a:off x="7480628" y="5820907"/>
              <a:ext cx="52069" cy="104775"/>
            </a:xfrm>
            <a:custGeom>
              <a:avLst/>
              <a:gdLst/>
              <a:ahLst/>
              <a:cxnLst/>
              <a:rect l="l" t="t" r="r" b="b"/>
              <a:pathLst>
                <a:path w="52070" h="104775">
                  <a:moveTo>
                    <a:pt x="17208" y="104348"/>
                  </a:moveTo>
                  <a:lnTo>
                    <a:pt x="0" y="104348"/>
                  </a:lnTo>
                  <a:lnTo>
                    <a:pt x="0" y="2026"/>
                  </a:lnTo>
                  <a:lnTo>
                    <a:pt x="16196" y="2026"/>
                  </a:lnTo>
                  <a:lnTo>
                    <a:pt x="17208" y="19248"/>
                  </a:lnTo>
                  <a:lnTo>
                    <a:pt x="20245" y="14183"/>
                  </a:lnTo>
                  <a:lnTo>
                    <a:pt x="24294" y="9117"/>
                  </a:lnTo>
                  <a:lnTo>
                    <a:pt x="29355" y="6078"/>
                  </a:lnTo>
                  <a:lnTo>
                    <a:pt x="34416" y="2026"/>
                  </a:lnTo>
                  <a:lnTo>
                    <a:pt x="41502" y="0"/>
                  </a:lnTo>
                  <a:lnTo>
                    <a:pt x="51625" y="0"/>
                  </a:lnTo>
                  <a:lnTo>
                    <a:pt x="51625" y="16209"/>
                  </a:lnTo>
                  <a:lnTo>
                    <a:pt x="43527" y="16209"/>
                  </a:lnTo>
                  <a:lnTo>
                    <a:pt x="31379" y="19248"/>
                  </a:lnTo>
                  <a:lnTo>
                    <a:pt x="28343" y="21275"/>
                  </a:lnTo>
                  <a:lnTo>
                    <a:pt x="25306" y="24314"/>
                  </a:lnTo>
                  <a:lnTo>
                    <a:pt x="22269" y="26340"/>
                  </a:lnTo>
                  <a:lnTo>
                    <a:pt x="20245" y="29379"/>
                  </a:lnTo>
                  <a:lnTo>
                    <a:pt x="17208" y="32419"/>
                  </a:lnTo>
                  <a:lnTo>
                    <a:pt x="17208" y="104348"/>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grpSp>
        <p:nvGrpSpPr>
          <p:cNvPr id="80" name="object 80"/>
          <p:cNvGrpSpPr/>
          <p:nvPr/>
        </p:nvGrpSpPr>
        <p:grpSpPr>
          <a:xfrm>
            <a:off x="7596025" y="5782409"/>
            <a:ext cx="419100" cy="145415"/>
            <a:chOff x="7596025" y="5782409"/>
            <a:chExt cx="419100" cy="145415"/>
          </a:xfrm>
        </p:grpSpPr>
        <p:pic>
          <p:nvPicPr>
            <p:cNvPr id="81" name="object 81"/>
            <p:cNvPicPr/>
            <p:nvPr/>
          </p:nvPicPr>
          <p:blipFill>
            <a:blip r:embed="rId48" cstate="print"/>
            <a:stretch>
              <a:fillRect/>
            </a:stretch>
          </p:blipFill>
          <p:spPr>
            <a:xfrm>
              <a:off x="7596025" y="5782409"/>
              <a:ext cx="76931" cy="142846"/>
            </a:xfrm>
            <a:prstGeom prst="rect">
              <a:avLst/>
            </a:prstGeom>
          </p:spPr>
        </p:pic>
        <p:pic>
          <p:nvPicPr>
            <p:cNvPr id="82" name="object 82"/>
            <p:cNvPicPr/>
            <p:nvPr/>
          </p:nvPicPr>
          <p:blipFill>
            <a:blip r:embed="rId49" cstate="print"/>
            <a:stretch>
              <a:fillRect/>
            </a:stretch>
          </p:blipFill>
          <p:spPr>
            <a:xfrm>
              <a:off x="7705348" y="5820907"/>
              <a:ext cx="86041" cy="104348"/>
            </a:xfrm>
            <a:prstGeom prst="rect">
              <a:avLst/>
            </a:prstGeom>
          </p:spPr>
        </p:pic>
        <p:pic>
          <p:nvPicPr>
            <p:cNvPr id="83" name="object 83"/>
            <p:cNvPicPr/>
            <p:nvPr/>
          </p:nvPicPr>
          <p:blipFill>
            <a:blip r:embed="rId50" cstate="print"/>
            <a:stretch>
              <a:fillRect/>
            </a:stretch>
          </p:blipFill>
          <p:spPr>
            <a:xfrm>
              <a:off x="7819939" y="5820907"/>
              <a:ext cx="90897" cy="106375"/>
            </a:xfrm>
            <a:prstGeom prst="rect">
              <a:avLst/>
            </a:prstGeom>
          </p:spPr>
        </p:pic>
        <p:pic>
          <p:nvPicPr>
            <p:cNvPr id="84" name="object 84"/>
            <p:cNvPicPr/>
            <p:nvPr/>
          </p:nvPicPr>
          <p:blipFill>
            <a:blip r:embed="rId51" cstate="print"/>
            <a:stretch>
              <a:fillRect/>
            </a:stretch>
          </p:blipFill>
          <p:spPr>
            <a:xfrm>
              <a:off x="7932095" y="5820906"/>
              <a:ext cx="83005" cy="106375"/>
            </a:xfrm>
            <a:prstGeom prst="rect">
              <a:avLst/>
            </a:prstGeom>
          </p:spPr>
        </p:pic>
      </p:grpSp>
      <p:pic>
        <p:nvPicPr>
          <p:cNvPr id="85" name="object 85"/>
          <p:cNvPicPr/>
          <p:nvPr/>
        </p:nvPicPr>
        <p:blipFill>
          <a:blip r:embed="rId52" cstate="print"/>
          <a:stretch>
            <a:fillRect/>
          </a:stretch>
        </p:blipFill>
        <p:spPr>
          <a:xfrm>
            <a:off x="8080896" y="5783421"/>
            <a:ext cx="170058" cy="143859"/>
          </a:xfrm>
          <a:prstGeom prst="rect">
            <a:avLst/>
          </a:prstGeom>
        </p:spPr>
      </p:pic>
      <p:sp>
        <p:nvSpPr>
          <p:cNvPr id="86" name="object 86"/>
          <p:cNvSpPr/>
          <p:nvPr/>
        </p:nvSpPr>
        <p:spPr>
          <a:xfrm>
            <a:off x="8317763" y="5782957"/>
            <a:ext cx="202565" cy="142875"/>
          </a:xfrm>
          <a:custGeom>
            <a:avLst/>
            <a:gdLst/>
            <a:ahLst/>
            <a:cxnLst/>
            <a:rect l="l" t="t" r="r" b="b"/>
            <a:pathLst>
              <a:path w="202565" h="142875">
                <a:moveTo>
                  <a:pt x="90081" y="0"/>
                </a:moveTo>
                <a:lnTo>
                  <a:pt x="0" y="0"/>
                </a:lnTo>
                <a:lnTo>
                  <a:pt x="0" y="15252"/>
                </a:lnTo>
                <a:lnTo>
                  <a:pt x="0" y="60985"/>
                </a:lnTo>
                <a:lnTo>
                  <a:pt x="0" y="76238"/>
                </a:lnTo>
                <a:lnTo>
                  <a:pt x="0" y="125780"/>
                </a:lnTo>
                <a:lnTo>
                  <a:pt x="0" y="142303"/>
                </a:lnTo>
                <a:lnTo>
                  <a:pt x="90081" y="142303"/>
                </a:lnTo>
                <a:lnTo>
                  <a:pt x="90081" y="125780"/>
                </a:lnTo>
                <a:lnTo>
                  <a:pt x="19227" y="125780"/>
                </a:lnTo>
                <a:lnTo>
                  <a:pt x="19227" y="76238"/>
                </a:lnTo>
                <a:lnTo>
                  <a:pt x="85026" y="76238"/>
                </a:lnTo>
                <a:lnTo>
                  <a:pt x="85026" y="60985"/>
                </a:lnTo>
                <a:lnTo>
                  <a:pt x="19227" y="60985"/>
                </a:lnTo>
                <a:lnTo>
                  <a:pt x="19227" y="15252"/>
                </a:lnTo>
                <a:lnTo>
                  <a:pt x="90081" y="15252"/>
                </a:lnTo>
                <a:lnTo>
                  <a:pt x="90081" y="0"/>
                </a:lnTo>
                <a:close/>
              </a:path>
              <a:path w="202565" h="142875">
                <a:moveTo>
                  <a:pt x="202450" y="0"/>
                </a:moveTo>
                <a:lnTo>
                  <a:pt x="103251" y="0"/>
                </a:lnTo>
                <a:lnTo>
                  <a:pt x="103251" y="16522"/>
                </a:lnTo>
                <a:lnTo>
                  <a:pt x="143738" y="16522"/>
                </a:lnTo>
                <a:lnTo>
                  <a:pt x="143738" y="142303"/>
                </a:lnTo>
                <a:lnTo>
                  <a:pt x="161950" y="142303"/>
                </a:lnTo>
                <a:lnTo>
                  <a:pt x="161950" y="16522"/>
                </a:lnTo>
                <a:lnTo>
                  <a:pt x="202450" y="16522"/>
                </a:lnTo>
                <a:lnTo>
                  <a:pt x="202450" y="0"/>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87" name="object 87"/>
          <p:cNvSpPr/>
          <p:nvPr/>
        </p:nvSpPr>
        <p:spPr>
          <a:xfrm>
            <a:off x="5972364" y="6079245"/>
            <a:ext cx="53975" cy="53975"/>
          </a:xfrm>
          <a:custGeom>
            <a:avLst/>
            <a:gdLst/>
            <a:ahLst/>
            <a:cxnLst/>
            <a:rect l="l" t="t" r="r" b="b"/>
            <a:pathLst>
              <a:path w="53975" h="53975">
                <a:moveTo>
                  <a:pt x="33404" y="53694"/>
                </a:moveTo>
                <a:lnTo>
                  <a:pt x="19232" y="53694"/>
                </a:lnTo>
                <a:lnTo>
                  <a:pt x="13159" y="50654"/>
                </a:lnTo>
                <a:lnTo>
                  <a:pt x="8098" y="45589"/>
                </a:lnTo>
                <a:lnTo>
                  <a:pt x="2024" y="40523"/>
                </a:lnTo>
                <a:lnTo>
                  <a:pt x="0" y="34445"/>
                </a:lnTo>
                <a:lnTo>
                  <a:pt x="0" y="26340"/>
                </a:lnTo>
                <a:lnTo>
                  <a:pt x="0" y="19248"/>
                </a:lnTo>
                <a:lnTo>
                  <a:pt x="2024" y="13170"/>
                </a:lnTo>
                <a:lnTo>
                  <a:pt x="8098" y="8104"/>
                </a:lnTo>
                <a:lnTo>
                  <a:pt x="13159" y="3039"/>
                </a:lnTo>
                <a:lnTo>
                  <a:pt x="19232" y="0"/>
                </a:lnTo>
                <a:lnTo>
                  <a:pt x="33404" y="0"/>
                </a:lnTo>
                <a:lnTo>
                  <a:pt x="40490" y="3039"/>
                </a:lnTo>
                <a:lnTo>
                  <a:pt x="50612" y="13170"/>
                </a:lnTo>
                <a:lnTo>
                  <a:pt x="53649" y="19248"/>
                </a:lnTo>
                <a:lnTo>
                  <a:pt x="53649" y="34445"/>
                </a:lnTo>
                <a:lnTo>
                  <a:pt x="50612" y="40523"/>
                </a:lnTo>
                <a:lnTo>
                  <a:pt x="40490" y="50654"/>
                </a:lnTo>
                <a:lnTo>
                  <a:pt x="33404" y="53694"/>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88" name="object 88"/>
          <p:cNvGrpSpPr/>
          <p:nvPr/>
        </p:nvGrpSpPr>
        <p:grpSpPr>
          <a:xfrm>
            <a:off x="6214294" y="6042773"/>
            <a:ext cx="386715" cy="140970"/>
            <a:chOff x="6214294" y="6042773"/>
            <a:chExt cx="386715" cy="140970"/>
          </a:xfrm>
        </p:grpSpPr>
        <p:pic>
          <p:nvPicPr>
            <p:cNvPr id="89" name="object 89"/>
            <p:cNvPicPr/>
            <p:nvPr/>
          </p:nvPicPr>
          <p:blipFill>
            <a:blip r:embed="rId53" cstate="print"/>
            <a:stretch>
              <a:fillRect/>
            </a:stretch>
          </p:blipFill>
          <p:spPr>
            <a:xfrm>
              <a:off x="6214294" y="6042773"/>
              <a:ext cx="94139" cy="140820"/>
            </a:xfrm>
            <a:prstGeom prst="rect">
              <a:avLst/>
            </a:prstGeom>
          </p:spPr>
        </p:pic>
        <p:pic>
          <p:nvPicPr>
            <p:cNvPr id="90" name="object 90"/>
            <p:cNvPicPr/>
            <p:nvPr/>
          </p:nvPicPr>
          <p:blipFill>
            <a:blip r:embed="rId54" cstate="print"/>
            <a:stretch>
              <a:fillRect/>
            </a:stretch>
          </p:blipFill>
          <p:spPr>
            <a:xfrm>
              <a:off x="6327667" y="6042773"/>
              <a:ext cx="273308" cy="140820"/>
            </a:xfrm>
            <a:prstGeom prst="rect">
              <a:avLst/>
            </a:prstGeom>
          </p:spPr>
        </p:pic>
      </p:grpSp>
      <p:grpSp>
        <p:nvGrpSpPr>
          <p:cNvPr id="91" name="object 91"/>
          <p:cNvGrpSpPr/>
          <p:nvPr/>
        </p:nvGrpSpPr>
        <p:grpSpPr>
          <a:xfrm>
            <a:off x="6672846" y="6039733"/>
            <a:ext cx="417195" cy="179705"/>
            <a:chOff x="6672846" y="6039733"/>
            <a:chExt cx="417195" cy="179705"/>
          </a:xfrm>
        </p:grpSpPr>
        <p:pic>
          <p:nvPicPr>
            <p:cNvPr id="92" name="object 92"/>
            <p:cNvPicPr/>
            <p:nvPr/>
          </p:nvPicPr>
          <p:blipFill>
            <a:blip r:embed="rId55" cstate="print"/>
            <a:stretch>
              <a:fillRect/>
            </a:stretch>
          </p:blipFill>
          <p:spPr>
            <a:xfrm>
              <a:off x="6672846" y="6077218"/>
              <a:ext cx="93127" cy="141833"/>
            </a:xfrm>
            <a:prstGeom prst="rect">
              <a:avLst/>
            </a:prstGeom>
          </p:spPr>
        </p:pic>
        <p:pic>
          <p:nvPicPr>
            <p:cNvPr id="93" name="object 93"/>
            <p:cNvPicPr/>
            <p:nvPr/>
          </p:nvPicPr>
          <p:blipFill>
            <a:blip r:embed="rId56" cstate="print"/>
            <a:stretch>
              <a:fillRect/>
            </a:stretch>
          </p:blipFill>
          <p:spPr>
            <a:xfrm>
              <a:off x="6794317" y="6039733"/>
              <a:ext cx="92115" cy="141833"/>
            </a:xfrm>
            <a:prstGeom prst="rect">
              <a:avLst/>
            </a:prstGeom>
          </p:spPr>
        </p:pic>
        <p:pic>
          <p:nvPicPr>
            <p:cNvPr id="94" name="object 94"/>
            <p:cNvPicPr/>
            <p:nvPr/>
          </p:nvPicPr>
          <p:blipFill>
            <a:blip r:embed="rId57" cstate="print"/>
            <a:stretch>
              <a:fillRect/>
            </a:stretch>
          </p:blipFill>
          <p:spPr>
            <a:xfrm>
              <a:off x="6913764" y="6077217"/>
              <a:ext cx="96164" cy="106375"/>
            </a:xfrm>
            <a:prstGeom prst="rect">
              <a:avLst/>
            </a:prstGeom>
          </p:spPr>
        </p:pic>
        <p:sp>
          <p:nvSpPr>
            <p:cNvPr id="95" name="object 95"/>
            <p:cNvSpPr/>
            <p:nvPr/>
          </p:nvSpPr>
          <p:spPr>
            <a:xfrm>
              <a:off x="7039283" y="6078230"/>
              <a:ext cx="50800" cy="103505"/>
            </a:xfrm>
            <a:custGeom>
              <a:avLst/>
              <a:gdLst/>
              <a:ahLst/>
              <a:cxnLst/>
              <a:rect l="l" t="t" r="r" b="b"/>
              <a:pathLst>
                <a:path w="50800" h="103504">
                  <a:moveTo>
                    <a:pt x="17208" y="103335"/>
                  </a:moveTo>
                  <a:lnTo>
                    <a:pt x="0" y="103335"/>
                  </a:lnTo>
                  <a:lnTo>
                    <a:pt x="0" y="1013"/>
                  </a:lnTo>
                  <a:lnTo>
                    <a:pt x="16196" y="1013"/>
                  </a:lnTo>
                  <a:lnTo>
                    <a:pt x="17208" y="18235"/>
                  </a:lnTo>
                  <a:lnTo>
                    <a:pt x="19232" y="13170"/>
                  </a:lnTo>
                  <a:lnTo>
                    <a:pt x="23281" y="8104"/>
                  </a:lnTo>
                  <a:lnTo>
                    <a:pt x="28343" y="5065"/>
                  </a:lnTo>
                  <a:lnTo>
                    <a:pt x="34416" y="1013"/>
                  </a:lnTo>
                  <a:lnTo>
                    <a:pt x="40490" y="0"/>
                  </a:lnTo>
                  <a:lnTo>
                    <a:pt x="50612" y="0"/>
                  </a:lnTo>
                  <a:lnTo>
                    <a:pt x="50612" y="16209"/>
                  </a:lnTo>
                  <a:lnTo>
                    <a:pt x="38465" y="16209"/>
                  </a:lnTo>
                  <a:lnTo>
                    <a:pt x="35429" y="18235"/>
                  </a:lnTo>
                  <a:lnTo>
                    <a:pt x="31379" y="19248"/>
                  </a:lnTo>
                  <a:lnTo>
                    <a:pt x="27330" y="21275"/>
                  </a:lnTo>
                  <a:lnTo>
                    <a:pt x="25306" y="23301"/>
                  </a:lnTo>
                  <a:lnTo>
                    <a:pt x="22269" y="25327"/>
                  </a:lnTo>
                  <a:lnTo>
                    <a:pt x="19232" y="28366"/>
                  </a:lnTo>
                  <a:lnTo>
                    <a:pt x="17208" y="31405"/>
                  </a:lnTo>
                  <a:lnTo>
                    <a:pt x="17208" y="103335"/>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grpSp>
        <p:nvGrpSpPr>
          <p:cNvPr id="96" name="object 96"/>
          <p:cNvGrpSpPr/>
          <p:nvPr/>
        </p:nvGrpSpPr>
        <p:grpSpPr>
          <a:xfrm>
            <a:off x="7149620" y="6037706"/>
            <a:ext cx="447675" cy="146050"/>
            <a:chOff x="7149620" y="6037706"/>
            <a:chExt cx="447675" cy="146050"/>
          </a:xfrm>
        </p:grpSpPr>
        <p:pic>
          <p:nvPicPr>
            <p:cNvPr id="97" name="object 97"/>
            <p:cNvPicPr/>
            <p:nvPr/>
          </p:nvPicPr>
          <p:blipFill>
            <a:blip r:embed="rId58" cstate="print"/>
            <a:stretch>
              <a:fillRect/>
            </a:stretch>
          </p:blipFill>
          <p:spPr>
            <a:xfrm>
              <a:off x="7149620" y="6037706"/>
              <a:ext cx="127544" cy="145885"/>
            </a:xfrm>
            <a:prstGeom prst="rect">
              <a:avLst/>
            </a:prstGeom>
          </p:spPr>
        </p:pic>
        <p:pic>
          <p:nvPicPr>
            <p:cNvPr id="98" name="object 98"/>
            <p:cNvPicPr/>
            <p:nvPr/>
          </p:nvPicPr>
          <p:blipFill>
            <a:blip r:embed="rId59" cstate="print"/>
            <a:stretch>
              <a:fillRect/>
            </a:stretch>
          </p:blipFill>
          <p:spPr>
            <a:xfrm>
              <a:off x="7306520" y="6039732"/>
              <a:ext cx="118434" cy="141833"/>
            </a:xfrm>
            <a:prstGeom prst="rect">
              <a:avLst/>
            </a:prstGeom>
          </p:spPr>
        </p:pic>
        <p:pic>
          <p:nvPicPr>
            <p:cNvPr id="99" name="object 99"/>
            <p:cNvPicPr/>
            <p:nvPr/>
          </p:nvPicPr>
          <p:blipFill>
            <a:blip r:embed="rId60" cstate="print"/>
            <a:stretch>
              <a:fillRect/>
            </a:stretch>
          </p:blipFill>
          <p:spPr>
            <a:xfrm>
              <a:off x="7455321" y="6039732"/>
              <a:ext cx="141716" cy="141833"/>
            </a:xfrm>
            <a:prstGeom prst="rect">
              <a:avLst/>
            </a:prstGeom>
          </p:spPr>
        </p:pic>
      </p:grpSp>
      <p:grpSp>
        <p:nvGrpSpPr>
          <p:cNvPr id="100" name="object 100"/>
          <p:cNvGrpSpPr/>
          <p:nvPr/>
        </p:nvGrpSpPr>
        <p:grpSpPr>
          <a:xfrm>
            <a:off x="7669920" y="6038719"/>
            <a:ext cx="565150" cy="180340"/>
            <a:chOff x="7669920" y="6038719"/>
            <a:chExt cx="565150" cy="180340"/>
          </a:xfrm>
        </p:grpSpPr>
        <p:sp>
          <p:nvSpPr>
            <p:cNvPr id="101" name="object 101"/>
            <p:cNvSpPr/>
            <p:nvPr/>
          </p:nvSpPr>
          <p:spPr>
            <a:xfrm>
              <a:off x="7669920" y="6038719"/>
              <a:ext cx="41910" cy="180340"/>
            </a:xfrm>
            <a:custGeom>
              <a:avLst/>
              <a:gdLst/>
              <a:ahLst/>
              <a:cxnLst/>
              <a:rect l="l" t="t" r="r" b="b"/>
              <a:pathLst>
                <a:path w="41909" h="180339">
                  <a:moveTo>
                    <a:pt x="41502" y="180331"/>
                  </a:moveTo>
                  <a:lnTo>
                    <a:pt x="27330" y="180331"/>
                  </a:lnTo>
                  <a:lnTo>
                    <a:pt x="23123" y="173334"/>
                  </a:lnTo>
                  <a:lnTo>
                    <a:pt x="7718" y="138160"/>
                  </a:lnTo>
                  <a:lnTo>
                    <a:pt x="189" y="99948"/>
                  </a:lnTo>
                  <a:lnTo>
                    <a:pt x="0" y="91178"/>
                  </a:lnTo>
                  <a:lnTo>
                    <a:pt x="189" y="82978"/>
                  </a:lnTo>
                  <a:lnTo>
                    <a:pt x="6832" y="43689"/>
                  </a:lnTo>
                  <a:lnTo>
                    <a:pt x="22965" y="7439"/>
                  </a:lnTo>
                  <a:lnTo>
                    <a:pt x="27330" y="0"/>
                  </a:lnTo>
                  <a:lnTo>
                    <a:pt x="41502" y="0"/>
                  </a:lnTo>
                  <a:lnTo>
                    <a:pt x="35808" y="10827"/>
                  </a:lnTo>
                  <a:lnTo>
                    <a:pt x="30873" y="22034"/>
                  </a:lnTo>
                  <a:lnTo>
                    <a:pt x="18726" y="70030"/>
                  </a:lnTo>
                  <a:lnTo>
                    <a:pt x="17208" y="95230"/>
                  </a:lnTo>
                  <a:lnTo>
                    <a:pt x="17603" y="106042"/>
                  </a:lnTo>
                  <a:lnTo>
                    <a:pt x="27694" y="150413"/>
                  </a:lnTo>
                  <a:lnTo>
                    <a:pt x="36393" y="170864"/>
                  </a:lnTo>
                  <a:lnTo>
                    <a:pt x="41502" y="180331"/>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pic>
          <p:nvPicPr>
            <p:cNvPr id="102" name="object 102"/>
            <p:cNvPicPr/>
            <p:nvPr/>
          </p:nvPicPr>
          <p:blipFill>
            <a:blip r:embed="rId61" cstate="print"/>
            <a:stretch>
              <a:fillRect/>
            </a:stretch>
          </p:blipFill>
          <p:spPr>
            <a:xfrm>
              <a:off x="7730656" y="6042770"/>
              <a:ext cx="272297" cy="140820"/>
            </a:xfrm>
            <a:prstGeom prst="rect">
              <a:avLst/>
            </a:prstGeom>
          </p:spPr>
        </p:pic>
        <p:pic>
          <p:nvPicPr>
            <p:cNvPr id="103" name="object 103"/>
            <p:cNvPicPr/>
            <p:nvPr/>
          </p:nvPicPr>
          <p:blipFill>
            <a:blip r:embed="rId62" cstate="print"/>
            <a:stretch>
              <a:fillRect/>
            </a:stretch>
          </p:blipFill>
          <p:spPr>
            <a:xfrm>
              <a:off x="8026235" y="6061006"/>
              <a:ext cx="91103" cy="101309"/>
            </a:xfrm>
            <a:prstGeom prst="rect">
              <a:avLst/>
            </a:prstGeom>
          </p:spPr>
        </p:pic>
        <p:pic>
          <p:nvPicPr>
            <p:cNvPr id="104" name="object 104"/>
            <p:cNvPicPr/>
            <p:nvPr/>
          </p:nvPicPr>
          <p:blipFill>
            <a:blip r:embed="rId63" cstate="print"/>
            <a:stretch>
              <a:fillRect/>
            </a:stretch>
          </p:blipFill>
          <p:spPr>
            <a:xfrm>
              <a:off x="8139081" y="6042770"/>
              <a:ext cx="95679" cy="140820"/>
            </a:xfrm>
            <a:prstGeom prst="rect">
              <a:avLst/>
            </a:prstGeom>
          </p:spPr>
        </p:pic>
      </p:grpSp>
      <p:grpSp>
        <p:nvGrpSpPr>
          <p:cNvPr id="105" name="object 105"/>
          <p:cNvGrpSpPr/>
          <p:nvPr/>
        </p:nvGrpSpPr>
        <p:grpSpPr>
          <a:xfrm>
            <a:off x="8304606" y="6038717"/>
            <a:ext cx="394970" cy="180340"/>
            <a:chOff x="8304606" y="6038717"/>
            <a:chExt cx="394970" cy="180340"/>
          </a:xfrm>
        </p:grpSpPr>
        <p:pic>
          <p:nvPicPr>
            <p:cNvPr id="106" name="object 106"/>
            <p:cNvPicPr/>
            <p:nvPr/>
          </p:nvPicPr>
          <p:blipFill>
            <a:blip r:embed="rId64" cstate="print"/>
            <a:stretch>
              <a:fillRect/>
            </a:stretch>
          </p:blipFill>
          <p:spPr>
            <a:xfrm>
              <a:off x="8304606" y="6077215"/>
              <a:ext cx="150826" cy="104348"/>
            </a:xfrm>
            <a:prstGeom prst="rect">
              <a:avLst/>
            </a:prstGeom>
          </p:spPr>
        </p:pic>
        <p:pic>
          <p:nvPicPr>
            <p:cNvPr id="107" name="object 107"/>
            <p:cNvPicPr/>
            <p:nvPr/>
          </p:nvPicPr>
          <p:blipFill>
            <a:blip r:embed="rId65" cstate="print"/>
            <a:stretch>
              <a:fillRect/>
            </a:stretch>
          </p:blipFill>
          <p:spPr>
            <a:xfrm>
              <a:off x="8482763" y="6077215"/>
              <a:ext cx="96163" cy="106375"/>
            </a:xfrm>
            <a:prstGeom prst="rect">
              <a:avLst/>
            </a:prstGeom>
          </p:spPr>
        </p:pic>
        <p:sp>
          <p:nvSpPr>
            <p:cNvPr id="108" name="object 108"/>
            <p:cNvSpPr/>
            <p:nvPr/>
          </p:nvSpPr>
          <p:spPr>
            <a:xfrm>
              <a:off x="8599170" y="6038722"/>
              <a:ext cx="100330" cy="180340"/>
            </a:xfrm>
            <a:custGeom>
              <a:avLst/>
              <a:gdLst/>
              <a:ahLst/>
              <a:cxnLst/>
              <a:rect l="l" t="t" r="r" b="b"/>
              <a:pathLst>
                <a:path w="100329" h="180339">
                  <a:moveTo>
                    <a:pt x="41503" y="89154"/>
                  </a:moveTo>
                  <a:lnTo>
                    <a:pt x="41287" y="80822"/>
                  </a:lnTo>
                  <a:lnTo>
                    <a:pt x="40614" y="72694"/>
                  </a:lnTo>
                  <a:lnTo>
                    <a:pt x="39357" y="64935"/>
                  </a:lnTo>
                  <a:lnTo>
                    <a:pt x="37452" y="57746"/>
                  </a:lnTo>
                  <a:lnTo>
                    <a:pt x="35737" y="50304"/>
                  </a:lnTo>
                  <a:lnTo>
                    <a:pt x="21628" y="14566"/>
                  </a:lnTo>
                  <a:lnTo>
                    <a:pt x="17945" y="7429"/>
                  </a:lnTo>
                  <a:lnTo>
                    <a:pt x="14173" y="0"/>
                  </a:lnTo>
                  <a:lnTo>
                    <a:pt x="0" y="0"/>
                  </a:lnTo>
                  <a:lnTo>
                    <a:pt x="4965" y="9906"/>
                  </a:lnTo>
                  <a:lnTo>
                    <a:pt x="9359" y="20015"/>
                  </a:lnTo>
                  <a:lnTo>
                    <a:pt x="22263" y="63449"/>
                  </a:lnTo>
                  <a:lnTo>
                    <a:pt x="24295" y="86118"/>
                  </a:lnTo>
                  <a:lnTo>
                    <a:pt x="23914" y="98412"/>
                  </a:lnTo>
                  <a:lnTo>
                    <a:pt x="14795" y="146710"/>
                  </a:lnTo>
                  <a:lnTo>
                    <a:pt x="0" y="180327"/>
                  </a:lnTo>
                  <a:lnTo>
                    <a:pt x="14173" y="180327"/>
                  </a:lnTo>
                  <a:lnTo>
                    <a:pt x="31191" y="144360"/>
                  </a:lnTo>
                  <a:lnTo>
                    <a:pt x="37452" y="121577"/>
                  </a:lnTo>
                  <a:lnTo>
                    <a:pt x="39357" y="113804"/>
                  </a:lnTo>
                  <a:lnTo>
                    <a:pt x="40614" y="105740"/>
                  </a:lnTo>
                  <a:lnTo>
                    <a:pt x="41287" y="97497"/>
                  </a:lnTo>
                  <a:lnTo>
                    <a:pt x="41503" y="89154"/>
                  </a:lnTo>
                  <a:close/>
                </a:path>
                <a:path w="100329" h="180339">
                  <a:moveTo>
                    <a:pt x="100215" y="128663"/>
                  </a:moveTo>
                  <a:lnTo>
                    <a:pt x="99199" y="124612"/>
                  </a:lnTo>
                  <a:lnTo>
                    <a:pt x="96164" y="121577"/>
                  </a:lnTo>
                  <a:lnTo>
                    <a:pt x="94132" y="118529"/>
                  </a:lnTo>
                  <a:lnTo>
                    <a:pt x="91097" y="117525"/>
                  </a:lnTo>
                  <a:lnTo>
                    <a:pt x="83007" y="117525"/>
                  </a:lnTo>
                  <a:lnTo>
                    <a:pt x="79959" y="118529"/>
                  </a:lnTo>
                  <a:lnTo>
                    <a:pt x="74904" y="123596"/>
                  </a:lnTo>
                  <a:lnTo>
                    <a:pt x="72885" y="126631"/>
                  </a:lnTo>
                  <a:lnTo>
                    <a:pt x="72885" y="134747"/>
                  </a:lnTo>
                  <a:lnTo>
                    <a:pt x="74904" y="137782"/>
                  </a:lnTo>
                  <a:lnTo>
                    <a:pt x="79959" y="142849"/>
                  </a:lnTo>
                  <a:lnTo>
                    <a:pt x="83007" y="143865"/>
                  </a:lnTo>
                  <a:lnTo>
                    <a:pt x="85839" y="143865"/>
                  </a:lnTo>
                  <a:lnTo>
                    <a:pt x="86042" y="142849"/>
                  </a:lnTo>
                  <a:lnTo>
                    <a:pt x="87045" y="143865"/>
                  </a:lnTo>
                  <a:lnTo>
                    <a:pt x="85839" y="143865"/>
                  </a:lnTo>
                  <a:lnTo>
                    <a:pt x="85026" y="147916"/>
                  </a:lnTo>
                  <a:lnTo>
                    <a:pt x="83007" y="150952"/>
                  </a:lnTo>
                  <a:lnTo>
                    <a:pt x="79959" y="155003"/>
                  </a:lnTo>
                  <a:lnTo>
                    <a:pt x="76923" y="158038"/>
                  </a:lnTo>
                  <a:lnTo>
                    <a:pt x="68834" y="162090"/>
                  </a:lnTo>
                  <a:lnTo>
                    <a:pt x="73888" y="172224"/>
                  </a:lnTo>
                  <a:lnTo>
                    <a:pt x="78955" y="170205"/>
                  </a:lnTo>
                  <a:lnTo>
                    <a:pt x="91097" y="161086"/>
                  </a:lnTo>
                  <a:lnTo>
                    <a:pt x="94132" y="156019"/>
                  </a:lnTo>
                  <a:lnTo>
                    <a:pt x="96164" y="151968"/>
                  </a:lnTo>
                  <a:lnTo>
                    <a:pt x="99199" y="146900"/>
                  </a:lnTo>
                  <a:lnTo>
                    <a:pt x="99872" y="142849"/>
                  </a:lnTo>
                  <a:lnTo>
                    <a:pt x="100215" y="140817"/>
                  </a:lnTo>
                  <a:lnTo>
                    <a:pt x="100215" y="128663"/>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grpSp>
        <p:nvGrpSpPr>
          <p:cNvPr id="109" name="object 109"/>
          <p:cNvGrpSpPr/>
          <p:nvPr/>
        </p:nvGrpSpPr>
        <p:grpSpPr>
          <a:xfrm>
            <a:off x="8765183" y="6042768"/>
            <a:ext cx="508634" cy="140970"/>
            <a:chOff x="8765183" y="6042768"/>
            <a:chExt cx="508634" cy="140970"/>
          </a:xfrm>
        </p:grpSpPr>
        <p:pic>
          <p:nvPicPr>
            <p:cNvPr id="110" name="object 110"/>
            <p:cNvPicPr/>
            <p:nvPr/>
          </p:nvPicPr>
          <p:blipFill>
            <a:blip r:embed="rId66" cstate="print"/>
            <a:stretch>
              <a:fillRect/>
            </a:stretch>
          </p:blipFill>
          <p:spPr>
            <a:xfrm>
              <a:off x="8765183" y="6042769"/>
              <a:ext cx="215610" cy="140820"/>
            </a:xfrm>
            <a:prstGeom prst="rect">
              <a:avLst/>
            </a:prstGeom>
          </p:spPr>
        </p:pic>
        <p:pic>
          <p:nvPicPr>
            <p:cNvPr id="111" name="object 111"/>
            <p:cNvPicPr/>
            <p:nvPr/>
          </p:nvPicPr>
          <p:blipFill>
            <a:blip r:embed="rId67" cstate="print"/>
            <a:stretch>
              <a:fillRect/>
            </a:stretch>
          </p:blipFill>
          <p:spPr>
            <a:xfrm>
              <a:off x="9001071" y="6042768"/>
              <a:ext cx="94107" cy="140820"/>
            </a:xfrm>
            <a:prstGeom prst="rect">
              <a:avLst/>
            </a:prstGeom>
          </p:spPr>
        </p:pic>
        <p:pic>
          <p:nvPicPr>
            <p:cNvPr id="112" name="object 112"/>
            <p:cNvPicPr/>
            <p:nvPr/>
          </p:nvPicPr>
          <p:blipFill>
            <a:blip r:embed="rId68" cstate="print"/>
            <a:stretch>
              <a:fillRect/>
            </a:stretch>
          </p:blipFill>
          <p:spPr>
            <a:xfrm>
              <a:off x="9115424" y="6042768"/>
              <a:ext cx="157911" cy="140820"/>
            </a:xfrm>
            <a:prstGeom prst="rect">
              <a:avLst/>
            </a:prstGeom>
          </p:spPr>
        </p:pic>
      </p:grpSp>
      <p:pic>
        <p:nvPicPr>
          <p:cNvPr id="113" name="object 113"/>
          <p:cNvPicPr/>
          <p:nvPr/>
        </p:nvPicPr>
        <p:blipFill>
          <a:blip r:embed="rId69" cstate="print"/>
          <a:stretch>
            <a:fillRect/>
          </a:stretch>
        </p:blipFill>
        <p:spPr>
          <a:xfrm>
            <a:off x="9339133" y="6039727"/>
            <a:ext cx="1279492" cy="181344"/>
          </a:xfrm>
          <a:prstGeom prst="rect">
            <a:avLst/>
          </a:prstGeom>
        </p:spPr>
      </p:pic>
      <p:pic>
        <p:nvPicPr>
          <p:cNvPr id="114" name="object 114"/>
          <p:cNvPicPr/>
          <p:nvPr/>
        </p:nvPicPr>
        <p:blipFill>
          <a:blip r:embed="rId70" cstate="print"/>
          <a:stretch>
            <a:fillRect/>
          </a:stretch>
        </p:blipFill>
        <p:spPr>
          <a:xfrm>
            <a:off x="10690496" y="6055935"/>
            <a:ext cx="601275" cy="165135"/>
          </a:xfrm>
          <a:prstGeom prst="rect">
            <a:avLst/>
          </a:prstGeom>
        </p:spPr>
      </p:pic>
      <p:sp>
        <p:nvSpPr>
          <p:cNvPr id="115" name="object 115"/>
          <p:cNvSpPr/>
          <p:nvPr/>
        </p:nvSpPr>
        <p:spPr>
          <a:xfrm>
            <a:off x="5972360" y="6349775"/>
            <a:ext cx="53975" cy="53975"/>
          </a:xfrm>
          <a:custGeom>
            <a:avLst/>
            <a:gdLst/>
            <a:ahLst/>
            <a:cxnLst/>
            <a:rect l="l" t="t" r="r" b="b"/>
            <a:pathLst>
              <a:path w="53975" h="53975">
                <a:moveTo>
                  <a:pt x="33404" y="53694"/>
                </a:moveTo>
                <a:lnTo>
                  <a:pt x="19232" y="53694"/>
                </a:lnTo>
                <a:lnTo>
                  <a:pt x="13159" y="50654"/>
                </a:lnTo>
                <a:lnTo>
                  <a:pt x="8098" y="45589"/>
                </a:lnTo>
                <a:lnTo>
                  <a:pt x="2024" y="40523"/>
                </a:lnTo>
                <a:lnTo>
                  <a:pt x="0" y="33432"/>
                </a:lnTo>
                <a:lnTo>
                  <a:pt x="0" y="26340"/>
                </a:lnTo>
                <a:lnTo>
                  <a:pt x="0" y="19248"/>
                </a:lnTo>
                <a:lnTo>
                  <a:pt x="2024" y="13170"/>
                </a:lnTo>
                <a:lnTo>
                  <a:pt x="8098" y="8104"/>
                </a:lnTo>
                <a:lnTo>
                  <a:pt x="13159" y="2026"/>
                </a:lnTo>
                <a:lnTo>
                  <a:pt x="19232" y="0"/>
                </a:lnTo>
                <a:lnTo>
                  <a:pt x="33404" y="0"/>
                </a:lnTo>
                <a:lnTo>
                  <a:pt x="40490" y="2026"/>
                </a:lnTo>
                <a:lnTo>
                  <a:pt x="45551" y="8104"/>
                </a:lnTo>
                <a:lnTo>
                  <a:pt x="50612" y="13170"/>
                </a:lnTo>
                <a:lnTo>
                  <a:pt x="53649" y="19248"/>
                </a:lnTo>
                <a:lnTo>
                  <a:pt x="53649" y="33432"/>
                </a:lnTo>
                <a:lnTo>
                  <a:pt x="50612" y="40523"/>
                </a:lnTo>
                <a:lnTo>
                  <a:pt x="40490" y="50654"/>
                </a:lnTo>
                <a:lnTo>
                  <a:pt x="33404" y="53694"/>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6" name="object 116"/>
          <p:cNvSpPr/>
          <p:nvPr/>
        </p:nvSpPr>
        <p:spPr>
          <a:xfrm>
            <a:off x="6207201" y="6312293"/>
            <a:ext cx="508634" cy="142240"/>
          </a:xfrm>
          <a:custGeom>
            <a:avLst/>
            <a:gdLst/>
            <a:ahLst/>
            <a:cxnLst/>
            <a:rect l="l" t="t" r="r" b="b"/>
            <a:pathLst>
              <a:path w="508634" h="142239">
                <a:moveTo>
                  <a:pt x="107302" y="50660"/>
                </a:moveTo>
                <a:lnTo>
                  <a:pt x="92113" y="50660"/>
                </a:lnTo>
                <a:lnTo>
                  <a:pt x="91097" y="57746"/>
                </a:lnTo>
                <a:lnTo>
                  <a:pt x="90093" y="62814"/>
                </a:lnTo>
                <a:lnTo>
                  <a:pt x="88061" y="65849"/>
                </a:lnTo>
                <a:lnTo>
                  <a:pt x="85026" y="69913"/>
                </a:lnTo>
                <a:lnTo>
                  <a:pt x="81991" y="70916"/>
                </a:lnTo>
                <a:lnTo>
                  <a:pt x="73888" y="70916"/>
                </a:lnTo>
                <a:lnTo>
                  <a:pt x="67818" y="68897"/>
                </a:lnTo>
                <a:lnTo>
                  <a:pt x="61747" y="64846"/>
                </a:lnTo>
                <a:lnTo>
                  <a:pt x="58712" y="61798"/>
                </a:lnTo>
                <a:lnTo>
                  <a:pt x="50609" y="55727"/>
                </a:lnTo>
                <a:lnTo>
                  <a:pt x="46558" y="53695"/>
                </a:lnTo>
                <a:lnTo>
                  <a:pt x="36436" y="49644"/>
                </a:lnTo>
                <a:lnTo>
                  <a:pt x="21259" y="49644"/>
                </a:lnTo>
                <a:lnTo>
                  <a:pt x="0" y="86118"/>
                </a:lnTo>
                <a:lnTo>
                  <a:pt x="16192" y="86118"/>
                </a:lnTo>
                <a:lnTo>
                  <a:pt x="16192" y="79019"/>
                </a:lnTo>
                <a:lnTo>
                  <a:pt x="18211" y="73964"/>
                </a:lnTo>
                <a:lnTo>
                  <a:pt x="20243" y="69913"/>
                </a:lnTo>
                <a:lnTo>
                  <a:pt x="22263" y="66865"/>
                </a:lnTo>
                <a:lnTo>
                  <a:pt x="26314" y="65849"/>
                </a:lnTo>
                <a:lnTo>
                  <a:pt x="37452" y="65849"/>
                </a:lnTo>
                <a:lnTo>
                  <a:pt x="40487" y="67881"/>
                </a:lnTo>
                <a:lnTo>
                  <a:pt x="42506" y="69913"/>
                </a:lnTo>
                <a:lnTo>
                  <a:pt x="46558" y="71932"/>
                </a:lnTo>
                <a:lnTo>
                  <a:pt x="49593" y="73964"/>
                </a:lnTo>
                <a:lnTo>
                  <a:pt x="61747" y="83083"/>
                </a:lnTo>
                <a:lnTo>
                  <a:pt x="65798" y="85102"/>
                </a:lnTo>
                <a:lnTo>
                  <a:pt x="71869" y="86118"/>
                </a:lnTo>
                <a:lnTo>
                  <a:pt x="77939" y="86118"/>
                </a:lnTo>
                <a:lnTo>
                  <a:pt x="87045" y="86118"/>
                </a:lnTo>
                <a:lnTo>
                  <a:pt x="106743" y="58623"/>
                </a:lnTo>
                <a:lnTo>
                  <a:pt x="107302" y="50660"/>
                </a:lnTo>
                <a:close/>
              </a:path>
              <a:path w="508634" h="142239">
                <a:moveTo>
                  <a:pt x="216623" y="95237"/>
                </a:moveTo>
                <a:lnTo>
                  <a:pt x="194348" y="54711"/>
                </a:lnTo>
                <a:lnTo>
                  <a:pt x="180174" y="50660"/>
                </a:lnTo>
                <a:lnTo>
                  <a:pt x="163982" y="50660"/>
                </a:lnTo>
                <a:lnTo>
                  <a:pt x="158915" y="51676"/>
                </a:lnTo>
                <a:lnTo>
                  <a:pt x="148793" y="55727"/>
                </a:lnTo>
                <a:lnTo>
                  <a:pt x="142722" y="61798"/>
                </a:lnTo>
                <a:lnTo>
                  <a:pt x="146773" y="18237"/>
                </a:lnTo>
                <a:lnTo>
                  <a:pt x="206502" y="18237"/>
                </a:lnTo>
                <a:lnTo>
                  <a:pt x="206502" y="2032"/>
                </a:lnTo>
                <a:lnTo>
                  <a:pt x="132600" y="2032"/>
                </a:lnTo>
                <a:lnTo>
                  <a:pt x="126530" y="75984"/>
                </a:lnTo>
                <a:lnTo>
                  <a:pt x="142722" y="75984"/>
                </a:lnTo>
                <a:lnTo>
                  <a:pt x="148793" y="69900"/>
                </a:lnTo>
                <a:lnTo>
                  <a:pt x="156895" y="65849"/>
                </a:lnTo>
                <a:lnTo>
                  <a:pt x="162966" y="64846"/>
                </a:lnTo>
                <a:lnTo>
                  <a:pt x="178155" y="64846"/>
                </a:lnTo>
                <a:lnTo>
                  <a:pt x="185242" y="67881"/>
                </a:lnTo>
                <a:lnTo>
                  <a:pt x="190296" y="72948"/>
                </a:lnTo>
                <a:lnTo>
                  <a:pt x="195364" y="77000"/>
                </a:lnTo>
                <a:lnTo>
                  <a:pt x="198399" y="85102"/>
                </a:lnTo>
                <a:lnTo>
                  <a:pt x="198399" y="105359"/>
                </a:lnTo>
                <a:lnTo>
                  <a:pt x="195364" y="113474"/>
                </a:lnTo>
                <a:lnTo>
                  <a:pt x="185242" y="123596"/>
                </a:lnTo>
                <a:lnTo>
                  <a:pt x="178155" y="126644"/>
                </a:lnTo>
                <a:lnTo>
                  <a:pt x="159931" y="126644"/>
                </a:lnTo>
                <a:lnTo>
                  <a:pt x="152844" y="124612"/>
                </a:lnTo>
                <a:lnTo>
                  <a:pt x="147789" y="119545"/>
                </a:lnTo>
                <a:lnTo>
                  <a:pt x="141706" y="115493"/>
                </a:lnTo>
                <a:lnTo>
                  <a:pt x="138671" y="109423"/>
                </a:lnTo>
                <a:lnTo>
                  <a:pt x="138671" y="102323"/>
                </a:lnTo>
                <a:lnTo>
                  <a:pt x="121462" y="102323"/>
                </a:lnTo>
                <a:lnTo>
                  <a:pt x="121462" y="110426"/>
                </a:lnTo>
                <a:lnTo>
                  <a:pt x="123494" y="117525"/>
                </a:lnTo>
                <a:lnTo>
                  <a:pt x="131584" y="129679"/>
                </a:lnTo>
                <a:lnTo>
                  <a:pt x="137668" y="133731"/>
                </a:lnTo>
                <a:lnTo>
                  <a:pt x="151841" y="139814"/>
                </a:lnTo>
                <a:lnTo>
                  <a:pt x="159931" y="141833"/>
                </a:lnTo>
                <a:lnTo>
                  <a:pt x="169049" y="141833"/>
                </a:lnTo>
                <a:lnTo>
                  <a:pt x="178155" y="141833"/>
                </a:lnTo>
                <a:lnTo>
                  <a:pt x="186258" y="139814"/>
                </a:lnTo>
                <a:lnTo>
                  <a:pt x="193332" y="135763"/>
                </a:lnTo>
                <a:lnTo>
                  <a:pt x="200418" y="132715"/>
                </a:lnTo>
                <a:lnTo>
                  <a:pt x="216242" y="102463"/>
                </a:lnTo>
                <a:lnTo>
                  <a:pt x="216623" y="95237"/>
                </a:lnTo>
                <a:close/>
              </a:path>
              <a:path w="508634" h="142239">
                <a:moveTo>
                  <a:pt x="334048" y="96253"/>
                </a:moveTo>
                <a:lnTo>
                  <a:pt x="315823" y="96253"/>
                </a:lnTo>
                <a:lnTo>
                  <a:pt x="315823" y="25336"/>
                </a:lnTo>
                <a:lnTo>
                  <a:pt x="315823" y="1016"/>
                </a:lnTo>
                <a:lnTo>
                  <a:pt x="298615" y="1016"/>
                </a:lnTo>
                <a:lnTo>
                  <a:pt x="298615" y="25336"/>
                </a:lnTo>
                <a:lnTo>
                  <a:pt x="298615" y="96253"/>
                </a:lnTo>
                <a:lnTo>
                  <a:pt x="249008" y="96253"/>
                </a:lnTo>
                <a:lnTo>
                  <a:pt x="298615" y="25336"/>
                </a:lnTo>
                <a:lnTo>
                  <a:pt x="298615" y="1016"/>
                </a:lnTo>
                <a:lnTo>
                  <a:pt x="297599" y="1016"/>
                </a:lnTo>
                <a:lnTo>
                  <a:pt x="231800" y="96253"/>
                </a:lnTo>
                <a:lnTo>
                  <a:pt x="231800" y="111442"/>
                </a:lnTo>
                <a:lnTo>
                  <a:pt x="297599" y="111442"/>
                </a:lnTo>
                <a:lnTo>
                  <a:pt x="297599" y="139814"/>
                </a:lnTo>
                <a:lnTo>
                  <a:pt x="315823" y="139814"/>
                </a:lnTo>
                <a:lnTo>
                  <a:pt x="315823" y="111442"/>
                </a:lnTo>
                <a:lnTo>
                  <a:pt x="334048" y="111442"/>
                </a:lnTo>
                <a:lnTo>
                  <a:pt x="334048" y="96253"/>
                </a:lnTo>
                <a:close/>
              </a:path>
              <a:path w="508634" h="142239">
                <a:moveTo>
                  <a:pt x="410972" y="34442"/>
                </a:moveTo>
                <a:lnTo>
                  <a:pt x="409956" y="26339"/>
                </a:lnTo>
                <a:lnTo>
                  <a:pt x="405917" y="14185"/>
                </a:lnTo>
                <a:lnTo>
                  <a:pt x="404698" y="12166"/>
                </a:lnTo>
                <a:lnTo>
                  <a:pt x="402869" y="9118"/>
                </a:lnTo>
                <a:lnTo>
                  <a:pt x="398830" y="5067"/>
                </a:lnTo>
                <a:lnTo>
                  <a:pt x="397814" y="4470"/>
                </a:lnTo>
                <a:lnTo>
                  <a:pt x="397814" y="37490"/>
                </a:lnTo>
                <a:lnTo>
                  <a:pt x="397814" y="48628"/>
                </a:lnTo>
                <a:lnTo>
                  <a:pt x="396798" y="52679"/>
                </a:lnTo>
                <a:lnTo>
                  <a:pt x="394779" y="62814"/>
                </a:lnTo>
                <a:lnTo>
                  <a:pt x="393763" y="66865"/>
                </a:lnTo>
                <a:lnTo>
                  <a:pt x="390728" y="68897"/>
                </a:lnTo>
                <a:lnTo>
                  <a:pt x="388708" y="71932"/>
                </a:lnTo>
                <a:lnTo>
                  <a:pt x="385660" y="73964"/>
                </a:lnTo>
                <a:lnTo>
                  <a:pt x="376555" y="73964"/>
                </a:lnTo>
                <a:lnTo>
                  <a:pt x="373519" y="71932"/>
                </a:lnTo>
                <a:lnTo>
                  <a:pt x="368452" y="66865"/>
                </a:lnTo>
                <a:lnTo>
                  <a:pt x="366433" y="62814"/>
                </a:lnTo>
                <a:lnTo>
                  <a:pt x="364413" y="52679"/>
                </a:lnTo>
                <a:lnTo>
                  <a:pt x="364413" y="32423"/>
                </a:lnTo>
                <a:lnTo>
                  <a:pt x="376555" y="12166"/>
                </a:lnTo>
                <a:lnTo>
                  <a:pt x="385660" y="12166"/>
                </a:lnTo>
                <a:lnTo>
                  <a:pt x="388708" y="13169"/>
                </a:lnTo>
                <a:lnTo>
                  <a:pt x="390728" y="16217"/>
                </a:lnTo>
                <a:lnTo>
                  <a:pt x="393763" y="19253"/>
                </a:lnTo>
                <a:lnTo>
                  <a:pt x="395795" y="27355"/>
                </a:lnTo>
                <a:lnTo>
                  <a:pt x="397814" y="37490"/>
                </a:lnTo>
                <a:lnTo>
                  <a:pt x="397814" y="4470"/>
                </a:lnTo>
                <a:lnTo>
                  <a:pt x="393763" y="2032"/>
                </a:lnTo>
                <a:lnTo>
                  <a:pt x="387692" y="0"/>
                </a:lnTo>
                <a:lnTo>
                  <a:pt x="373519" y="0"/>
                </a:lnTo>
                <a:lnTo>
                  <a:pt x="351129" y="27355"/>
                </a:lnTo>
                <a:lnTo>
                  <a:pt x="350240" y="34442"/>
                </a:lnTo>
                <a:lnTo>
                  <a:pt x="350240" y="51676"/>
                </a:lnTo>
                <a:lnTo>
                  <a:pt x="351243" y="58762"/>
                </a:lnTo>
                <a:lnTo>
                  <a:pt x="353275" y="64846"/>
                </a:lnTo>
                <a:lnTo>
                  <a:pt x="355295" y="71932"/>
                </a:lnTo>
                <a:lnTo>
                  <a:pt x="359346" y="77000"/>
                </a:lnTo>
                <a:lnTo>
                  <a:pt x="363397" y="80035"/>
                </a:lnTo>
                <a:lnTo>
                  <a:pt x="367449" y="84086"/>
                </a:lnTo>
                <a:lnTo>
                  <a:pt x="373519" y="85102"/>
                </a:lnTo>
                <a:lnTo>
                  <a:pt x="387692" y="85102"/>
                </a:lnTo>
                <a:lnTo>
                  <a:pt x="393763" y="84086"/>
                </a:lnTo>
                <a:lnTo>
                  <a:pt x="398830" y="80035"/>
                </a:lnTo>
                <a:lnTo>
                  <a:pt x="402869" y="77000"/>
                </a:lnTo>
                <a:lnTo>
                  <a:pt x="404698" y="73964"/>
                </a:lnTo>
                <a:lnTo>
                  <a:pt x="405917" y="71932"/>
                </a:lnTo>
                <a:lnTo>
                  <a:pt x="407936" y="64846"/>
                </a:lnTo>
                <a:lnTo>
                  <a:pt x="409956" y="58762"/>
                </a:lnTo>
                <a:lnTo>
                  <a:pt x="410972" y="51676"/>
                </a:lnTo>
                <a:lnTo>
                  <a:pt x="410972" y="34442"/>
                </a:lnTo>
                <a:close/>
              </a:path>
              <a:path w="508634" h="142239">
                <a:moveTo>
                  <a:pt x="478790" y="2032"/>
                </a:moveTo>
                <a:lnTo>
                  <a:pt x="464616" y="2032"/>
                </a:lnTo>
                <a:lnTo>
                  <a:pt x="380606" y="139814"/>
                </a:lnTo>
                <a:lnTo>
                  <a:pt x="394779" y="139814"/>
                </a:lnTo>
                <a:lnTo>
                  <a:pt x="478790" y="2032"/>
                </a:lnTo>
                <a:close/>
              </a:path>
              <a:path w="508634" h="142239">
                <a:moveTo>
                  <a:pt x="508152" y="90170"/>
                </a:moveTo>
                <a:lnTo>
                  <a:pt x="495998" y="61798"/>
                </a:lnTo>
                <a:lnTo>
                  <a:pt x="494995" y="60998"/>
                </a:lnTo>
                <a:lnTo>
                  <a:pt x="494995" y="93205"/>
                </a:lnTo>
                <a:lnTo>
                  <a:pt x="494995" y="104355"/>
                </a:lnTo>
                <a:lnTo>
                  <a:pt x="492963" y="114477"/>
                </a:lnTo>
                <a:lnTo>
                  <a:pt x="490943" y="122593"/>
                </a:lnTo>
                <a:lnTo>
                  <a:pt x="487908" y="125628"/>
                </a:lnTo>
                <a:lnTo>
                  <a:pt x="485876" y="128663"/>
                </a:lnTo>
                <a:lnTo>
                  <a:pt x="482841" y="129679"/>
                </a:lnTo>
                <a:lnTo>
                  <a:pt x="473735" y="129679"/>
                </a:lnTo>
                <a:lnTo>
                  <a:pt x="470700" y="128663"/>
                </a:lnTo>
                <a:lnTo>
                  <a:pt x="468668" y="125628"/>
                </a:lnTo>
                <a:lnTo>
                  <a:pt x="465632" y="122593"/>
                </a:lnTo>
                <a:lnTo>
                  <a:pt x="463613" y="114477"/>
                </a:lnTo>
                <a:lnTo>
                  <a:pt x="461581" y="104355"/>
                </a:lnTo>
                <a:lnTo>
                  <a:pt x="461581" y="93205"/>
                </a:lnTo>
                <a:lnTo>
                  <a:pt x="462597" y="88138"/>
                </a:lnTo>
                <a:lnTo>
                  <a:pt x="463613" y="84086"/>
                </a:lnTo>
                <a:lnTo>
                  <a:pt x="464616" y="79019"/>
                </a:lnTo>
                <a:lnTo>
                  <a:pt x="465632" y="74968"/>
                </a:lnTo>
                <a:lnTo>
                  <a:pt x="470700" y="69900"/>
                </a:lnTo>
                <a:lnTo>
                  <a:pt x="473735" y="67881"/>
                </a:lnTo>
                <a:lnTo>
                  <a:pt x="482841" y="67881"/>
                </a:lnTo>
                <a:lnTo>
                  <a:pt x="485876" y="69900"/>
                </a:lnTo>
                <a:lnTo>
                  <a:pt x="490943" y="74968"/>
                </a:lnTo>
                <a:lnTo>
                  <a:pt x="491959" y="79019"/>
                </a:lnTo>
                <a:lnTo>
                  <a:pt x="492963" y="84086"/>
                </a:lnTo>
                <a:lnTo>
                  <a:pt x="493979" y="88138"/>
                </a:lnTo>
                <a:lnTo>
                  <a:pt x="494995" y="93205"/>
                </a:lnTo>
                <a:lnTo>
                  <a:pt x="494995" y="60998"/>
                </a:lnTo>
                <a:lnTo>
                  <a:pt x="490943" y="57746"/>
                </a:lnTo>
                <a:lnTo>
                  <a:pt x="485876" y="56730"/>
                </a:lnTo>
                <a:lnTo>
                  <a:pt x="470700" y="56730"/>
                </a:lnTo>
                <a:lnTo>
                  <a:pt x="465632" y="57746"/>
                </a:lnTo>
                <a:lnTo>
                  <a:pt x="460578" y="61798"/>
                </a:lnTo>
                <a:lnTo>
                  <a:pt x="456526" y="64846"/>
                </a:lnTo>
                <a:lnTo>
                  <a:pt x="453491" y="69900"/>
                </a:lnTo>
                <a:lnTo>
                  <a:pt x="451459" y="75984"/>
                </a:lnTo>
                <a:lnTo>
                  <a:pt x="449440" y="83070"/>
                </a:lnTo>
                <a:lnTo>
                  <a:pt x="448424" y="90170"/>
                </a:lnTo>
                <a:lnTo>
                  <a:pt x="448424" y="107391"/>
                </a:lnTo>
                <a:lnTo>
                  <a:pt x="460578" y="135763"/>
                </a:lnTo>
                <a:lnTo>
                  <a:pt x="465632" y="139814"/>
                </a:lnTo>
                <a:lnTo>
                  <a:pt x="470700" y="141833"/>
                </a:lnTo>
                <a:lnTo>
                  <a:pt x="485876" y="141833"/>
                </a:lnTo>
                <a:lnTo>
                  <a:pt x="490943" y="139814"/>
                </a:lnTo>
                <a:lnTo>
                  <a:pt x="495998" y="135763"/>
                </a:lnTo>
                <a:lnTo>
                  <a:pt x="500049" y="132715"/>
                </a:lnTo>
                <a:lnTo>
                  <a:pt x="508152" y="107391"/>
                </a:lnTo>
                <a:lnTo>
                  <a:pt x="508152" y="90170"/>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117" name="object 117"/>
          <p:cNvGrpSpPr/>
          <p:nvPr/>
        </p:nvGrpSpPr>
        <p:grpSpPr>
          <a:xfrm>
            <a:off x="6782166" y="6310260"/>
            <a:ext cx="2701290" cy="181610"/>
            <a:chOff x="6782166" y="6310260"/>
            <a:chExt cx="2701290" cy="181610"/>
          </a:xfrm>
        </p:grpSpPr>
        <p:pic>
          <p:nvPicPr>
            <p:cNvPr id="118" name="object 118"/>
            <p:cNvPicPr/>
            <p:nvPr/>
          </p:nvPicPr>
          <p:blipFill>
            <a:blip r:embed="rId71" cstate="print"/>
            <a:stretch>
              <a:fillRect/>
            </a:stretch>
          </p:blipFill>
          <p:spPr>
            <a:xfrm>
              <a:off x="6782166" y="6310260"/>
              <a:ext cx="2134850" cy="179319"/>
            </a:xfrm>
            <a:prstGeom prst="rect">
              <a:avLst/>
            </a:prstGeom>
          </p:spPr>
        </p:pic>
        <p:sp>
          <p:nvSpPr>
            <p:cNvPr id="119" name="object 119"/>
            <p:cNvSpPr/>
            <p:nvPr/>
          </p:nvSpPr>
          <p:spPr>
            <a:xfrm>
              <a:off x="8927140" y="6391307"/>
              <a:ext cx="52705" cy="16510"/>
            </a:xfrm>
            <a:custGeom>
              <a:avLst/>
              <a:gdLst/>
              <a:ahLst/>
              <a:cxnLst/>
              <a:rect l="l" t="t" r="r" b="b"/>
              <a:pathLst>
                <a:path w="52704" h="16510">
                  <a:moveTo>
                    <a:pt x="52636" y="16209"/>
                  </a:moveTo>
                  <a:lnTo>
                    <a:pt x="0" y="16209"/>
                  </a:lnTo>
                  <a:lnTo>
                    <a:pt x="0" y="0"/>
                  </a:lnTo>
                  <a:lnTo>
                    <a:pt x="52636" y="0"/>
                  </a:lnTo>
                  <a:lnTo>
                    <a:pt x="52636" y="16209"/>
                  </a:lnTo>
                  <a:close/>
                </a:path>
              </a:pathLst>
            </a:custGeom>
            <a:solidFill>
              <a:srgbClr val="2943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pic>
          <p:nvPicPr>
            <p:cNvPr id="120" name="object 120"/>
            <p:cNvPicPr/>
            <p:nvPr/>
          </p:nvPicPr>
          <p:blipFill>
            <a:blip r:embed="rId72" cstate="print"/>
            <a:stretch>
              <a:fillRect/>
            </a:stretch>
          </p:blipFill>
          <p:spPr>
            <a:xfrm>
              <a:off x="9002047" y="6325456"/>
              <a:ext cx="259136" cy="128663"/>
            </a:xfrm>
            <a:prstGeom prst="rect">
              <a:avLst/>
            </a:prstGeom>
          </p:spPr>
        </p:pic>
        <p:pic>
          <p:nvPicPr>
            <p:cNvPr id="121" name="object 121"/>
            <p:cNvPicPr/>
            <p:nvPr/>
          </p:nvPicPr>
          <p:blipFill>
            <a:blip r:embed="rId73" cstate="print"/>
            <a:stretch>
              <a:fillRect/>
            </a:stretch>
          </p:blipFill>
          <p:spPr>
            <a:xfrm>
              <a:off x="9284467" y="6335586"/>
              <a:ext cx="198401" cy="156016"/>
            </a:xfrm>
            <a:prstGeom prst="rect">
              <a:avLst/>
            </a:prstGeom>
          </p:spPr>
        </p:pic>
      </p:grpSp>
      <p:pic>
        <p:nvPicPr>
          <p:cNvPr id="122" name="object 122"/>
          <p:cNvPicPr/>
          <p:nvPr/>
        </p:nvPicPr>
        <p:blipFill>
          <a:blip r:embed="rId74" cstate="print"/>
          <a:stretch>
            <a:fillRect/>
          </a:stretch>
        </p:blipFill>
        <p:spPr>
          <a:xfrm>
            <a:off x="9548666" y="6309245"/>
            <a:ext cx="702505" cy="144872"/>
          </a:xfrm>
          <a:prstGeom prst="rect">
            <a:avLst/>
          </a:prstGeom>
        </p:spPr>
      </p:pic>
      <p:sp>
        <p:nvSpPr>
          <p:cNvPr id="123" name="object 123"/>
          <p:cNvSpPr txBox="1"/>
          <p:nvPr/>
        </p:nvSpPr>
        <p:spPr>
          <a:xfrm>
            <a:off x="10413070" y="4139737"/>
            <a:ext cx="34163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0" cap="none" spc="-25" normalizeH="0" baseline="0" noProof="0" dirty="0">
                <a:ln>
                  <a:noFill/>
                </a:ln>
                <a:solidFill>
                  <a:srgbClr val="FFFFFF"/>
                </a:solidFill>
                <a:effectLst/>
                <a:uLnTx/>
                <a:uFillTx/>
                <a:latin typeface="Calibri"/>
                <a:ea typeface="+mn-ea"/>
                <a:cs typeface="Calibri"/>
              </a:rPr>
              <a:t>TPC</a:t>
            </a:r>
            <a:endParaRPr kumimoji="0" sz="1600" b="0" i="0" u="none" strike="noStrike" kern="0" cap="none" spc="0" normalizeH="0" baseline="0" noProof="0">
              <a:ln>
                <a:noFill/>
              </a:ln>
              <a:solidFill>
                <a:sysClr val="windowText" lastClr="000000"/>
              </a:solidFill>
              <a:effectLst/>
              <a:uLnTx/>
              <a:uFillTx/>
              <a:latin typeface="Calibri"/>
              <a:ea typeface="+mn-ea"/>
              <a:cs typeface="Calibri"/>
            </a:endParaRPr>
          </a:p>
        </p:txBody>
      </p:sp>
    </p:spTree>
    <p:extLst>
      <p:ext uri="{BB962C8B-B14F-4D97-AF65-F5344CB8AC3E}">
        <p14:creationId xmlns:p14="http://schemas.microsoft.com/office/powerpoint/2010/main" val="274097257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35909" y="3867431"/>
            <a:ext cx="2372995" cy="440690"/>
          </a:xfrm>
          <a:prstGeom prst="rect">
            <a:avLst/>
          </a:prstGeom>
        </p:spPr>
        <p:txBody>
          <a:bodyPr vert="horz" wrap="square" lIns="0" tIns="12065" rIns="0" bIns="0" rtlCol="0">
            <a:spAutoFit/>
          </a:bodyPr>
          <a:lstStyle/>
          <a:p>
            <a:pPr marL="0" marR="0" lvl="0" indent="0" algn="ctr" defTabSz="914400" rtl="0" eaLnBrk="1" fontAlgn="auto" latinLnBrk="0" hangingPunct="1">
              <a:lnSpc>
                <a:spcPct val="100000"/>
              </a:lnSpc>
              <a:spcBef>
                <a:spcPts val="95"/>
              </a:spcBef>
              <a:spcAft>
                <a:spcPts val="0"/>
              </a:spcAft>
              <a:buClrTx/>
              <a:buSzTx/>
              <a:buFontTx/>
              <a:buNone/>
              <a:tabLst/>
              <a:defRPr/>
            </a:pPr>
            <a:r>
              <a:rPr kumimoji="0" sz="1600" b="0" i="0" u="none" strike="noStrike" kern="0" cap="none" spc="0" normalizeH="0" baseline="0" noProof="0" dirty="0">
                <a:ln>
                  <a:noFill/>
                </a:ln>
                <a:solidFill>
                  <a:sysClr val="windowText" lastClr="000000"/>
                </a:solidFill>
                <a:effectLst/>
                <a:uLnTx/>
                <a:uFillTx/>
                <a:latin typeface="Calibri"/>
                <a:ea typeface="+mn-ea"/>
                <a:cs typeface="Calibri"/>
              </a:rPr>
              <a:t>PFS</a:t>
            </a:r>
            <a:r>
              <a:rPr kumimoji="0" sz="1600" b="0" i="0" u="none" strike="noStrike" kern="0" cap="none" spc="-15" normalizeH="0" baseline="0" noProof="0" dirty="0">
                <a:ln>
                  <a:noFill/>
                </a:ln>
                <a:solidFill>
                  <a:sysClr val="windowText" lastClr="000000"/>
                </a:solidFill>
                <a:effectLst/>
                <a:uLnTx/>
                <a:uFillTx/>
                <a:latin typeface="Calibri"/>
                <a:ea typeface="+mn-ea"/>
                <a:cs typeface="Calibri"/>
              </a:rPr>
              <a:t> </a:t>
            </a:r>
            <a:r>
              <a:rPr kumimoji="0" sz="1600" b="0" i="0" u="none" strike="noStrike" kern="0" cap="none" spc="0" normalizeH="0" baseline="0" noProof="0" dirty="0">
                <a:ln>
                  <a:noFill/>
                </a:ln>
                <a:solidFill>
                  <a:sysClr val="windowText" lastClr="000000"/>
                </a:solidFill>
                <a:effectLst/>
                <a:uLnTx/>
                <a:uFillTx/>
                <a:latin typeface="Calibri"/>
                <a:ea typeface="+mn-ea"/>
                <a:cs typeface="Calibri"/>
              </a:rPr>
              <a:t>and</a:t>
            </a:r>
            <a:r>
              <a:rPr kumimoji="0" sz="1600" b="0" i="0" u="none" strike="noStrike" kern="0" cap="none" spc="-30" normalizeH="0" baseline="0" noProof="0" dirty="0">
                <a:ln>
                  <a:noFill/>
                </a:ln>
                <a:solidFill>
                  <a:sysClr val="windowText" lastClr="000000"/>
                </a:solidFill>
                <a:effectLst/>
                <a:uLnTx/>
                <a:uFillTx/>
                <a:latin typeface="Calibri"/>
                <a:ea typeface="+mn-ea"/>
                <a:cs typeface="Calibri"/>
              </a:rPr>
              <a:t> </a:t>
            </a:r>
            <a:r>
              <a:rPr kumimoji="0" sz="1600" b="0" i="0" u="none" strike="noStrike" kern="0" cap="none" spc="0" normalizeH="0" baseline="0" noProof="0" dirty="0">
                <a:ln>
                  <a:noFill/>
                </a:ln>
                <a:solidFill>
                  <a:sysClr val="windowText" lastClr="000000"/>
                </a:solidFill>
                <a:effectLst/>
                <a:uLnTx/>
                <a:uFillTx/>
                <a:latin typeface="Calibri"/>
                <a:ea typeface="+mn-ea"/>
                <a:cs typeface="Calibri"/>
              </a:rPr>
              <a:t>OS</a:t>
            </a:r>
            <a:r>
              <a:rPr kumimoji="0" sz="1600" b="0" i="0" u="none" strike="noStrike" kern="0" cap="none" spc="5" normalizeH="0" baseline="0" noProof="0" dirty="0">
                <a:ln>
                  <a:noFill/>
                </a:ln>
                <a:solidFill>
                  <a:sysClr val="windowText" lastClr="000000"/>
                </a:solidFill>
                <a:effectLst/>
                <a:uLnTx/>
                <a:uFillTx/>
                <a:latin typeface="Calibri"/>
                <a:ea typeface="+mn-ea"/>
                <a:cs typeface="Calibri"/>
              </a:rPr>
              <a:t> </a:t>
            </a:r>
            <a:r>
              <a:rPr kumimoji="0" sz="1600" b="0" i="0" u="none" strike="noStrike" kern="0" cap="none" spc="0" normalizeH="0" baseline="0" noProof="0" dirty="0">
                <a:ln>
                  <a:noFill/>
                </a:ln>
                <a:solidFill>
                  <a:sysClr val="windowText" lastClr="000000"/>
                </a:solidFill>
                <a:effectLst/>
                <a:uLnTx/>
                <a:uFillTx/>
                <a:latin typeface="Calibri"/>
                <a:ea typeface="+mn-ea"/>
                <a:cs typeface="Calibri"/>
              </a:rPr>
              <a:t>in</a:t>
            </a:r>
            <a:r>
              <a:rPr kumimoji="0" sz="1600" b="0" i="0" u="none" strike="noStrike" kern="0" cap="none" spc="-30" normalizeH="0" baseline="0" noProof="0" dirty="0">
                <a:ln>
                  <a:noFill/>
                </a:ln>
                <a:solidFill>
                  <a:sysClr val="windowText" lastClr="000000"/>
                </a:solidFill>
                <a:effectLst/>
                <a:uLnTx/>
                <a:uFillTx/>
                <a:latin typeface="Calibri"/>
                <a:ea typeface="+mn-ea"/>
                <a:cs typeface="Calibri"/>
              </a:rPr>
              <a:t> </a:t>
            </a:r>
            <a:r>
              <a:rPr kumimoji="0" sz="1600" b="0" i="0" u="none" strike="noStrike" kern="0" cap="none" spc="-10" normalizeH="0" baseline="0" noProof="0" dirty="0">
                <a:ln>
                  <a:noFill/>
                </a:ln>
                <a:solidFill>
                  <a:sysClr val="windowText" lastClr="000000"/>
                </a:solidFill>
                <a:effectLst/>
                <a:uLnTx/>
                <a:uFillTx/>
                <a:latin typeface="Calibri"/>
                <a:ea typeface="+mn-ea"/>
                <a:cs typeface="Calibri"/>
              </a:rPr>
              <a:t>HER2-ultralow</a:t>
            </a:r>
            <a:endParaRPr kumimoji="0" sz="1600" b="0" i="0" u="none" strike="noStrike" kern="0" cap="none" spc="0" normalizeH="0" baseline="0" noProof="0">
              <a:ln>
                <a:noFill/>
              </a:ln>
              <a:solidFill>
                <a:sysClr val="windowText" lastClr="000000"/>
              </a:solidFill>
              <a:effectLst/>
              <a:uLnTx/>
              <a:uFillTx/>
              <a:latin typeface="Calibri"/>
              <a:ea typeface="+mn-ea"/>
              <a:cs typeface="Calibri"/>
            </a:endParaRPr>
          </a:p>
          <a:p>
            <a:pPr marL="0" marR="0" lvl="0" indent="0" algn="ctr" defTabSz="914400" rtl="0" eaLnBrk="1" fontAlgn="auto" latinLnBrk="0" hangingPunct="1">
              <a:lnSpc>
                <a:spcPct val="100000"/>
              </a:lnSpc>
              <a:spcBef>
                <a:spcPts val="30"/>
              </a:spcBef>
              <a:spcAft>
                <a:spcPts val="0"/>
              </a:spcAft>
              <a:buClrTx/>
              <a:buSzTx/>
              <a:buFontTx/>
              <a:buNone/>
              <a:tabLst/>
              <a:defRPr/>
            </a:pPr>
            <a:r>
              <a:rPr kumimoji="0" sz="1100" b="0" i="1" u="none" strike="noStrike" kern="0" cap="none" spc="0" normalizeH="0" baseline="0" noProof="0" dirty="0">
                <a:ln>
                  <a:noFill/>
                </a:ln>
                <a:solidFill>
                  <a:sysClr val="windowText" lastClr="000000"/>
                </a:solidFill>
                <a:effectLst/>
                <a:uLnTx/>
                <a:uFillTx/>
                <a:latin typeface="Calibri"/>
                <a:ea typeface="+mn-ea"/>
                <a:cs typeface="Calibri"/>
              </a:rPr>
              <a:t>Prespecified</a:t>
            </a:r>
            <a:r>
              <a:rPr kumimoji="0" sz="1100" b="0" i="1" u="none" strike="noStrike" kern="0" cap="none" spc="-50" normalizeH="0" baseline="0" noProof="0" dirty="0">
                <a:ln>
                  <a:noFill/>
                </a:ln>
                <a:solidFill>
                  <a:sysClr val="windowText" lastClr="000000"/>
                </a:solidFill>
                <a:effectLst/>
                <a:uLnTx/>
                <a:uFillTx/>
                <a:latin typeface="Calibri"/>
                <a:ea typeface="+mn-ea"/>
                <a:cs typeface="Calibri"/>
              </a:rPr>
              <a:t> </a:t>
            </a:r>
            <a:r>
              <a:rPr kumimoji="0" sz="1100" b="0" i="1" u="none" strike="noStrike" kern="0" cap="none" spc="0" normalizeH="0" baseline="0" noProof="0" dirty="0">
                <a:ln>
                  <a:noFill/>
                </a:ln>
                <a:solidFill>
                  <a:sysClr val="windowText" lastClr="000000"/>
                </a:solidFill>
                <a:effectLst/>
                <a:uLnTx/>
                <a:uFillTx/>
                <a:latin typeface="Calibri"/>
                <a:ea typeface="+mn-ea"/>
                <a:cs typeface="Calibri"/>
              </a:rPr>
              <a:t>exploratory</a:t>
            </a:r>
            <a:r>
              <a:rPr kumimoji="0" sz="1100" b="0" i="1" u="none" strike="noStrike" kern="0" cap="none" spc="-40" normalizeH="0" baseline="0" noProof="0" dirty="0">
                <a:ln>
                  <a:noFill/>
                </a:ln>
                <a:solidFill>
                  <a:sysClr val="windowText" lastClr="000000"/>
                </a:solidFill>
                <a:effectLst/>
                <a:uLnTx/>
                <a:uFillTx/>
                <a:latin typeface="Calibri"/>
                <a:ea typeface="+mn-ea"/>
                <a:cs typeface="Calibri"/>
              </a:rPr>
              <a:t> </a:t>
            </a:r>
            <a:r>
              <a:rPr kumimoji="0" sz="1100" b="0" i="1" u="none" strike="noStrike" kern="0" cap="none" spc="-10" normalizeH="0" baseline="0" noProof="0" dirty="0">
                <a:ln>
                  <a:noFill/>
                </a:ln>
                <a:solidFill>
                  <a:sysClr val="windowText" lastClr="000000"/>
                </a:solidFill>
                <a:effectLst/>
                <a:uLnTx/>
                <a:uFillTx/>
                <a:latin typeface="Calibri"/>
                <a:ea typeface="+mn-ea"/>
                <a:cs typeface="Calibri"/>
              </a:rPr>
              <a:t>analyses</a:t>
            </a:r>
            <a:endParaRPr kumimoji="0" sz="1100" b="0" i="0" u="none" strike="noStrike" kern="0" cap="none" spc="0" normalizeH="0" baseline="0" noProof="0">
              <a:ln>
                <a:noFill/>
              </a:ln>
              <a:solidFill>
                <a:sysClr val="windowText" lastClr="000000"/>
              </a:solidFill>
              <a:effectLst/>
              <a:uLnTx/>
              <a:uFillTx/>
              <a:latin typeface="Calibri"/>
              <a:ea typeface="+mn-ea"/>
              <a:cs typeface="Calibri"/>
            </a:endParaRPr>
          </a:p>
        </p:txBody>
      </p:sp>
      <p:pic>
        <p:nvPicPr>
          <p:cNvPr id="4" name="object 4"/>
          <p:cNvPicPr/>
          <p:nvPr/>
        </p:nvPicPr>
        <p:blipFill>
          <a:blip r:embed="rId2" cstate="print">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10022" y="151051"/>
            <a:ext cx="6503294" cy="3634742"/>
          </a:xfrm>
          <a:prstGeom prst="rect">
            <a:avLst/>
          </a:prstGeom>
        </p:spPr>
      </p:pic>
      <p:sp>
        <p:nvSpPr>
          <p:cNvPr id="5" name="object 5"/>
          <p:cNvSpPr txBox="1"/>
          <p:nvPr/>
        </p:nvSpPr>
        <p:spPr>
          <a:xfrm>
            <a:off x="371929" y="6431734"/>
            <a:ext cx="3434079" cy="36195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0" cap="none" spc="0" normalizeH="0" baseline="0" noProof="0" dirty="0">
                <a:ln>
                  <a:noFill/>
                </a:ln>
                <a:solidFill>
                  <a:sysClr val="windowText" lastClr="000000"/>
                </a:solidFill>
                <a:effectLst/>
                <a:uLnTx/>
                <a:uFillTx/>
                <a:latin typeface="Arial"/>
                <a:ea typeface="+mn-ea"/>
                <a:cs typeface="Arial"/>
              </a:rPr>
              <a:t>Curigliano</a:t>
            </a:r>
            <a:r>
              <a:rPr kumimoji="0" sz="11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G</a:t>
            </a:r>
            <a:r>
              <a:rPr kumimoji="0" sz="11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et</a:t>
            </a:r>
            <a:r>
              <a:rPr kumimoji="0" sz="1100" b="0" i="0" u="none" strike="noStrike" kern="0" cap="none" spc="-40"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al.</a:t>
            </a:r>
            <a:r>
              <a:rPr kumimoji="0" sz="1100" b="0" i="0" u="none" strike="noStrike" kern="0" cap="none" spc="-30"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ASCO</a:t>
            </a:r>
            <a:r>
              <a:rPr kumimoji="0" sz="11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2024.</a:t>
            </a:r>
            <a:r>
              <a:rPr kumimoji="0" sz="11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10" normalizeH="0" baseline="0" noProof="0" dirty="0">
                <a:ln>
                  <a:noFill/>
                </a:ln>
                <a:solidFill>
                  <a:sysClr val="windowText" lastClr="000000"/>
                </a:solidFill>
                <a:effectLst/>
                <a:uLnTx/>
                <a:uFillTx/>
                <a:latin typeface="Arial"/>
                <a:ea typeface="+mn-ea"/>
                <a:cs typeface="Arial"/>
              </a:rPr>
              <a:t>LBA1000.</a:t>
            </a:r>
            <a:endParaRPr kumimoji="0" sz="1100" b="0" i="0" u="none" strike="noStrike" kern="0" cap="none" spc="0" normalizeH="0" baseline="0" noProof="0">
              <a:ln>
                <a:noFill/>
              </a:ln>
              <a:solidFill>
                <a:sysClr val="windowText" lastClr="000000"/>
              </a:solidFill>
              <a:effectLst/>
              <a:uLnTx/>
              <a:uFillTx/>
              <a:latin typeface="Arial"/>
              <a:ea typeface="+mn-ea"/>
              <a:cs typeface="Arial"/>
            </a:endParaRPr>
          </a:p>
          <a:p>
            <a:pPr marL="12700" marR="0" lvl="0" indent="0" algn="l" defTabSz="914400" rtl="0" eaLnBrk="1" fontAlgn="auto" latinLnBrk="0" hangingPunct="1">
              <a:lnSpc>
                <a:spcPct val="100000"/>
              </a:lnSpc>
              <a:spcBef>
                <a:spcPts val="5"/>
              </a:spcBef>
              <a:spcAft>
                <a:spcPts val="0"/>
              </a:spcAft>
              <a:buClrTx/>
              <a:buSzTx/>
              <a:buFontTx/>
              <a:buNone/>
              <a:tabLst/>
              <a:defRPr/>
            </a:pPr>
            <a:r>
              <a:rPr kumimoji="0" sz="1100" b="0" i="0" u="none" strike="noStrike" kern="0" cap="none" spc="0" normalizeH="0" baseline="0" noProof="0" dirty="0">
                <a:ln>
                  <a:noFill/>
                </a:ln>
                <a:solidFill>
                  <a:sysClr val="windowText" lastClr="000000"/>
                </a:solidFill>
                <a:effectLst/>
                <a:uLnTx/>
                <a:uFillTx/>
                <a:latin typeface="Arial"/>
                <a:ea typeface="+mn-ea"/>
                <a:cs typeface="Arial"/>
              </a:rPr>
              <a:t>Bardia A</a:t>
            </a:r>
            <a:r>
              <a:rPr kumimoji="0" sz="1100" b="0" i="0" u="none" strike="noStrike" kern="0" cap="none" spc="-10"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et</a:t>
            </a:r>
            <a:r>
              <a:rPr kumimoji="0" sz="11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al. </a:t>
            </a:r>
            <a:r>
              <a:rPr kumimoji="0" sz="1100" b="0" i="1" u="none" strike="noStrike" kern="0" cap="none" spc="0" normalizeH="0" baseline="0" noProof="0" dirty="0">
                <a:ln>
                  <a:noFill/>
                </a:ln>
                <a:solidFill>
                  <a:sysClr val="windowText" lastClr="000000"/>
                </a:solidFill>
                <a:effectLst/>
                <a:uLnTx/>
                <a:uFillTx/>
                <a:latin typeface="Arial"/>
                <a:ea typeface="+mn-ea"/>
                <a:cs typeface="Arial"/>
              </a:rPr>
              <a:t>N Engl J</a:t>
            </a:r>
            <a:r>
              <a:rPr kumimoji="0" sz="1100" b="0" i="1" u="none" strike="noStrike" kern="0" cap="none" spc="-10" normalizeH="0" baseline="0" noProof="0" dirty="0">
                <a:ln>
                  <a:noFill/>
                </a:ln>
                <a:solidFill>
                  <a:sysClr val="windowText" lastClr="000000"/>
                </a:solidFill>
                <a:effectLst/>
                <a:uLnTx/>
                <a:uFillTx/>
                <a:latin typeface="Arial"/>
                <a:ea typeface="+mn-ea"/>
                <a:cs typeface="Arial"/>
              </a:rPr>
              <a:t> </a:t>
            </a:r>
            <a:r>
              <a:rPr kumimoji="0" sz="1100" b="0" i="1" u="none" strike="noStrike" kern="0" cap="none" spc="0" normalizeH="0" baseline="0" noProof="0" dirty="0">
                <a:ln>
                  <a:noFill/>
                </a:ln>
                <a:solidFill>
                  <a:sysClr val="windowText" lastClr="000000"/>
                </a:solidFill>
                <a:effectLst/>
                <a:uLnTx/>
                <a:uFillTx/>
                <a:latin typeface="Arial"/>
                <a:ea typeface="+mn-ea"/>
                <a:cs typeface="Arial"/>
              </a:rPr>
              <a:t>Med</a:t>
            </a:r>
            <a:r>
              <a:rPr kumimoji="0" sz="1100" b="0" i="0" u="none" strike="noStrike" kern="0" cap="none" spc="0" normalizeH="0" baseline="0" noProof="0" dirty="0">
                <a:ln>
                  <a:noFill/>
                </a:ln>
                <a:solidFill>
                  <a:sysClr val="windowText" lastClr="000000"/>
                </a:solidFill>
                <a:effectLst/>
                <a:uLnTx/>
                <a:uFillTx/>
                <a:latin typeface="Arial"/>
                <a:ea typeface="+mn-ea"/>
                <a:cs typeface="Arial"/>
              </a:rPr>
              <a:t>.</a:t>
            </a:r>
            <a:r>
              <a:rPr kumimoji="0" sz="11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10" normalizeH="0" baseline="0" noProof="0" dirty="0">
                <a:ln>
                  <a:noFill/>
                </a:ln>
                <a:solidFill>
                  <a:sysClr val="windowText" lastClr="000000"/>
                </a:solidFill>
                <a:effectLst/>
                <a:uLnTx/>
                <a:uFillTx/>
                <a:latin typeface="Arial"/>
                <a:ea typeface="+mn-ea"/>
                <a:cs typeface="Arial"/>
              </a:rPr>
              <a:t>2024;391(22):2110-2122.</a:t>
            </a:r>
            <a:endParaRPr kumimoji="0" sz="1100" b="0" i="0" u="none" strike="noStrike" kern="0" cap="none" spc="0" normalizeH="0" baseline="0" noProof="0">
              <a:ln>
                <a:noFill/>
              </a:ln>
              <a:solidFill>
                <a:sysClr val="windowText" lastClr="000000"/>
              </a:solidFill>
              <a:effectLst/>
              <a:uLnTx/>
              <a:uFillTx/>
              <a:latin typeface="Arial"/>
              <a:ea typeface="+mn-ea"/>
              <a:cs typeface="Arial"/>
            </a:endParaRPr>
          </a:p>
        </p:txBody>
      </p:sp>
      <p:pic>
        <p:nvPicPr>
          <p:cNvPr id="3" name="bg object 16">
            <a:extLst>
              <a:ext uri="{FF2B5EF4-FFF2-40B4-BE49-F238E27FC236}">
                <a16:creationId xmlns:a16="http://schemas.microsoft.com/office/drawing/2014/main" id="{CB9AF30F-99B9-B865-E567-7881E3938C5E}"/>
              </a:ext>
            </a:extLst>
          </p:cNvPr>
          <p:cNvPicPr/>
          <p:nvPr/>
        </p:nvPicPr>
        <p:blipFill>
          <a:blip r:embed="rId4" cstate="print"/>
          <a:stretch>
            <a:fillRect/>
          </a:stretch>
        </p:blipFill>
        <p:spPr>
          <a:xfrm>
            <a:off x="6967959" y="103035"/>
            <a:ext cx="5069711" cy="3653455"/>
          </a:xfrm>
          <a:prstGeom prst="rect">
            <a:avLst/>
          </a:prstGeom>
        </p:spPr>
      </p:pic>
      <p:pic>
        <p:nvPicPr>
          <p:cNvPr id="6" name="bg object 17">
            <a:extLst>
              <a:ext uri="{FF2B5EF4-FFF2-40B4-BE49-F238E27FC236}">
                <a16:creationId xmlns:a16="http://schemas.microsoft.com/office/drawing/2014/main" id="{A0E3938B-7A49-542F-FB0E-31CABE1A85B3}"/>
              </a:ext>
            </a:extLst>
          </p:cNvPr>
          <p:cNvPicPr/>
          <p:nvPr/>
        </p:nvPicPr>
        <p:blipFill>
          <a:blip r:embed="rId5" cstate="print"/>
          <a:stretch>
            <a:fillRect/>
          </a:stretch>
        </p:blipFill>
        <p:spPr>
          <a:xfrm>
            <a:off x="4696441" y="3933824"/>
            <a:ext cx="7055535" cy="2924175"/>
          </a:xfrm>
          <a:prstGeom prst="rect">
            <a:avLst/>
          </a:prstGeom>
        </p:spPr>
      </p:pic>
    </p:spTree>
    <p:extLst>
      <p:ext uri="{BB962C8B-B14F-4D97-AF65-F5344CB8AC3E}">
        <p14:creationId xmlns:p14="http://schemas.microsoft.com/office/powerpoint/2010/main" val="242699282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CF6921-A290-E7D2-D1B0-B2926ADCAD1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CB368EA-1395-B28E-7942-5147E41F2534}"/>
              </a:ext>
            </a:extLst>
          </p:cNvPr>
          <p:cNvSpPr>
            <a:spLocks noGrp="1"/>
          </p:cNvSpPr>
          <p:nvPr>
            <p:ph type="title"/>
          </p:nvPr>
        </p:nvSpPr>
        <p:spPr>
          <a:xfrm>
            <a:off x="916516" y="116632"/>
            <a:ext cx="10358967" cy="1197864"/>
          </a:xfrm>
        </p:spPr>
        <p:txBody>
          <a:bodyPr/>
          <a:lstStyle/>
          <a:p>
            <a:r>
              <a:rPr lang="en-US" sz="3200" dirty="0">
                <a:solidFill>
                  <a:srgbClr val="0432FF"/>
                </a:solidFill>
              </a:rPr>
              <a:t>Dr Jhaveri — Disclosures</a:t>
            </a:r>
            <a:br>
              <a:rPr lang="en-US" sz="3200" dirty="0">
                <a:solidFill>
                  <a:srgbClr val="0432FF"/>
                </a:solidFill>
              </a:rPr>
            </a:br>
            <a:r>
              <a:rPr lang="en-US" sz="3200" dirty="0">
                <a:solidFill>
                  <a:srgbClr val="0432FF"/>
                </a:solidFill>
              </a:rPr>
              <a:t>Survey Participant</a:t>
            </a:r>
          </a:p>
        </p:txBody>
      </p:sp>
      <p:graphicFrame>
        <p:nvGraphicFramePr>
          <p:cNvPr id="5" name="Content Placeholder 3">
            <a:extLst>
              <a:ext uri="{FF2B5EF4-FFF2-40B4-BE49-F238E27FC236}">
                <a16:creationId xmlns:a16="http://schemas.microsoft.com/office/drawing/2014/main" id="{12DF7C08-1AD3-197C-D8D9-C82533EEF3B9}"/>
              </a:ext>
            </a:extLst>
          </p:cNvPr>
          <p:cNvGraphicFramePr>
            <a:graphicFrameLocks/>
          </p:cNvGraphicFramePr>
          <p:nvPr/>
        </p:nvGraphicFramePr>
        <p:xfrm>
          <a:off x="916517" y="1556792"/>
          <a:ext cx="10785922" cy="3960440"/>
        </p:xfrm>
        <a:graphic>
          <a:graphicData uri="http://schemas.openxmlformats.org/drawingml/2006/table">
            <a:tbl>
              <a:tblPr firstRow="1" bandRow="1">
                <a:tableStyleId>{F2DE63D5-997A-4646-A377-4702673A728D}</a:tableStyleId>
              </a:tblPr>
              <a:tblGrid>
                <a:gridCol w="2659203">
                  <a:extLst>
                    <a:ext uri="{9D8B030D-6E8A-4147-A177-3AD203B41FA5}">
                      <a16:colId xmlns:a16="http://schemas.microsoft.com/office/drawing/2014/main" val="20000"/>
                    </a:ext>
                  </a:extLst>
                </a:gridCol>
                <a:gridCol w="8126719">
                  <a:extLst>
                    <a:ext uri="{9D8B030D-6E8A-4147-A177-3AD203B41FA5}">
                      <a16:colId xmlns:a16="http://schemas.microsoft.com/office/drawing/2014/main" val="20001"/>
                    </a:ext>
                  </a:extLst>
                </a:gridCol>
              </a:tblGrid>
              <a:tr h="1569395">
                <a:tc>
                  <a:txBody>
                    <a:bodyPr/>
                    <a:lstStyle/>
                    <a:p>
                      <a:r>
                        <a:rPr lang="en-US" sz="1800" b="1" kern="1200" dirty="0">
                          <a:solidFill>
                            <a:schemeClr val="tx1"/>
                          </a:solidFill>
                          <a:effectLst/>
                          <a:latin typeface="+mn-lt"/>
                          <a:ea typeface="+mn-ea"/>
                          <a:cs typeface="+mn-cs"/>
                        </a:rPr>
                        <a:t>Consultant/Advisory Board Roles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Bicycle Therapeutics, Blueprint Medicines, Daiichi Sankyo Inc, Eisai Inc, Genentech, a member of the Roche Group, Gilead Sciences Inc, </a:t>
                      </a:r>
                      <a:r>
                        <a:rPr lang="en-US" sz="1800" b="0" kern="1200" dirty="0" err="1">
                          <a:solidFill>
                            <a:schemeClr val="tx1"/>
                          </a:solidFill>
                          <a:effectLst/>
                          <a:latin typeface="+mn-lt"/>
                          <a:ea typeface="+mn-ea"/>
                          <a:cs typeface="+mn-cs"/>
                        </a:rPr>
                        <a:t>Loxo</a:t>
                      </a:r>
                      <a:r>
                        <a:rPr lang="en-US" sz="1800" b="0" kern="1200" dirty="0">
                          <a:solidFill>
                            <a:schemeClr val="tx1"/>
                          </a:solidFill>
                          <a:effectLst/>
                          <a:latin typeface="+mn-lt"/>
                          <a:ea typeface="+mn-ea"/>
                          <a:cs typeface="+mn-cs"/>
                        </a:rPr>
                        <a:t> Oncology Inc, a wholly owned subsidiary of Eli Lilly &amp; Company, Menarini Group, Novartis, Olema Oncology, Pfizer Inc, </a:t>
                      </a:r>
                      <a:r>
                        <a:rPr lang="en-US" sz="1800" b="0" kern="1200" dirty="0" err="1">
                          <a:solidFill>
                            <a:schemeClr val="tx1"/>
                          </a:solidFill>
                          <a:effectLst/>
                          <a:latin typeface="+mn-lt"/>
                          <a:ea typeface="+mn-ea"/>
                          <a:cs typeface="+mn-cs"/>
                        </a:rPr>
                        <a:t>RayzeBio</a:t>
                      </a:r>
                      <a:r>
                        <a:rPr lang="en-US" sz="1800" b="0" kern="1200" dirty="0">
                          <a:solidFill>
                            <a:schemeClr val="tx1"/>
                          </a:solidFill>
                          <a:effectLst/>
                          <a:latin typeface="+mn-lt"/>
                          <a:ea typeface="+mn-ea"/>
                          <a:cs typeface="+mn-cs"/>
                        </a:rPr>
                        <a:t> Inc, Scorpion Therapeutics, </a:t>
                      </a:r>
                      <a:r>
                        <a:rPr lang="en-US" sz="1800" b="0" kern="1200" dirty="0" err="1">
                          <a:solidFill>
                            <a:schemeClr val="tx1"/>
                          </a:solidFill>
                          <a:effectLst/>
                          <a:latin typeface="+mn-lt"/>
                          <a:ea typeface="+mn-ea"/>
                          <a:cs typeface="+mn-cs"/>
                        </a:rPr>
                        <a:t>Stemline</a:t>
                      </a:r>
                      <a:r>
                        <a:rPr lang="en-US" sz="1800" b="0" kern="1200" dirty="0">
                          <a:solidFill>
                            <a:schemeClr val="tx1"/>
                          </a:solidFill>
                          <a:effectLst/>
                          <a:latin typeface="+mn-lt"/>
                          <a:ea typeface="+mn-ea"/>
                          <a:cs typeface="+mn-cs"/>
                        </a:rPr>
                        <a:t> Therapeutics Inc, </a:t>
                      </a:r>
                      <a:r>
                        <a:rPr lang="en-US" sz="1800" b="0" kern="1200" dirty="0" err="1">
                          <a:solidFill>
                            <a:schemeClr val="tx1"/>
                          </a:solidFill>
                          <a:effectLst/>
                          <a:latin typeface="+mn-lt"/>
                          <a:ea typeface="+mn-ea"/>
                          <a:cs typeface="+mn-cs"/>
                        </a:rPr>
                        <a:t>Zymeworks</a:t>
                      </a:r>
                      <a:r>
                        <a:rPr lang="en-US" sz="18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270463">
                <a:tc>
                  <a:txBody>
                    <a:bodyPr/>
                    <a:lstStyle/>
                    <a:p>
                      <a:r>
                        <a:rPr lang="en-US" sz="1800" b="1" kern="1200" dirty="0">
                          <a:solidFill>
                            <a:schemeClr val="tx1"/>
                          </a:solidFill>
                          <a:effectLst/>
                          <a:latin typeface="+mn-lt"/>
                          <a:ea typeface="+mn-ea"/>
                          <a:cs typeface="+mn-cs"/>
                        </a:rPr>
                        <a:t>Research Funding (Support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Blueprint Medicines, Eisai Inc, Genentech, a member of the Roche Group, Gilead Sciences Inc, </a:t>
                      </a:r>
                      <a:r>
                        <a:rPr lang="en-US" sz="1800" b="0" kern="1200" dirty="0" err="1">
                          <a:solidFill>
                            <a:schemeClr val="tx1"/>
                          </a:solidFill>
                          <a:effectLst/>
                          <a:latin typeface="+mn-lt"/>
                          <a:ea typeface="+mn-ea"/>
                          <a:cs typeface="+mn-cs"/>
                        </a:rPr>
                        <a:t>Loxo</a:t>
                      </a:r>
                      <a:r>
                        <a:rPr lang="en-US" sz="1800" b="0" kern="1200" dirty="0">
                          <a:solidFill>
                            <a:schemeClr val="tx1"/>
                          </a:solidFill>
                          <a:effectLst/>
                          <a:latin typeface="+mn-lt"/>
                          <a:ea typeface="+mn-ea"/>
                          <a:cs typeface="+mn-cs"/>
                        </a:rPr>
                        <a:t> Oncology Inc, a wholly owned subsidiary of Eli Lilly &amp; Company, Merck, Novartis, Pfizer Inc, Puma Biotechnology Inc, </a:t>
                      </a:r>
                      <a:r>
                        <a:rPr lang="en-US" sz="1800" b="0" kern="1200" dirty="0" err="1">
                          <a:solidFill>
                            <a:schemeClr val="tx1"/>
                          </a:solidFill>
                          <a:effectLst/>
                          <a:latin typeface="+mn-lt"/>
                          <a:ea typeface="+mn-ea"/>
                          <a:cs typeface="+mn-cs"/>
                        </a:rPr>
                        <a:t>RayzeBio</a:t>
                      </a:r>
                      <a:r>
                        <a:rPr lang="en-US" sz="1800" b="0" kern="1200" dirty="0">
                          <a:solidFill>
                            <a:schemeClr val="tx1"/>
                          </a:solidFill>
                          <a:effectLst/>
                          <a:latin typeface="+mn-lt"/>
                          <a:ea typeface="+mn-ea"/>
                          <a:cs typeface="+mn-cs"/>
                        </a:rPr>
                        <a:t> Inc, Scorpion Therapeutics, </a:t>
                      </a:r>
                      <a:r>
                        <a:rPr lang="en-US" sz="1800" b="0" kern="1200" dirty="0" err="1">
                          <a:solidFill>
                            <a:schemeClr val="tx1"/>
                          </a:solidFill>
                          <a:effectLst/>
                          <a:latin typeface="+mn-lt"/>
                          <a:ea typeface="+mn-ea"/>
                          <a:cs typeface="+mn-cs"/>
                        </a:rPr>
                        <a:t>Zymeworks</a:t>
                      </a:r>
                      <a:r>
                        <a:rPr lang="en-US" sz="18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57226047"/>
                  </a:ext>
                </a:extLst>
              </a:tr>
              <a:tr h="1120582">
                <a:tc>
                  <a:txBody>
                    <a:bodyPr/>
                    <a:lstStyle/>
                    <a:p>
                      <a:r>
                        <a:rPr lang="en-US" sz="1800" b="1" kern="1200" dirty="0">
                          <a:solidFill>
                            <a:schemeClr val="tx1"/>
                          </a:solidFill>
                          <a:effectLst/>
                          <a:latin typeface="+mn-lt"/>
                          <a:ea typeface="+mn-ea"/>
                          <a:cs typeface="+mn-cs"/>
                        </a:rPr>
                        <a:t>Travel and Accommodations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Genentech, a member of the Roche Group, Gilead Sciences Inc, Lilly,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811965981"/>
                  </a:ext>
                </a:extLst>
              </a:tr>
            </a:tbl>
          </a:graphicData>
        </a:graphic>
      </p:graphicFrame>
    </p:spTree>
    <p:custDataLst>
      <p:tags r:id="rId1"/>
    </p:custDataLst>
    <p:extLst>
      <p:ext uri="{BB962C8B-B14F-4D97-AF65-F5344CB8AC3E}">
        <p14:creationId xmlns:p14="http://schemas.microsoft.com/office/powerpoint/2010/main" val="40811014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755532" y="3561927"/>
            <a:ext cx="1464310" cy="239395"/>
          </a:xfrm>
          <a:prstGeom prst="rect">
            <a:avLst/>
          </a:prstGeom>
        </p:spPr>
        <p:txBody>
          <a:bodyPr vert="horz" wrap="square" lIns="0" tIns="13335" rIns="0" bIns="0" rtlCol="0">
            <a:spAutoFit/>
          </a:bodyPr>
          <a:lstStyle/>
          <a:p>
            <a:pPr marL="381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0" cap="none" spc="-10" normalizeH="0" baseline="0" noProof="0" dirty="0">
                <a:ln>
                  <a:noFill/>
                </a:ln>
                <a:solidFill>
                  <a:srgbClr val="213341"/>
                </a:solidFill>
                <a:effectLst/>
                <a:uLnTx/>
                <a:uFillTx/>
                <a:latin typeface="Calibri"/>
                <a:ea typeface="+mn-ea"/>
                <a:cs typeface="Calibri"/>
              </a:rPr>
              <a:t>&gt;12-</a:t>
            </a:r>
            <a:r>
              <a:rPr kumimoji="0" sz="1400" b="1" i="0" u="none" strike="noStrike" kern="0" cap="none" spc="0" normalizeH="0" baseline="0" noProof="0" dirty="0">
                <a:ln>
                  <a:noFill/>
                </a:ln>
                <a:solidFill>
                  <a:srgbClr val="213341"/>
                </a:solidFill>
                <a:effectLst/>
                <a:uLnTx/>
                <a:uFillTx/>
                <a:latin typeface="Calibri"/>
                <a:ea typeface="+mn-ea"/>
                <a:cs typeface="Calibri"/>
              </a:rPr>
              <a:t>month</a:t>
            </a:r>
            <a:r>
              <a:rPr kumimoji="0" sz="1400" b="1" i="0" u="none" strike="noStrike" kern="0" cap="none" spc="-35" normalizeH="0" baseline="0" noProof="0" dirty="0">
                <a:ln>
                  <a:noFill/>
                </a:ln>
                <a:solidFill>
                  <a:srgbClr val="213341"/>
                </a:solidFill>
                <a:effectLst/>
                <a:uLnTx/>
                <a:uFillTx/>
                <a:latin typeface="Calibri"/>
                <a:ea typeface="+mn-ea"/>
                <a:cs typeface="Calibri"/>
              </a:rPr>
              <a:t> </a:t>
            </a:r>
            <a:r>
              <a:rPr kumimoji="0" sz="1400" b="1" i="0" u="none" strike="noStrike" kern="0" cap="none" spc="0" normalizeH="0" baseline="0" noProof="0" dirty="0">
                <a:ln>
                  <a:noFill/>
                </a:ln>
                <a:solidFill>
                  <a:srgbClr val="213341"/>
                </a:solidFill>
                <a:effectLst/>
                <a:uLnTx/>
                <a:uFillTx/>
                <a:latin typeface="Calibri"/>
                <a:ea typeface="+mn-ea"/>
                <a:cs typeface="Calibri"/>
              </a:rPr>
              <a:t>1L</a:t>
            </a:r>
            <a:r>
              <a:rPr kumimoji="0" sz="1400" b="1" i="0" u="none" strike="noStrike" kern="0" cap="none" spc="-5" normalizeH="0" baseline="0" noProof="0" dirty="0">
                <a:ln>
                  <a:noFill/>
                </a:ln>
                <a:solidFill>
                  <a:srgbClr val="213341"/>
                </a:solidFill>
                <a:effectLst/>
                <a:uLnTx/>
                <a:uFillTx/>
                <a:latin typeface="Calibri"/>
                <a:ea typeface="+mn-ea"/>
                <a:cs typeface="Calibri"/>
              </a:rPr>
              <a:t> </a:t>
            </a:r>
            <a:r>
              <a:rPr kumimoji="0" sz="1400" b="1" i="0" u="none" strike="noStrike" kern="0" cap="none" spc="-20" normalizeH="0" baseline="0" noProof="0" dirty="0">
                <a:ln>
                  <a:noFill/>
                </a:ln>
                <a:solidFill>
                  <a:srgbClr val="213341"/>
                </a:solidFill>
                <a:effectLst/>
                <a:uLnTx/>
                <a:uFillTx/>
                <a:latin typeface="Calibri"/>
                <a:ea typeface="+mn-ea"/>
                <a:cs typeface="Calibri"/>
              </a:rPr>
              <a:t>TTP</a:t>
            </a:r>
            <a:r>
              <a:rPr kumimoji="0" sz="1350" b="1" i="0" u="none" strike="noStrike" kern="0" cap="none" spc="-30" normalizeH="0" baseline="24691" noProof="0" dirty="0">
                <a:ln>
                  <a:noFill/>
                </a:ln>
                <a:solidFill>
                  <a:srgbClr val="213341"/>
                </a:solidFill>
                <a:effectLst/>
                <a:uLnTx/>
                <a:uFillTx/>
                <a:latin typeface="Calibri"/>
                <a:ea typeface="+mn-ea"/>
                <a:cs typeface="Calibri"/>
              </a:rPr>
              <a:t>a</a:t>
            </a:r>
            <a:endParaRPr kumimoji="0" sz="1350" b="0" i="0" u="none" strike="noStrike" kern="0" cap="none" spc="0" normalizeH="0" baseline="24691" noProof="0">
              <a:ln>
                <a:noFill/>
              </a:ln>
              <a:solidFill>
                <a:sysClr val="windowText" lastClr="000000"/>
              </a:solidFill>
              <a:effectLst/>
              <a:uLnTx/>
              <a:uFillTx/>
              <a:latin typeface="Calibri"/>
              <a:ea typeface="+mn-ea"/>
              <a:cs typeface="Calibri"/>
            </a:endParaRPr>
          </a:p>
        </p:txBody>
      </p:sp>
      <p:sp>
        <p:nvSpPr>
          <p:cNvPr id="3" name="object 3"/>
          <p:cNvSpPr txBox="1">
            <a:spLocks noGrp="1"/>
          </p:cNvSpPr>
          <p:nvPr>
            <p:ph type="title"/>
          </p:nvPr>
        </p:nvSpPr>
        <p:spPr>
          <a:xfrm>
            <a:off x="301942" y="9141"/>
            <a:ext cx="11590020" cy="835660"/>
          </a:xfrm>
          <a:prstGeom prst="rect">
            <a:avLst/>
          </a:prstGeom>
        </p:spPr>
        <p:txBody>
          <a:bodyPr vert="horz" wrap="square" lIns="0" tIns="60960" rIns="0" bIns="0" rtlCol="0">
            <a:spAutoFit/>
          </a:bodyPr>
          <a:lstStyle/>
          <a:p>
            <a:pPr marL="2529840" marR="5080" indent="-2517775">
              <a:lnSpc>
                <a:spcPts val="3020"/>
              </a:lnSpc>
              <a:spcBef>
                <a:spcPts val="480"/>
              </a:spcBef>
            </a:pPr>
            <a:r>
              <a:rPr sz="2800" spc="-40" dirty="0"/>
              <a:t>DESTINY-</a:t>
            </a:r>
            <a:r>
              <a:rPr sz="2800" dirty="0"/>
              <a:t>Breast06</a:t>
            </a:r>
            <a:r>
              <a:rPr sz="2800" spc="-5" dirty="0"/>
              <a:t> </a:t>
            </a:r>
            <a:r>
              <a:rPr sz="2800" dirty="0"/>
              <a:t>(phase</a:t>
            </a:r>
            <a:r>
              <a:rPr sz="2800" spc="-25" dirty="0"/>
              <a:t> </a:t>
            </a:r>
            <a:r>
              <a:rPr sz="2800" dirty="0"/>
              <a:t>3):</a:t>
            </a:r>
            <a:r>
              <a:rPr sz="2800" spc="-50" dirty="0"/>
              <a:t> </a:t>
            </a:r>
            <a:r>
              <a:rPr sz="2800" spc="-105" dirty="0"/>
              <a:t>T-</a:t>
            </a:r>
            <a:r>
              <a:rPr sz="2800" dirty="0"/>
              <a:t>DXd</a:t>
            </a:r>
            <a:r>
              <a:rPr sz="2800" spc="-35" dirty="0"/>
              <a:t> </a:t>
            </a:r>
            <a:r>
              <a:rPr sz="2800" dirty="0"/>
              <a:t>Efficacy</a:t>
            </a:r>
            <a:r>
              <a:rPr sz="2800" spc="-50" dirty="0"/>
              <a:t> </a:t>
            </a:r>
            <a:r>
              <a:rPr sz="2800" dirty="0"/>
              <a:t>by</a:t>
            </a:r>
            <a:r>
              <a:rPr sz="2800" spc="-40" dirty="0"/>
              <a:t> </a:t>
            </a:r>
            <a:r>
              <a:rPr sz="2800" dirty="0"/>
              <a:t>Time</a:t>
            </a:r>
            <a:r>
              <a:rPr sz="2800" spc="-50" dirty="0"/>
              <a:t> </a:t>
            </a:r>
            <a:r>
              <a:rPr sz="2800" dirty="0"/>
              <a:t>to</a:t>
            </a:r>
            <a:r>
              <a:rPr sz="2800" spc="-55" dirty="0"/>
              <a:t> </a:t>
            </a:r>
            <a:r>
              <a:rPr sz="2800" spc="-10" dirty="0"/>
              <a:t>Progression </a:t>
            </a:r>
            <a:r>
              <a:rPr sz="2800" dirty="0"/>
              <a:t>on</a:t>
            </a:r>
            <a:r>
              <a:rPr sz="2800" spc="-40" dirty="0"/>
              <a:t> </a:t>
            </a:r>
            <a:r>
              <a:rPr sz="2800" dirty="0"/>
              <a:t>1L</a:t>
            </a:r>
            <a:r>
              <a:rPr sz="2800" spc="-85" dirty="0"/>
              <a:t> </a:t>
            </a:r>
            <a:r>
              <a:rPr sz="2800" dirty="0"/>
              <a:t>ET</a:t>
            </a:r>
            <a:r>
              <a:rPr sz="2800" spc="-40" dirty="0"/>
              <a:t> </a:t>
            </a:r>
            <a:r>
              <a:rPr sz="2800" dirty="0"/>
              <a:t>+</a:t>
            </a:r>
            <a:r>
              <a:rPr sz="2800" spc="-40" dirty="0"/>
              <a:t> </a:t>
            </a:r>
            <a:r>
              <a:rPr sz="2800" dirty="0"/>
              <a:t>CDK4/6</a:t>
            </a:r>
            <a:r>
              <a:rPr lang="en-US" sz="2800" dirty="0"/>
              <a:t> inhibitor </a:t>
            </a:r>
            <a:endParaRPr sz="2800" dirty="0"/>
          </a:p>
        </p:txBody>
      </p:sp>
      <p:sp>
        <p:nvSpPr>
          <p:cNvPr id="5" name="object 5"/>
          <p:cNvSpPr txBox="1"/>
          <p:nvPr/>
        </p:nvSpPr>
        <p:spPr>
          <a:xfrm>
            <a:off x="1151431" y="1029011"/>
            <a:ext cx="60610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0" cap="none" spc="0" normalizeH="0" baseline="0" noProof="0" dirty="0">
                <a:ln>
                  <a:noFill/>
                </a:ln>
                <a:solidFill>
                  <a:srgbClr val="213341"/>
                </a:solidFill>
                <a:effectLst/>
                <a:uLnTx/>
                <a:uFillTx/>
                <a:latin typeface="Calibri"/>
                <a:ea typeface="+mn-ea"/>
                <a:cs typeface="Calibri"/>
              </a:rPr>
              <a:t>PFS</a:t>
            </a:r>
            <a:r>
              <a:rPr kumimoji="0" sz="1800" b="1" i="0" u="none" strike="noStrike" kern="0" cap="none" spc="-20"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by</a:t>
            </a:r>
            <a:r>
              <a:rPr kumimoji="0" sz="1800" b="1" i="0" u="none" strike="noStrike" kern="0" cap="none" spc="-20"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time</a:t>
            </a:r>
            <a:r>
              <a:rPr kumimoji="0" sz="1800" b="1" i="0" u="none" strike="noStrike" kern="0" cap="none" spc="-30"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to</a:t>
            </a:r>
            <a:r>
              <a:rPr kumimoji="0" sz="1800" b="1" i="0" u="none" strike="noStrike" kern="0" cap="none" spc="-30"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progression</a:t>
            </a:r>
            <a:r>
              <a:rPr kumimoji="0" sz="1800" b="1" i="0" u="none" strike="noStrike" kern="0" cap="none" spc="-25"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on</a:t>
            </a:r>
            <a:r>
              <a:rPr kumimoji="0" sz="1800" b="1" i="0" u="none" strike="noStrike" kern="0" cap="none" spc="-20"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1L</a:t>
            </a:r>
            <a:r>
              <a:rPr kumimoji="0" sz="1800" b="1" i="0" u="none" strike="noStrike" kern="0" cap="none" spc="-40"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ET</a:t>
            </a:r>
            <a:r>
              <a:rPr kumimoji="0" sz="1800" b="1" i="0" u="none" strike="noStrike" kern="0" cap="none" spc="-25"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a:t>
            </a:r>
            <a:r>
              <a:rPr kumimoji="0" sz="1800" b="1" i="0" u="none" strike="noStrike" kern="0" cap="none" spc="-15"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CDK4/6i</a:t>
            </a:r>
            <a:r>
              <a:rPr kumimoji="0" sz="1800" b="1" i="0" u="none" strike="noStrike" kern="0" cap="none" spc="-5"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and</a:t>
            </a:r>
            <a:r>
              <a:rPr kumimoji="0" sz="1800" b="1" i="0" u="none" strike="noStrike" kern="0" cap="none" spc="-25" normalizeH="0" baseline="0" noProof="0" dirty="0">
                <a:ln>
                  <a:noFill/>
                </a:ln>
                <a:solidFill>
                  <a:srgbClr val="213341"/>
                </a:solidFill>
                <a:effectLst/>
                <a:uLnTx/>
                <a:uFillTx/>
                <a:latin typeface="Calibri"/>
                <a:ea typeface="+mn-ea"/>
                <a:cs typeface="Calibri"/>
              </a:rPr>
              <a:t> </a:t>
            </a:r>
            <a:r>
              <a:rPr kumimoji="0" sz="1800" b="1" i="0" u="none" strike="noStrike" kern="0" cap="none" spc="0" normalizeH="0" baseline="0" noProof="0" dirty="0">
                <a:ln>
                  <a:noFill/>
                </a:ln>
                <a:solidFill>
                  <a:srgbClr val="213341"/>
                </a:solidFill>
                <a:effectLst/>
                <a:uLnTx/>
                <a:uFillTx/>
                <a:latin typeface="Calibri"/>
                <a:ea typeface="+mn-ea"/>
                <a:cs typeface="Calibri"/>
              </a:rPr>
              <a:t>ET</a:t>
            </a:r>
            <a:r>
              <a:rPr kumimoji="0" sz="1800" b="1" i="0" u="none" strike="noStrike" kern="0" cap="none" spc="-25" normalizeH="0" baseline="0" noProof="0" dirty="0">
                <a:ln>
                  <a:noFill/>
                </a:ln>
                <a:solidFill>
                  <a:srgbClr val="213341"/>
                </a:solidFill>
                <a:effectLst/>
                <a:uLnTx/>
                <a:uFillTx/>
                <a:latin typeface="Calibri"/>
                <a:ea typeface="+mn-ea"/>
                <a:cs typeface="Calibri"/>
              </a:rPr>
              <a:t> </a:t>
            </a:r>
            <a:r>
              <a:rPr kumimoji="0" sz="1800" b="1" i="0" u="none" strike="noStrike" kern="0" cap="none" spc="-10" normalizeH="0" baseline="0" noProof="0" dirty="0">
                <a:ln>
                  <a:noFill/>
                </a:ln>
                <a:solidFill>
                  <a:srgbClr val="213341"/>
                </a:solidFill>
                <a:effectLst/>
                <a:uLnTx/>
                <a:uFillTx/>
                <a:latin typeface="Calibri"/>
                <a:ea typeface="+mn-ea"/>
                <a:cs typeface="Calibri"/>
              </a:rPr>
              <a:t>resistance</a:t>
            </a:r>
            <a:endParaRPr kumimoji="0" sz="1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6" name="object 6"/>
          <p:cNvSpPr txBox="1"/>
          <p:nvPr/>
        </p:nvSpPr>
        <p:spPr>
          <a:xfrm>
            <a:off x="1857074" y="1418333"/>
            <a:ext cx="1372870" cy="239395"/>
          </a:xfrm>
          <a:prstGeom prst="rect">
            <a:avLst/>
          </a:prstGeom>
        </p:spPr>
        <p:txBody>
          <a:bodyPr vert="horz" wrap="square" lIns="0" tIns="13335" rIns="0" bIns="0" rtlCol="0">
            <a:spAutoFit/>
          </a:bodyPr>
          <a:lstStyle/>
          <a:p>
            <a:pPr marL="381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0" cap="none" spc="-10" normalizeH="0" baseline="0" noProof="0" dirty="0">
                <a:ln>
                  <a:noFill/>
                </a:ln>
                <a:solidFill>
                  <a:srgbClr val="213341"/>
                </a:solidFill>
                <a:effectLst/>
                <a:uLnTx/>
                <a:uFillTx/>
                <a:latin typeface="Calibri"/>
                <a:ea typeface="+mn-ea"/>
                <a:cs typeface="Calibri"/>
              </a:rPr>
              <a:t>&lt;6-</a:t>
            </a:r>
            <a:r>
              <a:rPr kumimoji="0" sz="1400" b="1" i="0" u="none" strike="noStrike" kern="0" cap="none" spc="0" normalizeH="0" baseline="0" noProof="0" dirty="0">
                <a:ln>
                  <a:noFill/>
                </a:ln>
                <a:solidFill>
                  <a:srgbClr val="213341"/>
                </a:solidFill>
                <a:effectLst/>
                <a:uLnTx/>
                <a:uFillTx/>
                <a:latin typeface="Calibri"/>
                <a:ea typeface="+mn-ea"/>
                <a:cs typeface="Calibri"/>
              </a:rPr>
              <a:t>month</a:t>
            </a:r>
            <a:r>
              <a:rPr kumimoji="0" sz="1400" b="1" i="0" u="none" strike="noStrike" kern="0" cap="none" spc="-35" normalizeH="0" baseline="0" noProof="0" dirty="0">
                <a:ln>
                  <a:noFill/>
                </a:ln>
                <a:solidFill>
                  <a:srgbClr val="213341"/>
                </a:solidFill>
                <a:effectLst/>
                <a:uLnTx/>
                <a:uFillTx/>
                <a:latin typeface="Calibri"/>
                <a:ea typeface="+mn-ea"/>
                <a:cs typeface="Calibri"/>
              </a:rPr>
              <a:t> </a:t>
            </a:r>
            <a:r>
              <a:rPr kumimoji="0" sz="1400" b="1" i="0" u="none" strike="noStrike" kern="0" cap="none" spc="0" normalizeH="0" baseline="0" noProof="0" dirty="0">
                <a:ln>
                  <a:noFill/>
                </a:ln>
                <a:solidFill>
                  <a:srgbClr val="213341"/>
                </a:solidFill>
                <a:effectLst/>
                <a:uLnTx/>
                <a:uFillTx/>
                <a:latin typeface="Calibri"/>
                <a:ea typeface="+mn-ea"/>
                <a:cs typeface="Calibri"/>
              </a:rPr>
              <a:t>1L</a:t>
            </a:r>
            <a:r>
              <a:rPr kumimoji="0" sz="1400" b="1" i="0" u="none" strike="noStrike" kern="0" cap="none" spc="-15" normalizeH="0" baseline="0" noProof="0" dirty="0">
                <a:ln>
                  <a:noFill/>
                </a:ln>
                <a:solidFill>
                  <a:srgbClr val="213341"/>
                </a:solidFill>
                <a:effectLst/>
                <a:uLnTx/>
                <a:uFillTx/>
                <a:latin typeface="Calibri"/>
                <a:ea typeface="+mn-ea"/>
                <a:cs typeface="Calibri"/>
              </a:rPr>
              <a:t> </a:t>
            </a:r>
            <a:r>
              <a:rPr kumimoji="0" sz="1400" b="1" i="0" u="none" strike="noStrike" kern="0" cap="none" spc="-20" normalizeH="0" baseline="0" noProof="0" dirty="0">
                <a:ln>
                  <a:noFill/>
                </a:ln>
                <a:solidFill>
                  <a:srgbClr val="213341"/>
                </a:solidFill>
                <a:effectLst/>
                <a:uLnTx/>
                <a:uFillTx/>
                <a:latin typeface="Calibri"/>
                <a:ea typeface="+mn-ea"/>
                <a:cs typeface="Calibri"/>
              </a:rPr>
              <a:t>TTP</a:t>
            </a:r>
            <a:r>
              <a:rPr kumimoji="0" sz="1350" b="1" i="0" u="none" strike="noStrike" kern="0" cap="none" spc="-30" normalizeH="0" baseline="24691" noProof="0" dirty="0">
                <a:ln>
                  <a:noFill/>
                </a:ln>
                <a:solidFill>
                  <a:srgbClr val="213341"/>
                </a:solidFill>
                <a:effectLst/>
                <a:uLnTx/>
                <a:uFillTx/>
                <a:latin typeface="Calibri"/>
                <a:ea typeface="+mn-ea"/>
                <a:cs typeface="Calibri"/>
              </a:rPr>
              <a:t>a</a:t>
            </a:r>
            <a:endParaRPr kumimoji="0" sz="1350" b="0" i="0" u="none" strike="noStrike" kern="0" cap="none" spc="0" normalizeH="0" baseline="24691" noProof="0">
              <a:ln>
                <a:noFill/>
              </a:ln>
              <a:solidFill>
                <a:sysClr val="windowText" lastClr="000000"/>
              </a:solidFill>
              <a:effectLst/>
              <a:uLnTx/>
              <a:uFillTx/>
              <a:latin typeface="Calibri"/>
              <a:ea typeface="+mn-ea"/>
              <a:cs typeface="Calibri"/>
            </a:endParaRPr>
          </a:p>
        </p:txBody>
      </p:sp>
      <p:sp>
        <p:nvSpPr>
          <p:cNvPr id="7" name="object 7"/>
          <p:cNvSpPr/>
          <p:nvPr/>
        </p:nvSpPr>
        <p:spPr>
          <a:xfrm>
            <a:off x="945911" y="1494887"/>
            <a:ext cx="1829435" cy="1471295"/>
          </a:xfrm>
          <a:custGeom>
            <a:avLst/>
            <a:gdLst/>
            <a:ahLst/>
            <a:cxnLst/>
            <a:rect l="l" t="t" r="r" b="b"/>
            <a:pathLst>
              <a:path w="1829435" h="1471295">
                <a:moveTo>
                  <a:pt x="0" y="0"/>
                </a:moveTo>
                <a:lnTo>
                  <a:pt x="12801" y="0"/>
                </a:lnTo>
                <a:lnTo>
                  <a:pt x="12801" y="24930"/>
                </a:lnTo>
                <a:lnTo>
                  <a:pt x="56362" y="24930"/>
                </a:lnTo>
                <a:lnTo>
                  <a:pt x="56362" y="49860"/>
                </a:lnTo>
                <a:lnTo>
                  <a:pt x="61493" y="49860"/>
                </a:lnTo>
                <a:lnTo>
                  <a:pt x="61493" y="74777"/>
                </a:lnTo>
                <a:lnTo>
                  <a:pt x="92252" y="74777"/>
                </a:lnTo>
                <a:lnTo>
                  <a:pt x="92252" y="99707"/>
                </a:lnTo>
                <a:lnTo>
                  <a:pt x="94805" y="99707"/>
                </a:lnTo>
                <a:lnTo>
                  <a:pt x="94805" y="125095"/>
                </a:lnTo>
                <a:lnTo>
                  <a:pt x="110159" y="125095"/>
                </a:lnTo>
                <a:lnTo>
                  <a:pt x="110159" y="150482"/>
                </a:lnTo>
                <a:lnTo>
                  <a:pt x="133248" y="150482"/>
                </a:lnTo>
                <a:lnTo>
                  <a:pt x="133248" y="202260"/>
                </a:lnTo>
                <a:lnTo>
                  <a:pt x="169113" y="202260"/>
                </a:lnTo>
                <a:lnTo>
                  <a:pt x="169113" y="228155"/>
                </a:lnTo>
                <a:lnTo>
                  <a:pt x="192163" y="228155"/>
                </a:lnTo>
                <a:lnTo>
                  <a:pt x="192163" y="254038"/>
                </a:lnTo>
                <a:lnTo>
                  <a:pt x="199859" y="254038"/>
                </a:lnTo>
                <a:lnTo>
                  <a:pt x="199859" y="305816"/>
                </a:lnTo>
                <a:lnTo>
                  <a:pt x="210108" y="305816"/>
                </a:lnTo>
                <a:lnTo>
                  <a:pt x="210108" y="357581"/>
                </a:lnTo>
                <a:lnTo>
                  <a:pt x="217779" y="357581"/>
                </a:lnTo>
                <a:lnTo>
                  <a:pt x="217779" y="409397"/>
                </a:lnTo>
                <a:lnTo>
                  <a:pt x="220357" y="409397"/>
                </a:lnTo>
                <a:lnTo>
                  <a:pt x="220357" y="435292"/>
                </a:lnTo>
                <a:lnTo>
                  <a:pt x="225475" y="435292"/>
                </a:lnTo>
                <a:lnTo>
                  <a:pt x="225475" y="461175"/>
                </a:lnTo>
                <a:lnTo>
                  <a:pt x="312585" y="461175"/>
                </a:lnTo>
                <a:lnTo>
                  <a:pt x="312585" y="487718"/>
                </a:lnTo>
                <a:lnTo>
                  <a:pt x="322834" y="487718"/>
                </a:lnTo>
                <a:lnTo>
                  <a:pt x="322834" y="515023"/>
                </a:lnTo>
                <a:lnTo>
                  <a:pt x="325412" y="515023"/>
                </a:lnTo>
                <a:lnTo>
                  <a:pt x="325412" y="542328"/>
                </a:lnTo>
                <a:lnTo>
                  <a:pt x="330530" y="542328"/>
                </a:lnTo>
                <a:lnTo>
                  <a:pt x="330530" y="569645"/>
                </a:lnTo>
                <a:lnTo>
                  <a:pt x="422770" y="569645"/>
                </a:lnTo>
                <a:lnTo>
                  <a:pt x="422770" y="651573"/>
                </a:lnTo>
                <a:lnTo>
                  <a:pt x="468884" y="651573"/>
                </a:lnTo>
                <a:lnTo>
                  <a:pt x="468884" y="678878"/>
                </a:lnTo>
                <a:lnTo>
                  <a:pt x="489381" y="678878"/>
                </a:lnTo>
                <a:lnTo>
                  <a:pt x="489381" y="708228"/>
                </a:lnTo>
                <a:lnTo>
                  <a:pt x="509879" y="708228"/>
                </a:lnTo>
                <a:lnTo>
                  <a:pt x="509879" y="737565"/>
                </a:lnTo>
                <a:lnTo>
                  <a:pt x="530390" y="737565"/>
                </a:lnTo>
                <a:lnTo>
                  <a:pt x="530390" y="768096"/>
                </a:lnTo>
                <a:lnTo>
                  <a:pt x="538073" y="768096"/>
                </a:lnTo>
                <a:lnTo>
                  <a:pt x="538073" y="798677"/>
                </a:lnTo>
                <a:lnTo>
                  <a:pt x="545744" y="798677"/>
                </a:lnTo>
                <a:lnTo>
                  <a:pt x="545744" y="829208"/>
                </a:lnTo>
                <a:lnTo>
                  <a:pt x="550887" y="829208"/>
                </a:lnTo>
                <a:lnTo>
                  <a:pt x="550887" y="859790"/>
                </a:lnTo>
                <a:lnTo>
                  <a:pt x="630301" y="859790"/>
                </a:lnTo>
                <a:lnTo>
                  <a:pt x="630301" y="924077"/>
                </a:lnTo>
                <a:lnTo>
                  <a:pt x="658495" y="924077"/>
                </a:lnTo>
                <a:lnTo>
                  <a:pt x="658495" y="956271"/>
                </a:lnTo>
                <a:lnTo>
                  <a:pt x="663600" y="956271"/>
                </a:lnTo>
                <a:lnTo>
                  <a:pt x="663600" y="988415"/>
                </a:lnTo>
                <a:lnTo>
                  <a:pt x="666191" y="988415"/>
                </a:lnTo>
                <a:lnTo>
                  <a:pt x="666191" y="1020597"/>
                </a:lnTo>
                <a:lnTo>
                  <a:pt x="737908" y="1020597"/>
                </a:lnTo>
                <a:lnTo>
                  <a:pt x="737908" y="1052753"/>
                </a:lnTo>
                <a:lnTo>
                  <a:pt x="743051" y="1052753"/>
                </a:lnTo>
                <a:lnTo>
                  <a:pt x="743051" y="1084897"/>
                </a:lnTo>
                <a:lnTo>
                  <a:pt x="940320" y="1084897"/>
                </a:lnTo>
                <a:lnTo>
                  <a:pt x="940320" y="1117079"/>
                </a:lnTo>
                <a:lnTo>
                  <a:pt x="1017206" y="1117079"/>
                </a:lnTo>
                <a:lnTo>
                  <a:pt x="1017206" y="1149235"/>
                </a:lnTo>
                <a:lnTo>
                  <a:pt x="1035126" y="1149235"/>
                </a:lnTo>
                <a:lnTo>
                  <a:pt x="1035126" y="1181379"/>
                </a:lnTo>
                <a:lnTo>
                  <a:pt x="1173492" y="1181379"/>
                </a:lnTo>
                <a:lnTo>
                  <a:pt x="1173492" y="1213573"/>
                </a:lnTo>
                <a:lnTo>
                  <a:pt x="1201686" y="1213573"/>
                </a:lnTo>
                <a:lnTo>
                  <a:pt x="1201686" y="1256436"/>
                </a:lnTo>
                <a:lnTo>
                  <a:pt x="1829422" y="1256436"/>
                </a:lnTo>
                <a:lnTo>
                  <a:pt x="1829422" y="1470875"/>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8" name="object 8"/>
          <p:cNvGrpSpPr/>
          <p:nvPr/>
        </p:nvGrpSpPr>
        <p:grpSpPr>
          <a:xfrm>
            <a:off x="881425" y="1487396"/>
            <a:ext cx="1891030" cy="1483995"/>
            <a:chOff x="881425" y="1487396"/>
            <a:chExt cx="1891030" cy="1483995"/>
          </a:xfrm>
        </p:grpSpPr>
        <p:sp>
          <p:nvSpPr>
            <p:cNvPr id="9" name="object 9"/>
            <p:cNvSpPr/>
            <p:nvPr/>
          </p:nvSpPr>
          <p:spPr>
            <a:xfrm>
              <a:off x="1037328" y="1552938"/>
              <a:ext cx="0" cy="72390"/>
            </a:xfrm>
            <a:custGeom>
              <a:avLst/>
              <a:gdLst/>
              <a:ahLst/>
              <a:cxnLst/>
              <a:rect l="l" t="t" r="r" b="b"/>
              <a:pathLst>
                <a:path h="72390">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 name="object 10"/>
            <p:cNvSpPr/>
            <p:nvPr/>
          </p:nvSpPr>
          <p:spPr>
            <a:xfrm>
              <a:off x="1067313" y="1603863"/>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 name="object 11"/>
            <p:cNvSpPr/>
            <p:nvPr/>
          </p:nvSpPr>
          <p:spPr>
            <a:xfrm>
              <a:off x="1182560" y="1918188"/>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 name="object 12"/>
            <p:cNvSpPr/>
            <p:nvPr/>
          </p:nvSpPr>
          <p:spPr>
            <a:xfrm>
              <a:off x="1261805" y="1938691"/>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 name="object 13"/>
            <p:cNvSpPr/>
            <p:nvPr/>
          </p:nvSpPr>
          <p:spPr>
            <a:xfrm>
              <a:off x="1414599" y="2131898"/>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4" name="object 14"/>
            <p:cNvSpPr/>
            <p:nvPr/>
          </p:nvSpPr>
          <p:spPr>
            <a:xfrm>
              <a:off x="1436018" y="2131898"/>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5" name="object 15"/>
            <p:cNvSpPr/>
            <p:nvPr/>
          </p:nvSpPr>
          <p:spPr>
            <a:xfrm>
              <a:off x="1474570" y="2196278"/>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6" name="object 16"/>
            <p:cNvSpPr/>
            <p:nvPr/>
          </p:nvSpPr>
          <p:spPr>
            <a:xfrm>
              <a:off x="1508160" y="2315411"/>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 name="object 17"/>
            <p:cNvSpPr/>
            <p:nvPr/>
          </p:nvSpPr>
          <p:spPr>
            <a:xfrm>
              <a:off x="2131964" y="2664626"/>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 name="object 18"/>
            <p:cNvSpPr/>
            <p:nvPr/>
          </p:nvSpPr>
          <p:spPr>
            <a:xfrm>
              <a:off x="2294737" y="2714156"/>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 name="object 19"/>
            <p:cNvSpPr/>
            <p:nvPr/>
          </p:nvSpPr>
          <p:spPr>
            <a:xfrm>
              <a:off x="2605294" y="2714156"/>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0" name="object 20"/>
            <p:cNvSpPr/>
            <p:nvPr/>
          </p:nvSpPr>
          <p:spPr>
            <a:xfrm>
              <a:off x="2658837" y="2714156"/>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1" name="object 21"/>
            <p:cNvSpPr/>
            <p:nvPr/>
          </p:nvSpPr>
          <p:spPr>
            <a:xfrm>
              <a:off x="2765925" y="2714156"/>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2" name="object 22"/>
            <p:cNvSpPr/>
            <p:nvPr/>
          </p:nvSpPr>
          <p:spPr>
            <a:xfrm>
              <a:off x="887775" y="1493746"/>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 name="object 23"/>
            <p:cNvSpPr/>
            <p:nvPr/>
          </p:nvSpPr>
          <p:spPr>
            <a:xfrm>
              <a:off x="887775" y="1787894"/>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4" name="object 24"/>
            <p:cNvSpPr/>
            <p:nvPr/>
          </p:nvSpPr>
          <p:spPr>
            <a:xfrm>
              <a:off x="887775" y="2082044"/>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5" name="object 25"/>
            <p:cNvSpPr/>
            <p:nvPr/>
          </p:nvSpPr>
          <p:spPr>
            <a:xfrm>
              <a:off x="887775" y="2376192"/>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6" name="object 26"/>
            <p:cNvSpPr/>
            <p:nvPr/>
          </p:nvSpPr>
          <p:spPr>
            <a:xfrm>
              <a:off x="887775" y="2670341"/>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7" name="object 27"/>
            <p:cNvSpPr/>
            <p:nvPr/>
          </p:nvSpPr>
          <p:spPr>
            <a:xfrm>
              <a:off x="887775" y="2964489"/>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28" name="object 28"/>
          <p:cNvSpPr txBox="1"/>
          <p:nvPr/>
        </p:nvSpPr>
        <p:spPr>
          <a:xfrm>
            <a:off x="426487" y="3100527"/>
            <a:ext cx="49212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rgbClr val="213341"/>
                </a:solidFill>
                <a:effectLst/>
                <a:uLnTx/>
                <a:uFillTx/>
                <a:latin typeface="Calibri"/>
                <a:ea typeface="+mn-ea"/>
                <a:cs typeface="Calibri"/>
              </a:rPr>
              <a:t>No.</a:t>
            </a:r>
            <a:r>
              <a:rPr kumimoji="0" sz="900" b="0" i="0" u="none" strike="noStrike" kern="0" cap="none" spc="-15" normalizeH="0" baseline="0" noProof="0" dirty="0">
                <a:ln>
                  <a:noFill/>
                </a:ln>
                <a:solidFill>
                  <a:srgbClr val="213341"/>
                </a:solidFill>
                <a:effectLst/>
                <a:uLnTx/>
                <a:uFillTx/>
                <a:latin typeface="Calibri"/>
                <a:ea typeface="+mn-ea"/>
                <a:cs typeface="Calibri"/>
              </a:rPr>
              <a:t> </a:t>
            </a:r>
            <a:r>
              <a:rPr kumimoji="0" sz="900" b="0" i="0" u="none" strike="noStrike" kern="0" cap="none" spc="0" normalizeH="0" baseline="0" noProof="0" dirty="0">
                <a:ln>
                  <a:noFill/>
                </a:ln>
                <a:solidFill>
                  <a:srgbClr val="213341"/>
                </a:solidFill>
                <a:effectLst/>
                <a:uLnTx/>
                <a:uFillTx/>
                <a:latin typeface="Calibri"/>
                <a:ea typeface="+mn-ea"/>
                <a:cs typeface="Calibri"/>
              </a:rPr>
              <a:t>at</a:t>
            </a:r>
            <a:r>
              <a:rPr kumimoji="0" sz="900" b="0" i="0" u="none" strike="noStrike" kern="0" cap="none" spc="-10" normalizeH="0" baseline="0" noProof="0" dirty="0">
                <a:ln>
                  <a:noFill/>
                </a:ln>
                <a:solidFill>
                  <a:srgbClr val="213341"/>
                </a:solidFill>
                <a:effectLst/>
                <a:uLnTx/>
                <a:uFillTx/>
                <a:latin typeface="Calibri"/>
                <a:ea typeface="+mn-ea"/>
                <a:cs typeface="Calibri"/>
              </a:rPr>
              <a:t> </a:t>
            </a:r>
            <a:r>
              <a:rPr kumimoji="0" sz="900" b="0" i="0" u="none" strike="noStrike" kern="0" cap="none" spc="-20" normalizeH="0" baseline="0" noProof="0" dirty="0">
                <a:ln>
                  <a:noFill/>
                </a:ln>
                <a:solidFill>
                  <a:srgbClr val="213341"/>
                </a:solidFill>
                <a:effectLst/>
                <a:uLnTx/>
                <a:uFillTx/>
                <a:latin typeface="Calibri"/>
                <a:ea typeface="+mn-ea"/>
                <a:cs typeface="Calibri"/>
              </a:rPr>
              <a:t>risk</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29" name="object 29"/>
          <p:cNvSpPr txBox="1"/>
          <p:nvPr/>
        </p:nvSpPr>
        <p:spPr>
          <a:xfrm>
            <a:off x="705835" y="1409506"/>
            <a:ext cx="17018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dirty="0">
                <a:ln>
                  <a:noFill/>
                </a:ln>
                <a:solidFill>
                  <a:srgbClr val="213341"/>
                </a:solidFill>
                <a:effectLst/>
                <a:uLnTx/>
                <a:uFillTx/>
                <a:latin typeface="Calibri"/>
                <a:ea typeface="+mn-ea"/>
                <a:cs typeface="Calibri"/>
              </a:rPr>
              <a:t>1.0</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30" name="object 30"/>
          <p:cNvSpPr txBox="1"/>
          <p:nvPr/>
        </p:nvSpPr>
        <p:spPr>
          <a:xfrm>
            <a:off x="705835" y="1702796"/>
            <a:ext cx="17018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dirty="0">
                <a:ln>
                  <a:noFill/>
                </a:ln>
                <a:solidFill>
                  <a:srgbClr val="213341"/>
                </a:solidFill>
                <a:effectLst/>
                <a:uLnTx/>
                <a:uFillTx/>
                <a:latin typeface="Calibri"/>
                <a:ea typeface="+mn-ea"/>
                <a:cs typeface="Calibri"/>
              </a:rPr>
              <a:t>0.8</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31" name="object 31"/>
          <p:cNvSpPr txBox="1"/>
          <p:nvPr/>
        </p:nvSpPr>
        <p:spPr>
          <a:xfrm>
            <a:off x="705835" y="1996087"/>
            <a:ext cx="17018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dirty="0">
                <a:ln>
                  <a:noFill/>
                </a:ln>
                <a:solidFill>
                  <a:srgbClr val="213341"/>
                </a:solidFill>
                <a:effectLst/>
                <a:uLnTx/>
                <a:uFillTx/>
                <a:latin typeface="Calibri"/>
                <a:ea typeface="+mn-ea"/>
                <a:cs typeface="Calibri"/>
              </a:rPr>
              <a:t>0.6</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32" name="object 32"/>
          <p:cNvSpPr txBox="1"/>
          <p:nvPr/>
        </p:nvSpPr>
        <p:spPr>
          <a:xfrm>
            <a:off x="705835" y="2289376"/>
            <a:ext cx="17018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dirty="0">
                <a:ln>
                  <a:noFill/>
                </a:ln>
                <a:solidFill>
                  <a:srgbClr val="213341"/>
                </a:solidFill>
                <a:effectLst/>
                <a:uLnTx/>
                <a:uFillTx/>
                <a:latin typeface="Calibri"/>
                <a:ea typeface="+mn-ea"/>
                <a:cs typeface="Calibri"/>
              </a:rPr>
              <a:t>0.4</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33" name="object 33"/>
          <p:cNvSpPr txBox="1"/>
          <p:nvPr/>
        </p:nvSpPr>
        <p:spPr>
          <a:xfrm>
            <a:off x="705835" y="2582666"/>
            <a:ext cx="17018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dirty="0">
                <a:ln>
                  <a:noFill/>
                </a:ln>
                <a:solidFill>
                  <a:srgbClr val="213341"/>
                </a:solidFill>
                <a:effectLst/>
                <a:uLnTx/>
                <a:uFillTx/>
                <a:latin typeface="Calibri"/>
                <a:ea typeface="+mn-ea"/>
                <a:cs typeface="Calibri"/>
              </a:rPr>
              <a:t>0.2</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34" name="object 34"/>
          <p:cNvSpPr txBox="1"/>
          <p:nvPr/>
        </p:nvSpPr>
        <p:spPr>
          <a:xfrm>
            <a:off x="705835" y="2875959"/>
            <a:ext cx="17018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dirty="0">
                <a:ln>
                  <a:noFill/>
                </a:ln>
                <a:solidFill>
                  <a:srgbClr val="213341"/>
                </a:solidFill>
                <a:effectLst/>
                <a:uLnTx/>
                <a:uFillTx/>
                <a:latin typeface="Calibri"/>
                <a:ea typeface="+mn-ea"/>
                <a:cs typeface="Calibri"/>
              </a:rPr>
              <a:t>0.0</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p:txBody>
      </p:sp>
      <p:grpSp>
        <p:nvGrpSpPr>
          <p:cNvPr id="35" name="object 35"/>
          <p:cNvGrpSpPr/>
          <p:nvPr/>
        </p:nvGrpSpPr>
        <p:grpSpPr>
          <a:xfrm>
            <a:off x="938325" y="2962020"/>
            <a:ext cx="3057525" cy="56515"/>
            <a:chOff x="938325" y="2962020"/>
            <a:chExt cx="3057525" cy="56515"/>
          </a:xfrm>
        </p:grpSpPr>
        <p:sp>
          <p:nvSpPr>
            <p:cNvPr id="36" name="object 36"/>
            <p:cNvSpPr/>
            <p:nvPr/>
          </p:nvSpPr>
          <p:spPr>
            <a:xfrm>
              <a:off x="944675"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37" name="object 37"/>
            <p:cNvSpPr/>
            <p:nvPr/>
          </p:nvSpPr>
          <p:spPr>
            <a:xfrm>
              <a:off x="1181326"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38" name="object 38"/>
            <p:cNvSpPr/>
            <p:nvPr/>
          </p:nvSpPr>
          <p:spPr>
            <a:xfrm>
              <a:off x="1417648"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39" name="object 39"/>
            <p:cNvSpPr/>
            <p:nvPr/>
          </p:nvSpPr>
          <p:spPr>
            <a:xfrm>
              <a:off x="3988977"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0" name="object 40"/>
            <p:cNvSpPr/>
            <p:nvPr/>
          </p:nvSpPr>
          <p:spPr>
            <a:xfrm>
              <a:off x="2352050"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1" name="object 41"/>
            <p:cNvSpPr/>
            <p:nvPr/>
          </p:nvSpPr>
          <p:spPr>
            <a:xfrm>
              <a:off x="1649177"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2" name="object 42"/>
            <p:cNvSpPr/>
            <p:nvPr/>
          </p:nvSpPr>
          <p:spPr>
            <a:xfrm>
              <a:off x="1883577"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3" name="object 43"/>
            <p:cNvSpPr/>
            <p:nvPr/>
          </p:nvSpPr>
          <p:spPr>
            <a:xfrm>
              <a:off x="2113794"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4" name="object 44"/>
            <p:cNvSpPr/>
            <p:nvPr/>
          </p:nvSpPr>
          <p:spPr>
            <a:xfrm>
              <a:off x="2583578"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5" name="object 45"/>
            <p:cNvSpPr/>
            <p:nvPr/>
          </p:nvSpPr>
          <p:spPr>
            <a:xfrm>
              <a:off x="2817251"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6" name="object 46"/>
            <p:cNvSpPr/>
            <p:nvPr/>
          </p:nvSpPr>
          <p:spPr>
            <a:xfrm>
              <a:off x="3050922"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7" name="object 47"/>
            <p:cNvSpPr/>
            <p:nvPr/>
          </p:nvSpPr>
          <p:spPr>
            <a:xfrm>
              <a:off x="3285239"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8" name="object 48"/>
            <p:cNvSpPr/>
            <p:nvPr/>
          </p:nvSpPr>
          <p:spPr>
            <a:xfrm>
              <a:off x="3519416"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9" name="object 49"/>
            <p:cNvSpPr/>
            <p:nvPr/>
          </p:nvSpPr>
          <p:spPr>
            <a:xfrm>
              <a:off x="3753374" y="296837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50" name="object 50"/>
          <p:cNvSpPr txBox="1"/>
          <p:nvPr/>
        </p:nvSpPr>
        <p:spPr>
          <a:xfrm>
            <a:off x="873307" y="3004855"/>
            <a:ext cx="3183255" cy="565785"/>
          </a:xfrm>
          <a:prstGeom prst="rect">
            <a:avLst/>
          </a:prstGeom>
        </p:spPr>
        <p:txBody>
          <a:bodyPr vert="horz" wrap="square" lIns="0" tIns="12700" rIns="0" bIns="0" rtlCol="0">
            <a:spAutoFit/>
          </a:bodyPr>
          <a:lstStyle/>
          <a:p>
            <a:pPr marL="41275" marR="0" lvl="0" indent="0" algn="l" defTabSz="914400" rtl="0" eaLnBrk="1" fontAlgn="auto" latinLnBrk="0" hangingPunct="1">
              <a:lnSpc>
                <a:spcPts val="1080"/>
              </a:lnSpc>
              <a:spcBef>
                <a:spcPts val="100"/>
              </a:spcBef>
              <a:spcAft>
                <a:spcPts val="0"/>
              </a:spcAft>
              <a:buClrTx/>
              <a:buSzTx/>
              <a:buFontTx/>
              <a:buNone/>
              <a:tabLst>
                <a:tab pos="278130" algn="l"/>
                <a:tab pos="514350" algn="l"/>
                <a:tab pos="745490" algn="l"/>
                <a:tab pos="951230" algn="l"/>
              </a:tabLst>
              <a:defRPr/>
            </a:pPr>
            <a:r>
              <a:rPr kumimoji="0" sz="900" b="0" i="0" u="none" strike="noStrike" kern="0" cap="none" spc="-50" normalizeH="0" baseline="0" noProof="0" dirty="0">
                <a:ln>
                  <a:noFill/>
                </a:ln>
                <a:solidFill>
                  <a:srgbClr val="213341"/>
                </a:solidFill>
                <a:effectLst/>
                <a:uLnTx/>
                <a:uFillTx/>
                <a:latin typeface="Calibri"/>
                <a:ea typeface="+mn-ea"/>
                <a:cs typeface="Calibri"/>
              </a:rPr>
              <a:t>0</a:t>
            </a:r>
            <a:r>
              <a:rPr kumimoji="0" sz="900" b="0" i="0" u="none" strike="noStrike" kern="0" cap="none" spc="0" normalizeH="0" baseline="0" noProof="0" dirty="0">
                <a:ln>
                  <a:noFill/>
                </a:ln>
                <a:solidFill>
                  <a:srgbClr val="213341"/>
                </a:solidFill>
                <a:effectLst/>
                <a:uLnTx/>
                <a:uFillTx/>
                <a:latin typeface="Calibri"/>
                <a:ea typeface="+mn-ea"/>
                <a:cs typeface="Calibri"/>
              </a:rPr>
              <a:t>	</a:t>
            </a:r>
            <a:r>
              <a:rPr kumimoji="0" sz="900" b="0" i="0" u="none" strike="noStrike" kern="0" cap="none" spc="-50" normalizeH="0" baseline="0" noProof="0" dirty="0">
                <a:ln>
                  <a:noFill/>
                </a:ln>
                <a:solidFill>
                  <a:srgbClr val="213341"/>
                </a:solidFill>
                <a:effectLst/>
                <a:uLnTx/>
                <a:uFillTx/>
                <a:latin typeface="Calibri"/>
                <a:ea typeface="+mn-ea"/>
                <a:cs typeface="Calibri"/>
              </a:rPr>
              <a:t>3</a:t>
            </a:r>
            <a:r>
              <a:rPr kumimoji="0" sz="900" b="0" i="0" u="none" strike="noStrike" kern="0" cap="none" spc="0" normalizeH="0" baseline="0" noProof="0" dirty="0">
                <a:ln>
                  <a:noFill/>
                </a:ln>
                <a:solidFill>
                  <a:srgbClr val="213341"/>
                </a:solidFill>
                <a:effectLst/>
                <a:uLnTx/>
                <a:uFillTx/>
                <a:latin typeface="Calibri"/>
                <a:ea typeface="+mn-ea"/>
                <a:cs typeface="Calibri"/>
              </a:rPr>
              <a:t>	</a:t>
            </a:r>
            <a:r>
              <a:rPr kumimoji="0" sz="900" b="0" i="0" u="none" strike="noStrike" kern="0" cap="none" spc="-50" normalizeH="0" baseline="0" noProof="0" dirty="0">
                <a:ln>
                  <a:noFill/>
                </a:ln>
                <a:solidFill>
                  <a:srgbClr val="213341"/>
                </a:solidFill>
                <a:effectLst/>
                <a:uLnTx/>
                <a:uFillTx/>
                <a:latin typeface="Calibri"/>
                <a:ea typeface="+mn-ea"/>
                <a:cs typeface="Calibri"/>
              </a:rPr>
              <a:t>6</a:t>
            </a:r>
            <a:r>
              <a:rPr kumimoji="0" sz="900" b="0" i="0" u="none" strike="noStrike" kern="0" cap="none" spc="0" normalizeH="0" baseline="0" noProof="0" dirty="0">
                <a:ln>
                  <a:noFill/>
                </a:ln>
                <a:solidFill>
                  <a:srgbClr val="213341"/>
                </a:solidFill>
                <a:effectLst/>
                <a:uLnTx/>
                <a:uFillTx/>
                <a:latin typeface="Calibri"/>
                <a:ea typeface="+mn-ea"/>
                <a:cs typeface="Calibri"/>
              </a:rPr>
              <a:t>	</a:t>
            </a:r>
            <a:r>
              <a:rPr kumimoji="0" sz="900" b="0" i="0" u="none" strike="noStrike" kern="0" cap="none" spc="-50" normalizeH="0" baseline="0" noProof="0" dirty="0">
                <a:ln>
                  <a:noFill/>
                </a:ln>
                <a:solidFill>
                  <a:srgbClr val="213341"/>
                </a:solidFill>
                <a:effectLst/>
                <a:uLnTx/>
                <a:uFillTx/>
                <a:latin typeface="Calibri"/>
                <a:ea typeface="+mn-ea"/>
                <a:cs typeface="Calibri"/>
              </a:rPr>
              <a:t>9</a:t>
            </a:r>
            <a:r>
              <a:rPr kumimoji="0" sz="900" b="0" i="0" u="none" strike="noStrike" kern="0" cap="none" spc="0" normalizeH="0" baseline="0" noProof="0" dirty="0">
                <a:ln>
                  <a:noFill/>
                </a:ln>
                <a:solidFill>
                  <a:srgbClr val="213341"/>
                </a:solidFill>
                <a:effectLst/>
                <a:uLnTx/>
                <a:uFillTx/>
                <a:latin typeface="Calibri"/>
                <a:ea typeface="+mn-ea"/>
                <a:cs typeface="Calibri"/>
              </a:rPr>
              <a:t>	12</a:t>
            </a:r>
            <a:r>
              <a:rPr kumimoji="0" sz="900" b="0" i="0" u="none" strike="noStrike" kern="0" cap="none" spc="245" normalizeH="0" baseline="0" noProof="0" dirty="0">
                <a:ln>
                  <a:noFill/>
                </a:ln>
                <a:solidFill>
                  <a:srgbClr val="213341"/>
                </a:solidFill>
                <a:effectLst/>
                <a:uLnTx/>
                <a:uFillTx/>
                <a:latin typeface="Calibri"/>
                <a:ea typeface="+mn-ea"/>
                <a:cs typeface="Calibri"/>
              </a:rPr>
              <a:t>  </a:t>
            </a:r>
            <a:r>
              <a:rPr kumimoji="0" sz="900" b="0" i="0" u="none" strike="noStrike" kern="0" cap="none" spc="0" normalizeH="0" baseline="0" noProof="0" dirty="0">
                <a:ln>
                  <a:noFill/>
                </a:ln>
                <a:solidFill>
                  <a:srgbClr val="213341"/>
                </a:solidFill>
                <a:effectLst/>
                <a:uLnTx/>
                <a:uFillTx/>
                <a:latin typeface="Calibri"/>
                <a:ea typeface="+mn-ea"/>
                <a:cs typeface="Calibri"/>
              </a:rPr>
              <a:t>15</a:t>
            </a:r>
            <a:r>
              <a:rPr kumimoji="0" sz="900" b="0" i="0" u="none" strike="noStrike" kern="0" cap="none" spc="275" normalizeH="0" baseline="0" noProof="0" dirty="0">
                <a:ln>
                  <a:noFill/>
                </a:ln>
                <a:solidFill>
                  <a:srgbClr val="213341"/>
                </a:solidFill>
                <a:effectLst/>
                <a:uLnTx/>
                <a:uFillTx/>
                <a:latin typeface="Calibri"/>
                <a:ea typeface="+mn-ea"/>
                <a:cs typeface="Calibri"/>
              </a:rPr>
              <a:t>  </a:t>
            </a:r>
            <a:r>
              <a:rPr kumimoji="0" sz="900" b="0" i="0" u="none" strike="noStrike" kern="0" cap="none" spc="0" normalizeH="0" baseline="0" noProof="0" dirty="0">
                <a:ln>
                  <a:noFill/>
                </a:ln>
                <a:solidFill>
                  <a:srgbClr val="213341"/>
                </a:solidFill>
                <a:effectLst/>
                <a:uLnTx/>
                <a:uFillTx/>
                <a:latin typeface="Calibri"/>
                <a:ea typeface="+mn-ea"/>
                <a:cs typeface="Calibri"/>
              </a:rPr>
              <a:t>18</a:t>
            </a:r>
            <a:r>
              <a:rPr kumimoji="0" sz="900" b="0" i="0" u="none" strike="noStrike" kern="0" cap="none" spc="254" normalizeH="0" baseline="0" noProof="0" dirty="0">
                <a:ln>
                  <a:noFill/>
                </a:ln>
                <a:solidFill>
                  <a:srgbClr val="213341"/>
                </a:solidFill>
                <a:effectLst/>
                <a:uLnTx/>
                <a:uFillTx/>
                <a:latin typeface="Calibri"/>
                <a:ea typeface="+mn-ea"/>
                <a:cs typeface="Calibri"/>
              </a:rPr>
              <a:t>  </a:t>
            </a:r>
            <a:r>
              <a:rPr kumimoji="0" sz="900" b="0" i="0" u="none" strike="noStrike" kern="0" cap="none" spc="0" normalizeH="0" baseline="0" noProof="0" dirty="0">
                <a:ln>
                  <a:noFill/>
                </a:ln>
                <a:solidFill>
                  <a:srgbClr val="213341"/>
                </a:solidFill>
                <a:effectLst/>
                <a:uLnTx/>
                <a:uFillTx/>
                <a:latin typeface="Calibri"/>
                <a:ea typeface="+mn-ea"/>
                <a:cs typeface="Calibri"/>
              </a:rPr>
              <a:t>21</a:t>
            </a:r>
            <a:r>
              <a:rPr kumimoji="0" sz="900" b="0" i="0" u="none" strike="noStrike" kern="0" cap="none" spc="260" normalizeH="0" baseline="0" noProof="0" dirty="0">
                <a:ln>
                  <a:noFill/>
                </a:ln>
                <a:solidFill>
                  <a:srgbClr val="213341"/>
                </a:solidFill>
                <a:effectLst/>
                <a:uLnTx/>
                <a:uFillTx/>
                <a:latin typeface="Calibri"/>
                <a:ea typeface="+mn-ea"/>
                <a:cs typeface="Calibri"/>
              </a:rPr>
              <a:t>  </a:t>
            </a:r>
            <a:r>
              <a:rPr kumimoji="0" sz="900" b="0" i="0" u="none" strike="noStrike" kern="0" cap="none" spc="0" normalizeH="0" baseline="0" noProof="0" dirty="0">
                <a:ln>
                  <a:noFill/>
                </a:ln>
                <a:solidFill>
                  <a:srgbClr val="213341"/>
                </a:solidFill>
                <a:effectLst/>
                <a:uLnTx/>
                <a:uFillTx/>
                <a:latin typeface="Calibri"/>
                <a:ea typeface="+mn-ea"/>
                <a:cs typeface="Calibri"/>
              </a:rPr>
              <a:t>24</a:t>
            </a:r>
            <a:r>
              <a:rPr kumimoji="0" sz="900" b="0" i="0" u="none" strike="noStrike" kern="0" cap="none" spc="260" normalizeH="0" baseline="0" noProof="0" dirty="0">
                <a:ln>
                  <a:noFill/>
                </a:ln>
                <a:solidFill>
                  <a:srgbClr val="213341"/>
                </a:solidFill>
                <a:effectLst/>
                <a:uLnTx/>
                <a:uFillTx/>
                <a:latin typeface="Calibri"/>
                <a:ea typeface="+mn-ea"/>
                <a:cs typeface="Calibri"/>
              </a:rPr>
              <a:t>  </a:t>
            </a:r>
            <a:r>
              <a:rPr kumimoji="0" sz="900" b="0" i="0" u="none" strike="noStrike" kern="0" cap="none" spc="0" normalizeH="0" baseline="0" noProof="0" dirty="0">
                <a:ln>
                  <a:noFill/>
                </a:ln>
                <a:solidFill>
                  <a:srgbClr val="213341"/>
                </a:solidFill>
                <a:effectLst/>
                <a:uLnTx/>
                <a:uFillTx/>
                <a:latin typeface="Calibri"/>
                <a:ea typeface="+mn-ea"/>
                <a:cs typeface="Calibri"/>
              </a:rPr>
              <a:t>27</a:t>
            </a:r>
            <a:r>
              <a:rPr kumimoji="0" sz="900" b="0" i="0" u="none" strike="noStrike" kern="0" cap="none" spc="260" normalizeH="0" baseline="0" noProof="0" dirty="0">
                <a:ln>
                  <a:noFill/>
                </a:ln>
                <a:solidFill>
                  <a:srgbClr val="213341"/>
                </a:solidFill>
                <a:effectLst/>
                <a:uLnTx/>
                <a:uFillTx/>
                <a:latin typeface="Calibri"/>
                <a:ea typeface="+mn-ea"/>
                <a:cs typeface="Calibri"/>
              </a:rPr>
              <a:t>  </a:t>
            </a:r>
            <a:r>
              <a:rPr kumimoji="0" sz="900" b="0" i="0" u="none" strike="noStrike" kern="0" cap="none" spc="0" normalizeH="0" baseline="0" noProof="0" dirty="0">
                <a:ln>
                  <a:noFill/>
                </a:ln>
                <a:solidFill>
                  <a:srgbClr val="213341"/>
                </a:solidFill>
                <a:effectLst/>
                <a:uLnTx/>
                <a:uFillTx/>
                <a:latin typeface="Calibri"/>
                <a:ea typeface="+mn-ea"/>
                <a:cs typeface="Calibri"/>
              </a:rPr>
              <a:t>30</a:t>
            </a:r>
            <a:r>
              <a:rPr kumimoji="0" sz="900" b="0" i="0" u="none" strike="noStrike" kern="0" cap="none" spc="260" normalizeH="0" baseline="0" noProof="0" dirty="0">
                <a:ln>
                  <a:noFill/>
                </a:ln>
                <a:solidFill>
                  <a:srgbClr val="213341"/>
                </a:solidFill>
                <a:effectLst/>
                <a:uLnTx/>
                <a:uFillTx/>
                <a:latin typeface="Calibri"/>
                <a:ea typeface="+mn-ea"/>
                <a:cs typeface="Calibri"/>
              </a:rPr>
              <a:t>  </a:t>
            </a:r>
            <a:r>
              <a:rPr kumimoji="0" sz="900" b="0" i="0" u="none" strike="noStrike" kern="0" cap="none" spc="0" normalizeH="0" baseline="0" noProof="0" dirty="0">
                <a:ln>
                  <a:noFill/>
                </a:ln>
                <a:solidFill>
                  <a:srgbClr val="213341"/>
                </a:solidFill>
                <a:effectLst/>
                <a:uLnTx/>
                <a:uFillTx/>
                <a:latin typeface="Calibri"/>
                <a:ea typeface="+mn-ea"/>
                <a:cs typeface="Calibri"/>
              </a:rPr>
              <a:t>33</a:t>
            </a:r>
            <a:r>
              <a:rPr kumimoji="0" sz="900" b="0" i="0" u="none" strike="noStrike" kern="0" cap="none" spc="260" normalizeH="0" baseline="0" noProof="0" dirty="0">
                <a:ln>
                  <a:noFill/>
                </a:ln>
                <a:solidFill>
                  <a:srgbClr val="213341"/>
                </a:solidFill>
                <a:effectLst/>
                <a:uLnTx/>
                <a:uFillTx/>
                <a:latin typeface="Calibri"/>
                <a:ea typeface="+mn-ea"/>
                <a:cs typeface="Calibri"/>
              </a:rPr>
              <a:t>  </a:t>
            </a:r>
            <a:r>
              <a:rPr kumimoji="0" sz="900" b="0" i="0" u="none" strike="noStrike" kern="0" cap="none" spc="0" normalizeH="0" baseline="0" noProof="0" dirty="0">
                <a:ln>
                  <a:noFill/>
                </a:ln>
                <a:solidFill>
                  <a:srgbClr val="213341"/>
                </a:solidFill>
                <a:effectLst/>
                <a:uLnTx/>
                <a:uFillTx/>
                <a:latin typeface="Calibri"/>
                <a:ea typeface="+mn-ea"/>
                <a:cs typeface="Calibri"/>
              </a:rPr>
              <a:t>36</a:t>
            </a:r>
            <a:r>
              <a:rPr kumimoji="0" sz="900" b="0" i="0" u="none" strike="noStrike" kern="0" cap="none" spc="254" normalizeH="0" baseline="0" noProof="0" dirty="0">
                <a:ln>
                  <a:noFill/>
                </a:ln>
                <a:solidFill>
                  <a:srgbClr val="213341"/>
                </a:solidFill>
                <a:effectLst/>
                <a:uLnTx/>
                <a:uFillTx/>
                <a:latin typeface="Calibri"/>
                <a:ea typeface="+mn-ea"/>
                <a:cs typeface="Calibri"/>
              </a:rPr>
              <a:t>  </a:t>
            </a:r>
            <a:r>
              <a:rPr kumimoji="0" sz="900" b="0" i="0" u="none" strike="noStrike" kern="0" cap="none" spc="-25" normalizeH="0" baseline="0" noProof="0" dirty="0">
                <a:ln>
                  <a:noFill/>
                </a:ln>
                <a:solidFill>
                  <a:srgbClr val="213341"/>
                </a:solidFill>
                <a:effectLst/>
                <a:uLnTx/>
                <a:uFillTx/>
                <a:latin typeface="Calibri"/>
                <a:ea typeface="+mn-ea"/>
                <a:cs typeface="Calibri"/>
              </a:rPr>
              <a:t>39</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a:p>
            <a:pPr marL="1214755" marR="0" lvl="0" indent="0" algn="l" defTabSz="914400" rtl="0" eaLnBrk="1" fontAlgn="auto" latinLnBrk="0" hangingPunct="1">
              <a:lnSpc>
                <a:spcPts val="1105"/>
              </a:lnSpc>
              <a:spcBef>
                <a:spcPts val="0"/>
              </a:spcBef>
              <a:spcAft>
                <a:spcPts val="0"/>
              </a:spcAft>
              <a:buClrTx/>
              <a:buSzTx/>
              <a:buFontTx/>
              <a:buNone/>
              <a:tabLst/>
              <a:defRPr/>
            </a:pPr>
            <a:r>
              <a:rPr kumimoji="0" sz="1000" b="0" i="0" u="none" strike="noStrike" kern="0" cap="none" spc="0" normalizeH="0" baseline="0" noProof="0" dirty="0">
                <a:ln>
                  <a:noFill/>
                </a:ln>
                <a:solidFill>
                  <a:srgbClr val="213341"/>
                </a:solidFill>
                <a:effectLst/>
                <a:uLnTx/>
                <a:uFillTx/>
                <a:latin typeface="Calibri"/>
                <a:ea typeface="+mn-ea"/>
                <a:cs typeface="Calibri"/>
              </a:rPr>
              <a:t>Time</a:t>
            </a:r>
            <a:r>
              <a:rPr kumimoji="0" sz="1000" b="0" i="0" u="none" strike="noStrike" kern="0" cap="none" spc="-30" normalizeH="0" baseline="0" noProof="0" dirty="0">
                <a:ln>
                  <a:noFill/>
                </a:ln>
                <a:solidFill>
                  <a:srgbClr val="213341"/>
                </a:solidFill>
                <a:effectLst/>
                <a:uLnTx/>
                <a:uFillTx/>
                <a:latin typeface="Calibri"/>
                <a:ea typeface="+mn-ea"/>
                <a:cs typeface="Calibri"/>
              </a:rPr>
              <a:t> </a:t>
            </a:r>
            <a:r>
              <a:rPr kumimoji="0" sz="1000" b="0" i="0" u="none" strike="noStrike" kern="0" cap="none" spc="-10" normalizeH="0" baseline="0" noProof="0" dirty="0">
                <a:ln>
                  <a:noFill/>
                </a:ln>
                <a:solidFill>
                  <a:srgbClr val="213341"/>
                </a:solidFill>
                <a:effectLst/>
                <a:uLnTx/>
                <a:uFillTx/>
                <a:latin typeface="Calibri"/>
                <a:ea typeface="+mn-ea"/>
                <a:cs typeface="Calibri"/>
              </a:rPr>
              <a:t>(months)</a:t>
            </a:r>
            <a:endParaRPr kumimoji="0" sz="1000" b="0" i="0" u="none" strike="noStrike" kern="0" cap="none" spc="0" normalizeH="0" baseline="0" noProof="0">
              <a:ln>
                <a:noFill/>
              </a:ln>
              <a:solidFill>
                <a:sysClr val="windowText" lastClr="000000"/>
              </a:solidFill>
              <a:effectLst/>
              <a:uLnTx/>
              <a:uFillTx/>
              <a:latin typeface="Calibri"/>
              <a:ea typeface="+mn-ea"/>
              <a:cs typeface="Calibri"/>
            </a:endParaRPr>
          </a:p>
          <a:p>
            <a:pPr marL="12700" marR="0" lvl="0" indent="0" algn="l" defTabSz="914400" rtl="0" eaLnBrk="1" fontAlgn="auto" latinLnBrk="0" hangingPunct="1">
              <a:lnSpc>
                <a:spcPts val="990"/>
              </a:lnSpc>
              <a:spcBef>
                <a:spcPts val="0"/>
              </a:spcBef>
              <a:spcAft>
                <a:spcPts val="0"/>
              </a:spcAft>
              <a:buClrTx/>
              <a:buSzTx/>
              <a:buFontTx/>
              <a:buNone/>
              <a:tabLst>
                <a:tab pos="1680210" algn="l"/>
                <a:tab pos="1913889" algn="l"/>
                <a:tab pos="2147570" algn="l"/>
                <a:tab pos="2381885" algn="l"/>
              </a:tabLst>
              <a:defRPr/>
            </a:pPr>
            <a:r>
              <a:rPr kumimoji="0" sz="900" b="0" i="0" u="none" strike="noStrike" kern="0" cap="none" spc="0" normalizeH="0" baseline="0" noProof="0" dirty="0">
                <a:ln>
                  <a:noFill/>
                </a:ln>
                <a:solidFill>
                  <a:srgbClr val="1185AA"/>
                </a:solidFill>
                <a:effectLst/>
                <a:uLnTx/>
                <a:uFillTx/>
                <a:latin typeface="Calibri"/>
                <a:ea typeface="+mn-ea"/>
                <a:cs typeface="Calibri"/>
              </a:rPr>
              <a:t>65</a:t>
            </a:r>
            <a:r>
              <a:rPr kumimoji="0" sz="900" b="0" i="0" u="none" strike="noStrike" kern="0" cap="none" spc="265" normalizeH="0" baseline="0" noProof="0" dirty="0">
                <a:ln>
                  <a:noFill/>
                </a:ln>
                <a:solidFill>
                  <a:srgbClr val="1185AA"/>
                </a:solidFill>
                <a:effectLst/>
                <a:uLnTx/>
                <a:uFillTx/>
                <a:latin typeface="Calibri"/>
                <a:ea typeface="+mn-ea"/>
                <a:cs typeface="Calibri"/>
              </a:rPr>
              <a:t>  </a:t>
            </a:r>
            <a:r>
              <a:rPr kumimoji="0" sz="900" b="0" i="0" u="none" strike="noStrike" kern="0" cap="none" spc="0" normalizeH="0" baseline="0" noProof="0" dirty="0">
                <a:ln>
                  <a:noFill/>
                </a:ln>
                <a:solidFill>
                  <a:srgbClr val="1185AA"/>
                </a:solidFill>
                <a:effectLst/>
                <a:uLnTx/>
                <a:uFillTx/>
                <a:latin typeface="Calibri"/>
                <a:ea typeface="+mn-ea"/>
                <a:cs typeface="Calibri"/>
              </a:rPr>
              <a:t>61</a:t>
            </a:r>
            <a:r>
              <a:rPr kumimoji="0" sz="900" b="0" i="0" u="none" strike="noStrike" kern="0" cap="none" spc="270" normalizeH="0" baseline="0" noProof="0" dirty="0">
                <a:ln>
                  <a:noFill/>
                </a:ln>
                <a:solidFill>
                  <a:srgbClr val="1185AA"/>
                </a:solidFill>
                <a:effectLst/>
                <a:uLnTx/>
                <a:uFillTx/>
                <a:latin typeface="Calibri"/>
                <a:ea typeface="+mn-ea"/>
                <a:cs typeface="Calibri"/>
              </a:rPr>
              <a:t>  </a:t>
            </a:r>
            <a:r>
              <a:rPr kumimoji="0" sz="900" b="0" i="0" u="none" strike="noStrike" kern="0" cap="none" spc="0" normalizeH="0" baseline="0" noProof="0" dirty="0">
                <a:ln>
                  <a:noFill/>
                </a:ln>
                <a:solidFill>
                  <a:srgbClr val="1185AA"/>
                </a:solidFill>
                <a:effectLst/>
                <a:uLnTx/>
                <a:uFillTx/>
                <a:latin typeface="Calibri"/>
                <a:ea typeface="+mn-ea"/>
                <a:cs typeface="Calibri"/>
              </a:rPr>
              <a:t>53</a:t>
            </a:r>
            <a:r>
              <a:rPr kumimoji="0" sz="900" b="0" i="0" u="none" strike="noStrike" kern="0" cap="none" spc="254" normalizeH="0" baseline="0" noProof="0" dirty="0">
                <a:ln>
                  <a:noFill/>
                </a:ln>
                <a:solidFill>
                  <a:srgbClr val="1185AA"/>
                </a:solidFill>
                <a:effectLst/>
                <a:uLnTx/>
                <a:uFillTx/>
                <a:latin typeface="Calibri"/>
                <a:ea typeface="+mn-ea"/>
                <a:cs typeface="Calibri"/>
              </a:rPr>
              <a:t>  </a:t>
            </a:r>
            <a:r>
              <a:rPr kumimoji="0" sz="900" b="0" i="0" u="none" strike="noStrike" kern="0" cap="none" spc="0" normalizeH="0" baseline="0" noProof="0" dirty="0">
                <a:ln>
                  <a:noFill/>
                </a:ln>
                <a:solidFill>
                  <a:srgbClr val="1185AA"/>
                </a:solidFill>
                <a:effectLst/>
                <a:uLnTx/>
                <a:uFillTx/>
                <a:latin typeface="Calibri"/>
                <a:ea typeface="+mn-ea"/>
                <a:cs typeface="Calibri"/>
              </a:rPr>
              <a:t>47</a:t>
            </a:r>
            <a:r>
              <a:rPr kumimoji="0" sz="900" b="0" i="0" u="none" strike="noStrike" kern="0" cap="none" spc="260" normalizeH="0" baseline="0" noProof="0" dirty="0">
                <a:ln>
                  <a:noFill/>
                </a:ln>
                <a:solidFill>
                  <a:srgbClr val="1185AA"/>
                </a:solidFill>
                <a:effectLst/>
                <a:uLnTx/>
                <a:uFillTx/>
                <a:latin typeface="Calibri"/>
                <a:ea typeface="+mn-ea"/>
                <a:cs typeface="Calibri"/>
              </a:rPr>
              <a:t>  </a:t>
            </a:r>
            <a:r>
              <a:rPr kumimoji="0" sz="900" b="0" i="0" u="none" strike="noStrike" kern="0" cap="none" spc="0" normalizeH="0" baseline="0" noProof="0" dirty="0">
                <a:ln>
                  <a:noFill/>
                </a:ln>
                <a:solidFill>
                  <a:srgbClr val="1185AA"/>
                </a:solidFill>
                <a:effectLst/>
                <a:uLnTx/>
                <a:uFillTx/>
                <a:latin typeface="Calibri"/>
                <a:ea typeface="+mn-ea"/>
                <a:cs typeface="Calibri"/>
              </a:rPr>
              <a:t>32</a:t>
            </a:r>
            <a:r>
              <a:rPr kumimoji="0" sz="900" b="0" i="0" u="none" strike="noStrike" kern="0" cap="none" spc="245" normalizeH="0" baseline="0" noProof="0" dirty="0">
                <a:ln>
                  <a:noFill/>
                </a:ln>
                <a:solidFill>
                  <a:srgbClr val="1185AA"/>
                </a:solidFill>
                <a:effectLst/>
                <a:uLnTx/>
                <a:uFillTx/>
                <a:latin typeface="Calibri"/>
                <a:ea typeface="+mn-ea"/>
                <a:cs typeface="Calibri"/>
              </a:rPr>
              <a:t>  </a:t>
            </a:r>
            <a:r>
              <a:rPr kumimoji="0" sz="900" b="0" i="0" u="none" strike="noStrike" kern="0" cap="none" spc="0" normalizeH="0" baseline="0" noProof="0" dirty="0">
                <a:ln>
                  <a:noFill/>
                </a:ln>
                <a:solidFill>
                  <a:srgbClr val="1185AA"/>
                </a:solidFill>
                <a:effectLst/>
                <a:uLnTx/>
                <a:uFillTx/>
                <a:latin typeface="Calibri"/>
                <a:ea typeface="+mn-ea"/>
                <a:cs typeface="Calibri"/>
              </a:rPr>
              <a:t>25</a:t>
            </a:r>
            <a:r>
              <a:rPr kumimoji="0" sz="900" b="0" i="0" u="none" strike="noStrike" kern="0" cap="none" spc="280" normalizeH="0" baseline="0" noProof="0" dirty="0">
                <a:ln>
                  <a:noFill/>
                </a:ln>
                <a:solidFill>
                  <a:srgbClr val="1185AA"/>
                </a:solidFill>
                <a:effectLst/>
                <a:uLnTx/>
                <a:uFillTx/>
                <a:latin typeface="Calibri"/>
                <a:ea typeface="+mn-ea"/>
                <a:cs typeface="Calibri"/>
              </a:rPr>
              <a:t>  </a:t>
            </a:r>
            <a:r>
              <a:rPr kumimoji="0" sz="900" b="0" i="0" u="none" strike="noStrike" kern="0" cap="none" spc="-25" normalizeH="0" baseline="0" noProof="0" dirty="0">
                <a:ln>
                  <a:noFill/>
                </a:ln>
                <a:solidFill>
                  <a:srgbClr val="1185AA"/>
                </a:solidFill>
                <a:effectLst/>
                <a:uLnTx/>
                <a:uFillTx/>
                <a:latin typeface="Calibri"/>
                <a:ea typeface="+mn-ea"/>
                <a:cs typeface="Calibri"/>
              </a:rPr>
              <a:t>12</a:t>
            </a:r>
            <a:r>
              <a:rPr kumimoji="0" sz="900" b="0" i="0" u="none" strike="noStrike" kern="0" cap="none" spc="0" normalizeH="0" baseline="0" noProof="0" dirty="0">
                <a:ln>
                  <a:noFill/>
                </a:ln>
                <a:solidFill>
                  <a:srgbClr val="1185AA"/>
                </a:solidFill>
                <a:effectLst/>
                <a:uLnTx/>
                <a:uFillTx/>
                <a:latin typeface="Calibri"/>
                <a:ea typeface="+mn-ea"/>
                <a:cs typeface="Calibri"/>
              </a:rPr>
              <a:t>	</a:t>
            </a:r>
            <a:r>
              <a:rPr kumimoji="0" sz="900" b="0" i="0" u="none" strike="noStrike" kern="0" cap="none" spc="-50" normalizeH="0" baseline="0" noProof="0" dirty="0">
                <a:ln>
                  <a:noFill/>
                </a:ln>
                <a:solidFill>
                  <a:srgbClr val="1185AA"/>
                </a:solidFill>
                <a:effectLst/>
                <a:uLnTx/>
                <a:uFillTx/>
                <a:latin typeface="Calibri"/>
                <a:ea typeface="+mn-ea"/>
                <a:cs typeface="Calibri"/>
              </a:rPr>
              <a:t>8</a:t>
            </a:r>
            <a:r>
              <a:rPr kumimoji="0" sz="900" b="0" i="0" u="none" strike="noStrike" kern="0" cap="none" spc="0" normalizeH="0" baseline="0" noProof="0" dirty="0">
                <a:ln>
                  <a:noFill/>
                </a:ln>
                <a:solidFill>
                  <a:srgbClr val="1185AA"/>
                </a:solidFill>
                <a:effectLst/>
                <a:uLnTx/>
                <a:uFillTx/>
                <a:latin typeface="Calibri"/>
                <a:ea typeface="+mn-ea"/>
                <a:cs typeface="Calibri"/>
              </a:rPr>
              <a:t>	</a:t>
            </a:r>
            <a:r>
              <a:rPr kumimoji="0" sz="900" b="0" i="0" u="none" strike="noStrike" kern="0" cap="none" spc="-50" normalizeH="0" baseline="0" noProof="0" dirty="0">
                <a:ln>
                  <a:noFill/>
                </a:ln>
                <a:solidFill>
                  <a:srgbClr val="1185AA"/>
                </a:solidFill>
                <a:effectLst/>
                <a:uLnTx/>
                <a:uFillTx/>
                <a:latin typeface="Calibri"/>
                <a:ea typeface="+mn-ea"/>
                <a:cs typeface="Calibri"/>
              </a:rPr>
              <a:t>3</a:t>
            </a:r>
            <a:r>
              <a:rPr kumimoji="0" sz="900" b="0" i="0" u="none" strike="noStrike" kern="0" cap="none" spc="0" normalizeH="0" baseline="0" noProof="0" dirty="0">
                <a:ln>
                  <a:noFill/>
                </a:ln>
                <a:solidFill>
                  <a:srgbClr val="1185AA"/>
                </a:solidFill>
                <a:effectLst/>
                <a:uLnTx/>
                <a:uFillTx/>
                <a:latin typeface="Calibri"/>
                <a:ea typeface="+mn-ea"/>
                <a:cs typeface="Calibri"/>
              </a:rPr>
              <a:t>	</a:t>
            </a:r>
            <a:r>
              <a:rPr kumimoji="0" sz="900" b="0" i="0" u="none" strike="noStrike" kern="0" cap="none" spc="-50" normalizeH="0" baseline="0" noProof="0" dirty="0">
                <a:ln>
                  <a:noFill/>
                </a:ln>
                <a:solidFill>
                  <a:srgbClr val="1185AA"/>
                </a:solidFill>
                <a:effectLst/>
                <a:uLnTx/>
                <a:uFillTx/>
                <a:latin typeface="Calibri"/>
                <a:ea typeface="+mn-ea"/>
                <a:cs typeface="Calibri"/>
              </a:rPr>
              <a:t>3</a:t>
            </a:r>
            <a:r>
              <a:rPr kumimoji="0" sz="900" b="0" i="0" u="none" strike="noStrike" kern="0" cap="none" spc="0" normalizeH="0" baseline="0" noProof="0" dirty="0">
                <a:ln>
                  <a:noFill/>
                </a:ln>
                <a:solidFill>
                  <a:srgbClr val="1185AA"/>
                </a:solidFill>
                <a:effectLst/>
                <a:uLnTx/>
                <a:uFillTx/>
                <a:latin typeface="Calibri"/>
                <a:ea typeface="+mn-ea"/>
                <a:cs typeface="Calibri"/>
              </a:rPr>
              <a:t>	</a:t>
            </a:r>
            <a:r>
              <a:rPr kumimoji="0" sz="900" b="0" i="0" u="none" strike="noStrike" kern="0" cap="none" spc="-50" normalizeH="0" baseline="0" noProof="0" dirty="0">
                <a:ln>
                  <a:noFill/>
                </a:ln>
                <a:solidFill>
                  <a:srgbClr val="1185AA"/>
                </a:solidFill>
                <a:effectLst/>
                <a:uLnTx/>
                <a:uFillTx/>
                <a:latin typeface="Calibri"/>
                <a:ea typeface="+mn-ea"/>
                <a:cs typeface="Calibri"/>
              </a:rPr>
              <a:t>0</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tab pos="1210310" algn="l"/>
                <a:tab pos="1448435" algn="l"/>
                <a:tab pos="1680210" algn="l"/>
                <a:tab pos="1913889" algn="l"/>
                <a:tab pos="2147570" algn="l"/>
                <a:tab pos="2381885" algn="l"/>
              </a:tabLst>
              <a:defRPr/>
            </a:pPr>
            <a:r>
              <a:rPr kumimoji="0" sz="900" b="0" i="0" u="none" strike="noStrike" kern="0" cap="none" spc="0" normalizeH="0" baseline="0" noProof="0" dirty="0">
                <a:ln>
                  <a:noFill/>
                </a:ln>
                <a:solidFill>
                  <a:srgbClr val="5F5F5F"/>
                </a:solidFill>
                <a:effectLst/>
                <a:uLnTx/>
                <a:uFillTx/>
                <a:latin typeface="Calibri"/>
                <a:ea typeface="+mn-ea"/>
                <a:cs typeface="Calibri"/>
              </a:rPr>
              <a:t>59</a:t>
            </a:r>
            <a:r>
              <a:rPr kumimoji="0" sz="900" b="0" i="0" u="none" strike="noStrike" kern="0" cap="none" spc="265" normalizeH="0" baseline="0" noProof="0" dirty="0">
                <a:ln>
                  <a:noFill/>
                </a:ln>
                <a:solidFill>
                  <a:srgbClr val="5F5F5F"/>
                </a:solidFill>
                <a:effectLst/>
                <a:uLnTx/>
                <a:uFillTx/>
                <a:latin typeface="Calibri"/>
                <a:ea typeface="+mn-ea"/>
                <a:cs typeface="Calibri"/>
              </a:rPr>
              <a:t>  </a:t>
            </a:r>
            <a:r>
              <a:rPr kumimoji="0" sz="900" b="0" i="0" u="none" strike="noStrike" kern="0" cap="none" spc="0" normalizeH="0" baseline="0" noProof="0" dirty="0">
                <a:ln>
                  <a:noFill/>
                </a:ln>
                <a:solidFill>
                  <a:srgbClr val="5F5F5F"/>
                </a:solidFill>
                <a:effectLst/>
                <a:uLnTx/>
                <a:uFillTx/>
                <a:latin typeface="Calibri"/>
                <a:ea typeface="+mn-ea"/>
                <a:cs typeface="Calibri"/>
              </a:rPr>
              <a:t>38</a:t>
            </a:r>
            <a:r>
              <a:rPr kumimoji="0" sz="900" b="0" i="0" u="none" strike="noStrike" kern="0" cap="none" spc="270" normalizeH="0" baseline="0" noProof="0" dirty="0">
                <a:ln>
                  <a:noFill/>
                </a:ln>
                <a:solidFill>
                  <a:srgbClr val="5F5F5F"/>
                </a:solidFill>
                <a:effectLst/>
                <a:uLnTx/>
                <a:uFillTx/>
                <a:latin typeface="Calibri"/>
                <a:ea typeface="+mn-ea"/>
                <a:cs typeface="Calibri"/>
              </a:rPr>
              <a:t>  </a:t>
            </a:r>
            <a:r>
              <a:rPr kumimoji="0" sz="900" b="0" i="0" u="none" strike="noStrike" kern="0" cap="none" spc="0" normalizeH="0" baseline="0" noProof="0" dirty="0">
                <a:ln>
                  <a:noFill/>
                </a:ln>
                <a:solidFill>
                  <a:srgbClr val="5F5F5F"/>
                </a:solidFill>
                <a:effectLst/>
                <a:uLnTx/>
                <a:uFillTx/>
                <a:latin typeface="Calibri"/>
                <a:ea typeface="+mn-ea"/>
                <a:cs typeface="Calibri"/>
              </a:rPr>
              <a:t>30</a:t>
            </a:r>
            <a:r>
              <a:rPr kumimoji="0" sz="900" b="0" i="0" u="none" strike="noStrike" kern="0" cap="none" spc="254" normalizeH="0" baseline="0" noProof="0" dirty="0">
                <a:ln>
                  <a:noFill/>
                </a:ln>
                <a:solidFill>
                  <a:srgbClr val="5F5F5F"/>
                </a:solidFill>
                <a:effectLst/>
                <a:uLnTx/>
                <a:uFillTx/>
                <a:latin typeface="Calibri"/>
                <a:ea typeface="+mn-ea"/>
                <a:cs typeface="Calibri"/>
              </a:rPr>
              <a:t>  </a:t>
            </a:r>
            <a:r>
              <a:rPr kumimoji="0" sz="900" b="0" i="0" u="none" strike="noStrike" kern="0" cap="none" spc="0" normalizeH="0" baseline="0" noProof="0" dirty="0">
                <a:ln>
                  <a:noFill/>
                </a:ln>
                <a:solidFill>
                  <a:srgbClr val="5F5F5F"/>
                </a:solidFill>
                <a:effectLst/>
                <a:uLnTx/>
                <a:uFillTx/>
                <a:latin typeface="Calibri"/>
                <a:ea typeface="+mn-ea"/>
                <a:cs typeface="Calibri"/>
              </a:rPr>
              <a:t>14</a:t>
            </a:r>
            <a:r>
              <a:rPr kumimoji="0" sz="900" b="0" i="0" u="none" strike="noStrike" kern="0" cap="none" spc="260" normalizeH="0" baseline="0" noProof="0" dirty="0">
                <a:ln>
                  <a:noFill/>
                </a:ln>
                <a:solidFill>
                  <a:srgbClr val="5F5F5F"/>
                </a:solidFill>
                <a:effectLst/>
                <a:uLnTx/>
                <a:uFillTx/>
                <a:latin typeface="Calibri"/>
                <a:ea typeface="+mn-ea"/>
                <a:cs typeface="Calibri"/>
              </a:rPr>
              <a:t>  </a:t>
            </a:r>
            <a:r>
              <a:rPr kumimoji="0" sz="900" b="0" i="0" u="none" strike="noStrike" kern="0" cap="none" spc="-25" normalizeH="0" baseline="0" noProof="0" dirty="0">
                <a:ln>
                  <a:noFill/>
                </a:ln>
                <a:solidFill>
                  <a:srgbClr val="5F5F5F"/>
                </a:solidFill>
                <a:effectLst/>
                <a:uLnTx/>
                <a:uFillTx/>
                <a:latin typeface="Calibri"/>
                <a:ea typeface="+mn-ea"/>
                <a:cs typeface="Calibri"/>
              </a:rPr>
              <a:t>12</a:t>
            </a:r>
            <a:r>
              <a:rPr kumimoji="0" sz="900" b="0" i="0" u="none" strike="noStrike" kern="0" cap="none" spc="0" normalizeH="0" baseline="0" noProof="0" dirty="0">
                <a:ln>
                  <a:noFill/>
                </a:ln>
                <a:solidFill>
                  <a:srgbClr val="5F5F5F"/>
                </a:solidFill>
                <a:effectLst/>
                <a:uLnTx/>
                <a:uFillTx/>
                <a:latin typeface="Calibri"/>
                <a:ea typeface="+mn-ea"/>
                <a:cs typeface="Calibri"/>
              </a:rPr>
              <a:t>	</a:t>
            </a:r>
            <a:r>
              <a:rPr kumimoji="0" sz="900" b="0" i="0" u="none" strike="noStrike" kern="0" cap="none" spc="-50" normalizeH="0" baseline="0" noProof="0" dirty="0">
                <a:ln>
                  <a:noFill/>
                </a:ln>
                <a:solidFill>
                  <a:srgbClr val="5F5F5F"/>
                </a:solidFill>
                <a:effectLst/>
                <a:uLnTx/>
                <a:uFillTx/>
                <a:latin typeface="Calibri"/>
                <a:ea typeface="+mn-ea"/>
                <a:cs typeface="Calibri"/>
              </a:rPr>
              <a:t>9</a:t>
            </a:r>
            <a:r>
              <a:rPr kumimoji="0" sz="900" b="0" i="0" u="none" strike="noStrike" kern="0" cap="none" spc="0" normalizeH="0" baseline="0" noProof="0" dirty="0">
                <a:ln>
                  <a:noFill/>
                </a:ln>
                <a:solidFill>
                  <a:srgbClr val="5F5F5F"/>
                </a:solidFill>
                <a:effectLst/>
                <a:uLnTx/>
                <a:uFillTx/>
                <a:latin typeface="Calibri"/>
                <a:ea typeface="+mn-ea"/>
                <a:cs typeface="Calibri"/>
              </a:rPr>
              <a:t>	</a:t>
            </a:r>
            <a:r>
              <a:rPr kumimoji="0" sz="900" b="0" i="0" u="none" strike="noStrike" kern="0" cap="none" spc="-50" normalizeH="0" baseline="0" noProof="0" dirty="0">
                <a:ln>
                  <a:noFill/>
                </a:ln>
                <a:solidFill>
                  <a:srgbClr val="5F5F5F"/>
                </a:solidFill>
                <a:effectLst/>
                <a:uLnTx/>
                <a:uFillTx/>
                <a:latin typeface="Calibri"/>
                <a:ea typeface="+mn-ea"/>
                <a:cs typeface="Calibri"/>
              </a:rPr>
              <a:t>4</a:t>
            </a:r>
            <a:r>
              <a:rPr kumimoji="0" sz="900" b="0" i="0" u="none" strike="noStrike" kern="0" cap="none" spc="0" normalizeH="0" baseline="0" noProof="0" dirty="0">
                <a:ln>
                  <a:noFill/>
                </a:ln>
                <a:solidFill>
                  <a:srgbClr val="5F5F5F"/>
                </a:solidFill>
                <a:effectLst/>
                <a:uLnTx/>
                <a:uFillTx/>
                <a:latin typeface="Calibri"/>
                <a:ea typeface="+mn-ea"/>
                <a:cs typeface="Calibri"/>
              </a:rPr>
              <a:t>	</a:t>
            </a:r>
            <a:r>
              <a:rPr kumimoji="0" sz="900" b="0" i="0" u="none" strike="noStrike" kern="0" cap="none" spc="-50" normalizeH="0" baseline="0" noProof="0" dirty="0">
                <a:ln>
                  <a:noFill/>
                </a:ln>
                <a:solidFill>
                  <a:srgbClr val="5F5F5F"/>
                </a:solidFill>
                <a:effectLst/>
                <a:uLnTx/>
                <a:uFillTx/>
                <a:latin typeface="Calibri"/>
                <a:ea typeface="+mn-ea"/>
                <a:cs typeface="Calibri"/>
              </a:rPr>
              <a:t>4</a:t>
            </a:r>
            <a:r>
              <a:rPr kumimoji="0" sz="900" b="0" i="0" u="none" strike="noStrike" kern="0" cap="none" spc="0" normalizeH="0" baseline="0" noProof="0" dirty="0">
                <a:ln>
                  <a:noFill/>
                </a:ln>
                <a:solidFill>
                  <a:srgbClr val="5F5F5F"/>
                </a:solidFill>
                <a:effectLst/>
                <a:uLnTx/>
                <a:uFillTx/>
                <a:latin typeface="Calibri"/>
                <a:ea typeface="+mn-ea"/>
                <a:cs typeface="Calibri"/>
              </a:rPr>
              <a:t>	</a:t>
            </a:r>
            <a:r>
              <a:rPr kumimoji="0" sz="900" b="0" i="0" u="none" strike="noStrike" kern="0" cap="none" spc="-50" normalizeH="0" baseline="0" noProof="0" dirty="0">
                <a:ln>
                  <a:noFill/>
                </a:ln>
                <a:solidFill>
                  <a:srgbClr val="5F5F5F"/>
                </a:solidFill>
                <a:effectLst/>
                <a:uLnTx/>
                <a:uFillTx/>
                <a:latin typeface="Calibri"/>
                <a:ea typeface="+mn-ea"/>
                <a:cs typeface="Calibri"/>
              </a:rPr>
              <a:t>0</a:t>
            </a:r>
            <a:r>
              <a:rPr kumimoji="0" sz="900" b="0" i="0" u="none" strike="noStrike" kern="0" cap="none" spc="0" normalizeH="0" baseline="0" noProof="0" dirty="0">
                <a:ln>
                  <a:noFill/>
                </a:ln>
                <a:solidFill>
                  <a:srgbClr val="5F5F5F"/>
                </a:solidFill>
                <a:effectLst/>
                <a:uLnTx/>
                <a:uFillTx/>
                <a:latin typeface="Calibri"/>
                <a:ea typeface="+mn-ea"/>
                <a:cs typeface="Calibri"/>
              </a:rPr>
              <a:t>	</a:t>
            </a:r>
            <a:r>
              <a:rPr kumimoji="0" sz="900" b="0" i="0" u="none" strike="noStrike" kern="0" cap="none" spc="-50" normalizeH="0" baseline="0" noProof="0" dirty="0">
                <a:ln>
                  <a:noFill/>
                </a:ln>
                <a:solidFill>
                  <a:srgbClr val="5F5F5F"/>
                </a:solidFill>
                <a:effectLst/>
                <a:uLnTx/>
                <a:uFillTx/>
                <a:latin typeface="Calibri"/>
                <a:ea typeface="+mn-ea"/>
                <a:cs typeface="Calibri"/>
              </a:rPr>
              <a:t>0</a:t>
            </a:r>
            <a:r>
              <a:rPr kumimoji="0" sz="900" b="0" i="0" u="none" strike="noStrike" kern="0" cap="none" spc="0" normalizeH="0" baseline="0" noProof="0" dirty="0">
                <a:ln>
                  <a:noFill/>
                </a:ln>
                <a:solidFill>
                  <a:srgbClr val="5F5F5F"/>
                </a:solidFill>
                <a:effectLst/>
                <a:uLnTx/>
                <a:uFillTx/>
                <a:latin typeface="Calibri"/>
                <a:ea typeface="+mn-ea"/>
                <a:cs typeface="Calibri"/>
              </a:rPr>
              <a:t>	</a:t>
            </a:r>
            <a:r>
              <a:rPr kumimoji="0" sz="900" b="0" i="0" u="none" strike="noStrike" kern="0" cap="none" spc="-50" normalizeH="0" baseline="0" noProof="0" dirty="0">
                <a:ln>
                  <a:noFill/>
                </a:ln>
                <a:solidFill>
                  <a:srgbClr val="5F5F5F"/>
                </a:solidFill>
                <a:effectLst/>
                <a:uLnTx/>
                <a:uFillTx/>
                <a:latin typeface="Calibri"/>
                <a:ea typeface="+mn-ea"/>
                <a:cs typeface="Calibri"/>
              </a:rPr>
              <a:t>0</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51" name="object 51"/>
          <p:cNvSpPr txBox="1"/>
          <p:nvPr/>
        </p:nvSpPr>
        <p:spPr>
          <a:xfrm>
            <a:off x="535324" y="1767153"/>
            <a:ext cx="152400" cy="925194"/>
          </a:xfrm>
          <a:prstGeom prst="rect">
            <a:avLst/>
          </a:prstGeom>
        </p:spPr>
        <p:txBody>
          <a:bodyPr vert="vert270" wrap="square" lIns="0" tIns="0" rIns="0" bIns="0" rtlCol="0">
            <a:spAutoFit/>
          </a:bodyPr>
          <a:lstStyle/>
          <a:p>
            <a:pPr marL="12700" marR="0" lvl="0" indent="0" algn="l" defTabSz="914400" rtl="0" eaLnBrk="1" fontAlgn="auto" latinLnBrk="0" hangingPunct="1">
              <a:lnSpc>
                <a:spcPts val="1045"/>
              </a:lnSpc>
              <a:spcBef>
                <a:spcPts val="0"/>
              </a:spcBef>
              <a:spcAft>
                <a:spcPts val="0"/>
              </a:spcAft>
              <a:buClrTx/>
              <a:buSzTx/>
              <a:buFontTx/>
              <a:buNone/>
              <a:tabLst/>
              <a:defRPr/>
            </a:pPr>
            <a:r>
              <a:rPr kumimoji="0" sz="1000" b="0" i="0" u="none" strike="noStrike" kern="0" cap="none" spc="-10" normalizeH="0" baseline="0" noProof="0" dirty="0">
                <a:ln>
                  <a:noFill/>
                </a:ln>
                <a:solidFill>
                  <a:srgbClr val="213341"/>
                </a:solidFill>
                <a:effectLst/>
                <a:uLnTx/>
                <a:uFillTx/>
                <a:latin typeface="Calibri"/>
                <a:ea typeface="+mn-ea"/>
                <a:cs typeface="Calibri"/>
              </a:rPr>
              <a:t>Probability</a:t>
            </a:r>
            <a:r>
              <a:rPr kumimoji="0" sz="1000" b="0" i="0" u="none" strike="noStrike" kern="0" cap="none" spc="5" normalizeH="0" baseline="0" noProof="0" dirty="0">
                <a:ln>
                  <a:noFill/>
                </a:ln>
                <a:solidFill>
                  <a:srgbClr val="213341"/>
                </a:solidFill>
                <a:effectLst/>
                <a:uLnTx/>
                <a:uFillTx/>
                <a:latin typeface="Calibri"/>
                <a:ea typeface="+mn-ea"/>
                <a:cs typeface="Calibri"/>
              </a:rPr>
              <a:t> </a:t>
            </a:r>
            <a:r>
              <a:rPr kumimoji="0" sz="1000" b="0" i="0" u="none" strike="noStrike" kern="0" cap="none" spc="0" normalizeH="0" baseline="0" noProof="0" dirty="0">
                <a:ln>
                  <a:noFill/>
                </a:ln>
                <a:solidFill>
                  <a:srgbClr val="213341"/>
                </a:solidFill>
                <a:effectLst/>
                <a:uLnTx/>
                <a:uFillTx/>
                <a:latin typeface="Calibri"/>
                <a:ea typeface="+mn-ea"/>
                <a:cs typeface="Calibri"/>
              </a:rPr>
              <a:t>of</a:t>
            </a:r>
            <a:r>
              <a:rPr kumimoji="0" sz="1000" b="0" i="0" u="none" strike="noStrike" kern="0" cap="none" spc="40" normalizeH="0" baseline="0" noProof="0" dirty="0">
                <a:ln>
                  <a:noFill/>
                </a:ln>
                <a:solidFill>
                  <a:srgbClr val="213341"/>
                </a:solidFill>
                <a:effectLst/>
                <a:uLnTx/>
                <a:uFillTx/>
                <a:latin typeface="Calibri"/>
                <a:ea typeface="+mn-ea"/>
                <a:cs typeface="Calibri"/>
              </a:rPr>
              <a:t> </a:t>
            </a:r>
            <a:r>
              <a:rPr kumimoji="0" sz="1000" b="0" i="0" u="none" strike="noStrike" kern="0" cap="none" spc="-25" normalizeH="0" baseline="0" noProof="0" dirty="0">
                <a:ln>
                  <a:noFill/>
                </a:ln>
                <a:solidFill>
                  <a:srgbClr val="213341"/>
                </a:solidFill>
                <a:effectLst/>
                <a:uLnTx/>
                <a:uFillTx/>
                <a:latin typeface="Calibri"/>
                <a:ea typeface="+mn-ea"/>
                <a:cs typeface="Calibri"/>
              </a:rPr>
              <a:t>PFS</a:t>
            </a:r>
            <a:endParaRPr kumimoji="0" sz="10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52" name="object 52"/>
          <p:cNvSpPr txBox="1"/>
          <p:nvPr/>
        </p:nvSpPr>
        <p:spPr>
          <a:xfrm>
            <a:off x="426394" y="3270717"/>
            <a:ext cx="306705" cy="299720"/>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rgbClr val="1185AA"/>
                </a:solidFill>
                <a:effectLst/>
                <a:uLnTx/>
                <a:uFillTx/>
                <a:latin typeface="Calibri"/>
                <a:ea typeface="+mn-ea"/>
                <a:cs typeface="Calibri"/>
              </a:rPr>
              <a:t>T-</a:t>
            </a:r>
            <a:r>
              <a:rPr kumimoji="0" sz="900" b="0" i="0" u="none" strike="noStrike" kern="0" cap="none" spc="-25" normalizeH="0" baseline="0" noProof="0" dirty="0">
                <a:ln>
                  <a:noFill/>
                </a:ln>
                <a:solidFill>
                  <a:srgbClr val="1185AA"/>
                </a:solidFill>
                <a:effectLst/>
                <a:uLnTx/>
                <a:uFillTx/>
                <a:latin typeface="Calibri"/>
                <a:ea typeface="+mn-ea"/>
                <a:cs typeface="Calibri"/>
              </a:rPr>
              <a:t>DXd</a:t>
            </a:r>
            <a:r>
              <a:rPr kumimoji="0" sz="900" b="0" i="0" u="none" strike="noStrike" kern="0" cap="none" spc="500" normalizeH="0" baseline="0" noProof="0" dirty="0">
                <a:ln>
                  <a:noFill/>
                </a:ln>
                <a:solidFill>
                  <a:srgbClr val="1185AA"/>
                </a:solidFill>
                <a:effectLst/>
                <a:uLnTx/>
                <a:uFillTx/>
                <a:latin typeface="Calibri"/>
                <a:ea typeface="+mn-ea"/>
                <a:cs typeface="Calibri"/>
              </a:rPr>
              <a:t> </a:t>
            </a:r>
            <a:r>
              <a:rPr kumimoji="0" sz="900" b="0" i="0" u="none" strike="noStrike" kern="0" cap="none" spc="-25" normalizeH="0" baseline="0" noProof="0" dirty="0">
                <a:ln>
                  <a:noFill/>
                </a:ln>
                <a:solidFill>
                  <a:srgbClr val="5F5F5F"/>
                </a:solidFill>
                <a:effectLst/>
                <a:uLnTx/>
                <a:uFillTx/>
                <a:latin typeface="Calibri"/>
                <a:ea typeface="+mn-ea"/>
                <a:cs typeface="Calibri"/>
              </a:rPr>
              <a:t>TPC</a:t>
            </a:r>
            <a:endParaRPr kumimoji="0" sz="9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53" name="object 53"/>
          <p:cNvSpPr/>
          <p:nvPr/>
        </p:nvSpPr>
        <p:spPr>
          <a:xfrm>
            <a:off x="944675" y="1496457"/>
            <a:ext cx="2307590" cy="1269365"/>
          </a:xfrm>
          <a:custGeom>
            <a:avLst/>
            <a:gdLst/>
            <a:ahLst/>
            <a:cxnLst/>
            <a:rect l="l" t="t" r="r" b="b"/>
            <a:pathLst>
              <a:path w="2307590" h="1269364">
                <a:moveTo>
                  <a:pt x="0" y="0"/>
                </a:moveTo>
                <a:lnTo>
                  <a:pt x="30759" y="0"/>
                </a:lnTo>
                <a:lnTo>
                  <a:pt x="30759" y="22567"/>
                </a:lnTo>
                <a:lnTo>
                  <a:pt x="97409" y="22567"/>
                </a:lnTo>
                <a:lnTo>
                  <a:pt x="97409" y="45123"/>
                </a:lnTo>
                <a:lnTo>
                  <a:pt x="105105" y="45123"/>
                </a:lnTo>
                <a:lnTo>
                  <a:pt x="105105" y="67691"/>
                </a:lnTo>
                <a:lnTo>
                  <a:pt x="328117" y="67691"/>
                </a:lnTo>
                <a:lnTo>
                  <a:pt x="328117" y="91401"/>
                </a:lnTo>
                <a:lnTo>
                  <a:pt x="397306" y="91401"/>
                </a:lnTo>
                <a:lnTo>
                  <a:pt x="397306" y="115531"/>
                </a:lnTo>
                <a:lnTo>
                  <a:pt x="446023" y="115531"/>
                </a:lnTo>
                <a:lnTo>
                  <a:pt x="446023" y="140538"/>
                </a:lnTo>
                <a:lnTo>
                  <a:pt x="497306" y="140538"/>
                </a:lnTo>
                <a:lnTo>
                  <a:pt x="497306" y="165595"/>
                </a:lnTo>
                <a:lnTo>
                  <a:pt x="530618" y="165595"/>
                </a:lnTo>
                <a:lnTo>
                  <a:pt x="530618" y="191109"/>
                </a:lnTo>
                <a:lnTo>
                  <a:pt x="561390" y="191109"/>
                </a:lnTo>
                <a:lnTo>
                  <a:pt x="561390" y="216623"/>
                </a:lnTo>
                <a:lnTo>
                  <a:pt x="633171" y="216623"/>
                </a:lnTo>
                <a:lnTo>
                  <a:pt x="633171" y="242125"/>
                </a:lnTo>
                <a:lnTo>
                  <a:pt x="638276" y="242125"/>
                </a:lnTo>
                <a:lnTo>
                  <a:pt x="638276" y="267639"/>
                </a:lnTo>
                <a:lnTo>
                  <a:pt x="727989" y="267639"/>
                </a:lnTo>
                <a:lnTo>
                  <a:pt x="727989" y="293154"/>
                </a:lnTo>
                <a:lnTo>
                  <a:pt x="751078" y="293154"/>
                </a:lnTo>
                <a:lnTo>
                  <a:pt x="751078" y="346506"/>
                </a:lnTo>
                <a:lnTo>
                  <a:pt x="753630" y="346506"/>
                </a:lnTo>
                <a:lnTo>
                  <a:pt x="753630" y="373176"/>
                </a:lnTo>
                <a:lnTo>
                  <a:pt x="756196" y="373176"/>
                </a:lnTo>
                <a:lnTo>
                  <a:pt x="756196" y="400519"/>
                </a:lnTo>
                <a:lnTo>
                  <a:pt x="758748" y="400519"/>
                </a:lnTo>
                <a:lnTo>
                  <a:pt x="758748" y="427875"/>
                </a:lnTo>
                <a:lnTo>
                  <a:pt x="768997" y="427875"/>
                </a:lnTo>
                <a:lnTo>
                  <a:pt x="768997" y="455218"/>
                </a:lnTo>
                <a:lnTo>
                  <a:pt x="799769" y="455218"/>
                </a:lnTo>
                <a:lnTo>
                  <a:pt x="799769" y="482574"/>
                </a:lnTo>
                <a:lnTo>
                  <a:pt x="866406" y="482574"/>
                </a:lnTo>
                <a:lnTo>
                  <a:pt x="866406" y="509892"/>
                </a:lnTo>
                <a:lnTo>
                  <a:pt x="871550" y="509892"/>
                </a:lnTo>
                <a:lnTo>
                  <a:pt x="871550" y="537235"/>
                </a:lnTo>
                <a:lnTo>
                  <a:pt x="881799" y="537235"/>
                </a:lnTo>
                <a:lnTo>
                  <a:pt x="881799" y="564591"/>
                </a:lnTo>
                <a:lnTo>
                  <a:pt x="956144" y="564591"/>
                </a:lnTo>
                <a:lnTo>
                  <a:pt x="956144" y="592785"/>
                </a:lnTo>
                <a:lnTo>
                  <a:pt x="966393" y="592785"/>
                </a:lnTo>
                <a:lnTo>
                  <a:pt x="966393" y="620979"/>
                </a:lnTo>
                <a:lnTo>
                  <a:pt x="1025334" y="620979"/>
                </a:lnTo>
                <a:lnTo>
                  <a:pt x="1025334" y="650163"/>
                </a:lnTo>
                <a:lnTo>
                  <a:pt x="1027925" y="650163"/>
                </a:lnTo>
                <a:lnTo>
                  <a:pt x="1027925" y="679310"/>
                </a:lnTo>
                <a:lnTo>
                  <a:pt x="1086866" y="679310"/>
                </a:lnTo>
                <a:lnTo>
                  <a:pt x="1086866" y="708507"/>
                </a:lnTo>
                <a:lnTo>
                  <a:pt x="1092009" y="708507"/>
                </a:lnTo>
                <a:lnTo>
                  <a:pt x="1092009" y="737654"/>
                </a:lnTo>
                <a:lnTo>
                  <a:pt x="1184275" y="737654"/>
                </a:lnTo>
                <a:lnTo>
                  <a:pt x="1184275" y="766838"/>
                </a:lnTo>
                <a:lnTo>
                  <a:pt x="1189405" y="766838"/>
                </a:lnTo>
                <a:lnTo>
                  <a:pt x="1189405" y="797255"/>
                </a:lnTo>
                <a:lnTo>
                  <a:pt x="1199667" y="797255"/>
                </a:lnTo>
                <a:lnTo>
                  <a:pt x="1199667" y="830732"/>
                </a:lnTo>
                <a:lnTo>
                  <a:pt x="1202220" y="830732"/>
                </a:lnTo>
                <a:lnTo>
                  <a:pt x="1202220" y="864209"/>
                </a:lnTo>
                <a:lnTo>
                  <a:pt x="1204772" y="864209"/>
                </a:lnTo>
                <a:lnTo>
                  <a:pt x="1204772" y="897737"/>
                </a:lnTo>
                <a:lnTo>
                  <a:pt x="1240688" y="897737"/>
                </a:lnTo>
                <a:lnTo>
                  <a:pt x="1240688" y="931214"/>
                </a:lnTo>
                <a:lnTo>
                  <a:pt x="1253490" y="931214"/>
                </a:lnTo>
                <a:lnTo>
                  <a:pt x="1253490" y="964691"/>
                </a:lnTo>
                <a:lnTo>
                  <a:pt x="1294511" y="964691"/>
                </a:lnTo>
                <a:lnTo>
                  <a:pt x="1294511" y="998169"/>
                </a:lnTo>
                <a:lnTo>
                  <a:pt x="1327835" y="998169"/>
                </a:lnTo>
                <a:lnTo>
                  <a:pt x="1327835" y="1031646"/>
                </a:lnTo>
                <a:lnTo>
                  <a:pt x="1491881" y="1031646"/>
                </a:lnTo>
                <a:lnTo>
                  <a:pt x="1491881" y="1071219"/>
                </a:lnTo>
                <a:lnTo>
                  <a:pt x="2299347" y="1071219"/>
                </a:lnTo>
                <a:lnTo>
                  <a:pt x="2299347" y="1269072"/>
                </a:lnTo>
                <a:lnTo>
                  <a:pt x="2307043" y="1269072"/>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54" name="object 54"/>
          <p:cNvGrpSpPr/>
          <p:nvPr/>
        </p:nvGrpSpPr>
        <p:grpSpPr>
          <a:xfrm>
            <a:off x="938325" y="1480919"/>
            <a:ext cx="3061335" cy="1490345"/>
            <a:chOff x="938325" y="1480919"/>
            <a:chExt cx="3061335" cy="1490345"/>
          </a:xfrm>
        </p:grpSpPr>
        <p:sp>
          <p:nvSpPr>
            <p:cNvPr id="55" name="object 55"/>
            <p:cNvSpPr/>
            <p:nvPr/>
          </p:nvSpPr>
          <p:spPr>
            <a:xfrm>
              <a:off x="944675" y="1487269"/>
              <a:ext cx="3048635" cy="1477645"/>
            </a:xfrm>
            <a:custGeom>
              <a:avLst/>
              <a:gdLst/>
              <a:ahLst/>
              <a:cxnLst/>
              <a:rect l="l" t="t" r="r" b="b"/>
              <a:pathLst>
                <a:path w="3048635" h="1477645">
                  <a:moveTo>
                    <a:pt x="0" y="0"/>
                  </a:moveTo>
                  <a:lnTo>
                    <a:pt x="0" y="1477225"/>
                  </a:lnTo>
                  <a:lnTo>
                    <a:pt x="3048584" y="1477225"/>
                  </a:lnTo>
                </a:path>
              </a:pathLst>
            </a:custGeom>
            <a:ln w="1269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56" name="object 56"/>
            <p:cNvSpPr/>
            <p:nvPr/>
          </p:nvSpPr>
          <p:spPr>
            <a:xfrm>
              <a:off x="1072503" y="1528053"/>
              <a:ext cx="0" cy="72390"/>
            </a:xfrm>
            <a:custGeom>
              <a:avLst/>
              <a:gdLst/>
              <a:ahLst/>
              <a:cxnLst/>
              <a:rect l="l" t="t" r="r" b="b"/>
              <a:pathLst>
                <a:path h="72390">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57" name="object 57"/>
            <p:cNvSpPr/>
            <p:nvPr/>
          </p:nvSpPr>
          <p:spPr>
            <a:xfrm>
              <a:off x="1181326" y="1528053"/>
              <a:ext cx="0" cy="72390"/>
            </a:xfrm>
            <a:custGeom>
              <a:avLst/>
              <a:gdLst/>
              <a:ahLst/>
              <a:cxnLst/>
              <a:rect l="l" t="t" r="r" b="b"/>
              <a:pathLst>
                <a:path h="72390">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58" name="object 58"/>
            <p:cNvSpPr/>
            <p:nvPr/>
          </p:nvSpPr>
          <p:spPr>
            <a:xfrm>
              <a:off x="1217735" y="1528053"/>
              <a:ext cx="0" cy="72390"/>
            </a:xfrm>
            <a:custGeom>
              <a:avLst/>
              <a:gdLst/>
              <a:ahLst/>
              <a:cxnLst/>
              <a:rect l="l" t="t" r="r" b="b"/>
              <a:pathLst>
                <a:path h="72390">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59" name="object 59"/>
            <p:cNvSpPr/>
            <p:nvPr/>
          </p:nvSpPr>
          <p:spPr>
            <a:xfrm>
              <a:off x="1305548" y="1552818"/>
              <a:ext cx="0" cy="72390"/>
            </a:xfrm>
            <a:custGeom>
              <a:avLst/>
              <a:gdLst/>
              <a:ahLst/>
              <a:cxnLst/>
              <a:rect l="l" t="t" r="r" b="b"/>
              <a:pathLst>
                <a:path h="72390">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0" name="object 60"/>
            <p:cNvSpPr/>
            <p:nvPr/>
          </p:nvSpPr>
          <p:spPr>
            <a:xfrm>
              <a:off x="1374159" y="1577583"/>
              <a:ext cx="12700" cy="72390"/>
            </a:xfrm>
            <a:custGeom>
              <a:avLst/>
              <a:gdLst/>
              <a:ahLst/>
              <a:cxnLst/>
              <a:rect l="l" t="t" r="r" b="b"/>
              <a:pathLst>
                <a:path w="12700" h="72389">
                  <a:moveTo>
                    <a:pt x="0" y="71996"/>
                  </a:moveTo>
                  <a:lnTo>
                    <a:pt x="12700" y="71996"/>
                  </a:lnTo>
                  <a:lnTo>
                    <a:pt x="12700" y="0"/>
                  </a:lnTo>
                  <a:lnTo>
                    <a:pt x="0" y="0"/>
                  </a:lnTo>
                  <a:lnTo>
                    <a:pt x="0" y="71996"/>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1" name="object 61"/>
            <p:cNvSpPr/>
            <p:nvPr/>
          </p:nvSpPr>
          <p:spPr>
            <a:xfrm>
              <a:off x="1472605" y="1627113"/>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2" name="object 62"/>
            <p:cNvSpPr/>
            <p:nvPr/>
          </p:nvSpPr>
          <p:spPr>
            <a:xfrm>
              <a:off x="1367726" y="1577593"/>
              <a:ext cx="323850" cy="245745"/>
            </a:xfrm>
            <a:custGeom>
              <a:avLst/>
              <a:gdLst/>
              <a:ahLst/>
              <a:cxnLst/>
              <a:rect l="l" t="t" r="r" b="b"/>
              <a:pathLst>
                <a:path w="323850" h="245744">
                  <a:moveTo>
                    <a:pt x="12700" y="0"/>
                  </a:moveTo>
                  <a:lnTo>
                    <a:pt x="0" y="0"/>
                  </a:lnTo>
                  <a:lnTo>
                    <a:pt x="0" y="71996"/>
                  </a:lnTo>
                  <a:lnTo>
                    <a:pt x="12700" y="71996"/>
                  </a:lnTo>
                  <a:lnTo>
                    <a:pt x="12700" y="0"/>
                  </a:lnTo>
                  <a:close/>
                </a:path>
                <a:path w="323850" h="245744">
                  <a:moveTo>
                    <a:pt x="323253" y="173355"/>
                  </a:moveTo>
                  <a:lnTo>
                    <a:pt x="314693" y="173355"/>
                  </a:lnTo>
                  <a:lnTo>
                    <a:pt x="310553" y="173355"/>
                  </a:lnTo>
                  <a:lnTo>
                    <a:pt x="301993" y="173355"/>
                  </a:lnTo>
                  <a:lnTo>
                    <a:pt x="301993" y="245351"/>
                  </a:lnTo>
                  <a:lnTo>
                    <a:pt x="310553" y="245351"/>
                  </a:lnTo>
                  <a:lnTo>
                    <a:pt x="314693" y="245351"/>
                  </a:lnTo>
                  <a:lnTo>
                    <a:pt x="323253" y="245351"/>
                  </a:lnTo>
                  <a:lnTo>
                    <a:pt x="323253" y="173355"/>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3" name="object 63"/>
            <p:cNvSpPr/>
            <p:nvPr/>
          </p:nvSpPr>
          <p:spPr>
            <a:xfrm>
              <a:off x="1695348" y="1832853"/>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4" name="object 64"/>
            <p:cNvSpPr/>
            <p:nvPr/>
          </p:nvSpPr>
          <p:spPr>
            <a:xfrm>
              <a:off x="2127984" y="2230998"/>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5" name="object 65"/>
            <p:cNvSpPr/>
            <p:nvPr/>
          </p:nvSpPr>
          <p:spPr>
            <a:xfrm>
              <a:off x="2125916" y="2253868"/>
              <a:ext cx="21590" cy="74295"/>
            </a:xfrm>
            <a:custGeom>
              <a:avLst/>
              <a:gdLst/>
              <a:ahLst/>
              <a:cxnLst/>
              <a:rect l="l" t="t" r="r" b="b"/>
              <a:pathLst>
                <a:path w="21589" h="74294">
                  <a:moveTo>
                    <a:pt x="21259" y="0"/>
                  </a:moveTo>
                  <a:lnTo>
                    <a:pt x="8559" y="0"/>
                  </a:lnTo>
                  <a:lnTo>
                    <a:pt x="8559" y="1905"/>
                  </a:lnTo>
                  <a:lnTo>
                    <a:pt x="0" y="1905"/>
                  </a:lnTo>
                  <a:lnTo>
                    <a:pt x="0" y="73901"/>
                  </a:lnTo>
                  <a:lnTo>
                    <a:pt x="12700" y="73901"/>
                  </a:lnTo>
                  <a:lnTo>
                    <a:pt x="12700" y="71996"/>
                  </a:lnTo>
                  <a:lnTo>
                    <a:pt x="21259" y="71996"/>
                  </a:lnTo>
                  <a:lnTo>
                    <a:pt x="21259" y="0"/>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6" name="object 66"/>
            <p:cNvSpPr/>
            <p:nvPr/>
          </p:nvSpPr>
          <p:spPr>
            <a:xfrm>
              <a:off x="2293504" y="2493888"/>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7" name="object 67"/>
            <p:cNvSpPr/>
            <p:nvPr/>
          </p:nvSpPr>
          <p:spPr>
            <a:xfrm>
              <a:off x="2419868" y="2493888"/>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8" name="object 68"/>
            <p:cNvSpPr/>
            <p:nvPr/>
          </p:nvSpPr>
          <p:spPr>
            <a:xfrm>
              <a:off x="2437117" y="2529890"/>
              <a:ext cx="189865" cy="72390"/>
            </a:xfrm>
            <a:custGeom>
              <a:avLst/>
              <a:gdLst/>
              <a:ahLst/>
              <a:cxnLst/>
              <a:rect l="l" t="t" r="r" b="b"/>
              <a:pathLst>
                <a:path w="189864" h="72389">
                  <a:moveTo>
                    <a:pt x="12700" y="0"/>
                  </a:moveTo>
                  <a:lnTo>
                    <a:pt x="0" y="0"/>
                  </a:lnTo>
                  <a:lnTo>
                    <a:pt x="0" y="71996"/>
                  </a:lnTo>
                  <a:lnTo>
                    <a:pt x="12700" y="71996"/>
                  </a:lnTo>
                  <a:lnTo>
                    <a:pt x="12700" y="0"/>
                  </a:lnTo>
                  <a:close/>
                </a:path>
                <a:path w="189864" h="72389">
                  <a:moveTo>
                    <a:pt x="29679" y="0"/>
                  </a:moveTo>
                  <a:lnTo>
                    <a:pt x="16979" y="0"/>
                  </a:lnTo>
                  <a:lnTo>
                    <a:pt x="16979" y="71996"/>
                  </a:lnTo>
                  <a:lnTo>
                    <a:pt x="29679" y="71996"/>
                  </a:lnTo>
                  <a:lnTo>
                    <a:pt x="29679" y="0"/>
                  </a:lnTo>
                  <a:close/>
                </a:path>
                <a:path w="189864" h="72389">
                  <a:moveTo>
                    <a:pt x="189458" y="0"/>
                  </a:moveTo>
                  <a:lnTo>
                    <a:pt x="180898" y="0"/>
                  </a:lnTo>
                  <a:lnTo>
                    <a:pt x="176758" y="0"/>
                  </a:lnTo>
                  <a:lnTo>
                    <a:pt x="168198" y="0"/>
                  </a:lnTo>
                  <a:lnTo>
                    <a:pt x="168198" y="71996"/>
                  </a:lnTo>
                  <a:lnTo>
                    <a:pt x="176758" y="71996"/>
                  </a:lnTo>
                  <a:lnTo>
                    <a:pt x="180898" y="71996"/>
                  </a:lnTo>
                  <a:lnTo>
                    <a:pt x="189458" y="71996"/>
                  </a:lnTo>
                  <a:lnTo>
                    <a:pt x="189458" y="0"/>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69" name="object 69"/>
            <p:cNvSpPr/>
            <p:nvPr/>
          </p:nvSpPr>
          <p:spPr>
            <a:xfrm>
              <a:off x="2679279" y="2529889"/>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0" name="object 70"/>
            <p:cNvSpPr/>
            <p:nvPr/>
          </p:nvSpPr>
          <p:spPr>
            <a:xfrm>
              <a:off x="2777801" y="2529889"/>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1" name="object 71"/>
            <p:cNvSpPr/>
            <p:nvPr/>
          </p:nvSpPr>
          <p:spPr>
            <a:xfrm>
              <a:off x="2812382" y="2529889"/>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2" name="object 72"/>
            <p:cNvSpPr/>
            <p:nvPr/>
          </p:nvSpPr>
          <p:spPr>
            <a:xfrm>
              <a:off x="3232166" y="2529889"/>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3" name="object 73"/>
            <p:cNvSpPr/>
            <p:nvPr/>
          </p:nvSpPr>
          <p:spPr>
            <a:xfrm>
              <a:off x="3253585" y="2722294"/>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grpSp>
        <p:nvGrpSpPr>
          <p:cNvPr id="74" name="object 74"/>
          <p:cNvGrpSpPr/>
          <p:nvPr/>
        </p:nvGrpSpPr>
        <p:grpSpPr>
          <a:xfrm>
            <a:off x="1837815" y="2025258"/>
            <a:ext cx="2225040" cy="131445"/>
            <a:chOff x="1837815" y="2025258"/>
            <a:chExt cx="2225040" cy="131445"/>
          </a:xfrm>
        </p:grpSpPr>
        <p:sp>
          <p:nvSpPr>
            <p:cNvPr id="75" name="object 75"/>
            <p:cNvSpPr/>
            <p:nvPr/>
          </p:nvSpPr>
          <p:spPr>
            <a:xfrm>
              <a:off x="1849554" y="2025258"/>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6" name="object 76"/>
            <p:cNvSpPr/>
            <p:nvPr/>
          </p:nvSpPr>
          <p:spPr>
            <a:xfrm>
              <a:off x="1958784" y="2084313"/>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7" name="object 77"/>
            <p:cNvSpPr/>
            <p:nvPr/>
          </p:nvSpPr>
          <p:spPr>
            <a:xfrm>
              <a:off x="1837815" y="2120555"/>
              <a:ext cx="2225040" cy="0"/>
            </a:xfrm>
            <a:custGeom>
              <a:avLst/>
              <a:gdLst/>
              <a:ahLst/>
              <a:cxnLst/>
              <a:rect l="l" t="t" r="r" b="b"/>
              <a:pathLst>
                <a:path w="2225040">
                  <a:moveTo>
                    <a:pt x="0" y="0"/>
                  </a:moveTo>
                  <a:lnTo>
                    <a:pt x="2224963"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graphicFrame>
        <p:nvGraphicFramePr>
          <p:cNvPr id="78" name="object 78"/>
          <p:cNvGraphicFramePr>
            <a:graphicFrameLocks noGrp="1"/>
          </p:cNvGraphicFramePr>
          <p:nvPr/>
        </p:nvGraphicFramePr>
        <p:xfrm>
          <a:off x="1843684" y="1665939"/>
          <a:ext cx="2347594" cy="600075"/>
        </p:xfrm>
        <a:graphic>
          <a:graphicData uri="http://schemas.openxmlformats.org/drawingml/2006/table">
            <a:tbl>
              <a:tblPr firstRow="1" bandRow="1">
                <a:tableStyleId>{2D5ABB26-0587-4C30-8999-92F81FD0307C}</a:tableStyleId>
              </a:tblPr>
              <a:tblGrid>
                <a:gridCol w="1189990">
                  <a:extLst>
                    <a:ext uri="{9D8B030D-6E8A-4147-A177-3AD203B41FA5}">
                      <a16:colId xmlns:a16="http://schemas.microsoft.com/office/drawing/2014/main" val="20000"/>
                    </a:ext>
                  </a:extLst>
                </a:gridCol>
                <a:gridCol w="614679">
                  <a:extLst>
                    <a:ext uri="{9D8B030D-6E8A-4147-A177-3AD203B41FA5}">
                      <a16:colId xmlns:a16="http://schemas.microsoft.com/office/drawing/2014/main" val="20001"/>
                    </a:ext>
                  </a:extLst>
                </a:gridCol>
                <a:gridCol w="542925">
                  <a:extLst>
                    <a:ext uri="{9D8B030D-6E8A-4147-A177-3AD203B41FA5}">
                      <a16:colId xmlns:a16="http://schemas.microsoft.com/office/drawing/2014/main" val="20002"/>
                    </a:ext>
                  </a:extLst>
                </a:gridCol>
              </a:tblGrid>
              <a:tr h="146685">
                <a:tc>
                  <a:txBody>
                    <a:bodyPr/>
                    <a:lstStyle/>
                    <a:p>
                      <a:pPr algn="r">
                        <a:lnSpc>
                          <a:spcPts val="1055"/>
                        </a:lnSpc>
                        <a:tabLst>
                          <a:tab pos="1187450" algn="l"/>
                        </a:tabLst>
                      </a:pPr>
                      <a:r>
                        <a:rPr sz="800" b="1" u="sng" dirty="0">
                          <a:solidFill>
                            <a:srgbClr val="5F8AC6"/>
                          </a:solidFill>
                          <a:uFill>
                            <a:solidFill>
                              <a:srgbClr val="000000"/>
                            </a:solidFill>
                          </a:uFill>
                          <a:latin typeface="Arial"/>
                          <a:cs typeface="Arial"/>
                        </a:rPr>
                        <a:t>	</a:t>
                      </a:r>
                      <a:endParaRPr sz="800">
                        <a:latin typeface="Arial"/>
                        <a:cs typeface="Arial"/>
                      </a:endParaRPr>
                    </a:p>
                  </a:txBody>
                  <a:tcPr marL="0" marR="0" marT="0" marB="0"/>
                </a:tc>
                <a:tc>
                  <a:txBody>
                    <a:bodyPr/>
                    <a:lstStyle/>
                    <a:p>
                      <a:pPr marL="6985">
                        <a:lnSpc>
                          <a:spcPts val="1055"/>
                        </a:lnSpc>
                        <a:tabLst>
                          <a:tab pos="609600" algn="l"/>
                        </a:tabLst>
                      </a:pPr>
                      <a:r>
                        <a:rPr sz="800" b="1" u="sng" dirty="0">
                          <a:solidFill>
                            <a:srgbClr val="5F8AC6"/>
                          </a:solidFill>
                          <a:uFill>
                            <a:solidFill>
                              <a:srgbClr val="000000"/>
                            </a:solidFill>
                          </a:uFill>
                          <a:latin typeface="Arial"/>
                          <a:cs typeface="Arial"/>
                        </a:rPr>
                        <a:t>T-</a:t>
                      </a:r>
                      <a:r>
                        <a:rPr sz="800" b="1" u="sng" spc="-25" dirty="0">
                          <a:solidFill>
                            <a:srgbClr val="5F8AC6"/>
                          </a:solidFill>
                          <a:uFill>
                            <a:solidFill>
                              <a:srgbClr val="000000"/>
                            </a:solidFill>
                          </a:uFill>
                          <a:latin typeface="Arial"/>
                          <a:cs typeface="Arial"/>
                        </a:rPr>
                        <a:t>DXd</a:t>
                      </a:r>
                      <a:r>
                        <a:rPr sz="800" b="1" u="sng" dirty="0">
                          <a:solidFill>
                            <a:srgbClr val="5F8AC6"/>
                          </a:solidFill>
                          <a:uFill>
                            <a:solidFill>
                              <a:srgbClr val="000000"/>
                            </a:solidFill>
                          </a:uFill>
                          <a:latin typeface="Arial"/>
                          <a:cs typeface="Arial"/>
                        </a:rPr>
                        <a:t>	</a:t>
                      </a:r>
                      <a:endParaRPr sz="800">
                        <a:latin typeface="Arial"/>
                        <a:cs typeface="Arial"/>
                      </a:endParaRPr>
                    </a:p>
                  </a:txBody>
                  <a:tcPr marL="0" marR="0" marT="0" marB="0"/>
                </a:tc>
                <a:tc>
                  <a:txBody>
                    <a:bodyPr/>
                    <a:lstStyle/>
                    <a:p>
                      <a:pPr marL="114300">
                        <a:lnSpc>
                          <a:spcPts val="1055"/>
                        </a:lnSpc>
                        <a:tabLst>
                          <a:tab pos="542290" algn="l"/>
                        </a:tabLst>
                      </a:pPr>
                      <a:r>
                        <a:rPr sz="800" b="1" u="sng" spc="-25" dirty="0">
                          <a:solidFill>
                            <a:srgbClr val="5F5F5F"/>
                          </a:solidFill>
                          <a:uFill>
                            <a:solidFill>
                              <a:srgbClr val="000000"/>
                            </a:solidFill>
                          </a:uFill>
                          <a:latin typeface="Arial"/>
                          <a:cs typeface="Arial"/>
                        </a:rPr>
                        <a:t>TPC</a:t>
                      </a:r>
                      <a:r>
                        <a:rPr sz="800" b="1" u="sng" dirty="0">
                          <a:solidFill>
                            <a:srgbClr val="5F5F5F"/>
                          </a:solidFill>
                          <a:uFill>
                            <a:solidFill>
                              <a:srgbClr val="000000"/>
                            </a:solidFill>
                          </a:uFill>
                          <a:latin typeface="Arial"/>
                          <a:cs typeface="Arial"/>
                        </a:rPr>
                        <a:t>	</a:t>
                      </a:r>
                      <a:endParaRPr sz="800">
                        <a:latin typeface="Arial"/>
                        <a:cs typeface="Arial"/>
                      </a:endParaRPr>
                    </a:p>
                  </a:txBody>
                  <a:tcPr marL="0" marR="0" marT="0" marB="0"/>
                </a:tc>
                <a:extLst>
                  <a:ext uri="{0D108BD9-81ED-4DB2-BD59-A6C34878D82A}">
                    <a16:rowId xmlns:a16="http://schemas.microsoft.com/office/drawing/2014/main" val="10000"/>
                  </a:ext>
                </a:extLst>
              </a:tr>
              <a:tr h="300990">
                <a:tc>
                  <a:txBody>
                    <a:bodyPr/>
                    <a:lstStyle/>
                    <a:p>
                      <a:pPr marL="403860" marR="3175">
                        <a:lnSpc>
                          <a:spcPts val="1145"/>
                        </a:lnSpc>
                      </a:pPr>
                      <a:r>
                        <a:rPr sz="800" dirty="0">
                          <a:latin typeface="Arial"/>
                          <a:cs typeface="Arial"/>
                        </a:rPr>
                        <a:t>Median</a:t>
                      </a:r>
                      <a:r>
                        <a:rPr sz="800" spc="-50" dirty="0">
                          <a:latin typeface="Arial"/>
                          <a:cs typeface="Arial"/>
                        </a:rPr>
                        <a:t> </a:t>
                      </a:r>
                      <a:r>
                        <a:rPr sz="800" spc="-20" dirty="0">
                          <a:latin typeface="Arial"/>
                          <a:cs typeface="Arial"/>
                        </a:rPr>
                        <a:t>PFS,</a:t>
                      </a:r>
                      <a:endParaRPr sz="800">
                        <a:latin typeface="Arial"/>
                        <a:cs typeface="Arial"/>
                      </a:endParaRPr>
                    </a:p>
                    <a:p>
                      <a:pPr marL="716280" marR="3175">
                        <a:lnSpc>
                          <a:spcPts val="1130"/>
                        </a:lnSpc>
                      </a:pPr>
                      <a:r>
                        <a:rPr sz="800" spc="-10" dirty="0">
                          <a:latin typeface="Arial"/>
                          <a:cs typeface="Arial"/>
                        </a:rPr>
                        <a:t>months</a:t>
                      </a:r>
                      <a:endParaRPr sz="800">
                        <a:latin typeface="Arial"/>
                        <a:cs typeface="Arial"/>
                      </a:endParaRPr>
                    </a:p>
                  </a:txBody>
                  <a:tcPr marL="0" marR="0" marT="0" marB="0"/>
                </a:tc>
                <a:tc>
                  <a:txBody>
                    <a:bodyPr/>
                    <a:lstStyle/>
                    <a:p>
                      <a:pPr marL="72390" marR="113030">
                        <a:lnSpc>
                          <a:spcPct val="100000"/>
                        </a:lnSpc>
                        <a:spcBef>
                          <a:spcPts val="545"/>
                        </a:spcBef>
                      </a:pPr>
                      <a:r>
                        <a:rPr sz="800" spc="-20" dirty="0">
                          <a:latin typeface="Arial"/>
                          <a:cs typeface="Arial"/>
                        </a:rPr>
                        <a:t>14.0</a:t>
                      </a:r>
                      <a:endParaRPr sz="800">
                        <a:latin typeface="Arial"/>
                        <a:cs typeface="Arial"/>
                      </a:endParaRPr>
                    </a:p>
                  </a:txBody>
                  <a:tcPr marL="0" marR="0" marT="69215" marB="0"/>
                </a:tc>
                <a:tc>
                  <a:txBody>
                    <a:bodyPr/>
                    <a:lstStyle/>
                    <a:p>
                      <a:pPr marL="153670">
                        <a:lnSpc>
                          <a:spcPct val="100000"/>
                        </a:lnSpc>
                        <a:spcBef>
                          <a:spcPts val="545"/>
                        </a:spcBef>
                      </a:pPr>
                      <a:r>
                        <a:rPr sz="800" spc="-25" dirty="0">
                          <a:latin typeface="Arial"/>
                          <a:cs typeface="Arial"/>
                        </a:rPr>
                        <a:t>6.5</a:t>
                      </a:r>
                      <a:endParaRPr sz="800">
                        <a:latin typeface="Arial"/>
                        <a:cs typeface="Arial"/>
                      </a:endParaRPr>
                    </a:p>
                  </a:txBody>
                  <a:tcPr marL="0" marR="0" marT="69215" marB="0"/>
                </a:tc>
                <a:extLst>
                  <a:ext uri="{0D108BD9-81ED-4DB2-BD59-A6C34878D82A}">
                    <a16:rowId xmlns:a16="http://schemas.microsoft.com/office/drawing/2014/main" val="10001"/>
                  </a:ext>
                </a:extLst>
              </a:tr>
              <a:tr h="152400">
                <a:tc>
                  <a:txBody>
                    <a:bodyPr/>
                    <a:lstStyle/>
                    <a:p>
                      <a:pPr marR="48895" algn="r">
                        <a:lnSpc>
                          <a:spcPts val="1100"/>
                        </a:lnSpc>
                      </a:pPr>
                      <a:r>
                        <a:rPr sz="800" dirty="0">
                          <a:latin typeface="Arial"/>
                          <a:cs typeface="Arial"/>
                        </a:rPr>
                        <a:t>HR</a:t>
                      </a:r>
                      <a:r>
                        <a:rPr sz="800" spc="-15" dirty="0">
                          <a:latin typeface="Arial"/>
                          <a:cs typeface="Arial"/>
                        </a:rPr>
                        <a:t> </a:t>
                      </a:r>
                      <a:r>
                        <a:rPr sz="800" dirty="0">
                          <a:latin typeface="Arial"/>
                          <a:cs typeface="Arial"/>
                        </a:rPr>
                        <a:t>(95%</a:t>
                      </a:r>
                      <a:r>
                        <a:rPr sz="800" spc="-35" dirty="0">
                          <a:latin typeface="Arial"/>
                          <a:cs typeface="Arial"/>
                        </a:rPr>
                        <a:t> </a:t>
                      </a:r>
                      <a:r>
                        <a:rPr sz="800" spc="-25" dirty="0">
                          <a:latin typeface="Arial"/>
                          <a:cs typeface="Arial"/>
                        </a:rPr>
                        <a:t>CI)</a:t>
                      </a:r>
                      <a:endParaRPr sz="800">
                        <a:latin typeface="Arial"/>
                        <a:cs typeface="Arial"/>
                      </a:endParaRPr>
                    </a:p>
                  </a:txBody>
                  <a:tcPr marL="0" marR="0" marT="0" marB="0">
                    <a:lnB w="12700">
                      <a:solidFill>
                        <a:srgbClr val="000000"/>
                      </a:solidFill>
                      <a:prstDash val="solid"/>
                    </a:lnB>
                  </a:tcPr>
                </a:tc>
                <a:tc gridSpan="2">
                  <a:txBody>
                    <a:bodyPr/>
                    <a:lstStyle/>
                    <a:p>
                      <a:pPr marL="46355">
                        <a:lnSpc>
                          <a:spcPts val="1100"/>
                        </a:lnSpc>
                      </a:pPr>
                      <a:r>
                        <a:rPr sz="800" dirty="0">
                          <a:latin typeface="Arial"/>
                          <a:cs typeface="Arial"/>
                        </a:rPr>
                        <a:t>0.38</a:t>
                      </a:r>
                      <a:r>
                        <a:rPr sz="800" spc="-10" dirty="0">
                          <a:latin typeface="Arial"/>
                          <a:cs typeface="Arial"/>
                        </a:rPr>
                        <a:t> (0.25-0.56)</a:t>
                      </a:r>
                      <a:endParaRPr sz="800" dirty="0">
                        <a:latin typeface="Arial"/>
                        <a:cs typeface="Arial"/>
                      </a:endParaRPr>
                    </a:p>
                  </a:txBody>
                  <a:tcPr marL="0" marR="0" marT="0" marB="0">
                    <a:lnB w="12700">
                      <a:solidFill>
                        <a:srgbClr val="000000"/>
                      </a:solidFill>
                      <a:prstDash val="solid"/>
                    </a:lnB>
                  </a:tcPr>
                </a:tc>
                <a:tc hMerge="1">
                  <a:txBody>
                    <a:bodyPr/>
                    <a:lstStyle/>
                    <a:p>
                      <a:endParaRPr/>
                    </a:p>
                  </a:txBody>
                  <a:tcPr marL="0" marR="0" marT="0" marB="0"/>
                </a:tc>
                <a:extLst>
                  <a:ext uri="{0D108BD9-81ED-4DB2-BD59-A6C34878D82A}">
                    <a16:rowId xmlns:a16="http://schemas.microsoft.com/office/drawing/2014/main" val="10002"/>
                  </a:ext>
                </a:extLst>
              </a:tr>
            </a:tbl>
          </a:graphicData>
        </a:graphic>
      </p:graphicFrame>
      <p:sp>
        <p:nvSpPr>
          <p:cNvPr id="79" name="object 79"/>
          <p:cNvSpPr txBox="1"/>
          <p:nvPr/>
        </p:nvSpPr>
        <p:spPr>
          <a:xfrm>
            <a:off x="5638585" y="1384330"/>
            <a:ext cx="1625600" cy="239395"/>
          </a:xfrm>
          <a:prstGeom prst="rect">
            <a:avLst/>
          </a:prstGeom>
        </p:spPr>
        <p:txBody>
          <a:bodyPr vert="horz" wrap="square" lIns="0" tIns="13335" rIns="0" bIns="0" rtlCol="0">
            <a:spAutoFit/>
          </a:bodyPr>
          <a:lstStyle/>
          <a:p>
            <a:pPr marL="381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0" cap="none" spc="-10" normalizeH="0" baseline="0" noProof="0" dirty="0">
                <a:ln>
                  <a:noFill/>
                </a:ln>
                <a:solidFill>
                  <a:srgbClr val="213341"/>
                </a:solidFill>
                <a:effectLst/>
                <a:uLnTx/>
                <a:uFillTx/>
                <a:latin typeface="Calibri"/>
                <a:ea typeface="+mn-ea"/>
                <a:cs typeface="Calibri"/>
              </a:rPr>
              <a:t>6–12-</a:t>
            </a:r>
            <a:r>
              <a:rPr kumimoji="0" sz="1400" b="1" i="0" u="none" strike="noStrike" kern="0" cap="none" spc="0" normalizeH="0" baseline="0" noProof="0" dirty="0">
                <a:ln>
                  <a:noFill/>
                </a:ln>
                <a:solidFill>
                  <a:srgbClr val="213341"/>
                </a:solidFill>
                <a:effectLst/>
                <a:uLnTx/>
                <a:uFillTx/>
                <a:latin typeface="Calibri"/>
                <a:ea typeface="+mn-ea"/>
                <a:cs typeface="Calibri"/>
              </a:rPr>
              <a:t>months</a:t>
            </a:r>
            <a:r>
              <a:rPr kumimoji="0" sz="1400" b="1" i="0" u="none" strike="noStrike" kern="0" cap="none" spc="-25" normalizeH="0" baseline="0" noProof="0" dirty="0">
                <a:ln>
                  <a:noFill/>
                </a:ln>
                <a:solidFill>
                  <a:srgbClr val="213341"/>
                </a:solidFill>
                <a:effectLst/>
                <a:uLnTx/>
                <a:uFillTx/>
                <a:latin typeface="Calibri"/>
                <a:ea typeface="+mn-ea"/>
                <a:cs typeface="Calibri"/>
              </a:rPr>
              <a:t> </a:t>
            </a:r>
            <a:r>
              <a:rPr kumimoji="0" sz="1400" b="1" i="0" u="none" strike="noStrike" kern="0" cap="none" spc="0" normalizeH="0" baseline="0" noProof="0" dirty="0">
                <a:ln>
                  <a:noFill/>
                </a:ln>
                <a:solidFill>
                  <a:srgbClr val="213341"/>
                </a:solidFill>
                <a:effectLst/>
                <a:uLnTx/>
                <a:uFillTx/>
                <a:latin typeface="Calibri"/>
                <a:ea typeface="+mn-ea"/>
                <a:cs typeface="Calibri"/>
              </a:rPr>
              <a:t>1L</a:t>
            </a:r>
            <a:r>
              <a:rPr kumimoji="0" sz="1400" b="1" i="0" u="none" strike="noStrike" kern="0" cap="none" spc="-25" normalizeH="0" baseline="0" noProof="0" dirty="0">
                <a:ln>
                  <a:noFill/>
                </a:ln>
                <a:solidFill>
                  <a:srgbClr val="213341"/>
                </a:solidFill>
                <a:effectLst/>
                <a:uLnTx/>
                <a:uFillTx/>
                <a:latin typeface="Calibri"/>
                <a:ea typeface="+mn-ea"/>
                <a:cs typeface="Calibri"/>
              </a:rPr>
              <a:t> </a:t>
            </a:r>
            <a:r>
              <a:rPr kumimoji="0" sz="1400" b="1" i="0" u="none" strike="noStrike" kern="0" cap="none" spc="-20" normalizeH="0" baseline="0" noProof="0" dirty="0">
                <a:ln>
                  <a:noFill/>
                </a:ln>
                <a:solidFill>
                  <a:srgbClr val="213341"/>
                </a:solidFill>
                <a:effectLst/>
                <a:uLnTx/>
                <a:uFillTx/>
                <a:latin typeface="Calibri"/>
                <a:ea typeface="+mn-ea"/>
                <a:cs typeface="Calibri"/>
              </a:rPr>
              <a:t>TTP</a:t>
            </a:r>
            <a:r>
              <a:rPr kumimoji="0" sz="1350" b="1" i="0" u="none" strike="noStrike" kern="0" cap="none" spc="-30" normalizeH="0" baseline="24691" noProof="0" dirty="0">
                <a:ln>
                  <a:noFill/>
                </a:ln>
                <a:solidFill>
                  <a:srgbClr val="213341"/>
                </a:solidFill>
                <a:effectLst/>
                <a:uLnTx/>
                <a:uFillTx/>
                <a:latin typeface="Calibri"/>
                <a:ea typeface="+mn-ea"/>
                <a:cs typeface="Calibri"/>
              </a:rPr>
              <a:t>a</a:t>
            </a:r>
            <a:endParaRPr kumimoji="0" sz="1350" b="0" i="0" u="none" strike="noStrike" kern="0" cap="none" spc="0" normalizeH="0" baseline="24691" noProof="0">
              <a:ln>
                <a:noFill/>
              </a:ln>
              <a:solidFill>
                <a:sysClr val="windowText" lastClr="000000"/>
              </a:solidFill>
              <a:effectLst/>
              <a:uLnTx/>
              <a:uFillTx/>
              <a:latin typeface="Calibri"/>
              <a:ea typeface="+mn-ea"/>
              <a:cs typeface="Calibri"/>
            </a:endParaRPr>
          </a:p>
        </p:txBody>
      </p:sp>
      <p:grpSp>
        <p:nvGrpSpPr>
          <p:cNvPr id="80" name="object 80"/>
          <p:cNvGrpSpPr/>
          <p:nvPr/>
        </p:nvGrpSpPr>
        <p:grpSpPr>
          <a:xfrm>
            <a:off x="4677592" y="1504563"/>
            <a:ext cx="3118485" cy="1537335"/>
            <a:chOff x="4677592" y="1504563"/>
            <a:chExt cx="3118485" cy="1537335"/>
          </a:xfrm>
        </p:grpSpPr>
        <p:sp>
          <p:nvSpPr>
            <p:cNvPr id="81" name="object 81"/>
            <p:cNvSpPr/>
            <p:nvPr/>
          </p:nvSpPr>
          <p:spPr>
            <a:xfrm>
              <a:off x="4740842" y="1510913"/>
              <a:ext cx="3048635" cy="1477645"/>
            </a:xfrm>
            <a:custGeom>
              <a:avLst/>
              <a:gdLst/>
              <a:ahLst/>
              <a:cxnLst/>
              <a:rect l="l" t="t" r="r" b="b"/>
              <a:pathLst>
                <a:path w="3048634" h="1477645">
                  <a:moveTo>
                    <a:pt x="0" y="0"/>
                  </a:moveTo>
                  <a:lnTo>
                    <a:pt x="0" y="1477225"/>
                  </a:lnTo>
                  <a:lnTo>
                    <a:pt x="3048584" y="1477225"/>
                  </a:lnTo>
                </a:path>
              </a:pathLst>
            </a:custGeom>
            <a:ln w="1269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82" name="object 82"/>
            <p:cNvSpPr/>
            <p:nvPr/>
          </p:nvSpPr>
          <p:spPr>
            <a:xfrm>
              <a:off x="4683942" y="1517390"/>
              <a:ext cx="48895" cy="0"/>
            </a:xfrm>
            <a:custGeom>
              <a:avLst/>
              <a:gdLst/>
              <a:ahLst/>
              <a:cxnLst/>
              <a:rect l="l" t="t" r="r" b="b"/>
              <a:pathLst>
                <a:path w="48895">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83" name="object 83"/>
            <p:cNvSpPr/>
            <p:nvPr/>
          </p:nvSpPr>
          <p:spPr>
            <a:xfrm>
              <a:off x="4683942" y="1811539"/>
              <a:ext cx="48895" cy="0"/>
            </a:xfrm>
            <a:custGeom>
              <a:avLst/>
              <a:gdLst/>
              <a:ahLst/>
              <a:cxnLst/>
              <a:rect l="l" t="t" r="r" b="b"/>
              <a:pathLst>
                <a:path w="48895">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84" name="object 84"/>
            <p:cNvSpPr/>
            <p:nvPr/>
          </p:nvSpPr>
          <p:spPr>
            <a:xfrm>
              <a:off x="4683942" y="2105689"/>
              <a:ext cx="48895" cy="0"/>
            </a:xfrm>
            <a:custGeom>
              <a:avLst/>
              <a:gdLst/>
              <a:ahLst/>
              <a:cxnLst/>
              <a:rect l="l" t="t" r="r" b="b"/>
              <a:pathLst>
                <a:path w="48895">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85" name="object 85"/>
            <p:cNvSpPr/>
            <p:nvPr/>
          </p:nvSpPr>
          <p:spPr>
            <a:xfrm>
              <a:off x="4683942" y="2399837"/>
              <a:ext cx="48895" cy="0"/>
            </a:xfrm>
            <a:custGeom>
              <a:avLst/>
              <a:gdLst/>
              <a:ahLst/>
              <a:cxnLst/>
              <a:rect l="l" t="t" r="r" b="b"/>
              <a:pathLst>
                <a:path w="48895">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86" name="object 86"/>
            <p:cNvSpPr/>
            <p:nvPr/>
          </p:nvSpPr>
          <p:spPr>
            <a:xfrm>
              <a:off x="4683942" y="2693986"/>
              <a:ext cx="48895" cy="0"/>
            </a:xfrm>
            <a:custGeom>
              <a:avLst/>
              <a:gdLst/>
              <a:ahLst/>
              <a:cxnLst/>
              <a:rect l="l" t="t" r="r" b="b"/>
              <a:pathLst>
                <a:path w="48895">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87" name="object 87"/>
            <p:cNvSpPr/>
            <p:nvPr/>
          </p:nvSpPr>
          <p:spPr>
            <a:xfrm>
              <a:off x="4683942" y="2988134"/>
              <a:ext cx="48895" cy="0"/>
            </a:xfrm>
            <a:custGeom>
              <a:avLst/>
              <a:gdLst/>
              <a:ahLst/>
              <a:cxnLst/>
              <a:rect l="l" t="t" r="r" b="b"/>
              <a:pathLst>
                <a:path w="48895">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88" name="object 88"/>
            <p:cNvSpPr/>
            <p:nvPr/>
          </p:nvSpPr>
          <p:spPr>
            <a:xfrm>
              <a:off x="4740842"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89" name="object 89"/>
          <p:cNvSpPr txBox="1"/>
          <p:nvPr/>
        </p:nvSpPr>
        <p:spPr>
          <a:xfrm>
            <a:off x="4517242" y="1433151"/>
            <a:ext cx="15494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1.0</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90" name="object 90"/>
          <p:cNvSpPr txBox="1"/>
          <p:nvPr/>
        </p:nvSpPr>
        <p:spPr>
          <a:xfrm>
            <a:off x="4517242" y="1726441"/>
            <a:ext cx="15494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0.8</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91" name="object 91"/>
          <p:cNvSpPr txBox="1"/>
          <p:nvPr/>
        </p:nvSpPr>
        <p:spPr>
          <a:xfrm>
            <a:off x="4517242" y="2019731"/>
            <a:ext cx="15494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0.6</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92" name="object 92"/>
          <p:cNvSpPr txBox="1"/>
          <p:nvPr/>
        </p:nvSpPr>
        <p:spPr>
          <a:xfrm>
            <a:off x="4517242" y="2313021"/>
            <a:ext cx="15494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0.4</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93" name="object 93"/>
          <p:cNvSpPr txBox="1"/>
          <p:nvPr/>
        </p:nvSpPr>
        <p:spPr>
          <a:xfrm>
            <a:off x="4517242" y="2606312"/>
            <a:ext cx="15494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0.2</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94" name="object 94"/>
          <p:cNvSpPr txBox="1"/>
          <p:nvPr/>
        </p:nvSpPr>
        <p:spPr>
          <a:xfrm>
            <a:off x="4517242" y="2899604"/>
            <a:ext cx="15494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0.0</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95" name="object 95"/>
          <p:cNvSpPr txBox="1"/>
          <p:nvPr/>
        </p:nvSpPr>
        <p:spPr>
          <a:xfrm>
            <a:off x="4701473" y="3028500"/>
            <a:ext cx="7747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0" cap="none" spc="-50" normalizeH="0" baseline="0" noProof="0" dirty="0">
                <a:ln>
                  <a:noFill/>
                </a:ln>
                <a:solidFill>
                  <a:srgbClr val="213341"/>
                </a:solidFill>
                <a:effectLst/>
                <a:uLnTx/>
                <a:uFillTx/>
                <a:latin typeface="Calibri"/>
                <a:ea typeface="+mn-ea"/>
                <a:cs typeface="Calibri"/>
              </a:rPr>
              <a:t>0</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96" name="object 96"/>
          <p:cNvSpPr/>
          <p:nvPr/>
        </p:nvSpPr>
        <p:spPr>
          <a:xfrm>
            <a:off x="4977493"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97" name="object 97"/>
          <p:cNvSpPr txBox="1"/>
          <p:nvPr/>
        </p:nvSpPr>
        <p:spPr>
          <a:xfrm>
            <a:off x="4938123" y="3028500"/>
            <a:ext cx="7747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0" cap="none" spc="-50" normalizeH="0" baseline="0" noProof="0" dirty="0">
                <a:ln>
                  <a:noFill/>
                </a:ln>
                <a:solidFill>
                  <a:srgbClr val="213341"/>
                </a:solidFill>
                <a:effectLst/>
                <a:uLnTx/>
                <a:uFillTx/>
                <a:latin typeface="Calibri"/>
                <a:ea typeface="+mn-ea"/>
                <a:cs typeface="Calibri"/>
              </a:rPr>
              <a:t>3</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98" name="object 98"/>
          <p:cNvSpPr txBox="1"/>
          <p:nvPr/>
        </p:nvSpPr>
        <p:spPr>
          <a:xfrm>
            <a:off x="4340918" y="1789113"/>
            <a:ext cx="152400" cy="925194"/>
          </a:xfrm>
          <a:prstGeom prst="rect">
            <a:avLst/>
          </a:prstGeom>
        </p:spPr>
        <p:txBody>
          <a:bodyPr vert="vert270" wrap="square" lIns="0" tIns="0" rIns="0" bIns="0" rtlCol="0">
            <a:spAutoFit/>
          </a:bodyPr>
          <a:lstStyle/>
          <a:p>
            <a:pPr marL="12700" marR="0" lvl="0" indent="0" algn="l" defTabSz="914400" rtl="0" eaLnBrk="1" fontAlgn="auto" latinLnBrk="0" hangingPunct="1">
              <a:lnSpc>
                <a:spcPts val="1045"/>
              </a:lnSpc>
              <a:spcBef>
                <a:spcPts val="0"/>
              </a:spcBef>
              <a:spcAft>
                <a:spcPts val="0"/>
              </a:spcAft>
              <a:buClrTx/>
              <a:buSzTx/>
              <a:buFontTx/>
              <a:buNone/>
              <a:tabLst/>
              <a:defRPr/>
            </a:pPr>
            <a:r>
              <a:rPr kumimoji="0" sz="1000" b="0" i="0" u="none" strike="noStrike" kern="0" cap="none" spc="-10" normalizeH="0" baseline="0" noProof="0" dirty="0">
                <a:ln>
                  <a:noFill/>
                </a:ln>
                <a:solidFill>
                  <a:srgbClr val="213341"/>
                </a:solidFill>
                <a:effectLst/>
                <a:uLnTx/>
                <a:uFillTx/>
                <a:latin typeface="Calibri"/>
                <a:ea typeface="+mn-ea"/>
                <a:cs typeface="Calibri"/>
              </a:rPr>
              <a:t>Probability</a:t>
            </a:r>
            <a:r>
              <a:rPr kumimoji="0" sz="1000" b="0" i="0" u="none" strike="noStrike" kern="0" cap="none" spc="5" normalizeH="0" baseline="0" noProof="0" dirty="0">
                <a:ln>
                  <a:noFill/>
                </a:ln>
                <a:solidFill>
                  <a:srgbClr val="213341"/>
                </a:solidFill>
                <a:effectLst/>
                <a:uLnTx/>
                <a:uFillTx/>
                <a:latin typeface="Calibri"/>
                <a:ea typeface="+mn-ea"/>
                <a:cs typeface="Calibri"/>
              </a:rPr>
              <a:t> </a:t>
            </a:r>
            <a:r>
              <a:rPr kumimoji="0" sz="1000" b="0" i="0" u="none" strike="noStrike" kern="0" cap="none" spc="0" normalizeH="0" baseline="0" noProof="0" dirty="0">
                <a:ln>
                  <a:noFill/>
                </a:ln>
                <a:solidFill>
                  <a:srgbClr val="213341"/>
                </a:solidFill>
                <a:effectLst/>
                <a:uLnTx/>
                <a:uFillTx/>
                <a:latin typeface="Calibri"/>
                <a:ea typeface="+mn-ea"/>
                <a:cs typeface="Calibri"/>
              </a:rPr>
              <a:t>of</a:t>
            </a:r>
            <a:r>
              <a:rPr kumimoji="0" sz="1000" b="0" i="0" u="none" strike="noStrike" kern="0" cap="none" spc="40" normalizeH="0" baseline="0" noProof="0" dirty="0">
                <a:ln>
                  <a:noFill/>
                </a:ln>
                <a:solidFill>
                  <a:srgbClr val="213341"/>
                </a:solidFill>
                <a:effectLst/>
                <a:uLnTx/>
                <a:uFillTx/>
                <a:latin typeface="Calibri"/>
                <a:ea typeface="+mn-ea"/>
                <a:cs typeface="Calibri"/>
              </a:rPr>
              <a:t> </a:t>
            </a:r>
            <a:r>
              <a:rPr kumimoji="0" sz="1000" b="0" i="0" u="none" strike="noStrike" kern="0" cap="none" spc="-25" normalizeH="0" baseline="0" noProof="0" dirty="0">
                <a:ln>
                  <a:noFill/>
                </a:ln>
                <a:solidFill>
                  <a:srgbClr val="213341"/>
                </a:solidFill>
                <a:effectLst/>
                <a:uLnTx/>
                <a:uFillTx/>
                <a:latin typeface="Calibri"/>
                <a:ea typeface="+mn-ea"/>
                <a:cs typeface="Calibri"/>
              </a:rPr>
              <a:t>PFS</a:t>
            </a:r>
            <a:endParaRPr kumimoji="0" sz="1000" b="0" i="0" u="none" strike="noStrike" kern="0" cap="none" spc="0" normalizeH="0" baseline="0" noProof="0">
              <a:ln>
                <a:noFill/>
              </a:ln>
              <a:solidFill>
                <a:sysClr val="windowText" lastClr="000000"/>
              </a:solidFill>
              <a:effectLst/>
              <a:uLnTx/>
              <a:uFillTx/>
              <a:latin typeface="Calibri"/>
              <a:ea typeface="+mn-ea"/>
              <a:cs typeface="Calibri"/>
            </a:endParaRPr>
          </a:p>
        </p:txBody>
      </p:sp>
      <p:grpSp>
        <p:nvGrpSpPr>
          <p:cNvPr id="99" name="object 99"/>
          <p:cNvGrpSpPr/>
          <p:nvPr/>
        </p:nvGrpSpPr>
        <p:grpSpPr>
          <a:xfrm>
            <a:off x="4733592" y="1476946"/>
            <a:ext cx="3004185" cy="1564640"/>
            <a:chOff x="4733592" y="1476946"/>
            <a:chExt cx="3004185" cy="1564640"/>
          </a:xfrm>
        </p:grpSpPr>
        <p:sp>
          <p:nvSpPr>
            <p:cNvPr id="100" name="object 100"/>
            <p:cNvSpPr/>
            <p:nvPr/>
          </p:nvSpPr>
          <p:spPr>
            <a:xfrm>
              <a:off x="5213815"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1" name="object 101"/>
            <p:cNvSpPr/>
            <p:nvPr/>
          </p:nvSpPr>
          <p:spPr>
            <a:xfrm>
              <a:off x="6148217"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2" name="object 102"/>
            <p:cNvSpPr/>
            <p:nvPr/>
          </p:nvSpPr>
          <p:spPr>
            <a:xfrm>
              <a:off x="5445344"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3" name="object 103"/>
            <p:cNvSpPr/>
            <p:nvPr/>
          </p:nvSpPr>
          <p:spPr>
            <a:xfrm>
              <a:off x="5679744"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4" name="object 104"/>
            <p:cNvSpPr/>
            <p:nvPr/>
          </p:nvSpPr>
          <p:spPr>
            <a:xfrm>
              <a:off x="5909961"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5" name="object 105"/>
            <p:cNvSpPr/>
            <p:nvPr/>
          </p:nvSpPr>
          <p:spPr>
            <a:xfrm>
              <a:off x="6379745"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6" name="object 106"/>
            <p:cNvSpPr/>
            <p:nvPr/>
          </p:nvSpPr>
          <p:spPr>
            <a:xfrm>
              <a:off x="6613418"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7" name="object 107"/>
            <p:cNvSpPr/>
            <p:nvPr/>
          </p:nvSpPr>
          <p:spPr>
            <a:xfrm>
              <a:off x="6847088"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8" name="object 108"/>
            <p:cNvSpPr/>
            <p:nvPr/>
          </p:nvSpPr>
          <p:spPr>
            <a:xfrm>
              <a:off x="7081406"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09" name="object 109"/>
            <p:cNvSpPr/>
            <p:nvPr/>
          </p:nvSpPr>
          <p:spPr>
            <a:xfrm>
              <a:off x="7315583" y="2992015"/>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0" name="object 110"/>
            <p:cNvSpPr/>
            <p:nvPr/>
          </p:nvSpPr>
          <p:spPr>
            <a:xfrm>
              <a:off x="4740015" y="1521052"/>
              <a:ext cx="2469515" cy="1231900"/>
            </a:xfrm>
            <a:custGeom>
              <a:avLst/>
              <a:gdLst/>
              <a:ahLst/>
              <a:cxnLst/>
              <a:rect l="l" t="t" r="r" b="b"/>
              <a:pathLst>
                <a:path w="2469515" h="1231900">
                  <a:moveTo>
                    <a:pt x="0" y="0"/>
                  </a:moveTo>
                  <a:lnTo>
                    <a:pt x="105219" y="0"/>
                  </a:lnTo>
                  <a:lnTo>
                    <a:pt x="105219" y="25311"/>
                  </a:lnTo>
                  <a:lnTo>
                    <a:pt x="112941" y="25311"/>
                  </a:lnTo>
                  <a:lnTo>
                    <a:pt x="112941" y="75933"/>
                  </a:lnTo>
                  <a:lnTo>
                    <a:pt x="118071" y="75933"/>
                  </a:lnTo>
                  <a:lnTo>
                    <a:pt x="118071" y="126580"/>
                  </a:lnTo>
                  <a:lnTo>
                    <a:pt x="128346" y="126580"/>
                  </a:lnTo>
                  <a:lnTo>
                    <a:pt x="128346" y="151892"/>
                  </a:lnTo>
                  <a:lnTo>
                    <a:pt x="202755" y="151892"/>
                  </a:lnTo>
                  <a:lnTo>
                    <a:pt x="202755" y="177203"/>
                  </a:lnTo>
                  <a:lnTo>
                    <a:pt x="207911" y="177203"/>
                  </a:lnTo>
                  <a:lnTo>
                    <a:pt x="207911" y="202552"/>
                  </a:lnTo>
                  <a:lnTo>
                    <a:pt x="308013" y="202552"/>
                  </a:lnTo>
                  <a:lnTo>
                    <a:pt x="308013" y="227863"/>
                  </a:lnTo>
                  <a:lnTo>
                    <a:pt x="313143" y="227863"/>
                  </a:lnTo>
                  <a:lnTo>
                    <a:pt x="313143" y="253707"/>
                  </a:lnTo>
                  <a:lnTo>
                    <a:pt x="318262" y="253707"/>
                  </a:lnTo>
                  <a:lnTo>
                    <a:pt x="318262" y="279552"/>
                  </a:lnTo>
                  <a:lnTo>
                    <a:pt x="325983" y="279552"/>
                  </a:lnTo>
                  <a:lnTo>
                    <a:pt x="325983" y="305409"/>
                  </a:lnTo>
                  <a:lnTo>
                    <a:pt x="328549" y="305409"/>
                  </a:lnTo>
                  <a:lnTo>
                    <a:pt x="328549" y="331216"/>
                  </a:lnTo>
                  <a:lnTo>
                    <a:pt x="415798" y="331216"/>
                  </a:lnTo>
                  <a:lnTo>
                    <a:pt x="415798" y="357073"/>
                  </a:lnTo>
                  <a:lnTo>
                    <a:pt x="423519" y="357073"/>
                  </a:lnTo>
                  <a:lnTo>
                    <a:pt x="423519" y="383527"/>
                  </a:lnTo>
                  <a:lnTo>
                    <a:pt x="431203" y="383527"/>
                  </a:lnTo>
                  <a:lnTo>
                    <a:pt x="431203" y="410019"/>
                  </a:lnTo>
                  <a:lnTo>
                    <a:pt x="446608" y="410019"/>
                  </a:lnTo>
                  <a:lnTo>
                    <a:pt x="446608" y="436486"/>
                  </a:lnTo>
                  <a:lnTo>
                    <a:pt x="590334" y="436486"/>
                  </a:lnTo>
                  <a:lnTo>
                    <a:pt x="590334" y="464375"/>
                  </a:lnTo>
                  <a:lnTo>
                    <a:pt x="646811" y="464375"/>
                  </a:lnTo>
                  <a:lnTo>
                    <a:pt x="646811" y="493064"/>
                  </a:lnTo>
                  <a:lnTo>
                    <a:pt x="649376" y="493064"/>
                  </a:lnTo>
                  <a:lnTo>
                    <a:pt x="649376" y="521741"/>
                  </a:lnTo>
                  <a:lnTo>
                    <a:pt x="669912" y="521741"/>
                  </a:lnTo>
                  <a:lnTo>
                    <a:pt x="669912" y="550430"/>
                  </a:lnTo>
                  <a:lnTo>
                    <a:pt x="739216" y="550430"/>
                  </a:lnTo>
                  <a:lnTo>
                    <a:pt x="739216" y="580047"/>
                  </a:lnTo>
                  <a:lnTo>
                    <a:pt x="762317" y="580047"/>
                  </a:lnTo>
                  <a:lnTo>
                    <a:pt x="762317" y="609663"/>
                  </a:lnTo>
                  <a:lnTo>
                    <a:pt x="862418" y="609663"/>
                  </a:lnTo>
                  <a:lnTo>
                    <a:pt x="862418" y="639279"/>
                  </a:lnTo>
                  <a:lnTo>
                    <a:pt x="1011262" y="639279"/>
                  </a:lnTo>
                  <a:lnTo>
                    <a:pt x="1011262" y="668870"/>
                  </a:lnTo>
                  <a:lnTo>
                    <a:pt x="1026668" y="668870"/>
                  </a:lnTo>
                  <a:lnTo>
                    <a:pt x="1026668" y="728103"/>
                  </a:lnTo>
                  <a:lnTo>
                    <a:pt x="1029233" y="728103"/>
                  </a:lnTo>
                  <a:lnTo>
                    <a:pt x="1029233" y="757720"/>
                  </a:lnTo>
                  <a:lnTo>
                    <a:pt x="1170432" y="757720"/>
                  </a:lnTo>
                  <a:lnTo>
                    <a:pt x="1170432" y="790028"/>
                  </a:lnTo>
                  <a:lnTo>
                    <a:pt x="1190955" y="790028"/>
                  </a:lnTo>
                  <a:lnTo>
                    <a:pt x="1190955" y="823950"/>
                  </a:lnTo>
                  <a:lnTo>
                    <a:pt x="1196086" y="823950"/>
                  </a:lnTo>
                  <a:lnTo>
                    <a:pt x="1196086" y="857885"/>
                  </a:lnTo>
                  <a:lnTo>
                    <a:pt x="1208925" y="857885"/>
                  </a:lnTo>
                  <a:lnTo>
                    <a:pt x="1208925" y="893787"/>
                  </a:lnTo>
                  <a:lnTo>
                    <a:pt x="1216621" y="893787"/>
                  </a:lnTo>
                  <a:lnTo>
                    <a:pt x="1216621" y="929716"/>
                  </a:lnTo>
                  <a:lnTo>
                    <a:pt x="1283347" y="929716"/>
                  </a:lnTo>
                  <a:lnTo>
                    <a:pt x="1283347" y="965619"/>
                  </a:lnTo>
                  <a:lnTo>
                    <a:pt x="1288491" y="965619"/>
                  </a:lnTo>
                  <a:lnTo>
                    <a:pt x="1288491" y="1001560"/>
                  </a:lnTo>
                  <a:lnTo>
                    <a:pt x="1409128" y="1001560"/>
                  </a:lnTo>
                  <a:lnTo>
                    <a:pt x="1409128" y="1053439"/>
                  </a:lnTo>
                  <a:lnTo>
                    <a:pt x="1527200" y="1053439"/>
                  </a:lnTo>
                  <a:lnTo>
                    <a:pt x="1527200" y="1112710"/>
                  </a:lnTo>
                  <a:lnTo>
                    <a:pt x="1673491" y="1112710"/>
                  </a:lnTo>
                  <a:lnTo>
                    <a:pt x="1673491" y="1172019"/>
                  </a:lnTo>
                  <a:lnTo>
                    <a:pt x="1822361" y="1172019"/>
                  </a:lnTo>
                  <a:lnTo>
                    <a:pt x="1822361" y="1231290"/>
                  </a:lnTo>
                  <a:lnTo>
                    <a:pt x="2469172" y="1231290"/>
                  </a:lnTo>
                </a:path>
              </a:pathLst>
            </a:custGeom>
            <a:ln w="12699">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1" name="object 111"/>
            <p:cNvSpPr/>
            <p:nvPr/>
          </p:nvSpPr>
          <p:spPr>
            <a:xfrm>
              <a:off x="4842969" y="1485200"/>
              <a:ext cx="0" cy="72390"/>
            </a:xfrm>
            <a:custGeom>
              <a:avLst/>
              <a:gdLst/>
              <a:ahLst/>
              <a:cxnLst/>
              <a:rect l="l" t="t" r="r" b="b"/>
              <a:pathLst>
                <a:path h="72390">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2" name="object 112"/>
            <p:cNvSpPr/>
            <p:nvPr/>
          </p:nvSpPr>
          <p:spPr>
            <a:xfrm>
              <a:off x="5048578" y="1702583"/>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3" name="object 113"/>
            <p:cNvSpPr/>
            <p:nvPr/>
          </p:nvSpPr>
          <p:spPr>
            <a:xfrm>
              <a:off x="5155666" y="1832736"/>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4" name="object 114"/>
            <p:cNvSpPr/>
            <p:nvPr/>
          </p:nvSpPr>
          <p:spPr>
            <a:xfrm>
              <a:off x="5192077" y="1920756"/>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5" name="object 115"/>
            <p:cNvSpPr/>
            <p:nvPr/>
          </p:nvSpPr>
          <p:spPr>
            <a:xfrm>
              <a:off x="5286315" y="1920756"/>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6" name="object 116"/>
            <p:cNvSpPr/>
            <p:nvPr/>
          </p:nvSpPr>
          <p:spPr>
            <a:xfrm>
              <a:off x="5380551" y="1951236"/>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7" name="object 117"/>
            <p:cNvSpPr/>
            <p:nvPr/>
          </p:nvSpPr>
          <p:spPr>
            <a:xfrm>
              <a:off x="5438379" y="2035056"/>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8" name="object 118"/>
            <p:cNvSpPr/>
            <p:nvPr/>
          </p:nvSpPr>
          <p:spPr>
            <a:xfrm>
              <a:off x="5766663" y="2241511"/>
              <a:ext cx="29845" cy="72390"/>
            </a:xfrm>
            <a:custGeom>
              <a:avLst/>
              <a:gdLst/>
              <a:ahLst/>
              <a:cxnLst/>
              <a:rect l="l" t="t" r="r" b="b"/>
              <a:pathLst>
                <a:path w="29845" h="72389">
                  <a:moveTo>
                    <a:pt x="12700" y="0"/>
                  </a:moveTo>
                  <a:lnTo>
                    <a:pt x="0" y="0"/>
                  </a:lnTo>
                  <a:lnTo>
                    <a:pt x="0" y="71996"/>
                  </a:lnTo>
                  <a:lnTo>
                    <a:pt x="12700" y="71996"/>
                  </a:lnTo>
                  <a:lnTo>
                    <a:pt x="12700" y="0"/>
                  </a:lnTo>
                  <a:close/>
                </a:path>
                <a:path w="29845" h="72389">
                  <a:moveTo>
                    <a:pt x="29832" y="0"/>
                  </a:moveTo>
                  <a:lnTo>
                    <a:pt x="17132" y="0"/>
                  </a:lnTo>
                  <a:lnTo>
                    <a:pt x="17132" y="71996"/>
                  </a:lnTo>
                  <a:lnTo>
                    <a:pt x="29832" y="71996"/>
                  </a:lnTo>
                  <a:lnTo>
                    <a:pt x="29832" y="0"/>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9" name="object 119"/>
            <p:cNvSpPr/>
            <p:nvPr/>
          </p:nvSpPr>
          <p:spPr>
            <a:xfrm>
              <a:off x="5914369" y="2275794"/>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0" name="object 120"/>
            <p:cNvSpPr/>
            <p:nvPr/>
          </p:nvSpPr>
          <p:spPr>
            <a:xfrm>
              <a:off x="5948637" y="2342469"/>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1" name="object 121"/>
            <p:cNvSpPr/>
            <p:nvPr/>
          </p:nvSpPr>
          <p:spPr>
            <a:xfrm>
              <a:off x="6092135" y="2487249"/>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2" name="object 122"/>
            <p:cNvSpPr/>
            <p:nvPr/>
          </p:nvSpPr>
          <p:spPr>
            <a:xfrm>
              <a:off x="6126480" y="2487256"/>
              <a:ext cx="23495" cy="72390"/>
            </a:xfrm>
            <a:custGeom>
              <a:avLst/>
              <a:gdLst/>
              <a:ahLst/>
              <a:cxnLst/>
              <a:rect l="l" t="t" r="r" b="b"/>
              <a:pathLst>
                <a:path w="23495" h="72389">
                  <a:moveTo>
                    <a:pt x="23406" y="0"/>
                  </a:moveTo>
                  <a:lnTo>
                    <a:pt x="12700" y="0"/>
                  </a:lnTo>
                  <a:lnTo>
                    <a:pt x="10706" y="0"/>
                  </a:lnTo>
                  <a:lnTo>
                    <a:pt x="0" y="0"/>
                  </a:lnTo>
                  <a:lnTo>
                    <a:pt x="0" y="71996"/>
                  </a:lnTo>
                  <a:lnTo>
                    <a:pt x="10706" y="71996"/>
                  </a:lnTo>
                  <a:lnTo>
                    <a:pt x="12700" y="71996"/>
                  </a:lnTo>
                  <a:lnTo>
                    <a:pt x="23406" y="71996"/>
                  </a:lnTo>
                  <a:lnTo>
                    <a:pt x="23406" y="0"/>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3" name="object 123"/>
            <p:cNvSpPr/>
            <p:nvPr/>
          </p:nvSpPr>
          <p:spPr>
            <a:xfrm>
              <a:off x="6242059" y="2538684"/>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4" name="object 124"/>
            <p:cNvSpPr/>
            <p:nvPr/>
          </p:nvSpPr>
          <p:spPr>
            <a:xfrm>
              <a:off x="6563324" y="2713944"/>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5" name="object 125"/>
            <p:cNvSpPr/>
            <p:nvPr/>
          </p:nvSpPr>
          <p:spPr>
            <a:xfrm>
              <a:off x="6747586" y="2713951"/>
              <a:ext cx="23495" cy="72390"/>
            </a:xfrm>
            <a:custGeom>
              <a:avLst/>
              <a:gdLst/>
              <a:ahLst/>
              <a:cxnLst/>
              <a:rect l="l" t="t" r="r" b="b"/>
              <a:pathLst>
                <a:path w="23495" h="72389">
                  <a:moveTo>
                    <a:pt x="23406" y="0"/>
                  </a:moveTo>
                  <a:lnTo>
                    <a:pt x="12700" y="0"/>
                  </a:lnTo>
                  <a:lnTo>
                    <a:pt x="10706" y="0"/>
                  </a:lnTo>
                  <a:lnTo>
                    <a:pt x="0" y="0"/>
                  </a:lnTo>
                  <a:lnTo>
                    <a:pt x="0" y="71996"/>
                  </a:lnTo>
                  <a:lnTo>
                    <a:pt x="10706" y="71996"/>
                  </a:lnTo>
                  <a:lnTo>
                    <a:pt x="12700" y="71996"/>
                  </a:lnTo>
                  <a:lnTo>
                    <a:pt x="23406" y="71996"/>
                  </a:lnTo>
                  <a:lnTo>
                    <a:pt x="23406" y="0"/>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6" name="object 126"/>
            <p:cNvSpPr/>
            <p:nvPr/>
          </p:nvSpPr>
          <p:spPr>
            <a:xfrm>
              <a:off x="7210135" y="2713944"/>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7" name="object 127"/>
            <p:cNvSpPr/>
            <p:nvPr/>
          </p:nvSpPr>
          <p:spPr>
            <a:xfrm>
              <a:off x="4739942" y="1518500"/>
              <a:ext cx="2082800" cy="1223645"/>
            </a:xfrm>
            <a:custGeom>
              <a:avLst/>
              <a:gdLst/>
              <a:ahLst/>
              <a:cxnLst/>
              <a:rect l="l" t="t" r="r" b="b"/>
              <a:pathLst>
                <a:path w="2082800" h="1223645">
                  <a:moveTo>
                    <a:pt x="0" y="0"/>
                  </a:moveTo>
                  <a:lnTo>
                    <a:pt x="102844" y="0"/>
                  </a:lnTo>
                  <a:lnTo>
                    <a:pt x="102844" y="30759"/>
                  </a:lnTo>
                  <a:lnTo>
                    <a:pt x="110566" y="30759"/>
                  </a:lnTo>
                  <a:lnTo>
                    <a:pt x="110566" y="123037"/>
                  </a:lnTo>
                  <a:lnTo>
                    <a:pt x="118275" y="123037"/>
                  </a:lnTo>
                  <a:lnTo>
                    <a:pt x="118275" y="153797"/>
                  </a:lnTo>
                  <a:lnTo>
                    <a:pt x="123405" y="153797"/>
                  </a:lnTo>
                  <a:lnTo>
                    <a:pt x="123405" y="184581"/>
                  </a:lnTo>
                  <a:lnTo>
                    <a:pt x="133705" y="184581"/>
                  </a:lnTo>
                  <a:lnTo>
                    <a:pt x="133705" y="215341"/>
                  </a:lnTo>
                  <a:lnTo>
                    <a:pt x="218541" y="215341"/>
                  </a:lnTo>
                  <a:lnTo>
                    <a:pt x="218541" y="281736"/>
                  </a:lnTo>
                  <a:lnTo>
                    <a:pt x="233984" y="281736"/>
                  </a:lnTo>
                  <a:lnTo>
                    <a:pt x="233984" y="315849"/>
                  </a:lnTo>
                  <a:lnTo>
                    <a:pt x="298246" y="315849"/>
                  </a:lnTo>
                  <a:lnTo>
                    <a:pt x="298246" y="351053"/>
                  </a:lnTo>
                  <a:lnTo>
                    <a:pt x="318820" y="351053"/>
                  </a:lnTo>
                  <a:lnTo>
                    <a:pt x="318820" y="386219"/>
                  </a:lnTo>
                  <a:lnTo>
                    <a:pt x="321386" y="386219"/>
                  </a:lnTo>
                  <a:lnTo>
                    <a:pt x="321386" y="421386"/>
                  </a:lnTo>
                  <a:lnTo>
                    <a:pt x="326555" y="421386"/>
                  </a:lnTo>
                  <a:lnTo>
                    <a:pt x="326555" y="456577"/>
                  </a:lnTo>
                  <a:lnTo>
                    <a:pt x="331685" y="456577"/>
                  </a:lnTo>
                  <a:lnTo>
                    <a:pt x="331685" y="491744"/>
                  </a:lnTo>
                  <a:lnTo>
                    <a:pt x="334251" y="491744"/>
                  </a:lnTo>
                  <a:lnTo>
                    <a:pt x="334251" y="526935"/>
                  </a:lnTo>
                  <a:lnTo>
                    <a:pt x="377952" y="526935"/>
                  </a:lnTo>
                  <a:lnTo>
                    <a:pt x="377952" y="563435"/>
                  </a:lnTo>
                  <a:lnTo>
                    <a:pt x="388251" y="563435"/>
                  </a:lnTo>
                  <a:lnTo>
                    <a:pt x="388251" y="599973"/>
                  </a:lnTo>
                  <a:lnTo>
                    <a:pt x="426821" y="599973"/>
                  </a:lnTo>
                  <a:lnTo>
                    <a:pt x="426821" y="636511"/>
                  </a:lnTo>
                  <a:lnTo>
                    <a:pt x="431952" y="636511"/>
                  </a:lnTo>
                  <a:lnTo>
                    <a:pt x="431952" y="673049"/>
                  </a:lnTo>
                  <a:lnTo>
                    <a:pt x="452526" y="673049"/>
                  </a:lnTo>
                  <a:lnTo>
                    <a:pt x="452526" y="709587"/>
                  </a:lnTo>
                  <a:lnTo>
                    <a:pt x="539927" y="709587"/>
                  </a:lnTo>
                  <a:lnTo>
                    <a:pt x="539927" y="747915"/>
                  </a:lnTo>
                  <a:lnTo>
                    <a:pt x="560501" y="747915"/>
                  </a:lnTo>
                  <a:lnTo>
                    <a:pt x="560501" y="788428"/>
                  </a:lnTo>
                  <a:lnTo>
                    <a:pt x="617067" y="788428"/>
                  </a:lnTo>
                  <a:lnTo>
                    <a:pt x="617067" y="828890"/>
                  </a:lnTo>
                  <a:lnTo>
                    <a:pt x="637641" y="828890"/>
                  </a:lnTo>
                  <a:lnTo>
                    <a:pt x="637641" y="872070"/>
                  </a:lnTo>
                  <a:lnTo>
                    <a:pt x="647941" y="872070"/>
                  </a:lnTo>
                  <a:lnTo>
                    <a:pt x="647941" y="918603"/>
                  </a:lnTo>
                  <a:lnTo>
                    <a:pt x="812482" y="918603"/>
                  </a:lnTo>
                  <a:lnTo>
                    <a:pt x="812482" y="969327"/>
                  </a:lnTo>
                  <a:lnTo>
                    <a:pt x="1079893" y="969327"/>
                  </a:lnTo>
                  <a:lnTo>
                    <a:pt x="1079893" y="1032763"/>
                  </a:lnTo>
                  <a:lnTo>
                    <a:pt x="1211033" y="1032763"/>
                  </a:lnTo>
                  <a:lnTo>
                    <a:pt x="1211033" y="1096162"/>
                  </a:lnTo>
                  <a:lnTo>
                    <a:pt x="1565846" y="1096162"/>
                  </a:lnTo>
                  <a:lnTo>
                    <a:pt x="1565846" y="1159586"/>
                  </a:lnTo>
                  <a:lnTo>
                    <a:pt x="1583855" y="1159586"/>
                  </a:lnTo>
                  <a:lnTo>
                    <a:pt x="1583855" y="1223022"/>
                  </a:lnTo>
                  <a:lnTo>
                    <a:pt x="2082647" y="1223022"/>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8" name="object 128"/>
            <p:cNvSpPr/>
            <p:nvPr/>
          </p:nvSpPr>
          <p:spPr>
            <a:xfrm>
              <a:off x="4744225" y="1483296"/>
              <a:ext cx="0" cy="72390"/>
            </a:xfrm>
            <a:custGeom>
              <a:avLst/>
              <a:gdLst/>
              <a:ahLst/>
              <a:cxnLst/>
              <a:rect l="l" t="t" r="r" b="b"/>
              <a:pathLst>
                <a:path h="72390">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29" name="object 129"/>
            <p:cNvSpPr/>
            <p:nvPr/>
          </p:nvSpPr>
          <p:spPr>
            <a:xfrm>
              <a:off x="4926342" y="1694382"/>
              <a:ext cx="26034" cy="74295"/>
            </a:xfrm>
            <a:custGeom>
              <a:avLst/>
              <a:gdLst/>
              <a:ahLst/>
              <a:cxnLst/>
              <a:rect l="l" t="t" r="r" b="b"/>
              <a:pathLst>
                <a:path w="26035" h="74294">
                  <a:moveTo>
                    <a:pt x="12700" y="0"/>
                  </a:moveTo>
                  <a:lnTo>
                    <a:pt x="0" y="0"/>
                  </a:lnTo>
                  <a:lnTo>
                    <a:pt x="0" y="71996"/>
                  </a:lnTo>
                  <a:lnTo>
                    <a:pt x="12700" y="71996"/>
                  </a:lnTo>
                  <a:lnTo>
                    <a:pt x="12700" y="0"/>
                  </a:lnTo>
                  <a:close/>
                </a:path>
                <a:path w="26035" h="74294">
                  <a:moveTo>
                    <a:pt x="25552" y="1905"/>
                  </a:moveTo>
                  <a:lnTo>
                    <a:pt x="12852" y="1905"/>
                  </a:lnTo>
                  <a:lnTo>
                    <a:pt x="12852" y="73901"/>
                  </a:lnTo>
                  <a:lnTo>
                    <a:pt x="25552" y="73901"/>
                  </a:lnTo>
                  <a:lnTo>
                    <a:pt x="25552" y="1905"/>
                  </a:lnTo>
                  <a:close/>
                </a:path>
              </a:pathLst>
            </a:custGeom>
            <a:solidFill>
              <a:srgbClr val="5F5F5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0" name="object 130"/>
            <p:cNvSpPr/>
            <p:nvPr/>
          </p:nvSpPr>
          <p:spPr>
            <a:xfrm>
              <a:off x="4958402" y="1761053"/>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1" name="object 131"/>
            <p:cNvSpPr/>
            <p:nvPr/>
          </p:nvSpPr>
          <p:spPr>
            <a:xfrm>
              <a:off x="4986244" y="1797249"/>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2" name="object 132"/>
            <p:cNvSpPr/>
            <p:nvPr/>
          </p:nvSpPr>
          <p:spPr>
            <a:xfrm>
              <a:off x="5106182" y="2010609"/>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3" name="object 133"/>
            <p:cNvSpPr/>
            <p:nvPr/>
          </p:nvSpPr>
          <p:spPr>
            <a:xfrm>
              <a:off x="5251823" y="2187774"/>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4" name="object 134"/>
            <p:cNvSpPr/>
            <p:nvPr/>
          </p:nvSpPr>
          <p:spPr>
            <a:xfrm>
              <a:off x="5298941" y="2229684"/>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5" name="object 135"/>
            <p:cNvSpPr/>
            <p:nvPr/>
          </p:nvSpPr>
          <p:spPr>
            <a:xfrm>
              <a:off x="5356768" y="2307789"/>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6" name="object 136"/>
            <p:cNvSpPr/>
            <p:nvPr/>
          </p:nvSpPr>
          <p:spPr>
            <a:xfrm>
              <a:off x="5378186" y="2351603"/>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7" name="object 137"/>
            <p:cNvSpPr/>
            <p:nvPr/>
          </p:nvSpPr>
          <p:spPr>
            <a:xfrm>
              <a:off x="5403887" y="2397324"/>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8" name="object 138"/>
            <p:cNvSpPr/>
            <p:nvPr/>
          </p:nvSpPr>
          <p:spPr>
            <a:xfrm>
              <a:off x="5645906" y="2450664"/>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39" name="object 139"/>
            <p:cNvSpPr/>
            <p:nvPr/>
          </p:nvSpPr>
          <p:spPr>
            <a:xfrm>
              <a:off x="5678033" y="2450664"/>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40" name="object 140"/>
            <p:cNvSpPr/>
            <p:nvPr/>
          </p:nvSpPr>
          <p:spPr>
            <a:xfrm>
              <a:off x="6352688" y="2707839"/>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41" name="object 141"/>
            <p:cNvSpPr/>
            <p:nvPr/>
          </p:nvSpPr>
          <p:spPr>
            <a:xfrm>
              <a:off x="6498329" y="2707839"/>
              <a:ext cx="0" cy="72390"/>
            </a:xfrm>
            <a:custGeom>
              <a:avLst/>
              <a:gdLst/>
              <a:ahLst/>
              <a:cxnLst/>
              <a:rect l="l" t="t" r="r" b="b"/>
              <a:pathLst>
                <a:path h="72389">
                  <a:moveTo>
                    <a:pt x="0" y="0"/>
                  </a:moveTo>
                  <a:lnTo>
                    <a:pt x="0" y="71996"/>
                  </a:lnTo>
                </a:path>
              </a:pathLst>
            </a:custGeom>
            <a:ln w="12699">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42" name="object 142"/>
            <p:cNvSpPr/>
            <p:nvPr/>
          </p:nvSpPr>
          <p:spPr>
            <a:xfrm>
              <a:off x="6819592" y="2707839"/>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43" name="object 143"/>
            <p:cNvSpPr/>
            <p:nvPr/>
          </p:nvSpPr>
          <p:spPr>
            <a:xfrm>
              <a:off x="5506335" y="1836361"/>
              <a:ext cx="2225040" cy="0"/>
            </a:xfrm>
            <a:custGeom>
              <a:avLst/>
              <a:gdLst/>
              <a:ahLst/>
              <a:cxnLst/>
              <a:rect l="l" t="t" r="r" b="b"/>
              <a:pathLst>
                <a:path w="2225040">
                  <a:moveTo>
                    <a:pt x="0" y="0"/>
                  </a:moveTo>
                  <a:lnTo>
                    <a:pt x="2224963"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44" name="object 144"/>
            <p:cNvSpPr/>
            <p:nvPr/>
          </p:nvSpPr>
          <p:spPr>
            <a:xfrm>
              <a:off x="5506335" y="2141161"/>
              <a:ext cx="2225040" cy="0"/>
            </a:xfrm>
            <a:custGeom>
              <a:avLst/>
              <a:gdLst/>
              <a:ahLst/>
              <a:cxnLst/>
              <a:rect l="l" t="t" r="r" b="b"/>
              <a:pathLst>
                <a:path w="2225040">
                  <a:moveTo>
                    <a:pt x="0" y="0"/>
                  </a:moveTo>
                  <a:lnTo>
                    <a:pt x="2224963"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145" name="object 145"/>
          <p:cNvSpPr txBox="1"/>
          <p:nvPr/>
        </p:nvSpPr>
        <p:spPr>
          <a:xfrm>
            <a:off x="4258374" y="3102846"/>
            <a:ext cx="441325" cy="488315"/>
          </a:xfrm>
          <a:prstGeom prst="rect">
            <a:avLst/>
          </a:prstGeom>
        </p:spPr>
        <p:txBody>
          <a:bodyPr vert="horz" wrap="square" lIns="0" tIns="60960" rIns="0" bIns="0" rtlCol="0">
            <a:spAutoFit/>
          </a:bodyPr>
          <a:lstStyle/>
          <a:p>
            <a:pPr marL="12700" marR="0" lvl="0" indent="0" algn="l" defTabSz="914400" rtl="0" eaLnBrk="1" fontAlgn="auto" latinLnBrk="0" hangingPunct="1">
              <a:lnSpc>
                <a:spcPct val="100000"/>
              </a:lnSpc>
              <a:spcBef>
                <a:spcPts val="480"/>
              </a:spcBef>
              <a:spcAft>
                <a:spcPts val="0"/>
              </a:spcAft>
              <a:buClrTx/>
              <a:buSzTx/>
              <a:buFontTx/>
              <a:buNone/>
              <a:tabLst/>
              <a:defRPr/>
            </a:pPr>
            <a:r>
              <a:rPr kumimoji="0" sz="800" b="0" i="0" u="none" strike="noStrike" kern="0" cap="none" spc="0" normalizeH="0" baseline="0" noProof="0" dirty="0">
                <a:ln>
                  <a:noFill/>
                </a:ln>
                <a:solidFill>
                  <a:srgbClr val="213341"/>
                </a:solidFill>
                <a:effectLst/>
                <a:uLnTx/>
                <a:uFillTx/>
                <a:latin typeface="Calibri"/>
                <a:ea typeface="+mn-ea"/>
                <a:cs typeface="Calibri"/>
              </a:rPr>
              <a:t>No.</a:t>
            </a:r>
            <a:r>
              <a:rPr kumimoji="0" sz="800" b="0" i="0" u="none" strike="noStrike" kern="0" cap="none" spc="-20" normalizeH="0" baseline="0" noProof="0" dirty="0">
                <a:ln>
                  <a:noFill/>
                </a:ln>
                <a:solidFill>
                  <a:srgbClr val="213341"/>
                </a:solidFill>
                <a:effectLst/>
                <a:uLnTx/>
                <a:uFillTx/>
                <a:latin typeface="Calibri"/>
                <a:ea typeface="+mn-ea"/>
                <a:cs typeface="Calibri"/>
              </a:rPr>
              <a:t> </a:t>
            </a:r>
            <a:r>
              <a:rPr kumimoji="0" sz="800" b="0" i="0" u="none" strike="noStrike" kern="0" cap="none" spc="0" normalizeH="0" baseline="0" noProof="0" dirty="0">
                <a:ln>
                  <a:noFill/>
                </a:ln>
                <a:solidFill>
                  <a:srgbClr val="213341"/>
                </a:solidFill>
                <a:effectLst/>
                <a:uLnTx/>
                <a:uFillTx/>
                <a:latin typeface="Calibri"/>
                <a:ea typeface="+mn-ea"/>
                <a:cs typeface="Calibri"/>
              </a:rPr>
              <a:t>at</a:t>
            </a:r>
            <a:r>
              <a:rPr kumimoji="0" sz="800" b="0" i="0" u="none" strike="noStrike" kern="0" cap="none" spc="-15" normalizeH="0" baseline="0" noProof="0" dirty="0">
                <a:ln>
                  <a:noFill/>
                </a:ln>
                <a:solidFill>
                  <a:srgbClr val="213341"/>
                </a:solidFill>
                <a:effectLst/>
                <a:uLnTx/>
                <a:uFillTx/>
                <a:latin typeface="Calibri"/>
                <a:ea typeface="+mn-ea"/>
                <a:cs typeface="Calibri"/>
              </a:rPr>
              <a:t> </a:t>
            </a:r>
            <a:r>
              <a:rPr kumimoji="0" sz="800" b="0" i="0" u="none" strike="noStrike" kern="0" cap="none" spc="-20" normalizeH="0" baseline="0" noProof="0" dirty="0">
                <a:ln>
                  <a:noFill/>
                </a:ln>
                <a:solidFill>
                  <a:srgbClr val="213341"/>
                </a:solidFill>
                <a:effectLst/>
                <a:uLnTx/>
                <a:uFillTx/>
                <a:latin typeface="Calibri"/>
                <a:ea typeface="+mn-ea"/>
                <a:cs typeface="Calibri"/>
              </a:rPr>
              <a:t>risk</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a:p>
            <a:pPr marL="12700" marR="168275" lvl="0" indent="0" algn="l" defTabSz="914400" rtl="0" eaLnBrk="1" fontAlgn="auto" latinLnBrk="0" hangingPunct="1">
              <a:lnSpc>
                <a:spcPct val="100000"/>
              </a:lnSpc>
              <a:spcBef>
                <a:spcPts val="380"/>
              </a:spcBef>
              <a:spcAft>
                <a:spcPts val="0"/>
              </a:spcAft>
              <a:buClrTx/>
              <a:buSzTx/>
              <a:buFontTx/>
              <a:buNone/>
              <a:tabLst/>
              <a:defRPr/>
            </a:pPr>
            <a:r>
              <a:rPr kumimoji="0" sz="800" b="0" i="0" u="none" strike="noStrike" kern="0" cap="none" spc="0" normalizeH="0" baseline="0" noProof="0" dirty="0">
                <a:ln>
                  <a:noFill/>
                </a:ln>
                <a:solidFill>
                  <a:srgbClr val="1185AA"/>
                </a:solidFill>
                <a:effectLst/>
                <a:uLnTx/>
                <a:uFillTx/>
                <a:latin typeface="Calibri"/>
                <a:ea typeface="+mn-ea"/>
                <a:cs typeface="Calibri"/>
              </a:rPr>
              <a:t>T-</a:t>
            </a:r>
            <a:r>
              <a:rPr kumimoji="0" sz="800" b="0" i="0" u="none" strike="noStrike" kern="0" cap="none" spc="-25" normalizeH="0" baseline="0" noProof="0" dirty="0">
                <a:ln>
                  <a:noFill/>
                </a:ln>
                <a:solidFill>
                  <a:srgbClr val="1185AA"/>
                </a:solidFill>
                <a:effectLst/>
                <a:uLnTx/>
                <a:uFillTx/>
                <a:latin typeface="Calibri"/>
                <a:ea typeface="+mn-ea"/>
                <a:cs typeface="Calibri"/>
              </a:rPr>
              <a:t>DXd</a:t>
            </a:r>
            <a:r>
              <a:rPr kumimoji="0" sz="800" b="0" i="0" u="none" strike="noStrike" kern="0" cap="none" spc="500"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5F5F5F"/>
                </a:solidFill>
                <a:effectLst/>
                <a:uLnTx/>
                <a:uFillTx/>
                <a:latin typeface="Calibri"/>
                <a:ea typeface="+mn-ea"/>
                <a:cs typeface="Calibri"/>
              </a:rPr>
              <a:t>TPC</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146" name="object 146"/>
          <p:cNvSpPr txBox="1"/>
          <p:nvPr/>
        </p:nvSpPr>
        <p:spPr>
          <a:xfrm>
            <a:off x="4713266" y="3320744"/>
            <a:ext cx="2677795" cy="2698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48920" algn="l"/>
                <a:tab pos="485140" algn="l"/>
                <a:tab pos="716915" algn="l"/>
                <a:tab pos="951230" algn="l"/>
                <a:tab pos="1445895" algn="l"/>
                <a:tab pos="1677035" algn="l"/>
                <a:tab pos="1910714" algn="l"/>
                <a:tab pos="2144395" algn="l"/>
                <a:tab pos="2378710" algn="l"/>
                <a:tab pos="2613025" algn="l"/>
              </a:tabLst>
              <a:defRPr/>
            </a:pPr>
            <a:r>
              <a:rPr kumimoji="0" sz="800" b="0" i="0" u="none" strike="noStrike" kern="0" cap="none" spc="-25" normalizeH="0" baseline="0" noProof="0" dirty="0">
                <a:ln>
                  <a:noFill/>
                </a:ln>
                <a:solidFill>
                  <a:srgbClr val="1185AA"/>
                </a:solidFill>
                <a:effectLst/>
                <a:uLnTx/>
                <a:uFillTx/>
                <a:latin typeface="Calibri"/>
                <a:ea typeface="+mn-ea"/>
                <a:cs typeface="Calibri"/>
              </a:rPr>
              <a:t>60</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1185AA"/>
                </a:solidFill>
                <a:effectLst/>
                <a:uLnTx/>
                <a:uFillTx/>
                <a:latin typeface="Calibri"/>
                <a:ea typeface="+mn-ea"/>
                <a:cs typeface="Calibri"/>
              </a:rPr>
              <a:t>50</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1185AA"/>
                </a:solidFill>
                <a:effectLst/>
                <a:uLnTx/>
                <a:uFillTx/>
                <a:latin typeface="Calibri"/>
                <a:ea typeface="+mn-ea"/>
                <a:cs typeface="Calibri"/>
              </a:rPr>
              <a:t>38</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1185AA"/>
                </a:solidFill>
                <a:effectLst/>
                <a:uLnTx/>
                <a:uFillTx/>
                <a:latin typeface="Calibri"/>
                <a:ea typeface="+mn-ea"/>
                <a:cs typeface="Calibri"/>
              </a:rPr>
              <a:t>31</a:t>
            </a:r>
            <a:r>
              <a:rPr kumimoji="0" sz="800" b="0" i="0" u="none" strike="noStrike" kern="0" cap="none" spc="0" normalizeH="0" baseline="0" noProof="0" dirty="0">
                <a:ln>
                  <a:noFill/>
                </a:ln>
                <a:solidFill>
                  <a:srgbClr val="1185AA"/>
                </a:solidFill>
                <a:effectLst/>
                <a:uLnTx/>
                <a:uFillTx/>
                <a:latin typeface="Calibri"/>
                <a:ea typeface="+mn-ea"/>
                <a:cs typeface="Calibri"/>
              </a:rPr>
              <a:t>	28</a:t>
            </a:r>
            <a:r>
              <a:rPr kumimoji="0" sz="800" b="0" i="0" u="none" strike="noStrike" kern="0" cap="none" spc="305"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1185AA"/>
                </a:solidFill>
                <a:effectLst/>
                <a:uLnTx/>
                <a:uFillTx/>
                <a:latin typeface="Calibri"/>
                <a:ea typeface="+mn-ea"/>
                <a:cs typeface="Calibri"/>
              </a:rPr>
              <a:t>20</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50" normalizeH="0" baseline="0" noProof="0" dirty="0">
                <a:ln>
                  <a:noFill/>
                </a:ln>
                <a:solidFill>
                  <a:srgbClr val="1185AA"/>
                </a:solidFill>
                <a:effectLst/>
                <a:uLnTx/>
                <a:uFillTx/>
                <a:latin typeface="Calibri"/>
                <a:ea typeface="+mn-ea"/>
                <a:cs typeface="Calibri"/>
              </a:rPr>
              <a:t>9</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50" normalizeH="0" baseline="0" noProof="0" dirty="0">
                <a:ln>
                  <a:noFill/>
                </a:ln>
                <a:solidFill>
                  <a:srgbClr val="1185AA"/>
                </a:solidFill>
                <a:effectLst/>
                <a:uLnTx/>
                <a:uFillTx/>
                <a:latin typeface="Calibri"/>
                <a:ea typeface="+mn-ea"/>
                <a:cs typeface="Calibri"/>
              </a:rPr>
              <a:t>6</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50" normalizeH="0" baseline="0" noProof="0" dirty="0">
                <a:ln>
                  <a:noFill/>
                </a:ln>
                <a:solidFill>
                  <a:srgbClr val="1185AA"/>
                </a:solidFill>
                <a:effectLst/>
                <a:uLnTx/>
                <a:uFillTx/>
                <a:latin typeface="Calibri"/>
                <a:ea typeface="+mn-ea"/>
                <a:cs typeface="Calibri"/>
              </a:rPr>
              <a:t>3</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50" normalizeH="0" baseline="0" noProof="0" dirty="0">
                <a:ln>
                  <a:noFill/>
                </a:ln>
                <a:solidFill>
                  <a:srgbClr val="125AA1"/>
                </a:solidFill>
                <a:effectLst/>
                <a:uLnTx/>
                <a:uFillTx/>
                <a:latin typeface="Calibri"/>
                <a:ea typeface="+mn-ea"/>
                <a:cs typeface="Calibri"/>
              </a:rPr>
              <a:t>1</a:t>
            </a:r>
            <a:r>
              <a:rPr kumimoji="0" sz="800" b="0" i="0" u="none" strike="noStrike" kern="0" cap="none" spc="0" normalizeH="0" baseline="0" noProof="0" dirty="0">
                <a:ln>
                  <a:noFill/>
                </a:ln>
                <a:solidFill>
                  <a:srgbClr val="125AA1"/>
                </a:solidFill>
                <a:effectLst/>
                <a:uLnTx/>
                <a:uFillTx/>
                <a:latin typeface="Calibri"/>
                <a:ea typeface="+mn-ea"/>
                <a:cs typeface="Calibri"/>
              </a:rPr>
              <a:t>	</a:t>
            </a:r>
            <a:r>
              <a:rPr kumimoji="0" sz="800" b="0" i="0" u="none" strike="noStrike" kern="0" cap="none" spc="-50" normalizeH="0" baseline="0" noProof="0" dirty="0">
                <a:ln>
                  <a:noFill/>
                </a:ln>
                <a:solidFill>
                  <a:srgbClr val="1185AA"/>
                </a:solidFill>
                <a:effectLst/>
                <a:uLnTx/>
                <a:uFillTx/>
                <a:latin typeface="Calibri"/>
                <a:ea typeface="+mn-ea"/>
                <a:cs typeface="Calibri"/>
              </a:rPr>
              <a:t>1</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50" normalizeH="0" baseline="0" noProof="0" dirty="0">
                <a:ln>
                  <a:noFill/>
                </a:ln>
                <a:solidFill>
                  <a:srgbClr val="1185AA"/>
                </a:solidFill>
                <a:effectLst/>
                <a:uLnTx/>
                <a:uFillTx/>
                <a:latin typeface="Calibri"/>
                <a:ea typeface="+mn-ea"/>
                <a:cs typeface="Calibri"/>
              </a:rPr>
              <a:t>0</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tab pos="248920" algn="l"/>
                <a:tab pos="485140" algn="l"/>
                <a:tab pos="716915" algn="l"/>
                <a:tab pos="977265" algn="l"/>
                <a:tab pos="1207135" algn="l"/>
                <a:tab pos="1445895" algn="l"/>
                <a:tab pos="1677035" algn="l"/>
                <a:tab pos="1910714" algn="l"/>
                <a:tab pos="2144395" algn="l"/>
                <a:tab pos="2378710" algn="l"/>
                <a:tab pos="2613025" algn="l"/>
              </a:tabLst>
              <a:defRPr/>
            </a:pPr>
            <a:r>
              <a:rPr kumimoji="0" sz="800" b="0" i="0" u="none" strike="noStrike" kern="0" cap="none" spc="-25" normalizeH="0" baseline="0" noProof="0" dirty="0">
                <a:ln>
                  <a:noFill/>
                </a:ln>
                <a:solidFill>
                  <a:srgbClr val="5F5F5F"/>
                </a:solidFill>
                <a:effectLst/>
                <a:uLnTx/>
                <a:uFillTx/>
                <a:latin typeface="Calibri"/>
                <a:ea typeface="+mn-ea"/>
                <a:cs typeface="Calibri"/>
              </a:rPr>
              <a:t>52</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25" normalizeH="0" baseline="0" noProof="0" dirty="0">
                <a:ln>
                  <a:noFill/>
                </a:ln>
                <a:solidFill>
                  <a:srgbClr val="78777B"/>
                </a:solidFill>
                <a:effectLst/>
                <a:uLnTx/>
                <a:uFillTx/>
                <a:latin typeface="Calibri"/>
                <a:ea typeface="+mn-ea"/>
                <a:cs typeface="Calibri"/>
              </a:rPr>
              <a:t>34</a:t>
            </a:r>
            <a:r>
              <a:rPr kumimoji="0" sz="800" b="0" i="0" u="none" strike="noStrike" kern="0" cap="none" spc="0" normalizeH="0" baseline="0" noProof="0" dirty="0">
                <a:ln>
                  <a:noFill/>
                </a:ln>
                <a:solidFill>
                  <a:srgbClr val="78777B"/>
                </a:solidFill>
                <a:effectLst/>
                <a:uLnTx/>
                <a:uFillTx/>
                <a:latin typeface="Calibri"/>
                <a:ea typeface="+mn-ea"/>
                <a:cs typeface="Calibri"/>
              </a:rPr>
              <a:t>	</a:t>
            </a:r>
            <a:r>
              <a:rPr kumimoji="0" sz="800" b="0" i="0" u="none" strike="noStrike" kern="0" cap="none" spc="-25" normalizeH="0" baseline="0" noProof="0" dirty="0">
                <a:ln>
                  <a:noFill/>
                </a:ln>
                <a:solidFill>
                  <a:srgbClr val="5F5F5F"/>
                </a:solidFill>
                <a:effectLst/>
                <a:uLnTx/>
                <a:uFillTx/>
                <a:latin typeface="Calibri"/>
                <a:ea typeface="+mn-ea"/>
                <a:cs typeface="Calibri"/>
              </a:rPr>
              <a:t>21</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25" normalizeH="0" baseline="0" noProof="0" dirty="0">
                <a:ln>
                  <a:noFill/>
                </a:ln>
                <a:solidFill>
                  <a:srgbClr val="78777B"/>
                </a:solidFill>
                <a:effectLst/>
                <a:uLnTx/>
                <a:uFillTx/>
                <a:latin typeface="Calibri"/>
                <a:ea typeface="+mn-ea"/>
                <a:cs typeface="Calibri"/>
              </a:rPr>
              <a:t>11</a:t>
            </a:r>
            <a:r>
              <a:rPr kumimoji="0" sz="800" b="0" i="0" u="none" strike="noStrike" kern="0" cap="none" spc="0" normalizeH="0" baseline="0" noProof="0" dirty="0">
                <a:ln>
                  <a:noFill/>
                </a:ln>
                <a:solidFill>
                  <a:srgbClr val="78777B"/>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8</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7</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6</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3</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1</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0</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0</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0</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grpSp>
        <p:nvGrpSpPr>
          <p:cNvPr id="147" name="object 147"/>
          <p:cNvGrpSpPr/>
          <p:nvPr/>
        </p:nvGrpSpPr>
        <p:grpSpPr>
          <a:xfrm>
            <a:off x="920743" y="3716152"/>
            <a:ext cx="61594" cy="1483995"/>
            <a:chOff x="920743" y="3716152"/>
            <a:chExt cx="61594" cy="1483995"/>
          </a:xfrm>
        </p:grpSpPr>
        <p:sp>
          <p:nvSpPr>
            <p:cNvPr id="148" name="object 148"/>
            <p:cNvSpPr/>
            <p:nvPr/>
          </p:nvSpPr>
          <p:spPr>
            <a:xfrm>
              <a:off x="927093" y="3722502"/>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49" name="object 149"/>
            <p:cNvSpPr/>
            <p:nvPr/>
          </p:nvSpPr>
          <p:spPr>
            <a:xfrm>
              <a:off x="927093" y="4016652"/>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50" name="object 150"/>
            <p:cNvSpPr/>
            <p:nvPr/>
          </p:nvSpPr>
          <p:spPr>
            <a:xfrm>
              <a:off x="927093" y="4310800"/>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51" name="object 151"/>
            <p:cNvSpPr/>
            <p:nvPr/>
          </p:nvSpPr>
          <p:spPr>
            <a:xfrm>
              <a:off x="927093" y="4604950"/>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52" name="object 152"/>
            <p:cNvSpPr/>
            <p:nvPr/>
          </p:nvSpPr>
          <p:spPr>
            <a:xfrm>
              <a:off x="927093" y="4899098"/>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53" name="object 153"/>
            <p:cNvSpPr/>
            <p:nvPr/>
          </p:nvSpPr>
          <p:spPr>
            <a:xfrm>
              <a:off x="927093" y="5193247"/>
              <a:ext cx="48895" cy="0"/>
            </a:xfrm>
            <a:custGeom>
              <a:avLst/>
              <a:gdLst/>
              <a:ahLst/>
              <a:cxnLst/>
              <a:rect l="l" t="t" r="r" b="b"/>
              <a:pathLst>
                <a:path w="48894">
                  <a:moveTo>
                    <a:pt x="0" y="0"/>
                  </a:moveTo>
                  <a:lnTo>
                    <a:pt x="48564"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154" name="object 154"/>
          <p:cNvSpPr txBox="1"/>
          <p:nvPr/>
        </p:nvSpPr>
        <p:spPr>
          <a:xfrm>
            <a:off x="760392" y="3638264"/>
            <a:ext cx="1549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1.0</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155" name="object 155"/>
          <p:cNvSpPr txBox="1"/>
          <p:nvPr/>
        </p:nvSpPr>
        <p:spPr>
          <a:xfrm>
            <a:off x="760392" y="3931554"/>
            <a:ext cx="1549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0.8</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156" name="object 156"/>
          <p:cNvSpPr txBox="1"/>
          <p:nvPr/>
        </p:nvSpPr>
        <p:spPr>
          <a:xfrm>
            <a:off x="760392" y="4224844"/>
            <a:ext cx="1549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0.6</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157" name="object 157"/>
          <p:cNvSpPr txBox="1"/>
          <p:nvPr/>
        </p:nvSpPr>
        <p:spPr>
          <a:xfrm>
            <a:off x="760392" y="4518134"/>
            <a:ext cx="1549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0.4</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158" name="object 158"/>
          <p:cNvSpPr txBox="1"/>
          <p:nvPr/>
        </p:nvSpPr>
        <p:spPr>
          <a:xfrm>
            <a:off x="760392" y="4811424"/>
            <a:ext cx="1549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0.2</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159" name="object 159"/>
          <p:cNvSpPr txBox="1"/>
          <p:nvPr/>
        </p:nvSpPr>
        <p:spPr>
          <a:xfrm>
            <a:off x="760392" y="5104715"/>
            <a:ext cx="1549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0" cap="none" spc="-25" normalizeH="0" baseline="0" noProof="0" dirty="0">
                <a:ln>
                  <a:noFill/>
                </a:ln>
                <a:solidFill>
                  <a:srgbClr val="213341"/>
                </a:solidFill>
                <a:effectLst/>
                <a:uLnTx/>
                <a:uFillTx/>
                <a:latin typeface="Calibri"/>
                <a:ea typeface="+mn-ea"/>
                <a:cs typeface="Calibri"/>
              </a:rPr>
              <a:t>0.0</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grpSp>
        <p:nvGrpSpPr>
          <p:cNvPr id="160" name="object 160"/>
          <p:cNvGrpSpPr/>
          <p:nvPr/>
        </p:nvGrpSpPr>
        <p:grpSpPr>
          <a:xfrm>
            <a:off x="973621" y="3682057"/>
            <a:ext cx="3065780" cy="1564640"/>
            <a:chOff x="973621" y="3682057"/>
            <a:chExt cx="3065780" cy="1564640"/>
          </a:xfrm>
        </p:grpSpPr>
        <p:sp>
          <p:nvSpPr>
            <p:cNvPr id="161" name="object 161"/>
            <p:cNvSpPr/>
            <p:nvPr/>
          </p:nvSpPr>
          <p:spPr>
            <a:xfrm>
              <a:off x="983993"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62" name="object 162"/>
            <p:cNvSpPr/>
            <p:nvPr/>
          </p:nvSpPr>
          <p:spPr>
            <a:xfrm>
              <a:off x="1220641"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63" name="object 163"/>
            <p:cNvSpPr/>
            <p:nvPr/>
          </p:nvSpPr>
          <p:spPr>
            <a:xfrm>
              <a:off x="1456964"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64" name="object 164"/>
            <p:cNvSpPr/>
            <p:nvPr/>
          </p:nvSpPr>
          <p:spPr>
            <a:xfrm>
              <a:off x="4028292"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65" name="object 165"/>
            <p:cNvSpPr/>
            <p:nvPr/>
          </p:nvSpPr>
          <p:spPr>
            <a:xfrm>
              <a:off x="2391365"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66" name="object 166"/>
            <p:cNvSpPr/>
            <p:nvPr/>
          </p:nvSpPr>
          <p:spPr>
            <a:xfrm>
              <a:off x="1688494"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67" name="object 167"/>
            <p:cNvSpPr/>
            <p:nvPr/>
          </p:nvSpPr>
          <p:spPr>
            <a:xfrm>
              <a:off x="1922894"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68" name="object 168"/>
            <p:cNvSpPr/>
            <p:nvPr/>
          </p:nvSpPr>
          <p:spPr>
            <a:xfrm>
              <a:off x="2153109"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69" name="object 169"/>
            <p:cNvSpPr/>
            <p:nvPr/>
          </p:nvSpPr>
          <p:spPr>
            <a:xfrm>
              <a:off x="2622896"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0" name="object 170"/>
            <p:cNvSpPr/>
            <p:nvPr/>
          </p:nvSpPr>
          <p:spPr>
            <a:xfrm>
              <a:off x="2856566"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1" name="object 171"/>
            <p:cNvSpPr/>
            <p:nvPr/>
          </p:nvSpPr>
          <p:spPr>
            <a:xfrm>
              <a:off x="3090237"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2" name="object 172"/>
            <p:cNvSpPr/>
            <p:nvPr/>
          </p:nvSpPr>
          <p:spPr>
            <a:xfrm>
              <a:off x="3324556"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3" name="object 173"/>
            <p:cNvSpPr/>
            <p:nvPr/>
          </p:nvSpPr>
          <p:spPr>
            <a:xfrm>
              <a:off x="3558731"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4" name="object 174"/>
            <p:cNvSpPr/>
            <p:nvPr/>
          </p:nvSpPr>
          <p:spPr>
            <a:xfrm>
              <a:off x="3792691" y="5197127"/>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5" name="object 175"/>
            <p:cNvSpPr/>
            <p:nvPr/>
          </p:nvSpPr>
          <p:spPr>
            <a:xfrm>
              <a:off x="979971" y="3726163"/>
              <a:ext cx="2804160" cy="1467485"/>
            </a:xfrm>
            <a:custGeom>
              <a:avLst/>
              <a:gdLst/>
              <a:ahLst/>
              <a:cxnLst/>
              <a:rect l="l" t="t" r="r" b="b"/>
              <a:pathLst>
                <a:path w="2804160" h="1467485">
                  <a:moveTo>
                    <a:pt x="0" y="0"/>
                  </a:moveTo>
                  <a:lnTo>
                    <a:pt x="51396" y="0"/>
                  </a:lnTo>
                  <a:lnTo>
                    <a:pt x="51396" y="8763"/>
                  </a:lnTo>
                  <a:lnTo>
                    <a:pt x="95084" y="8763"/>
                  </a:lnTo>
                  <a:lnTo>
                    <a:pt x="95084" y="17564"/>
                  </a:lnTo>
                  <a:lnTo>
                    <a:pt x="102781" y="17564"/>
                  </a:lnTo>
                  <a:lnTo>
                    <a:pt x="102781" y="26339"/>
                  </a:lnTo>
                  <a:lnTo>
                    <a:pt x="107924" y="26339"/>
                  </a:lnTo>
                  <a:lnTo>
                    <a:pt x="107924" y="52705"/>
                  </a:lnTo>
                  <a:lnTo>
                    <a:pt x="113080" y="52705"/>
                  </a:lnTo>
                  <a:lnTo>
                    <a:pt x="113080" y="70281"/>
                  </a:lnTo>
                  <a:lnTo>
                    <a:pt x="123355" y="70281"/>
                  </a:lnTo>
                  <a:lnTo>
                    <a:pt x="123355" y="87845"/>
                  </a:lnTo>
                  <a:lnTo>
                    <a:pt x="128498" y="87845"/>
                  </a:lnTo>
                  <a:lnTo>
                    <a:pt x="128498" y="96608"/>
                  </a:lnTo>
                  <a:lnTo>
                    <a:pt x="182460" y="96608"/>
                  </a:lnTo>
                  <a:lnTo>
                    <a:pt x="182460" y="105448"/>
                  </a:lnTo>
                  <a:lnTo>
                    <a:pt x="200456" y="105448"/>
                  </a:lnTo>
                  <a:lnTo>
                    <a:pt x="200456" y="114312"/>
                  </a:lnTo>
                  <a:lnTo>
                    <a:pt x="203034" y="114312"/>
                  </a:lnTo>
                  <a:lnTo>
                    <a:pt x="203034" y="123151"/>
                  </a:lnTo>
                  <a:lnTo>
                    <a:pt x="210731" y="123151"/>
                  </a:lnTo>
                  <a:lnTo>
                    <a:pt x="210731" y="131991"/>
                  </a:lnTo>
                  <a:lnTo>
                    <a:pt x="213309" y="131991"/>
                  </a:lnTo>
                  <a:lnTo>
                    <a:pt x="213309" y="140817"/>
                  </a:lnTo>
                  <a:lnTo>
                    <a:pt x="221005" y="140817"/>
                  </a:lnTo>
                  <a:lnTo>
                    <a:pt x="221005" y="158521"/>
                  </a:lnTo>
                  <a:lnTo>
                    <a:pt x="223570" y="158521"/>
                  </a:lnTo>
                  <a:lnTo>
                    <a:pt x="223570" y="176199"/>
                  </a:lnTo>
                  <a:lnTo>
                    <a:pt x="259562" y="176199"/>
                  </a:lnTo>
                  <a:lnTo>
                    <a:pt x="259562" y="185039"/>
                  </a:lnTo>
                  <a:lnTo>
                    <a:pt x="272402" y="185039"/>
                  </a:lnTo>
                  <a:lnTo>
                    <a:pt x="272402" y="193865"/>
                  </a:lnTo>
                  <a:lnTo>
                    <a:pt x="280111" y="193865"/>
                  </a:lnTo>
                  <a:lnTo>
                    <a:pt x="280111" y="202742"/>
                  </a:lnTo>
                  <a:lnTo>
                    <a:pt x="287832" y="202742"/>
                  </a:lnTo>
                  <a:lnTo>
                    <a:pt x="287832" y="211645"/>
                  </a:lnTo>
                  <a:lnTo>
                    <a:pt x="300672" y="211645"/>
                  </a:lnTo>
                  <a:lnTo>
                    <a:pt x="300672" y="220548"/>
                  </a:lnTo>
                  <a:lnTo>
                    <a:pt x="326364" y="220548"/>
                  </a:lnTo>
                  <a:lnTo>
                    <a:pt x="326364" y="229450"/>
                  </a:lnTo>
                  <a:lnTo>
                    <a:pt x="328930" y="229450"/>
                  </a:lnTo>
                  <a:lnTo>
                    <a:pt x="328930" y="247383"/>
                  </a:lnTo>
                  <a:lnTo>
                    <a:pt x="334098" y="247383"/>
                  </a:lnTo>
                  <a:lnTo>
                    <a:pt x="334098" y="256324"/>
                  </a:lnTo>
                  <a:lnTo>
                    <a:pt x="336664" y="256324"/>
                  </a:lnTo>
                  <a:lnTo>
                    <a:pt x="336664" y="265290"/>
                  </a:lnTo>
                  <a:lnTo>
                    <a:pt x="426605" y="265290"/>
                  </a:lnTo>
                  <a:lnTo>
                    <a:pt x="426605" y="274256"/>
                  </a:lnTo>
                  <a:lnTo>
                    <a:pt x="431736" y="274256"/>
                  </a:lnTo>
                  <a:lnTo>
                    <a:pt x="431736" y="283235"/>
                  </a:lnTo>
                  <a:lnTo>
                    <a:pt x="434314" y="283235"/>
                  </a:lnTo>
                  <a:lnTo>
                    <a:pt x="434314" y="292201"/>
                  </a:lnTo>
                  <a:lnTo>
                    <a:pt x="439445" y="292201"/>
                  </a:lnTo>
                  <a:lnTo>
                    <a:pt x="439445" y="301167"/>
                  </a:lnTo>
                  <a:lnTo>
                    <a:pt x="452285" y="301167"/>
                  </a:lnTo>
                  <a:lnTo>
                    <a:pt x="452285" y="310273"/>
                  </a:lnTo>
                  <a:lnTo>
                    <a:pt x="454863" y="310273"/>
                  </a:lnTo>
                  <a:lnTo>
                    <a:pt x="454863" y="319379"/>
                  </a:lnTo>
                  <a:lnTo>
                    <a:pt x="465162" y="319379"/>
                  </a:lnTo>
                  <a:lnTo>
                    <a:pt x="465162" y="328523"/>
                  </a:lnTo>
                  <a:lnTo>
                    <a:pt x="511416" y="328523"/>
                  </a:lnTo>
                  <a:lnTo>
                    <a:pt x="511416" y="337629"/>
                  </a:lnTo>
                  <a:lnTo>
                    <a:pt x="529386" y="337629"/>
                  </a:lnTo>
                  <a:lnTo>
                    <a:pt x="529386" y="346735"/>
                  </a:lnTo>
                  <a:lnTo>
                    <a:pt x="537095" y="346735"/>
                  </a:lnTo>
                  <a:lnTo>
                    <a:pt x="537095" y="364934"/>
                  </a:lnTo>
                  <a:lnTo>
                    <a:pt x="542239" y="364934"/>
                  </a:lnTo>
                  <a:lnTo>
                    <a:pt x="542239" y="383146"/>
                  </a:lnTo>
                  <a:lnTo>
                    <a:pt x="544804" y="383146"/>
                  </a:lnTo>
                  <a:lnTo>
                    <a:pt x="544804" y="392353"/>
                  </a:lnTo>
                  <a:lnTo>
                    <a:pt x="547370" y="392353"/>
                  </a:lnTo>
                  <a:lnTo>
                    <a:pt x="547370" y="401535"/>
                  </a:lnTo>
                  <a:lnTo>
                    <a:pt x="555104" y="401535"/>
                  </a:lnTo>
                  <a:lnTo>
                    <a:pt x="555104" y="410806"/>
                  </a:lnTo>
                  <a:lnTo>
                    <a:pt x="557669" y="410806"/>
                  </a:lnTo>
                  <a:lnTo>
                    <a:pt x="557669" y="420077"/>
                  </a:lnTo>
                  <a:lnTo>
                    <a:pt x="560235" y="420077"/>
                  </a:lnTo>
                  <a:lnTo>
                    <a:pt x="560235" y="429323"/>
                  </a:lnTo>
                  <a:lnTo>
                    <a:pt x="562800" y="429323"/>
                  </a:lnTo>
                  <a:lnTo>
                    <a:pt x="562800" y="447865"/>
                  </a:lnTo>
                  <a:lnTo>
                    <a:pt x="621906" y="447865"/>
                  </a:lnTo>
                  <a:lnTo>
                    <a:pt x="621906" y="457136"/>
                  </a:lnTo>
                  <a:lnTo>
                    <a:pt x="637311" y="457136"/>
                  </a:lnTo>
                  <a:lnTo>
                    <a:pt x="637311" y="466382"/>
                  </a:lnTo>
                  <a:lnTo>
                    <a:pt x="642480" y="466382"/>
                  </a:lnTo>
                  <a:lnTo>
                    <a:pt x="642480" y="484924"/>
                  </a:lnTo>
                  <a:lnTo>
                    <a:pt x="645045" y="484924"/>
                  </a:lnTo>
                  <a:lnTo>
                    <a:pt x="645045" y="503440"/>
                  </a:lnTo>
                  <a:lnTo>
                    <a:pt x="650176" y="503440"/>
                  </a:lnTo>
                  <a:lnTo>
                    <a:pt x="650176" y="521982"/>
                  </a:lnTo>
                  <a:lnTo>
                    <a:pt x="660450" y="521982"/>
                  </a:lnTo>
                  <a:lnTo>
                    <a:pt x="660450" y="531355"/>
                  </a:lnTo>
                  <a:lnTo>
                    <a:pt x="670725" y="531355"/>
                  </a:lnTo>
                  <a:lnTo>
                    <a:pt x="670725" y="540702"/>
                  </a:lnTo>
                  <a:lnTo>
                    <a:pt x="683602" y="540702"/>
                  </a:lnTo>
                  <a:lnTo>
                    <a:pt x="683602" y="559993"/>
                  </a:lnTo>
                  <a:lnTo>
                    <a:pt x="706716" y="559993"/>
                  </a:lnTo>
                  <a:lnTo>
                    <a:pt x="706716" y="569671"/>
                  </a:lnTo>
                  <a:lnTo>
                    <a:pt x="755535" y="569671"/>
                  </a:lnTo>
                  <a:lnTo>
                    <a:pt x="755535" y="579615"/>
                  </a:lnTo>
                  <a:lnTo>
                    <a:pt x="758101" y="579615"/>
                  </a:lnTo>
                  <a:lnTo>
                    <a:pt x="758101" y="589597"/>
                  </a:lnTo>
                  <a:lnTo>
                    <a:pt x="763244" y="589597"/>
                  </a:lnTo>
                  <a:lnTo>
                    <a:pt x="763244" y="599579"/>
                  </a:lnTo>
                  <a:lnTo>
                    <a:pt x="765810" y="599579"/>
                  </a:lnTo>
                  <a:lnTo>
                    <a:pt x="765810" y="619506"/>
                  </a:lnTo>
                  <a:lnTo>
                    <a:pt x="770978" y="619506"/>
                  </a:lnTo>
                  <a:lnTo>
                    <a:pt x="770978" y="629488"/>
                  </a:lnTo>
                  <a:lnTo>
                    <a:pt x="778675" y="629488"/>
                  </a:lnTo>
                  <a:lnTo>
                    <a:pt x="778675" y="639445"/>
                  </a:lnTo>
                  <a:lnTo>
                    <a:pt x="814666" y="639445"/>
                  </a:lnTo>
                  <a:lnTo>
                    <a:pt x="814666" y="649427"/>
                  </a:lnTo>
                  <a:lnTo>
                    <a:pt x="824928" y="649427"/>
                  </a:lnTo>
                  <a:lnTo>
                    <a:pt x="824928" y="659409"/>
                  </a:lnTo>
                  <a:lnTo>
                    <a:pt x="850620" y="659409"/>
                  </a:lnTo>
                  <a:lnTo>
                    <a:pt x="850620" y="669378"/>
                  </a:lnTo>
                  <a:lnTo>
                    <a:pt x="853186" y="669378"/>
                  </a:lnTo>
                  <a:lnTo>
                    <a:pt x="853186" y="679335"/>
                  </a:lnTo>
                  <a:lnTo>
                    <a:pt x="866051" y="679335"/>
                  </a:lnTo>
                  <a:lnTo>
                    <a:pt x="866051" y="689317"/>
                  </a:lnTo>
                  <a:lnTo>
                    <a:pt x="868616" y="689317"/>
                  </a:lnTo>
                  <a:lnTo>
                    <a:pt x="868616" y="699300"/>
                  </a:lnTo>
                  <a:lnTo>
                    <a:pt x="871194" y="699300"/>
                  </a:lnTo>
                  <a:lnTo>
                    <a:pt x="871194" y="709244"/>
                  </a:lnTo>
                  <a:lnTo>
                    <a:pt x="873760" y="709244"/>
                  </a:lnTo>
                  <a:lnTo>
                    <a:pt x="873760" y="719226"/>
                  </a:lnTo>
                  <a:lnTo>
                    <a:pt x="922578" y="719226"/>
                  </a:lnTo>
                  <a:lnTo>
                    <a:pt x="922578" y="729208"/>
                  </a:lnTo>
                  <a:lnTo>
                    <a:pt x="1012532" y="729208"/>
                  </a:lnTo>
                  <a:lnTo>
                    <a:pt x="1012532" y="739152"/>
                  </a:lnTo>
                  <a:lnTo>
                    <a:pt x="1022807" y="739152"/>
                  </a:lnTo>
                  <a:lnTo>
                    <a:pt x="1022807" y="749401"/>
                  </a:lnTo>
                  <a:lnTo>
                    <a:pt x="1027938" y="749401"/>
                  </a:lnTo>
                  <a:lnTo>
                    <a:pt x="1027938" y="759663"/>
                  </a:lnTo>
                  <a:lnTo>
                    <a:pt x="1030503" y="759663"/>
                  </a:lnTo>
                  <a:lnTo>
                    <a:pt x="1030503" y="769912"/>
                  </a:lnTo>
                  <a:lnTo>
                    <a:pt x="1043368" y="769912"/>
                  </a:lnTo>
                  <a:lnTo>
                    <a:pt x="1043368" y="780669"/>
                  </a:lnTo>
                  <a:lnTo>
                    <a:pt x="1133322" y="780669"/>
                  </a:lnTo>
                  <a:lnTo>
                    <a:pt x="1133322" y="791730"/>
                  </a:lnTo>
                  <a:lnTo>
                    <a:pt x="1166710" y="791730"/>
                  </a:lnTo>
                  <a:lnTo>
                    <a:pt x="1166710" y="802995"/>
                  </a:lnTo>
                  <a:lnTo>
                    <a:pt x="1200124" y="802995"/>
                  </a:lnTo>
                  <a:lnTo>
                    <a:pt x="1200124" y="816013"/>
                  </a:lnTo>
                  <a:lnTo>
                    <a:pt x="1205255" y="816013"/>
                  </a:lnTo>
                  <a:lnTo>
                    <a:pt x="1205255" y="829297"/>
                  </a:lnTo>
                  <a:lnTo>
                    <a:pt x="1310640" y="829297"/>
                  </a:lnTo>
                  <a:lnTo>
                    <a:pt x="1310640" y="843457"/>
                  </a:lnTo>
                  <a:lnTo>
                    <a:pt x="1336319" y="843457"/>
                  </a:lnTo>
                  <a:lnTo>
                    <a:pt x="1336319" y="871816"/>
                  </a:lnTo>
                  <a:lnTo>
                    <a:pt x="1349184" y="871816"/>
                  </a:lnTo>
                  <a:lnTo>
                    <a:pt x="1349184" y="887056"/>
                  </a:lnTo>
                  <a:lnTo>
                    <a:pt x="1351762" y="887056"/>
                  </a:lnTo>
                  <a:lnTo>
                    <a:pt x="1351762" y="902335"/>
                  </a:lnTo>
                  <a:lnTo>
                    <a:pt x="1369733" y="902335"/>
                  </a:lnTo>
                  <a:lnTo>
                    <a:pt x="1369733" y="919975"/>
                  </a:lnTo>
                  <a:lnTo>
                    <a:pt x="1374876" y="919975"/>
                  </a:lnTo>
                  <a:lnTo>
                    <a:pt x="1374876" y="937641"/>
                  </a:lnTo>
                  <a:lnTo>
                    <a:pt x="1446834" y="937641"/>
                  </a:lnTo>
                  <a:lnTo>
                    <a:pt x="1446834" y="957237"/>
                  </a:lnTo>
                  <a:lnTo>
                    <a:pt x="1511071" y="957237"/>
                  </a:lnTo>
                  <a:lnTo>
                    <a:pt x="1511071" y="977633"/>
                  </a:lnTo>
                  <a:lnTo>
                    <a:pt x="1518780" y="977633"/>
                  </a:lnTo>
                  <a:lnTo>
                    <a:pt x="1518780" y="998918"/>
                  </a:lnTo>
                  <a:lnTo>
                    <a:pt x="1580476" y="998918"/>
                  </a:lnTo>
                  <a:lnTo>
                    <a:pt x="1580476" y="1024915"/>
                  </a:lnTo>
                  <a:lnTo>
                    <a:pt x="1675549" y="1024915"/>
                  </a:lnTo>
                  <a:lnTo>
                    <a:pt x="1675549" y="1050950"/>
                  </a:lnTo>
                  <a:lnTo>
                    <a:pt x="1840026" y="1050950"/>
                  </a:lnTo>
                  <a:lnTo>
                    <a:pt x="1840026" y="1085621"/>
                  </a:lnTo>
                  <a:lnTo>
                    <a:pt x="1968525" y="1085621"/>
                  </a:lnTo>
                  <a:lnTo>
                    <a:pt x="1968525" y="1120279"/>
                  </a:lnTo>
                  <a:lnTo>
                    <a:pt x="1983943" y="1120279"/>
                  </a:lnTo>
                  <a:lnTo>
                    <a:pt x="1983943" y="1154988"/>
                  </a:lnTo>
                  <a:lnTo>
                    <a:pt x="2017356" y="1154988"/>
                  </a:lnTo>
                  <a:lnTo>
                    <a:pt x="2017356" y="1199565"/>
                  </a:lnTo>
                  <a:lnTo>
                    <a:pt x="2305164" y="1199565"/>
                  </a:lnTo>
                  <a:lnTo>
                    <a:pt x="2305164" y="1266431"/>
                  </a:lnTo>
                  <a:lnTo>
                    <a:pt x="2803740" y="1266431"/>
                  </a:lnTo>
                  <a:lnTo>
                    <a:pt x="2803740" y="1467078"/>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6" name="object 176"/>
            <p:cNvSpPr/>
            <p:nvPr/>
          </p:nvSpPr>
          <p:spPr>
            <a:xfrm>
              <a:off x="987869" y="3688407"/>
              <a:ext cx="0" cy="72390"/>
            </a:xfrm>
            <a:custGeom>
              <a:avLst/>
              <a:gdLst/>
              <a:ahLst/>
              <a:cxnLst/>
              <a:rect l="l" t="t" r="r" b="b"/>
              <a:pathLst>
                <a:path h="72389">
                  <a:moveTo>
                    <a:pt x="0" y="0"/>
                  </a:moveTo>
                  <a:lnTo>
                    <a:pt x="0" y="71996"/>
                  </a:lnTo>
                </a:path>
              </a:pathLst>
            </a:custGeom>
            <a:ln w="12700">
              <a:solidFill>
                <a:srgbClr val="2C024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7" name="object 177"/>
            <p:cNvSpPr/>
            <p:nvPr/>
          </p:nvSpPr>
          <p:spPr>
            <a:xfrm>
              <a:off x="1111357" y="3785776"/>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8" name="object 178"/>
            <p:cNvSpPr/>
            <p:nvPr/>
          </p:nvSpPr>
          <p:spPr>
            <a:xfrm>
              <a:off x="1259140" y="3888646"/>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79" name="object 179"/>
            <p:cNvSpPr/>
            <p:nvPr/>
          </p:nvSpPr>
          <p:spPr>
            <a:xfrm>
              <a:off x="1316343" y="3922740"/>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0" name="object 180"/>
            <p:cNvSpPr/>
            <p:nvPr/>
          </p:nvSpPr>
          <p:spPr>
            <a:xfrm>
              <a:off x="1425572" y="3987510"/>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1" name="object 181"/>
            <p:cNvSpPr/>
            <p:nvPr/>
          </p:nvSpPr>
          <p:spPr>
            <a:xfrm>
              <a:off x="1637607" y="4198965"/>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2" name="object 182"/>
            <p:cNvSpPr/>
            <p:nvPr/>
          </p:nvSpPr>
          <p:spPr>
            <a:xfrm>
              <a:off x="1646250" y="4225645"/>
              <a:ext cx="96520" cy="106680"/>
            </a:xfrm>
            <a:custGeom>
              <a:avLst/>
              <a:gdLst/>
              <a:ahLst/>
              <a:cxnLst/>
              <a:rect l="l" t="t" r="r" b="b"/>
              <a:pathLst>
                <a:path w="96519" h="106679">
                  <a:moveTo>
                    <a:pt x="21259" y="0"/>
                  </a:moveTo>
                  <a:lnTo>
                    <a:pt x="12700" y="0"/>
                  </a:lnTo>
                  <a:lnTo>
                    <a:pt x="8559" y="0"/>
                  </a:lnTo>
                  <a:lnTo>
                    <a:pt x="0" y="0"/>
                  </a:lnTo>
                  <a:lnTo>
                    <a:pt x="0" y="71996"/>
                  </a:lnTo>
                  <a:lnTo>
                    <a:pt x="8559" y="71996"/>
                  </a:lnTo>
                  <a:lnTo>
                    <a:pt x="12700" y="71996"/>
                  </a:lnTo>
                  <a:lnTo>
                    <a:pt x="21259" y="71996"/>
                  </a:lnTo>
                  <a:lnTo>
                    <a:pt x="21259" y="0"/>
                  </a:lnTo>
                  <a:close/>
                </a:path>
                <a:path w="96519" h="106679">
                  <a:moveTo>
                    <a:pt x="81229" y="34086"/>
                  </a:moveTo>
                  <a:lnTo>
                    <a:pt x="68529" y="34086"/>
                  </a:lnTo>
                  <a:lnTo>
                    <a:pt x="68529" y="106083"/>
                  </a:lnTo>
                  <a:lnTo>
                    <a:pt x="81229" y="106083"/>
                  </a:lnTo>
                  <a:lnTo>
                    <a:pt x="81229" y="34086"/>
                  </a:lnTo>
                  <a:close/>
                </a:path>
                <a:path w="96519" h="106679">
                  <a:moveTo>
                    <a:pt x="96227" y="34086"/>
                  </a:moveTo>
                  <a:lnTo>
                    <a:pt x="83527" y="34086"/>
                  </a:lnTo>
                  <a:lnTo>
                    <a:pt x="83527" y="106083"/>
                  </a:lnTo>
                  <a:lnTo>
                    <a:pt x="96227" y="106083"/>
                  </a:lnTo>
                  <a:lnTo>
                    <a:pt x="96227" y="34086"/>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3" name="object 183"/>
            <p:cNvSpPr/>
            <p:nvPr/>
          </p:nvSpPr>
          <p:spPr>
            <a:xfrm>
              <a:off x="2001706" y="4429080"/>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4" name="object 184"/>
            <p:cNvSpPr/>
            <p:nvPr/>
          </p:nvSpPr>
          <p:spPr>
            <a:xfrm>
              <a:off x="2010346" y="4454639"/>
              <a:ext cx="194945" cy="134620"/>
            </a:xfrm>
            <a:custGeom>
              <a:avLst/>
              <a:gdLst/>
              <a:ahLst/>
              <a:cxnLst/>
              <a:rect l="l" t="t" r="r" b="b"/>
              <a:pathLst>
                <a:path w="194944" h="134620">
                  <a:moveTo>
                    <a:pt x="21259" y="0"/>
                  </a:moveTo>
                  <a:lnTo>
                    <a:pt x="12700" y="0"/>
                  </a:lnTo>
                  <a:lnTo>
                    <a:pt x="8559" y="0"/>
                  </a:lnTo>
                  <a:lnTo>
                    <a:pt x="0" y="0"/>
                  </a:lnTo>
                  <a:lnTo>
                    <a:pt x="0" y="71996"/>
                  </a:lnTo>
                  <a:lnTo>
                    <a:pt x="8559" y="71996"/>
                  </a:lnTo>
                  <a:lnTo>
                    <a:pt x="12700" y="71996"/>
                  </a:lnTo>
                  <a:lnTo>
                    <a:pt x="21259" y="71996"/>
                  </a:lnTo>
                  <a:lnTo>
                    <a:pt x="21259" y="0"/>
                  </a:lnTo>
                  <a:close/>
                </a:path>
                <a:path w="194944" h="134620">
                  <a:moveTo>
                    <a:pt x="115506" y="27978"/>
                  </a:moveTo>
                  <a:lnTo>
                    <a:pt x="102806" y="27978"/>
                  </a:lnTo>
                  <a:lnTo>
                    <a:pt x="102806" y="99974"/>
                  </a:lnTo>
                  <a:lnTo>
                    <a:pt x="115506" y="99974"/>
                  </a:lnTo>
                  <a:lnTo>
                    <a:pt x="115506" y="27978"/>
                  </a:lnTo>
                  <a:close/>
                </a:path>
                <a:path w="194944" h="134620">
                  <a:moveTo>
                    <a:pt x="169049" y="36004"/>
                  </a:moveTo>
                  <a:lnTo>
                    <a:pt x="169049" y="36004"/>
                  </a:lnTo>
                  <a:lnTo>
                    <a:pt x="143497" y="36004"/>
                  </a:lnTo>
                  <a:lnTo>
                    <a:pt x="143497" y="108000"/>
                  </a:lnTo>
                  <a:lnTo>
                    <a:pt x="169049" y="108000"/>
                  </a:lnTo>
                  <a:lnTo>
                    <a:pt x="169049" y="36004"/>
                  </a:lnTo>
                  <a:close/>
                </a:path>
                <a:path w="194944" h="134620">
                  <a:moveTo>
                    <a:pt x="194741" y="62268"/>
                  </a:moveTo>
                  <a:lnTo>
                    <a:pt x="194741" y="62268"/>
                  </a:lnTo>
                  <a:lnTo>
                    <a:pt x="171335" y="62268"/>
                  </a:lnTo>
                  <a:lnTo>
                    <a:pt x="171335" y="134264"/>
                  </a:lnTo>
                  <a:lnTo>
                    <a:pt x="194741" y="134264"/>
                  </a:lnTo>
                  <a:lnTo>
                    <a:pt x="194741" y="62268"/>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5" name="object 185"/>
            <p:cNvSpPr/>
            <p:nvPr/>
          </p:nvSpPr>
          <p:spPr>
            <a:xfrm>
              <a:off x="2322970" y="4548563"/>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6" name="object 186"/>
            <p:cNvSpPr/>
            <p:nvPr/>
          </p:nvSpPr>
          <p:spPr>
            <a:xfrm>
              <a:off x="2331605" y="4583785"/>
              <a:ext cx="26034" cy="72390"/>
            </a:xfrm>
            <a:custGeom>
              <a:avLst/>
              <a:gdLst/>
              <a:ahLst/>
              <a:cxnLst/>
              <a:rect l="l" t="t" r="r" b="b"/>
              <a:pathLst>
                <a:path w="26035" h="72389">
                  <a:moveTo>
                    <a:pt x="12700" y="0"/>
                  </a:moveTo>
                  <a:lnTo>
                    <a:pt x="0" y="0"/>
                  </a:lnTo>
                  <a:lnTo>
                    <a:pt x="0" y="71996"/>
                  </a:lnTo>
                  <a:lnTo>
                    <a:pt x="12700" y="71996"/>
                  </a:lnTo>
                  <a:lnTo>
                    <a:pt x="12700" y="0"/>
                  </a:lnTo>
                  <a:close/>
                </a:path>
                <a:path w="26035" h="72389">
                  <a:moveTo>
                    <a:pt x="25552" y="0"/>
                  </a:moveTo>
                  <a:lnTo>
                    <a:pt x="12852" y="0"/>
                  </a:lnTo>
                  <a:lnTo>
                    <a:pt x="12852" y="71996"/>
                  </a:lnTo>
                  <a:lnTo>
                    <a:pt x="25552" y="71996"/>
                  </a:lnTo>
                  <a:lnTo>
                    <a:pt x="25552" y="0"/>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7" name="object 187"/>
            <p:cNvSpPr/>
            <p:nvPr/>
          </p:nvSpPr>
          <p:spPr>
            <a:xfrm>
              <a:off x="2359380" y="4625685"/>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8" name="object 188"/>
            <p:cNvSpPr/>
            <p:nvPr/>
          </p:nvSpPr>
          <p:spPr>
            <a:xfrm>
              <a:off x="2387224" y="4625685"/>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89" name="object 189"/>
            <p:cNvSpPr/>
            <p:nvPr/>
          </p:nvSpPr>
          <p:spPr>
            <a:xfrm>
              <a:off x="2423633" y="4625685"/>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0" name="object 190"/>
            <p:cNvSpPr/>
            <p:nvPr/>
          </p:nvSpPr>
          <p:spPr>
            <a:xfrm>
              <a:off x="2490029" y="4644735"/>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1" name="object 191"/>
            <p:cNvSpPr/>
            <p:nvPr/>
          </p:nvSpPr>
          <p:spPr>
            <a:xfrm>
              <a:off x="2498595" y="4671795"/>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2" name="object 192"/>
            <p:cNvSpPr/>
            <p:nvPr/>
          </p:nvSpPr>
          <p:spPr>
            <a:xfrm>
              <a:off x="2494026" y="4692751"/>
              <a:ext cx="24765" cy="72390"/>
            </a:xfrm>
            <a:custGeom>
              <a:avLst/>
              <a:gdLst/>
              <a:ahLst/>
              <a:cxnLst/>
              <a:rect l="l" t="t" r="r" b="b"/>
              <a:pathLst>
                <a:path w="24764" h="72389">
                  <a:moveTo>
                    <a:pt x="24218" y="0"/>
                  </a:moveTo>
                  <a:lnTo>
                    <a:pt x="12700" y="0"/>
                  </a:lnTo>
                  <a:lnTo>
                    <a:pt x="11518" y="0"/>
                  </a:lnTo>
                  <a:lnTo>
                    <a:pt x="0" y="0"/>
                  </a:lnTo>
                  <a:lnTo>
                    <a:pt x="0" y="71996"/>
                  </a:lnTo>
                  <a:lnTo>
                    <a:pt x="11518" y="71996"/>
                  </a:lnTo>
                  <a:lnTo>
                    <a:pt x="12700" y="71996"/>
                  </a:lnTo>
                  <a:lnTo>
                    <a:pt x="24218" y="71996"/>
                  </a:lnTo>
                  <a:lnTo>
                    <a:pt x="24218" y="0"/>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3" name="object 193"/>
            <p:cNvSpPr/>
            <p:nvPr/>
          </p:nvSpPr>
          <p:spPr>
            <a:xfrm>
              <a:off x="2657086" y="4738470"/>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4" name="object 194"/>
            <p:cNvSpPr/>
            <p:nvPr/>
          </p:nvSpPr>
          <p:spPr>
            <a:xfrm>
              <a:off x="2772741" y="4738470"/>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5" name="object 195"/>
            <p:cNvSpPr/>
            <p:nvPr/>
          </p:nvSpPr>
          <p:spPr>
            <a:xfrm>
              <a:off x="2809227" y="4738471"/>
              <a:ext cx="17145" cy="72390"/>
            </a:xfrm>
            <a:custGeom>
              <a:avLst/>
              <a:gdLst/>
              <a:ahLst/>
              <a:cxnLst/>
              <a:rect l="l" t="t" r="r" b="b"/>
              <a:pathLst>
                <a:path w="17144" h="72389">
                  <a:moveTo>
                    <a:pt x="16979" y="0"/>
                  </a:moveTo>
                  <a:lnTo>
                    <a:pt x="12700" y="0"/>
                  </a:lnTo>
                  <a:lnTo>
                    <a:pt x="4279" y="0"/>
                  </a:lnTo>
                  <a:lnTo>
                    <a:pt x="0" y="0"/>
                  </a:lnTo>
                  <a:lnTo>
                    <a:pt x="0" y="71996"/>
                  </a:lnTo>
                  <a:lnTo>
                    <a:pt x="4279" y="71996"/>
                  </a:lnTo>
                  <a:lnTo>
                    <a:pt x="12700" y="71996"/>
                  </a:lnTo>
                  <a:lnTo>
                    <a:pt x="16979" y="71996"/>
                  </a:lnTo>
                  <a:lnTo>
                    <a:pt x="16979" y="0"/>
                  </a:lnTo>
                  <a:close/>
                </a:path>
              </a:pathLst>
            </a:custGeom>
            <a:solidFill>
              <a:srgbClr val="5F8A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6" name="object 196"/>
            <p:cNvSpPr/>
            <p:nvPr/>
          </p:nvSpPr>
          <p:spPr>
            <a:xfrm>
              <a:off x="2964035" y="4840950"/>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7" name="object 197"/>
            <p:cNvSpPr/>
            <p:nvPr/>
          </p:nvSpPr>
          <p:spPr>
            <a:xfrm>
              <a:off x="2987593" y="4840950"/>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8" name="object 198"/>
            <p:cNvSpPr/>
            <p:nvPr/>
          </p:nvSpPr>
          <p:spPr>
            <a:xfrm>
              <a:off x="3152509" y="4888575"/>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99" name="object 199"/>
            <p:cNvSpPr/>
            <p:nvPr/>
          </p:nvSpPr>
          <p:spPr>
            <a:xfrm>
              <a:off x="3178210" y="4888575"/>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00" name="object 200"/>
            <p:cNvSpPr/>
            <p:nvPr/>
          </p:nvSpPr>
          <p:spPr>
            <a:xfrm>
              <a:off x="3323851" y="4953346"/>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01" name="object 201"/>
            <p:cNvSpPr/>
            <p:nvPr/>
          </p:nvSpPr>
          <p:spPr>
            <a:xfrm>
              <a:off x="3347410" y="4953346"/>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02" name="object 202"/>
            <p:cNvSpPr/>
            <p:nvPr/>
          </p:nvSpPr>
          <p:spPr>
            <a:xfrm>
              <a:off x="983993" y="3716026"/>
              <a:ext cx="3048635" cy="1477645"/>
            </a:xfrm>
            <a:custGeom>
              <a:avLst/>
              <a:gdLst/>
              <a:ahLst/>
              <a:cxnLst/>
              <a:rect l="l" t="t" r="r" b="b"/>
              <a:pathLst>
                <a:path w="3048635" h="1477645">
                  <a:moveTo>
                    <a:pt x="0" y="0"/>
                  </a:moveTo>
                  <a:lnTo>
                    <a:pt x="0" y="1477225"/>
                  </a:lnTo>
                  <a:lnTo>
                    <a:pt x="3048584" y="1477225"/>
                  </a:lnTo>
                </a:path>
              </a:pathLst>
            </a:custGeom>
            <a:ln w="1269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203" name="object 203"/>
          <p:cNvSpPr txBox="1"/>
          <p:nvPr/>
        </p:nvSpPr>
        <p:spPr>
          <a:xfrm>
            <a:off x="584066" y="3992327"/>
            <a:ext cx="152400" cy="925194"/>
          </a:xfrm>
          <a:prstGeom prst="rect">
            <a:avLst/>
          </a:prstGeom>
        </p:spPr>
        <p:txBody>
          <a:bodyPr vert="vert270" wrap="square" lIns="0" tIns="0" rIns="0" bIns="0" rtlCol="0">
            <a:spAutoFit/>
          </a:bodyPr>
          <a:lstStyle/>
          <a:p>
            <a:pPr marL="12700" marR="0" lvl="0" indent="0" algn="l" defTabSz="914400" rtl="0" eaLnBrk="1" fontAlgn="auto" latinLnBrk="0" hangingPunct="1">
              <a:lnSpc>
                <a:spcPts val="1045"/>
              </a:lnSpc>
              <a:spcBef>
                <a:spcPts val="0"/>
              </a:spcBef>
              <a:spcAft>
                <a:spcPts val="0"/>
              </a:spcAft>
              <a:buClrTx/>
              <a:buSzTx/>
              <a:buFontTx/>
              <a:buNone/>
              <a:tabLst/>
              <a:defRPr/>
            </a:pPr>
            <a:r>
              <a:rPr kumimoji="0" sz="1000" b="0" i="0" u="none" strike="noStrike" kern="0" cap="none" spc="-10" normalizeH="0" baseline="0" noProof="0" dirty="0">
                <a:ln>
                  <a:noFill/>
                </a:ln>
                <a:solidFill>
                  <a:srgbClr val="213341"/>
                </a:solidFill>
                <a:effectLst/>
                <a:uLnTx/>
                <a:uFillTx/>
                <a:latin typeface="Calibri"/>
                <a:ea typeface="+mn-ea"/>
                <a:cs typeface="Calibri"/>
              </a:rPr>
              <a:t>Probability</a:t>
            </a:r>
            <a:r>
              <a:rPr kumimoji="0" sz="1000" b="0" i="0" u="none" strike="noStrike" kern="0" cap="none" spc="5" normalizeH="0" baseline="0" noProof="0" dirty="0">
                <a:ln>
                  <a:noFill/>
                </a:ln>
                <a:solidFill>
                  <a:srgbClr val="213341"/>
                </a:solidFill>
                <a:effectLst/>
                <a:uLnTx/>
                <a:uFillTx/>
                <a:latin typeface="Calibri"/>
                <a:ea typeface="+mn-ea"/>
                <a:cs typeface="Calibri"/>
              </a:rPr>
              <a:t> </a:t>
            </a:r>
            <a:r>
              <a:rPr kumimoji="0" sz="1000" b="0" i="0" u="none" strike="noStrike" kern="0" cap="none" spc="0" normalizeH="0" baseline="0" noProof="0" dirty="0">
                <a:ln>
                  <a:noFill/>
                </a:ln>
                <a:solidFill>
                  <a:srgbClr val="213341"/>
                </a:solidFill>
                <a:effectLst/>
                <a:uLnTx/>
                <a:uFillTx/>
                <a:latin typeface="Calibri"/>
                <a:ea typeface="+mn-ea"/>
                <a:cs typeface="Calibri"/>
              </a:rPr>
              <a:t>of</a:t>
            </a:r>
            <a:r>
              <a:rPr kumimoji="0" sz="1000" b="0" i="0" u="none" strike="noStrike" kern="0" cap="none" spc="40" normalizeH="0" baseline="0" noProof="0" dirty="0">
                <a:ln>
                  <a:noFill/>
                </a:ln>
                <a:solidFill>
                  <a:srgbClr val="213341"/>
                </a:solidFill>
                <a:effectLst/>
                <a:uLnTx/>
                <a:uFillTx/>
                <a:latin typeface="Calibri"/>
                <a:ea typeface="+mn-ea"/>
                <a:cs typeface="Calibri"/>
              </a:rPr>
              <a:t> </a:t>
            </a:r>
            <a:r>
              <a:rPr kumimoji="0" sz="1000" b="0" i="0" u="none" strike="noStrike" kern="0" cap="none" spc="-25" normalizeH="0" baseline="0" noProof="0" dirty="0">
                <a:ln>
                  <a:noFill/>
                </a:ln>
                <a:solidFill>
                  <a:srgbClr val="213341"/>
                </a:solidFill>
                <a:effectLst/>
                <a:uLnTx/>
                <a:uFillTx/>
                <a:latin typeface="Calibri"/>
                <a:ea typeface="+mn-ea"/>
                <a:cs typeface="Calibri"/>
              </a:rPr>
              <a:t>PFS</a:t>
            </a:r>
            <a:endParaRPr kumimoji="0" sz="1000" b="0" i="0" u="none" strike="noStrike" kern="0" cap="none" spc="0" normalizeH="0" baseline="0" noProof="0">
              <a:ln>
                <a:noFill/>
              </a:ln>
              <a:solidFill>
                <a:sysClr val="windowText" lastClr="000000"/>
              </a:solidFill>
              <a:effectLst/>
              <a:uLnTx/>
              <a:uFillTx/>
              <a:latin typeface="Calibri"/>
              <a:ea typeface="+mn-ea"/>
              <a:cs typeface="Calibri"/>
            </a:endParaRPr>
          </a:p>
        </p:txBody>
      </p:sp>
      <p:grpSp>
        <p:nvGrpSpPr>
          <p:cNvPr id="204" name="object 204"/>
          <p:cNvGrpSpPr/>
          <p:nvPr/>
        </p:nvGrpSpPr>
        <p:grpSpPr>
          <a:xfrm>
            <a:off x="980362" y="3718947"/>
            <a:ext cx="2265045" cy="1243965"/>
            <a:chOff x="980362" y="3718947"/>
            <a:chExt cx="2265045" cy="1243965"/>
          </a:xfrm>
        </p:grpSpPr>
        <p:sp>
          <p:nvSpPr>
            <p:cNvPr id="205" name="object 205"/>
            <p:cNvSpPr/>
            <p:nvPr/>
          </p:nvSpPr>
          <p:spPr>
            <a:xfrm>
              <a:off x="1524093" y="4069425"/>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06" name="object 206"/>
            <p:cNvSpPr/>
            <p:nvPr/>
          </p:nvSpPr>
          <p:spPr>
            <a:xfrm>
              <a:off x="1534802" y="4090380"/>
              <a:ext cx="0" cy="72390"/>
            </a:xfrm>
            <a:custGeom>
              <a:avLst/>
              <a:gdLst/>
              <a:ahLst/>
              <a:cxnLst/>
              <a:rect l="l" t="t" r="r" b="b"/>
              <a:pathLst>
                <a:path h="72389">
                  <a:moveTo>
                    <a:pt x="0" y="0"/>
                  </a:moveTo>
                  <a:lnTo>
                    <a:pt x="0" y="71996"/>
                  </a:lnTo>
                </a:path>
              </a:pathLst>
            </a:custGeom>
            <a:ln w="12700">
              <a:solidFill>
                <a:srgbClr val="5F8A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07" name="object 207"/>
            <p:cNvSpPr/>
            <p:nvPr/>
          </p:nvSpPr>
          <p:spPr>
            <a:xfrm>
              <a:off x="986712" y="3725297"/>
              <a:ext cx="2252345" cy="1231265"/>
            </a:xfrm>
            <a:custGeom>
              <a:avLst/>
              <a:gdLst/>
              <a:ahLst/>
              <a:cxnLst/>
              <a:rect l="l" t="t" r="r" b="b"/>
              <a:pathLst>
                <a:path w="2252345" h="1231264">
                  <a:moveTo>
                    <a:pt x="0" y="0"/>
                  </a:moveTo>
                  <a:lnTo>
                    <a:pt x="92227" y="0"/>
                  </a:lnTo>
                  <a:lnTo>
                    <a:pt x="92227" y="18935"/>
                  </a:lnTo>
                  <a:lnTo>
                    <a:pt x="94780" y="18935"/>
                  </a:lnTo>
                  <a:lnTo>
                    <a:pt x="94780" y="28422"/>
                  </a:lnTo>
                  <a:lnTo>
                    <a:pt x="97345" y="28422"/>
                  </a:lnTo>
                  <a:lnTo>
                    <a:pt x="97345" y="37871"/>
                  </a:lnTo>
                  <a:lnTo>
                    <a:pt x="99910" y="37871"/>
                  </a:lnTo>
                  <a:lnTo>
                    <a:pt x="99910" y="56832"/>
                  </a:lnTo>
                  <a:lnTo>
                    <a:pt x="102463" y="56832"/>
                  </a:lnTo>
                  <a:lnTo>
                    <a:pt x="102463" y="94703"/>
                  </a:lnTo>
                  <a:lnTo>
                    <a:pt x="105029" y="94703"/>
                  </a:lnTo>
                  <a:lnTo>
                    <a:pt x="105029" y="113804"/>
                  </a:lnTo>
                  <a:lnTo>
                    <a:pt x="107581" y="113804"/>
                  </a:lnTo>
                  <a:lnTo>
                    <a:pt x="107581" y="151942"/>
                  </a:lnTo>
                  <a:lnTo>
                    <a:pt x="110172" y="151942"/>
                  </a:lnTo>
                  <a:lnTo>
                    <a:pt x="110172" y="180555"/>
                  </a:lnTo>
                  <a:lnTo>
                    <a:pt x="112737" y="180555"/>
                  </a:lnTo>
                  <a:lnTo>
                    <a:pt x="112737" y="209168"/>
                  </a:lnTo>
                  <a:lnTo>
                    <a:pt x="115290" y="209168"/>
                  </a:lnTo>
                  <a:lnTo>
                    <a:pt x="115290" y="238226"/>
                  </a:lnTo>
                  <a:lnTo>
                    <a:pt x="117855" y="238226"/>
                  </a:lnTo>
                  <a:lnTo>
                    <a:pt x="117855" y="247916"/>
                  </a:lnTo>
                  <a:lnTo>
                    <a:pt x="122974" y="247916"/>
                  </a:lnTo>
                  <a:lnTo>
                    <a:pt x="122974" y="257606"/>
                  </a:lnTo>
                  <a:lnTo>
                    <a:pt x="128092" y="257606"/>
                  </a:lnTo>
                  <a:lnTo>
                    <a:pt x="128092" y="276974"/>
                  </a:lnTo>
                  <a:lnTo>
                    <a:pt x="151142" y="276974"/>
                  </a:lnTo>
                  <a:lnTo>
                    <a:pt x="151142" y="286664"/>
                  </a:lnTo>
                  <a:lnTo>
                    <a:pt x="161404" y="286664"/>
                  </a:lnTo>
                  <a:lnTo>
                    <a:pt x="161404" y="296341"/>
                  </a:lnTo>
                  <a:lnTo>
                    <a:pt x="202399" y="296341"/>
                  </a:lnTo>
                  <a:lnTo>
                    <a:pt x="202399" y="315887"/>
                  </a:lnTo>
                  <a:lnTo>
                    <a:pt x="207518" y="315887"/>
                  </a:lnTo>
                  <a:lnTo>
                    <a:pt x="207518" y="325640"/>
                  </a:lnTo>
                  <a:lnTo>
                    <a:pt x="243395" y="325640"/>
                  </a:lnTo>
                  <a:lnTo>
                    <a:pt x="243395" y="335660"/>
                  </a:lnTo>
                  <a:lnTo>
                    <a:pt x="309981" y="335660"/>
                  </a:lnTo>
                  <a:lnTo>
                    <a:pt x="309981" y="356082"/>
                  </a:lnTo>
                  <a:lnTo>
                    <a:pt x="322783" y="356082"/>
                  </a:lnTo>
                  <a:lnTo>
                    <a:pt x="322783" y="376466"/>
                  </a:lnTo>
                  <a:lnTo>
                    <a:pt x="325348" y="376466"/>
                  </a:lnTo>
                  <a:lnTo>
                    <a:pt x="325348" y="386689"/>
                  </a:lnTo>
                  <a:lnTo>
                    <a:pt x="343293" y="386689"/>
                  </a:lnTo>
                  <a:lnTo>
                    <a:pt x="343293" y="397090"/>
                  </a:lnTo>
                  <a:lnTo>
                    <a:pt x="345859" y="397090"/>
                  </a:lnTo>
                  <a:lnTo>
                    <a:pt x="345859" y="407479"/>
                  </a:lnTo>
                  <a:lnTo>
                    <a:pt x="350977" y="407479"/>
                  </a:lnTo>
                  <a:lnTo>
                    <a:pt x="350977" y="417880"/>
                  </a:lnTo>
                  <a:lnTo>
                    <a:pt x="384289" y="417880"/>
                  </a:lnTo>
                  <a:lnTo>
                    <a:pt x="384289" y="428269"/>
                  </a:lnTo>
                  <a:lnTo>
                    <a:pt x="415010" y="428269"/>
                  </a:lnTo>
                  <a:lnTo>
                    <a:pt x="415010" y="438772"/>
                  </a:lnTo>
                  <a:lnTo>
                    <a:pt x="417601" y="438772"/>
                  </a:lnTo>
                  <a:lnTo>
                    <a:pt x="417601" y="459790"/>
                  </a:lnTo>
                  <a:lnTo>
                    <a:pt x="420154" y="459790"/>
                  </a:lnTo>
                  <a:lnTo>
                    <a:pt x="420154" y="470293"/>
                  </a:lnTo>
                  <a:lnTo>
                    <a:pt x="427837" y="470293"/>
                  </a:lnTo>
                  <a:lnTo>
                    <a:pt x="427837" y="501815"/>
                  </a:lnTo>
                  <a:lnTo>
                    <a:pt x="430403" y="501815"/>
                  </a:lnTo>
                  <a:lnTo>
                    <a:pt x="430403" y="522833"/>
                  </a:lnTo>
                  <a:lnTo>
                    <a:pt x="438073" y="522833"/>
                  </a:lnTo>
                  <a:lnTo>
                    <a:pt x="438073" y="533336"/>
                  </a:lnTo>
                  <a:lnTo>
                    <a:pt x="450888" y="533336"/>
                  </a:lnTo>
                  <a:lnTo>
                    <a:pt x="450888" y="554316"/>
                  </a:lnTo>
                  <a:lnTo>
                    <a:pt x="468833" y="554316"/>
                  </a:lnTo>
                  <a:lnTo>
                    <a:pt x="468833" y="564959"/>
                  </a:lnTo>
                  <a:lnTo>
                    <a:pt x="476516" y="564959"/>
                  </a:lnTo>
                  <a:lnTo>
                    <a:pt x="476516" y="575716"/>
                  </a:lnTo>
                  <a:lnTo>
                    <a:pt x="481634" y="575716"/>
                  </a:lnTo>
                  <a:lnTo>
                    <a:pt x="481634" y="586485"/>
                  </a:lnTo>
                  <a:lnTo>
                    <a:pt x="512381" y="586485"/>
                  </a:lnTo>
                  <a:lnTo>
                    <a:pt x="512381" y="597217"/>
                  </a:lnTo>
                  <a:lnTo>
                    <a:pt x="535432" y="597217"/>
                  </a:lnTo>
                  <a:lnTo>
                    <a:pt x="535432" y="607987"/>
                  </a:lnTo>
                  <a:lnTo>
                    <a:pt x="537984" y="607987"/>
                  </a:lnTo>
                  <a:lnTo>
                    <a:pt x="537984" y="618718"/>
                  </a:lnTo>
                  <a:lnTo>
                    <a:pt x="540550" y="618718"/>
                  </a:lnTo>
                  <a:lnTo>
                    <a:pt x="540550" y="650976"/>
                  </a:lnTo>
                  <a:lnTo>
                    <a:pt x="545668" y="650976"/>
                  </a:lnTo>
                  <a:lnTo>
                    <a:pt x="545668" y="661885"/>
                  </a:lnTo>
                  <a:lnTo>
                    <a:pt x="550811" y="661885"/>
                  </a:lnTo>
                  <a:lnTo>
                    <a:pt x="550811" y="672782"/>
                  </a:lnTo>
                  <a:lnTo>
                    <a:pt x="553377" y="672782"/>
                  </a:lnTo>
                  <a:lnTo>
                    <a:pt x="553377" y="683679"/>
                  </a:lnTo>
                  <a:lnTo>
                    <a:pt x="573862" y="683679"/>
                  </a:lnTo>
                  <a:lnTo>
                    <a:pt x="573862" y="694715"/>
                  </a:lnTo>
                  <a:lnTo>
                    <a:pt x="607161" y="694715"/>
                  </a:lnTo>
                  <a:lnTo>
                    <a:pt x="607161" y="705789"/>
                  </a:lnTo>
                  <a:lnTo>
                    <a:pt x="635330" y="705789"/>
                  </a:lnTo>
                  <a:lnTo>
                    <a:pt x="635330" y="716991"/>
                  </a:lnTo>
                  <a:lnTo>
                    <a:pt x="637921" y="716991"/>
                  </a:lnTo>
                  <a:lnTo>
                    <a:pt x="637921" y="728192"/>
                  </a:lnTo>
                  <a:lnTo>
                    <a:pt x="640473" y="728192"/>
                  </a:lnTo>
                  <a:lnTo>
                    <a:pt x="640473" y="739432"/>
                  </a:lnTo>
                  <a:lnTo>
                    <a:pt x="648157" y="739432"/>
                  </a:lnTo>
                  <a:lnTo>
                    <a:pt x="648157" y="761847"/>
                  </a:lnTo>
                  <a:lnTo>
                    <a:pt x="722439" y="761847"/>
                  </a:lnTo>
                  <a:lnTo>
                    <a:pt x="722439" y="773252"/>
                  </a:lnTo>
                  <a:lnTo>
                    <a:pt x="745502" y="773252"/>
                  </a:lnTo>
                  <a:lnTo>
                    <a:pt x="745502" y="784821"/>
                  </a:lnTo>
                  <a:lnTo>
                    <a:pt x="755751" y="784821"/>
                  </a:lnTo>
                  <a:lnTo>
                    <a:pt x="755751" y="820165"/>
                  </a:lnTo>
                  <a:lnTo>
                    <a:pt x="771131" y="820165"/>
                  </a:lnTo>
                  <a:lnTo>
                    <a:pt x="771131" y="831938"/>
                  </a:lnTo>
                  <a:lnTo>
                    <a:pt x="776249" y="831938"/>
                  </a:lnTo>
                  <a:lnTo>
                    <a:pt x="776249" y="843749"/>
                  </a:lnTo>
                  <a:lnTo>
                    <a:pt x="853097" y="843749"/>
                  </a:lnTo>
                  <a:lnTo>
                    <a:pt x="853097" y="856233"/>
                  </a:lnTo>
                  <a:lnTo>
                    <a:pt x="863358" y="856233"/>
                  </a:lnTo>
                  <a:lnTo>
                    <a:pt x="863358" y="868730"/>
                  </a:lnTo>
                  <a:lnTo>
                    <a:pt x="868476" y="868730"/>
                  </a:lnTo>
                  <a:lnTo>
                    <a:pt x="868476" y="881214"/>
                  </a:lnTo>
                  <a:lnTo>
                    <a:pt x="883843" y="881214"/>
                  </a:lnTo>
                  <a:lnTo>
                    <a:pt x="883843" y="893965"/>
                  </a:lnTo>
                  <a:lnTo>
                    <a:pt x="970940" y="893965"/>
                  </a:lnTo>
                  <a:lnTo>
                    <a:pt x="970940" y="907033"/>
                  </a:lnTo>
                  <a:lnTo>
                    <a:pt x="991450" y="907033"/>
                  </a:lnTo>
                  <a:lnTo>
                    <a:pt x="991450" y="933119"/>
                  </a:lnTo>
                  <a:lnTo>
                    <a:pt x="1027303" y="933119"/>
                  </a:lnTo>
                  <a:lnTo>
                    <a:pt x="1027303" y="947191"/>
                  </a:lnTo>
                  <a:lnTo>
                    <a:pt x="1145159" y="947191"/>
                  </a:lnTo>
                  <a:lnTo>
                    <a:pt x="1145159" y="962545"/>
                  </a:lnTo>
                  <a:lnTo>
                    <a:pt x="1173340" y="962545"/>
                  </a:lnTo>
                  <a:lnTo>
                    <a:pt x="1173340" y="977874"/>
                  </a:lnTo>
                  <a:lnTo>
                    <a:pt x="1186141" y="977874"/>
                  </a:lnTo>
                  <a:lnTo>
                    <a:pt x="1186141" y="993190"/>
                  </a:lnTo>
                  <a:lnTo>
                    <a:pt x="1188707" y="993190"/>
                  </a:lnTo>
                  <a:lnTo>
                    <a:pt x="1188707" y="1025956"/>
                  </a:lnTo>
                  <a:lnTo>
                    <a:pt x="1204074" y="1025956"/>
                  </a:lnTo>
                  <a:lnTo>
                    <a:pt x="1204074" y="1042327"/>
                  </a:lnTo>
                  <a:lnTo>
                    <a:pt x="1219454" y="1042327"/>
                  </a:lnTo>
                  <a:lnTo>
                    <a:pt x="1219454" y="1059370"/>
                  </a:lnTo>
                  <a:lnTo>
                    <a:pt x="1222019" y="1059370"/>
                  </a:lnTo>
                  <a:lnTo>
                    <a:pt x="1222019" y="1076413"/>
                  </a:lnTo>
                  <a:lnTo>
                    <a:pt x="1242504" y="1076413"/>
                  </a:lnTo>
                  <a:lnTo>
                    <a:pt x="1242504" y="1093419"/>
                  </a:lnTo>
                  <a:lnTo>
                    <a:pt x="1344993" y="1093419"/>
                  </a:lnTo>
                  <a:lnTo>
                    <a:pt x="1344993" y="1110462"/>
                  </a:lnTo>
                  <a:lnTo>
                    <a:pt x="1352677" y="1110462"/>
                  </a:lnTo>
                  <a:lnTo>
                    <a:pt x="1352677" y="1129296"/>
                  </a:lnTo>
                  <a:lnTo>
                    <a:pt x="1393659" y="1129296"/>
                  </a:lnTo>
                  <a:lnTo>
                    <a:pt x="1393659" y="1151915"/>
                  </a:lnTo>
                  <a:lnTo>
                    <a:pt x="1411592" y="1151915"/>
                  </a:lnTo>
                  <a:lnTo>
                    <a:pt x="1411592" y="1174483"/>
                  </a:lnTo>
                  <a:lnTo>
                    <a:pt x="1511490" y="1174483"/>
                  </a:lnTo>
                  <a:lnTo>
                    <a:pt x="1511490" y="1201216"/>
                  </a:lnTo>
                  <a:lnTo>
                    <a:pt x="1624228" y="1201216"/>
                  </a:lnTo>
                  <a:lnTo>
                    <a:pt x="1624228" y="1230883"/>
                  </a:lnTo>
                  <a:lnTo>
                    <a:pt x="2251875" y="1230883"/>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08" name="object 208"/>
            <p:cNvSpPr/>
            <p:nvPr/>
          </p:nvSpPr>
          <p:spPr>
            <a:xfrm>
              <a:off x="1086336" y="377984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09" name="object 209"/>
            <p:cNvSpPr/>
            <p:nvPr/>
          </p:nvSpPr>
          <p:spPr>
            <a:xfrm>
              <a:off x="1097046" y="389033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210" name="object 210"/>
          <p:cNvSpPr txBox="1"/>
          <p:nvPr/>
        </p:nvSpPr>
        <p:spPr>
          <a:xfrm>
            <a:off x="914354" y="5222057"/>
            <a:ext cx="3175635" cy="554355"/>
          </a:xfrm>
          <a:prstGeom prst="rect">
            <a:avLst/>
          </a:prstGeom>
        </p:spPr>
        <p:txBody>
          <a:bodyPr vert="horz" wrap="square" lIns="0" tIns="24765" rIns="0" bIns="0" rtlCol="0">
            <a:spAutoFit/>
          </a:bodyPr>
          <a:lstStyle/>
          <a:p>
            <a:pPr marL="42545" marR="0" lvl="0" indent="0" algn="l" defTabSz="914400" rtl="0" eaLnBrk="1" fontAlgn="auto" latinLnBrk="0" hangingPunct="1">
              <a:lnSpc>
                <a:spcPct val="100000"/>
              </a:lnSpc>
              <a:spcBef>
                <a:spcPts val="195"/>
              </a:spcBef>
              <a:spcAft>
                <a:spcPts val="0"/>
              </a:spcAft>
              <a:buClrTx/>
              <a:buSzTx/>
              <a:buFontTx/>
              <a:buNone/>
              <a:tabLst>
                <a:tab pos="279400" algn="l"/>
                <a:tab pos="515620" algn="l"/>
                <a:tab pos="747395" algn="l"/>
                <a:tab pos="955675" algn="l"/>
                <a:tab pos="1424305" algn="l"/>
                <a:tab pos="1655445" algn="l"/>
                <a:tab pos="1889125" algn="l"/>
                <a:tab pos="2122805" algn="l"/>
                <a:tab pos="2357120" algn="l"/>
                <a:tab pos="2591435" algn="l"/>
                <a:tab pos="2825115" algn="l"/>
                <a:tab pos="3058160" algn="l"/>
              </a:tabLst>
              <a:defRPr/>
            </a:pPr>
            <a:r>
              <a:rPr kumimoji="0" sz="800" b="0" i="0" u="none" strike="noStrike" kern="0" cap="none" spc="-50" normalizeH="0" baseline="0" noProof="0" dirty="0">
                <a:ln>
                  <a:noFill/>
                </a:ln>
                <a:solidFill>
                  <a:srgbClr val="213341"/>
                </a:solidFill>
                <a:effectLst/>
                <a:uLnTx/>
                <a:uFillTx/>
                <a:latin typeface="Calibri"/>
                <a:ea typeface="+mn-ea"/>
                <a:cs typeface="Calibri"/>
              </a:rPr>
              <a:t>0</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50" normalizeH="0" baseline="0" noProof="0" dirty="0">
                <a:ln>
                  <a:noFill/>
                </a:ln>
                <a:solidFill>
                  <a:srgbClr val="213341"/>
                </a:solidFill>
                <a:effectLst/>
                <a:uLnTx/>
                <a:uFillTx/>
                <a:latin typeface="Calibri"/>
                <a:ea typeface="+mn-ea"/>
                <a:cs typeface="Calibri"/>
              </a:rPr>
              <a:t>3</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50" normalizeH="0" baseline="0" noProof="0" dirty="0">
                <a:ln>
                  <a:noFill/>
                </a:ln>
                <a:solidFill>
                  <a:srgbClr val="213341"/>
                </a:solidFill>
                <a:effectLst/>
                <a:uLnTx/>
                <a:uFillTx/>
                <a:latin typeface="Calibri"/>
                <a:ea typeface="+mn-ea"/>
                <a:cs typeface="Calibri"/>
              </a:rPr>
              <a:t>6</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50" normalizeH="0" baseline="0" noProof="0" dirty="0">
                <a:ln>
                  <a:noFill/>
                </a:ln>
                <a:solidFill>
                  <a:srgbClr val="213341"/>
                </a:solidFill>
                <a:effectLst/>
                <a:uLnTx/>
                <a:uFillTx/>
                <a:latin typeface="Calibri"/>
                <a:ea typeface="+mn-ea"/>
                <a:cs typeface="Calibri"/>
              </a:rPr>
              <a:t>9</a:t>
            </a:r>
            <a:r>
              <a:rPr kumimoji="0" sz="800" b="0" i="0" u="none" strike="noStrike" kern="0" cap="none" spc="0" normalizeH="0" baseline="0" noProof="0" dirty="0">
                <a:ln>
                  <a:noFill/>
                </a:ln>
                <a:solidFill>
                  <a:srgbClr val="213341"/>
                </a:solidFill>
                <a:effectLst/>
                <a:uLnTx/>
                <a:uFillTx/>
                <a:latin typeface="Calibri"/>
                <a:ea typeface="+mn-ea"/>
                <a:cs typeface="Calibri"/>
              </a:rPr>
              <a:t>	12</a:t>
            </a:r>
            <a:r>
              <a:rPr kumimoji="0" sz="800" b="0" i="0" u="none" strike="noStrike" kern="0" cap="none" spc="305"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15</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18</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21</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24</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27</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30</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33</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36</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39</a:t>
            </a:r>
            <a:endParaRPr kumimoji="0" sz="800" b="0" i="0" u="none" strike="noStrike" kern="0" cap="none" spc="0" normalizeH="0" baseline="0" noProof="0" dirty="0">
              <a:ln>
                <a:noFill/>
              </a:ln>
              <a:solidFill>
                <a:sysClr val="windowText" lastClr="000000"/>
              </a:solidFill>
              <a:effectLst/>
              <a:uLnTx/>
              <a:uFillTx/>
              <a:latin typeface="Calibri"/>
              <a:ea typeface="+mn-ea"/>
              <a:cs typeface="Calibri"/>
            </a:endParaRPr>
          </a:p>
          <a:p>
            <a:pPr marL="1249045"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rgbClr val="213341"/>
                </a:solidFill>
                <a:effectLst/>
                <a:uLnTx/>
                <a:uFillTx/>
                <a:latin typeface="Calibri"/>
                <a:ea typeface="+mn-ea"/>
                <a:cs typeface="Calibri"/>
              </a:rPr>
              <a:t>Time</a:t>
            </a:r>
            <a:r>
              <a:rPr kumimoji="0" sz="900" b="0" i="0" u="none" strike="noStrike" kern="0" cap="none" spc="-15" normalizeH="0" baseline="0" noProof="0" dirty="0">
                <a:ln>
                  <a:noFill/>
                </a:ln>
                <a:solidFill>
                  <a:srgbClr val="213341"/>
                </a:solidFill>
                <a:effectLst/>
                <a:uLnTx/>
                <a:uFillTx/>
                <a:latin typeface="Calibri"/>
                <a:ea typeface="+mn-ea"/>
                <a:cs typeface="Calibri"/>
              </a:rPr>
              <a:t> </a:t>
            </a:r>
            <a:r>
              <a:rPr kumimoji="0" sz="900" b="0" i="0" u="none" strike="noStrike" kern="0" cap="none" spc="-10" normalizeH="0" baseline="0" noProof="0" dirty="0">
                <a:ln>
                  <a:noFill/>
                </a:ln>
                <a:solidFill>
                  <a:srgbClr val="213341"/>
                </a:solidFill>
                <a:effectLst/>
                <a:uLnTx/>
                <a:uFillTx/>
                <a:latin typeface="Calibri"/>
                <a:ea typeface="+mn-ea"/>
                <a:cs typeface="Calibri"/>
              </a:rPr>
              <a:t>(months)</a:t>
            </a:r>
            <a:endParaRPr kumimoji="0" sz="900" b="0" i="0" u="none" strike="noStrike" kern="0" cap="none" spc="0" normalizeH="0" baseline="0" noProof="0" dirty="0">
              <a:ln>
                <a:noFill/>
              </a:ln>
              <a:solidFill>
                <a:sysClr val="windowText" lastClr="000000"/>
              </a:solidFill>
              <a:effectLst/>
              <a:uLnTx/>
              <a:uFillTx/>
              <a:latin typeface="Calibri"/>
              <a:ea typeface="+mn-ea"/>
              <a:cs typeface="Calibri"/>
            </a:endParaRPr>
          </a:p>
          <a:p>
            <a:pPr marL="12700" marR="0" lvl="0" indent="0" algn="l" defTabSz="914400" rtl="0" eaLnBrk="1" fontAlgn="auto" latinLnBrk="0" hangingPunct="1">
              <a:lnSpc>
                <a:spcPct val="100000"/>
              </a:lnSpc>
              <a:spcBef>
                <a:spcPts val="5"/>
              </a:spcBef>
              <a:spcAft>
                <a:spcPts val="0"/>
              </a:spcAft>
              <a:buClrTx/>
              <a:buSzTx/>
              <a:buFontTx/>
              <a:buNone/>
              <a:tabLst>
                <a:tab pos="977265" algn="l"/>
                <a:tab pos="1445895" algn="l"/>
                <a:tab pos="1677035" algn="l"/>
                <a:tab pos="1910714" algn="l"/>
                <a:tab pos="2170430" algn="l"/>
                <a:tab pos="2404745" algn="l"/>
              </a:tabLst>
              <a:defRPr/>
            </a:pPr>
            <a:r>
              <a:rPr kumimoji="0" sz="800" b="0" i="0" u="none" strike="noStrike" kern="0" cap="none" spc="0" normalizeH="0" baseline="0" noProof="0" dirty="0">
                <a:ln>
                  <a:noFill/>
                </a:ln>
                <a:solidFill>
                  <a:srgbClr val="1185AA"/>
                </a:solidFill>
                <a:effectLst/>
                <a:uLnTx/>
                <a:uFillTx/>
                <a:latin typeface="Calibri"/>
                <a:ea typeface="+mn-ea"/>
                <a:cs typeface="Calibri"/>
              </a:rPr>
              <a:t>168</a:t>
            </a:r>
            <a:r>
              <a:rPr kumimoji="0" sz="800" b="0" i="0" u="none" strike="noStrike" kern="0" cap="none" spc="450" normalizeH="0" baseline="0" noProof="0" dirty="0">
                <a:ln>
                  <a:noFill/>
                </a:ln>
                <a:solidFill>
                  <a:srgbClr val="1185AA"/>
                </a:solidFill>
                <a:effectLst/>
                <a:uLnTx/>
                <a:uFillTx/>
                <a:latin typeface="Calibri"/>
                <a:ea typeface="+mn-ea"/>
                <a:cs typeface="Calibri"/>
              </a:rPr>
              <a:t> </a:t>
            </a:r>
            <a:r>
              <a:rPr kumimoji="0" sz="800" b="0" i="0" u="none" strike="noStrike" kern="0" cap="none" spc="0" normalizeH="0" baseline="0" noProof="0" dirty="0">
                <a:ln>
                  <a:noFill/>
                </a:ln>
                <a:solidFill>
                  <a:srgbClr val="1185AA"/>
                </a:solidFill>
                <a:effectLst/>
                <a:uLnTx/>
                <a:uFillTx/>
                <a:latin typeface="Calibri"/>
                <a:ea typeface="+mn-ea"/>
                <a:cs typeface="Calibri"/>
              </a:rPr>
              <a:t>146</a:t>
            </a:r>
            <a:r>
              <a:rPr kumimoji="0" sz="800" b="0" i="0" u="none" strike="noStrike" kern="0" cap="none" spc="445" normalizeH="0" baseline="0" noProof="0" dirty="0">
                <a:ln>
                  <a:noFill/>
                </a:ln>
                <a:solidFill>
                  <a:srgbClr val="1185AA"/>
                </a:solidFill>
                <a:effectLst/>
                <a:uLnTx/>
                <a:uFillTx/>
                <a:latin typeface="Calibri"/>
                <a:ea typeface="+mn-ea"/>
                <a:cs typeface="Calibri"/>
              </a:rPr>
              <a:t> </a:t>
            </a:r>
            <a:r>
              <a:rPr kumimoji="0" sz="800" b="0" i="0" u="none" strike="noStrike" kern="0" cap="none" spc="0" normalizeH="0" baseline="0" noProof="0" dirty="0">
                <a:ln>
                  <a:noFill/>
                </a:ln>
                <a:solidFill>
                  <a:srgbClr val="1185AA"/>
                </a:solidFill>
                <a:effectLst/>
                <a:uLnTx/>
                <a:uFillTx/>
                <a:latin typeface="Calibri"/>
                <a:ea typeface="+mn-ea"/>
                <a:cs typeface="Calibri"/>
              </a:rPr>
              <a:t>125</a:t>
            </a:r>
            <a:r>
              <a:rPr kumimoji="0" sz="800" b="0" i="0" u="none" strike="noStrike" kern="0" cap="none" spc="220"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1185AA"/>
                </a:solidFill>
                <a:effectLst/>
                <a:uLnTx/>
                <a:uFillTx/>
                <a:latin typeface="Calibri"/>
                <a:ea typeface="+mn-ea"/>
                <a:cs typeface="Calibri"/>
              </a:rPr>
              <a:t>94</a:t>
            </a:r>
            <a:r>
              <a:rPr kumimoji="0" sz="800" b="0" i="0" u="none" strike="noStrike" kern="0" cap="none" spc="0" normalizeH="0" baseline="0" noProof="0" dirty="0">
                <a:ln>
                  <a:noFill/>
                </a:ln>
                <a:solidFill>
                  <a:srgbClr val="1185AA"/>
                </a:solidFill>
                <a:effectLst/>
                <a:uLnTx/>
                <a:uFillTx/>
                <a:latin typeface="Calibri"/>
                <a:ea typeface="+mn-ea"/>
                <a:cs typeface="Calibri"/>
              </a:rPr>
              <a:t>	74</a:t>
            </a:r>
            <a:r>
              <a:rPr kumimoji="0" sz="800" b="0" i="0" u="none" strike="noStrike" kern="0" cap="none" spc="305"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1185AA"/>
                </a:solidFill>
                <a:effectLst/>
                <a:uLnTx/>
                <a:uFillTx/>
                <a:latin typeface="Calibri"/>
                <a:ea typeface="+mn-ea"/>
                <a:cs typeface="Calibri"/>
              </a:rPr>
              <a:t>59</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1185AA"/>
                </a:solidFill>
                <a:effectLst/>
                <a:uLnTx/>
                <a:uFillTx/>
                <a:latin typeface="Calibri"/>
                <a:ea typeface="+mn-ea"/>
                <a:cs typeface="Calibri"/>
              </a:rPr>
              <a:t>28</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1185AA"/>
                </a:solidFill>
                <a:effectLst/>
                <a:uLnTx/>
                <a:uFillTx/>
                <a:latin typeface="Calibri"/>
                <a:ea typeface="+mn-ea"/>
                <a:cs typeface="Calibri"/>
              </a:rPr>
              <a:t>17</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1185AA"/>
                </a:solidFill>
                <a:effectLst/>
                <a:uLnTx/>
                <a:uFillTx/>
                <a:latin typeface="Calibri"/>
                <a:ea typeface="+mn-ea"/>
                <a:cs typeface="Calibri"/>
              </a:rPr>
              <a:t>11</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50" normalizeH="0" baseline="0" noProof="0" dirty="0">
                <a:ln>
                  <a:noFill/>
                </a:ln>
                <a:solidFill>
                  <a:srgbClr val="125AA1"/>
                </a:solidFill>
                <a:effectLst/>
                <a:uLnTx/>
                <a:uFillTx/>
                <a:latin typeface="Calibri"/>
                <a:ea typeface="+mn-ea"/>
                <a:cs typeface="Calibri"/>
              </a:rPr>
              <a:t>6</a:t>
            </a:r>
            <a:r>
              <a:rPr kumimoji="0" sz="800" b="0" i="0" u="none" strike="noStrike" kern="0" cap="none" spc="0" normalizeH="0" baseline="0" noProof="0" dirty="0">
                <a:ln>
                  <a:noFill/>
                </a:ln>
                <a:solidFill>
                  <a:srgbClr val="125AA1"/>
                </a:solidFill>
                <a:effectLst/>
                <a:uLnTx/>
                <a:uFillTx/>
                <a:latin typeface="Calibri"/>
                <a:ea typeface="+mn-ea"/>
                <a:cs typeface="Calibri"/>
              </a:rPr>
              <a:t>	</a:t>
            </a:r>
            <a:r>
              <a:rPr kumimoji="0" sz="800" b="0" i="0" u="none" strike="noStrike" kern="0" cap="none" spc="-50" normalizeH="0" baseline="0" noProof="0" dirty="0">
                <a:ln>
                  <a:noFill/>
                </a:ln>
                <a:solidFill>
                  <a:srgbClr val="1185AA"/>
                </a:solidFill>
                <a:effectLst/>
                <a:uLnTx/>
                <a:uFillTx/>
                <a:latin typeface="Calibri"/>
                <a:ea typeface="+mn-ea"/>
                <a:cs typeface="Calibri"/>
              </a:rPr>
              <a:t>2</a:t>
            </a:r>
            <a:endParaRPr kumimoji="0" sz="800" b="0" i="0" u="none" strike="noStrike" kern="0" cap="none" spc="0" normalizeH="0" baseline="0" noProof="0" dirty="0">
              <a:ln>
                <a:noFill/>
              </a:ln>
              <a:solidFill>
                <a:sysClr val="windowText" lastClr="000000"/>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tab pos="742950" algn="l"/>
                <a:tab pos="977265" algn="l"/>
                <a:tab pos="1445895" algn="l"/>
                <a:tab pos="1703070" algn="l"/>
                <a:tab pos="1936750" algn="l"/>
                <a:tab pos="2170430" algn="l"/>
                <a:tab pos="2404745" algn="l"/>
              </a:tabLst>
              <a:defRPr/>
            </a:pPr>
            <a:r>
              <a:rPr kumimoji="0" sz="800" b="0" i="0" u="none" strike="noStrike" kern="0" cap="none" spc="0" normalizeH="0" baseline="0" noProof="0" dirty="0">
                <a:ln>
                  <a:noFill/>
                </a:ln>
                <a:solidFill>
                  <a:srgbClr val="5F5F5F"/>
                </a:solidFill>
                <a:effectLst/>
                <a:uLnTx/>
                <a:uFillTx/>
                <a:latin typeface="Calibri"/>
                <a:ea typeface="+mn-ea"/>
                <a:cs typeface="Calibri"/>
              </a:rPr>
              <a:t>166</a:t>
            </a:r>
            <a:r>
              <a:rPr kumimoji="0" sz="800" b="0" i="0" u="none" strike="noStrike" kern="0" cap="none" spc="450" normalizeH="0" baseline="0" noProof="0" dirty="0">
                <a:ln>
                  <a:noFill/>
                </a:ln>
                <a:solidFill>
                  <a:srgbClr val="5F5F5F"/>
                </a:solidFill>
                <a:effectLst/>
                <a:uLnTx/>
                <a:uFillTx/>
                <a:latin typeface="Calibri"/>
                <a:ea typeface="+mn-ea"/>
                <a:cs typeface="Calibri"/>
              </a:rPr>
              <a:t> </a:t>
            </a:r>
            <a:r>
              <a:rPr kumimoji="0" sz="800" b="0" i="0" u="none" strike="noStrike" kern="0" cap="none" spc="0" normalizeH="0" baseline="0" noProof="0" dirty="0">
                <a:ln>
                  <a:noFill/>
                </a:ln>
                <a:solidFill>
                  <a:srgbClr val="5F5F5F"/>
                </a:solidFill>
                <a:effectLst/>
                <a:uLnTx/>
                <a:uFillTx/>
                <a:latin typeface="Calibri"/>
                <a:ea typeface="+mn-ea"/>
                <a:cs typeface="Calibri"/>
              </a:rPr>
              <a:t>114</a:t>
            </a:r>
            <a:r>
              <a:rPr kumimoji="0" sz="800" b="0" i="0" u="none" strike="noStrike" kern="0" cap="none" spc="235" normalizeH="0" baseline="0" noProof="0" dirty="0">
                <a:ln>
                  <a:noFill/>
                </a:ln>
                <a:solidFill>
                  <a:srgbClr val="5F5F5F"/>
                </a:solidFill>
                <a:effectLst/>
                <a:uLnTx/>
                <a:uFillTx/>
                <a:latin typeface="Calibri"/>
                <a:ea typeface="+mn-ea"/>
                <a:cs typeface="Calibri"/>
              </a:rPr>
              <a:t>  </a:t>
            </a:r>
            <a:r>
              <a:rPr kumimoji="0" sz="800" b="0" i="0" u="none" strike="noStrike" kern="0" cap="none" spc="-25" normalizeH="0" baseline="0" noProof="0" dirty="0">
                <a:ln>
                  <a:noFill/>
                </a:ln>
                <a:solidFill>
                  <a:srgbClr val="5F5F5F"/>
                </a:solidFill>
                <a:effectLst/>
                <a:uLnTx/>
                <a:uFillTx/>
                <a:latin typeface="Calibri"/>
                <a:ea typeface="+mn-ea"/>
                <a:cs typeface="Calibri"/>
              </a:rPr>
              <a:t>86</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25" normalizeH="0" baseline="0" noProof="0" dirty="0">
                <a:ln>
                  <a:noFill/>
                </a:ln>
                <a:solidFill>
                  <a:srgbClr val="5F5F5F"/>
                </a:solidFill>
                <a:effectLst/>
                <a:uLnTx/>
                <a:uFillTx/>
                <a:latin typeface="Calibri"/>
                <a:ea typeface="+mn-ea"/>
                <a:cs typeface="Calibri"/>
              </a:rPr>
              <a:t>62</a:t>
            </a:r>
            <a:r>
              <a:rPr kumimoji="0" sz="800" b="0" i="0" u="none" strike="noStrike" kern="0" cap="none" spc="0" normalizeH="0" baseline="0" noProof="0" dirty="0">
                <a:ln>
                  <a:noFill/>
                </a:ln>
                <a:solidFill>
                  <a:srgbClr val="5F5F5F"/>
                </a:solidFill>
                <a:effectLst/>
                <a:uLnTx/>
                <a:uFillTx/>
                <a:latin typeface="Calibri"/>
                <a:ea typeface="+mn-ea"/>
                <a:cs typeface="Calibri"/>
              </a:rPr>
              <a:t>	44</a:t>
            </a:r>
            <a:r>
              <a:rPr kumimoji="0" sz="800" b="0" i="0" u="none" strike="noStrike" kern="0" cap="none" spc="305" normalizeH="0" baseline="0" noProof="0" dirty="0">
                <a:ln>
                  <a:noFill/>
                </a:ln>
                <a:solidFill>
                  <a:srgbClr val="5F5F5F"/>
                </a:solidFill>
                <a:effectLst/>
                <a:uLnTx/>
                <a:uFillTx/>
                <a:latin typeface="Calibri"/>
                <a:ea typeface="+mn-ea"/>
                <a:cs typeface="Calibri"/>
              </a:rPr>
              <a:t>  </a:t>
            </a:r>
            <a:r>
              <a:rPr kumimoji="0" sz="800" b="0" i="0" u="none" strike="noStrike" kern="0" cap="none" spc="-25" normalizeH="0" baseline="0" noProof="0" dirty="0">
                <a:ln>
                  <a:noFill/>
                </a:ln>
                <a:solidFill>
                  <a:srgbClr val="5F5F5F"/>
                </a:solidFill>
                <a:effectLst/>
                <a:uLnTx/>
                <a:uFillTx/>
                <a:latin typeface="Calibri"/>
                <a:ea typeface="+mn-ea"/>
                <a:cs typeface="Calibri"/>
              </a:rPr>
              <a:t>33</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25" normalizeH="0" baseline="0" noProof="0" dirty="0">
                <a:ln>
                  <a:noFill/>
                </a:ln>
                <a:solidFill>
                  <a:srgbClr val="5F5F5F"/>
                </a:solidFill>
                <a:effectLst/>
                <a:uLnTx/>
                <a:uFillTx/>
                <a:latin typeface="Calibri"/>
                <a:ea typeface="+mn-ea"/>
                <a:cs typeface="Calibri"/>
              </a:rPr>
              <a:t>14</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8</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6</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2</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0</a:t>
            </a:r>
            <a:endParaRPr kumimoji="0" sz="800" b="0" i="0" u="none" strike="noStrike" kern="0" cap="none" spc="0" normalizeH="0" baseline="0" noProof="0" dirty="0">
              <a:ln>
                <a:noFill/>
              </a:ln>
              <a:solidFill>
                <a:sysClr val="windowText" lastClr="000000"/>
              </a:solidFill>
              <a:effectLst/>
              <a:uLnTx/>
              <a:uFillTx/>
              <a:latin typeface="Calibri"/>
              <a:ea typeface="+mn-ea"/>
              <a:cs typeface="Calibri"/>
            </a:endParaRPr>
          </a:p>
        </p:txBody>
      </p:sp>
      <p:sp>
        <p:nvSpPr>
          <p:cNvPr id="211" name="object 211"/>
          <p:cNvSpPr txBox="1"/>
          <p:nvPr/>
        </p:nvSpPr>
        <p:spPr>
          <a:xfrm>
            <a:off x="3544248" y="5506491"/>
            <a:ext cx="303530" cy="2698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238125" algn="l"/>
              </a:tabLst>
              <a:defRPr/>
            </a:pPr>
            <a:r>
              <a:rPr kumimoji="0" sz="800" b="0" i="0" u="none" strike="noStrike" kern="0" cap="none" spc="-50" normalizeH="0" baseline="0" noProof="0" dirty="0">
                <a:ln>
                  <a:noFill/>
                </a:ln>
                <a:solidFill>
                  <a:srgbClr val="1185AA"/>
                </a:solidFill>
                <a:effectLst/>
                <a:uLnTx/>
                <a:uFillTx/>
                <a:latin typeface="Calibri"/>
                <a:ea typeface="+mn-ea"/>
                <a:cs typeface="Calibri"/>
              </a:rPr>
              <a:t>1</a:t>
            </a:r>
            <a:r>
              <a:rPr kumimoji="0" sz="800" b="0" i="0" u="none" strike="noStrike" kern="0" cap="none" spc="0" normalizeH="0" baseline="0" noProof="0" dirty="0">
                <a:ln>
                  <a:noFill/>
                </a:ln>
                <a:solidFill>
                  <a:srgbClr val="1185AA"/>
                </a:solidFill>
                <a:effectLst/>
                <a:uLnTx/>
                <a:uFillTx/>
                <a:latin typeface="Calibri"/>
                <a:ea typeface="+mn-ea"/>
                <a:cs typeface="Calibri"/>
              </a:rPr>
              <a:t>	</a:t>
            </a:r>
            <a:r>
              <a:rPr kumimoji="0" sz="800" b="0" i="0" u="none" strike="noStrike" kern="0" cap="none" spc="-50" normalizeH="0" baseline="0" noProof="0" dirty="0">
                <a:ln>
                  <a:noFill/>
                </a:ln>
                <a:solidFill>
                  <a:srgbClr val="1185AA"/>
                </a:solidFill>
                <a:effectLst/>
                <a:uLnTx/>
                <a:uFillTx/>
                <a:latin typeface="Calibri"/>
                <a:ea typeface="+mn-ea"/>
                <a:cs typeface="Calibri"/>
              </a:rPr>
              <a:t>0</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tab pos="238125" algn="l"/>
              </a:tabLst>
              <a:defRPr/>
            </a:pPr>
            <a:r>
              <a:rPr kumimoji="0" sz="800" b="0" i="0" u="none" strike="noStrike" kern="0" cap="none" spc="-50" normalizeH="0" baseline="0" noProof="0" dirty="0">
                <a:ln>
                  <a:noFill/>
                </a:ln>
                <a:solidFill>
                  <a:srgbClr val="5F5F5F"/>
                </a:solidFill>
                <a:effectLst/>
                <a:uLnTx/>
                <a:uFillTx/>
                <a:latin typeface="Calibri"/>
                <a:ea typeface="+mn-ea"/>
                <a:cs typeface="Calibri"/>
              </a:rPr>
              <a:t>0</a:t>
            </a:r>
            <a:r>
              <a:rPr kumimoji="0" sz="800" b="0" i="0" u="none" strike="noStrike" kern="0" cap="none" spc="0" normalizeH="0" baseline="0" noProof="0" dirty="0">
                <a:ln>
                  <a:noFill/>
                </a:ln>
                <a:solidFill>
                  <a:srgbClr val="5F5F5F"/>
                </a:solidFill>
                <a:effectLst/>
                <a:uLnTx/>
                <a:uFillTx/>
                <a:latin typeface="Calibri"/>
                <a:ea typeface="+mn-ea"/>
                <a:cs typeface="Calibri"/>
              </a:rPr>
              <a:t>	</a:t>
            </a:r>
            <a:r>
              <a:rPr kumimoji="0" sz="800" b="0" i="0" u="none" strike="noStrike" kern="0" cap="none" spc="-50" normalizeH="0" baseline="0" noProof="0" dirty="0">
                <a:ln>
                  <a:noFill/>
                </a:ln>
                <a:solidFill>
                  <a:srgbClr val="5F5F5F"/>
                </a:solidFill>
                <a:effectLst/>
                <a:uLnTx/>
                <a:uFillTx/>
                <a:latin typeface="Calibri"/>
                <a:ea typeface="+mn-ea"/>
                <a:cs typeface="Calibri"/>
              </a:rPr>
              <a:t>0</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212" name="object 212"/>
          <p:cNvSpPr txBox="1"/>
          <p:nvPr/>
        </p:nvSpPr>
        <p:spPr>
          <a:xfrm>
            <a:off x="482947" y="5288592"/>
            <a:ext cx="440690" cy="488315"/>
          </a:xfrm>
          <a:prstGeom prst="rect">
            <a:avLst/>
          </a:prstGeom>
        </p:spPr>
        <p:txBody>
          <a:bodyPr vert="horz" wrap="square" lIns="0" tIns="60960" rIns="0" bIns="0" rtlCol="0">
            <a:spAutoFit/>
          </a:bodyPr>
          <a:lstStyle/>
          <a:p>
            <a:pPr marL="12700" marR="0" lvl="0" indent="0" algn="l" defTabSz="914400" rtl="0" eaLnBrk="1" fontAlgn="auto" latinLnBrk="0" hangingPunct="1">
              <a:lnSpc>
                <a:spcPct val="100000"/>
              </a:lnSpc>
              <a:spcBef>
                <a:spcPts val="480"/>
              </a:spcBef>
              <a:spcAft>
                <a:spcPts val="0"/>
              </a:spcAft>
              <a:buClrTx/>
              <a:buSzTx/>
              <a:buFontTx/>
              <a:buNone/>
              <a:tabLst/>
              <a:defRPr/>
            </a:pPr>
            <a:r>
              <a:rPr kumimoji="0" sz="800" b="0" i="0" u="none" strike="noStrike" kern="0" cap="none" spc="0" normalizeH="0" baseline="0" noProof="0" dirty="0">
                <a:ln>
                  <a:noFill/>
                </a:ln>
                <a:solidFill>
                  <a:srgbClr val="213341"/>
                </a:solidFill>
                <a:effectLst/>
                <a:uLnTx/>
                <a:uFillTx/>
                <a:latin typeface="Calibri"/>
                <a:ea typeface="+mn-ea"/>
                <a:cs typeface="Calibri"/>
              </a:rPr>
              <a:t>No.</a:t>
            </a:r>
            <a:r>
              <a:rPr kumimoji="0" sz="800" b="0" i="0" u="none" strike="noStrike" kern="0" cap="none" spc="-20" normalizeH="0" baseline="0" noProof="0" dirty="0">
                <a:ln>
                  <a:noFill/>
                </a:ln>
                <a:solidFill>
                  <a:srgbClr val="213341"/>
                </a:solidFill>
                <a:effectLst/>
                <a:uLnTx/>
                <a:uFillTx/>
                <a:latin typeface="Calibri"/>
                <a:ea typeface="+mn-ea"/>
                <a:cs typeface="Calibri"/>
              </a:rPr>
              <a:t> </a:t>
            </a:r>
            <a:r>
              <a:rPr kumimoji="0" sz="800" b="0" i="0" u="none" strike="noStrike" kern="0" cap="none" spc="0" normalizeH="0" baseline="0" noProof="0" dirty="0">
                <a:ln>
                  <a:noFill/>
                </a:ln>
                <a:solidFill>
                  <a:srgbClr val="213341"/>
                </a:solidFill>
                <a:effectLst/>
                <a:uLnTx/>
                <a:uFillTx/>
                <a:latin typeface="Calibri"/>
                <a:ea typeface="+mn-ea"/>
                <a:cs typeface="Calibri"/>
              </a:rPr>
              <a:t>at</a:t>
            </a:r>
            <a:r>
              <a:rPr kumimoji="0" sz="800" b="0" i="0" u="none" strike="noStrike" kern="0" cap="none" spc="-15" normalizeH="0" baseline="0" noProof="0" dirty="0">
                <a:ln>
                  <a:noFill/>
                </a:ln>
                <a:solidFill>
                  <a:srgbClr val="213341"/>
                </a:solidFill>
                <a:effectLst/>
                <a:uLnTx/>
                <a:uFillTx/>
                <a:latin typeface="Calibri"/>
                <a:ea typeface="+mn-ea"/>
                <a:cs typeface="Calibri"/>
              </a:rPr>
              <a:t> </a:t>
            </a:r>
            <a:r>
              <a:rPr kumimoji="0" sz="800" b="0" i="0" u="none" strike="noStrike" kern="0" cap="none" spc="-20" normalizeH="0" baseline="0" noProof="0" dirty="0">
                <a:ln>
                  <a:noFill/>
                </a:ln>
                <a:solidFill>
                  <a:srgbClr val="213341"/>
                </a:solidFill>
                <a:effectLst/>
                <a:uLnTx/>
                <a:uFillTx/>
                <a:latin typeface="Calibri"/>
                <a:ea typeface="+mn-ea"/>
                <a:cs typeface="Calibri"/>
              </a:rPr>
              <a:t>risk</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a:p>
            <a:pPr marL="12700" marR="168275" lvl="0" indent="0" algn="l" defTabSz="914400" rtl="0" eaLnBrk="1" fontAlgn="auto" latinLnBrk="0" hangingPunct="1">
              <a:lnSpc>
                <a:spcPct val="100000"/>
              </a:lnSpc>
              <a:spcBef>
                <a:spcPts val="380"/>
              </a:spcBef>
              <a:spcAft>
                <a:spcPts val="0"/>
              </a:spcAft>
              <a:buClrTx/>
              <a:buSzTx/>
              <a:buFontTx/>
              <a:buNone/>
              <a:tabLst/>
              <a:defRPr/>
            </a:pPr>
            <a:r>
              <a:rPr kumimoji="0" sz="800" b="0" i="0" u="none" strike="noStrike" kern="0" cap="none" spc="0" normalizeH="0" baseline="0" noProof="0" dirty="0">
                <a:ln>
                  <a:noFill/>
                </a:ln>
                <a:solidFill>
                  <a:srgbClr val="1185AA"/>
                </a:solidFill>
                <a:effectLst/>
                <a:uLnTx/>
                <a:uFillTx/>
                <a:latin typeface="Calibri"/>
                <a:ea typeface="+mn-ea"/>
                <a:cs typeface="Calibri"/>
              </a:rPr>
              <a:t>T-</a:t>
            </a:r>
            <a:r>
              <a:rPr kumimoji="0" sz="800" b="0" i="0" u="none" strike="noStrike" kern="0" cap="none" spc="-25" normalizeH="0" baseline="0" noProof="0" dirty="0">
                <a:ln>
                  <a:noFill/>
                </a:ln>
                <a:solidFill>
                  <a:srgbClr val="1185AA"/>
                </a:solidFill>
                <a:effectLst/>
                <a:uLnTx/>
                <a:uFillTx/>
                <a:latin typeface="Calibri"/>
                <a:ea typeface="+mn-ea"/>
                <a:cs typeface="Calibri"/>
              </a:rPr>
              <a:t>DXd</a:t>
            </a:r>
            <a:r>
              <a:rPr kumimoji="0" sz="800" b="0" i="0" u="none" strike="noStrike" kern="0" cap="none" spc="500" normalizeH="0" baseline="0" noProof="0" dirty="0">
                <a:ln>
                  <a:noFill/>
                </a:ln>
                <a:solidFill>
                  <a:srgbClr val="1185AA"/>
                </a:solidFill>
                <a:effectLst/>
                <a:uLnTx/>
                <a:uFillTx/>
                <a:latin typeface="Calibri"/>
                <a:ea typeface="+mn-ea"/>
                <a:cs typeface="Calibri"/>
              </a:rPr>
              <a:t> </a:t>
            </a:r>
            <a:r>
              <a:rPr kumimoji="0" sz="800" b="0" i="0" u="none" strike="noStrike" kern="0" cap="none" spc="-25" normalizeH="0" baseline="0" noProof="0" dirty="0">
                <a:ln>
                  <a:noFill/>
                </a:ln>
                <a:solidFill>
                  <a:srgbClr val="5F5F5F"/>
                </a:solidFill>
                <a:effectLst/>
                <a:uLnTx/>
                <a:uFillTx/>
                <a:latin typeface="Calibri"/>
                <a:ea typeface="+mn-ea"/>
                <a:cs typeface="Calibri"/>
              </a:rPr>
              <a:t>TPC</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p:txBody>
      </p:sp>
      <p:grpSp>
        <p:nvGrpSpPr>
          <p:cNvPr id="213" name="object 213"/>
          <p:cNvGrpSpPr/>
          <p:nvPr/>
        </p:nvGrpSpPr>
        <p:grpSpPr>
          <a:xfrm>
            <a:off x="2163719" y="4675197"/>
            <a:ext cx="46990" cy="135255"/>
            <a:chOff x="2163719" y="4675197"/>
            <a:chExt cx="46990" cy="135255"/>
          </a:xfrm>
        </p:grpSpPr>
        <p:sp>
          <p:nvSpPr>
            <p:cNvPr id="214" name="object 214"/>
            <p:cNvSpPr/>
            <p:nvPr/>
          </p:nvSpPr>
          <p:spPr>
            <a:xfrm>
              <a:off x="2170069" y="467519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15" name="object 215"/>
            <p:cNvSpPr/>
            <p:nvPr/>
          </p:nvSpPr>
          <p:spPr>
            <a:xfrm>
              <a:off x="2204336" y="473806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grpSp>
        <p:nvGrpSpPr>
          <p:cNvPr id="216" name="object 216"/>
          <p:cNvGrpSpPr/>
          <p:nvPr/>
        </p:nvGrpSpPr>
        <p:grpSpPr>
          <a:xfrm>
            <a:off x="2326492" y="4802832"/>
            <a:ext cx="105410" cy="133350"/>
            <a:chOff x="2326492" y="4802832"/>
            <a:chExt cx="105410" cy="133350"/>
          </a:xfrm>
        </p:grpSpPr>
        <p:sp>
          <p:nvSpPr>
            <p:cNvPr id="217" name="object 217"/>
            <p:cNvSpPr/>
            <p:nvPr/>
          </p:nvSpPr>
          <p:spPr>
            <a:xfrm>
              <a:off x="2326487" y="4802835"/>
              <a:ext cx="55880" cy="89535"/>
            </a:xfrm>
            <a:custGeom>
              <a:avLst/>
              <a:gdLst/>
              <a:ahLst/>
              <a:cxnLst/>
              <a:rect l="l" t="t" r="r" b="b"/>
              <a:pathLst>
                <a:path w="55880" h="89535">
                  <a:moveTo>
                    <a:pt x="40538" y="17145"/>
                  </a:moveTo>
                  <a:lnTo>
                    <a:pt x="29832" y="17145"/>
                  </a:lnTo>
                  <a:lnTo>
                    <a:pt x="27838" y="17145"/>
                  </a:lnTo>
                  <a:lnTo>
                    <a:pt x="19126" y="17145"/>
                  </a:lnTo>
                  <a:lnTo>
                    <a:pt x="19126" y="0"/>
                  </a:lnTo>
                  <a:lnTo>
                    <a:pt x="12700" y="0"/>
                  </a:lnTo>
                  <a:lnTo>
                    <a:pt x="6426" y="0"/>
                  </a:lnTo>
                  <a:lnTo>
                    <a:pt x="0" y="0"/>
                  </a:lnTo>
                  <a:lnTo>
                    <a:pt x="0" y="71996"/>
                  </a:lnTo>
                  <a:lnTo>
                    <a:pt x="6426" y="71996"/>
                  </a:lnTo>
                  <a:lnTo>
                    <a:pt x="12700" y="71996"/>
                  </a:lnTo>
                  <a:lnTo>
                    <a:pt x="17132" y="71996"/>
                  </a:lnTo>
                  <a:lnTo>
                    <a:pt x="17132" y="89141"/>
                  </a:lnTo>
                  <a:lnTo>
                    <a:pt x="27838" y="89141"/>
                  </a:lnTo>
                  <a:lnTo>
                    <a:pt x="29832" y="89141"/>
                  </a:lnTo>
                  <a:lnTo>
                    <a:pt x="40538" y="89141"/>
                  </a:lnTo>
                  <a:lnTo>
                    <a:pt x="40538" y="17145"/>
                  </a:lnTo>
                  <a:close/>
                </a:path>
                <a:path w="55880" h="89535">
                  <a:moveTo>
                    <a:pt x="55537" y="17145"/>
                  </a:moveTo>
                  <a:lnTo>
                    <a:pt x="42837" y="17145"/>
                  </a:lnTo>
                  <a:lnTo>
                    <a:pt x="42837" y="89141"/>
                  </a:lnTo>
                  <a:lnTo>
                    <a:pt x="55537" y="89141"/>
                  </a:lnTo>
                  <a:lnTo>
                    <a:pt x="55537" y="17145"/>
                  </a:lnTo>
                  <a:close/>
                </a:path>
              </a:pathLst>
            </a:custGeom>
            <a:solidFill>
              <a:srgbClr val="5F5F5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18" name="object 218"/>
            <p:cNvSpPr/>
            <p:nvPr/>
          </p:nvSpPr>
          <p:spPr>
            <a:xfrm>
              <a:off x="2424938" y="486379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grpSp>
        <p:nvGrpSpPr>
          <p:cNvPr id="219" name="object 219"/>
          <p:cNvGrpSpPr/>
          <p:nvPr/>
        </p:nvGrpSpPr>
        <p:grpSpPr>
          <a:xfrm>
            <a:off x="2489267" y="4863792"/>
            <a:ext cx="32384" cy="99060"/>
            <a:chOff x="2489267" y="4863792"/>
            <a:chExt cx="32384" cy="99060"/>
          </a:xfrm>
        </p:grpSpPr>
        <p:sp>
          <p:nvSpPr>
            <p:cNvPr id="220" name="object 220"/>
            <p:cNvSpPr/>
            <p:nvPr/>
          </p:nvSpPr>
          <p:spPr>
            <a:xfrm>
              <a:off x="2495617" y="486379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21" name="object 221"/>
            <p:cNvSpPr/>
            <p:nvPr/>
          </p:nvSpPr>
          <p:spPr>
            <a:xfrm>
              <a:off x="2514892" y="489046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grpSp>
        <p:nvGrpSpPr>
          <p:cNvPr id="222" name="object 222"/>
          <p:cNvGrpSpPr/>
          <p:nvPr/>
        </p:nvGrpSpPr>
        <p:grpSpPr>
          <a:xfrm>
            <a:off x="981466" y="3688407"/>
            <a:ext cx="2263775" cy="1303020"/>
            <a:chOff x="981466" y="3688407"/>
            <a:chExt cx="2263775" cy="1303020"/>
          </a:xfrm>
        </p:grpSpPr>
        <p:sp>
          <p:nvSpPr>
            <p:cNvPr id="223" name="object 223"/>
            <p:cNvSpPr/>
            <p:nvPr/>
          </p:nvSpPr>
          <p:spPr>
            <a:xfrm>
              <a:off x="987816" y="368840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24" name="object 224"/>
            <p:cNvSpPr/>
            <p:nvPr/>
          </p:nvSpPr>
          <p:spPr>
            <a:xfrm>
              <a:off x="1154873" y="398368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25" name="object 225"/>
            <p:cNvSpPr/>
            <p:nvPr/>
          </p:nvSpPr>
          <p:spPr>
            <a:xfrm>
              <a:off x="1184922" y="4012260"/>
              <a:ext cx="27940" cy="72390"/>
            </a:xfrm>
            <a:custGeom>
              <a:avLst/>
              <a:gdLst/>
              <a:ahLst/>
              <a:cxnLst/>
              <a:rect l="l" t="t" r="r" b="b"/>
              <a:pathLst>
                <a:path w="27940" h="72389">
                  <a:moveTo>
                    <a:pt x="12700" y="0"/>
                  </a:moveTo>
                  <a:lnTo>
                    <a:pt x="0" y="0"/>
                  </a:lnTo>
                  <a:lnTo>
                    <a:pt x="0" y="71996"/>
                  </a:lnTo>
                  <a:lnTo>
                    <a:pt x="12700" y="71996"/>
                  </a:lnTo>
                  <a:lnTo>
                    <a:pt x="12700" y="0"/>
                  </a:lnTo>
                  <a:close/>
                </a:path>
                <a:path w="27940" h="72389">
                  <a:moveTo>
                    <a:pt x="27698" y="0"/>
                  </a:moveTo>
                  <a:lnTo>
                    <a:pt x="14998" y="0"/>
                  </a:lnTo>
                  <a:lnTo>
                    <a:pt x="14998" y="71996"/>
                  </a:lnTo>
                  <a:lnTo>
                    <a:pt x="27698" y="71996"/>
                  </a:lnTo>
                  <a:lnTo>
                    <a:pt x="27698" y="0"/>
                  </a:lnTo>
                  <a:close/>
                </a:path>
              </a:pathLst>
            </a:custGeom>
            <a:solidFill>
              <a:srgbClr val="5F5F5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26" name="object 226"/>
            <p:cNvSpPr/>
            <p:nvPr/>
          </p:nvSpPr>
          <p:spPr>
            <a:xfrm>
              <a:off x="1253394" y="402559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27" name="object 227"/>
            <p:cNvSpPr/>
            <p:nvPr/>
          </p:nvSpPr>
          <p:spPr>
            <a:xfrm>
              <a:off x="1287663" y="402559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28" name="object 228"/>
            <p:cNvSpPr/>
            <p:nvPr/>
          </p:nvSpPr>
          <p:spPr>
            <a:xfrm>
              <a:off x="1300581" y="4071315"/>
              <a:ext cx="27940" cy="72390"/>
            </a:xfrm>
            <a:custGeom>
              <a:avLst/>
              <a:gdLst/>
              <a:ahLst/>
              <a:cxnLst/>
              <a:rect l="l" t="t" r="r" b="b"/>
              <a:pathLst>
                <a:path w="27940" h="72389">
                  <a:moveTo>
                    <a:pt x="12700" y="0"/>
                  </a:moveTo>
                  <a:lnTo>
                    <a:pt x="0" y="0"/>
                  </a:lnTo>
                  <a:lnTo>
                    <a:pt x="0" y="71996"/>
                  </a:lnTo>
                  <a:lnTo>
                    <a:pt x="12700" y="71996"/>
                  </a:lnTo>
                  <a:lnTo>
                    <a:pt x="12700" y="0"/>
                  </a:lnTo>
                  <a:close/>
                </a:path>
                <a:path w="27940" h="72389">
                  <a:moveTo>
                    <a:pt x="27698" y="0"/>
                  </a:moveTo>
                  <a:lnTo>
                    <a:pt x="14998" y="0"/>
                  </a:lnTo>
                  <a:lnTo>
                    <a:pt x="14998" y="71996"/>
                  </a:lnTo>
                  <a:lnTo>
                    <a:pt x="27698" y="71996"/>
                  </a:lnTo>
                  <a:lnTo>
                    <a:pt x="27698" y="0"/>
                  </a:lnTo>
                  <a:close/>
                </a:path>
              </a:pathLst>
            </a:custGeom>
            <a:solidFill>
              <a:srgbClr val="5F5F5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29" name="object 229"/>
            <p:cNvSpPr/>
            <p:nvPr/>
          </p:nvSpPr>
          <p:spPr>
            <a:xfrm>
              <a:off x="1386183" y="411512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0" name="object 230"/>
            <p:cNvSpPr/>
            <p:nvPr/>
          </p:nvSpPr>
          <p:spPr>
            <a:xfrm>
              <a:off x="1444011" y="423895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1" name="object 231"/>
            <p:cNvSpPr/>
            <p:nvPr/>
          </p:nvSpPr>
          <p:spPr>
            <a:xfrm>
              <a:off x="1461145" y="425038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2" name="object 232"/>
            <p:cNvSpPr/>
            <p:nvPr/>
          </p:nvSpPr>
          <p:spPr>
            <a:xfrm>
              <a:off x="1529681" y="435134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3" name="object 233"/>
            <p:cNvSpPr/>
            <p:nvPr/>
          </p:nvSpPr>
          <p:spPr>
            <a:xfrm>
              <a:off x="1546815" y="437230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4" name="object 234"/>
            <p:cNvSpPr/>
            <p:nvPr/>
          </p:nvSpPr>
          <p:spPr>
            <a:xfrm>
              <a:off x="1613211" y="4393257"/>
              <a:ext cx="0" cy="72390"/>
            </a:xfrm>
            <a:custGeom>
              <a:avLst/>
              <a:gdLst/>
              <a:ahLst/>
              <a:cxnLst/>
              <a:rect l="l" t="t" r="r" b="b"/>
              <a:pathLst>
                <a:path h="72389">
                  <a:moveTo>
                    <a:pt x="0" y="0"/>
                  </a:moveTo>
                  <a:lnTo>
                    <a:pt x="0" y="71996"/>
                  </a:lnTo>
                </a:path>
              </a:pathLst>
            </a:custGeom>
            <a:ln w="12699">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5" name="object 235"/>
            <p:cNvSpPr/>
            <p:nvPr/>
          </p:nvSpPr>
          <p:spPr>
            <a:xfrm>
              <a:off x="1643194" y="444850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6" name="object 236"/>
            <p:cNvSpPr/>
            <p:nvPr/>
          </p:nvSpPr>
          <p:spPr>
            <a:xfrm>
              <a:off x="1724582" y="446183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7" name="object 237"/>
            <p:cNvSpPr/>
            <p:nvPr/>
          </p:nvSpPr>
          <p:spPr>
            <a:xfrm>
              <a:off x="1739574" y="448088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8" name="object 238"/>
            <p:cNvSpPr/>
            <p:nvPr/>
          </p:nvSpPr>
          <p:spPr>
            <a:xfrm>
              <a:off x="1775984" y="453041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39" name="object 239"/>
            <p:cNvSpPr/>
            <p:nvPr/>
          </p:nvSpPr>
          <p:spPr>
            <a:xfrm>
              <a:off x="1799544" y="453041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40" name="object 240"/>
            <p:cNvSpPr/>
            <p:nvPr/>
          </p:nvSpPr>
          <p:spPr>
            <a:xfrm>
              <a:off x="1865938" y="457232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41" name="object 241"/>
            <p:cNvSpPr/>
            <p:nvPr/>
          </p:nvSpPr>
          <p:spPr>
            <a:xfrm>
              <a:off x="1904489" y="4581852"/>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42" name="object 242"/>
            <p:cNvSpPr/>
            <p:nvPr/>
          </p:nvSpPr>
          <p:spPr>
            <a:xfrm>
              <a:off x="1998802" y="4619955"/>
              <a:ext cx="36830" cy="95250"/>
            </a:xfrm>
            <a:custGeom>
              <a:avLst/>
              <a:gdLst/>
              <a:ahLst/>
              <a:cxnLst/>
              <a:rect l="l" t="t" r="r" b="b"/>
              <a:pathLst>
                <a:path w="36830" h="95250">
                  <a:moveTo>
                    <a:pt x="36258" y="22860"/>
                  </a:moveTo>
                  <a:lnTo>
                    <a:pt x="25539" y="22860"/>
                  </a:lnTo>
                  <a:lnTo>
                    <a:pt x="23558" y="22860"/>
                  </a:lnTo>
                  <a:lnTo>
                    <a:pt x="16979" y="22860"/>
                  </a:lnTo>
                  <a:lnTo>
                    <a:pt x="16979" y="0"/>
                  </a:lnTo>
                  <a:lnTo>
                    <a:pt x="12700" y="0"/>
                  </a:lnTo>
                  <a:lnTo>
                    <a:pt x="4279" y="0"/>
                  </a:lnTo>
                  <a:lnTo>
                    <a:pt x="0" y="0"/>
                  </a:lnTo>
                  <a:lnTo>
                    <a:pt x="0" y="71996"/>
                  </a:lnTo>
                  <a:lnTo>
                    <a:pt x="4279" y="71996"/>
                  </a:lnTo>
                  <a:lnTo>
                    <a:pt x="12700" y="71996"/>
                  </a:lnTo>
                  <a:lnTo>
                    <a:pt x="12839" y="71996"/>
                  </a:lnTo>
                  <a:lnTo>
                    <a:pt x="12839" y="94856"/>
                  </a:lnTo>
                  <a:lnTo>
                    <a:pt x="23558" y="94856"/>
                  </a:lnTo>
                  <a:lnTo>
                    <a:pt x="25539" y="94856"/>
                  </a:lnTo>
                  <a:lnTo>
                    <a:pt x="36258" y="94856"/>
                  </a:lnTo>
                  <a:lnTo>
                    <a:pt x="36258" y="22860"/>
                  </a:lnTo>
                  <a:close/>
                </a:path>
              </a:pathLst>
            </a:custGeom>
            <a:solidFill>
              <a:srgbClr val="5F5F5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43" name="object 243"/>
            <p:cNvSpPr/>
            <p:nvPr/>
          </p:nvSpPr>
          <p:spPr>
            <a:xfrm>
              <a:off x="2797605" y="491903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44" name="object 244"/>
            <p:cNvSpPr/>
            <p:nvPr/>
          </p:nvSpPr>
          <p:spPr>
            <a:xfrm>
              <a:off x="2838297" y="491903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45" name="object 245"/>
            <p:cNvSpPr/>
            <p:nvPr/>
          </p:nvSpPr>
          <p:spPr>
            <a:xfrm>
              <a:off x="2981871" y="4919040"/>
              <a:ext cx="64135" cy="72390"/>
            </a:xfrm>
            <a:custGeom>
              <a:avLst/>
              <a:gdLst/>
              <a:ahLst/>
              <a:cxnLst/>
              <a:rect l="l" t="t" r="r" b="b"/>
              <a:pathLst>
                <a:path w="64135" h="72389">
                  <a:moveTo>
                    <a:pt x="12700" y="0"/>
                  </a:moveTo>
                  <a:lnTo>
                    <a:pt x="0" y="0"/>
                  </a:lnTo>
                  <a:lnTo>
                    <a:pt x="0" y="71996"/>
                  </a:lnTo>
                  <a:lnTo>
                    <a:pt x="12700" y="71996"/>
                  </a:lnTo>
                  <a:lnTo>
                    <a:pt x="12700" y="0"/>
                  </a:lnTo>
                  <a:close/>
                </a:path>
                <a:path w="64135" h="72389">
                  <a:moveTo>
                    <a:pt x="25539" y="0"/>
                  </a:moveTo>
                  <a:lnTo>
                    <a:pt x="12839" y="0"/>
                  </a:lnTo>
                  <a:lnTo>
                    <a:pt x="12839" y="71996"/>
                  </a:lnTo>
                  <a:lnTo>
                    <a:pt x="25539" y="71996"/>
                  </a:lnTo>
                  <a:lnTo>
                    <a:pt x="25539" y="0"/>
                  </a:lnTo>
                  <a:close/>
                </a:path>
                <a:path w="64135" h="72389">
                  <a:moveTo>
                    <a:pt x="46964" y="0"/>
                  </a:moveTo>
                  <a:lnTo>
                    <a:pt x="34264" y="0"/>
                  </a:lnTo>
                  <a:lnTo>
                    <a:pt x="34264" y="71996"/>
                  </a:lnTo>
                  <a:lnTo>
                    <a:pt x="46964" y="71996"/>
                  </a:lnTo>
                  <a:lnTo>
                    <a:pt x="46964" y="0"/>
                  </a:lnTo>
                  <a:close/>
                </a:path>
                <a:path w="64135" h="72389">
                  <a:moveTo>
                    <a:pt x="64096" y="0"/>
                  </a:moveTo>
                  <a:lnTo>
                    <a:pt x="51396" y="0"/>
                  </a:lnTo>
                  <a:lnTo>
                    <a:pt x="51396" y="71996"/>
                  </a:lnTo>
                  <a:lnTo>
                    <a:pt x="64096" y="71996"/>
                  </a:lnTo>
                  <a:lnTo>
                    <a:pt x="64096" y="0"/>
                  </a:lnTo>
                  <a:close/>
                </a:path>
              </a:pathLst>
            </a:custGeom>
            <a:solidFill>
              <a:srgbClr val="5F5F5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46" name="object 246"/>
            <p:cNvSpPr/>
            <p:nvPr/>
          </p:nvSpPr>
          <p:spPr>
            <a:xfrm>
              <a:off x="3155279" y="491903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47" name="object 247"/>
            <p:cNvSpPr/>
            <p:nvPr/>
          </p:nvSpPr>
          <p:spPr>
            <a:xfrm>
              <a:off x="3238807" y="4919037"/>
              <a:ext cx="0" cy="72390"/>
            </a:xfrm>
            <a:custGeom>
              <a:avLst/>
              <a:gdLst/>
              <a:ahLst/>
              <a:cxnLst/>
              <a:rect l="l" t="t" r="r" b="b"/>
              <a:pathLst>
                <a:path h="72389">
                  <a:moveTo>
                    <a:pt x="0" y="0"/>
                  </a:moveTo>
                  <a:lnTo>
                    <a:pt x="0" y="71996"/>
                  </a:lnTo>
                </a:path>
              </a:pathLst>
            </a:custGeom>
            <a:ln w="12700">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248" name="object 248"/>
          <p:cNvSpPr txBox="1"/>
          <p:nvPr/>
        </p:nvSpPr>
        <p:spPr>
          <a:xfrm>
            <a:off x="6687306" y="1668213"/>
            <a:ext cx="882650"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615315" algn="l"/>
              </a:tabLst>
              <a:defRPr/>
            </a:pPr>
            <a:r>
              <a:rPr kumimoji="0" sz="800" b="1" i="0" u="none" strike="noStrike" kern="0" cap="none" spc="0" normalizeH="0" baseline="0" noProof="0" dirty="0">
                <a:ln>
                  <a:noFill/>
                </a:ln>
                <a:solidFill>
                  <a:srgbClr val="5F8AC6"/>
                </a:solidFill>
                <a:effectLst/>
                <a:uLnTx/>
                <a:uFillTx/>
                <a:latin typeface="Arial"/>
                <a:ea typeface="+mn-ea"/>
                <a:cs typeface="Arial"/>
              </a:rPr>
              <a:t>T-</a:t>
            </a:r>
            <a:r>
              <a:rPr kumimoji="0" sz="800" b="1" i="0" u="none" strike="noStrike" kern="0" cap="none" spc="-25" normalizeH="0" baseline="0" noProof="0" dirty="0">
                <a:ln>
                  <a:noFill/>
                </a:ln>
                <a:solidFill>
                  <a:srgbClr val="5F8AC6"/>
                </a:solidFill>
                <a:effectLst/>
                <a:uLnTx/>
                <a:uFillTx/>
                <a:latin typeface="Arial"/>
                <a:ea typeface="+mn-ea"/>
                <a:cs typeface="Arial"/>
              </a:rPr>
              <a:t>DXd</a:t>
            </a:r>
            <a:r>
              <a:rPr kumimoji="0" sz="800" b="1" i="0" u="none" strike="noStrike" kern="0" cap="none" spc="0" normalizeH="0" baseline="0" noProof="0" dirty="0">
                <a:ln>
                  <a:noFill/>
                </a:ln>
                <a:solidFill>
                  <a:srgbClr val="5F8AC6"/>
                </a:solidFill>
                <a:effectLst/>
                <a:uLnTx/>
                <a:uFillTx/>
                <a:latin typeface="Arial"/>
                <a:ea typeface="+mn-ea"/>
                <a:cs typeface="Arial"/>
              </a:rPr>
              <a:t>	</a:t>
            </a:r>
            <a:r>
              <a:rPr kumimoji="0" sz="800" b="1" i="0" u="none" strike="noStrike" kern="0" cap="none" spc="-25" normalizeH="0" baseline="0" noProof="0" dirty="0">
                <a:ln>
                  <a:noFill/>
                </a:ln>
                <a:solidFill>
                  <a:srgbClr val="5F5F5F"/>
                </a:solidFill>
                <a:effectLst/>
                <a:uLnTx/>
                <a:uFillTx/>
                <a:latin typeface="Arial"/>
                <a:ea typeface="+mn-ea"/>
                <a:cs typeface="Arial"/>
              </a:rPr>
              <a:t>TPC</a:t>
            </a:r>
            <a:endParaRPr kumimoji="0" sz="8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249" name="object 249"/>
          <p:cNvSpPr txBox="1"/>
          <p:nvPr/>
        </p:nvSpPr>
        <p:spPr>
          <a:xfrm>
            <a:off x="5903591" y="1820613"/>
            <a:ext cx="755650" cy="258404"/>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800" b="0" i="0" u="none" strike="noStrike" kern="0" cap="none" spc="0" normalizeH="0" baseline="0" noProof="0" dirty="0">
                <a:ln>
                  <a:noFill/>
                </a:ln>
                <a:solidFill>
                  <a:sysClr val="windowText" lastClr="000000"/>
                </a:solidFill>
                <a:effectLst/>
                <a:uLnTx/>
                <a:uFillTx/>
                <a:latin typeface="Arial"/>
                <a:ea typeface="+mn-ea"/>
                <a:cs typeface="Arial"/>
              </a:rPr>
              <a:t>Median</a:t>
            </a:r>
            <a:r>
              <a:rPr kumimoji="0" sz="800" b="0" i="0" u="none" strike="noStrike" kern="0" cap="none" spc="-50" normalizeH="0" baseline="0" noProof="0" dirty="0">
                <a:ln>
                  <a:noFill/>
                </a:ln>
                <a:solidFill>
                  <a:sysClr val="windowText" lastClr="000000"/>
                </a:solidFill>
                <a:effectLst/>
                <a:uLnTx/>
                <a:uFillTx/>
                <a:latin typeface="Arial"/>
                <a:ea typeface="+mn-ea"/>
                <a:cs typeface="Arial"/>
              </a:rPr>
              <a:t> </a:t>
            </a:r>
            <a:r>
              <a:rPr kumimoji="0" sz="800" b="0" i="0" u="none" strike="noStrike" kern="0" cap="none" spc="-20" normalizeH="0" baseline="0" noProof="0" dirty="0">
                <a:ln>
                  <a:noFill/>
                </a:ln>
                <a:solidFill>
                  <a:sysClr val="windowText" lastClr="000000"/>
                </a:solidFill>
                <a:effectLst/>
                <a:uLnTx/>
                <a:uFillTx/>
                <a:latin typeface="Arial"/>
                <a:ea typeface="+mn-ea"/>
                <a:cs typeface="Arial"/>
              </a:rPr>
              <a:t>PFS,</a:t>
            </a:r>
            <a:endParaRPr kumimoji="0" sz="800" b="0" i="0" u="none" strike="noStrike" kern="0" cap="none" spc="0" normalizeH="0" baseline="0" noProof="0">
              <a:ln>
                <a:noFill/>
              </a:ln>
              <a:solidFill>
                <a:sysClr val="windowText" lastClr="000000"/>
              </a:solidFill>
              <a:effectLst/>
              <a:uLnTx/>
              <a:uFillTx/>
              <a:latin typeface="Arial"/>
              <a:ea typeface="+mn-ea"/>
              <a:cs typeface="Arial"/>
            </a:endParaRPr>
          </a:p>
          <a:p>
            <a:pPr marL="32512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0" cap="none" spc="-10" normalizeH="0" baseline="0" noProof="0" dirty="0">
                <a:ln>
                  <a:noFill/>
                </a:ln>
                <a:solidFill>
                  <a:sysClr val="windowText" lastClr="000000"/>
                </a:solidFill>
                <a:effectLst/>
                <a:uLnTx/>
                <a:uFillTx/>
                <a:latin typeface="Arial"/>
                <a:ea typeface="+mn-ea"/>
                <a:cs typeface="Arial"/>
              </a:rPr>
              <a:t>months</a:t>
            </a:r>
            <a:endParaRPr kumimoji="0" sz="8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250" name="object 250"/>
          <p:cNvSpPr txBox="1"/>
          <p:nvPr/>
        </p:nvSpPr>
        <p:spPr>
          <a:xfrm>
            <a:off x="5915784" y="2125413"/>
            <a:ext cx="742950"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800" b="0" i="0" u="none" strike="noStrike" kern="0" cap="none" spc="0" normalizeH="0" baseline="0" noProof="0" dirty="0">
                <a:ln>
                  <a:noFill/>
                </a:ln>
                <a:solidFill>
                  <a:sysClr val="windowText" lastClr="000000"/>
                </a:solidFill>
                <a:effectLst/>
                <a:uLnTx/>
                <a:uFillTx/>
                <a:latin typeface="Arial"/>
                <a:ea typeface="+mn-ea"/>
                <a:cs typeface="Arial"/>
              </a:rPr>
              <a:t>HR</a:t>
            </a:r>
            <a:r>
              <a:rPr kumimoji="0" sz="800" b="0" i="0" u="none" strike="noStrike" kern="0" cap="none" spc="-15" normalizeH="0" baseline="0" noProof="0" dirty="0">
                <a:ln>
                  <a:noFill/>
                </a:ln>
                <a:solidFill>
                  <a:sysClr val="windowText" lastClr="000000"/>
                </a:solidFill>
                <a:effectLst/>
                <a:uLnTx/>
                <a:uFillTx/>
                <a:latin typeface="Arial"/>
                <a:ea typeface="+mn-ea"/>
                <a:cs typeface="Arial"/>
              </a:rPr>
              <a:t> </a:t>
            </a:r>
            <a:r>
              <a:rPr kumimoji="0" sz="800" b="0" i="0" u="none" strike="noStrike" kern="0" cap="none" spc="0" normalizeH="0" baseline="0" noProof="0" dirty="0">
                <a:ln>
                  <a:noFill/>
                </a:ln>
                <a:solidFill>
                  <a:sysClr val="windowText" lastClr="000000"/>
                </a:solidFill>
                <a:effectLst/>
                <a:uLnTx/>
                <a:uFillTx/>
                <a:latin typeface="Arial"/>
                <a:ea typeface="+mn-ea"/>
                <a:cs typeface="Arial"/>
              </a:rPr>
              <a:t>(95%</a:t>
            </a:r>
            <a:r>
              <a:rPr kumimoji="0" sz="800" b="0" i="0" u="none" strike="noStrike" kern="0" cap="none" spc="-35" normalizeH="0" baseline="0" noProof="0" dirty="0">
                <a:ln>
                  <a:noFill/>
                </a:ln>
                <a:solidFill>
                  <a:sysClr val="windowText" lastClr="000000"/>
                </a:solidFill>
                <a:effectLst/>
                <a:uLnTx/>
                <a:uFillTx/>
                <a:latin typeface="Arial"/>
                <a:ea typeface="+mn-ea"/>
                <a:cs typeface="Arial"/>
              </a:rPr>
              <a:t> </a:t>
            </a:r>
            <a:r>
              <a:rPr kumimoji="0" sz="800" b="0" i="0" u="none" strike="noStrike" kern="0" cap="none" spc="-25" normalizeH="0" baseline="0" noProof="0" dirty="0">
                <a:ln>
                  <a:noFill/>
                </a:ln>
                <a:solidFill>
                  <a:sysClr val="windowText" lastClr="000000"/>
                </a:solidFill>
                <a:effectLst/>
                <a:uLnTx/>
                <a:uFillTx/>
                <a:latin typeface="Arial"/>
                <a:ea typeface="+mn-ea"/>
                <a:cs typeface="Arial"/>
              </a:rPr>
              <a:t>CI)</a:t>
            </a:r>
            <a:endParaRPr kumimoji="0" sz="800" b="0" i="0" u="none" strike="noStrike" kern="0" cap="none" spc="0" normalizeH="0" baseline="0" noProof="0" dirty="0">
              <a:ln>
                <a:noFill/>
              </a:ln>
              <a:solidFill>
                <a:sysClr val="windowText" lastClr="000000"/>
              </a:solidFill>
              <a:effectLst/>
              <a:uLnTx/>
              <a:uFillTx/>
              <a:latin typeface="Arial"/>
              <a:ea typeface="+mn-ea"/>
              <a:cs typeface="Arial"/>
            </a:endParaRPr>
          </a:p>
        </p:txBody>
      </p:sp>
      <p:sp>
        <p:nvSpPr>
          <p:cNvPr id="251" name="object 251"/>
          <p:cNvSpPr txBox="1"/>
          <p:nvPr/>
        </p:nvSpPr>
        <p:spPr>
          <a:xfrm>
            <a:off x="6726845" y="1820004"/>
            <a:ext cx="922655" cy="412934"/>
          </a:xfrm>
          <a:prstGeom prst="rect">
            <a:avLst/>
          </a:prstGeom>
        </p:spPr>
        <p:txBody>
          <a:bodyPr vert="horz" wrap="square" lIns="0" tIns="88900" rIns="0" bIns="0" rtlCol="0">
            <a:spAutoFit/>
          </a:bodyPr>
          <a:lstStyle/>
          <a:p>
            <a:pPr marL="38100" marR="0" lvl="0" indent="0" algn="l" defTabSz="914400" rtl="0" eaLnBrk="1" fontAlgn="auto" latinLnBrk="0" hangingPunct="1">
              <a:lnSpc>
                <a:spcPct val="100000"/>
              </a:lnSpc>
              <a:spcBef>
                <a:spcPts val="700"/>
              </a:spcBef>
              <a:spcAft>
                <a:spcPts val="0"/>
              </a:spcAft>
              <a:buClrTx/>
              <a:buSzTx/>
              <a:buFontTx/>
              <a:buNone/>
              <a:tabLst>
                <a:tab pos="615315" algn="l"/>
              </a:tabLst>
              <a:defRPr/>
            </a:pPr>
            <a:r>
              <a:rPr kumimoji="0" sz="800" b="0" i="0" u="none" strike="noStrike" kern="0" cap="none" spc="-20" normalizeH="0" baseline="0" noProof="0" dirty="0">
                <a:ln>
                  <a:noFill/>
                </a:ln>
                <a:solidFill>
                  <a:sysClr val="windowText" lastClr="000000"/>
                </a:solidFill>
                <a:effectLst/>
                <a:uLnTx/>
                <a:uFillTx/>
                <a:latin typeface="Arial"/>
                <a:ea typeface="+mn-ea"/>
                <a:cs typeface="Arial"/>
              </a:rPr>
              <a:t>13.2</a:t>
            </a:r>
            <a:r>
              <a:rPr kumimoji="0" sz="800" b="0" i="0" u="none" strike="noStrike" kern="0" cap="none" spc="0" normalizeH="0" baseline="0" noProof="0" dirty="0">
                <a:ln>
                  <a:noFill/>
                </a:ln>
                <a:solidFill>
                  <a:sysClr val="windowText" lastClr="000000"/>
                </a:solidFill>
                <a:effectLst/>
                <a:uLnTx/>
                <a:uFillTx/>
                <a:latin typeface="Arial"/>
                <a:ea typeface="+mn-ea"/>
                <a:cs typeface="Arial"/>
              </a:rPr>
              <a:t>	</a:t>
            </a:r>
            <a:r>
              <a:rPr kumimoji="0" sz="800" b="0" i="0" u="none" strike="noStrike" kern="0" cap="none" spc="-25" normalizeH="0" baseline="0" noProof="0" dirty="0">
                <a:ln>
                  <a:noFill/>
                </a:ln>
                <a:solidFill>
                  <a:sysClr val="windowText" lastClr="000000"/>
                </a:solidFill>
                <a:effectLst/>
                <a:uLnTx/>
                <a:uFillTx/>
                <a:latin typeface="Arial"/>
                <a:ea typeface="+mn-ea"/>
                <a:cs typeface="Arial"/>
              </a:rPr>
              <a:t>6.9</a:t>
            </a:r>
            <a:endParaRPr kumimoji="0" sz="800" b="0" i="0" u="none" strike="noStrike" kern="0" cap="none" spc="0" normalizeH="0" baseline="0" noProof="0" dirty="0">
              <a:ln>
                <a:noFill/>
              </a:ln>
              <a:solidFill>
                <a:sysClr val="windowText" lastClr="000000"/>
              </a:solidFill>
              <a:effectLst/>
              <a:uLnTx/>
              <a:uFillTx/>
              <a:latin typeface="Arial"/>
              <a:ea typeface="+mn-ea"/>
              <a:cs typeface="Arial"/>
            </a:endParaRPr>
          </a:p>
          <a:p>
            <a:pPr marL="12700" marR="0" lvl="0" indent="0" algn="l" defTabSz="914400" rtl="0" eaLnBrk="1" fontAlgn="auto" latinLnBrk="0" hangingPunct="1">
              <a:lnSpc>
                <a:spcPct val="100000"/>
              </a:lnSpc>
              <a:spcBef>
                <a:spcPts val="600"/>
              </a:spcBef>
              <a:spcAft>
                <a:spcPts val="0"/>
              </a:spcAft>
              <a:buClrTx/>
              <a:buSzTx/>
              <a:buFontTx/>
              <a:buNone/>
              <a:tabLst/>
              <a:defRPr/>
            </a:pPr>
            <a:r>
              <a:rPr kumimoji="0" sz="800" b="0" i="0" u="none" strike="noStrike" kern="0" cap="none" spc="0" normalizeH="0" baseline="0" noProof="0" dirty="0">
                <a:ln>
                  <a:noFill/>
                </a:ln>
                <a:solidFill>
                  <a:sysClr val="windowText" lastClr="000000"/>
                </a:solidFill>
                <a:effectLst/>
                <a:uLnTx/>
                <a:uFillTx/>
                <a:latin typeface="Arial"/>
                <a:ea typeface="+mn-ea"/>
                <a:cs typeface="Arial"/>
              </a:rPr>
              <a:t>0.69</a:t>
            </a:r>
            <a:r>
              <a:rPr kumimoji="0" sz="800" b="0" i="0" u="none" strike="noStrike" kern="0" cap="none" spc="-10" normalizeH="0" baseline="0" noProof="0" dirty="0">
                <a:ln>
                  <a:noFill/>
                </a:ln>
                <a:solidFill>
                  <a:sysClr val="windowText" lastClr="000000"/>
                </a:solidFill>
                <a:effectLst/>
                <a:uLnTx/>
                <a:uFillTx/>
                <a:latin typeface="Arial"/>
                <a:ea typeface="+mn-ea"/>
                <a:cs typeface="Arial"/>
              </a:rPr>
              <a:t> (0.43-1.12)</a:t>
            </a:r>
            <a:endParaRPr kumimoji="0" sz="800" b="0" i="0" u="none" strike="noStrike" kern="0" cap="none" spc="0" normalizeH="0" baseline="0" noProof="0" dirty="0">
              <a:ln>
                <a:noFill/>
              </a:ln>
              <a:solidFill>
                <a:sysClr val="windowText" lastClr="000000"/>
              </a:solidFill>
              <a:effectLst/>
              <a:uLnTx/>
              <a:uFillTx/>
              <a:latin typeface="Arial"/>
              <a:ea typeface="+mn-ea"/>
              <a:cs typeface="Arial"/>
            </a:endParaRPr>
          </a:p>
        </p:txBody>
      </p:sp>
      <p:sp>
        <p:nvSpPr>
          <p:cNvPr id="252" name="object 252"/>
          <p:cNvSpPr txBox="1"/>
          <p:nvPr/>
        </p:nvSpPr>
        <p:spPr>
          <a:xfrm>
            <a:off x="1925737" y="3915119"/>
            <a:ext cx="1219200"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1205865" algn="l"/>
              </a:tabLst>
              <a:defRPr/>
            </a:pPr>
            <a:r>
              <a:rPr kumimoji="0" sz="1000" b="1" i="0" u="sng" strike="noStrike" kern="0" cap="none" spc="0" normalizeH="0" baseline="0" noProof="0" dirty="0">
                <a:ln>
                  <a:noFill/>
                </a:ln>
                <a:solidFill>
                  <a:srgbClr val="5F8AC6"/>
                </a:solidFill>
                <a:effectLst/>
                <a:uLnTx/>
                <a:uFill>
                  <a:solidFill>
                    <a:srgbClr val="000000"/>
                  </a:solidFill>
                </a:uFill>
                <a:latin typeface="Arial"/>
                <a:ea typeface="+mn-ea"/>
                <a:cs typeface="Arial"/>
              </a:rPr>
              <a:t>	</a:t>
            </a:r>
            <a:endParaRPr kumimoji="0" sz="1000" b="0" i="0" u="none" strike="noStrike" kern="0" cap="none" spc="0" normalizeH="0" baseline="0" noProof="0">
              <a:ln>
                <a:noFill/>
              </a:ln>
              <a:solidFill>
                <a:sysClr val="windowText" lastClr="000000"/>
              </a:solidFill>
              <a:effectLst/>
              <a:uLnTx/>
              <a:uFillTx/>
              <a:latin typeface="Arial"/>
              <a:ea typeface="+mn-ea"/>
              <a:cs typeface="Arial"/>
            </a:endParaRPr>
          </a:p>
        </p:txBody>
      </p:sp>
      <p:graphicFrame>
        <p:nvGraphicFramePr>
          <p:cNvPr id="253" name="object 253"/>
          <p:cNvGraphicFramePr>
            <a:graphicFrameLocks noGrp="1"/>
          </p:cNvGraphicFramePr>
          <p:nvPr/>
        </p:nvGraphicFramePr>
        <p:xfrm>
          <a:off x="1911088" y="3728835"/>
          <a:ext cx="2783839" cy="699013"/>
        </p:xfrm>
        <a:graphic>
          <a:graphicData uri="http://schemas.openxmlformats.org/drawingml/2006/table">
            <a:tbl>
              <a:tblPr firstRow="1" bandRow="1">
                <a:tableStyleId>{2D5ABB26-0587-4C30-8999-92F81FD0307C}</a:tableStyleId>
              </a:tblPr>
              <a:tblGrid>
                <a:gridCol w="43180">
                  <a:extLst>
                    <a:ext uri="{9D8B030D-6E8A-4147-A177-3AD203B41FA5}">
                      <a16:colId xmlns:a16="http://schemas.microsoft.com/office/drawing/2014/main" val="20000"/>
                    </a:ext>
                  </a:extLst>
                </a:gridCol>
                <a:gridCol w="1445259">
                  <a:extLst>
                    <a:ext uri="{9D8B030D-6E8A-4147-A177-3AD203B41FA5}">
                      <a16:colId xmlns:a16="http://schemas.microsoft.com/office/drawing/2014/main" val="20001"/>
                    </a:ext>
                  </a:extLst>
                </a:gridCol>
                <a:gridCol w="610529">
                  <a:extLst>
                    <a:ext uri="{9D8B030D-6E8A-4147-A177-3AD203B41FA5}">
                      <a16:colId xmlns:a16="http://schemas.microsoft.com/office/drawing/2014/main" val="20002"/>
                    </a:ext>
                  </a:extLst>
                </a:gridCol>
                <a:gridCol w="684871">
                  <a:extLst>
                    <a:ext uri="{9D8B030D-6E8A-4147-A177-3AD203B41FA5}">
                      <a16:colId xmlns:a16="http://schemas.microsoft.com/office/drawing/2014/main" val="20003"/>
                    </a:ext>
                  </a:extLst>
                </a:gridCol>
              </a:tblGrid>
              <a:tr h="78688">
                <a:tc>
                  <a:txBody>
                    <a:bodyPr/>
                    <a:lstStyle/>
                    <a:p>
                      <a:pPr>
                        <a:lnSpc>
                          <a:spcPct val="100000"/>
                        </a:lnSpc>
                        <a:spcBef>
                          <a:spcPts val="0"/>
                        </a:spcBef>
                      </a:pPr>
                      <a:endParaRPr sz="400">
                        <a:latin typeface="Times New Roman"/>
                        <a:cs typeface="Times New Roman"/>
                      </a:endParaRPr>
                    </a:p>
                  </a:txBody>
                  <a:tcPr marL="0" marR="0" marT="0" marB="0"/>
                </a:tc>
                <a:tc>
                  <a:txBody>
                    <a:bodyPr/>
                    <a:lstStyle/>
                    <a:p>
                      <a:pPr marR="1036319">
                        <a:lnSpc>
                          <a:spcPct val="100000"/>
                        </a:lnSpc>
                        <a:spcBef>
                          <a:spcPts val="0"/>
                        </a:spcBef>
                      </a:pPr>
                      <a:endParaRPr sz="400" dirty="0">
                        <a:latin typeface="Times New Roman"/>
                        <a:cs typeface="Times New Roman"/>
                      </a:endParaRPr>
                    </a:p>
                  </a:txBody>
                  <a:tcPr marL="0" marR="0" marT="0" marB="0"/>
                </a:tc>
                <a:tc>
                  <a:txBody>
                    <a:bodyPr/>
                    <a:lstStyle/>
                    <a:p>
                      <a:pPr marL="6985">
                        <a:lnSpc>
                          <a:spcPct val="100000"/>
                        </a:lnSpc>
                        <a:spcBef>
                          <a:spcPts val="0"/>
                        </a:spcBef>
                        <a:tabLst>
                          <a:tab pos="609600" algn="l"/>
                        </a:tabLst>
                      </a:pPr>
                      <a:r>
                        <a:rPr sz="700" b="1" u="sng" dirty="0">
                          <a:solidFill>
                            <a:srgbClr val="5F8AC6"/>
                          </a:solidFill>
                          <a:uFill>
                            <a:solidFill>
                              <a:srgbClr val="000000"/>
                            </a:solidFill>
                          </a:uFill>
                          <a:latin typeface="Arial"/>
                          <a:cs typeface="Arial"/>
                        </a:rPr>
                        <a:t>T-</a:t>
                      </a:r>
                      <a:r>
                        <a:rPr sz="700" b="1" u="sng" spc="-25" dirty="0">
                          <a:solidFill>
                            <a:srgbClr val="5F8AC6"/>
                          </a:solidFill>
                          <a:uFill>
                            <a:solidFill>
                              <a:srgbClr val="000000"/>
                            </a:solidFill>
                          </a:uFill>
                          <a:latin typeface="Arial"/>
                          <a:cs typeface="Arial"/>
                        </a:rPr>
                        <a:t>DXd</a:t>
                      </a:r>
                      <a:r>
                        <a:rPr sz="700" b="1" u="sng" dirty="0">
                          <a:solidFill>
                            <a:srgbClr val="5F8AC6"/>
                          </a:solidFill>
                          <a:uFill>
                            <a:solidFill>
                              <a:srgbClr val="000000"/>
                            </a:solidFill>
                          </a:uFill>
                          <a:latin typeface="Arial"/>
                          <a:cs typeface="Arial"/>
                        </a:rPr>
                        <a:t>	</a:t>
                      </a:r>
                      <a:endParaRPr sz="700">
                        <a:latin typeface="Arial"/>
                        <a:cs typeface="Arial"/>
                      </a:endParaRPr>
                    </a:p>
                  </a:txBody>
                  <a:tcPr marL="0" marR="0" marT="0" marB="0"/>
                </a:tc>
                <a:tc>
                  <a:txBody>
                    <a:bodyPr/>
                    <a:lstStyle/>
                    <a:p>
                      <a:pPr marL="114300">
                        <a:lnSpc>
                          <a:spcPct val="100000"/>
                        </a:lnSpc>
                        <a:spcBef>
                          <a:spcPts val="0"/>
                        </a:spcBef>
                        <a:tabLst>
                          <a:tab pos="542290" algn="l"/>
                        </a:tabLst>
                      </a:pPr>
                      <a:r>
                        <a:rPr sz="700" b="1" u="sng" spc="-25" dirty="0">
                          <a:solidFill>
                            <a:srgbClr val="5F5F5F"/>
                          </a:solidFill>
                          <a:uFill>
                            <a:solidFill>
                              <a:srgbClr val="000000"/>
                            </a:solidFill>
                          </a:uFill>
                          <a:latin typeface="Arial"/>
                          <a:cs typeface="Arial"/>
                        </a:rPr>
                        <a:t>TPC</a:t>
                      </a:r>
                      <a:r>
                        <a:rPr sz="700" b="1" u="sng" dirty="0">
                          <a:solidFill>
                            <a:srgbClr val="5F5F5F"/>
                          </a:solidFill>
                          <a:uFill>
                            <a:solidFill>
                              <a:srgbClr val="000000"/>
                            </a:solidFill>
                          </a:uFill>
                          <a:latin typeface="Arial"/>
                          <a:cs typeface="Arial"/>
                        </a:rPr>
                        <a:t>	</a:t>
                      </a:r>
                      <a:endParaRPr sz="700">
                        <a:latin typeface="Arial"/>
                        <a:cs typeface="Arial"/>
                      </a:endParaRPr>
                    </a:p>
                  </a:txBody>
                  <a:tcPr marL="0" marR="0" marT="0" marB="0"/>
                </a:tc>
                <a:extLst>
                  <a:ext uri="{0D108BD9-81ED-4DB2-BD59-A6C34878D82A}">
                    <a16:rowId xmlns:a16="http://schemas.microsoft.com/office/drawing/2014/main" val="10000"/>
                  </a:ext>
                </a:extLst>
              </a:tr>
              <a:tr h="236065">
                <a:tc>
                  <a:txBody>
                    <a:bodyPr/>
                    <a:lstStyle/>
                    <a:p>
                      <a:pPr>
                        <a:lnSpc>
                          <a:spcPct val="100000"/>
                        </a:lnSpc>
                        <a:spcBef>
                          <a:spcPts val="0"/>
                        </a:spcBef>
                      </a:pPr>
                      <a:endParaRPr sz="900">
                        <a:latin typeface="Times New Roman"/>
                        <a:cs typeface="Times New Roman"/>
                      </a:endParaRPr>
                    </a:p>
                  </a:txBody>
                  <a:tcPr marL="0" marR="0" marT="0" marB="0"/>
                </a:tc>
                <a:tc>
                  <a:txBody>
                    <a:bodyPr/>
                    <a:lstStyle/>
                    <a:p>
                      <a:pPr marL="0" marR="1036319">
                        <a:lnSpc>
                          <a:spcPct val="100000"/>
                        </a:lnSpc>
                        <a:spcBef>
                          <a:spcPts val="0"/>
                        </a:spcBef>
                        <a:tabLst>
                          <a:tab pos="971550" algn="l"/>
                        </a:tabLst>
                      </a:pPr>
                      <a:r>
                        <a:rPr sz="700" dirty="0">
                          <a:latin typeface="Arial"/>
                          <a:cs typeface="Arial"/>
                        </a:rPr>
                        <a:t>Median</a:t>
                      </a:r>
                      <a:r>
                        <a:rPr lang="en-US" sz="700" dirty="0">
                          <a:latin typeface="Arial"/>
                          <a:cs typeface="Arial"/>
                        </a:rPr>
                        <a:t> </a:t>
                      </a:r>
                      <a:r>
                        <a:rPr sz="700" spc="-20" dirty="0">
                          <a:latin typeface="Arial"/>
                          <a:cs typeface="Arial"/>
                        </a:rPr>
                        <a:t>PFS,</a:t>
                      </a:r>
                      <a:r>
                        <a:rPr lang="en-US" sz="700" spc="-20" dirty="0">
                          <a:latin typeface="Arial"/>
                          <a:cs typeface="Arial"/>
                        </a:rPr>
                        <a:t> </a:t>
                      </a:r>
                      <a:r>
                        <a:rPr sz="700" u="sng" spc="425" dirty="0">
                          <a:uFill>
                            <a:solidFill>
                              <a:srgbClr val="000000"/>
                            </a:solidFill>
                          </a:uFill>
                          <a:latin typeface="Arial"/>
                          <a:cs typeface="Arial"/>
                        </a:rPr>
                        <a:t>       </a:t>
                      </a:r>
                      <a:r>
                        <a:rPr sz="700" u="sng" spc="-10" dirty="0">
                          <a:uFill>
                            <a:solidFill>
                              <a:srgbClr val="000000"/>
                            </a:solidFill>
                          </a:uFill>
                          <a:latin typeface="Arial"/>
                          <a:cs typeface="Arial"/>
                        </a:rPr>
                        <a:t>month</a:t>
                      </a:r>
                      <a:endParaRPr sz="700" dirty="0">
                        <a:latin typeface="Arial"/>
                        <a:cs typeface="Arial"/>
                      </a:endParaRPr>
                    </a:p>
                  </a:txBody>
                  <a:tcPr marL="0" marR="0" marT="0" marB="0"/>
                </a:tc>
                <a:tc>
                  <a:txBody>
                    <a:bodyPr/>
                    <a:lstStyle/>
                    <a:p>
                      <a:pPr marL="72390" marR="113030">
                        <a:lnSpc>
                          <a:spcPct val="100000"/>
                        </a:lnSpc>
                        <a:spcBef>
                          <a:spcPts val="0"/>
                        </a:spcBef>
                      </a:pPr>
                      <a:r>
                        <a:rPr sz="700" spc="-20" dirty="0">
                          <a:latin typeface="Arial"/>
                          <a:cs typeface="Arial"/>
                        </a:rPr>
                        <a:t>12.9</a:t>
                      </a:r>
                      <a:endParaRPr sz="700" dirty="0">
                        <a:latin typeface="Arial"/>
                        <a:cs typeface="Arial"/>
                      </a:endParaRPr>
                    </a:p>
                  </a:txBody>
                  <a:tcPr marL="0" marR="0" marT="74295" marB="0"/>
                </a:tc>
                <a:tc>
                  <a:txBody>
                    <a:bodyPr/>
                    <a:lstStyle/>
                    <a:p>
                      <a:pPr marL="153670" marR="57785">
                        <a:lnSpc>
                          <a:spcPct val="100000"/>
                        </a:lnSpc>
                        <a:spcBef>
                          <a:spcPts val="0"/>
                        </a:spcBef>
                      </a:pPr>
                      <a:r>
                        <a:rPr sz="700" spc="-25" dirty="0">
                          <a:latin typeface="Arial"/>
                          <a:cs typeface="Arial"/>
                        </a:rPr>
                        <a:t>8.2</a:t>
                      </a:r>
                      <a:endParaRPr sz="700">
                        <a:latin typeface="Arial"/>
                        <a:cs typeface="Arial"/>
                      </a:endParaRPr>
                    </a:p>
                  </a:txBody>
                  <a:tcPr marL="0" marR="0" marT="74295" marB="0"/>
                </a:tc>
                <a:extLst>
                  <a:ext uri="{0D108BD9-81ED-4DB2-BD59-A6C34878D82A}">
                    <a16:rowId xmlns:a16="http://schemas.microsoft.com/office/drawing/2014/main" val="10001"/>
                  </a:ext>
                </a:extLst>
              </a:tr>
              <a:tr h="272293">
                <a:tc>
                  <a:txBody>
                    <a:bodyPr/>
                    <a:lstStyle/>
                    <a:p>
                      <a:pPr>
                        <a:lnSpc>
                          <a:spcPct val="100000"/>
                        </a:lnSpc>
                        <a:spcBef>
                          <a:spcPts val="0"/>
                        </a:spcBef>
                      </a:pPr>
                      <a:endParaRPr sz="900">
                        <a:latin typeface="Times New Roman"/>
                        <a:cs typeface="Times New Roman"/>
                      </a:endParaRPr>
                    </a:p>
                  </a:txBody>
                  <a:tcPr marL="0" marR="0" marT="0" marB="0">
                    <a:lnL w="12700">
                      <a:solidFill>
                        <a:srgbClr val="5F8AC6"/>
                      </a:solidFill>
                      <a:prstDash val="solid"/>
                    </a:lnL>
                    <a:lnR w="12700">
                      <a:solidFill>
                        <a:srgbClr val="5F5F5F"/>
                      </a:solidFill>
                      <a:prstDash val="solid"/>
                    </a:lnR>
                  </a:tcPr>
                </a:tc>
                <a:tc>
                  <a:txBody>
                    <a:bodyPr/>
                    <a:lstStyle/>
                    <a:p>
                      <a:pPr marL="57150" marR="1036319" indent="0">
                        <a:lnSpc>
                          <a:spcPct val="100000"/>
                        </a:lnSpc>
                        <a:spcBef>
                          <a:spcPts val="0"/>
                        </a:spcBef>
                      </a:pPr>
                      <a:r>
                        <a:rPr sz="700" dirty="0">
                          <a:latin typeface="Arial"/>
                          <a:cs typeface="Arial"/>
                        </a:rPr>
                        <a:t>HR</a:t>
                      </a:r>
                      <a:r>
                        <a:rPr sz="700" spc="-15" dirty="0">
                          <a:latin typeface="Arial"/>
                          <a:cs typeface="Arial"/>
                        </a:rPr>
                        <a:t> </a:t>
                      </a:r>
                      <a:r>
                        <a:rPr sz="700" dirty="0">
                          <a:latin typeface="Arial"/>
                          <a:cs typeface="Arial"/>
                        </a:rPr>
                        <a:t>(95%</a:t>
                      </a:r>
                      <a:r>
                        <a:rPr sz="700" spc="-35" dirty="0">
                          <a:latin typeface="Arial"/>
                          <a:cs typeface="Arial"/>
                        </a:rPr>
                        <a:t> </a:t>
                      </a:r>
                      <a:r>
                        <a:rPr sz="700" spc="-25" dirty="0">
                          <a:latin typeface="Arial"/>
                          <a:cs typeface="Arial"/>
                        </a:rPr>
                        <a:t>CI)</a:t>
                      </a:r>
                      <a:endParaRPr sz="700" dirty="0">
                        <a:latin typeface="Arial"/>
                        <a:cs typeface="Arial"/>
                      </a:endParaRPr>
                    </a:p>
                  </a:txBody>
                  <a:tcPr marL="0" marR="0" marT="0" marB="0">
                    <a:lnL w="12700">
                      <a:solidFill>
                        <a:srgbClr val="5F5F5F"/>
                      </a:solidFill>
                      <a:prstDash val="solid"/>
                    </a:lnL>
                  </a:tcPr>
                </a:tc>
                <a:tc gridSpan="2">
                  <a:txBody>
                    <a:bodyPr/>
                    <a:lstStyle/>
                    <a:p>
                      <a:pPr marL="46355" marR="57785">
                        <a:lnSpc>
                          <a:spcPct val="100000"/>
                        </a:lnSpc>
                        <a:spcBef>
                          <a:spcPts val="0"/>
                        </a:spcBef>
                      </a:pPr>
                      <a:r>
                        <a:rPr sz="700" dirty="0">
                          <a:latin typeface="Arial"/>
                          <a:cs typeface="Arial"/>
                        </a:rPr>
                        <a:t>0.67</a:t>
                      </a:r>
                      <a:r>
                        <a:rPr sz="700" spc="-10" dirty="0">
                          <a:latin typeface="Arial"/>
                          <a:cs typeface="Arial"/>
                        </a:rPr>
                        <a:t> (0.51-0.88)</a:t>
                      </a:r>
                      <a:endParaRPr sz="700" dirty="0">
                        <a:latin typeface="Arial"/>
                        <a:cs typeface="Arial"/>
                      </a:endParaRPr>
                    </a:p>
                  </a:txBody>
                  <a:tcPr marL="0" marR="0" marT="0" marB="0"/>
                </a:tc>
                <a:tc hMerge="1">
                  <a:txBody>
                    <a:bodyPr/>
                    <a:lstStyle/>
                    <a:p>
                      <a:endParaRPr/>
                    </a:p>
                  </a:txBody>
                  <a:tcPr marL="0" marR="0" marT="0" marB="0"/>
                </a:tc>
                <a:extLst>
                  <a:ext uri="{0D108BD9-81ED-4DB2-BD59-A6C34878D82A}">
                    <a16:rowId xmlns:a16="http://schemas.microsoft.com/office/drawing/2014/main" val="10002"/>
                  </a:ext>
                </a:extLst>
              </a:tr>
            </a:tbl>
          </a:graphicData>
        </a:graphic>
      </p:graphicFrame>
      <p:sp>
        <p:nvSpPr>
          <p:cNvPr id="254" name="object 254"/>
          <p:cNvSpPr/>
          <p:nvPr/>
        </p:nvSpPr>
        <p:spPr>
          <a:xfrm>
            <a:off x="7558968" y="3001443"/>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55" name="object 255"/>
          <p:cNvSpPr txBox="1"/>
          <p:nvPr/>
        </p:nvSpPr>
        <p:spPr>
          <a:xfrm>
            <a:off x="5174446" y="3018059"/>
            <a:ext cx="2674620" cy="323215"/>
          </a:xfrm>
          <a:prstGeom prst="rect">
            <a:avLst/>
          </a:prstGeom>
        </p:spPr>
        <p:txBody>
          <a:bodyPr vert="horz" wrap="square" lIns="0" tIns="23495" rIns="0" bIns="0" rtlCol="0">
            <a:spAutoFit/>
          </a:bodyPr>
          <a:lstStyle/>
          <a:p>
            <a:pPr marL="12700" marR="0" lvl="0" indent="0" algn="l" defTabSz="914400" rtl="0" eaLnBrk="1" fontAlgn="auto" latinLnBrk="0" hangingPunct="1">
              <a:lnSpc>
                <a:spcPct val="100000"/>
              </a:lnSpc>
              <a:spcBef>
                <a:spcPts val="185"/>
              </a:spcBef>
              <a:spcAft>
                <a:spcPts val="0"/>
              </a:spcAft>
              <a:buClrTx/>
              <a:buSzTx/>
              <a:buFontTx/>
              <a:buNone/>
              <a:tabLst>
                <a:tab pos="243840" algn="l"/>
                <a:tab pos="452120" algn="l"/>
                <a:tab pos="920750" algn="l"/>
                <a:tab pos="1152525" algn="l"/>
                <a:tab pos="1386205" algn="l"/>
                <a:tab pos="1619885" algn="l"/>
                <a:tab pos="1854200" algn="l"/>
                <a:tab pos="2087880" algn="l"/>
                <a:tab pos="2322195" algn="l"/>
                <a:tab pos="2557780" algn="l"/>
              </a:tabLst>
              <a:defRPr/>
            </a:pPr>
            <a:r>
              <a:rPr kumimoji="0" sz="800" b="0" i="0" u="none" strike="noStrike" kern="0" cap="none" spc="-50" normalizeH="0" baseline="0" noProof="0" dirty="0">
                <a:ln>
                  <a:noFill/>
                </a:ln>
                <a:solidFill>
                  <a:srgbClr val="213341"/>
                </a:solidFill>
                <a:effectLst/>
                <a:uLnTx/>
                <a:uFillTx/>
                <a:latin typeface="Calibri"/>
                <a:ea typeface="+mn-ea"/>
                <a:cs typeface="Calibri"/>
              </a:rPr>
              <a:t>6</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50" normalizeH="0" baseline="0" noProof="0" dirty="0">
                <a:ln>
                  <a:noFill/>
                </a:ln>
                <a:solidFill>
                  <a:srgbClr val="213341"/>
                </a:solidFill>
                <a:effectLst/>
                <a:uLnTx/>
                <a:uFillTx/>
                <a:latin typeface="Calibri"/>
                <a:ea typeface="+mn-ea"/>
                <a:cs typeface="Calibri"/>
              </a:rPr>
              <a:t>9</a:t>
            </a:r>
            <a:r>
              <a:rPr kumimoji="0" sz="800" b="0" i="0" u="none" strike="noStrike" kern="0" cap="none" spc="0" normalizeH="0" baseline="0" noProof="0" dirty="0">
                <a:ln>
                  <a:noFill/>
                </a:ln>
                <a:solidFill>
                  <a:srgbClr val="213341"/>
                </a:solidFill>
                <a:effectLst/>
                <a:uLnTx/>
                <a:uFillTx/>
                <a:latin typeface="Calibri"/>
                <a:ea typeface="+mn-ea"/>
                <a:cs typeface="Calibri"/>
              </a:rPr>
              <a:t>	12</a:t>
            </a:r>
            <a:r>
              <a:rPr kumimoji="0" sz="800" b="0" i="0" u="none" strike="noStrike" kern="0" cap="none" spc="305"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15</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18</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21</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24</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27</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30</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33</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36</a:t>
            </a:r>
            <a:r>
              <a:rPr kumimoji="0" sz="800" b="0" i="0" u="none" strike="noStrike" kern="0" cap="none" spc="0" normalizeH="0" baseline="0" noProof="0" dirty="0">
                <a:ln>
                  <a:noFill/>
                </a:ln>
                <a:solidFill>
                  <a:srgbClr val="213341"/>
                </a:solidFill>
                <a:effectLst/>
                <a:uLnTx/>
                <a:uFillTx/>
                <a:latin typeface="Calibri"/>
                <a:ea typeface="+mn-ea"/>
                <a:cs typeface="Calibri"/>
              </a:rPr>
              <a:t>	</a:t>
            </a:r>
            <a:r>
              <a:rPr kumimoji="0" sz="800" b="0" i="0" u="none" strike="noStrike" kern="0" cap="none" spc="-25" normalizeH="0" baseline="0" noProof="0" dirty="0">
                <a:ln>
                  <a:noFill/>
                </a:ln>
                <a:solidFill>
                  <a:srgbClr val="213341"/>
                </a:solidFill>
                <a:effectLst/>
                <a:uLnTx/>
                <a:uFillTx/>
                <a:latin typeface="Calibri"/>
                <a:ea typeface="+mn-ea"/>
                <a:cs typeface="Calibri"/>
              </a:rPr>
              <a:t>39</a:t>
            </a:r>
            <a:endParaRPr kumimoji="0" sz="800" b="0" i="0" u="none" strike="noStrike" kern="0" cap="none" spc="0" normalizeH="0" baseline="0" noProof="0">
              <a:ln>
                <a:noFill/>
              </a:ln>
              <a:solidFill>
                <a:sysClr val="windowText" lastClr="000000"/>
              </a:solidFill>
              <a:effectLst/>
              <a:uLnTx/>
              <a:uFillTx/>
              <a:latin typeface="Calibri"/>
              <a:ea typeface="+mn-ea"/>
              <a:cs typeface="Calibri"/>
            </a:endParaRPr>
          </a:p>
          <a:p>
            <a:pPr marL="70993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0" normalizeH="0" baseline="0" noProof="0" dirty="0">
                <a:ln>
                  <a:noFill/>
                </a:ln>
                <a:solidFill>
                  <a:srgbClr val="213341"/>
                </a:solidFill>
                <a:effectLst/>
                <a:uLnTx/>
                <a:uFillTx/>
                <a:latin typeface="Calibri"/>
                <a:ea typeface="+mn-ea"/>
                <a:cs typeface="Calibri"/>
              </a:rPr>
              <a:t>Time</a:t>
            </a:r>
            <a:r>
              <a:rPr kumimoji="0" sz="1000" b="0" i="0" u="none" strike="noStrike" kern="0" cap="none" spc="-30" normalizeH="0" baseline="0" noProof="0" dirty="0">
                <a:ln>
                  <a:noFill/>
                </a:ln>
                <a:solidFill>
                  <a:srgbClr val="213341"/>
                </a:solidFill>
                <a:effectLst/>
                <a:uLnTx/>
                <a:uFillTx/>
                <a:latin typeface="Calibri"/>
                <a:ea typeface="+mn-ea"/>
                <a:cs typeface="Calibri"/>
              </a:rPr>
              <a:t> </a:t>
            </a:r>
            <a:r>
              <a:rPr kumimoji="0" sz="1000" b="0" i="0" u="none" strike="noStrike" kern="0" cap="none" spc="-10" normalizeH="0" baseline="0" noProof="0" dirty="0">
                <a:ln>
                  <a:noFill/>
                </a:ln>
                <a:solidFill>
                  <a:srgbClr val="213341"/>
                </a:solidFill>
                <a:effectLst/>
                <a:uLnTx/>
                <a:uFillTx/>
                <a:latin typeface="Calibri"/>
                <a:ea typeface="+mn-ea"/>
                <a:cs typeface="Calibri"/>
              </a:rPr>
              <a:t>(months)</a:t>
            </a:r>
            <a:endParaRPr kumimoji="0" sz="1000" b="0" i="0" u="none" strike="noStrike" kern="0" cap="none" spc="0" normalizeH="0" baseline="0" noProof="0">
              <a:ln>
                <a:noFill/>
              </a:ln>
              <a:solidFill>
                <a:sysClr val="windowText" lastClr="000000"/>
              </a:solidFill>
              <a:effectLst/>
              <a:uLnTx/>
              <a:uFillTx/>
              <a:latin typeface="Calibri"/>
              <a:ea typeface="+mn-ea"/>
              <a:cs typeface="Calibri"/>
            </a:endParaRPr>
          </a:p>
        </p:txBody>
      </p:sp>
      <p:sp>
        <p:nvSpPr>
          <p:cNvPr id="259" name="object 259"/>
          <p:cNvSpPr/>
          <p:nvPr/>
        </p:nvSpPr>
        <p:spPr>
          <a:xfrm>
            <a:off x="7787497" y="3002260"/>
            <a:ext cx="0" cy="43815"/>
          </a:xfrm>
          <a:custGeom>
            <a:avLst/>
            <a:gdLst/>
            <a:ahLst/>
            <a:cxnLst/>
            <a:rect l="l" t="t" r="r" b="b"/>
            <a:pathLst>
              <a:path h="43814">
                <a:moveTo>
                  <a:pt x="0" y="43205"/>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300" name="object 300"/>
          <p:cNvSpPr txBox="1"/>
          <p:nvPr/>
        </p:nvSpPr>
        <p:spPr>
          <a:xfrm>
            <a:off x="204198" y="6080555"/>
            <a:ext cx="9467850" cy="675185"/>
          </a:xfrm>
          <a:prstGeom prst="rect">
            <a:avLst/>
          </a:prstGeom>
        </p:spPr>
        <p:txBody>
          <a:bodyPr vert="horz" wrap="square" lIns="0" tIns="13335" rIns="0" bIns="0" rtlCol="0">
            <a:spAutoFit/>
          </a:bodyPr>
          <a:lstStyle/>
          <a:p>
            <a:pPr marL="38100" marR="0" lvl="0" indent="0" algn="l" defTabSz="914400" rtl="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23809" noProof="0" dirty="0">
                <a:ln>
                  <a:noFill/>
                </a:ln>
                <a:solidFill>
                  <a:sysClr val="windowText" lastClr="000000"/>
                </a:solidFill>
                <a:effectLst/>
                <a:uLnTx/>
                <a:uFillTx/>
                <a:latin typeface="Arial"/>
                <a:ea typeface="+mn-ea"/>
                <a:cs typeface="Arial"/>
              </a:rPr>
              <a:t>a</a:t>
            </a:r>
            <a:r>
              <a:rPr kumimoji="0" sz="1050" b="0" i="0" u="none" strike="noStrike" kern="0" cap="none" spc="0" normalizeH="0" baseline="0" noProof="0" dirty="0">
                <a:ln>
                  <a:noFill/>
                </a:ln>
                <a:solidFill>
                  <a:sysClr val="windowText" lastClr="000000"/>
                </a:solidFill>
                <a:effectLst/>
                <a:uLnTx/>
                <a:uFillTx/>
                <a:latin typeface="Arial"/>
                <a:ea typeface="+mn-ea"/>
                <a:cs typeface="Arial"/>
              </a:rPr>
              <a:t>TTP</a:t>
            </a:r>
            <a:r>
              <a:rPr kumimoji="0" sz="105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analysis</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included</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patients</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with</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PD</a:t>
            </a:r>
            <a:r>
              <a:rPr kumimoji="0" sz="105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on</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prior</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1L</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ET</a:t>
            </a:r>
            <a:r>
              <a:rPr kumimoji="0" sz="105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CDK4/6i</a:t>
            </a:r>
            <a:r>
              <a:rPr kumimoji="0" sz="105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(65.8%</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of</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the</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ITT</a:t>
            </a:r>
            <a:r>
              <a:rPr kumimoji="0" sz="105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population).</a:t>
            </a:r>
            <a:endParaRPr kumimoji="0" sz="1050" b="0" i="0" u="none" strike="noStrike" kern="0" cap="none" spc="0" normalizeH="0" baseline="0" noProof="0" dirty="0">
              <a:ln>
                <a:noFill/>
              </a:ln>
              <a:solidFill>
                <a:sysClr val="windowText" lastClr="000000"/>
              </a:solidFill>
              <a:effectLst/>
              <a:uLnTx/>
              <a:uFillTx/>
              <a:latin typeface="Arial"/>
              <a:ea typeface="+mn-ea"/>
              <a:cs typeface="Arial"/>
            </a:endParaRPr>
          </a:p>
          <a:p>
            <a:pPr marL="38100" marR="30480" lvl="0" indent="0" algn="l" defTabSz="914400" rtl="0" eaLnBrk="1" fontAlgn="auto" latinLnBrk="0" hangingPunct="1">
              <a:lnSpc>
                <a:spcPts val="1310"/>
              </a:lnSpc>
              <a:spcBef>
                <a:spcPts val="0"/>
              </a:spcBef>
              <a:spcAft>
                <a:spcPts val="0"/>
              </a:spcAft>
              <a:buClrTx/>
              <a:buSzTx/>
              <a:buFontTx/>
              <a:buNone/>
              <a:tabLst/>
              <a:defRPr/>
            </a:pPr>
            <a:r>
              <a:rPr kumimoji="0" sz="1050" b="0" i="0" u="none" strike="noStrike" kern="0" cap="none" spc="0" normalizeH="0" baseline="23809" noProof="0" dirty="0">
                <a:ln>
                  <a:noFill/>
                </a:ln>
                <a:solidFill>
                  <a:sysClr val="windowText" lastClr="000000"/>
                </a:solidFill>
                <a:effectLst/>
                <a:uLnTx/>
                <a:uFillTx/>
                <a:latin typeface="Arial"/>
                <a:ea typeface="+mn-ea"/>
                <a:cs typeface="Arial"/>
              </a:rPr>
              <a:t>b</a:t>
            </a:r>
            <a:r>
              <a:rPr kumimoji="0" sz="1050" b="0" i="0" u="none" strike="noStrike" kern="0" cap="none" spc="0" normalizeH="0" baseline="0" noProof="0" dirty="0">
                <a:ln>
                  <a:noFill/>
                </a:ln>
                <a:solidFill>
                  <a:sysClr val="windowText" lastClr="000000"/>
                </a:solidFill>
                <a:effectLst/>
                <a:uLnTx/>
                <a:uFillTx/>
                <a:latin typeface="Arial"/>
                <a:ea typeface="+mn-ea"/>
                <a:cs typeface="Arial"/>
              </a:rPr>
              <a:t>Primary</a:t>
            </a:r>
            <a:r>
              <a:rPr kumimoji="0" sz="1050" b="0" i="0" u="none" strike="noStrike" kern="0" cap="none" spc="-4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endocrine</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resistance</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defined</a:t>
            </a:r>
            <a:r>
              <a:rPr kumimoji="0" sz="105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as</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relapse</a:t>
            </a:r>
            <a:r>
              <a:rPr kumimoji="0" sz="105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in</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the</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first</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2</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years</a:t>
            </a:r>
            <a:r>
              <a:rPr kumimoji="0" sz="1050" b="0" i="0" u="none" strike="noStrike" kern="0" cap="none" spc="-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of</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adjuvant</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ET,</a:t>
            </a:r>
            <a:r>
              <a:rPr kumimoji="0" sz="1050" b="0" i="0" u="none" strike="noStrike" kern="0" cap="none" spc="-4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or</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PD</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&lt;6</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mo</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of</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1L</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ET</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for</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mBC;</a:t>
            </a:r>
            <a:r>
              <a:rPr kumimoji="0" sz="1050" b="0" i="0" u="none" strike="noStrike" kern="0" cap="none" spc="-4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secondary</a:t>
            </a:r>
            <a:r>
              <a:rPr kumimoji="0" sz="105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(acquired)</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endocrine</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resistance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defined</a:t>
            </a:r>
            <a:r>
              <a:rPr kumimoji="0" sz="1050" b="0" i="0" u="none" strike="noStrike" kern="0" cap="none" spc="-4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as</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relapse</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after</a:t>
            </a:r>
            <a:r>
              <a:rPr kumimoji="0" sz="105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the</a:t>
            </a:r>
            <a:r>
              <a:rPr kumimoji="0" sz="105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first</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2</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years</a:t>
            </a:r>
            <a:r>
              <a:rPr kumimoji="0" sz="1050" b="0" i="0" u="none" strike="noStrike" kern="0" cap="none" spc="-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on</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adjuvant</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ET,</a:t>
            </a:r>
            <a:r>
              <a:rPr kumimoji="0" sz="1050" b="0" i="0" u="none" strike="noStrike" kern="0" cap="none" spc="-4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or</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relapse</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within</a:t>
            </a:r>
            <a:r>
              <a:rPr kumimoji="0" sz="1050" b="0" i="0" u="none" strike="noStrike" kern="0" cap="none" spc="-1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12</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mo</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of</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completing</a:t>
            </a:r>
            <a:r>
              <a:rPr kumimoji="0" sz="105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adjuvant</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ET,</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or</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PD</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&gt;6</a:t>
            </a:r>
            <a:r>
              <a:rPr kumimoji="0" sz="1050" b="0" i="0" u="none" strike="noStrike" kern="0" cap="none" spc="-1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mo</a:t>
            </a:r>
            <a:r>
              <a:rPr kumimoji="0" sz="1050" b="0" i="0" u="none" strike="noStrike" kern="0" cap="none" spc="-4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after</a:t>
            </a:r>
            <a:r>
              <a:rPr kumimoji="0" sz="105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initiating</a:t>
            </a:r>
            <a:r>
              <a:rPr kumimoji="0" sz="105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ET</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0" normalizeH="0" baseline="0" noProof="0" dirty="0">
                <a:ln>
                  <a:noFill/>
                </a:ln>
                <a:solidFill>
                  <a:sysClr val="windowText" lastClr="000000"/>
                </a:solidFill>
                <a:effectLst/>
                <a:uLnTx/>
                <a:uFillTx/>
                <a:latin typeface="Arial"/>
                <a:ea typeface="+mn-ea"/>
                <a:cs typeface="Arial"/>
              </a:rPr>
              <a:t>for</a:t>
            </a:r>
            <a:r>
              <a:rPr kumimoji="0" sz="105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50" b="0" i="0" u="none" strike="noStrike" kern="0" cap="none" spc="-20" normalizeH="0" baseline="0" noProof="0" dirty="0" err="1">
                <a:ln>
                  <a:noFill/>
                </a:ln>
                <a:solidFill>
                  <a:sysClr val="windowText" lastClr="000000"/>
                </a:solidFill>
                <a:effectLst/>
                <a:uLnTx/>
                <a:uFillTx/>
                <a:latin typeface="Arial"/>
                <a:ea typeface="+mn-ea"/>
                <a:cs typeface="Arial"/>
              </a:rPr>
              <a:t>mBC</a:t>
            </a:r>
            <a:r>
              <a:rPr kumimoji="0" sz="1050" b="0" i="0" u="none" strike="noStrike" kern="0" cap="none" spc="-20" normalizeH="0" baseline="0" noProof="0" dirty="0">
                <a:ln>
                  <a:noFill/>
                </a:ln>
                <a:solidFill>
                  <a:sysClr val="windowText" lastClr="000000"/>
                </a:solidFill>
                <a:effectLst/>
                <a:uLnTx/>
                <a:uFillTx/>
                <a:latin typeface="Arial"/>
                <a:ea typeface="+mn-ea"/>
                <a:cs typeface="Arial"/>
              </a:rPr>
              <a:t>.</a:t>
            </a:r>
            <a:r>
              <a:rPr kumimoji="0" lang="en-US" sz="1050" b="0" i="0" u="none" strike="noStrike" kern="0" cap="none" spc="0" normalizeH="0" baseline="0" noProof="0" dirty="0">
                <a:ln>
                  <a:noFill/>
                </a:ln>
                <a:solidFill>
                  <a:sysClr val="windowText" lastClr="000000"/>
                </a:solidFill>
                <a:effectLst/>
                <a:uLnTx/>
                <a:uFillTx/>
                <a:latin typeface="Arial"/>
                <a:ea typeface="+mn-ea"/>
                <a:cs typeface="Arial"/>
              </a:rPr>
              <a:t>          </a:t>
            </a:r>
            <a:r>
              <a:rPr kumimoji="0" sz="1200" b="1" i="0" u="none" strike="noStrike" kern="0" cap="none" spc="-10" normalizeH="0" baseline="0" noProof="0" dirty="0" err="1">
                <a:ln>
                  <a:noFill/>
                </a:ln>
                <a:solidFill>
                  <a:sysClr val="windowText" lastClr="000000"/>
                </a:solidFill>
                <a:effectLst/>
                <a:uLnTx/>
                <a:uFillTx/>
                <a:latin typeface="Arial"/>
                <a:ea typeface="+mn-ea"/>
                <a:cs typeface="Arial"/>
              </a:rPr>
              <a:t>Bardia</a:t>
            </a:r>
            <a:r>
              <a:rPr kumimoji="0" sz="1200" b="1" i="0" u="none" strike="noStrike" kern="0" cap="none" spc="-85" normalizeH="0" baseline="0" noProof="0" dirty="0">
                <a:ln>
                  <a:noFill/>
                </a:ln>
                <a:solidFill>
                  <a:sysClr val="windowText" lastClr="000000"/>
                </a:solidFill>
                <a:effectLst/>
                <a:uLnTx/>
                <a:uFillTx/>
                <a:latin typeface="Arial"/>
                <a:ea typeface="+mn-ea"/>
                <a:cs typeface="Arial"/>
              </a:rPr>
              <a:t> </a:t>
            </a:r>
            <a:r>
              <a:rPr kumimoji="0" sz="1200" b="1" i="0" u="none" strike="noStrike" kern="0" cap="none" spc="0" normalizeH="0" baseline="0" noProof="0" dirty="0">
                <a:ln>
                  <a:noFill/>
                </a:ln>
                <a:solidFill>
                  <a:sysClr val="windowText" lastClr="000000"/>
                </a:solidFill>
                <a:effectLst/>
                <a:uLnTx/>
                <a:uFillTx/>
                <a:latin typeface="Arial"/>
                <a:ea typeface="+mn-ea"/>
                <a:cs typeface="Arial"/>
              </a:rPr>
              <a:t>A</a:t>
            </a:r>
            <a:r>
              <a:rPr kumimoji="0" sz="1200" b="1" i="0" u="none" strike="noStrike" kern="0" cap="none" spc="-45" normalizeH="0" baseline="0" noProof="0" dirty="0">
                <a:ln>
                  <a:noFill/>
                </a:ln>
                <a:solidFill>
                  <a:sysClr val="windowText" lastClr="000000"/>
                </a:solidFill>
                <a:effectLst/>
                <a:uLnTx/>
                <a:uFillTx/>
                <a:latin typeface="Arial"/>
                <a:ea typeface="+mn-ea"/>
                <a:cs typeface="Arial"/>
              </a:rPr>
              <a:t> </a:t>
            </a:r>
            <a:r>
              <a:rPr kumimoji="0" sz="1200" b="1" i="0" u="none" strike="noStrike" kern="0" cap="none" spc="0" normalizeH="0" baseline="0" noProof="0" dirty="0">
                <a:ln>
                  <a:noFill/>
                </a:ln>
                <a:solidFill>
                  <a:sysClr val="windowText" lastClr="000000"/>
                </a:solidFill>
                <a:effectLst/>
                <a:uLnTx/>
                <a:uFillTx/>
                <a:latin typeface="Arial"/>
                <a:ea typeface="+mn-ea"/>
                <a:cs typeface="Arial"/>
              </a:rPr>
              <a:t>et al. SABCS 2024.</a:t>
            </a:r>
            <a:r>
              <a:rPr kumimoji="0" sz="1200" b="1" i="0" u="none" strike="noStrike" kern="0" cap="none" spc="-90" normalizeH="0" baseline="0" noProof="0" dirty="0">
                <a:ln>
                  <a:noFill/>
                </a:ln>
                <a:solidFill>
                  <a:sysClr val="windowText" lastClr="000000"/>
                </a:solidFill>
                <a:effectLst/>
                <a:uLnTx/>
                <a:uFillTx/>
                <a:latin typeface="Arial"/>
                <a:ea typeface="+mn-ea"/>
                <a:cs typeface="Arial"/>
              </a:rPr>
              <a:t> </a:t>
            </a:r>
            <a:r>
              <a:rPr kumimoji="0" sz="1200" b="1" i="0" u="none" strike="noStrike" kern="0" cap="none" spc="0" normalizeH="0" baseline="0" noProof="0" dirty="0">
                <a:ln>
                  <a:noFill/>
                </a:ln>
                <a:solidFill>
                  <a:sysClr val="windowText" lastClr="000000"/>
                </a:solidFill>
                <a:effectLst/>
                <a:uLnTx/>
                <a:uFillTx/>
                <a:latin typeface="Arial"/>
                <a:ea typeface="+mn-ea"/>
                <a:cs typeface="Arial"/>
              </a:rPr>
              <a:t>Abstract</a:t>
            </a:r>
            <a:r>
              <a:rPr kumimoji="0" sz="1200" b="1" i="0" u="none" strike="noStrike" kern="0" cap="none" spc="-10" normalizeH="0" baseline="0" noProof="0" dirty="0">
                <a:ln>
                  <a:noFill/>
                </a:ln>
                <a:solidFill>
                  <a:sysClr val="windowText" lastClr="000000"/>
                </a:solidFill>
                <a:effectLst/>
                <a:uLnTx/>
                <a:uFillTx/>
                <a:latin typeface="Arial"/>
                <a:ea typeface="+mn-ea"/>
                <a:cs typeface="Arial"/>
              </a:rPr>
              <a:t> LB1-</a:t>
            </a:r>
            <a:r>
              <a:rPr kumimoji="0" sz="1200" b="1" i="0" u="none" strike="noStrike" kern="0" cap="none" spc="-25" normalizeH="0" baseline="0" noProof="0" dirty="0">
                <a:ln>
                  <a:noFill/>
                </a:ln>
                <a:solidFill>
                  <a:sysClr val="windowText" lastClr="000000"/>
                </a:solidFill>
                <a:effectLst/>
                <a:uLnTx/>
                <a:uFillTx/>
                <a:latin typeface="Arial"/>
                <a:ea typeface="+mn-ea"/>
                <a:cs typeface="Arial"/>
              </a:rPr>
              <a:t>04.</a:t>
            </a:r>
            <a:endParaRPr kumimoji="0" sz="1200" b="1" i="0" u="none" strike="noStrike" kern="0" cap="none" spc="0" normalizeH="0" baseline="0" noProof="0" dirty="0">
              <a:ln>
                <a:noFill/>
              </a:ln>
              <a:solidFill>
                <a:sysClr val="windowText" lastClr="000000"/>
              </a:solidFill>
              <a:effectLst/>
              <a:uLnTx/>
              <a:uFillTx/>
              <a:latin typeface="Arial"/>
              <a:ea typeface="+mn-ea"/>
              <a:cs typeface="Arial"/>
            </a:endParaRPr>
          </a:p>
        </p:txBody>
      </p:sp>
      <p:sp>
        <p:nvSpPr>
          <p:cNvPr id="4" name="TextBox 3">
            <a:extLst>
              <a:ext uri="{FF2B5EF4-FFF2-40B4-BE49-F238E27FC236}">
                <a16:creationId xmlns:a16="http://schemas.microsoft.com/office/drawing/2014/main" id="{CA05E061-038F-C241-6163-D8575074ED66}"/>
              </a:ext>
            </a:extLst>
          </p:cNvPr>
          <p:cNvSpPr txBox="1"/>
          <p:nvPr/>
        </p:nvSpPr>
        <p:spPr>
          <a:xfrm>
            <a:off x="7117963" y="4019979"/>
            <a:ext cx="4773999" cy="16312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a:ea typeface="+mn-ea"/>
                <a:cs typeface="+mn-cs"/>
              </a:rPr>
              <a:t>January 27, 2025 FDA approved T-</a:t>
            </a:r>
            <a:r>
              <a:rPr kumimoji="0" lang="en-US" sz="2000" b="1" i="0" u="none" strike="noStrike" kern="1200" cap="none" spc="0" normalizeH="0" baseline="0" noProof="0" dirty="0" err="1">
                <a:ln>
                  <a:noFill/>
                </a:ln>
                <a:solidFill>
                  <a:prstClr val="black"/>
                </a:solidFill>
                <a:effectLst/>
                <a:uLnTx/>
                <a:uFillTx/>
                <a:latin typeface="Calibri"/>
                <a:ea typeface="+mn-ea"/>
                <a:cs typeface="+mn-cs"/>
              </a:rPr>
              <a:t>DXd</a:t>
            </a:r>
            <a:r>
              <a:rPr kumimoji="0" lang="en-US" sz="2000" b="1" i="0" u="none" strike="noStrike" kern="1200" cap="none" spc="0" normalizeH="0" baseline="0" noProof="0" dirty="0">
                <a:ln>
                  <a:noFill/>
                </a:ln>
                <a:solidFill>
                  <a:prstClr val="black"/>
                </a:solidFill>
                <a:effectLst/>
                <a:uLnTx/>
                <a:uFillTx/>
                <a:latin typeface="Calibri"/>
                <a:ea typeface="+mn-ea"/>
                <a:cs typeface="+mn-cs"/>
              </a:rPr>
              <a:t>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a:ea typeface="+mn-ea"/>
                <a:cs typeface="+mn-cs"/>
              </a:rPr>
              <a:t>HR+ HER2-low or ultralow MBC that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a:ea typeface="+mn-ea"/>
                <a:cs typeface="+mn-cs"/>
              </a:rPr>
              <a:t>progressed on ET for MBC.  HER2-ultralow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a:ea typeface="+mn-ea"/>
                <a:cs typeface="+mn-cs"/>
              </a:rPr>
              <a:t>is defined as IHC 0 with membrane staining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a:ea typeface="+mn-ea"/>
                <a:cs typeface="+mn-cs"/>
              </a:rPr>
              <a:t>by PATHWAY 4B5 Ab assay</a:t>
            </a:r>
          </a:p>
        </p:txBody>
      </p:sp>
    </p:spTree>
    <p:extLst>
      <p:ext uri="{BB962C8B-B14F-4D97-AF65-F5344CB8AC3E}">
        <p14:creationId xmlns:p14="http://schemas.microsoft.com/office/powerpoint/2010/main" val="331592813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7DF766-9BE3-0D4D-4EA6-2100DEB66036}"/>
              </a:ext>
            </a:extLst>
          </p:cNvPr>
          <p:cNvSpPr>
            <a:spLocks noGrp="1"/>
          </p:cNvSpPr>
          <p:nvPr>
            <p:ph type="title"/>
          </p:nvPr>
        </p:nvSpPr>
        <p:spPr>
          <a:xfrm>
            <a:off x="367747" y="-221815"/>
            <a:ext cx="11824253" cy="1325563"/>
          </a:xfrm>
        </p:spPr>
        <p:txBody>
          <a:bodyPr>
            <a:normAutofit/>
          </a:bodyPr>
          <a:lstStyle/>
          <a:p>
            <a:r>
              <a:rPr lang="en-US" sz="4000" dirty="0"/>
              <a:t>College of American Pathologists Updated HER2 Testing </a:t>
            </a:r>
          </a:p>
        </p:txBody>
      </p:sp>
      <p:pic>
        <p:nvPicPr>
          <p:cNvPr id="6" name="Picture 5">
            <a:extLst>
              <a:ext uri="{FF2B5EF4-FFF2-40B4-BE49-F238E27FC236}">
                <a16:creationId xmlns:a16="http://schemas.microsoft.com/office/drawing/2014/main" id="{70D9FE2B-87F7-A950-9E08-9A1455F8500D}"/>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632460" y="1601042"/>
            <a:ext cx="11323320" cy="5082209"/>
          </a:xfrm>
          <a:prstGeom prst="rect">
            <a:avLst/>
          </a:prstGeom>
        </p:spPr>
      </p:pic>
      <p:sp>
        <p:nvSpPr>
          <p:cNvPr id="8" name="TextBox 7">
            <a:extLst>
              <a:ext uri="{FF2B5EF4-FFF2-40B4-BE49-F238E27FC236}">
                <a16:creationId xmlns:a16="http://schemas.microsoft.com/office/drawing/2014/main" id="{CA11FAF1-CFA1-2EA1-74FC-1615EBCC6DA7}"/>
              </a:ext>
            </a:extLst>
          </p:cNvPr>
          <p:cNvSpPr txBox="1"/>
          <p:nvPr/>
        </p:nvSpPr>
        <p:spPr>
          <a:xfrm>
            <a:off x="8318586" y="752231"/>
            <a:ext cx="3873414"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Allison K, </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Krismurti</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 CAP Biomarker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Testing of Specimens from Patients with Carcinoma of the Breast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Version 1.6.0.0, March 2025 </a:t>
            </a:r>
          </a:p>
        </p:txBody>
      </p:sp>
      <p:sp>
        <p:nvSpPr>
          <p:cNvPr id="3" name="TextBox 2">
            <a:extLst>
              <a:ext uri="{FF2B5EF4-FFF2-40B4-BE49-F238E27FC236}">
                <a16:creationId xmlns:a16="http://schemas.microsoft.com/office/drawing/2014/main" id="{33929B81-6A99-0C92-8628-1BBB2A7608CB}"/>
              </a:ext>
            </a:extLst>
          </p:cNvPr>
          <p:cNvSpPr txBox="1"/>
          <p:nvPr/>
        </p:nvSpPr>
        <p:spPr>
          <a:xfrm>
            <a:off x="3352801" y="3114102"/>
            <a:ext cx="8038010" cy="581116"/>
          </a:xfrm>
          <a:prstGeom prst="rect">
            <a:avLst/>
          </a:prstGeom>
          <a:solidFill>
            <a:schemeClr val="bg1"/>
          </a:solid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Membrane staining that is incomplete and is faint/barely perceptible and within ≤ 10% of tumor cells (0+/with membrane staining)</a:t>
            </a:r>
          </a:p>
        </p:txBody>
      </p:sp>
      <p:sp>
        <p:nvSpPr>
          <p:cNvPr id="9" name="Rectangle 8">
            <a:extLst>
              <a:ext uri="{FF2B5EF4-FFF2-40B4-BE49-F238E27FC236}">
                <a16:creationId xmlns:a16="http://schemas.microsoft.com/office/drawing/2014/main" id="{F6753DBF-AEA0-F325-A3BE-7EE634696C3A}"/>
              </a:ext>
            </a:extLst>
          </p:cNvPr>
          <p:cNvSpPr/>
          <p:nvPr/>
        </p:nvSpPr>
        <p:spPr>
          <a:xfrm>
            <a:off x="925586" y="2494889"/>
            <a:ext cx="10585440" cy="1200329"/>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75969893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FAB5E5A7-C4BE-635D-82E2-6EBA5F9E3E2E}"/>
              </a:ext>
            </a:extLst>
          </p:cNvPr>
          <p:cNvSpPr txBox="1"/>
          <p:nvPr/>
        </p:nvSpPr>
        <p:spPr>
          <a:xfrm>
            <a:off x="968401" y="198115"/>
            <a:ext cx="8055410" cy="53860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black"/>
                </a:solidFill>
                <a:effectLst/>
                <a:uLnTx/>
                <a:uFillTx/>
                <a:latin typeface="Corbel" panose="020B0503020204020204" pitchFamily="34" charset="0"/>
                <a:ea typeface="+mn-ea"/>
                <a:cs typeface="Calibri" panose="020F0502020204030204" pitchFamily="34" charset="0"/>
              </a:rPr>
              <a:t>HER2-Low expression is dynamic in breast cancer</a:t>
            </a:r>
          </a:p>
        </p:txBody>
      </p:sp>
      <p:sp>
        <p:nvSpPr>
          <p:cNvPr id="2" name="TextBox 1">
            <a:extLst>
              <a:ext uri="{FF2B5EF4-FFF2-40B4-BE49-F238E27FC236}">
                <a16:creationId xmlns:a16="http://schemas.microsoft.com/office/drawing/2014/main" id="{2C3FFEC1-A1E5-A0AE-9FCA-D23AF52EBE84}"/>
              </a:ext>
            </a:extLst>
          </p:cNvPr>
          <p:cNvSpPr txBox="1"/>
          <p:nvPr/>
        </p:nvSpPr>
        <p:spPr>
          <a:xfrm>
            <a:off x="590316" y="915447"/>
            <a:ext cx="11323389" cy="954107"/>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HER2 status can change between early and relapsed setting</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 	</a:t>
            </a:r>
            <a:r>
              <a:rPr kumimoji="0" lang="en-US" sz="18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IHC O on the primary often converts to HER2-low upon recurrence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endParaRPr>
          </a:p>
        </p:txBody>
      </p:sp>
      <p:pic>
        <p:nvPicPr>
          <p:cNvPr id="16" name="Picture 2" descr="figure 2">
            <a:extLst>
              <a:ext uri="{FF2B5EF4-FFF2-40B4-BE49-F238E27FC236}">
                <a16:creationId xmlns:a16="http://schemas.microsoft.com/office/drawing/2014/main" id="{02B696CB-B2B5-DD54-0E3D-AFD1B042255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5613"/>
          <a:stretch/>
        </p:blipFill>
        <p:spPr bwMode="auto">
          <a:xfrm>
            <a:off x="1004299" y="1853559"/>
            <a:ext cx="4986896" cy="369752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604D5D2D-7EE5-BA4B-32BF-6D7A0C215140}"/>
              </a:ext>
            </a:extLst>
          </p:cNvPr>
          <p:cNvPicPr>
            <a:picLocks noChangeAspect="1"/>
          </p:cNvPicPr>
          <p:nvPr/>
        </p:nvPicPr>
        <p:blipFill rotWithShape="1">
          <a:blip r:embed="rId4"/>
          <a:srcRect b="10791"/>
          <a:stretch/>
        </p:blipFill>
        <p:spPr>
          <a:xfrm>
            <a:off x="6702548" y="1668030"/>
            <a:ext cx="4642526" cy="3993124"/>
          </a:xfrm>
          <a:prstGeom prst="rect">
            <a:avLst/>
          </a:prstGeom>
        </p:spPr>
      </p:pic>
      <p:sp>
        <p:nvSpPr>
          <p:cNvPr id="23" name="Text Placeholder 6">
            <a:extLst>
              <a:ext uri="{FF2B5EF4-FFF2-40B4-BE49-F238E27FC236}">
                <a16:creationId xmlns:a16="http://schemas.microsoft.com/office/drawing/2014/main" id="{332757F8-1A0A-166D-C368-1EA81DD1B4D9}"/>
              </a:ext>
            </a:extLst>
          </p:cNvPr>
          <p:cNvSpPr txBox="1">
            <a:spLocks/>
          </p:cNvSpPr>
          <p:nvPr/>
        </p:nvSpPr>
        <p:spPr>
          <a:xfrm>
            <a:off x="169799" y="6307485"/>
            <a:ext cx="11283448" cy="477138"/>
          </a:xfrm>
          <a:prstGeom prst="rect">
            <a:avLst/>
          </a:prstGeom>
        </p:spPr>
        <p:txBody>
          <a:bodyPr vert="horz" lIns="91440" tIns="45720" rIns="91440" bIns="45720" rtlCol="0" anchor="b" anchorCtr="0">
            <a:noAutofit/>
          </a:bodyPr>
          <a:lstStyle>
            <a:lvl1pPr marL="171450" indent="-171450" algn="l" defTabSz="685800" rtl="0" eaLnBrk="1" latinLnBrk="0" hangingPunct="1">
              <a:lnSpc>
                <a:spcPct val="100000"/>
              </a:lnSpc>
              <a:spcBef>
                <a:spcPts val="0"/>
              </a:spcBef>
              <a:spcAft>
                <a:spcPts val="0"/>
              </a:spcAft>
              <a:buFont typeface="Arial" panose="020B0604020202020204" pitchFamily="34" charset="0"/>
              <a:buNone/>
              <a:defRPr sz="800" kern="1200">
                <a:solidFill>
                  <a:schemeClr val="tx1"/>
                </a:solidFill>
                <a:latin typeface="+mn-lt"/>
                <a:ea typeface="+mn-ea"/>
                <a:cs typeface="+mn-cs"/>
              </a:defRPr>
            </a:lvl1pPr>
            <a:lvl2pPr marL="345600" marR="0" indent="-171450" algn="l" defTabSz="685800" rtl="0" eaLnBrk="1" fontAlgn="auto" latinLnBrk="0" hangingPunct="1">
              <a:lnSpc>
                <a:spcPct val="100000"/>
              </a:lnSpc>
              <a:spcBef>
                <a:spcPts val="0"/>
              </a:spcBef>
              <a:spcAft>
                <a:spcPts val="600"/>
              </a:spcAft>
              <a:buClrTx/>
              <a:buSzPct val="100000"/>
              <a:buFont typeface="Arial" panose="020B0604020202020204" pitchFamily="34" charset="0"/>
              <a:buChar char="•"/>
              <a:tabLst/>
              <a:defRPr lang="en-US" sz="1200" kern="1200" dirty="0">
                <a:solidFill>
                  <a:schemeClr val="tx1"/>
                </a:solidFill>
                <a:latin typeface="+mn-lt"/>
                <a:ea typeface="+mn-ea"/>
                <a:cs typeface="+mn-cs"/>
              </a:defRPr>
            </a:lvl2pPr>
            <a:lvl3pPr marL="518400" indent="-171450" algn="l" defTabSz="685800" rtl="0" eaLnBrk="1" latinLnBrk="0" hangingPunct="1">
              <a:lnSpc>
                <a:spcPct val="100000"/>
              </a:lnSpc>
              <a:spcBef>
                <a:spcPts val="0"/>
              </a:spcBef>
              <a:spcAft>
                <a:spcPts val="600"/>
              </a:spcAft>
              <a:buClrTx/>
              <a:buSzPct val="100000"/>
              <a:buFont typeface="Arial" panose="020B0604020202020204" pitchFamily="34" charset="0"/>
              <a:buChar char="•"/>
              <a:defRPr sz="1050" kern="1200">
                <a:solidFill>
                  <a:schemeClr val="tx1"/>
                </a:solidFill>
                <a:latin typeface="+mn-lt"/>
                <a:ea typeface="+mn-ea"/>
                <a:cs typeface="+mn-cs"/>
              </a:defRPr>
            </a:lvl3pPr>
            <a:lvl4pPr marL="691200" indent="-171450" algn="l" defTabSz="685800" rtl="0" eaLnBrk="1" latinLnBrk="0" hangingPunct="1">
              <a:lnSpc>
                <a:spcPct val="100000"/>
              </a:lnSpc>
              <a:spcBef>
                <a:spcPts val="0"/>
              </a:spcBef>
              <a:spcAft>
                <a:spcPts val="600"/>
              </a:spcAft>
              <a:buClrTx/>
              <a:buSzPct val="100000"/>
              <a:buFont typeface="Arial" panose="020B0604020202020204" pitchFamily="34" charset="0"/>
              <a:buChar char="•"/>
              <a:defRPr lang="en-US" sz="900" kern="1200" dirty="0" smtClean="0">
                <a:solidFill>
                  <a:schemeClr val="tx1"/>
                </a:solidFill>
                <a:latin typeface="+mn-lt"/>
                <a:ea typeface="+mn-ea"/>
                <a:cs typeface="+mn-cs"/>
              </a:defRPr>
            </a:lvl4pPr>
            <a:lvl5pPr marL="864000" indent="-171450" algn="l" defTabSz="685800" rtl="0" eaLnBrk="1" latinLnBrk="0" hangingPunct="1">
              <a:lnSpc>
                <a:spcPct val="100000"/>
              </a:lnSpc>
              <a:spcBef>
                <a:spcPts val="0"/>
              </a:spcBef>
              <a:spcAft>
                <a:spcPts val="600"/>
              </a:spcAft>
              <a:buClrTx/>
              <a:buSzPct val="100000"/>
              <a:buFont typeface="Arial" panose="020B0604020202020204" pitchFamily="34" charset="0"/>
              <a:buChar char="•"/>
              <a:defRPr sz="825"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12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Tarantino P, et al </a:t>
            </a:r>
            <a:r>
              <a:rPr kumimoji="0" lang="en-GB" sz="1200" b="0" i="1" u="none" strike="noStrike" kern="1200" cap="none" spc="0" normalizeH="0" baseline="0" noProof="0" dirty="0" err="1">
                <a:ln>
                  <a:noFill/>
                </a:ln>
                <a:solidFill>
                  <a:prstClr val="black"/>
                </a:solidFill>
                <a:effectLst/>
                <a:uLnTx/>
                <a:uFillTx/>
                <a:latin typeface="Corbel" panose="020B0503020204020204" pitchFamily="34" charset="0"/>
                <a:ea typeface="+mn-ea"/>
                <a:cs typeface="+mn-cs"/>
              </a:rPr>
              <a:t>Eur</a:t>
            </a:r>
            <a:r>
              <a:rPr kumimoji="0" lang="en-GB" sz="1200" b="0" i="1" u="none" strike="noStrike" kern="1200" cap="none" spc="0" normalizeH="0" baseline="0" noProof="0" dirty="0">
                <a:ln>
                  <a:noFill/>
                </a:ln>
                <a:solidFill>
                  <a:prstClr val="black"/>
                </a:solidFill>
                <a:effectLst/>
                <a:uLnTx/>
                <a:uFillTx/>
                <a:latin typeface="Corbel" panose="020B0503020204020204" pitchFamily="34" charset="0"/>
                <a:ea typeface="+mn-ea"/>
                <a:cs typeface="+mn-cs"/>
              </a:rPr>
              <a:t> J Cancer</a:t>
            </a:r>
            <a:r>
              <a:rPr kumimoji="0" lang="en-GB" sz="12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 2022;163:35–43; </a:t>
            </a:r>
            <a:r>
              <a:rPr kumimoji="0" lang="en-GB" sz="1200" b="0" i="0" u="none" strike="noStrike" kern="1200" cap="none" spc="0" normalizeH="0" baseline="0" noProof="0" dirty="0" err="1">
                <a:ln>
                  <a:noFill/>
                </a:ln>
                <a:solidFill>
                  <a:prstClr val="black"/>
                </a:solidFill>
                <a:effectLst/>
                <a:uLnTx/>
                <a:uFillTx/>
                <a:latin typeface="Corbel" panose="020B0503020204020204" pitchFamily="34" charset="0"/>
                <a:ea typeface="+mn-ea"/>
                <a:cs typeface="+mn-cs"/>
              </a:rPr>
              <a:t>Miglietta</a:t>
            </a:r>
            <a:r>
              <a:rPr kumimoji="0" lang="en-GB" sz="12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 F, et al. </a:t>
            </a:r>
            <a:r>
              <a:rPr kumimoji="0" lang="en-GB" sz="1200" b="0" i="1" u="none" strike="noStrike" kern="1200" cap="none" spc="0" normalizeH="0" baseline="0" noProof="0" dirty="0">
                <a:ln>
                  <a:noFill/>
                </a:ln>
                <a:solidFill>
                  <a:prstClr val="black"/>
                </a:solidFill>
                <a:effectLst/>
                <a:uLnTx/>
                <a:uFillTx/>
                <a:latin typeface="Corbel" panose="020B0503020204020204" pitchFamily="34" charset="0"/>
                <a:ea typeface="+mn-ea"/>
                <a:cs typeface="+mn-cs"/>
              </a:rPr>
              <a:t>NPJ Breast Cancer</a:t>
            </a:r>
            <a:r>
              <a:rPr kumimoji="0" lang="en-GB" sz="12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 2021;7(1):137; Bergeron A. et al. Presented at USCAP 2022; Bardia et al Nature 2016.</a:t>
            </a:r>
          </a:p>
        </p:txBody>
      </p:sp>
      <p:sp>
        <p:nvSpPr>
          <p:cNvPr id="18" name="TextBox 17">
            <a:extLst>
              <a:ext uri="{FF2B5EF4-FFF2-40B4-BE49-F238E27FC236}">
                <a16:creationId xmlns:a16="http://schemas.microsoft.com/office/drawing/2014/main" id="{32681344-81CC-4F37-98BE-7E12CBA19047}"/>
              </a:ext>
            </a:extLst>
          </p:cNvPr>
          <p:cNvSpPr txBox="1"/>
          <p:nvPr/>
        </p:nvSpPr>
        <p:spPr>
          <a:xfrm>
            <a:off x="353787" y="5661154"/>
            <a:ext cx="11484426" cy="646331"/>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Ccorbel"/>
                <a:ea typeface="+mn-ea"/>
                <a:cs typeface="Arial Narrow"/>
              </a:rPr>
              <a:t>Liquid biopsy: HER2- CTCs can spontaneously convert into HER2-expressing CTCs and vice versa</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prstClr val="black"/>
              </a:solidFill>
              <a:effectLst/>
              <a:uLnTx/>
              <a:uFillTx/>
              <a:latin typeface="Arial Narrow"/>
              <a:ea typeface="+mn-ea"/>
              <a:cs typeface="Arial Narrow"/>
            </a:endParaRPr>
          </a:p>
        </p:txBody>
      </p:sp>
    </p:spTree>
    <p:extLst>
      <p:ext uri="{BB962C8B-B14F-4D97-AF65-F5344CB8AC3E}">
        <p14:creationId xmlns:p14="http://schemas.microsoft.com/office/powerpoint/2010/main" val="337408622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8535B820-72A0-E102-1779-C0C4808EE11A}"/>
              </a:ext>
            </a:extLst>
          </p:cNvPr>
          <p:cNvSpPr txBox="1">
            <a:spLocks/>
          </p:cNvSpPr>
          <p:nvPr/>
        </p:nvSpPr>
        <p:spPr>
          <a:xfrm>
            <a:off x="407989" y="267537"/>
            <a:ext cx="11376025" cy="602895"/>
          </a:xfrm>
          <a:prstGeom prst="rect">
            <a:avLst/>
          </a:prstGeom>
        </p:spPr>
        <p:txBody>
          <a:bodyPr vert="horz" lIns="0" tIns="0" rIns="0" bIns="0" rtlCol="0" anchor="t">
            <a:normAutofit fontScale="90000"/>
          </a:bodyPr>
          <a:lstStyle>
            <a:lvl1pPr algn="l" defTabSz="685800" rtl="0" eaLnBrk="1" latinLnBrk="0" hangingPunct="1">
              <a:lnSpc>
                <a:spcPct val="100000"/>
              </a:lnSpc>
              <a:spcBef>
                <a:spcPct val="0"/>
              </a:spcBef>
              <a:buNone/>
              <a:defRPr sz="2700" kern="1200">
                <a:solidFill>
                  <a:schemeClr val="accent1"/>
                </a:solidFill>
                <a:latin typeface="+mj-lt"/>
                <a:ea typeface="+mj-ea"/>
                <a:cs typeface="+mj-cs"/>
              </a:defRPr>
            </a:lvl1pPr>
          </a:lstStyle>
          <a:p>
            <a:pPr marL="0" marR="0" lvl="0" indent="0" algn="ctr" defTabSz="914377" rtl="0" eaLnBrk="1" fontAlgn="auto" latinLnBrk="0" hangingPunct="1">
              <a:lnSpc>
                <a:spcPct val="100000"/>
              </a:lnSpc>
              <a:spcBef>
                <a:spcPct val="0"/>
              </a:spcBef>
              <a:spcAft>
                <a:spcPts val="0"/>
              </a:spcAft>
              <a:buClrTx/>
              <a:buSzTx/>
              <a:buFontTx/>
              <a:buNone/>
              <a:tabLst/>
              <a:defRPr/>
            </a:pPr>
            <a:r>
              <a:rPr kumimoji="0" lang="en-GB" sz="3600" b="1" i="0" u="none" strike="noStrike" kern="1200" cap="none" spc="0" normalizeH="0" baseline="0" noProof="0" dirty="0">
                <a:ln>
                  <a:noFill/>
                </a:ln>
                <a:solidFill>
                  <a:srgbClr val="083266"/>
                </a:solidFill>
                <a:effectLst/>
                <a:uLnTx/>
                <a:uFillTx/>
                <a:latin typeface="Calisto MT"/>
                <a:ea typeface="+mj-ea"/>
                <a:cs typeface="+mj-cs"/>
              </a:rPr>
              <a:t>HER2-Low Expression is Heterogeneous within Metastases </a:t>
            </a:r>
          </a:p>
        </p:txBody>
      </p:sp>
      <p:pic>
        <p:nvPicPr>
          <p:cNvPr id="9" name="Picture 8">
            <a:extLst>
              <a:ext uri="{FF2B5EF4-FFF2-40B4-BE49-F238E27FC236}">
                <a16:creationId xmlns:a16="http://schemas.microsoft.com/office/drawing/2014/main" id="{7D4FAD32-059B-9EEB-9EC5-C0A452073D9B}"/>
              </a:ext>
            </a:extLst>
          </p:cNvPr>
          <p:cNvPicPr>
            <a:picLocks noChangeAspect="1"/>
          </p:cNvPicPr>
          <p:nvPr/>
        </p:nvPicPr>
        <p:blipFill rotWithShape="1">
          <a:blip r:embed="rId2"/>
          <a:srcRect l="18597" r="61"/>
          <a:stretch/>
        </p:blipFill>
        <p:spPr>
          <a:xfrm>
            <a:off x="4754136" y="6026729"/>
            <a:ext cx="7437864" cy="831273"/>
          </a:xfrm>
          <a:prstGeom prst="rect">
            <a:avLst/>
          </a:prstGeom>
        </p:spPr>
      </p:pic>
      <p:pic>
        <p:nvPicPr>
          <p:cNvPr id="10" name="Picture 9">
            <a:extLst>
              <a:ext uri="{FF2B5EF4-FFF2-40B4-BE49-F238E27FC236}">
                <a16:creationId xmlns:a16="http://schemas.microsoft.com/office/drawing/2014/main" id="{5137D90E-7CD8-20F0-5F7C-0C3E05850BCB}"/>
              </a:ext>
            </a:extLst>
          </p:cNvPr>
          <p:cNvPicPr>
            <a:picLocks noChangeAspect="1"/>
          </p:cNvPicPr>
          <p:nvPr/>
        </p:nvPicPr>
        <p:blipFill>
          <a:blip r:embed="rId3"/>
          <a:stretch>
            <a:fillRect/>
          </a:stretch>
        </p:blipFill>
        <p:spPr>
          <a:xfrm>
            <a:off x="8189548" y="6298730"/>
            <a:ext cx="1147445" cy="280671"/>
          </a:xfrm>
          <a:prstGeom prst="rect">
            <a:avLst/>
          </a:prstGeom>
          <a:solidFill>
            <a:schemeClr val="bg1"/>
          </a:solidFill>
        </p:spPr>
      </p:pic>
      <p:sp>
        <p:nvSpPr>
          <p:cNvPr id="19" name="Text Placeholder 17">
            <a:extLst>
              <a:ext uri="{FF2B5EF4-FFF2-40B4-BE49-F238E27FC236}">
                <a16:creationId xmlns:a16="http://schemas.microsoft.com/office/drawing/2014/main" id="{9801308B-A19A-EEE6-4D94-708A357CF44D}"/>
              </a:ext>
            </a:extLst>
          </p:cNvPr>
          <p:cNvSpPr txBox="1">
            <a:spLocks noGrp="1"/>
          </p:cNvSpPr>
          <p:nvPr>
            <p:ph type="body" sz="quarter" idx="112"/>
          </p:nvPr>
        </p:nvSpPr>
        <p:spPr>
          <a:xfrm>
            <a:off x="604266" y="1154920"/>
            <a:ext cx="11560988" cy="1108188"/>
          </a:xfrm>
          <a:prstGeom prst="rect">
            <a:avLst/>
          </a:prstGeom>
          <a:noFill/>
        </p:spPr>
        <p:txBody>
          <a:bodyPr wrap="square" rtlCol="0">
            <a:spAutoFit/>
          </a:bodyPr>
          <a:lstStyle/>
          <a:p>
            <a:r>
              <a:rPr lang="en-US" sz="1867" b="1" dirty="0">
                <a:solidFill>
                  <a:srgbClr val="000000"/>
                </a:solidFill>
                <a:latin typeface="Calisto MT" panose="02040603050505030304" pitchFamily="18" charset="77"/>
                <a:cs typeface="Calibri" panose="020F0502020204030204" pitchFamily="34" charset="0"/>
              </a:rPr>
              <a:t>An autopsy study has also demonstrated a significant </a:t>
            </a:r>
            <a:r>
              <a:rPr lang="en-US" sz="1867" b="1" dirty="0">
                <a:solidFill>
                  <a:srgbClr val="C00000"/>
                </a:solidFill>
                <a:latin typeface="Calisto MT" panose="02040603050505030304" pitchFamily="18" charset="77"/>
                <a:cs typeface="Calibri" panose="020F0502020204030204" pitchFamily="34" charset="0"/>
              </a:rPr>
              <a:t>spatial</a:t>
            </a:r>
            <a:r>
              <a:rPr lang="en-US" sz="1867" b="1" dirty="0">
                <a:solidFill>
                  <a:srgbClr val="000000"/>
                </a:solidFill>
                <a:latin typeface="Calisto MT" panose="02040603050505030304" pitchFamily="18" charset="77"/>
                <a:cs typeface="Calibri" panose="020F0502020204030204" pitchFamily="34" charset="0"/>
              </a:rPr>
              <a:t> heterogeneity for HER2-low expression</a:t>
            </a:r>
            <a:r>
              <a:rPr lang="en-US" sz="1867" dirty="0">
                <a:solidFill>
                  <a:srgbClr val="000000"/>
                </a:solidFill>
                <a:latin typeface="Calisto MT" panose="02040603050505030304" pitchFamily="18" charset="77"/>
                <a:cs typeface="Calibri" panose="020F0502020204030204" pitchFamily="34" charset="0"/>
              </a:rPr>
              <a:t>, with 8/10 of the patients studied having concomitant HER2-low, HER2-ultralow and HER2-0 lesions</a:t>
            </a:r>
            <a:r>
              <a:rPr lang="en-US" sz="1867" b="1" dirty="0">
                <a:solidFill>
                  <a:srgbClr val="000000"/>
                </a:solidFill>
                <a:latin typeface="Calisto MT" panose="02040603050505030304" pitchFamily="18" charset="77"/>
                <a:cs typeface="Calibri" panose="020F0502020204030204" pitchFamily="34" charset="0"/>
              </a:rPr>
              <a:t> </a:t>
            </a:r>
          </a:p>
          <a:p>
            <a:endParaRPr lang="en-US" sz="1867" dirty="0">
              <a:solidFill>
                <a:srgbClr val="000000"/>
              </a:solidFill>
              <a:latin typeface="Calisto MT" panose="02040603050505030304" pitchFamily="18" charset="77"/>
              <a:cs typeface="Calibri" panose="020F0502020204030204" pitchFamily="34" charset="0"/>
            </a:endParaRPr>
          </a:p>
        </p:txBody>
      </p:sp>
      <p:pic>
        <p:nvPicPr>
          <p:cNvPr id="4" name="Picture 3">
            <a:extLst>
              <a:ext uri="{FF2B5EF4-FFF2-40B4-BE49-F238E27FC236}">
                <a16:creationId xmlns:a16="http://schemas.microsoft.com/office/drawing/2014/main" id="{BB282630-EA30-CC68-AD94-DB9A98B49135}"/>
              </a:ext>
            </a:extLst>
          </p:cNvPr>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r="45941"/>
          <a:stretch/>
        </p:blipFill>
        <p:spPr>
          <a:xfrm>
            <a:off x="26747" y="2170343"/>
            <a:ext cx="4521358" cy="4288329"/>
          </a:xfrm>
          <a:prstGeom prst="rect">
            <a:avLst/>
          </a:prstGeom>
        </p:spPr>
      </p:pic>
      <p:grpSp>
        <p:nvGrpSpPr>
          <p:cNvPr id="5" name="Group 4">
            <a:extLst>
              <a:ext uri="{FF2B5EF4-FFF2-40B4-BE49-F238E27FC236}">
                <a16:creationId xmlns:a16="http://schemas.microsoft.com/office/drawing/2014/main" id="{4D1C1FCA-7F9C-D80B-18B5-991DC893970B}"/>
              </a:ext>
            </a:extLst>
          </p:cNvPr>
          <p:cNvGrpSpPr/>
          <p:nvPr/>
        </p:nvGrpSpPr>
        <p:grpSpPr>
          <a:xfrm>
            <a:off x="5198348" y="1961897"/>
            <a:ext cx="7003111" cy="3849663"/>
            <a:chOff x="3653457" y="1423893"/>
            <a:chExt cx="6116042" cy="3690798"/>
          </a:xfrm>
        </p:grpSpPr>
        <p:sp>
          <p:nvSpPr>
            <p:cNvPr id="6" name="Rectangle 5">
              <a:extLst>
                <a:ext uri="{FF2B5EF4-FFF2-40B4-BE49-F238E27FC236}">
                  <a16:creationId xmlns:a16="http://schemas.microsoft.com/office/drawing/2014/main" id="{52E46416-4EB2-7448-CDFA-AAAA9B084FE4}"/>
                </a:ext>
              </a:extLst>
            </p:cNvPr>
            <p:cNvSpPr/>
            <p:nvPr/>
          </p:nvSpPr>
          <p:spPr>
            <a:xfrm rot="5400000">
              <a:off x="5712487" y="3335799"/>
              <a:ext cx="222759" cy="331004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nl-BE"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23B95E91-3837-295A-7786-6815B04BEDA5}"/>
                </a:ext>
              </a:extLst>
            </p:cNvPr>
            <p:cNvSpPr/>
            <p:nvPr/>
          </p:nvSpPr>
          <p:spPr>
            <a:xfrm rot="5400000">
              <a:off x="8102667" y="4292641"/>
              <a:ext cx="222761" cy="139670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nl-BE"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0" name="Straight Arrow Connector 19">
              <a:extLst>
                <a:ext uri="{FF2B5EF4-FFF2-40B4-BE49-F238E27FC236}">
                  <a16:creationId xmlns:a16="http://schemas.microsoft.com/office/drawing/2014/main" id="{4F525A77-6855-A092-D34C-23B4624EEA33}"/>
                </a:ext>
              </a:extLst>
            </p:cNvPr>
            <p:cNvCxnSpPr>
              <a:cxnSpLocks/>
            </p:cNvCxnSpPr>
            <p:nvPr/>
          </p:nvCxnSpPr>
          <p:spPr>
            <a:xfrm flipV="1">
              <a:off x="4173606" y="1423893"/>
              <a:ext cx="0" cy="3016479"/>
            </a:xfrm>
            <a:prstGeom prst="straightConnector1">
              <a:avLst/>
            </a:prstGeom>
            <a:ln>
              <a:solidFill>
                <a:schemeClr val="bg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572C5D2-62FC-D03E-A153-FDC5EBC2DF39}"/>
                </a:ext>
              </a:extLst>
            </p:cNvPr>
            <p:cNvSpPr/>
            <p:nvPr/>
          </p:nvSpPr>
          <p:spPr>
            <a:xfrm>
              <a:off x="8030861" y="1943006"/>
              <a:ext cx="1499199" cy="12496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nl-BE"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2" name="Group 21">
              <a:extLst>
                <a:ext uri="{FF2B5EF4-FFF2-40B4-BE49-F238E27FC236}">
                  <a16:creationId xmlns:a16="http://schemas.microsoft.com/office/drawing/2014/main" id="{EB7A6E23-C9F4-339D-9034-3F11AF540DAB}"/>
                </a:ext>
              </a:extLst>
            </p:cNvPr>
            <p:cNvGrpSpPr/>
            <p:nvPr/>
          </p:nvGrpSpPr>
          <p:grpSpPr>
            <a:xfrm>
              <a:off x="3653457" y="1787811"/>
              <a:ext cx="6116042" cy="3326880"/>
              <a:chOff x="3653457" y="1787811"/>
              <a:chExt cx="6116042" cy="3326880"/>
            </a:xfrm>
          </p:grpSpPr>
          <p:pic>
            <p:nvPicPr>
              <p:cNvPr id="23" name="Graphic 22">
                <a:extLst>
                  <a:ext uri="{FF2B5EF4-FFF2-40B4-BE49-F238E27FC236}">
                    <a16:creationId xmlns:a16="http://schemas.microsoft.com/office/drawing/2014/main" id="{CA4C1A9A-183B-D523-EE90-52A361F5C29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934336" y="1884165"/>
                <a:ext cx="5046798" cy="2920127"/>
              </a:xfrm>
              <a:prstGeom prst="rect">
                <a:avLst/>
              </a:prstGeom>
            </p:spPr>
          </p:pic>
          <p:sp>
            <p:nvSpPr>
              <p:cNvPr id="24" name="TextBox 23">
                <a:extLst>
                  <a:ext uri="{FF2B5EF4-FFF2-40B4-BE49-F238E27FC236}">
                    <a16:creationId xmlns:a16="http://schemas.microsoft.com/office/drawing/2014/main" id="{D817336D-B8FC-F50E-03BD-D0FF4DA0D52A}"/>
                  </a:ext>
                </a:extLst>
              </p:cNvPr>
              <p:cNvSpPr txBox="1"/>
              <p:nvPr/>
            </p:nvSpPr>
            <p:spPr>
              <a:xfrm>
                <a:off x="4487672" y="4804291"/>
                <a:ext cx="2611568" cy="295076"/>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nl-BE" sz="14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ER-</a:t>
                </a:r>
                <a:r>
                  <a:rPr kumimoji="0" lang="nl-BE" sz="1400" b="0" i="0" u="none" strike="noStrike" kern="1200" cap="none" spc="0" normalizeH="0" baseline="0" noProof="0" dirty="0" err="1">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positive</a:t>
                </a:r>
                <a:endParaRPr kumimoji="0" lang="nl-BE" sz="14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 name="TextBox 24">
                <a:extLst>
                  <a:ext uri="{FF2B5EF4-FFF2-40B4-BE49-F238E27FC236}">
                    <a16:creationId xmlns:a16="http://schemas.microsoft.com/office/drawing/2014/main" id="{5D9A0E21-1CA7-6DBE-CF18-9A3A1EB588E3}"/>
                  </a:ext>
                </a:extLst>
              </p:cNvPr>
              <p:cNvSpPr txBox="1"/>
              <p:nvPr/>
            </p:nvSpPr>
            <p:spPr>
              <a:xfrm>
                <a:off x="7652576" y="4819615"/>
                <a:ext cx="1122339" cy="295076"/>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nl-BE" sz="14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ER-</a:t>
                </a:r>
                <a:r>
                  <a:rPr kumimoji="0" lang="nl-BE" sz="1400" b="0" i="0" u="none" strike="noStrike" kern="1200" cap="none" spc="0" normalizeH="0" baseline="0" noProof="0" dirty="0" err="1">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negative</a:t>
                </a:r>
                <a:endParaRPr kumimoji="0" lang="nl-BE" sz="14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6" name="TextBox 25">
                <a:extLst>
                  <a:ext uri="{FF2B5EF4-FFF2-40B4-BE49-F238E27FC236}">
                    <a16:creationId xmlns:a16="http://schemas.microsoft.com/office/drawing/2014/main" id="{1EF43790-E2F6-1476-EED4-D4649232BF35}"/>
                  </a:ext>
                </a:extLst>
              </p:cNvPr>
              <p:cNvSpPr txBox="1"/>
              <p:nvPr/>
            </p:nvSpPr>
            <p:spPr>
              <a:xfrm rot="16200000">
                <a:off x="2284121" y="3157147"/>
                <a:ext cx="3016480" cy="27780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nl-BE" sz="1467" b="0" i="0" u="none" strike="noStrike" kern="1200" cap="none" spc="0" normalizeH="0" baseline="0" noProof="0" dirty="0" err="1">
                    <a:ln>
                      <a:noFill/>
                    </a:ln>
                    <a:solidFill>
                      <a:srgbClr val="2D4755"/>
                    </a:solidFill>
                    <a:effectLst/>
                    <a:uLnTx/>
                    <a:uFillTx/>
                    <a:latin typeface="Arial" panose="020B0604020202020204" pitchFamily="34" charset="0"/>
                    <a:ea typeface="MS PGothic" panose="020B0600070205080204" pitchFamily="34" charset="-128"/>
                    <a:cs typeface="Arial" panose="020B0604020202020204" pitchFamily="34" charset="0"/>
                  </a:rPr>
                  <a:t>Lesions</a:t>
                </a:r>
                <a:r>
                  <a:rPr kumimoji="0" lang="nl-BE" sz="1467" b="0" i="0" u="none" strike="noStrike" kern="1200" cap="none" spc="0" normalizeH="0" baseline="0" noProof="0" dirty="0">
                    <a:ln>
                      <a:noFill/>
                    </a:ln>
                    <a:solidFill>
                      <a:srgbClr val="2D4755"/>
                    </a:solidFill>
                    <a:effectLst/>
                    <a:uLnTx/>
                    <a:uFillTx/>
                    <a:latin typeface="Arial" panose="020B0604020202020204" pitchFamily="34" charset="0"/>
                    <a:ea typeface="MS PGothic" panose="020B0600070205080204" pitchFamily="34" charset="-128"/>
                    <a:cs typeface="Arial" panose="020B0604020202020204" pitchFamily="34" charset="0"/>
                  </a:rPr>
                  <a:t> per </a:t>
                </a:r>
                <a:r>
                  <a:rPr kumimoji="0" lang="nl-BE" sz="1467" b="0" i="0" u="none" strike="noStrike" kern="1200" cap="none" spc="0" normalizeH="0" baseline="0" noProof="0" dirty="0" err="1">
                    <a:ln>
                      <a:noFill/>
                    </a:ln>
                    <a:solidFill>
                      <a:srgbClr val="2D4755"/>
                    </a:solidFill>
                    <a:effectLst/>
                    <a:uLnTx/>
                    <a:uFillTx/>
                    <a:latin typeface="Arial" panose="020B0604020202020204" pitchFamily="34" charset="0"/>
                    <a:ea typeface="MS PGothic" panose="020B0600070205080204" pitchFamily="34" charset="-128"/>
                    <a:cs typeface="Arial" panose="020B0604020202020204" pitchFamily="34" charset="0"/>
                  </a:rPr>
                  <a:t>patient</a:t>
                </a:r>
                <a:endParaRPr kumimoji="0" lang="nl-BE" sz="1467" b="0" i="0" u="none" strike="noStrike" kern="1200" cap="none" spc="0" normalizeH="0" baseline="0" noProof="0" dirty="0">
                  <a:ln>
                    <a:noFill/>
                  </a:ln>
                  <a:solidFill>
                    <a:srgbClr val="2D4755"/>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27" name="Graphic 26">
                <a:extLst>
                  <a:ext uri="{FF2B5EF4-FFF2-40B4-BE49-F238E27FC236}">
                    <a16:creationId xmlns:a16="http://schemas.microsoft.com/office/drawing/2014/main" id="{D6FA0924-F2CD-EC39-1853-68D0C930BC1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119617" y="1919633"/>
                <a:ext cx="1649882" cy="1152001"/>
              </a:xfrm>
              <a:prstGeom prst="rect">
                <a:avLst/>
              </a:prstGeom>
            </p:spPr>
          </p:pic>
        </p:grpSp>
      </p:grpSp>
      <p:sp>
        <p:nvSpPr>
          <p:cNvPr id="29" name="Text Placeholder 6">
            <a:extLst>
              <a:ext uri="{FF2B5EF4-FFF2-40B4-BE49-F238E27FC236}">
                <a16:creationId xmlns:a16="http://schemas.microsoft.com/office/drawing/2014/main" id="{D75EE455-A75B-F8EE-C624-7C4701BC3CA1}"/>
              </a:ext>
            </a:extLst>
          </p:cNvPr>
          <p:cNvSpPr txBox="1">
            <a:spLocks/>
          </p:cNvSpPr>
          <p:nvPr/>
        </p:nvSpPr>
        <p:spPr>
          <a:xfrm>
            <a:off x="0" y="6016413"/>
            <a:ext cx="9729787" cy="636184"/>
          </a:xfrm>
          <a:prstGeom prst="rect">
            <a:avLst/>
          </a:prstGeom>
        </p:spPr>
        <p:txBody>
          <a:bodyPr vert="horz" lIns="121920" tIns="60960" rIns="121920" bIns="60960" rtlCol="0" anchor="b" anchorCtr="0">
            <a:noAutofit/>
          </a:bodyPr>
          <a:lstStyle>
            <a:lvl1pPr marL="171450" indent="-171450" algn="l" defTabSz="685800" rtl="0" eaLnBrk="1" latinLnBrk="0" hangingPunct="1">
              <a:lnSpc>
                <a:spcPct val="100000"/>
              </a:lnSpc>
              <a:spcBef>
                <a:spcPts val="0"/>
              </a:spcBef>
              <a:spcAft>
                <a:spcPts val="0"/>
              </a:spcAft>
              <a:buFont typeface="Arial" panose="020B0604020202020204" pitchFamily="34" charset="0"/>
              <a:buNone/>
              <a:defRPr sz="800" kern="1200">
                <a:solidFill>
                  <a:schemeClr val="tx1"/>
                </a:solidFill>
                <a:latin typeface="+mn-lt"/>
                <a:ea typeface="+mn-ea"/>
                <a:cs typeface="+mn-cs"/>
              </a:defRPr>
            </a:lvl1pPr>
            <a:lvl2pPr marL="345600" marR="0" indent="-171450" algn="l" defTabSz="685800" rtl="0" eaLnBrk="1" fontAlgn="auto" latinLnBrk="0" hangingPunct="1">
              <a:lnSpc>
                <a:spcPct val="100000"/>
              </a:lnSpc>
              <a:spcBef>
                <a:spcPts val="0"/>
              </a:spcBef>
              <a:spcAft>
                <a:spcPts val="600"/>
              </a:spcAft>
              <a:buClrTx/>
              <a:buSzPct val="100000"/>
              <a:buFont typeface="Arial" panose="020B0604020202020204" pitchFamily="34" charset="0"/>
              <a:buChar char="•"/>
              <a:tabLst/>
              <a:defRPr lang="en-US" sz="1200" kern="1200" dirty="0">
                <a:solidFill>
                  <a:schemeClr val="tx1"/>
                </a:solidFill>
                <a:latin typeface="+mn-lt"/>
                <a:ea typeface="+mn-ea"/>
                <a:cs typeface="+mn-cs"/>
              </a:defRPr>
            </a:lvl2pPr>
            <a:lvl3pPr marL="518400" indent="-171450" algn="l" defTabSz="685800" rtl="0" eaLnBrk="1" latinLnBrk="0" hangingPunct="1">
              <a:lnSpc>
                <a:spcPct val="100000"/>
              </a:lnSpc>
              <a:spcBef>
                <a:spcPts val="0"/>
              </a:spcBef>
              <a:spcAft>
                <a:spcPts val="600"/>
              </a:spcAft>
              <a:buClrTx/>
              <a:buSzPct val="100000"/>
              <a:buFont typeface="Arial" panose="020B0604020202020204" pitchFamily="34" charset="0"/>
              <a:buChar char="•"/>
              <a:defRPr sz="1050" kern="1200">
                <a:solidFill>
                  <a:schemeClr val="tx1"/>
                </a:solidFill>
                <a:latin typeface="+mn-lt"/>
                <a:ea typeface="+mn-ea"/>
                <a:cs typeface="+mn-cs"/>
              </a:defRPr>
            </a:lvl3pPr>
            <a:lvl4pPr marL="691200" indent="-171450" algn="l" defTabSz="685800" rtl="0" eaLnBrk="1" latinLnBrk="0" hangingPunct="1">
              <a:lnSpc>
                <a:spcPct val="100000"/>
              </a:lnSpc>
              <a:spcBef>
                <a:spcPts val="0"/>
              </a:spcBef>
              <a:spcAft>
                <a:spcPts val="600"/>
              </a:spcAft>
              <a:buClrTx/>
              <a:buSzPct val="100000"/>
              <a:buFont typeface="Arial" panose="020B0604020202020204" pitchFamily="34" charset="0"/>
              <a:buChar char="•"/>
              <a:defRPr lang="en-US" sz="900" kern="1200" dirty="0" smtClean="0">
                <a:solidFill>
                  <a:schemeClr val="tx1"/>
                </a:solidFill>
                <a:latin typeface="+mn-lt"/>
                <a:ea typeface="+mn-ea"/>
                <a:cs typeface="+mn-cs"/>
              </a:defRPr>
            </a:lvl4pPr>
            <a:lvl5pPr marL="864000" indent="-171450" algn="l" defTabSz="685800" rtl="0" eaLnBrk="1" latinLnBrk="0" hangingPunct="1">
              <a:lnSpc>
                <a:spcPct val="100000"/>
              </a:lnSpc>
              <a:spcBef>
                <a:spcPts val="0"/>
              </a:spcBef>
              <a:spcAft>
                <a:spcPts val="600"/>
              </a:spcAft>
              <a:buClrTx/>
              <a:buSzPct val="100000"/>
              <a:buFont typeface="Arial" panose="020B0604020202020204" pitchFamily="34" charset="0"/>
              <a:buChar char="•"/>
              <a:defRPr sz="825"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8594" marR="0" lvl="0" indent="-228594"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1600" b="0" i="0" u="none" strike="noStrike" kern="1200" cap="none" spc="0" normalizeH="0" baseline="0" noProof="0" dirty="0" err="1">
                <a:ln>
                  <a:noFill/>
                </a:ln>
                <a:solidFill>
                  <a:srgbClr val="000000"/>
                </a:solidFill>
                <a:effectLst/>
                <a:uLnTx/>
                <a:uFillTx/>
                <a:latin typeface="Calibri"/>
                <a:ea typeface="+mn-ea"/>
                <a:cs typeface="+mn-cs"/>
              </a:rPr>
              <a:t>Geukens</a:t>
            </a:r>
            <a:r>
              <a:rPr kumimoji="0" lang="en-GB" sz="1600" b="0" i="0" u="none" strike="noStrike" kern="1200" cap="none" spc="0" normalizeH="0" baseline="0" noProof="0" dirty="0">
                <a:ln>
                  <a:noFill/>
                </a:ln>
                <a:solidFill>
                  <a:srgbClr val="000000"/>
                </a:solidFill>
                <a:effectLst/>
                <a:uLnTx/>
                <a:uFillTx/>
                <a:latin typeface="Calibri"/>
                <a:ea typeface="+mn-ea"/>
                <a:cs typeface="+mn-cs"/>
              </a:rPr>
              <a:t> T, et al. </a:t>
            </a:r>
            <a:r>
              <a:rPr kumimoji="0" lang="en-GB" sz="1600" b="0" i="1" u="none" strike="noStrike" kern="1200" cap="none" spc="0" normalizeH="0" baseline="0" noProof="0" dirty="0" err="1">
                <a:ln>
                  <a:noFill/>
                </a:ln>
                <a:solidFill>
                  <a:srgbClr val="000000"/>
                </a:solidFill>
                <a:effectLst/>
                <a:uLnTx/>
                <a:uFillTx/>
                <a:latin typeface="Calibri"/>
                <a:ea typeface="+mn-ea"/>
                <a:cs typeface="+mn-cs"/>
              </a:rPr>
              <a:t>Eur</a:t>
            </a:r>
            <a:r>
              <a:rPr kumimoji="0" lang="en-GB" sz="1600" b="0" i="1" u="none" strike="noStrike" kern="1200" cap="none" spc="0" normalizeH="0" baseline="0" noProof="0" dirty="0">
                <a:ln>
                  <a:noFill/>
                </a:ln>
                <a:solidFill>
                  <a:srgbClr val="000000"/>
                </a:solidFill>
                <a:effectLst/>
                <a:uLnTx/>
                <a:uFillTx/>
                <a:latin typeface="Calibri"/>
                <a:ea typeface="+mn-ea"/>
                <a:cs typeface="+mn-cs"/>
              </a:rPr>
              <a:t> J Cancer </a:t>
            </a:r>
            <a:r>
              <a:rPr kumimoji="0" lang="en-GB" sz="1600" b="0" i="0" u="none" strike="noStrike" kern="1200" cap="none" spc="0" normalizeH="0" baseline="0" noProof="0" dirty="0">
                <a:ln>
                  <a:noFill/>
                </a:ln>
                <a:solidFill>
                  <a:srgbClr val="000000"/>
                </a:solidFill>
                <a:effectLst/>
                <a:uLnTx/>
                <a:uFillTx/>
                <a:latin typeface="Calibri"/>
                <a:ea typeface="+mn-ea"/>
                <a:cs typeface="+mn-cs"/>
              </a:rPr>
              <a:t>2023; 188:152-160.</a:t>
            </a:r>
          </a:p>
        </p:txBody>
      </p:sp>
    </p:spTree>
    <p:extLst>
      <p:ext uri="{BB962C8B-B14F-4D97-AF65-F5344CB8AC3E}">
        <p14:creationId xmlns:p14="http://schemas.microsoft.com/office/powerpoint/2010/main" val="76730515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4E6444B-5398-C224-112C-4069B641D6C0}"/>
              </a:ext>
            </a:extLst>
          </p:cNvPr>
          <p:cNvSpPr>
            <a:spLocks noGrp="1"/>
          </p:cNvSpPr>
          <p:nvPr>
            <p:ph type="title"/>
          </p:nvPr>
        </p:nvSpPr>
        <p:spPr>
          <a:xfrm>
            <a:off x="531437" y="101129"/>
            <a:ext cx="11368673" cy="672000"/>
          </a:xfrm>
        </p:spPr>
        <p:txBody>
          <a:bodyPr/>
          <a:lstStyle/>
          <a:p>
            <a:r>
              <a:rPr lang="en-US" dirty="0">
                <a:solidFill>
                  <a:srgbClr val="002E51"/>
                </a:solidFill>
              </a:rPr>
              <a:t>DESTINY-Breast15 Study Design: Unanswered Questions</a:t>
            </a:r>
          </a:p>
        </p:txBody>
      </p:sp>
      <p:sp>
        <p:nvSpPr>
          <p:cNvPr id="2" name="TextBox 1">
            <a:extLst>
              <a:ext uri="{FF2B5EF4-FFF2-40B4-BE49-F238E27FC236}">
                <a16:creationId xmlns:a16="http://schemas.microsoft.com/office/drawing/2014/main" id="{09CA7468-DA5D-E989-0A1E-3FF6E1344BE4}"/>
              </a:ext>
            </a:extLst>
          </p:cNvPr>
          <p:cNvSpPr txBox="1"/>
          <p:nvPr/>
        </p:nvSpPr>
        <p:spPr>
          <a:xfrm>
            <a:off x="411663" y="938598"/>
            <a:ext cx="4228591" cy="4537396"/>
          </a:xfrm>
          <a:prstGeom prst="rect">
            <a:avLst/>
          </a:prstGeom>
          <a:solidFill>
            <a:srgbClr val="EBF9FC"/>
          </a:solidFill>
          <a:ln w="28575">
            <a:noFill/>
          </a:ln>
        </p:spPr>
        <p:txBody>
          <a:bodyPr wrap="square" rtlCol="0">
            <a:spAutoFit/>
          </a:bodyPr>
          <a:lstStyle/>
          <a:p>
            <a:pPr marL="0" marR="0" lvl="0" indent="0" algn="l" defTabSz="913532" rtl="0" eaLnBrk="1" fontAlgn="base" latinLnBrk="0" hangingPunct="1">
              <a:lnSpc>
                <a:spcPct val="100000"/>
              </a:lnSpc>
              <a:spcBef>
                <a:spcPct val="0"/>
              </a:spcBef>
              <a:spcAft>
                <a:spcPts val="200"/>
              </a:spcAft>
              <a:buClrTx/>
              <a:buSzTx/>
              <a:buFontTx/>
              <a:buNone/>
              <a:tabLst/>
              <a:defRPr/>
            </a:pPr>
            <a:r>
              <a:rPr kumimoji="0" lang="en-US" sz="1599" b="1" i="0" u="none" strike="noStrike" kern="1200" cap="none" spc="0" normalizeH="0" baseline="0" noProof="0" dirty="0">
                <a:ln>
                  <a:noFill/>
                </a:ln>
                <a:solidFill>
                  <a:srgbClr val="002E51"/>
                </a:solidFill>
                <a:effectLst/>
                <a:uLnTx/>
                <a:uFillTx/>
                <a:latin typeface="Arial" charset="0"/>
                <a:ea typeface="ＭＳ Ｐゴシック" charset="0"/>
                <a:cs typeface="Arial" charset="0"/>
              </a:rPr>
              <a:t>Patient Population</a:t>
            </a:r>
          </a:p>
          <a:p>
            <a:pPr marL="0" marR="0" lvl="0" indent="0" algn="l" defTabSz="913509" rtl="0" eaLnBrk="1" fontAlgn="base" latinLnBrk="0" hangingPunct="1">
              <a:lnSpc>
                <a:spcPct val="100000"/>
              </a:lnSpc>
              <a:spcBef>
                <a:spcPts val="0"/>
              </a:spcBef>
              <a:spcAft>
                <a:spcPts val="200"/>
              </a:spcAft>
              <a:buClr>
                <a:srgbClr val="00B0F0"/>
              </a:buClr>
              <a:buSzTx/>
              <a:buFontTx/>
              <a:buNone/>
              <a:tabLst/>
              <a:defRPr/>
            </a:pPr>
            <a:r>
              <a:rPr kumimoji="0" lang="en-GB" sz="1399" b="1" i="0" u="none" strike="noStrike" kern="1200" cap="none" spc="0" normalizeH="0" baseline="0" noProof="0" dirty="0">
                <a:ln>
                  <a:noFill/>
                </a:ln>
                <a:solidFill>
                  <a:srgbClr val="002E51"/>
                </a:solidFill>
                <a:effectLst/>
                <a:uLnTx/>
                <a:uFillTx/>
                <a:latin typeface="Arial"/>
                <a:ea typeface="+mn-lt"/>
                <a:cs typeface="Arial"/>
              </a:rPr>
              <a:t>All Patients: </a:t>
            </a:r>
          </a:p>
          <a:p>
            <a:pPr marL="364769" marR="0" lvl="1" indent="-182386" algn="l" defTabSz="913532" rtl="0" eaLnBrk="1" fontAlgn="base" latinLnBrk="0" hangingPunct="1">
              <a:lnSpc>
                <a:spcPct val="100000"/>
              </a:lnSpc>
              <a:spcBef>
                <a:spcPct val="0"/>
              </a:spcBef>
              <a:spcAft>
                <a:spcPts val="200"/>
              </a:spcAft>
              <a:buClr>
                <a:srgbClr val="00B0F0"/>
              </a:buClr>
              <a:buSzTx/>
              <a:buFont typeface="Arial" panose="020B0604020202020204" pitchFamily="34" charset="0"/>
              <a:buChar char="•"/>
              <a:tabLst/>
              <a:defRPr/>
            </a:pPr>
            <a:r>
              <a:rPr kumimoji="0" lang="en-GB" sz="1399" b="0" i="0" u="none" strike="noStrike" kern="1200" cap="none" spc="0" normalizeH="0" baseline="0" noProof="0" dirty="0" err="1">
                <a:ln>
                  <a:noFill/>
                </a:ln>
                <a:solidFill>
                  <a:srgbClr val="002E51"/>
                </a:solidFill>
                <a:effectLst/>
                <a:uLnTx/>
                <a:uFillTx/>
                <a:latin typeface="Arial"/>
                <a:ea typeface="+mn-lt"/>
                <a:cs typeface="Arial"/>
              </a:rPr>
              <a:t>mBC</a:t>
            </a:r>
            <a:r>
              <a:rPr kumimoji="0" lang="en-GB" sz="1399" b="0" i="0" u="none" strike="noStrike" kern="1200" cap="none" spc="0" normalizeH="0" baseline="0" noProof="0" dirty="0">
                <a:ln>
                  <a:noFill/>
                </a:ln>
                <a:solidFill>
                  <a:srgbClr val="002E51"/>
                </a:solidFill>
                <a:effectLst/>
                <a:uLnTx/>
                <a:uFillTx/>
                <a:latin typeface="Arial"/>
                <a:ea typeface="+mn-lt"/>
                <a:cs typeface="Arial"/>
              </a:rPr>
              <a:t> </a:t>
            </a:r>
          </a:p>
          <a:p>
            <a:pPr marL="364769" marR="0" lvl="1" indent="-182386" algn="l" defTabSz="913532" rtl="0" eaLnBrk="1" fontAlgn="base" latinLnBrk="0" hangingPunct="1">
              <a:lnSpc>
                <a:spcPct val="100000"/>
              </a:lnSpc>
              <a:spcBef>
                <a:spcPct val="0"/>
              </a:spcBef>
              <a:spcAft>
                <a:spcPts val="200"/>
              </a:spcAft>
              <a:buClr>
                <a:srgbClr val="00B0F0"/>
              </a:buClr>
              <a:buSzTx/>
              <a:buFont typeface="Arial" panose="020B0604020202020204" pitchFamily="34" charset="0"/>
              <a:buChar char="•"/>
              <a:tabLst/>
              <a:defRPr/>
            </a:pPr>
            <a:r>
              <a:rPr kumimoji="0" lang="en-GB" sz="1399" b="0" i="0" u="none" strike="noStrike" kern="1200" cap="none" spc="0" normalizeH="0" baseline="0" noProof="0" dirty="0">
                <a:ln>
                  <a:noFill/>
                </a:ln>
                <a:solidFill>
                  <a:srgbClr val="002E51"/>
                </a:solidFill>
                <a:effectLst/>
                <a:uLnTx/>
                <a:uFillTx/>
                <a:latin typeface="Arial"/>
                <a:ea typeface="+mn-lt"/>
                <a:cs typeface="Arial"/>
              </a:rPr>
              <a:t>HER2 status </a:t>
            </a:r>
          </a:p>
          <a:p>
            <a:pPr marL="715264" marR="0" lvl="2" indent="-182386" algn="l" defTabSz="913532" rtl="0" eaLnBrk="1" fontAlgn="base" latinLnBrk="0" hangingPunct="1">
              <a:lnSpc>
                <a:spcPct val="100000"/>
              </a:lnSpc>
              <a:spcBef>
                <a:spcPct val="0"/>
              </a:spcBef>
              <a:spcAft>
                <a:spcPts val="200"/>
              </a:spcAft>
              <a:buClr>
                <a:srgbClr val="00B0F0"/>
              </a:buClr>
              <a:buSzTx/>
              <a:buFont typeface="Arial" panose="020B0604020202020204" pitchFamily="34" charset="0"/>
              <a:buChar char="•"/>
              <a:tabLst/>
              <a:defRPr/>
            </a:pPr>
            <a:r>
              <a:rPr kumimoji="0" lang="en-GB" sz="1399" b="0" i="0" u="none" strike="noStrike" kern="1200" cap="none" spc="0" normalizeH="0" baseline="0" noProof="0" dirty="0">
                <a:ln>
                  <a:noFill/>
                </a:ln>
                <a:solidFill>
                  <a:srgbClr val="002E51"/>
                </a:solidFill>
                <a:effectLst/>
                <a:uLnTx/>
                <a:uFillTx/>
                <a:latin typeface="Arial"/>
                <a:ea typeface="+mn-lt"/>
                <a:cs typeface="Arial"/>
              </a:rPr>
              <a:t>IHC 0 </a:t>
            </a:r>
          </a:p>
          <a:p>
            <a:pPr marL="715264" marR="0" lvl="2" indent="-182386" algn="l" defTabSz="913532" rtl="0" eaLnBrk="1" fontAlgn="base" latinLnBrk="0" hangingPunct="1">
              <a:lnSpc>
                <a:spcPct val="100000"/>
              </a:lnSpc>
              <a:spcBef>
                <a:spcPct val="0"/>
              </a:spcBef>
              <a:spcAft>
                <a:spcPts val="200"/>
              </a:spcAft>
              <a:buClr>
                <a:srgbClr val="00B0F0"/>
              </a:buClr>
              <a:buSzTx/>
              <a:buFont typeface="Arial" panose="020B0604020202020204" pitchFamily="34" charset="0"/>
              <a:buChar char="•"/>
              <a:tabLst/>
              <a:defRPr/>
            </a:pPr>
            <a:r>
              <a:rPr kumimoji="0" lang="en-GB" sz="1399" b="0" i="0" u="none" strike="noStrike" kern="1200" cap="none" spc="0" normalizeH="0" baseline="0" noProof="0" dirty="0">
                <a:ln>
                  <a:noFill/>
                </a:ln>
                <a:solidFill>
                  <a:srgbClr val="002E51"/>
                </a:solidFill>
                <a:effectLst/>
                <a:uLnTx/>
                <a:uFillTx/>
                <a:latin typeface="Arial"/>
                <a:ea typeface="+mn-lt"/>
                <a:cs typeface="Arial"/>
              </a:rPr>
              <a:t>HER2-low: IHC 1+; IHC 2+/ISH–</a:t>
            </a:r>
          </a:p>
          <a:p>
            <a:pPr marL="364769" marR="0" lvl="1" indent="-182386" algn="l" defTabSz="913532" rtl="0" eaLnBrk="1" fontAlgn="base" latinLnBrk="0" hangingPunct="1">
              <a:lnSpc>
                <a:spcPct val="100000"/>
              </a:lnSpc>
              <a:spcBef>
                <a:spcPct val="0"/>
              </a:spcBef>
              <a:spcAft>
                <a:spcPts val="200"/>
              </a:spcAft>
              <a:buClr>
                <a:srgbClr val="00B0F0"/>
              </a:buClr>
              <a:buSzTx/>
              <a:buFont typeface="Arial" panose="020B0604020202020204" pitchFamily="34" charset="0"/>
              <a:buChar char="•"/>
              <a:tabLst/>
              <a:defRPr/>
            </a:pPr>
            <a:r>
              <a:rPr kumimoji="0" lang="en-US" sz="1399" b="0" i="0" u="none" strike="noStrike" kern="1200" cap="none" spc="0" normalizeH="0" baseline="0" noProof="0" dirty="0">
                <a:ln>
                  <a:noFill/>
                </a:ln>
                <a:solidFill>
                  <a:srgbClr val="002E51"/>
                </a:solidFill>
                <a:effectLst/>
                <a:uLnTx/>
                <a:uFillTx/>
                <a:latin typeface="Arial"/>
                <a:ea typeface="+mn-lt"/>
                <a:cs typeface="Arial"/>
              </a:rPr>
              <a:t>Up to 2 </a:t>
            </a:r>
            <a:r>
              <a:rPr kumimoji="0" lang="en-US" sz="1399" b="0" i="0" u="none" strike="noStrike" kern="1200" cap="none" spc="0" normalizeH="0" baseline="0" noProof="0" dirty="0" err="1">
                <a:ln>
                  <a:noFill/>
                </a:ln>
                <a:solidFill>
                  <a:srgbClr val="002E51"/>
                </a:solidFill>
                <a:effectLst/>
                <a:uLnTx/>
                <a:uFillTx/>
                <a:latin typeface="Arial"/>
                <a:ea typeface="+mn-lt"/>
                <a:cs typeface="Arial"/>
              </a:rPr>
              <a:t>pLOT</a:t>
            </a:r>
            <a:r>
              <a:rPr kumimoji="0" lang="en-US" sz="1399" b="0" i="0" u="none" strike="noStrike" kern="1200" cap="none" spc="0" normalizeH="0" baseline="0" noProof="0" dirty="0">
                <a:ln>
                  <a:noFill/>
                </a:ln>
                <a:solidFill>
                  <a:srgbClr val="002E51"/>
                </a:solidFill>
                <a:effectLst/>
                <a:uLnTx/>
                <a:uFillTx/>
                <a:latin typeface="Arial"/>
                <a:ea typeface="+mn-lt"/>
                <a:cs typeface="Arial"/>
              </a:rPr>
              <a:t> in metastatic setting</a:t>
            </a:r>
            <a:endParaRPr kumimoji="0" lang="en-GB" sz="1399" b="0" i="0" u="none" strike="noStrike" kern="1200" cap="none" spc="0" normalizeH="0" baseline="0" noProof="0" dirty="0">
              <a:ln>
                <a:noFill/>
              </a:ln>
              <a:solidFill>
                <a:srgbClr val="002E51"/>
              </a:solidFill>
              <a:effectLst/>
              <a:uLnTx/>
              <a:uFillTx/>
              <a:latin typeface="Arial"/>
              <a:ea typeface="+mn-lt"/>
              <a:cs typeface="Arial"/>
            </a:endParaRPr>
          </a:p>
          <a:p>
            <a:pPr marL="364769" marR="0" lvl="1" indent="-182386" algn="l" defTabSz="913532" rtl="0" eaLnBrk="1" fontAlgn="base" latinLnBrk="0" hangingPunct="1">
              <a:lnSpc>
                <a:spcPct val="100000"/>
              </a:lnSpc>
              <a:spcBef>
                <a:spcPct val="0"/>
              </a:spcBef>
              <a:spcAft>
                <a:spcPts val="200"/>
              </a:spcAft>
              <a:buClr>
                <a:srgbClr val="00B0F0"/>
              </a:buClr>
              <a:buSzTx/>
              <a:buFont typeface="Arial" panose="020B0604020202020204" pitchFamily="34" charset="0"/>
              <a:buChar char="•"/>
              <a:tabLst/>
              <a:defRPr/>
            </a:pPr>
            <a:r>
              <a:rPr kumimoji="0" lang="en-GB" sz="1399" b="0" i="0" u="none" strike="noStrike" kern="1200" cap="none" spc="0" normalizeH="0" baseline="0" noProof="0" dirty="0">
                <a:ln>
                  <a:noFill/>
                </a:ln>
                <a:solidFill>
                  <a:srgbClr val="002E51"/>
                </a:solidFill>
                <a:effectLst/>
                <a:uLnTx/>
                <a:uFillTx/>
                <a:latin typeface="Arial"/>
                <a:ea typeface="+mn-lt"/>
                <a:cs typeface="Arial"/>
              </a:rPr>
              <a:t>Inclusion to ensure ethnic diverse population</a:t>
            </a:r>
          </a:p>
          <a:p>
            <a:pPr marL="0" marR="0" lvl="0" indent="0" algn="l" defTabSz="913532" rtl="0" eaLnBrk="1" fontAlgn="base" latinLnBrk="0" hangingPunct="1">
              <a:lnSpc>
                <a:spcPct val="100000"/>
              </a:lnSpc>
              <a:spcBef>
                <a:spcPts val="799"/>
              </a:spcBef>
              <a:spcAft>
                <a:spcPts val="200"/>
              </a:spcAft>
              <a:buClrTx/>
              <a:buSzTx/>
              <a:buFontTx/>
              <a:buNone/>
              <a:tabLst>
                <a:tab pos="456756" algn="l"/>
              </a:tabLst>
              <a:defRPr/>
            </a:pPr>
            <a:r>
              <a:rPr kumimoji="0" lang="en-GB" sz="1399" b="1" i="0" u="none" strike="noStrike" kern="1200" cap="none" spc="0" normalizeH="0" baseline="0" noProof="0" dirty="0">
                <a:ln>
                  <a:noFill/>
                </a:ln>
                <a:solidFill>
                  <a:srgbClr val="002E51"/>
                </a:solidFill>
                <a:effectLst/>
                <a:uLnTx/>
                <a:uFillTx/>
                <a:latin typeface="Arial"/>
                <a:ea typeface="+mn-lt"/>
                <a:cs typeface="Arial"/>
              </a:rPr>
              <a:t>HR+ (Early Progressors) = Cohort 3</a:t>
            </a:r>
          </a:p>
          <a:p>
            <a:pPr marL="364769" marR="0" lvl="1" indent="-182386" algn="l" defTabSz="913532" rtl="0" eaLnBrk="1" fontAlgn="base" latinLnBrk="0" hangingPunct="1">
              <a:lnSpc>
                <a:spcPct val="100000"/>
              </a:lnSpc>
              <a:spcBef>
                <a:spcPct val="0"/>
              </a:spcBef>
              <a:spcAft>
                <a:spcPts val="200"/>
              </a:spcAft>
              <a:buClr>
                <a:srgbClr val="00B0F0"/>
              </a:buClr>
              <a:buSzTx/>
              <a:buFont typeface="Arial" panose="020B0604020202020204" pitchFamily="34" charset="0"/>
              <a:buChar char="•"/>
              <a:tabLst>
                <a:tab pos="913509" algn="l"/>
              </a:tabLst>
              <a:defRPr/>
            </a:pPr>
            <a:r>
              <a:rPr kumimoji="0" lang="en-GB" sz="1399" b="0" i="0" u="none" strike="noStrike" kern="1200" cap="none" spc="0" normalizeH="0" baseline="0" noProof="0" dirty="0">
                <a:ln>
                  <a:noFill/>
                </a:ln>
                <a:solidFill>
                  <a:srgbClr val="002E51"/>
                </a:solidFill>
                <a:effectLst/>
                <a:uLnTx/>
                <a:uFillTx/>
                <a:latin typeface="Arial"/>
                <a:ea typeface="+mn-lt"/>
                <a:cs typeface="Arial"/>
              </a:rPr>
              <a:t>Recurrent disease &lt;2 years from initiation </a:t>
            </a:r>
            <a:br>
              <a:rPr kumimoji="0" lang="en-GB" sz="1399" b="0" i="0" u="none" strike="noStrike" kern="1200" cap="none" spc="0" normalizeH="0" baseline="0" noProof="0" dirty="0">
                <a:ln>
                  <a:noFill/>
                </a:ln>
                <a:solidFill>
                  <a:srgbClr val="002E51"/>
                </a:solidFill>
                <a:effectLst/>
                <a:uLnTx/>
                <a:uFillTx/>
                <a:latin typeface="Arial"/>
                <a:ea typeface="+mn-lt"/>
                <a:cs typeface="Arial"/>
              </a:rPr>
            </a:br>
            <a:r>
              <a:rPr kumimoji="0" lang="en-GB" sz="1399" b="0" i="0" u="none" strike="noStrike" kern="1200" cap="none" spc="0" normalizeH="0" baseline="0" noProof="0" dirty="0">
                <a:ln>
                  <a:noFill/>
                </a:ln>
                <a:solidFill>
                  <a:srgbClr val="002E51"/>
                </a:solidFill>
                <a:effectLst/>
                <a:uLnTx/>
                <a:uFillTx/>
                <a:latin typeface="Arial"/>
                <a:ea typeface="+mn-lt"/>
                <a:cs typeface="Arial"/>
              </a:rPr>
              <a:t>of adjuvant endocrine therapy </a:t>
            </a:r>
            <a:r>
              <a:rPr kumimoji="0" lang="en-GB" sz="1399" b="1" i="0" u="none" strike="noStrike" kern="1200" cap="none" spc="0" normalizeH="0" baseline="0" noProof="0" dirty="0">
                <a:ln>
                  <a:noFill/>
                </a:ln>
                <a:solidFill>
                  <a:srgbClr val="002E51"/>
                </a:solidFill>
                <a:effectLst/>
                <a:uLnTx/>
                <a:uFillTx/>
                <a:latin typeface="Arial"/>
                <a:ea typeface="+mn-lt"/>
                <a:cs typeface="Arial"/>
              </a:rPr>
              <a:t>OR</a:t>
            </a:r>
          </a:p>
          <a:p>
            <a:pPr marL="364769" marR="0" lvl="1" indent="-182386" algn="l" defTabSz="913532" rtl="0" eaLnBrk="1" fontAlgn="base" latinLnBrk="0" hangingPunct="1">
              <a:lnSpc>
                <a:spcPct val="100000"/>
              </a:lnSpc>
              <a:spcBef>
                <a:spcPct val="0"/>
              </a:spcBef>
              <a:spcAft>
                <a:spcPts val="200"/>
              </a:spcAft>
              <a:buClr>
                <a:srgbClr val="00B0F0"/>
              </a:buClr>
              <a:buSzTx/>
              <a:buFont typeface="Arial" panose="020B0604020202020204" pitchFamily="34" charset="0"/>
              <a:buChar char="•"/>
              <a:tabLst>
                <a:tab pos="913509" algn="l"/>
              </a:tabLst>
              <a:defRPr/>
            </a:pPr>
            <a:r>
              <a:rPr kumimoji="0" lang="en-GB" sz="1399" b="0" i="0" u="none" strike="noStrike" kern="1200" cap="none" spc="0" normalizeH="0" baseline="0" noProof="0" dirty="0">
                <a:ln>
                  <a:noFill/>
                </a:ln>
                <a:solidFill>
                  <a:srgbClr val="002E51"/>
                </a:solidFill>
                <a:effectLst/>
                <a:uLnTx/>
                <a:uFillTx/>
                <a:latin typeface="Arial"/>
                <a:ea typeface="+mn-lt"/>
                <a:cs typeface="Arial"/>
              </a:rPr>
              <a:t>Progression within 12 months of completion </a:t>
            </a:r>
            <a:br>
              <a:rPr kumimoji="0" lang="en-GB" sz="1399" b="0" i="0" u="none" strike="noStrike" kern="1200" cap="none" spc="0" normalizeH="0" baseline="0" noProof="0" dirty="0">
                <a:ln>
                  <a:noFill/>
                </a:ln>
                <a:solidFill>
                  <a:srgbClr val="002E51"/>
                </a:solidFill>
                <a:effectLst/>
                <a:uLnTx/>
                <a:uFillTx/>
                <a:latin typeface="Arial"/>
                <a:ea typeface="+mn-lt"/>
                <a:cs typeface="Arial"/>
              </a:rPr>
            </a:br>
            <a:r>
              <a:rPr kumimoji="0" lang="en-GB" sz="1399" b="0" i="0" u="none" strike="noStrike" kern="1200" cap="none" spc="0" normalizeH="0" baseline="0" noProof="0" dirty="0">
                <a:ln>
                  <a:noFill/>
                </a:ln>
                <a:solidFill>
                  <a:srgbClr val="002E51"/>
                </a:solidFill>
                <a:effectLst/>
                <a:uLnTx/>
                <a:uFillTx/>
                <a:latin typeface="Arial"/>
                <a:ea typeface="+mn-lt"/>
                <a:cs typeface="Arial"/>
              </a:rPr>
              <a:t>of adjuvant CDK4/6i</a:t>
            </a:r>
          </a:p>
          <a:p>
            <a:pPr marL="364769" marR="0" lvl="1" indent="-182386" algn="l" defTabSz="913532" rtl="0" eaLnBrk="1" fontAlgn="base" latinLnBrk="0" hangingPunct="1">
              <a:lnSpc>
                <a:spcPct val="100000"/>
              </a:lnSpc>
              <a:spcBef>
                <a:spcPct val="0"/>
              </a:spcBef>
              <a:spcAft>
                <a:spcPts val="200"/>
              </a:spcAft>
              <a:buClr>
                <a:srgbClr val="00B0F0"/>
              </a:buClr>
              <a:buSzTx/>
              <a:buFont typeface="Arial" panose="020B0604020202020204" pitchFamily="34" charset="0"/>
              <a:buChar char="•"/>
              <a:tabLst>
                <a:tab pos="913509" algn="l"/>
              </a:tabLst>
              <a:defRPr/>
            </a:pPr>
            <a:r>
              <a:rPr kumimoji="0" lang="en-GB" sz="1399" b="0" i="0" u="none" strike="noStrike" kern="1200" cap="none" spc="0" normalizeH="0" baseline="0" noProof="0" dirty="0">
                <a:ln>
                  <a:noFill/>
                </a:ln>
                <a:solidFill>
                  <a:srgbClr val="002E51"/>
                </a:solidFill>
                <a:effectLst/>
                <a:uLnTx/>
                <a:uFillTx/>
                <a:latin typeface="Arial"/>
                <a:ea typeface="+mn-lt"/>
                <a:cs typeface="Arial"/>
              </a:rPr>
              <a:t>Progression within the first 12 months </a:t>
            </a:r>
            <a:br>
              <a:rPr kumimoji="0" lang="en-GB" sz="1399" b="0" i="0" u="none" strike="noStrike" kern="1200" cap="none" spc="0" normalizeH="0" baseline="0" noProof="0" dirty="0">
                <a:ln>
                  <a:noFill/>
                </a:ln>
                <a:solidFill>
                  <a:srgbClr val="002E51"/>
                </a:solidFill>
                <a:effectLst/>
                <a:uLnTx/>
                <a:uFillTx/>
                <a:latin typeface="Arial"/>
                <a:ea typeface="+mn-lt"/>
                <a:cs typeface="Arial"/>
              </a:rPr>
            </a:br>
            <a:r>
              <a:rPr kumimoji="0" lang="en-GB" sz="1399" b="0" i="0" u="none" strike="noStrike" kern="1200" cap="none" spc="0" normalizeH="0" baseline="0" noProof="0" dirty="0">
                <a:ln>
                  <a:noFill/>
                </a:ln>
                <a:solidFill>
                  <a:srgbClr val="002E51"/>
                </a:solidFill>
                <a:effectLst/>
                <a:uLnTx/>
                <a:uFillTx/>
                <a:latin typeface="Arial"/>
                <a:ea typeface="+mn-lt"/>
                <a:cs typeface="Arial"/>
              </a:rPr>
              <a:t>of CDK4/6i in the first line metastatic setting</a:t>
            </a:r>
          </a:p>
          <a:p>
            <a:pPr marL="0" marR="0" lvl="0" indent="0" algn="l" defTabSz="913509" rtl="0" eaLnBrk="1" fontAlgn="base" latinLnBrk="0" hangingPunct="1">
              <a:lnSpc>
                <a:spcPct val="100000"/>
              </a:lnSpc>
              <a:spcBef>
                <a:spcPts val="799"/>
              </a:spcBef>
              <a:spcAft>
                <a:spcPts val="200"/>
              </a:spcAft>
              <a:buClrTx/>
              <a:buSzTx/>
              <a:buFontTx/>
              <a:buNone/>
              <a:tabLst/>
              <a:defRPr/>
            </a:pPr>
            <a:r>
              <a:rPr kumimoji="0" lang="en-GB" sz="1399" b="1" i="0" u="none" strike="noStrike" kern="1200" cap="none" spc="0" normalizeH="0" baseline="0" noProof="0" dirty="0">
                <a:ln>
                  <a:noFill/>
                </a:ln>
                <a:solidFill>
                  <a:srgbClr val="002E51"/>
                </a:solidFill>
                <a:effectLst/>
                <a:uLnTx/>
                <a:uFillTx/>
                <a:latin typeface="Arial"/>
                <a:ea typeface="+mn-lt"/>
                <a:cs typeface="Arial"/>
              </a:rPr>
              <a:t>HR–</a:t>
            </a:r>
          </a:p>
          <a:p>
            <a:pPr marL="364769" marR="0" lvl="1" indent="-182386" algn="l" defTabSz="913532" rtl="0" eaLnBrk="1" fontAlgn="base" latinLnBrk="0" hangingPunct="1">
              <a:lnSpc>
                <a:spcPct val="100000"/>
              </a:lnSpc>
              <a:spcBef>
                <a:spcPct val="0"/>
              </a:spcBef>
              <a:spcAft>
                <a:spcPts val="200"/>
              </a:spcAft>
              <a:buClr>
                <a:srgbClr val="00B0F0"/>
              </a:buClr>
              <a:buSzPct val="100000"/>
              <a:buFont typeface="Arial" panose="020B0604020202020204" pitchFamily="34" charset="0"/>
              <a:buChar char="•"/>
              <a:tabLst>
                <a:tab pos="913509" algn="l"/>
              </a:tabLst>
              <a:defRPr/>
            </a:pPr>
            <a:r>
              <a:rPr kumimoji="0" lang="en-US" sz="1399" b="0" i="0" u="none" strike="noStrike" kern="1200" cap="none" spc="0" normalizeH="0" baseline="0" noProof="0" dirty="0">
                <a:ln>
                  <a:noFill/>
                </a:ln>
                <a:solidFill>
                  <a:srgbClr val="002E51"/>
                </a:solidFill>
                <a:effectLst/>
                <a:uLnTx/>
                <a:uFillTx/>
                <a:latin typeface="Arial"/>
                <a:ea typeface="+mn-lt"/>
                <a:cs typeface="Arial"/>
              </a:rPr>
              <a:t>2 </a:t>
            </a:r>
            <a:r>
              <a:rPr kumimoji="0" lang="en-US" sz="1399" b="0" i="0" u="none" strike="noStrike" kern="1200" cap="none" spc="0" normalizeH="0" baseline="0" noProof="0" dirty="0" err="1">
                <a:ln>
                  <a:noFill/>
                </a:ln>
                <a:solidFill>
                  <a:srgbClr val="002E51"/>
                </a:solidFill>
                <a:effectLst/>
                <a:uLnTx/>
                <a:uFillTx/>
                <a:latin typeface="Arial"/>
                <a:ea typeface="+mn-lt"/>
                <a:cs typeface="Arial"/>
              </a:rPr>
              <a:t>pLOT</a:t>
            </a:r>
            <a:r>
              <a:rPr kumimoji="0" lang="en-US" sz="1399" b="0" i="0" u="none" strike="noStrike" kern="1200" cap="none" spc="0" normalizeH="0" baseline="0" noProof="0" dirty="0">
                <a:ln>
                  <a:noFill/>
                </a:ln>
                <a:solidFill>
                  <a:srgbClr val="002E51"/>
                </a:solidFill>
                <a:effectLst/>
                <a:uLnTx/>
                <a:uFillTx/>
                <a:latin typeface="Arial"/>
                <a:ea typeface="+mn-lt"/>
                <a:cs typeface="Arial"/>
              </a:rPr>
              <a:t> capped at 25% of cohort and only allowed if one of the lines included SG</a:t>
            </a:r>
            <a:endParaRPr kumimoji="0" lang="en-GB" sz="1399" b="0" i="0" u="none" strike="noStrike" kern="1200" cap="none" spc="0" normalizeH="0" baseline="0" noProof="0" dirty="0">
              <a:ln>
                <a:noFill/>
              </a:ln>
              <a:solidFill>
                <a:srgbClr val="002E51"/>
              </a:solidFill>
              <a:effectLst/>
              <a:uLnTx/>
              <a:uFillTx/>
              <a:latin typeface="Arial"/>
              <a:ea typeface="+mn-lt"/>
              <a:cs typeface="Arial"/>
            </a:endParaRPr>
          </a:p>
        </p:txBody>
      </p:sp>
      <p:cxnSp>
        <p:nvCxnSpPr>
          <p:cNvPr id="6" name="Straight Arrow Connector 5">
            <a:extLst>
              <a:ext uri="{FF2B5EF4-FFF2-40B4-BE49-F238E27FC236}">
                <a16:creationId xmlns:a16="http://schemas.microsoft.com/office/drawing/2014/main" id="{AD9CFCC0-0493-7ED7-BE50-7F51F045B347}"/>
              </a:ext>
            </a:extLst>
          </p:cNvPr>
          <p:cNvCxnSpPr>
            <a:cxnSpLocks/>
            <a:stCxn id="2" idx="3"/>
          </p:cNvCxnSpPr>
          <p:nvPr/>
        </p:nvCxnSpPr>
        <p:spPr>
          <a:xfrm flipV="1">
            <a:off x="4640254" y="1463703"/>
            <a:ext cx="365281" cy="1743593"/>
          </a:xfrm>
          <a:prstGeom prst="straightConnector1">
            <a:avLst/>
          </a:prstGeom>
          <a:ln cap="rnd">
            <a:solidFill>
              <a:srgbClr val="002E51"/>
            </a:solidFill>
            <a:tailEnd type="triangle"/>
          </a:ln>
          <a:effectLst/>
        </p:spPr>
        <p:style>
          <a:lnRef idx="2">
            <a:schemeClr val="accent1"/>
          </a:lnRef>
          <a:fillRef idx="0">
            <a:schemeClr val="accent1"/>
          </a:fillRef>
          <a:effectRef idx="1">
            <a:schemeClr val="accent1"/>
          </a:effectRef>
          <a:fontRef idx="minor">
            <a:schemeClr val="tx1"/>
          </a:fontRef>
        </p:style>
      </p:cxnSp>
      <p:sp>
        <p:nvSpPr>
          <p:cNvPr id="7" name="Rectangle 6">
            <a:extLst>
              <a:ext uri="{FF2B5EF4-FFF2-40B4-BE49-F238E27FC236}">
                <a16:creationId xmlns:a16="http://schemas.microsoft.com/office/drawing/2014/main" id="{432D9CFF-840E-6DB1-E67C-FC2C9DBF025A}"/>
              </a:ext>
            </a:extLst>
          </p:cNvPr>
          <p:cNvSpPr/>
          <p:nvPr/>
        </p:nvSpPr>
        <p:spPr>
          <a:xfrm>
            <a:off x="5109578" y="970084"/>
            <a:ext cx="3185823" cy="79174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532" rtl="0" eaLnBrk="1" fontAlgn="base" latinLnBrk="0" hangingPunct="1">
              <a:lnSpc>
                <a:spcPct val="100000"/>
              </a:lnSpc>
              <a:spcBef>
                <a:spcPct val="0"/>
              </a:spcBef>
              <a:spcAft>
                <a:spcPct val="0"/>
              </a:spcAft>
              <a:buClrTx/>
              <a:buSzTx/>
              <a:buFontTx/>
              <a:buNone/>
              <a:tabLst/>
              <a:defRPr/>
            </a:pPr>
            <a:r>
              <a:rPr kumimoji="0" lang="en-US" sz="1599" b="1" i="0" u="none" strike="noStrike" kern="1200" cap="none" spc="0" normalizeH="0" baseline="0" noProof="0" dirty="0">
                <a:ln>
                  <a:noFill/>
                </a:ln>
                <a:solidFill>
                  <a:srgbClr val="FFFFFF"/>
                </a:solidFill>
                <a:effectLst/>
                <a:uLnTx/>
                <a:uFillTx/>
                <a:latin typeface="Arial"/>
                <a:ea typeface="+mn-ea"/>
                <a:cs typeface="+mn-cs"/>
              </a:rPr>
              <a:t>Cohort 1: </a:t>
            </a:r>
            <a:r>
              <a:rPr kumimoji="0" lang="en-US" sz="1599" b="0" i="0" u="none" strike="noStrike" kern="1200" cap="none" spc="0" normalizeH="0" baseline="0" noProof="0" dirty="0">
                <a:ln>
                  <a:noFill/>
                </a:ln>
                <a:solidFill>
                  <a:srgbClr val="FFFFFF"/>
                </a:solidFill>
                <a:effectLst/>
                <a:uLnTx/>
                <a:uFillTx/>
                <a:latin typeface="Arial"/>
                <a:ea typeface="+mn-ea"/>
                <a:cs typeface="+mn-cs"/>
              </a:rPr>
              <a:t>HR-/HER2-low </a:t>
            </a:r>
            <a:r>
              <a:rPr kumimoji="0" lang="en-US" sz="1599" b="0" i="0" u="none" strike="noStrike" kern="1200" cap="none" spc="0" normalizeH="0" baseline="0" noProof="0" dirty="0" err="1">
                <a:ln>
                  <a:noFill/>
                </a:ln>
                <a:solidFill>
                  <a:srgbClr val="FFFFFF"/>
                </a:solidFill>
                <a:effectLst/>
                <a:uLnTx/>
                <a:uFillTx/>
                <a:latin typeface="Arial"/>
                <a:ea typeface="+mn-ea"/>
                <a:cs typeface="+mn-cs"/>
              </a:rPr>
              <a:t>mBC</a:t>
            </a:r>
            <a:endParaRPr kumimoji="0" lang="en-US" sz="1599"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3532" rtl="0" eaLnBrk="1" fontAlgn="base" latinLnBrk="0" hangingPunct="1">
              <a:lnSpc>
                <a:spcPct val="100000"/>
              </a:lnSpc>
              <a:spcBef>
                <a:spcPct val="0"/>
              </a:spcBef>
              <a:spcAft>
                <a:spcPct val="0"/>
              </a:spcAft>
              <a:buClrTx/>
              <a:buSzTx/>
              <a:buFontTx/>
              <a:buNone/>
              <a:tabLst/>
              <a:defRPr/>
            </a:pPr>
            <a:r>
              <a:rPr kumimoji="0" lang="en-US" sz="1599" b="0" i="0" u="none" strike="noStrike" kern="1200" cap="none" spc="0" normalizeH="0" baseline="0" noProof="0" dirty="0">
                <a:ln>
                  <a:noFill/>
                </a:ln>
                <a:solidFill>
                  <a:srgbClr val="FFFFFF"/>
                </a:solidFill>
                <a:effectLst/>
                <a:uLnTx/>
                <a:uFillTx/>
                <a:latin typeface="Arial"/>
                <a:ea typeface="+mn-ea"/>
                <a:cs typeface="+mn-cs"/>
              </a:rPr>
              <a:t>(n = 100)</a:t>
            </a:r>
          </a:p>
        </p:txBody>
      </p:sp>
      <p:cxnSp>
        <p:nvCxnSpPr>
          <p:cNvPr id="8" name="Straight Arrow Connector 7">
            <a:extLst>
              <a:ext uri="{FF2B5EF4-FFF2-40B4-BE49-F238E27FC236}">
                <a16:creationId xmlns:a16="http://schemas.microsoft.com/office/drawing/2014/main" id="{CF212CC9-7D1E-E892-E0CE-70046639DE61}"/>
              </a:ext>
            </a:extLst>
          </p:cNvPr>
          <p:cNvCxnSpPr>
            <a:cxnSpLocks/>
            <a:stCxn id="2" idx="3"/>
          </p:cNvCxnSpPr>
          <p:nvPr/>
        </p:nvCxnSpPr>
        <p:spPr>
          <a:xfrm flipV="1">
            <a:off x="4640254" y="2352247"/>
            <a:ext cx="365281" cy="855049"/>
          </a:xfrm>
          <a:prstGeom prst="straightConnector1">
            <a:avLst/>
          </a:prstGeom>
          <a:ln cap="rnd">
            <a:solidFill>
              <a:srgbClr val="002E51"/>
            </a:solidFill>
            <a:tailEnd type="triangle"/>
          </a:ln>
          <a:effectLst/>
        </p:spPr>
        <p:style>
          <a:lnRef idx="2">
            <a:schemeClr val="accent1"/>
          </a:lnRef>
          <a:fillRef idx="0">
            <a:schemeClr val="accent1"/>
          </a:fillRef>
          <a:effectRef idx="1">
            <a:schemeClr val="accent1"/>
          </a:effectRef>
          <a:fontRef idx="minor">
            <a:schemeClr val="tx1"/>
          </a:fontRef>
        </p:style>
      </p:cxnSp>
      <p:sp>
        <p:nvSpPr>
          <p:cNvPr id="9" name="Rectangle 8">
            <a:extLst>
              <a:ext uri="{FF2B5EF4-FFF2-40B4-BE49-F238E27FC236}">
                <a16:creationId xmlns:a16="http://schemas.microsoft.com/office/drawing/2014/main" id="{A454B34F-8829-4CA9-DFF1-4CA6379DF148}"/>
              </a:ext>
            </a:extLst>
          </p:cNvPr>
          <p:cNvSpPr/>
          <p:nvPr/>
        </p:nvSpPr>
        <p:spPr>
          <a:xfrm>
            <a:off x="5125186" y="1888531"/>
            <a:ext cx="3185825" cy="7917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532" rtl="0" eaLnBrk="1" fontAlgn="base" latinLnBrk="0" hangingPunct="1">
              <a:lnSpc>
                <a:spcPct val="100000"/>
              </a:lnSpc>
              <a:spcBef>
                <a:spcPct val="0"/>
              </a:spcBef>
              <a:spcAft>
                <a:spcPct val="0"/>
              </a:spcAft>
              <a:buClrTx/>
              <a:buSzTx/>
              <a:buFontTx/>
              <a:buNone/>
              <a:tabLst/>
              <a:defRPr/>
            </a:pPr>
            <a:r>
              <a:rPr kumimoji="0" lang="en-US" sz="1599" b="1" i="0" u="none" strike="noStrike" kern="1200" cap="none" spc="0" normalizeH="0" baseline="0" noProof="0" dirty="0">
                <a:ln>
                  <a:noFill/>
                </a:ln>
                <a:solidFill>
                  <a:srgbClr val="FFFFFF"/>
                </a:solidFill>
                <a:effectLst/>
                <a:uLnTx/>
                <a:uFillTx/>
                <a:latin typeface="Arial"/>
                <a:ea typeface="+mn-ea"/>
                <a:cs typeface="+mn-cs"/>
              </a:rPr>
              <a:t>Cohort 2: </a:t>
            </a:r>
            <a:r>
              <a:rPr kumimoji="0" lang="en-US" sz="1599" b="0" i="0" u="none" strike="noStrike" kern="1200" cap="none" spc="0" normalizeH="0" baseline="0" noProof="0" dirty="0">
                <a:ln>
                  <a:noFill/>
                </a:ln>
                <a:solidFill>
                  <a:srgbClr val="FFFFFF"/>
                </a:solidFill>
                <a:effectLst/>
                <a:uLnTx/>
                <a:uFillTx/>
                <a:latin typeface="Arial"/>
                <a:ea typeface="+mn-ea"/>
                <a:cs typeface="+mn-cs"/>
              </a:rPr>
              <a:t>HR-/HER2 IHC0 </a:t>
            </a:r>
            <a:r>
              <a:rPr kumimoji="0" lang="en-US" sz="1599" b="0" i="0" u="none" strike="noStrike" kern="1200" cap="none" spc="0" normalizeH="0" baseline="0" noProof="0" dirty="0" err="1">
                <a:ln>
                  <a:noFill/>
                </a:ln>
                <a:solidFill>
                  <a:srgbClr val="FFFFFF"/>
                </a:solidFill>
                <a:effectLst/>
                <a:uLnTx/>
                <a:uFillTx/>
                <a:latin typeface="Arial"/>
                <a:ea typeface="+mn-ea"/>
                <a:cs typeface="+mn-cs"/>
              </a:rPr>
              <a:t>mBC</a:t>
            </a:r>
            <a:endParaRPr kumimoji="0" lang="en-US" sz="1599"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3532" rtl="0" eaLnBrk="1" fontAlgn="base" latinLnBrk="0" hangingPunct="1">
              <a:lnSpc>
                <a:spcPct val="100000"/>
              </a:lnSpc>
              <a:spcBef>
                <a:spcPct val="0"/>
              </a:spcBef>
              <a:spcAft>
                <a:spcPct val="0"/>
              </a:spcAft>
              <a:buClrTx/>
              <a:buSzTx/>
              <a:buFontTx/>
              <a:buNone/>
              <a:tabLst/>
              <a:defRPr/>
            </a:pPr>
            <a:r>
              <a:rPr kumimoji="0" lang="en-US" sz="1599" b="0" i="0" u="none" strike="noStrike" kern="1200" cap="none" spc="0" normalizeH="0" baseline="0" noProof="0" dirty="0">
                <a:ln>
                  <a:noFill/>
                </a:ln>
                <a:solidFill>
                  <a:srgbClr val="FFFFFF"/>
                </a:solidFill>
                <a:effectLst/>
                <a:uLnTx/>
                <a:uFillTx/>
                <a:latin typeface="Arial"/>
                <a:ea typeface="+mn-ea"/>
                <a:cs typeface="+mn-cs"/>
              </a:rPr>
              <a:t>(n = 50)</a:t>
            </a:r>
          </a:p>
        </p:txBody>
      </p:sp>
      <p:cxnSp>
        <p:nvCxnSpPr>
          <p:cNvPr id="10" name="Straight Arrow Connector 9">
            <a:extLst>
              <a:ext uri="{FF2B5EF4-FFF2-40B4-BE49-F238E27FC236}">
                <a16:creationId xmlns:a16="http://schemas.microsoft.com/office/drawing/2014/main" id="{9596AC73-2CB2-74F9-3358-B668239237EF}"/>
              </a:ext>
            </a:extLst>
          </p:cNvPr>
          <p:cNvCxnSpPr>
            <a:cxnSpLocks/>
          </p:cNvCxnSpPr>
          <p:nvPr/>
        </p:nvCxnSpPr>
        <p:spPr>
          <a:xfrm flipV="1">
            <a:off x="4661818" y="3213767"/>
            <a:ext cx="382698" cy="107046"/>
          </a:xfrm>
          <a:prstGeom prst="straightConnector1">
            <a:avLst/>
          </a:prstGeom>
          <a:ln cap="rnd">
            <a:solidFill>
              <a:srgbClr val="002E5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 name="Rectangle 10">
            <a:extLst>
              <a:ext uri="{FF2B5EF4-FFF2-40B4-BE49-F238E27FC236}">
                <a16:creationId xmlns:a16="http://schemas.microsoft.com/office/drawing/2014/main" id="{46C39453-1E9F-63CB-C29A-B9F6A952E538}"/>
              </a:ext>
            </a:extLst>
          </p:cNvPr>
          <p:cNvSpPr/>
          <p:nvPr/>
        </p:nvSpPr>
        <p:spPr>
          <a:xfrm>
            <a:off x="5125186" y="2779175"/>
            <a:ext cx="3185823" cy="79174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532" rtl="0" eaLnBrk="1" fontAlgn="base" latinLnBrk="0" hangingPunct="1">
              <a:lnSpc>
                <a:spcPct val="100000"/>
              </a:lnSpc>
              <a:spcBef>
                <a:spcPct val="0"/>
              </a:spcBef>
              <a:spcAft>
                <a:spcPct val="0"/>
              </a:spcAft>
              <a:buClrTx/>
              <a:buSzTx/>
              <a:buFontTx/>
              <a:buNone/>
              <a:tabLst/>
              <a:defRPr/>
            </a:pPr>
            <a:r>
              <a:rPr kumimoji="0" lang="en-US" sz="1599" b="1" i="0" u="none" strike="noStrike" kern="1200" cap="none" spc="0" normalizeH="0" baseline="0" noProof="0" dirty="0">
                <a:ln>
                  <a:noFill/>
                </a:ln>
                <a:solidFill>
                  <a:srgbClr val="FFFFFF"/>
                </a:solidFill>
                <a:effectLst/>
                <a:uLnTx/>
                <a:uFillTx/>
                <a:latin typeface="Arial"/>
                <a:ea typeface="+mn-ea"/>
                <a:cs typeface="+mn-cs"/>
              </a:rPr>
              <a:t>Cohort 3</a:t>
            </a:r>
            <a:r>
              <a:rPr kumimoji="0" lang="en-US" sz="1599" b="0" i="0" u="none" strike="noStrike" kern="1200" cap="none" spc="0" normalizeH="0" baseline="0" noProof="0" dirty="0">
                <a:ln>
                  <a:noFill/>
                </a:ln>
                <a:solidFill>
                  <a:srgbClr val="FFFFFF"/>
                </a:solidFill>
                <a:effectLst/>
                <a:uLnTx/>
                <a:uFillTx/>
                <a:latin typeface="Arial"/>
                <a:ea typeface="+mn-ea"/>
                <a:cs typeface="+mn-cs"/>
              </a:rPr>
              <a:t>: HR+/HER2-low </a:t>
            </a:r>
            <a:r>
              <a:rPr kumimoji="0" lang="en-US" sz="1599" b="0" i="0" u="none" strike="noStrike" kern="1200" cap="none" spc="0" normalizeH="0" baseline="0" noProof="0" dirty="0" err="1">
                <a:ln>
                  <a:noFill/>
                </a:ln>
                <a:solidFill>
                  <a:srgbClr val="FFFFFF"/>
                </a:solidFill>
                <a:effectLst/>
                <a:uLnTx/>
                <a:uFillTx/>
                <a:latin typeface="Arial"/>
                <a:ea typeface="+mn-ea"/>
                <a:cs typeface="+mn-cs"/>
              </a:rPr>
              <a:t>mBC</a:t>
            </a:r>
            <a:endParaRPr kumimoji="0" lang="en-US" sz="1599"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3532" rtl="0" eaLnBrk="1" fontAlgn="base" latinLnBrk="0" hangingPunct="1">
              <a:lnSpc>
                <a:spcPct val="100000"/>
              </a:lnSpc>
              <a:spcBef>
                <a:spcPct val="0"/>
              </a:spcBef>
              <a:spcAft>
                <a:spcPct val="0"/>
              </a:spcAft>
              <a:buClrTx/>
              <a:buSzTx/>
              <a:buFontTx/>
              <a:buNone/>
              <a:tabLst/>
              <a:defRPr/>
            </a:pPr>
            <a:r>
              <a:rPr kumimoji="0" lang="en-US" sz="1599" b="0" i="0" u="none" strike="noStrike" kern="1200" cap="none" spc="0" normalizeH="0" baseline="0" noProof="0" dirty="0">
                <a:ln>
                  <a:noFill/>
                </a:ln>
                <a:solidFill>
                  <a:srgbClr val="FFFFFF"/>
                </a:solidFill>
                <a:effectLst/>
                <a:uLnTx/>
                <a:uFillTx/>
                <a:latin typeface="Arial"/>
                <a:ea typeface="+mn-ea"/>
                <a:cs typeface="+mn-cs"/>
              </a:rPr>
              <a:t>Early Progressors (n = 50)</a:t>
            </a:r>
          </a:p>
        </p:txBody>
      </p:sp>
      <p:sp>
        <p:nvSpPr>
          <p:cNvPr id="12" name="Rectangle 11">
            <a:extLst>
              <a:ext uri="{FF2B5EF4-FFF2-40B4-BE49-F238E27FC236}">
                <a16:creationId xmlns:a16="http://schemas.microsoft.com/office/drawing/2014/main" id="{5746AD33-A044-84A5-B97E-215CA8C1BAF9}"/>
              </a:ext>
            </a:extLst>
          </p:cNvPr>
          <p:cNvSpPr/>
          <p:nvPr/>
        </p:nvSpPr>
        <p:spPr>
          <a:xfrm>
            <a:off x="5127359" y="3660952"/>
            <a:ext cx="3185825" cy="7917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532" rtl="0" eaLnBrk="1" fontAlgn="base" latinLnBrk="0" hangingPunct="1">
              <a:lnSpc>
                <a:spcPct val="100000"/>
              </a:lnSpc>
              <a:spcBef>
                <a:spcPct val="0"/>
              </a:spcBef>
              <a:spcAft>
                <a:spcPct val="0"/>
              </a:spcAft>
              <a:buClrTx/>
              <a:buSzTx/>
              <a:buFontTx/>
              <a:buNone/>
              <a:tabLst/>
              <a:defRPr/>
            </a:pPr>
            <a:r>
              <a:rPr kumimoji="0" lang="en-US" sz="1599" b="1" i="0" u="none" strike="noStrike" kern="1200" cap="none" spc="0" normalizeH="0" baseline="0" noProof="0" dirty="0">
                <a:ln>
                  <a:noFill/>
                </a:ln>
                <a:solidFill>
                  <a:srgbClr val="FFFFFF"/>
                </a:solidFill>
                <a:effectLst/>
                <a:uLnTx/>
                <a:uFillTx/>
                <a:latin typeface="Arial"/>
                <a:ea typeface="+mn-ea"/>
                <a:cs typeface="+mn-cs"/>
              </a:rPr>
              <a:t>Cohort 4: </a:t>
            </a:r>
            <a:r>
              <a:rPr kumimoji="0" lang="en-US" sz="1599" b="0" i="0" u="none" strike="noStrike" kern="1200" cap="none" spc="0" normalizeH="0" baseline="0" noProof="0" dirty="0">
                <a:ln>
                  <a:noFill/>
                </a:ln>
                <a:solidFill>
                  <a:srgbClr val="FFFFFF"/>
                </a:solidFill>
                <a:effectLst/>
                <a:uLnTx/>
                <a:uFillTx/>
                <a:latin typeface="Arial"/>
                <a:ea typeface="+mn-ea"/>
                <a:cs typeface="+mn-cs"/>
              </a:rPr>
              <a:t>HR+/HER2 IHC0         </a:t>
            </a:r>
            <a:r>
              <a:rPr kumimoji="0" lang="en-US" sz="1599" b="0" i="0" u="none" strike="noStrike" kern="1200" cap="none" spc="0" normalizeH="0" baseline="0" noProof="0" dirty="0" err="1">
                <a:ln>
                  <a:noFill/>
                </a:ln>
                <a:solidFill>
                  <a:srgbClr val="FFFFFF"/>
                </a:solidFill>
                <a:effectLst/>
                <a:uLnTx/>
                <a:uFillTx/>
                <a:latin typeface="Arial"/>
                <a:ea typeface="+mn-ea"/>
                <a:cs typeface="+mn-cs"/>
              </a:rPr>
              <a:t>mBC</a:t>
            </a:r>
            <a:endParaRPr kumimoji="0" lang="en-US" sz="1599"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3532" rtl="0" eaLnBrk="1" fontAlgn="base" latinLnBrk="0" hangingPunct="1">
              <a:lnSpc>
                <a:spcPct val="100000"/>
              </a:lnSpc>
              <a:spcBef>
                <a:spcPct val="0"/>
              </a:spcBef>
              <a:spcAft>
                <a:spcPct val="0"/>
              </a:spcAft>
              <a:buClrTx/>
              <a:buSzTx/>
              <a:buFontTx/>
              <a:buNone/>
              <a:tabLst/>
              <a:defRPr/>
            </a:pPr>
            <a:r>
              <a:rPr kumimoji="0" lang="en-US" sz="1599" b="0" i="0" u="none" strike="noStrike" kern="1200" cap="none" spc="0" normalizeH="0" baseline="0" noProof="0" dirty="0">
                <a:ln>
                  <a:noFill/>
                </a:ln>
                <a:solidFill>
                  <a:srgbClr val="FFFFFF"/>
                </a:solidFill>
                <a:effectLst/>
                <a:uLnTx/>
                <a:uFillTx/>
                <a:latin typeface="Arial"/>
                <a:ea typeface="+mn-ea"/>
                <a:cs typeface="+mn-cs"/>
              </a:rPr>
              <a:t>(n = 50)</a:t>
            </a:r>
          </a:p>
        </p:txBody>
      </p:sp>
      <p:cxnSp>
        <p:nvCxnSpPr>
          <p:cNvPr id="13" name="Straight Arrow Connector 12">
            <a:extLst>
              <a:ext uri="{FF2B5EF4-FFF2-40B4-BE49-F238E27FC236}">
                <a16:creationId xmlns:a16="http://schemas.microsoft.com/office/drawing/2014/main" id="{48FE589E-5C3F-2FF4-93AB-7E0EFE1E0D74}"/>
              </a:ext>
            </a:extLst>
          </p:cNvPr>
          <p:cNvCxnSpPr>
            <a:cxnSpLocks/>
            <a:stCxn id="2" idx="3"/>
          </p:cNvCxnSpPr>
          <p:nvPr/>
        </p:nvCxnSpPr>
        <p:spPr>
          <a:xfrm>
            <a:off x="4640254" y="3207296"/>
            <a:ext cx="404261" cy="769467"/>
          </a:xfrm>
          <a:prstGeom prst="straightConnector1">
            <a:avLst/>
          </a:prstGeom>
          <a:ln cap="rnd">
            <a:solidFill>
              <a:srgbClr val="002E51"/>
            </a:solidFill>
            <a:tailEnd type="triangle"/>
          </a:ln>
          <a:effectLst/>
        </p:spPr>
        <p:style>
          <a:lnRef idx="2">
            <a:schemeClr val="accent1"/>
          </a:lnRef>
          <a:fillRef idx="0">
            <a:schemeClr val="accent1"/>
          </a:fillRef>
          <a:effectRef idx="1">
            <a:schemeClr val="accent1"/>
          </a:effectRef>
          <a:fontRef idx="minor">
            <a:schemeClr val="tx1"/>
          </a:fontRef>
        </p:style>
      </p:cxnSp>
      <p:sp>
        <p:nvSpPr>
          <p:cNvPr id="14" name="Rounded Rectangle 32">
            <a:extLst>
              <a:ext uri="{FF2B5EF4-FFF2-40B4-BE49-F238E27FC236}">
                <a16:creationId xmlns:a16="http://schemas.microsoft.com/office/drawing/2014/main" id="{AC152CD6-5AF8-2139-D3A0-DCAD29D5A1C4}"/>
              </a:ext>
            </a:extLst>
          </p:cNvPr>
          <p:cNvSpPr/>
          <p:nvPr/>
        </p:nvSpPr>
        <p:spPr bwMode="auto">
          <a:xfrm>
            <a:off x="5109579" y="5190998"/>
            <a:ext cx="6034089" cy="302949"/>
          </a:xfrm>
          <a:prstGeom prst="roundRect">
            <a:avLst>
              <a:gd name="adj" fmla="val 6330"/>
            </a:avLst>
          </a:prstGeom>
          <a:solidFill>
            <a:srgbClr val="FFFFFF">
              <a:lumMod val="85000"/>
            </a:srgbClr>
          </a:solidFill>
          <a:ln w="25400" cap="flat" cmpd="sng" algn="ctr">
            <a:noFill/>
            <a:prstDash val="solid"/>
          </a:ln>
          <a:effectLst/>
        </p:spPr>
        <p:txBody>
          <a:bodyPr anchor="ctr">
            <a:no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913486" rtl="0" eaLnBrk="1" fontAlgn="base" latinLnBrk="0" hangingPunct="1">
              <a:lnSpc>
                <a:spcPct val="100000"/>
              </a:lnSpc>
              <a:spcBef>
                <a:spcPct val="0"/>
              </a:spcBef>
              <a:spcAft>
                <a:spcPct val="0"/>
              </a:spcAft>
              <a:buClrTx/>
              <a:buSzTx/>
              <a:buFontTx/>
              <a:buNone/>
              <a:tabLst/>
              <a:defRPr/>
            </a:pPr>
            <a:r>
              <a:rPr kumimoji="0" lang="en-GB" sz="1399" b="1" i="0" u="none" strike="noStrike" kern="1200" cap="none" spc="0" normalizeH="0" baseline="0" noProof="0">
                <a:ln>
                  <a:noFill/>
                </a:ln>
                <a:solidFill>
                  <a:srgbClr val="000000"/>
                </a:solidFill>
                <a:effectLst/>
                <a:uLnTx/>
                <a:uFillTx/>
                <a:latin typeface="Arial"/>
                <a:ea typeface="+mn-ea"/>
                <a:cs typeface="+mn-cs"/>
              </a:rPr>
              <a:t>2-year follow-up</a:t>
            </a:r>
          </a:p>
        </p:txBody>
      </p:sp>
      <p:sp>
        <p:nvSpPr>
          <p:cNvPr id="15" name="TextBox 14">
            <a:extLst>
              <a:ext uri="{FF2B5EF4-FFF2-40B4-BE49-F238E27FC236}">
                <a16:creationId xmlns:a16="http://schemas.microsoft.com/office/drawing/2014/main" id="{9CA3AC39-233B-FC6D-6DCB-17978B7E3EF3}"/>
              </a:ext>
            </a:extLst>
          </p:cNvPr>
          <p:cNvSpPr txBox="1">
            <a:spLocks/>
          </p:cNvSpPr>
          <p:nvPr/>
        </p:nvSpPr>
        <p:spPr>
          <a:xfrm>
            <a:off x="531437" y="6084364"/>
            <a:ext cx="10903559" cy="369075"/>
          </a:xfrm>
          <a:prstGeom prst="rect">
            <a:avLst/>
          </a:prstGeom>
          <a:noFill/>
        </p:spPr>
        <p:txBody>
          <a:bodyPr wrap="square" rtlCol="0">
            <a:spAutoFit/>
          </a:bodyPr>
          <a:lstStyle/>
          <a:p>
            <a:pPr marL="0" marR="0" lvl="0" indent="0" algn="l" defTabSz="913532" rtl="0" eaLnBrk="1" fontAlgn="base" latinLnBrk="0" hangingPunct="1">
              <a:lnSpc>
                <a:spcPct val="100000"/>
              </a:lnSpc>
              <a:spcBef>
                <a:spcPct val="0"/>
              </a:spcBef>
              <a:spcAft>
                <a:spcPct val="0"/>
              </a:spcAft>
              <a:buClrTx/>
              <a:buSzTx/>
              <a:buFontTx/>
              <a:buNone/>
              <a:tabLst/>
              <a:defRPr/>
            </a:pPr>
            <a:r>
              <a:rPr kumimoji="0" lang="en-US" sz="899" b="0" i="0" u="none" strike="noStrike" kern="1200" cap="none" spc="0" normalizeH="0" baseline="0" noProof="0" dirty="0" err="1">
                <a:ln>
                  <a:noFill/>
                </a:ln>
                <a:solidFill>
                  <a:srgbClr val="002E51"/>
                </a:solidFill>
                <a:effectLst/>
                <a:uLnTx/>
                <a:uFillTx/>
                <a:latin typeface="Arial" charset="0"/>
                <a:ea typeface="ＭＳ Ｐゴシック" charset="0"/>
                <a:cs typeface="Arial" charset="0"/>
              </a:rPr>
              <a:t>ctDNA</a:t>
            </a:r>
            <a:r>
              <a:rPr kumimoji="0" lang="en-US" sz="899" b="0" i="0" u="none" strike="noStrike" kern="1200" cap="none" spc="0" normalizeH="0" baseline="0" noProof="0" dirty="0">
                <a:ln>
                  <a:noFill/>
                </a:ln>
                <a:solidFill>
                  <a:srgbClr val="002E51"/>
                </a:solidFill>
                <a:effectLst/>
                <a:uLnTx/>
                <a:uFillTx/>
                <a:latin typeface="Arial" charset="0"/>
                <a:ea typeface="ＭＳ Ｐゴシック" charset="0"/>
                <a:cs typeface="Arial" charset="0"/>
              </a:rPr>
              <a:t>, circulating tumor deoxyribonucleic acid; FAS, full analysis set; ISH, in situ hybridization; IO, immuno-oncology; ORR, objective response rate; </a:t>
            </a:r>
            <a:r>
              <a:rPr kumimoji="0" lang="en-US" sz="899" b="0" i="0" u="none" strike="noStrike" kern="1200" cap="none" spc="0" normalizeH="0" baseline="0" noProof="0" dirty="0" err="1">
                <a:ln>
                  <a:noFill/>
                </a:ln>
                <a:solidFill>
                  <a:srgbClr val="002E51"/>
                </a:solidFill>
                <a:effectLst/>
                <a:uLnTx/>
                <a:uFillTx/>
                <a:latin typeface="Arial" charset="0"/>
                <a:ea typeface="ＭＳ Ｐゴシック" charset="0"/>
                <a:cs typeface="Arial" charset="0"/>
              </a:rPr>
              <a:t>pLOT</a:t>
            </a:r>
            <a:r>
              <a:rPr kumimoji="0" lang="en-US" sz="899" b="0" i="0" u="none" strike="noStrike" kern="1200" cap="none" spc="0" normalizeH="0" baseline="0" noProof="0" dirty="0">
                <a:ln>
                  <a:noFill/>
                </a:ln>
                <a:solidFill>
                  <a:srgbClr val="002E51"/>
                </a:solidFill>
                <a:effectLst/>
                <a:uLnTx/>
                <a:uFillTx/>
                <a:latin typeface="Arial" charset="0"/>
                <a:ea typeface="ＭＳ Ｐゴシック" charset="0"/>
                <a:cs typeface="Arial" charset="0"/>
              </a:rPr>
              <a:t>, prior line of therapy; PROs, patient-reported outcomes; Q3W, every 3 weeks; QoL, quality of life; </a:t>
            </a:r>
            <a:r>
              <a:rPr kumimoji="0" lang="en-US" sz="899" b="0" i="0" u="none" strike="noStrike" kern="1200" cap="none" spc="0" normalizeH="0" baseline="0" noProof="0" dirty="0" err="1">
                <a:ln>
                  <a:noFill/>
                </a:ln>
                <a:solidFill>
                  <a:srgbClr val="002E51"/>
                </a:solidFill>
                <a:effectLst/>
                <a:uLnTx/>
                <a:uFillTx/>
                <a:latin typeface="Arial" charset="0"/>
                <a:ea typeface="ＭＳ Ｐゴシック" charset="0"/>
                <a:cs typeface="Arial" charset="0"/>
              </a:rPr>
              <a:t>rwPFS</a:t>
            </a:r>
            <a:r>
              <a:rPr kumimoji="0" lang="en-US" sz="899" b="0" i="0" u="none" strike="noStrike" kern="1200" cap="none" spc="0" normalizeH="0" baseline="0" noProof="0" dirty="0">
                <a:ln>
                  <a:noFill/>
                </a:ln>
                <a:solidFill>
                  <a:srgbClr val="002E51"/>
                </a:solidFill>
                <a:effectLst/>
                <a:uLnTx/>
                <a:uFillTx/>
                <a:latin typeface="Arial" charset="0"/>
                <a:ea typeface="ＭＳ Ｐゴシック" charset="0"/>
                <a:cs typeface="Arial" charset="0"/>
              </a:rPr>
              <a:t>, real-world progression-free survival; SG, </a:t>
            </a:r>
            <a:r>
              <a:rPr kumimoji="0" lang="en-US" sz="899" b="0" i="0" u="none" strike="noStrike" kern="1200" cap="none" spc="0" normalizeH="0" baseline="0" noProof="0" dirty="0" err="1">
                <a:ln>
                  <a:noFill/>
                </a:ln>
                <a:solidFill>
                  <a:srgbClr val="002E51"/>
                </a:solidFill>
                <a:effectLst/>
                <a:uLnTx/>
                <a:uFillTx/>
                <a:latin typeface="Arial" charset="0"/>
                <a:ea typeface="ＭＳ Ｐゴシック" charset="0"/>
                <a:cs typeface="Arial" charset="0"/>
              </a:rPr>
              <a:t>sacituzumab</a:t>
            </a:r>
            <a:r>
              <a:rPr kumimoji="0" lang="en-US" sz="899" b="0" i="0" u="none" strike="noStrike" kern="1200" cap="none" spc="0" normalizeH="0" baseline="0" noProof="0" dirty="0">
                <a:ln>
                  <a:noFill/>
                </a:ln>
                <a:solidFill>
                  <a:srgbClr val="002E51"/>
                </a:solidFill>
                <a:effectLst/>
                <a:uLnTx/>
                <a:uFillTx/>
                <a:latin typeface="Arial" charset="0"/>
                <a:ea typeface="ＭＳ Ｐゴシック" charset="0"/>
                <a:cs typeface="Arial" charset="0"/>
              </a:rPr>
              <a:t> </a:t>
            </a:r>
            <a:r>
              <a:rPr kumimoji="0" lang="en-US" sz="899" b="0" i="0" u="none" strike="noStrike" kern="1200" cap="none" spc="0" normalizeH="0" baseline="0" noProof="0" dirty="0" err="1">
                <a:ln>
                  <a:noFill/>
                </a:ln>
                <a:solidFill>
                  <a:srgbClr val="002E51"/>
                </a:solidFill>
                <a:effectLst/>
                <a:uLnTx/>
                <a:uFillTx/>
                <a:latin typeface="Arial" charset="0"/>
                <a:ea typeface="ＭＳ Ｐゴシック" charset="0"/>
                <a:cs typeface="Arial" charset="0"/>
              </a:rPr>
              <a:t>govitecan</a:t>
            </a:r>
            <a:r>
              <a:rPr kumimoji="0" lang="en-US" sz="899" b="0" i="0" u="none" strike="noStrike" kern="1200" cap="none" spc="0" normalizeH="0" baseline="0" noProof="0" dirty="0">
                <a:ln>
                  <a:noFill/>
                </a:ln>
                <a:solidFill>
                  <a:srgbClr val="002E51"/>
                </a:solidFill>
                <a:effectLst/>
                <a:uLnTx/>
                <a:uFillTx/>
                <a:latin typeface="Arial" charset="0"/>
                <a:ea typeface="ＭＳ Ｐゴシック" charset="0"/>
                <a:cs typeface="Arial" charset="0"/>
              </a:rPr>
              <a:t>; TTD, time to treatment discontinuation; TTNT, time to next treatment.</a:t>
            </a:r>
          </a:p>
        </p:txBody>
      </p:sp>
      <p:sp>
        <p:nvSpPr>
          <p:cNvPr id="16" name="TextBox 15">
            <a:extLst>
              <a:ext uri="{FF2B5EF4-FFF2-40B4-BE49-F238E27FC236}">
                <a16:creationId xmlns:a16="http://schemas.microsoft.com/office/drawing/2014/main" id="{8C1F347A-C871-4E9A-9DD6-A17225CFB9AB}"/>
              </a:ext>
            </a:extLst>
          </p:cNvPr>
          <p:cNvSpPr txBox="1"/>
          <p:nvPr/>
        </p:nvSpPr>
        <p:spPr>
          <a:xfrm>
            <a:off x="4033263" y="5716473"/>
            <a:ext cx="2311508" cy="307535"/>
          </a:xfrm>
          <a:prstGeom prst="rect">
            <a:avLst/>
          </a:prstGeom>
          <a:solidFill>
            <a:schemeClr val="accent5">
              <a:lumMod val="20000"/>
              <a:lumOff val="80000"/>
            </a:schemeClr>
          </a:solidFill>
          <a:ln>
            <a:noFill/>
          </a:ln>
        </p:spPr>
        <p:txBody>
          <a:bodyPr wrap="square" lIns="121807" tIns="60904" rIns="121807" bIns="60904" rtlCol="0" anchor="t">
            <a:spAutoFit/>
          </a:bodyPr>
          <a:lstStyle/>
          <a:p>
            <a:pPr marL="0" marR="0" lvl="0" indent="0" algn="ctr" defTabSz="913509" rtl="0" eaLnBrk="1" fontAlgn="base" latinLnBrk="0" hangingPunct="1">
              <a:lnSpc>
                <a:spcPct val="100000"/>
              </a:lnSpc>
              <a:spcBef>
                <a:spcPct val="0"/>
              </a:spcBef>
              <a:spcAft>
                <a:spcPts val="599"/>
              </a:spcAft>
              <a:buClrTx/>
              <a:buSzTx/>
              <a:buFontTx/>
              <a:buNone/>
              <a:tabLst/>
              <a:defRPr/>
            </a:pPr>
            <a:r>
              <a:rPr kumimoji="0" lang="en-US" sz="1199" b="0" i="0" u="none" strike="noStrike" kern="1200" cap="none" spc="0" normalizeH="0" baseline="0" noProof="0" dirty="0">
                <a:ln>
                  <a:noFill/>
                </a:ln>
                <a:solidFill>
                  <a:srgbClr val="000000"/>
                </a:solidFill>
                <a:effectLst/>
                <a:uLnTx/>
                <a:uFillTx/>
                <a:latin typeface="Arial"/>
                <a:ea typeface="ＭＳ Ｐゴシック" charset="0"/>
                <a:cs typeface="Arial"/>
              </a:rPr>
              <a:t>Fresh/archival biopsy &amp; </a:t>
            </a:r>
            <a:r>
              <a:rPr kumimoji="0" lang="en-US" sz="1199" b="0" i="0" u="none" strike="noStrike" kern="1200" cap="none" spc="0" normalizeH="0" baseline="0" noProof="0" dirty="0" err="1">
                <a:ln>
                  <a:noFill/>
                </a:ln>
                <a:solidFill>
                  <a:srgbClr val="000000"/>
                </a:solidFill>
                <a:effectLst/>
                <a:uLnTx/>
                <a:uFillTx/>
                <a:latin typeface="Arial"/>
                <a:ea typeface="ＭＳ Ｐゴシック" charset="0"/>
                <a:cs typeface="Arial"/>
              </a:rPr>
              <a:t>ctDNA</a:t>
            </a:r>
            <a:endParaRPr kumimoji="0" lang="en-US" sz="1199" b="0" i="0" u="none" strike="noStrike" kern="1200" cap="none" spc="0" normalizeH="0" baseline="0" noProof="0" dirty="0">
              <a:ln>
                <a:noFill/>
              </a:ln>
              <a:solidFill>
                <a:srgbClr val="000000"/>
              </a:solidFill>
              <a:effectLst/>
              <a:uLnTx/>
              <a:uFillTx/>
              <a:latin typeface="Arial"/>
              <a:ea typeface="ＭＳ Ｐゴシック" charset="0"/>
              <a:cs typeface="Arial" charset="0"/>
            </a:endParaRPr>
          </a:p>
        </p:txBody>
      </p:sp>
      <p:sp>
        <p:nvSpPr>
          <p:cNvPr id="17" name="TextBox 16">
            <a:extLst>
              <a:ext uri="{FF2B5EF4-FFF2-40B4-BE49-F238E27FC236}">
                <a16:creationId xmlns:a16="http://schemas.microsoft.com/office/drawing/2014/main" id="{9CCD46F3-49D1-A4BD-2510-5BBCF856BAF8}"/>
              </a:ext>
            </a:extLst>
          </p:cNvPr>
          <p:cNvSpPr txBox="1"/>
          <p:nvPr/>
        </p:nvSpPr>
        <p:spPr>
          <a:xfrm>
            <a:off x="8607288" y="5716473"/>
            <a:ext cx="3183884" cy="307535"/>
          </a:xfrm>
          <a:prstGeom prst="rect">
            <a:avLst/>
          </a:prstGeom>
          <a:solidFill>
            <a:schemeClr val="accent5">
              <a:lumMod val="20000"/>
              <a:lumOff val="80000"/>
            </a:schemeClr>
          </a:solidFill>
          <a:ln>
            <a:noFill/>
          </a:ln>
        </p:spPr>
        <p:txBody>
          <a:bodyPr wrap="square" lIns="121807" tIns="60904" rIns="121807" bIns="60904" rtlCol="0" anchor="t">
            <a:spAutoFit/>
          </a:bodyPr>
          <a:lstStyle/>
          <a:p>
            <a:pPr marL="0" marR="0" lvl="0" indent="0" algn="ctr" defTabSz="913509" rtl="0" eaLnBrk="1" fontAlgn="base" latinLnBrk="0" hangingPunct="1">
              <a:lnSpc>
                <a:spcPct val="100000"/>
              </a:lnSpc>
              <a:spcBef>
                <a:spcPct val="0"/>
              </a:spcBef>
              <a:spcAft>
                <a:spcPts val="599"/>
              </a:spcAft>
              <a:buClrTx/>
              <a:buSzTx/>
              <a:buFontTx/>
              <a:buNone/>
              <a:tabLst/>
              <a:defRPr/>
            </a:pPr>
            <a:r>
              <a:rPr kumimoji="0" lang="en-US" sz="1199" b="0" i="0" u="none" strike="noStrike" kern="1200" cap="none" spc="0" normalizeH="0" baseline="0" noProof="0" dirty="0">
                <a:ln>
                  <a:noFill/>
                </a:ln>
                <a:solidFill>
                  <a:srgbClr val="000000"/>
                </a:solidFill>
                <a:effectLst/>
                <a:uLnTx/>
                <a:uFillTx/>
                <a:latin typeface="Arial"/>
                <a:ea typeface="ＭＳ Ｐゴシック" charset="0"/>
                <a:cs typeface="Arial"/>
              </a:rPr>
              <a:t>Progression biopsy (optional) &amp; </a:t>
            </a:r>
            <a:r>
              <a:rPr kumimoji="0" lang="en-US" sz="1199" b="0" i="0" u="none" strike="noStrike" kern="1200" cap="none" spc="0" normalizeH="0" baseline="0" noProof="0" dirty="0" err="1">
                <a:ln>
                  <a:noFill/>
                </a:ln>
                <a:solidFill>
                  <a:srgbClr val="000000"/>
                </a:solidFill>
                <a:effectLst/>
                <a:uLnTx/>
                <a:uFillTx/>
                <a:latin typeface="Arial"/>
                <a:ea typeface="ＭＳ Ｐゴシック" charset="0"/>
                <a:cs typeface="Arial"/>
              </a:rPr>
              <a:t>ctDNA</a:t>
            </a:r>
            <a:endParaRPr kumimoji="0" lang="en-US" sz="1199"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cxnSp>
        <p:nvCxnSpPr>
          <p:cNvPr id="18" name="Straight Arrow Connector 17">
            <a:extLst>
              <a:ext uri="{FF2B5EF4-FFF2-40B4-BE49-F238E27FC236}">
                <a16:creationId xmlns:a16="http://schemas.microsoft.com/office/drawing/2014/main" id="{0019D41F-FE55-5172-E1DD-891C484C4827}"/>
              </a:ext>
            </a:extLst>
          </p:cNvPr>
          <p:cNvCxnSpPr>
            <a:cxnSpLocks/>
          </p:cNvCxnSpPr>
          <p:nvPr/>
        </p:nvCxnSpPr>
        <p:spPr>
          <a:xfrm>
            <a:off x="5109577" y="4785158"/>
            <a:ext cx="0" cy="930429"/>
          </a:xfrm>
          <a:prstGeom prst="straightConnector1">
            <a:avLst/>
          </a:prstGeom>
          <a:ln w="31750" cap="rnd">
            <a:solidFill>
              <a:srgbClr val="002E51"/>
            </a:solidFill>
            <a:prstDash val="dash"/>
            <a:tailEnd type="triangle"/>
          </a:ln>
          <a:effectLst/>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12D5038A-CAF5-C241-1958-12493CC9C1E7}"/>
              </a:ext>
            </a:extLst>
          </p:cNvPr>
          <p:cNvCxnSpPr>
            <a:cxnSpLocks/>
          </p:cNvCxnSpPr>
          <p:nvPr/>
        </p:nvCxnSpPr>
        <p:spPr>
          <a:xfrm>
            <a:off x="10135059" y="4769618"/>
            <a:ext cx="0" cy="905243"/>
          </a:xfrm>
          <a:prstGeom prst="straightConnector1">
            <a:avLst/>
          </a:prstGeom>
          <a:ln w="31750" cap="rnd">
            <a:solidFill>
              <a:srgbClr val="002E51"/>
            </a:solidFill>
            <a:prstDash val="dash"/>
            <a:tailEnd type="triangle"/>
          </a:ln>
          <a:effectLst/>
        </p:spPr>
        <p:style>
          <a:lnRef idx="2">
            <a:schemeClr val="accent1"/>
          </a:lnRef>
          <a:fillRef idx="0">
            <a:schemeClr val="accent1"/>
          </a:fillRef>
          <a:effectRef idx="1">
            <a:schemeClr val="accent1"/>
          </a:effectRef>
          <a:fontRef idx="minor">
            <a:schemeClr val="tx1"/>
          </a:fontRef>
        </p:style>
      </p:cxnSp>
      <p:sp>
        <p:nvSpPr>
          <p:cNvPr id="20" name="TextBox 19">
            <a:extLst>
              <a:ext uri="{FF2B5EF4-FFF2-40B4-BE49-F238E27FC236}">
                <a16:creationId xmlns:a16="http://schemas.microsoft.com/office/drawing/2014/main" id="{1A999242-5006-19C4-0FEB-64BF68D12738}"/>
              </a:ext>
            </a:extLst>
          </p:cNvPr>
          <p:cNvSpPr txBox="1"/>
          <p:nvPr/>
        </p:nvSpPr>
        <p:spPr>
          <a:xfrm>
            <a:off x="8419363" y="970085"/>
            <a:ext cx="3507591" cy="3780911"/>
          </a:xfrm>
          <a:prstGeom prst="rect">
            <a:avLst/>
          </a:prstGeom>
          <a:solidFill>
            <a:srgbClr val="EBFAFC"/>
          </a:solidFill>
          <a:ln w="28575">
            <a:noFill/>
          </a:ln>
        </p:spPr>
        <p:txBody>
          <a:bodyPr wrap="square" rtlCol="0">
            <a:noAutofit/>
          </a:bodyPr>
          <a:lstStyle/>
          <a:p>
            <a:pPr marL="0" marR="0" lvl="0" indent="0" algn="l" defTabSz="913532" rtl="0" eaLnBrk="1" fontAlgn="base" latinLnBrk="0" hangingPunct="1">
              <a:lnSpc>
                <a:spcPct val="100000"/>
              </a:lnSpc>
              <a:spcBef>
                <a:spcPct val="0"/>
              </a:spcBef>
              <a:spcAft>
                <a:spcPct val="0"/>
              </a:spcAft>
              <a:buClrTx/>
              <a:buSzTx/>
              <a:buFontTx/>
              <a:buNone/>
              <a:tabLst/>
              <a:defRPr/>
            </a:pPr>
            <a:r>
              <a:rPr kumimoji="0" lang="en-US" sz="1399" b="1" i="0" u="none" strike="noStrike" kern="1200" cap="none" spc="0" normalizeH="0" baseline="0" noProof="0" dirty="0">
                <a:ln>
                  <a:noFill/>
                </a:ln>
                <a:solidFill>
                  <a:srgbClr val="002E51"/>
                </a:solidFill>
                <a:effectLst/>
                <a:uLnTx/>
                <a:uFillTx/>
                <a:latin typeface="Arial" charset="0"/>
                <a:ea typeface="ＭＳ Ｐゴシック" charset="0"/>
                <a:cs typeface="Arial" charset="0"/>
              </a:rPr>
              <a:t>Primary Endpoint: </a:t>
            </a:r>
            <a:r>
              <a:rPr kumimoji="0" lang="en-US" sz="1399" b="0" i="0" u="none" strike="noStrike" kern="1200" cap="none" spc="0" normalizeH="0" baseline="0" noProof="0" dirty="0">
                <a:ln>
                  <a:noFill/>
                </a:ln>
                <a:solidFill>
                  <a:srgbClr val="002E51"/>
                </a:solidFill>
                <a:effectLst/>
                <a:uLnTx/>
                <a:uFillTx/>
                <a:latin typeface="Arial" charset="0"/>
                <a:ea typeface="ＭＳ Ｐゴシック" charset="0"/>
                <a:cs typeface="Arial" charset="0"/>
              </a:rPr>
              <a:t>TTNT</a:t>
            </a:r>
          </a:p>
          <a:p>
            <a:pPr marL="0" marR="0" lvl="0" indent="0" algn="l" defTabSz="913532" rtl="0" eaLnBrk="1" fontAlgn="base" latinLnBrk="0" hangingPunct="1">
              <a:lnSpc>
                <a:spcPct val="100000"/>
              </a:lnSpc>
              <a:spcBef>
                <a:spcPts val="599"/>
              </a:spcBef>
              <a:spcAft>
                <a:spcPct val="0"/>
              </a:spcAft>
              <a:buClrTx/>
              <a:buSzTx/>
              <a:buFontTx/>
              <a:buNone/>
              <a:tabLst/>
              <a:defRPr/>
            </a:pPr>
            <a:r>
              <a:rPr kumimoji="0" lang="en-US" sz="1399" b="1" i="0" u="none" strike="noStrike" kern="1200" cap="none" spc="0" normalizeH="0" baseline="0" noProof="0" dirty="0">
                <a:ln>
                  <a:noFill/>
                </a:ln>
                <a:solidFill>
                  <a:srgbClr val="002E51"/>
                </a:solidFill>
                <a:effectLst/>
                <a:uLnTx/>
                <a:uFillTx/>
                <a:latin typeface="Arial" charset="0"/>
                <a:ea typeface="+mn-lt"/>
                <a:cs typeface="Arial"/>
              </a:rPr>
              <a:t>Key Secondary: </a:t>
            </a:r>
            <a:r>
              <a:rPr kumimoji="0" lang="en-US" sz="1399" b="0" i="0" u="none" strike="noStrike" kern="1200" cap="none" spc="0" normalizeH="0" baseline="0" noProof="0" dirty="0" err="1">
                <a:ln>
                  <a:noFill/>
                </a:ln>
                <a:solidFill>
                  <a:srgbClr val="002E51"/>
                </a:solidFill>
                <a:effectLst/>
                <a:uLnTx/>
                <a:uFillTx/>
                <a:latin typeface="Arial" charset="0"/>
                <a:ea typeface="+mn-lt"/>
                <a:cs typeface="Arial"/>
              </a:rPr>
              <a:t>rwPFS</a:t>
            </a:r>
            <a:endParaRPr kumimoji="0" lang="en-US" sz="1399" b="0" i="0" u="none" strike="noStrike" kern="1200" cap="none" spc="0" normalizeH="0" baseline="0" noProof="0" dirty="0">
              <a:ln>
                <a:noFill/>
              </a:ln>
              <a:solidFill>
                <a:srgbClr val="002E51"/>
              </a:solidFill>
              <a:effectLst/>
              <a:uLnTx/>
              <a:uFillTx/>
              <a:latin typeface="Arial" charset="0"/>
              <a:ea typeface="+mn-lt"/>
              <a:cs typeface="Arial"/>
            </a:endParaRPr>
          </a:p>
          <a:p>
            <a:pPr marL="0" marR="0" lvl="0" indent="0" algn="l" defTabSz="913532" rtl="0" eaLnBrk="1" fontAlgn="base" latinLnBrk="0" hangingPunct="1">
              <a:lnSpc>
                <a:spcPct val="100000"/>
              </a:lnSpc>
              <a:spcBef>
                <a:spcPts val="599"/>
              </a:spcBef>
              <a:spcAft>
                <a:spcPct val="0"/>
              </a:spcAft>
              <a:buClrTx/>
              <a:buSzTx/>
              <a:buFontTx/>
              <a:buNone/>
              <a:tabLst/>
              <a:defRPr/>
            </a:pPr>
            <a:r>
              <a:rPr kumimoji="0" lang="en-US" sz="1399" b="1" i="0" u="none" strike="noStrike" kern="1200" cap="none" spc="0" normalizeH="0" baseline="0" noProof="0" dirty="0">
                <a:ln>
                  <a:noFill/>
                </a:ln>
                <a:solidFill>
                  <a:srgbClr val="002E51"/>
                </a:solidFill>
                <a:effectLst/>
                <a:uLnTx/>
                <a:uFillTx/>
                <a:latin typeface="Arial" charset="0"/>
                <a:ea typeface="+mn-lt"/>
                <a:cs typeface="Arial"/>
              </a:rPr>
              <a:t>Secondary Endpoints:</a:t>
            </a:r>
          </a:p>
          <a:p>
            <a:pPr marL="365422" marR="0" lvl="0" indent="-182711" algn="l" defTabSz="913532" rtl="0" eaLnBrk="1" fontAlgn="base" latinLnBrk="0" hangingPunct="1">
              <a:lnSpc>
                <a:spcPct val="100000"/>
              </a:lnSpc>
              <a:spcBef>
                <a:spcPct val="0"/>
              </a:spcBef>
              <a:spcAft>
                <a:spcPct val="0"/>
              </a:spcAft>
              <a:buClr>
                <a:srgbClr val="00B0F0"/>
              </a:buClr>
              <a:buSzTx/>
              <a:buFont typeface="Arial" panose="020B0604020202020204" pitchFamily="34" charset="0"/>
              <a:buChar char="•"/>
              <a:tabLst/>
              <a:defRPr/>
            </a:pPr>
            <a:r>
              <a:rPr kumimoji="0" lang="en-US" sz="1399" b="0" i="0" u="none" strike="noStrike" kern="1200" cap="none" spc="0" normalizeH="0" baseline="0" noProof="0" dirty="0">
                <a:ln>
                  <a:noFill/>
                </a:ln>
                <a:solidFill>
                  <a:srgbClr val="002E51"/>
                </a:solidFill>
                <a:effectLst/>
                <a:uLnTx/>
                <a:uFillTx/>
                <a:latin typeface="Arial" charset="0"/>
                <a:ea typeface="+mn-lt"/>
                <a:cs typeface="Arial"/>
              </a:rPr>
              <a:t>TTD</a:t>
            </a:r>
          </a:p>
          <a:p>
            <a:pPr marL="365422" marR="0" lvl="0" indent="-182711" algn="l" defTabSz="913532" rtl="0" eaLnBrk="1" fontAlgn="base" latinLnBrk="0" hangingPunct="1">
              <a:lnSpc>
                <a:spcPct val="100000"/>
              </a:lnSpc>
              <a:spcBef>
                <a:spcPct val="0"/>
              </a:spcBef>
              <a:spcAft>
                <a:spcPct val="0"/>
              </a:spcAft>
              <a:buClr>
                <a:srgbClr val="00B0F0"/>
              </a:buClr>
              <a:buSzTx/>
              <a:buFont typeface="Arial" panose="020B0604020202020204" pitchFamily="34" charset="0"/>
              <a:buChar char="•"/>
              <a:tabLst/>
              <a:defRPr/>
            </a:pPr>
            <a:r>
              <a:rPr kumimoji="0" lang="en-US" sz="1399" b="0" i="0" u="none" strike="noStrike" kern="1200" cap="none" spc="0" normalizeH="0" baseline="0" noProof="0" dirty="0">
                <a:ln>
                  <a:noFill/>
                </a:ln>
                <a:solidFill>
                  <a:srgbClr val="002E51"/>
                </a:solidFill>
                <a:effectLst/>
                <a:uLnTx/>
                <a:uFillTx/>
                <a:latin typeface="Arial" charset="0"/>
                <a:ea typeface="+mn-lt"/>
                <a:cs typeface="Arial"/>
              </a:rPr>
              <a:t>QoL/PROs</a:t>
            </a:r>
          </a:p>
          <a:p>
            <a:pPr marL="365422" marR="0" lvl="0" indent="-182711" algn="l" defTabSz="913532" rtl="0" eaLnBrk="1" fontAlgn="base" latinLnBrk="0" hangingPunct="1">
              <a:lnSpc>
                <a:spcPct val="100000"/>
              </a:lnSpc>
              <a:spcBef>
                <a:spcPct val="0"/>
              </a:spcBef>
              <a:spcAft>
                <a:spcPct val="0"/>
              </a:spcAft>
              <a:buClr>
                <a:srgbClr val="00B0F0"/>
              </a:buClr>
              <a:buSzTx/>
              <a:buFont typeface="Arial" panose="020B0604020202020204" pitchFamily="34" charset="0"/>
              <a:buChar char="•"/>
              <a:tabLst/>
              <a:defRPr/>
            </a:pPr>
            <a:r>
              <a:rPr kumimoji="0" lang="en-US" sz="1399" b="0" i="0" u="none" strike="noStrike" kern="1200" cap="none" spc="0" normalizeH="0" baseline="0" noProof="0" dirty="0">
                <a:ln>
                  <a:noFill/>
                </a:ln>
                <a:solidFill>
                  <a:srgbClr val="002E51"/>
                </a:solidFill>
                <a:effectLst/>
                <a:uLnTx/>
                <a:uFillTx/>
                <a:latin typeface="Arial" charset="0"/>
                <a:ea typeface="+mn-lt"/>
                <a:cs typeface="Arial"/>
              </a:rPr>
              <a:t>Tolerability</a:t>
            </a:r>
          </a:p>
          <a:p>
            <a:pPr marL="365422" marR="0" lvl="0" indent="-182711" algn="l" defTabSz="913532" rtl="0" eaLnBrk="1" fontAlgn="base" latinLnBrk="0" hangingPunct="1">
              <a:lnSpc>
                <a:spcPct val="100000"/>
              </a:lnSpc>
              <a:spcBef>
                <a:spcPct val="0"/>
              </a:spcBef>
              <a:spcAft>
                <a:spcPct val="0"/>
              </a:spcAft>
              <a:buClr>
                <a:srgbClr val="00B0F0"/>
              </a:buClr>
              <a:buSzTx/>
              <a:buFont typeface="Arial" panose="020B0604020202020204" pitchFamily="34" charset="0"/>
              <a:buChar char="•"/>
              <a:tabLst/>
              <a:defRPr/>
            </a:pPr>
            <a:r>
              <a:rPr kumimoji="0" lang="en-US" sz="1399" b="0" i="0" u="none" strike="noStrike" kern="1200" cap="none" spc="0" normalizeH="0" baseline="0" noProof="0" dirty="0">
                <a:ln>
                  <a:noFill/>
                </a:ln>
                <a:solidFill>
                  <a:srgbClr val="002E51"/>
                </a:solidFill>
                <a:effectLst/>
                <a:uLnTx/>
                <a:uFillTx/>
                <a:latin typeface="Arial" charset="0"/>
                <a:ea typeface="+mn-lt"/>
                <a:cs typeface="Arial"/>
              </a:rPr>
              <a:t>ORR</a:t>
            </a:r>
          </a:p>
          <a:p>
            <a:pPr marL="0" marR="0" lvl="0" indent="0" algn="l" defTabSz="913532" rtl="0" eaLnBrk="1" fontAlgn="base" latinLnBrk="0" hangingPunct="1">
              <a:lnSpc>
                <a:spcPct val="100000"/>
              </a:lnSpc>
              <a:spcBef>
                <a:spcPts val="599"/>
              </a:spcBef>
              <a:spcAft>
                <a:spcPct val="0"/>
              </a:spcAft>
              <a:buClrTx/>
              <a:buSzTx/>
              <a:buFontTx/>
              <a:buNone/>
              <a:tabLst/>
              <a:defRPr/>
            </a:pPr>
            <a:r>
              <a:rPr kumimoji="0" lang="en-US" sz="1399" b="1" i="0" u="none" strike="noStrike" kern="1200" cap="none" spc="0" normalizeH="0" baseline="0" noProof="0" dirty="0">
                <a:ln>
                  <a:noFill/>
                </a:ln>
                <a:solidFill>
                  <a:srgbClr val="002E51"/>
                </a:solidFill>
                <a:effectLst/>
                <a:uLnTx/>
                <a:uFillTx/>
                <a:latin typeface="Arial" charset="0"/>
                <a:ea typeface="+mn-lt"/>
                <a:cs typeface="Arial"/>
              </a:rPr>
              <a:t>Exploratory Endpoints: </a:t>
            </a:r>
            <a:r>
              <a:rPr kumimoji="0" lang="en-US" sz="1399" b="0" i="0" u="none" strike="noStrike" kern="1200" cap="none" spc="0" normalizeH="0" baseline="0" noProof="0" dirty="0">
                <a:ln>
                  <a:noFill/>
                </a:ln>
                <a:solidFill>
                  <a:srgbClr val="002E51"/>
                </a:solidFill>
                <a:effectLst/>
                <a:uLnTx/>
                <a:uFillTx/>
                <a:latin typeface="Arial" charset="0"/>
                <a:ea typeface="+mn-lt"/>
                <a:cs typeface="Arial"/>
              </a:rPr>
              <a:t>pathology/ translational research plan</a:t>
            </a:r>
          </a:p>
          <a:p>
            <a:pPr marL="0" marR="0" lvl="0" indent="0" algn="l" defTabSz="913532" rtl="0" eaLnBrk="1" fontAlgn="base" latinLnBrk="0" hangingPunct="1">
              <a:lnSpc>
                <a:spcPct val="100000"/>
              </a:lnSpc>
              <a:spcBef>
                <a:spcPts val="599"/>
              </a:spcBef>
              <a:spcAft>
                <a:spcPct val="0"/>
              </a:spcAft>
              <a:buClrTx/>
              <a:buSzTx/>
              <a:buFontTx/>
              <a:buNone/>
              <a:tabLst/>
              <a:defRPr/>
            </a:pPr>
            <a:r>
              <a:rPr kumimoji="0" lang="en-US" sz="1399" b="1" i="0" u="none" strike="noStrike" kern="1200" cap="none" spc="0" normalizeH="0" baseline="0" noProof="0" dirty="0">
                <a:ln>
                  <a:noFill/>
                </a:ln>
                <a:solidFill>
                  <a:srgbClr val="002E51"/>
                </a:solidFill>
                <a:effectLst/>
                <a:uLnTx/>
                <a:uFillTx/>
                <a:latin typeface="Arial" charset="0"/>
                <a:ea typeface="+mn-lt"/>
                <a:cs typeface="Arial"/>
              </a:rPr>
              <a:t>Descriptive stats of primary endpoint for FAS in subgroups:</a:t>
            </a:r>
          </a:p>
          <a:p>
            <a:pPr marL="365422" marR="0" lvl="0" indent="-182711" algn="l" defTabSz="913532" rtl="0" eaLnBrk="1" fontAlgn="base" latinLnBrk="0" hangingPunct="1">
              <a:lnSpc>
                <a:spcPct val="100000"/>
              </a:lnSpc>
              <a:spcBef>
                <a:spcPct val="0"/>
              </a:spcBef>
              <a:spcAft>
                <a:spcPct val="0"/>
              </a:spcAft>
              <a:buClr>
                <a:srgbClr val="00B0F0"/>
              </a:buClr>
              <a:buSzTx/>
              <a:buFont typeface="Arial" panose="020B0604020202020204" pitchFamily="34" charset="0"/>
              <a:buChar char="•"/>
              <a:tabLst/>
              <a:defRPr/>
            </a:pPr>
            <a:r>
              <a:rPr kumimoji="0" lang="en-US" sz="1399" b="0" i="0" u="none" strike="noStrike" kern="1200" cap="none" spc="0" normalizeH="0" baseline="0" noProof="0" dirty="0">
                <a:ln>
                  <a:noFill/>
                </a:ln>
                <a:solidFill>
                  <a:srgbClr val="002E51"/>
                </a:solidFill>
                <a:effectLst/>
                <a:uLnTx/>
                <a:uFillTx/>
                <a:latin typeface="Arial" charset="0"/>
                <a:ea typeface="+mn-lt"/>
                <a:cs typeface="Arial"/>
              </a:rPr>
              <a:t>Brain </a:t>
            </a:r>
            <a:r>
              <a:rPr kumimoji="0" lang="en-US" sz="1399" b="0" i="0" u="none" strike="noStrike" kern="1200" cap="none" spc="0" normalizeH="0" baseline="0" noProof="0" dirty="0" err="1">
                <a:ln>
                  <a:noFill/>
                </a:ln>
                <a:solidFill>
                  <a:srgbClr val="002E51"/>
                </a:solidFill>
                <a:effectLst/>
                <a:uLnTx/>
                <a:uFillTx/>
                <a:latin typeface="Arial" charset="0"/>
                <a:ea typeface="+mn-lt"/>
                <a:cs typeface="Arial"/>
              </a:rPr>
              <a:t>mets</a:t>
            </a:r>
            <a:endParaRPr kumimoji="0" lang="en-US" sz="1399" b="0" i="0" u="none" strike="noStrike" kern="1200" cap="none" spc="0" normalizeH="0" baseline="0" noProof="0" dirty="0">
              <a:ln>
                <a:noFill/>
              </a:ln>
              <a:solidFill>
                <a:srgbClr val="002E51"/>
              </a:solidFill>
              <a:effectLst/>
              <a:uLnTx/>
              <a:uFillTx/>
              <a:latin typeface="Arial" charset="0"/>
              <a:ea typeface="+mn-lt"/>
              <a:cs typeface="Arial"/>
            </a:endParaRPr>
          </a:p>
          <a:p>
            <a:pPr marL="365422" marR="0" lvl="0" indent="-182711" algn="l" defTabSz="913532" rtl="0" eaLnBrk="1" fontAlgn="base" latinLnBrk="0" hangingPunct="1">
              <a:lnSpc>
                <a:spcPct val="100000"/>
              </a:lnSpc>
              <a:spcBef>
                <a:spcPct val="0"/>
              </a:spcBef>
              <a:spcAft>
                <a:spcPct val="0"/>
              </a:spcAft>
              <a:buClr>
                <a:srgbClr val="00B0F0"/>
              </a:buClr>
              <a:buSzTx/>
              <a:buFont typeface="Arial" panose="020B0604020202020204" pitchFamily="34" charset="0"/>
              <a:buChar char="•"/>
              <a:tabLst/>
              <a:defRPr/>
            </a:pPr>
            <a:r>
              <a:rPr kumimoji="0" lang="en-US" sz="1399" b="0" i="0" u="none" strike="noStrike" kern="1200" cap="none" spc="0" normalizeH="0" baseline="0" noProof="0" dirty="0">
                <a:ln>
                  <a:noFill/>
                </a:ln>
                <a:solidFill>
                  <a:srgbClr val="002E51"/>
                </a:solidFill>
                <a:effectLst/>
                <a:uLnTx/>
                <a:uFillTx/>
                <a:latin typeface="Arial" charset="0"/>
                <a:ea typeface="+mn-lt"/>
                <a:cs typeface="Arial"/>
              </a:rPr>
              <a:t>Prior IO use</a:t>
            </a:r>
          </a:p>
          <a:p>
            <a:pPr marL="365422" marR="0" lvl="0" indent="-182711" algn="l" defTabSz="913532" rtl="0" eaLnBrk="1" fontAlgn="base" latinLnBrk="0" hangingPunct="1">
              <a:lnSpc>
                <a:spcPct val="100000"/>
              </a:lnSpc>
              <a:spcBef>
                <a:spcPct val="0"/>
              </a:spcBef>
              <a:spcAft>
                <a:spcPct val="0"/>
              </a:spcAft>
              <a:buClr>
                <a:srgbClr val="00B0F0"/>
              </a:buClr>
              <a:buSzTx/>
              <a:buFont typeface="Arial" panose="020B0604020202020204" pitchFamily="34" charset="0"/>
              <a:buChar char="•"/>
              <a:tabLst/>
              <a:defRPr/>
            </a:pPr>
            <a:r>
              <a:rPr kumimoji="0" lang="en-US" sz="1399" b="0" i="0" u="none" strike="noStrike" kern="1200" cap="none" spc="0" normalizeH="0" baseline="0" noProof="0" dirty="0">
                <a:ln>
                  <a:noFill/>
                </a:ln>
                <a:solidFill>
                  <a:srgbClr val="002E51"/>
                </a:solidFill>
                <a:effectLst/>
                <a:uLnTx/>
                <a:uFillTx/>
                <a:latin typeface="Arial" charset="0"/>
                <a:ea typeface="+mn-lt"/>
                <a:cs typeface="Arial"/>
              </a:rPr>
              <a:t>Prior </a:t>
            </a:r>
            <a:r>
              <a:rPr kumimoji="0" lang="en-US" sz="1399" b="0" i="0" u="none" strike="noStrike" kern="1200" cap="none" spc="0" normalizeH="0" baseline="0" noProof="0" dirty="0" err="1">
                <a:ln>
                  <a:noFill/>
                </a:ln>
                <a:solidFill>
                  <a:srgbClr val="002E51"/>
                </a:solidFill>
                <a:effectLst/>
                <a:uLnTx/>
                <a:uFillTx/>
                <a:latin typeface="Arial" charset="0"/>
                <a:ea typeface="+mn-lt"/>
                <a:cs typeface="Arial"/>
              </a:rPr>
              <a:t>sacituzumab</a:t>
            </a:r>
            <a:r>
              <a:rPr kumimoji="0" lang="en-US" sz="1399" b="0" i="0" u="none" strike="noStrike" kern="1200" cap="none" spc="0" normalizeH="0" baseline="0" noProof="0" dirty="0">
                <a:ln>
                  <a:noFill/>
                </a:ln>
                <a:solidFill>
                  <a:srgbClr val="002E51"/>
                </a:solidFill>
                <a:effectLst/>
                <a:uLnTx/>
                <a:uFillTx/>
                <a:latin typeface="Arial" charset="0"/>
                <a:ea typeface="+mn-lt"/>
                <a:cs typeface="Arial"/>
              </a:rPr>
              <a:t> </a:t>
            </a:r>
            <a:r>
              <a:rPr kumimoji="0" lang="en-US" sz="1399" b="0" i="0" u="none" strike="noStrike" kern="1200" cap="none" spc="0" normalizeH="0" baseline="0" noProof="0" dirty="0" err="1">
                <a:ln>
                  <a:noFill/>
                </a:ln>
                <a:solidFill>
                  <a:srgbClr val="002E51"/>
                </a:solidFill>
                <a:effectLst/>
                <a:uLnTx/>
                <a:uFillTx/>
                <a:latin typeface="Arial" charset="0"/>
                <a:ea typeface="+mn-lt"/>
                <a:cs typeface="Arial"/>
              </a:rPr>
              <a:t>govitecan</a:t>
            </a:r>
            <a:endParaRPr kumimoji="0" lang="en-US" sz="1399" b="0" i="0" u="none" strike="noStrike" kern="1200" cap="none" spc="0" normalizeH="0" baseline="0" noProof="0" dirty="0">
              <a:ln>
                <a:noFill/>
              </a:ln>
              <a:solidFill>
                <a:srgbClr val="002E51"/>
              </a:solidFill>
              <a:effectLst/>
              <a:uLnTx/>
              <a:uFillTx/>
              <a:latin typeface="Arial" charset="0"/>
              <a:ea typeface="+mn-lt"/>
              <a:cs typeface="Arial"/>
            </a:endParaRPr>
          </a:p>
          <a:p>
            <a:pPr marL="365422" marR="0" lvl="0" indent="-182711" algn="l" defTabSz="913532" rtl="0" eaLnBrk="1" fontAlgn="base" latinLnBrk="0" hangingPunct="1">
              <a:lnSpc>
                <a:spcPct val="100000"/>
              </a:lnSpc>
              <a:spcBef>
                <a:spcPct val="0"/>
              </a:spcBef>
              <a:spcAft>
                <a:spcPct val="0"/>
              </a:spcAft>
              <a:buClr>
                <a:srgbClr val="00B0F0"/>
              </a:buClr>
              <a:buSzTx/>
              <a:buFont typeface="Arial" panose="020B0604020202020204" pitchFamily="34" charset="0"/>
              <a:buChar char="•"/>
              <a:tabLst/>
              <a:defRPr/>
            </a:pPr>
            <a:r>
              <a:rPr kumimoji="0" lang="en-GB" sz="1399" b="0" i="0" u="none" strike="noStrike" kern="1200" cap="none" spc="0" normalizeH="0" baseline="0" noProof="0" dirty="0">
                <a:ln>
                  <a:noFill/>
                </a:ln>
                <a:solidFill>
                  <a:srgbClr val="002E51"/>
                </a:solidFill>
                <a:effectLst/>
                <a:uLnTx/>
                <a:uFillTx/>
                <a:latin typeface="Arial"/>
                <a:ea typeface="ＭＳ Ｐゴシック" charset="0"/>
                <a:cs typeface="Arial" charset="0"/>
              </a:rPr>
              <a:t>Bone metastases only </a:t>
            </a:r>
          </a:p>
        </p:txBody>
      </p:sp>
      <p:sp>
        <p:nvSpPr>
          <p:cNvPr id="21" name="Rounded Rectangle 32">
            <a:extLst>
              <a:ext uri="{FF2B5EF4-FFF2-40B4-BE49-F238E27FC236}">
                <a16:creationId xmlns:a16="http://schemas.microsoft.com/office/drawing/2014/main" id="{68142618-D21C-B6B8-F22E-C2ADDAB18CF7}"/>
              </a:ext>
            </a:extLst>
          </p:cNvPr>
          <p:cNvSpPr/>
          <p:nvPr/>
        </p:nvSpPr>
        <p:spPr bwMode="auto">
          <a:xfrm>
            <a:off x="5125186" y="4747494"/>
            <a:ext cx="5024546" cy="477305"/>
          </a:xfrm>
          <a:prstGeom prst="rightArrow">
            <a:avLst>
              <a:gd name="adj1" fmla="val 61958"/>
              <a:gd name="adj2" fmla="val 50000"/>
            </a:avLst>
          </a:prstGeom>
          <a:solidFill>
            <a:schemeClr val="accent2"/>
          </a:solidFill>
          <a:ln w="25400" cap="flat" cmpd="sng" algn="ctr">
            <a:noFill/>
            <a:prstDash val="solid"/>
          </a:ln>
          <a:effectLst/>
        </p:spPr>
        <p:txBody>
          <a:bodyPr anchor="ctr">
            <a:no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913486" rtl="0" eaLnBrk="1" fontAlgn="base" latinLnBrk="0" hangingPunct="1">
              <a:lnSpc>
                <a:spcPct val="100000"/>
              </a:lnSpc>
              <a:spcBef>
                <a:spcPct val="0"/>
              </a:spcBef>
              <a:spcAft>
                <a:spcPct val="0"/>
              </a:spcAft>
              <a:buClrTx/>
              <a:buSzTx/>
              <a:buFontTx/>
              <a:buNone/>
              <a:tabLst/>
              <a:defRPr/>
            </a:pPr>
            <a:r>
              <a:rPr kumimoji="0" lang="en-GB" sz="1399" b="1" i="0" u="none" strike="noStrike" kern="1200" cap="none" spc="0" normalizeH="0" baseline="0" noProof="0" dirty="0">
                <a:ln>
                  <a:noFill/>
                </a:ln>
                <a:solidFill>
                  <a:srgbClr val="FFFFFF"/>
                </a:solidFill>
                <a:effectLst/>
                <a:uLnTx/>
                <a:uFillTx/>
                <a:latin typeface="Arial"/>
                <a:ea typeface="+mn-ea"/>
                <a:cs typeface="+mn-cs"/>
              </a:rPr>
              <a:t>T-</a:t>
            </a:r>
            <a:r>
              <a:rPr kumimoji="0" lang="en-GB" sz="1399" b="1" i="0" u="none" strike="noStrike" kern="1200" cap="none" spc="0" normalizeH="0" baseline="0" noProof="0" dirty="0" err="1">
                <a:ln>
                  <a:noFill/>
                </a:ln>
                <a:solidFill>
                  <a:srgbClr val="FFFFFF"/>
                </a:solidFill>
                <a:effectLst/>
                <a:uLnTx/>
                <a:uFillTx/>
                <a:latin typeface="Arial"/>
                <a:ea typeface="+mn-ea"/>
                <a:cs typeface="+mn-cs"/>
              </a:rPr>
              <a:t>DXd</a:t>
            </a:r>
            <a:r>
              <a:rPr kumimoji="0" lang="en-GB" sz="1399" b="1" i="0" u="none" strike="noStrike" kern="1200" cap="none" spc="0" normalizeH="0" baseline="0" noProof="0" dirty="0">
                <a:ln>
                  <a:noFill/>
                </a:ln>
                <a:solidFill>
                  <a:srgbClr val="FFFFFF"/>
                </a:solidFill>
                <a:effectLst/>
                <a:uLnTx/>
                <a:uFillTx/>
                <a:latin typeface="Arial"/>
                <a:ea typeface="+mn-ea"/>
                <a:cs typeface="+mn-cs"/>
              </a:rPr>
              <a:t> treatment, 5.4 mg/kg Q3W</a:t>
            </a:r>
          </a:p>
        </p:txBody>
      </p:sp>
      <p:sp>
        <p:nvSpPr>
          <p:cNvPr id="4" name="TextBox 3">
            <a:extLst>
              <a:ext uri="{FF2B5EF4-FFF2-40B4-BE49-F238E27FC236}">
                <a16:creationId xmlns:a16="http://schemas.microsoft.com/office/drawing/2014/main" id="{B4BEAC51-B218-B9A2-5020-ADC93CF26219}"/>
              </a:ext>
            </a:extLst>
          </p:cNvPr>
          <p:cNvSpPr txBox="1"/>
          <p:nvPr/>
        </p:nvSpPr>
        <p:spPr>
          <a:xfrm>
            <a:off x="6526853" y="5716473"/>
            <a:ext cx="1886598" cy="307535"/>
          </a:xfrm>
          <a:prstGeom prst="rect">
            <a:avLst/>
          </a:prstGeom>
          <a:solidFill>
            <a:schemeClr val="accent5">
              <a:lumMod val="20000"/>
              <a:lumOff val="80000"/>
            </a:schemeClr>
          </a:solidFill>
          <a:ln>
            <a:noFill/>
          </a:ln>
        </p:spPr>
        <p:txBody>
          <a:bodyPr wrap="square" lIns="121807" tIns="60904" rIns="121807" bIns="60904" rtlCol="0" anchor="t">
            <a:spAutoFit/>
          </a:bodyPr>
          <a:lstStyle/>
          <a:p>
            <a:pPr marL="0" marR="0" lvl="0" indent="0" algn="ctr" defTabSz="913509" rtl="0" eaLnBrk="1" fontAlgn="base" latinLnBrk="0" hangingPunct="1">
              <a:lnSpc>
                <a:spcPct val="100000"/>
              </a:lnSpc>
              <a:spcBef>
                <a:spcPct val="0"/>
              </a:spcBef>
              <a:spcAft>
                <a:spcPts val="599"/>
              </a:spcAft>
              <a:buClrTx/>
              <a:buSzTx/>
              <a:buFontTx/>
              <a:buNone/>
              <a:tabLst/>
              <a:defRPr/>
            </a:pPr>
            <a:r>
              <a:rPr kumimoji="0" lang="en-US" sz="1199" b="0" i="0" u="none" strike="noStrike" kern="1200" cap="none" spc="0" normalizeH="0" baseline="0" noProof="0" dirty="0">
                <a:ln>
                  <a:noFill/>
                </a:ln>
                <a:solidFill>
                  <a:srgbClr val="000000"/>
                </a:solidFill>
                <a:effectLst/>
                <a:uLnTx/>
                <a:uFillTx/>
                <a:latin typeface="Arial"/>
                <a:ea typeface="ＭＳ Ｐゴシック" charset="0"/>
                <a:cs typeface="Arial"/>
              </a:rPr>
              <a:t>Biopsy (C2D1) &amp; </a:t>
            </a:r>
            <a:r>
              <a:rPr kumimoji="0" lang="en-US" sz="1199" b="0" i="0" u="none" strike="noStrike" kern="1200" cap="none" spc="0" normalizeH="0" baseline="0" noProof="0" dirty="0" err="1">
                <a:ln>
                  <a:noFill/>
                </a:ln>
                <a:solidFill>
                  <a:srgbClr val="000000"/>
                </a:solidFill>
                <a:effectLst/>
                <a:uLnTx/>
                <a:uFillTx/>
                <a:latin typeface="Arial"/>
                <a:ea typeface="ＭＳ Ｐゴシック" charset="0"/>
                <a:cs typeface="Arial"/>
              </a:rPr>
              <a:t>ctDNA</a:t>
            </a:r>
            <a:endParaRPr kumimoji="0" lang="en-US" sz="1199" b="0" i="0" u="none" strike="noStrike" kern="1200" cap="none" spc="0" normalizeH="0" baseline="0" noProof="0" dirty="0">
              <a:ln>
                <a:noFill/>
              </a:ln>
              <a:solidFill>
                <a:srgbClr val="000000"/>
              </a:solidFill>
              <a:effectLst/>
              <a:uLnTx/>
              <a:uFillTx/>
              <a:latin typeface="Arial"/>
              <a:ea typeface="ＭＳ Ｐゴシック" charset="0"/>
              <a:cs typeface="Arial" charset="0"/>
            </a:endParaRPr>
          </a:p>
        </p:txBody>
      </p:sp>
      <p:cxnSp>
        <p:nvCxnSpPr>
          <p:cNvPr id="22" name="Straight Arrow Connector 21">
            <a:extLst>
              <a:ext uri="{FF2B5EF4-FFF2-40B4-BE49-F238E27FC236}">
                <a16:creationId xmlns:a16="http://schemas.microsoft.com/office/drawing/2014/main" id="{9B50F4CE-941B-8D25-BEAC-B79C821DBF76}"/>
              </a:ext>
            </a:extLst>
          </p:cNvPr>
          <p:cNvCxnSpPr>
            <a:cxnSpLocks/>
          </p:cNvCxnSpPr>
          <p:nvPr/>
        </p:nvCxnSpPr>
        <p:spPr>
          <a:xfrm>
            <a:off x="6720690" y="4785158"/>
            <a:ext cx="0" cy="930429"/>
          </a:xfrm>
          <a:prstGeom prst="straightConnector1">
            <a:avLst/>
          </a:prstGeom>
          <a:ln w="31750" cap="rnd">
            <a:solidFill>
              <a:srgbClr val="002E51"/>
            </a:solidFill>
            <a:prstDash val="dash"/>
            <a:tailEnd type="triangle"/>
          </a:ln>
          <a:effectLst/>
        </p:spPr>
        <p:style>
          <a:lnRef idx="2">
            <a:schemeClr val="accent1"/>
          </a:lnRef>
          <a:fillRef idx="0">
            <a:schemeClr val="accent1"/>
          </a:fillRef>
          <a:effectRef idx="1">
            <a:schemeClr val="accent1"/>
          </a:effectRef>
          <a:fontRef idx="minor">
            <a:schemeClr val="tx1"/>
          </a:fontRef>
        </p:style>
      </p:cxnSp>
      <p:sp>
        <p:nvSpPr>
          <p:cNvPr id="23" name="Footer Placeholder 4">
            <a:extLst>
              <a:ext uri="{FF2B5EF4-FFF2-40B4-BE49-F238E27FC236}">
                <a16:creationId xmlns:a16="http://schemas.microsoft.com/office/drawing/2014/main" id="{93F51D6C-8013-37BC-3532-AA2FD02152D5}"/>
              </a:ext>
            </a:extLst>
          </p:cNvPr>
          <p:cNvSpPr txBox="1">
            <a:spLocks/>
          </p:cNvSpPr>
          <p:nvPr/>
        </p:nvSpPr>
        <p:spPr>
          <a:xfrm>
            <a:off x="9284414" y="6358492"/>
            <a:ext cx="2506758" cy="486383"/>
          </a:xfrm>
          <a:prstGeom prst="rect">
            <a:avLst/>
          </a:prstGeom>
        </p:spPr>
        <p:txBody>
          <a:bodyPr vert="horz" lIns="121807" tIns="60904" rIns="121807" bIns="60904" rtlCol="0" anchor="ctr"/>
          <a:lstStyle>
            <a:defPPr>
              <a:defRPr lang="en-US"/>
            </a:defPPr>
            <a:lvl1pPr marL="0" algn="r" defTabSz="914400" rtl="0" eaLnBrk="1" latinLnBrk="0" hangingPunct="1">
              <a:defRPr sz="700" kern="1200">
                <a:solidFill>
                  <a:schemeClr val="bg1">
                    <a:lumMod val="50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932"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Tolaney</a:t>
            </a:r>
            <a:r>
              <a:rPr kumimoji="0" lang="en-US" sz="932"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  </a:t>
            </a:r>
            <a:r>
              <a:rPr kumimoji="0" lang="en-US" sz="932" b="0" i="0" u="none" strike="noStrike" kern="1200" cap="none" spc="0" normalizeH="0" baseline="0" noProof="0" dirty="0">
                <a:ln>
                  <a:noFill/>
                </a:ln>
                <a:solidFill>
                  <a:srgbClr val="00629B"/>
                </a:solidFill>
                <a:effectLst/>
                <a:uLnTx/>
                <a:uFillTx/>
                <a:latin typeface="Arial" panose="020B0604020202020204" pitchFamily="34" charset="0"/>
                <a:ea typeface="+mn-ea"/>
                <a:cs typeface="Arial" panose="020B0604020202020204" pitchFamily="34" charset="0"/>
              </a:rPr>
              <a:t>| </a:t>
            </a:r>
            <a:r>
              <a:rPr kumimoji="0" lang="en-US" sz="932"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2024</a:t>
            </a:r>
          </a:p>
        </p:txBody>
      </p:sp>
    </p:spTree>
    <p:extLst>
      <p:ext uri="{BB962C8B-B14F-4D97-AF65-F5344CB8AC3E}">
        <p14:creationId xmlns:p14="http://schemas.microsoft.com/office/powerpoint/2010/main" val="409848206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12D735F1-F358-4DAB-9905-F16C132AF5EA}"/>
              </a:ext>
            </a:extLst>
          </p:cNvPr>
          <p:cNvSpPr txBox="1">
            <a:spLocks/>
          </p:cNvSpPr>
          <p:nvPr/>
        </p:nvSpPr>
        <p:spPr>
          <a:xfrm>
            <a:off x="780261" y="79574"/>
            <a:ext cx="10515600" cy="1325563"/>
          </a:xfrm>
          <a:prstGeom prst="rect">
            <a:avLst/>
          </a:prstGeom>
        </p:spPr>
        <p:txBody>
          <a:bodyPr anchor="ctr"/>
          <a:lstStyle>
            <a:lvl1pPr algn="ctr" defTabSz="342900" rtl="0" eaLnBrk="1" latinLnBrk="0" hangingPunct="1">
              <a:lnSpc>
                <a:spcPct val="90000"/>
              </a:lnSpc>
              <a:spcBef>
                <a:spcPct val="0"/>
              </a:spcBef>
              <a:buNone/>
              <a:defRPr sz="3000" b="0" i="0" kern="1200">
                <a:solidFill>
                  <a:schemeClr val="tx1"/>
                </a:solidFill>
                <a:latin typeface="+mj-lt"/>
                <a:ea typeface="+mj-ea"/>
                <a:cs typeface="Adobe Garamond Pro"/>
              </a:defRPr>
            </a:lvl1pPr>
          </a:lstStyle>
          <a:p>
            <a:pPr marL="0" marR="0" lvl="0" indent="0" algn="ctr" defTabSz="3429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orbel" panose="020B0503020204020204" pitchFamily="34" charset="0"/>
                <a:ea typeface="+mj-ea"/>
              </a:rPr>
              <a:t>Strategies to enhance efficacy:</a:t>
            </a:r>
            <a:br>
              <a:rPr kumimoji="0" lang="en-US" sz="3600" b="1" i="0" u="none" strike="noStrike" kern="1200" cap="none" spc="0" normalizeH="0" baseline="0" noProof="0" dirty="0">
                <a:ln>
                  <a:noFill/>
                </a:ln>
                <a:solidFill>
                  <a:prstClr val="black"/>
                </a:solidFill>
                <a:effectLst/>
                <a:uLnTx/>
                <a:uFillTx/>
                <a:latin typeface="Corbel" panose="020B0503020204020204" pitchFamily="34" charset="0"/>
                <a:ea typeface="+mj-ea"/>
              </a:rPr>
            </a:br>
            <a:r>
              <a:rPr kumimoji="0" lang="en-US" sz="3600" b="1" i="0" u="none" strike="noStrike" kern="1200" cap="none" spc="0" normalizeH="0" baseline="0" noProof="0" dirty="0">
                <a:ln>
                  <a:noFill/>
                </a:ln>
                <a:solidFill>
                  <a:prstClr val="black"/>
                </a:solidFill>
                <a:effectLst/>
                <a:uLnTx/>
                <a:uFillTx/>
                <a:latin typeface="Corbel" panose="020B0503020204020204" pitchFamily="34" charset="0"/>
                <a:ea typeface="+mj-ea"/>
              </a:rPr>
              <a:t>DESTINY Breast 08 (DB-08) for HER2 low MBC</a:t>
            </a:r>
          </a:p>
        </p:txBody>
      </p:sp>
      <p:sp>
        <p:nvSpPr>
          <p:cNvPr id="6" name="object 1095">
            <a:extLst>
              <a:ext uri="{FF2B5EF4-FFF2-40B4-BE49-F238E27FC236}">
                <a16:creationId xmlns:a16="http://schemas.microsoft.com/office/drawing/2014/main" id="{D50B1586-ED0D-498C-941E-79C59DC36216}"/>
              </a:ext>
            </a:extLst>
          </p:cNvPr>
          <p:cNvSpPr txBox="1"/>
          <p:nvPr/>
        </p:nvSpPr>
        <p:spPr>
          <a:xfrm>
            <a:off x="34266" y="4983357"/>
            <a:ext cx="6263984" cy="471369"/>
          </a:xfrm>
          <a:prstGeom prst="rect">
            <a:avLst/>
          </a:prstGeom>
        </p:spPr>
        <p:txBody>
          <a:bodyPr vert="horz" wrap="square" lIns="60904" tIns="121807" rIns="121807" bIns="60904" rtlCol="0">
            <a:spAutoFit/>
          </a:bodyPr>
          <a:lstStyle/>
          <a:p>
            <a:pPr marL="50752" marR="0" lvl="0" indent="0" algn="l" defTabSz="914400" rtl="0" eaLnBrk="1" fontAlgn="auto" latinLnBrk="0" hangingPunct="1">
              <a:lnSpc>
                <a:spcPct val="100000"/>
              </a:lnSpc>
              <a:spcBef>
                <a:spcPts val="240"/>
              </a:spcBef>
              <a:spcAft>
                <a:spcPts val="0"/>
              </a:spcAft>
              <a:buClrTx/>
              <a:buSzTx/>
              <a:buFontTx/>
              <a:buNone/>
              <a:tabLst/>
              <a:defRPr/>
            </a:pPr>
            <a:r>
              <a:rPr kumimoji="0" lang="en-US" sz="932" b="0" i="0" u="none" strike="noStrike" kern="1200" cap="none" spc="13" normalizeH="0" baseline="0" noProof="0" dirty="0">
                <a:ln>
                  <a:noFill/>
                </a:ln>
                <a:solidFill>
                  <a:srgbClr val="231F20"/>
                </a:solidFill>
                <a:effectLst/>
                <a:uLnTx/>
                <a:uFillTx/>
                <a:latin typeface="Arial" panose="020B0604020202020204" pitchFamily="34" charset="0"/>
                <a:ea typeface="+mn-ea"/>
                <a:cs typeface="Arial" panose="020B0604020202020204" pitchFamily="34" charset="0"/>
              </a:rPr>
              <a:t>CTX, chemotherapy; ET, endocrine therapy; HER2, human epidermal growth factor receptor 2; HR, hormone receptor; IHC, immunohistochemistry; ISH, in situ hybridization; T-</a:t>
            </a:r>
            <a:r>
              <a:rPr kumimoji="0" lang="en-US" sz="932" b="0" i="0" u="none" strike="noStrike" kern="1200" cap="none" spc="13" normalizeH="0" baseline="0" noProof="0" dirty="0" err="1">
                <a:ln>
                  <a:noFill/>
                </a:ln>
                <a:solidFill>
                  <a:srgbClr val="231F20"/>
                </a:solidFill>
                <a:effectLst/>
                <a:uLnTx/>
                <a:uFillTx/>
                <a:latin typeface="Arial" panose="020B0604020202020204" pitchFamily="34" charset="0"/>
                <a:ea typeface="+mn-ea"/>
                <a:cs typeface="Arial" panose="020B0604020202020204" pitchFamily="34" charset="0"/>
              </a:rPr>
              <a:t>DXd</a:t>
            </a:r>
            <a:r>
              <a:rPr kumimoji="0" lang="en-US" sz="932" b="0" i="0" u="none" strike="noStrike" kern="1200" cap="none" spc="13" normalizeH="0" baseline="0" noProof="0" dirty="0">
                <a:ln>
                  <a:noFill/>
                </a:ln>
                <a:solidFill>
                  <a:srgbClr val="231F20"/>
                </a:solidFill>
                <a:effectLst/>
                <a:uLnTx/>
                <a:uFillTx/>
                <a:latin typeface="Arial" panose="020B0604020202020204" pitchFamily="34" charset="0"/>
                <a:ea typeface="+mn-ea"/>
                <a:cs typeface="Arial" panose="020B0604020202020204" pitchFamily="34" charset="0"/>
              </a:rPr>
              <a:t>, trastuzumab </a:t>
            </a:r>
            <a:r>
              <a:rPr kumimoji="0" lang="en-US" sz="932" b="0" i="0" u="none" strike="noStrike" kern="1200" cap="none" spc="13" normalizeH="0" baseline="0" noProof="0" dirty="0" err="1">
                <a:ln>
                  <a:noFill/>
                </a:ln>
                <a:solidFill>
                  <a:srgbClr val="231F20"/>
                </a:solidFill>
                <a:effectLst/>
                <a:uLnTx/>
                <a:uFillTx/>
                <a:latin typeface="Arial" panose="020B0604020202020204" pitchFamily="34" charset="0"/>
                <a:ea typeface="+mn-ea"/>
                <a:cs typeface="Arial" panose="020B0604020202020204" pitchFamily="34" charset="0"/>
              </a:rPr>
              <a:t>deruxtecan</a:t>
            </a:r>
            <a:r>
              <a:rPr kumimoji="0" lang="en-US" sz="932" b="0" i="0" u="none" strike="noStrike" kern="1200" cap="none" spc="13" normalizeH="0" baseline="0" noProof="0" dirty="0">
                <a:ln>
                  <a:noFill/>
                </a:ln>
                <a:solidFill>
                  <a:srgbClr val="231F20"/>
                </a:solidFill>
                <a:effectLst/>
                <a:uLnTx/>
                <a:uFillTx/>
                <a:latin typeface="Arial" panose="020B0604020202020204" pitchFamily="34" charset="0"/>
                <a:ea typeface="+mn-ea"/>
                <a:cs typeface="Arial" panose="020B0604020202020204" pitchFamily="34" charset="0"/>
              </a:rPr>
              <a:t>.</a:t>
            </a:r>
          </a:p>
        </p:txBody>
      </p:sp>
      <p:sp>
        <p:nvSpPr>
          <p:cNvPr id="7" name="object 208">
            <a:extLst>
              <a:ext uri="{FF2B5EF4-FFF2-40B4-BE49-F238E27FC236}">
                <a16:creationId xmlns:a16="http://schemas.microsoft.com/office/drawing/2014/main" id="{90E0646E-A864-4317-A743-F7083266EC17}"/>
              </a:ext>
            </a:extLst>
          </p:cNvPr>
          <p:cNvSpPr txBox="1"/>
          <p:nvPr/>
        </p:nvSpPr>
        <p:spPr>
          <a:xfrm>
            <a:off x="1093403" y="1536004"/>
            <a:ext cx="9484891" cy="306968"/>
          </a:xfrm>
          <a:prstGeom prst="rect">
            <a:avLst/>
          </a:prstGeom>
        </p:spPr>
        <p:txBody>
          <a:bodyPr vert="horz" wrap="square" lIns="0" tIns="19455" rIns="0" bIns="0" rtlCol="0">
            <a:spAutoFit/>
          </a:bodyPr>
          <a:lstStyle/>
          <a:p>
            <a:pPr marL="50752" marR="0" lvl="0" indent="0" algn="l" defTabSz="914400" rtl="0" eaLnBrk="1" fontAlgn="auto" latinLnBrk="0" hangingPunct="1">
              <a:lnSpc>
                <a:spcPct val="100000"/>
              </a:lnSpc>
              <a:spcBef>
                <a:spcPts val="152"/>
              </a:spcBef>
              <a:spcAft>
                <a:spcPts val="0"/>
              </a:spcAft>
              <a:buClrTx/>
              <a:buSzTx/>
              <a:buFontTx/>
              <a:buNone/>
              <a:tabLst>
                <a:tab pos="7630524" algn="l"/>
              </a:tabLst>
              <a:defRPr/>
            </a:pPr>
            <a:r>
              <a:rPr kumimoji="0" sz="1867" b="1" i="0" u="none" strike="noStrike" kern="1200" cap="none" spc="7" normalizeH="0" baseline="0" noProof="0" dirty="0">
                <a:ln>
                  <a:noFill/>
                </a:ln>
                <a:solidFill>
                  <a:prstClr val="black"/>
                </a:solidFill>
                <a:effectLst/>
                <a:uLnTx/>
                <a:uFillTx/>
                <a:latin typeface="Arial"/>
                <a:ea typeface="+mn-ea"/>
                <a:cs typeface="Arial"/>
              </a:rPr>
              <a:t>Part 1:</a:t>
            </a:r>
            <a:r>
              <a:rPr kumimoji="0" sz="1867" b="1" i="0" u="none" strike="noStrike" kern="1200" cap="none" spc="27" normalizeH="0" baseline="0" noProof="0" dirty="0">
                <a:ln>
                  <a:noFill/>
                </a:ln>
                <a:solidFill>
                  <a:prstClr val="black"/>
                </a:solidFill>
                <a:effectLst/>
                <a:uLnTx/>
                <a:uFillTx/>
                <a:latin typeface="Arial"/>
                <a:ea typeface="+mn-ea"/>
                <a:cs typeface="Arial"/>
              </a:rPr>
              <a:t> </a:t>
            </a:r>
            <a:r>
              <a:rPr kumimoji="0" sz="1867" b="1" i="0" u="none" strike="noStrike" kern="1200" cap="none" spc="7" normalizeH="0" baseline="0" noProof="0" dirty="0">
                <a:ln>
                  <a:noFill/>
                </a:ln>
                <a:solidFill>
                  <a:prstClr val="black"/>
                </a:solidFill>
                <a:effectLst/>
                <a:uLnTx/>
                <a:uFillTx/>
                <a:latin typeface="Arial"/>
                <a:ea typeface="+mn-ea"/>
                <a:cs typeface="Arial"/>
              </a:rPr>
              <a:t>Dose</a:t>
            </a:r>
            <a:r>
              <a:rPr kumimoji="0" sz="1867" b="1" i="0" u="none" strike="noStrike" kern="1200" cap="none" spc="13" normalizeH="0" baseline="0" noProof="0" dirty="0">
                <a:ln>
                  <a:noFill/>
                </a:ln>
                <a:solidFill>
                  <a:prstClr val="black"/>
                </a:solidFill>
                <a:effectLst/>
                <a:uLnTx/>
                <a:uFillTx/>
                <a:latin typeface="Arial"/>
                <a:ea typeface="+mn-ea"/>
                <a:cs typeface="Arial"/>
              </a:rPr>
              <a:t> </a:t>
            </a:r>
            <a:r>
              <a:rPr kumimoji="0" sz="1867" b="1" i="0" u="none" strike="noStrike" kern="1200" cap="none" spc="7" normalizeH="0" baseline="0" noProof="0" dirty="0">
                <a:ln>
                  <a:noFill/>
                </a:ln>
                <a:solidFill>
                  <a:prstClr val="black"/>
                </a:solidFill>
                <a:effectLst/>
                <a:uLnTx/>
                <a:uFillTx/>
                <a:latin typeface="Arial"/>
                <a:ea typeface="+mn-ea"/>
                <a:cs typeface="Arial"/>
              </a:rPr>
              <a:t>Findin</a:t>
            </a:r>
            <a:r>
              <a:rPr kumimoji="0" lang="en-US" sz="1867" b="1" i="0" u="none" strike="noStrike" kern="1200" cap="none" spc="7" normalizeH="0" baseline="0" noProof="0" dirty="0">
                <a:ln>
                  <a:noFill/>
                </a:ln>
                <a:solidFill>
                  <a:prstClr val="black"/>
                </a:solidFill>
                <a:effectLst/>
                <a:uLnTx/>
                <a:uFillTx/>
                <a:latin typeface="Arial"/>
                <a:ea typeface="+mn-ea"/>
                <a:cs typeface="Arial"/>
              </a:rPr>
              <a:t>g</a:t>
            </a:r>
            <a:endParaRPr kumimoji="0" sz="1867" b="0" i="0" u="none" strike="noStrike" kern="1200" cap="none" spc="0" normalizeH="0" baseline="33333" noProof="0" dirty="0">
              <a:ln>
                <a:noFill/>
              </a:ln>
              <a:solidFill>
                <a:prstClr val="black"/>
              </a:solidFill>
              <a:effectLst/>
              <a:uLnTx/>
              <a:uFillTx/>
              <a:latin typeface="Arial"/>
              <a:ea typeface="+mn-ea"/>
              <a:cs typeface="Arial"/>
            </a:endParaRPr>
          </a:p>
        </p:txBody>
      </p:sp>
      <p:grpSp>
        <p:nvGrpSpPr>
          <p:cNvPr id="8" name="Group 7">
            <a:extLst>
              <a:ext uri="{FF2B5EF4-FFF2-40B4-BE49-F238E27FC236}">
                <a16:creationId xmlns:a16="http://schemas.microsoft.com/office/drawing/2014/main" id="{00FBB686-8CBA-4E5F-9EF1-7B3578BE45EF}"/>
              </a:ext>
            </a:extLst>
          </p:cNvPr>
          <p:cNvGrpSpPr/>
          <p:nvPr/>
        </p:nvGrpSpPr>
        <p:grpSpPr>
          <a:xfrm>
            <a:off x="58903" y="2168667"/>
            <a:ext cx="7631482" cy="2826062"/>
            <a:chOff x="1119884" y="2335943"/>
            <a:chExt cx="6756843" cy="1872259"/>
          </a:xfrm>
        </p:grpSpPr>
        <p:sp>
          <p:nvSpPr>
            <p:cNvPr id="9" name="object 190">
              <a:extLst>
                <a:ext uri="{FF2B5EF4-FFF2-40B4-BE49-F238E27FC236}">
                  <a16:creationId xmlns:a16="http://schemas.microsoft.com/office/drawing/2014/main" id="{75B8A911-4013-4254-A324-2E057416AB8A}"/>
                </a:ext>
              </a:extLst>
            </p:cNvPr>
            <p:cNvSpPr txBox="1"/>
            <p:nvPr/>
          </p:nvSpPr>
          <p:spPr>
            <a:xfrm>
              <a:off x="1119884" y="2335943"/>
              <a:ext cx="1432591" cy="260922"/>
            </a:xfrm>
            <a:prstGeom prst="rect">
              <a:avLst/>
            </a:prstGeom>
            <a:solidFill>
              <a:srgbClr val="002450"/>
            </a:solidFill>
          </p:spPr>
          <p:txBody>
            <a:bodyPr vert="horz" wrap="square" lIns="0" tIns="24531" rIns="0" bIns="0" rtlCol="0" anchor="ctr">
              <a:spAutoFit/>
            </a:bodyPr>
            <a:lstStyle/>
            <a:p>
              <a:pPr marL="354416" marR="0" lvl="0" indent="0" algn="l" defTabSz="914400" rtl="0" eaLnBrk="1" fontAlgn="auto" latinLnBrk="0" hangingPunct="1">
                <a:lnSpc>
                  <a:spcPct val="100000"/>
                </a:lnSpc>
                <a:spcBef>
                  <a:spcPts val="193"/>
                </a:spcBef>
                <a:spcAft>
                  <a:spcPts val="0"/>
                </a:spcAft>
                <a:buClrTx/>
                <a:buSzTx/>
                <a:buFontTx/>
                <a:buNone/>
                <a:tabLst/>
                <a:defRPr/>
              </a:pPr>
              <a:r>
                <a:rPr kumimoji="0" sz="1199" b="1" i="0" u="none" strike="noStrike" kern="1200" cap="none" spc="0" normalizeH="0" baseline="0" noProof="0" dirty="0">
                  <a:ln>
                    <a:noFill/>
                  </a:ln>
                  <a:solidFill>
                    <a:srgbClr val="FFFFFF"/>
                  </a:solidFill>
                  <a:effectLst/>
                  <a:uLnTx/>
                  <a:uFillTx/>
                  <a:latin typeface="Arial"/>
                  <a:ea typeface="+mn-ea"/>
                  <a:cs typeface="Arial"/>
                </a:rPr>
                <a:t>Patient</a:t>
              </a:r>
              <a:r>
                <a:rPr kumimoji="0" sz="1199" b="1" i="0" u="none" strike="noStrike" kern="1200" cap="none" spc="-7" normalizeH="0" baseline="0" noProof="0" dirty="0">
                  <a:ln>
                    <a:noFill/>
                  </a:ln>
                  <a:solidFill>
                    <a:srgbClr val="FFFFFF"/>
                  </a:solidFill>
                  <a:effectLst/>
                  <a:uLnTx/>
                  <a:uFillTx/>
                  <a:latin typeface="Arial"/>
                  <a:ea typeface="+mn-ea"/>
                  <a:cs typeface="Arial"/>
                </a:rPr>
                <a:t> </a:t>
              </a:r>
              <a:r>
                <a:rPr kumimoji="0" sz="1199" b="1" i="0" u="none" strike="noStrike" kern="1200" cap="none" spc="0" normalizeH="0" baseline="0" noProof="0" dirty="0">
                  <a:ln>
                    <a:noFill/>
                  </a:ln>
                  <a:solidFill>
                    <a:srgbClr val="FFFFFF"/>
                  </a:solidFill>
                  <a:effectLst/>
                  <a:uLnTx/>
                  <a:uFillTx/>
                  <a:latin typeface="Arial"/>
                  <a:ea typeface="+mn-ea"/>
                  <a:cs typeface="Arial"/>
                </a:rPr>
                <a:t>population</a:t>
              </a:r>
              <a:endParaRPr kumimoji="0" sz="1199" b="0" i="0" u="none" strike="noStrike" kern="1200" cap="none" spc="0" normalizeH="0" baseline="0" noProof="0" dirty="0">
                <a:ln>
                  <a:noFill/>
                </a:ln>
                <a:solidFill>
                  <a:prstClr val="black"/>
                </a:solidFill>
                <a:effectLst/>
                <a:uLnTx/>
                <a:uFillTx/>
                <a:latin typeface="Arial"/>
                <a:ea typeface="+mn-ea"/>
                <a:cs typeface="Arial"/>
              </a:endParaRPr>
            </a:p>
          </p:txBody>
        </p:sp>
        <p:sp>
          <p:nvSpPr>
            <p:cNvPr id="10" name="object 191">
              <a:extLst>
                <a:ext uri="{FF2B5EF4-FFF2-40B4-BE49-F238E27FC236}">
                  <a16:creationId xmlns:a16="http://schemas.microsoft.com/office/drawing/2014/main" id="{D402C951-8495-47D7-9B2C-91DBC027E64A}"/>
                </a:ext>
              </a:extLst>
            </p:cNvPr>
            <p:cNvSpPr txBox="1"/>
            <p:nvPr/>
          </p:nvSpPr>
          <p:spPr>
            <a:xfrm>
              <a:off x="3048779" y="2656272"/>
              <a:ext cx="126998" cy="765810"/>
            </a:xfrm>
            <a:prstGeom prst="rect">
              <a:avLst/>
            </a:prstGeom>
          </p:spPr>
          <p:txBody>
            <a:bodyPr vert="vert270" wrap="square" lIns="0" tIns="6767" rIns="0" bIns="0" rtlCol="0">
              <a:spAutoFit/>
            </a:bodyPr>
            <a:lstStyle/>
            <a:p>
              <a:pPr marL="16918" marR="0" lvl="0" indent="0" algn="ctr" defTabSz="914400" rtl="0" eaLnBrk="1" fontAlgn="auto" latinLnBrk="0" hangingPunct="1">
                <a:lnSpc>
                  <a:spcPct val="100000"/>
                </a:lnSpc>
                <a:spcBef>
                  <a:spcPts val="53"/>
                </a:spcBef>
                <a:spcAft>
                  <a:spcPts val="0"/>
                </a:spcAft>
                <a:buClrTx/>
                <a:buSzTx/>
                <a:buFontTx/>
                <a:buNone/>
                <a:tabLst/>
                <a:defRPr/>
              </a:pPr>
              <a:r>
                <a:rPr kumimoji="0" sz="932" b="0" i="0" u="none" strike="noStrike" kern="1200" cap="none" spc="-7" normalizeH="0" baseline="0" noProof="0" dirty="0">
                  <a:ln>
                    <a:noFill/>
                  </a:ln>
                  <a:solidFill>
                    <a:prstClr val="black"/>
                  </a:solidFill>
                  <a:effectLst/>
                  <a:uLnTx/>
                  <a:uFillTx/>
                  <a:latin typeface="Arial"/>
                  <a:ea typeface="+mn-ea"/>
                  <a:cs typeface="Arial"/>
                </a:rPr>
                <a:t>Centrally</a:t>
              </a:r>
              <a:r>
                <a:rPr kumimoji="0" sz="932" b="0" i="0" u="none" strike="noStrike" kern="1200" cap="none" spc="-20" normalizeH="0" baseline="0" noProof="0" dirty="0">
                  <a:ln>
                    <a:noFill/>
                  </a:ln>
                  <a:solidFill>
                    <a:prstClr val="black"/>
                  </a:solidFill>
                  <a:effectLst/>
                  <a:uLnTx/>
                  <a:uFillTx/>
                  <a:latin typeface="Arial"/>
                  <a:ea typeface="+mn-ea"/>
                  <a:cs typeface="Arial"/>
                </a:rPr>
                <a:t> </a:t>
              </a:r>
              <a:r>
                <a:rPr kumimoji="0" sz="932" b="0" i="0" u="none" strike="noStrike" kern="1200" cap="none" spc="-7" normalizeH="0" baseline="0" noProof="0" dirty="0">
                  <a:ln>
                    <a:noFill/>
                  </a:ln>
                  <a:solidFill>
                    <a:prstClr val="black"/>
                  </a:solidFill>
                  <a:effectLst/>
                  <a:uLnTx/>
                  <a:uFillTx/>
                  <a:latin typeface="Arial"/>
                  <a:ea typeface="+mn-ea"/>
                  <a:cs typeface="Arial"/>
                </a:rPr>
                <a:t>assigned</a:t>
              </a:r>
              <a:endParaRPr kumimoji="0" sz="932" b="0" i="0" u="none" strike="noStrike" kern="1200" cap="none" spc="0" normalizeH="0" baseline="0" noProof="0" dirty="0">
                <a:ln>
                  <a:noFill/>
                </a:ln>
                <a:solidFill>
                  <a:prstClr val="black"/>
                </a:solidFill>
                <a:effectLst/>
                <a:uLnTx/>
                <a:uFillTx/>
                <a:latin typeface="Arial"/>
                <a:ea typeface="+mn-ea"/>
                <a:cs typeface="Arial"/>
              </a:endParaRPr>
            </a:p>
          </p:txBody>
        </p:sp>
        <p:sp>
          <p:nvSpPr>
            <p:cNvPr id="11" name="object 193">
              <a:extLst>
                <a:ext uri="{FF2B5EF4-FFF2-40B4-BE49-F238E27FC236}">
                  <a16:creationId xmlns:a16="http://schemas.microsoft.com/office/drawing/2014/main" id="{3B9400DC-A9A0-41E8-A026-5CEED131D985}"/>
                </a:ext>
              </a:extLst>
            </p:cNvPr>
            <p:cNvSpPr/>
            <p:nvPr/>
          </p:nvSpPr>
          <p:spPr>
            <a:xfrm>
              <a:off x="3279784" y="2354012"/>
              <a:ext cx="3521122" cy="1666761"/>
            </a:xfrm>
            <a:custGeom>
              <a:avLst/>
              <a:gdLst/>
              <a:ahLst/>
              <a:cxnLst/>
              <a:rect l="l" t="t" r="r" b="b"/>
              <a:pathLst>
                <a:path w="2578734" h="1370329">
                  <a:moveTo>
                    <a:pt x="2578150" y="1235240"/>
                  </a:moveTo>
                  <a:lnTo>
                    <a:pt x="2364575" y="1100188"/>
                  </a:lnTo>
                  <a:lnTo>
                    <a:pt x="2364575" y="1167714"/>
                  </a:lnTo>
                  <a:lnTo>
                    <a:pt x="0" y="1167714"/>
                  </a:lnTo>
                  <a:lnTo>
                    <a:pt x="0" y="1302753"/>
                  </a:lnTo>
                  <a:lnTo>
                    <a:pt x="2364575" y="1302753"/>
                  </a:lnTo>
                  <a:lnTo>
                    <a:pt x="2364575" y="1370279"/>
                  </a:lnTo>
                  <a:lnTo>
                    <a:pt x="2578150" y="1235240"/>
                  </a:lnTo>
                  <a:close/>
                </a:path>
                <a:path w="2578734" h="1370329">
                  <a:moveTo>
                    <a:pt x="2578150" y="960640"/>
                  </a:moveTo>
                  <a:lnTo>
                    <a:pt x="2364575" y="825588"/>
                  </a:lnTo>
                  <a:lnTo>
                    <a:pt x="2364575" y="893114"/>
                  </a:lnTo>
                  <a:lnTo>
                    <a:pt x="0" y="893114"/>
                  </a:lnTo>
                  <a:lnTo>
                    <a:pt x="0" y="1028166"/>
                  </a:lnTo>
                  <a:lnTo>
                    <a:pt x="2364575" y="1028166"/>
                  </a:lnTo>
                  <a:lnTo>
                    <a:pt x="2364575" y="1095692"/>
                  </a:lnTo>
                  <a:lnTo>
                    <a:pt x="2578150" y="960640"/>
                  </a:lnTo>
                  <a:close/>
                </a:path>
                <a:path w="2578734" h="1370329">
                  <a:moveTo>
                    <a:pt x="2578150" y="685139"/>
                  </a:moveTo>
                  <a:lnTo>
                    <a:pt x="2364575" y="550087"/>
                  </a:lnTo>
                  <a:lnTo>
                    <a:pt x="2364575" y="617613"/>
                  </a:lnTo>
                  <a:lnTo>
                    <a:pt x="0" y="617613"/>
                  </a:lnTo>
                  <a:lnTo>
                    <a:pt x="0" y="752665"/>
                  </a:lnTo>
                  <a:lnTo>
                    <a:pt x="2364575" y="752665"/>
                  </a:lnTo>
                  <a:lnTo>
                    <a:pt x="2364575" y="820178"/>
                  </a:lnTo>
                  <a:lnTo>
                    <a:pt x="2578150" y="685139"/>
                  </a:lnTo>
                  <a:close/>
                </a:path>
                <a:path w="2578734" h="1370329">
                  <a:moveTo>
                    <a:pt x="2578150" y="410540"/>
                  </a:moveTo>
                  <a:lnTo>
                    <a:pt x="2364575" y="275501"/>
                  </a:lnTo>
                  <a:lnTo>
                    <a:pt x="2364575" y="343014"/>
                  </a:lnTo>
                  <a:lnTo>
                    <a:pt x="0" y="343014"/>
                  </a:lnTo>
                  <a:lnTo>
                    <a:pt x="0" y="478066"/>
                  </a:lnTo>
                  <a:lnTo>
                    <a:pt x="2364575" y="478066"/>
                  </a:lnTo>
                  <a:lnTo>
                    <a:pt x="2364575" y="545592"/>
                  </a:lnTo>
                  <a:lnTo>
                    <a:pt x="2578150" y="410540"/>
                  </a:lnTo>
                  <a:close/>
                </a:path>
                <a:path w="2578734" h="1370329">
                  <a:moveTo>
                    <a:pt x="2578150" y="135051"/>
                  </a:moveTo>
                  <a:lnTo>
                    <a:pt x="2364575" y="0"/>
                  </a:lnTo>
                  <a:lnTo>
                    <a:pt x="2364575" y="67525"/>
                  </a:lnTo>
                  <a:lnTo>
                    <a:pt x="0" y="67525"/>
                  </a:lnTo>
                  <a:lnTo>
                    <a:pt x="0" y="202577"/>
                  </a:lnTo>
                  <a:lnTo>
                    <a:pt x="2364575" y="202577"/>
                  </a:lnTo>
                  <a:lnTo>
                    <a:pt x="2364575" y="270090"/>
                  </a:lnTo>
                  <a:lnTo>
                    <a:pt x="2578150" y="135051"/>
                  </a:lnTo>
                  <a:close/>
                </a:path>
              </a:pathLst>
            </a:custGeom>
            <a:solidFill>
              <a:srgbClr val="0024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12" name="object 206">
              <a:extLst>
                <a:ext uri="{FF2B5EF4-FFF2-40B4-BE49-F238E27FC236}">
                  <a16:creationId xmlns:a16="http://schemas.microsoft.com/office/drawing/2014/main" id="{9285A347-A05E-45A4-AD95-633BD734D8DB}"/>
                </a:ext>
              </a:extLst>
            </p:cNvPr>
            <p:cNvSpPr txBox="1"/>
            <p:nvPr/>
          </p:nvSpPr>
          <p:spPr>
            <a:xfrm>
              <a:off x="3304068" y="2790958"/>
              <a:ext cx="3401802" cy="126858"/>
            </a:xfrm>
            <a:prstGeom prst="rect">
              <a:avLst/>
            </a:prstGeom>
          </p:spPr>
          <p:txBody>
            <a:bodyPr vert="horz" wrap="square" lIns="0" tIns="21993" rIns="0" bIns="0" rtlCol="0">
              <a:spAutoFit/>
            </a:bodyPr>
            <a:lstStyle/>
            <a:p>
              <a:pPr marL="0" marR="0" lvl="0" indent="0" algn="l" defTabSz="914400" rtl="0" eaLnBrk="1" fontAlgn="auto" latinLnBrk="0" hangingPunct="1">
                <a:lnSpc>
                  <a:spcPct val="100000"/>
                </a:lnSpc>
                <a:spcBef>
                  <a:spcPts val="173"/>
                </a:spcBef>
                <a:spcAft>
                  <a:spcPts val="0"/>
                </a:spcAft>
                <a:buClrTx/>
                <a:buSzTx/>
                <a:buFontTx/>
                <a:buNone/>
                <a:tabLst/>
                <a:defRPr/>
              </a:pPr>
              <a:r>
                <a:rPr kumimoji="0" sz="1100" b="1" i="0" u="none" strike="noStrike" kern="1200" cap="none" spc="20" normalizeH="0" baseline="0" noProof="0" dirty="0">
                  <a:ln>
                    <a:noFill/>
                  </a:ln>
                  <a:solidFill>
                    <a:srgbClr val="FFFFFF"/>
                  </a:solidFill>
                  <a:effectLst/>
                  <a:uLnTx/>
                  <a:uFillTx/>
                  <a:latin typeface="Arial"/>
                  <a:ea typeface="+mn-ea"/>
                  <a:cs typeface="Arial"/>
                </a:rPr>
                <a:t>Module </a:t>
              </a:r>
              <a:r>
                <a:rPr kumimoji="0" sz="1100" b="1" i="0" u="none" strike="noStrike" kern="1200" cap="none" spc="13" normalizeH="0" baseline="0" noProof="0" dirty="0">
                  <a:ln>
                    <a:noFill/>
                  </a:ln>
                  <a:solidFill>
                    <a:srgbClr val="FFFFFF"/>
                  </a:solidFill>
                  <a:effectLst/>
                  <a:uLnTx/>
                  <a:uFillTx/>
                  <a:latin typeface="Arial"/>
                  <a:ea typeface="+mn-ea"/>
                  <a:cs typeface="Arial"/>
                </a:rPr>
                <a:t>2: </a:t>
              </a:r>
              <a:r>
                <a:rPr kumimoji="0" sz="1100" b="1" i="0" u="none" strike="noStrike" kern="1200" cap="none" spc="20" normalizeH="0" baseline="0" noProof="0" dirty="0">
                  <a:ln>
                    <a:noFill/>
                  </a:ln>
                  <a:solidFill>
                    <a:srgbClr val="FFFFFF"/>
                  </a:solidFill>
                  <a:effectLst/>
                  <a:uLnTx/>
                  <a:uFillTx/>
                  <a:latin typeface="Arial"/>
                  <a:ea typeface="+mn-ea"/>
                  <a:cs typeface="Arial"/>
                </a:rPr>
                <a:t>T-DXd + durvalumab + </a:t>
              </a:r>
              <a:r>
                <a:rPr kumimoji="0" sz="1100" b="1" i="0" u="none" strike="noStrike" kern="1200" cap="none" spc="13" normalizeH="0" baseline="0" noProof="0" dirty="0">
                  <a:ln>
                    <a:noFill/>
                  </a:ln>
                  <a:solidFill>
                    <a:srgbClr val="FFFFFF"/>
                  </a:solidFill>
                  <a:effectLst/>
                  <a:uLnTx/>
                  <a:uFillTx/>
                  <a:latin typeface="Arial"/>
                  <a:ea typeface="+mn-ea"/>
                  <a:cs typeface="Arial"/>
                </a:rPr>
                <a:t>paclitaxel </a:t>
              </a:r>
              <a:r>
                <a:rPr kumimoji="0" sz="1100" b="1" i="0" u="none" strike="noStrike" kern="1200" cap="none" spc="20" normalizeH="0" baseline="0" noProof="0" dirty="0">
                  <a:ln>
                    <a:noFill/>
                  </a:ln>
                  <a:solidFill>
                    <a:srgbClr val="FFFFFF"/>
                  </a:solidFill>
                  <a:effectLst/>
                  <a:uLnTx/>
                  <a:uFillTx/>
                  <a:latin typeface="Arial"/>
                  <a:ea typeface="+mn-ea"/>
                  <a:cs typeface="Arial"/>
                </a:rPr>
                <a:t>(HR+ or</a:t>
              </a:r>
              <a:r>
                <a:rPr kumimoji="0" lang="en-US" sz="1100" b="1" i="0" u="none" strike="noStrike" kern="1200" cap="none" spc="20" normalizeH="0" baseline="0" noProof="0" dirty="0">
                  <a:ln>
                    <a:noFill/>
                  </a:ln>
                  <a:solidFill>
                    <a:srgbClr val="FFFFFF"/>
                  </a:solidFill>
                  <a:effectLst/>
                  <a:uLnTx/>
                  <a:uFillTx/>
                  <a:latin typeface="Arial"/>
                  <a:ea typeface="+mn-ea"/>
                  <a:cs typeface="Arial"/>
                </a:rPr>
                <a:t> HR-</a:t>
              </a:r>
              <a:r>
                <a:rPr kumimoji="0" lang="en-US" sz="932" b="1" i="0" u="none" strike="noStrike" kern="1200" cap="none" spc="20" normalizeH="0" baseline="0" noProof="0" dirty="0">
                  <a:ln>
                    <a:noFill/>
                  </a:ln>
                  <a:solidFill>
                    <a:srgbClr val="FFFFFF"/>
                  </a:solidFill>
                  <a:effectLst/>
                  <a:uLnTx/>
                  <a:uFillTx/>
                  <a:latin typeface="Arial"/>
                  <a:ea typeface="+mn-ea"/>
                  <a:cs typeface="Arial"/>
                </a:rPr>
                <a:t>)</a:t>
              </a:r>
              <a:endParaRPr kumimoji="0" sz="932" b="0" i="0" u="none" strike="noStrike" kern="1200" cap="none" spc="0" normalizeH="0" baseline="0" noProof="0" dirty="0">
                <a:ln>
                  <a:noFill/>
                </a:ln>
                <a:solidFill>
                  <a:prstClr val="black"/>
                </a:solidFill>
                <a:effectLst/>
                <a:uLnTx/>
                <a:uFillTx/>
                <a:latin typeface="Arial"/>
                <a:ea typeface="+mn-ea"/>
                <a:cs typeface="Arial"/>
              </a:endParaRPr>
            </a:p>
          </p:txBody>
        </p:sp>
        <p:sp>
          <p:nvSpPr>
            <p:cNvPr id="13" name="object 207">
              <a:extLst>
                <a:ext uri="{FF2B5EF4-FFF2-40B4-BE49-F238E27FC236}">
                  <a16:creationId xmlns:a16="http://schemas.microsoft.com/office/drawing/2014/main" id="{0CA54D92-72F0-4A96-AB35-BCD24C0124D9}"/>
                </a:ext>
              </a:extLst>
            </p:cNvPr>
            <p:cNvSpPr txBox="1"/>
            <p:nvPr/>
          </p:nvSpPr>
          <p:spPr>
            <a:xfrm>
              <a:off x="3325882" y="3117543"/>
              <a:ext cx="3099508" cy="126858"/>
            </a:xfrm>
            <a:prstGeom prst="rect">
              <a:avLst/>
            </a:prstGeom>
          </p:spPr>
          <p:txBody>
            <a:bodyPr vert="horz" wrap="square" lIns="0" tIns="21993" rIns="0" bIns="0" rtlCol="0">
              <a:spAutoFit/>
            </a:bodyPr>
            <a:lstStyle/>
            <a:p>
              <a:pPr marL="0" marR="0" lvl="0" indent="0" algn="l" defTabSz="914400" rtl="0" eaLnBrk="1" fontAlgn="auto" latinLnBrk="0" hangingPunct="1">
                <a:lnSpc>
                  <a:spcPct val="100000"/>
                </a:lnSpc>
                <a:spcBef>
                  <a:spcPts val="173"/>
                </a:spcBef>
                <a:spcAft>
                  <a:spcPts val="0"/>
                </a:spcAft>
                <a:buClrTx/>
                <a:buSzTx/>
                <a:buFontTx/>
                <a:buNone/>
                <a:tabLst/>
                <a:defRPr/>
              </a:pPr>
              <a:r>
                <a:rPr kumimoji="0" sz="1100" b="1" i="0" u="none" strike="noStrike" kern="1200" cap="none" spc="20" normalizeH="0" baseline="0" noProof="0" dirty="0">
                  <a:ln>
                    <a:noFill/>
                  </a:ln>
                  <a:solidFill>
                    <a:srgbClr val="FFFFFF"/>
                  </a:solidFill>
                  <a:effectLst/>
                  <a:uLnTx/>
                  <a:uFillTx/>
                  <a:latin typeface="Arial"/>
                  <a:ea typeface="+mn-ea"/>
                  <a:cs typeface="Arial"/>
                </a:rPr>
                <a:t>Module </a:t>
              </a:r>
              <a:r>
                <a:rPr kumimoji="0" sz="1100" b="1" i="0" u="none" strike="noStrike" kern="1200" cap="none" spc="13" normalizeH="0" baseline="0" noProof="0" dirty="0">
                  <a:ln>
                    <a:noFill/>
                  </a:ln>
                  <a:solidFill>
                    <a:srgbClr val="FFFFFF"/>
                  </a:solidFill>
                  <a:effectLst/>
                  <a:uLnTx/>
                  <a:uFillTx/>
                  <a:latin typeface="Arial"/>
                  <a:ea typeface="+mn-ea"/>
                  <a:cs typeface="Arial"/>
                </a:rPr>
                <a:t>3: </a:t>
              </a:r>
              <a:r>
                <a:rPr kumimoji="0" sz="1100" b="1" i="0" u="none" strike="noStrike" kern="1200" cap="none" spc="20" normalizeH="0" baseline="0" noProof="0" dirty="0">
                  <a:ln>
                    <a:noFill/>
                  </a:ln>
                  <a:solidFill>
                    <a:srgbClr val="FFFFFF"/>
                  </a:solidFill>
                  <a:effectLst/>
                  <a:uLnTx/>
                  <a:uFillTx/>
                  <a:latin typeface="Arial"/>
                  <a:ea typeface="+mn-ea"/>
                  <a:cs typeface="Arial"/>
                </a:rPr>
                <a:t>T-DXd + </a:t>
              </a:r>
              <a:r>
                <a:rPr kumimoji="0" sz="1100" b="1" i="0" u="none" strike="noStrike" kern="1200" cap="none" spc="13" normalizeH="0" baseline="0" noProof="0" dirty="0">
                  <a:ln>
                    <a:noFill/>
                  </a:ln>
                  <a:solidFill>
                    <a:srgbClr val="FFFFFF"/>
                  </a:solidFill>
                  <a:effectLst/>
                  <a:uLnTx/>
                  <a:uFillTx/>
                  <a:latin typeface="Arial"/>
                  <a:ea typeface="+mn-ea"/>
                  <a:cs typeface="Arial"/>
                </a:rPr>
                <a:t>capivasertib </a:t>
              </a:r>
              <a:r>
                <a:rPr kumimoji="0" sz="1100" b="1" i="0" u="none" strike="noStrike" kern="1200" cap="none" spc="20" normalizeH="0" baseline="0" noProof="0" dirty="0">
                  <a:ln>
                    <a:noFill/>
                  </a:ln>
                  <a:solidFill>
                    <a:srgbClr val="FFFFFF"/>
                  </a:solidFill>
                  <a:effectLst/>
                  <a:uLnTx/>
                  <a:uFillTx/>
                  <a:latin typeface="Arial"/>
                  <a:ea typeface="+mn-ea"/>
                  <a:cs typeface="Arial"/>
                </a:rPr>
                <a:t>(HR+ or</a:t>
              </a:r>
              <a:r>
                <a:rPr kumimoji="0" lang="en-US" sz="1100" b="1" i="0" u="none" strike="noStrike" kern="1200" cap="none" spc="20" normalizeH="0" baseline="0" noProof="0" dirty="0">
                  <a:ln>
                    <a:noFill/>
                  </a:ln>
                  <a:solidFill>
                    <a:srgbClr val="FFFFFF"/>
                  </a:solidFill>
                  <a:effectLst/>
                  <a:uLnTx/>
                  <a:uFillTx/>
                  <a:latin typeface="Arial"/>
                  <a:ea typeface="+mn-ea"/>
                  <a:cs typeface="Arial"/>
                </a:rPr>
                <a:t> HR)</a:t>
              </a:r>
              <a:endParaRPr kumimoji="0" sz="1100" b="0" i="0" u="none" strike="noStrike" kern="1200" cap="none" spc="0" normalizeH="0" baseline="0" noProof="0" dirty="0">
                <a:ln>
                  <a:noFill/>
                </a:ln>
                <a:solidFill>
                  <a:prstClr val="black"/>
                </a:solidFill>
                <a:effectLst/>
                <a:uLnTx/>
                <a:uFillTx/>
                <a:latin typeface="Arial"/>
                <a:ea typeface="+mn-ea"/>
                <a:cs typeface="Arial"/>
              </a:endParaRPr>
            </a:p>
          </p:txBody>
        </p:sp>
        <p:sp>
          <p:nvSpPr>
            <p:cNvPr id="14" name="object 208">
              <a:extLst>
                <a:ext uri="{FF2B5EF4-FFF2-40B4-BE49-F238E27FC236}">
                  <a16:creationId xmlns:a16="http://schemas.microsoft.com/office/drawing/2014/main" id="{D0FF11A9-00FF-4887-B46F-0C1AA9305125}"/>
                </a:ext>
              </a:extLst>
            </p:cNvPr>
            <p:cNvSpPr txBox="1"/>
            <p:nvPr/>
          </p:nvSpPr>
          <p:spPr>
            <a:xfrm>
              <a:off x="3342233" y="3479156"/>
              <a:ext cx="3062058" cy="239004"/>
            </a:xfrm>
            <a:prstGeom prst="rect">
              <a:avLst/>
            </a:prstGeom>
          </p:spPr>
          <p:txBody>
            <a:bodyPr vert="horz" wrap="square" lIns="0" tIns="21993" rIns="0" bIns="0" rtlCol="0">
              <a:spAutoFit/>
            </a:bodyPr>
            <a:lstStyle/>
            <a:p>
              <a:pPr marL="0" marR="0" lvl="0" indent="0" algn="l" defTabSz="914400" rtl="0" eaLnBrk="1" fontAlgn="auto" latinLnBrk="0" hangingPunct="1">
                <a:lnSpc>
                  <a:spcPct val="100000"/>
                </a:lnSpc>
                <a:spcBef>
                  <a:spcPts val="173"/>
                </a:spcBef>
                <a:spcAft>
                  <a:spcPts val="0"/>
                </a:spcAft>
                <a:buClrTx/>
                <a:buSzTx/>
                <a:buFontTx/>
                <a:buNone/>
                <a:tabLst/>
                <a:defRPr/>
              </a:pPr>
              <a:r>
                <a:rPr kumimoji="0" sz="1100" b="1" i="0" u="none" strike="noStrike" kern="1200" cap="none" spc="20" normalizeH="0" baseline="0" noProof="0" dirty="0">
                  <a:ln>
                    <a:noFill/>
                  </a:ln>
                  <a:solidFill>
                    <a:srgbClr val="FFFFFF"/>
                  </a:solidFill>
                  <a:effectLst/>
                  <a:uLnTx/>
                  <a:uFillTx/>
                  <a:latin typeface="Arial"/>
                  <a:ea typeface="+mn-ea"/>
                  <a:cs typeface="Arial"/>
                </a:rPr>
                <a:t>Module </a:t>
              </a:r>
              <a:r>
                <a:rPr kumimoji="0" sz="1100" b="1" i="0" u="none" strike="noStrike" kern="1200" cap="none" spc="13" normalizeH="0" baseline="0" noProof="0" dirty="0">
                  <a:ln>
                    <a:noFill/>
                  </a:ln>
                  <a:solidFill>
                    <a:srgbClr val="FFFFFF"/>
                  </a:solidFill>
                  <a:effectLst/>
                  <a:uLnTx/>
                  <a:uFillTx/>
                  <a:latin typeface="Arial"/>
                  <a:ea typeface="+mn-ea"/>
                  <a:cs typeface="Arial"/>
                </a:rPr>
                <a:t>4: </a:t>
              </a:r>
              <a:r>
                <a:rPr kumimoji="0" sz="1100" b="1" i="0" u="none" strike="noStrike" kern="1200" cap="none" spc="20" normalizeH="0" baseline="0" noProof="0" dirty="0">
                  <a:ln>
                    <a:noFill/>
                  </a:ln>
                  <a:solidFill>
                    <a:srgbClr val="FFFFFF"/>
                  </a:solidFill>
                  <a:effectLst/>
                  <a:uLnTx/>
                  <a:uFillTx/>
                  <a:latin typeface="Arial"/>
                  <a:ea typeface="+mn-ea"/>
                  <a:cs typeface="Arial"/>
                </a:rPr>
                <a:t>T-DXd + </a:t>
              </a:r>
              <a:r>
                <a:rPr kumimoji="0" sz="1100" b="1" i="0" u="none" strike="noStrike" kern="1200" cap="none" spc="13" normalizeH="0" baseline="0" noProof="0" dirty="0">
                  <a:ln>
                    <a:noFill/>
                  </a:ln>
                  <a:solidFill>
                    <a:srgbClr val="FFFFFF"/>
                  </a:solidFill>
                  <a:effectLst/>
                  <a:uLnTx/>
                  <a:uFillTx/>
                  <a:latin typeface="Arial"/>
                  <a:ea typeface="+mn-ea"/>
                  <a:cs typeface="Arial"/>
                </a:rPr>
                <a:t>anastrozole </a:t>
              </a:r>
              <a:r>
                <a:rPr kumimoji="0" sz="1100" b="1" i="0" u="none" strike="noStrike" kern="1200" cap="none" spc="20" normalizeH="0" baseline="0" noProof="0" dirty="0">
                  <a:ln>
                    <a:noFill/>
                  </a:ln>
                  <a:solidFill>
                    <a:srgbClr val="FFFFFF"/>
                  </a:solidFill>
                  <a:effectLst/>
                  <a:uLnTx/>
                  <a:uFillTx/>
                  <a:latin typeface="Arial"/>
                  <a:ea typeface="+mn-ea"/>
                  <a:cs typeface="Arial"/>
                </a:rPr>
                <a:t>(HR+</a:t>
              </a:r>
              <a:r>
                <a:rPr kumimoji="0" lang="en-US" sz="1100" b="1" i="0" u="none" strike="noStrike" kern="1200" cap="none" spc="20" normalizeH="0" baseline="0" noProof="0" dirty="0">
                  <a:ln>
                    <a:noFill/>
                  </a:ln>
                  <a:solidFill>
                    <a:srgbClr val="FFFFFF"/>
                  </a:solidFill>
                  <a:effectLst/>
                  <a:uLnTx/>
                  <a:uFillTx/>
                  <a:latin typeface="Arial"/>
                  <a:ea typeface="+mn-ea"/>
                  <a:cs typeface="Arial"/>
                </a:rPr>
                <a:t>)</a:t>
              </a:r>
              <a:r>
                <a:rPr kumimoji="0" sz="1100" b="1" i="0" u="none" strike="noStrike" kern="1200" cap="none" spc="20" normalizeH="0" baseline="0" noProof="0" dirty="0">
                  <a:ln>
                    <a:noFill/>
                  </a:ln>
                  <a:solidFill>
                    <a:srgbClr val="FFFFFF"/>
                  </a:solidFill>
                  <a:effectLst/>
                  <a:uLnTx/>
                  <a:uFillTx/>
                  <a:latin typeface="Arial"/>
                  <a:ea typeface="+mn-ea"/>
                  <a:cs typeface="Arial"/>
                </a:rPr>
                <a:t> patients</a:t>
              </a:r>
              <a:r>
                <a:rPr kumimoji="0" sz="1100" b="1" i="0" u="none" strike="noStrike" kern="1200" cap="none" spc="-87" normalizeH="0" baseline="0" noProof="0" dirty="0">
                  <a:ln>
                    <a:noFill/>
                  </a:ln>
                  <a:solidFill>
                    <a:srgbClr val="FFFFFF"/>
                  </a:solidFill>
                  <a:effectLst/>
                  <a:uLnTx/>
                  <a:uFillTx/>
                  <a:latin typeface="Arial"/>
                  <a:ea typeface="+mn-ea"/>
                  <a:cs typeface="Arial"/>
                </a:rPr>
                <a:t> </a:t>
              </a:r>
              <a:r>
                <a:rPr kumimoji="0" sz="1100" b="1" i="0" u="none" strike="noStrike" kern="1200" cap="none" spc="20" normalizeH="0" baseline="0" noProof="0" dirty="0">
                  <a:ln>
                    <a:noFill/>
                  </a:ln>
                  <a:solidFill>
                    <a:srgbClr val="FFFFFF"/>
                  </a:solidFill>
                  <a:effectLst/>
                  <a:uLnTx/>
                  <a:uFillTx/>
                  <a:latin typeface="Arial"/>
                  <a:ea typeface="+mn-ea"/>
                  <a:cs typeface="Arial"/>
                </a:rPr>
                <a:t>only)</a:t>
              </a:r>
              <a:endParaRPr kumimoji="0" sz="1100" b="0" i="0" u="none" strike="noStrike" kern="1200" cap="none" spc="0" normalizeH="0" baseline="0" noProof="0" dirty="0">
                <a:ln>
                  <a:noFill/>
                </a:ln>
                <a:solidFill>
                  <a:prstClr val="black"/>
                </a:solidFill>
                <a:effectLst/>
                <a:uLnTx/>
                <a:uFillTx/>
                <a:latin typeface="Arial"/>
                <a:ea typeface="+mn-ea"/>
                <a:cs typeface="Arial"/>
              </a:endParaRPr>
            </a:p>
          </p:txBody>
        </p:sp>
        <p:sp>
          <p:nvSpPr>
            <p:cNvPr id="15" name="object 209">
              <a:extLst>
                <a:ext uri="{FF2B5EF4-FFF2-40B4-BE49-F238E27FC236}">
                  <a16:creationId xmlns:a16="http://schemas.microsoft.com/office/drawing/2014/main" id="{0C1EF6C5-C265-4A02-99CD-5B3C1A4B256F}"/>
                </a:ext>
              </a:extLst>
            </p:cNvPr>
            <p:cNvSpPr txBox="1"/>
            <p:nvPr/>
          </p:nvSpPr>
          <p:spPr>
            <a:xfrm>
              <a:off x="3333855" y="3768790"/>
              <a:ext cx="3079920" cy="126858"/>
            </a:xfrm>
            <a:prstGeom prst="rect">
              <a:avLst/>
            </a:prstGeom>
          </p:spPr>
          <p:txBody>
            <a:bodyPr vert="horz" wrap="square" lIns="0" tIns="21993" rIns="0" bIns="0" rtlCol="0">
              <a:spAutoFit/>
            </a:bodyPr>
            <a:lstStyle/>
            <a:p>
              <a:pPr marL="0" marR="0" lvl="0" indent="0" algn="l" defTabSz="914400" rtl="0" eaLnBrk="1" fontAlgn="auto" latinLnBrk="0" hangingPunct="1">
                <a:lnSpc>
                  <a:spcPct val="100000"/>
                </a:lnSpc>
                <a:spcBef>
                  <a:spcPts val="173"/>
                </a:spcBef>
                <a:spcAft>
                  <a:spcPts val="0"/>
                </a:spcAft>
                <a:buClrTx/>
                <a:buSzTx/>
                <a:buFontTx/>
                <a:buNone/>
                <a:tabLst/>
                <a:defRPr/>
              </a:pPr>
              <a:r>
                <a:rPr kumimoji="0" sz="1100" b="1" i="0" u="none" strike="noStrike" kern="1200" cap="none" spc="20" normalizeH="0" baseline="0" noProof="0" dirty="0">
                  <a:ln>
                    <a:noFill/>
                  </a:ln>
                  <a:solidFill>
                    <a:srgbClr val="FFFFFF"/>
                  </a:solidFill>
                  <a:effectLst/>
                  <a:uLnTx/>
                  <a:uFillTx/>
                  <a:latin typeface="Arial"/>
                  <a:ea typeface="+mn-ea"/>
                  <a:cs typeface="Arial"/>
                </a:rPr>
                <a:t>Module </a:t>
              </a:r>
              <a:r>
                <a:rPr kumimoji="0" sz="1100" b="1" i="0" u="none" strike="noStrike" kern="1200" cap="none" spc="13" normalizeH="0" baseline="0" noProof="0" dirty="0">
                  <a:ln>
                    <a:noFill/>
                  </a:ln>
                  <a:solidFill>
                    <a:srgbClr val="FFFFFF"/>
                  </a:solidFill>
                  <a:effectLst/>
                  <a:uLnTx/>
                  <a:uFillTx/>
                  <a:latin typeface="Arial"/>
                  <a:ea typeface="+mn-ea"/>
                  <a:cs typeface="Arial"/>
                </a:rPr>
                <a:t>5: </a:t>
              </a:r>
              <a:r>
                <a:rPr kumimoji="0" sz="1100" b="1" i="0" u="none" strike="noStrike" kern="1200" cap="none" spc="20" normalizeH="0" baseline="0" noProof="0" dirty="0">
                  <a:ln>
                    <a:noFill/>
                  </a:ln>
                  <a:solidFill>
                    <a:srgbClr val="FFFFFF"/>
                  </a:solidFill>
                  <a:effectLst/>
                  <a:uLnTx/>
                  <a:uFillTx/>
                  <a:latin typeface="Arial"/>
                  <a:ea typeface="+mn-ea"/>
                  <a:cs typeface="Arial"/>
                </a:rPr>
                <a:t>T-DXd + </a:t>
              </a:r>
              <a:r>
                <a:rPr kumimoji="0" sz="1100" b="1" i="0" u="none" strike="noStrike" kern="1200" cap="none" spc="13" normalizeH="0" baseline="0" noProof="0" dirty="0">
                  <a:ln>
                    <a:noFill/>
                  </a:ln>
                  <a:solidFill>
                    <a:srgbClr val="FFFFFF"/>
                  </a:solidFill>
                  <a:effectLst/>
                  <a:uLnTx/>
                  <a:uFillTx/>
                  <a:latin typeface="Arial"/>
                  <a:ea typeface="+mn-ea"/>
                  <a:cs typeface="Arial"/>
                </a:rPr>
                <a:t>fulvestrant </a:t>
              </a:r>
              <a:r>
                <a:rPr kumimoji="0" sz="1100" b="1" i="0" u="none" strike="noStrike" kern="1200" cap="none" spc="20" normalizeH="0" baseline="0" noProof="0" dirty="0">
                  <a:ln>
                    <a:noFill/>
                  </a:ln>
                  <a:solidFill>
                    <a:srgbClr val="FFFFFF"/>
                  </a:solidFill>
                  <a:effectLst/>
                  <a:uLnTx/>
                  <a:uFillTx/>
                  <a:latin typeface="Arial"/>
                  <a:ea typeface="+mn-ea"/>
                  <a:cs typeface="Arial"/>
                </a:rPr>
                <a:t>(HR+</a:t>
              </a:r>
              <a:r>
                <a:rPr kumimoji="0" lang="en-US" sz="1100" b="1" i="0" u="none" strike="noStrike" kern="1200" cap="none" spc="20" normalizeH="0" baseline="0" noProof="0" dirty="0">
                  <a:ln>
                    <a:noFill/>
                  </a:ln>
                  <a:solidFill>
                    <a:srgbClr val="FFFFFF"/>
                  </a:solidFill>
                  <a:effectLst/>
                  <a:uLnTx/>
                  <a:uFillTx/>
                  <a:latin typeface="Arial"/>
                  <a:ea typeface="+mn-ea"/>
                  <a:cs typeface="Arial"/>
                </a:rPr>
                <a:t>)</a:t>
              </a:r>
              <a:r>
                <a:rPr kumimoji="0" sz="1100" b="1" i="0" u="none" strike="noStrike" kern="1200" cap="none" spc="20" normalizeH="0" baseline="0" noProof="0" dirty="0">
                  <a:ln>
                    <a:noFill/>
                  </a:ln>
                  <a:solidFill>
                    <a:srgbClr val="FFFFFF"/>
                  </a:solidFill>
                  <a:effectLst/>
                  <a:uLnTx/>
                  <a:uFillTx/>
                  <a:latin typeface="Arial"/>
                  <a:ea typeface="+mn-ea"/>
                  <a:cs typeface="Arial"/>
                </a:rPr>
                <a:t> patients</a:t>
              </a:r>
              <a:r>
                <a:rPr kumimoji="0" sz="1100" b="1" i="0" u="none" strike="noStrike" kern="1200" cap="none" spc="-47" normalizeH="0" baseline="0" noProof="0" dirty="0">
                  <a:ln>
                    <a:noFill/>
                  </a:ln>
                  <a:solidFill>
                    <a:srgbClr val="FFFFFF"/>
                  </a:solidFill>
                  <a:effectLst/>
                  <a:uLnTx/>
                  <a:uFillTx/>
                  <a:latin typeface="Arial"/>
                  <a:ea typeface="+mn-ea"/>
                  <a:cs typeface="Arial"/>
                </a:rPr>
                <a:t> </a:t>
              </a:r>
              <a:r>
                <a:rPr kumimoji="0" sz="1100" b="1" i="0" u="none" strike="noStrike" kern="1200" cap="none" spc="20" normalizeH="0" baseline="0" noProof="0" dirty="0">
                  <a:ln>
                    <a:noFill/>
                  </a:ln>
                  <a:solidFill>
                    <a:srgbClr val="FFFFFF"/>
                  </a:solidFill>
                  <a:effectLst/>
                  <a:uLnTx/>
                  <a:uFillTx/>
                  <a:latin typeface="Arial"/>
                  <a:ea typeface="+mn-ea"/>
                  <a:cs typeface="Arial"/>
                </a:rPr>
                <a:t>only)</a:t>
              </a:r>
              <a:endParaRPr kumimoji="0" sz="1100" b="0" i="0" u="none" strike="noStrike" kern="1200" cap="none" spc="0" normalizeH="0" baseline="0" noProof="0" dirty="0">
                <a:ln>
                  <a:noFill/>
                </a:ln>
                <a:solidFill>
                  <a:prstClr val="black"/>
                </a:solidFill>
                <a:effectLst/>
                <a:uLnTx/>
                <a:uFillTx/>
                <a:latin typeface="Arial"/>
                <a:ea typeface="+mn-ea"/>
                <a:cs typeface="Arial"/>
              </a:endParaRPr>
            </a:p>
          </p:txBody>
        </p:sp>
        <p:sp>
          <p:nvSpPr>
            <p:cNvPr id="16" name="object 210">
              <a:extLst>
                <a:ext uri="{FF2B5EF4-FFF2-40B4-BE49-F238E27FC236}">
                  <a16:creationId xmlns:a16="http://schemas.microsoft.com/office/drawing/2014/main" id="{90180EF7-BB3F-4AF3-86AB-B13F925EF0EB}"/>
                </a:ext>
              </a:extLst>
            </p:cNvPr>
            <p:cNvSpPr/>
            <p:nvPr/>
          </p:nvSpPr>
          <p:spPr>
            <a:xfrm>
              <a:off x="3181752" y="2419435"/>
              <a:ext cx="11430" cy="1243330"/>
            </a:xfrm>
            <a:custGeom>
              <a:avLst/>
              <a:gdLst/>
              <a:ahLst/>
              <a:cxnLst/>
              <a:rect l="l" t="t" r="r" b="b"/>
              <a:pathLst>
                <a:path w="11429" h="1243329">
                  <a:moveTo>
                    <a:pt x="10969" y="0"/>
                  </a:moveTo>
                  <a:lnTo>
                    <a:pt x="0" y="0"/>
                  </a:lnTo>
                  <a:lnTo>
                    <a:pt x="0" y="1243083"/>
                  </a:lnTo>
                  <a:lnTo>
                    <a:pt x="10969" y="1243083"/>
                  </a:lnTo>
                  <a:lnTo>
                    <a:pt x="10969" y="0"/>
                  </a:lnTo>
                  <a:close/>
                </a:path>
              </a:pathLst>
            </a:custGeom>
            <a:solidFill>
              <a:srgbClr val="0024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17" name="object 211">
              <a:extLst>
                <a:ext uri="{FF2B5EF4-FFF2-40B4-BE49-F238E27FC236}">
                  <a16:creationId xmlns:a16="http://schemas.microsoft.com/office/drawing/2014/main" id="{C52F5AD7-3955-46F1-8471-078F0A5DE41F}"/>
                </a:ext>
              </a:extLst>
            </p:cNvPr>
            <p:cNvSpPr txBox="1"/>
            <p:nvPr/>
          </p:nvSpPr>
          <p:spPr>
            <a:xfrm>
              <a:off x="1131834" y="2609339"/>
              <a:ext cx="1432591" cy="1598863"/>
            </a:xfrm>
            <a:prstGeom prst="rect">
              <a:avLst/>
            </a:prstGeom>
            <a:solidFill>
              <a:srgbClr val="FFFFFF"/>
            </a:solidFill>
            <a:ln>
              <a:solidFill>
                <a:srgbClr val="002450"/>
              </a:solidFill>
            </a:ln>
          </p:spPr>
          <p:txBody>
            <a:bodyPr vert="horz" wrap="square" lIns="0" tIns="54137" rIns="0" bIns="0" rtlCol="0">
              <a:spAutoFit/>
            </a:bodyPr>
            <a:lstStyle/>
            <a:p>
              <a:pPr marL="155637" marR="159023" lvl="0" indent="-75282" algn="l" defTabSz="914400" rtl="0" eaLnBrk="1" fontAlgn="auto" latinLnBrk="0" hangingPunct="1">
                <a:lnSpc>
                  <a:spcPct val="106300"/>
                </a:lnSpc>
                <a:spcBef>
                  <a:spcPts val="427"/>
                </a:spcBef>
                <a:spcAft>
                  <a:spcPts val="0"/>
                </a:spcAft>
                <a:buClrTx/>
                <a:buSzTx/>
                <a:buFontTx/>
                <a:buChar char="•"/>
                <a:tabLst>
                  <a:tab pos="163252" algn="l"/>
                </a:tabLst>
                <a:defRPr/>
              </a:pPr>
              <a:r>
                <a:rPr kumimoji="0" sz="1100" b="0" i="0" u="none" strike="noStrike" kern="1200" cap="none" spc="20" normalizeH="0" baseline="0" noProof="0" dirty="0">
                  <a:ln>
                    <a:noFill/>
                  </a:ln>
                  <a:solidFill>
                    <a:prstClr val="black"/>
                  </a:solidFill>
                  <a:effectLst/>
                  <a:uLnTx/>
                  <a:uFillTx/>
                  <a:latin typeface="Arial"/>
                  <a:ea typeface="+mn-ea"/>
                  <a:cs typeface="Arial"/>
                </a:rPr>
                <a:t>HR+ </a:t>
              </a:r>
              <a:r>
                <a:rPr kumimoji="0" sz="1100" b="0" i="0" u="none" strike="noStrike" kern="1200" cap="none" spc="13" normalizeH="0" baseline="0" noProof="0" dirty="0">
                  <a:ln>
                    <a:noFill/>
                  </a:ln>
                  <a:solidFill>
                    <a:prstClr val="black"/>
                  </a:solidFill>
                  <a:effectLst/>
                  <a:uLnTx/>
                  <a:uFillTx/>
                  <a:latin typeface="Arial"/>
                  <a:ea typeface="+mn-ea"/>
                  <a:cs typeface="Arial"/>
                </a:rPr>
                <a:t>or HR−, HER2-low </a:t>
              </a:r>
              <a:r>
                <a:rPr kumimoji="0" sz="1100" b="0" i="0" u="none" strike="noStrike" kern="1200" cap="none" spc="20" normalizeH="0" baseline="0" noProof="0" dirty="0">
                  <a:ln>
                    <a:noFill/>
                  </a:ln>
                  <a:solidFill>
                    <a:prstClr val="black"/>
                  </a:solidFill>
                  <a:effectLst/>
                  <a:uLnTx/>
                  <a:uFillTx/>
                  <a:latin typeface="Arial"/>
                  <a:ea typeface="+mn-ea"/>
                  <a:cs typeface="Arial"/>
                </a:rPr>
                <a:t>(IHC 1+ </a:t>
              </a:r>
              <a:r>
                <a:rPr kumimoji="0" sz="1100" b="0" i="0" u="none" strike="noStrike" kern="1200" cap="none" spc="7" normalizeH="0" baseline="0" noProof="0" dirty="0">
                  <a:ln>
                    <a:noFill/>
                  </a:ln>
                  <a:solidFill>
                    <a:prstClr val="black"/>
                  </a:solidFill>
                  <a:effectLst/>
                  <a:uLnTx/>
                  <a:uFillTx/>
                  <a:latin typeface="Arial"/>
                  <a:ea typeface="+mn-ea"/>
                  <a:cs typeface="Arial"/>
                </a:rPr>
                <a:t>or  </a:t>
              </a:r>
              <a:r>
                <a:rPr kumimoji="0" sz="1100" b="0" i="0" u="none" strike="noStrike" kern="1200" cap="none" spc="20" normalizeH="0" baseline="0" noProof="0" dirty="0">
                  <a:ln>
                    <a:noFill/>
                  </a:ln>
                  <a:solidFill>
                    <a:prstClr val="black"/>
                  </a:solidFill>
                  <a:effectLst/>
                  <a:uLnTx/>
                  <a:uFillTx/>
                  <a:latin typeface="Arial"/>
                  <a:ea typeface="+mn-ea"/>
                  <a:cs typeface="Arial"/>
                </a:rPr>
                <a:t>IHC </a:t>
              </a:r>
              <a:r>
                <a:rPr kumimoji="0" sz="1100" b="0" i="0" u="none" strike="noStrike" kern="1200" cap="none" spc="13" normalizeH="0" baseline="0" noProof="0" dirty="0">
                  <a:ln>
                    <a:noFill/>
                  </a:ln>
                  <a:solidFill>
                    <a:prstClr val="black"/>
                  </a:solidFill>
                  <a:effectLst/>
                  <a:uLnTx/>
                  <a:uFillTx/>
                  <a:latin typeface="Arial"/>
                  <a:ea typeface="+mn-ea"/>
                  <a:cs typeface="Arial"/>
                </a:rPr>
                <a:t>2+/ISH−) metastatic breast</a:t>
              </a:r>
              <a:r>
                <a:rPr kumimoji="0" sz="1100" b="0" i="0" u="none" strike="noStrike" kern="1200" cap="none" spc="-53" normalizeH="0" baseline="0" noProof="0" dirty="0">
                  <a:ln>
                    <a:noFill/>
                  </a:ln>
                  <a:solidFill>
                    <a:prstClr val="black"/>
                  </a:solidFill>
                  <a:effectLst/>
                  <a:uLnTx/>
                  <a:uFillTx/>
                  <a:latin typeface="Arial"/>
                  <a:ea typeface="+mn-ea"/>
                  <a:cs typeface="Arial"/>
                </a:rPr>
                <a:t> </a:t>
              </a:r>
              <a:r>
                <a:rPr kumimoji="0" sz="1100" b="0" i="0" u="none" strike="noStrike" kern="1200" cap="none" spc="20" normalizeH="0" baseline="0" noProof="0" dirty="0">
                  <a:ln>
                    <a:noFill/>
                  </a:ln>
                  <a:solidFill>
                    <a:prstClr val="black"/>
                  </a:solidFill>
                  <a:effectLst/>
                  <a:uLnTx/>
                  <a:uFillTx/>
                  <a:latin typeface="Arial"/>
                  <a:ea typeface="+mn-ea"/>
                  <a:cs typeface="Arial"/>
                </a:rPr>
                <a:t>cancer</a:t>
              </a:r>
              <a:endParaRPr kumimoji="0" sz="1100" b="0" i="0" u="none" strike="noStrike" kern="1200" cap="none" spc="0" normalizeH="0" baseline="0" noProof="0" dirty="0">
                <a:ln>
                  <a:noFill/>
                </a:ln>
                <a:solidFill>
                  <a:prstClr val="black"/>
                </a:solidFill>
                <a:effectLst/>
                <a:uLnTx/>
                <a:uFillTx/>
                <a:latin typeface="Arial"/>
                <a:ea typeface="+mn-ea"/>
                <a:cs typeface="Arial"/>
              </a:endParaRPr>
            </a:p>
            <a:p>
              <a:pPr marL="255451" marR="0" lvl="1" indent="-100657" algn="l" defTabSz="914400" rtl="0" eaLnBrk="1" fontAlgn="auto" latinLnBrk="0" hangingPunct="1">
                <a:lnSpc>
                  <a:spcPct val="100000"/>
                </a:lnSpc>
                <a:spcBef>
                  <a:spcPts val="287"/>
                </a:spcBef>
                <a:spcAft>
                  <a:spcPts val="0"/>
                </a:spcAft>
                <a:buClrTx/>
                <a:buSzTx/>
                <a:buFontTx/>
                <a:buChar char="–"/>
                <a:tabLst>
                  <a:tab pos="256296" algn="l"/>
                </a:tabLst>
                <a:defRPr/>
              </a:pPr>
              <a:r>
                <a:rPr kumimoji="0" sz="1100" b="0" i="0" u="none" strike="noStrike" kern="1200" cap="none" spc="20" normalizeH="0" baseline="0" noProof="0" dirty="0">
                  <a:ln>
                    <a:noFill/>
                  </a:ln>
                  <a:solidFill>
                    <a:prstClr val="black"/>
                  </a:solidFill>
                  <a:effectLst/>
                  <a:uLnTx/>
                  <a:uFillTx/>
                  <a:latin typeface="Arial"/>
                  <a:ea typeface="+mn-ea"/>
                  <a:cs typeface="Arial"/>
                </a:rPr>
                <a:t>HR+ </a:t>
              </a:r>
              <a:r>
                <a:rPr kumimoji="0" sz="1100" b="0" i="0" u="none" strike="noStrike" kern="1200" cap="none" spc="7" normalizeH="0" baseline="0" noProof="0" dirty="0">
                  <a:ln>
                    <a:noFill/>
                  </a:ln>
                  <a:solidFill>
                    <a:prstClr val="black"/>
                  </a:solidFill>
                  <a:effectLst/>
                  <a:uLnTx/>
                  <a:uFillTx/>
                  <a:latin typeface="Arial"/>
                  <a:ea typeface="+mn-ea"/>
                  <a:cs typeface="Arial"/>
                </a:rPr>
                <a:t>patients: </a:t>
              </a:r>
              <a:r>
                <a:rPr kumimoji="0" sz="1100" b="0" i="0" u="none" strike="noStrike" kern="1200" cap="none" spc="20" normalizeH="0" baseline="0" noProof="0" dirty="0">
                  <a:ln>
                    <a:noFill/>
                  </a:ln>
                  <a:solidFill>
                    <a:prstClr val="black"/>
                  </a:solidFill>
                  <a:effectLst/>
                  <a:uLnTx/>
                  <a:uFillTx/>
                  <a:latin typeface="Arial"/>
                  <a:ea typeface="+mn-ea"/>
                  <a:cs typeface="Arial"/>
                </a:rPr>
                <a:t>≥1 </a:t>
              </a:r>
              <a:r>
                <a:rPr kumimoji="0" sz="1100" b="0" i="0" u="none" strike="noStrike" kern="1200" cap="none" spc="7" normalizeH="0" baseline="0" noProof="0" dirty="0">
                  <a:ln>
                    <a:noFill/>
                  </a:ln>
                  <a:solidFill>
                    <a:prstClr val="black"/>
                  </a:solidFill>
                  <a:effectLst/>
                  <a:uLnTx/>
                  <a:uFillTx/>
                  <a:latin typeface="Arial"/>
                  <a:ea typeface="+mn-ea"/>
                  <a:cs typeface="Arial"/>
                </a:rPr>
                <a:t>prior line </a:t>
              </a:r>
              <a:r>
                <a:rPr kumimoji="0" sz="1100" b="0" i="0" u="none" strike="noStrike" kern="1200" cap="none" spc="13" normalizeH="0" baseline="0" noProof="0" dirty="0">
                  <a:ln>
                    <a:noFill/>
                  </a:ln>
                  <a:solidFill>
                    <a:prstClr val="black"/>
                  </a:solidFill>
                  <a:effectLst/>
                  <a:uLnTx/>
                  <a:uFillTx/>
                  <a:latin typeface="Arial"/>
                  <a:ea typeface="+mn-ea"/>
                  <a:cs typeface="Arial"/>
                </a:rPr>
                <a:t>of </a:t>
              </a:r>
              <a:r>
                <a:rPr kumimoji="0" sz="1100" b="0" i="0" u="none" strike="noStrike" kern="1200" cap="none" spc="27" normalizeH="0" baseline="0" noProof="0" dirty="0">
                  <a:ln>
                    <a:noFill/>
                  </a:ln>
                  <a:solidFill>
                    <a:prstClr val="black"/>
                  </a:solidFill>
                  <a:effectLst/>
                  <a:uLnTx/>
                  <a:uFillTx/>
                  <a:latin typeface="Arial"/>
                  <a:ea typeface="+mn-ea"/>
                  <a:cs typeface="Arial"/>
                </a:rPr>
                <a:t>ET</a:t>
              </a:r>
              <a:r>
                <a:rPr kumimoji="0" sz="1100" b="0" i="0" u="none" strike="noStrike" kern="1200" cap="none" spc="-33" normalizeH="0" baseline="0" noProof="0" dirty="0">
                  <a:ln>
                    <a:noFill/>
                  </a:ln>
                  <a:solidFill>
                    <a:prstClr val="black"/>
                  </a:solidFill>
                  <a:effectLst/>
                  <a:uLnTx/>
                  <a:uFillTx/>
                  <a:latin typeface="Arial"/>
                  <a:ea typeface="+mn-ea"/>
                  <a:cs typeface="Arial"/>
                </a:rPr>
                <a:t> </a:t>
              </a:r>
              <a:r>
                <a:rPr kumimoji="0" sz="1100" b="0" i="0" u="none" strike="noStrike" kern="1200" cap="none" spc="13" normalizeH="0" baseline="0" noProof="0" dirty="0">
                  <a:ln>
                    <a:noFill/>
                  </a:ln>
                  <a:solidFill>
                    <a:prstClr val="black"/>
                  </a:solidFill>
                  <a:effectLst/>
                  <a:uLnTx/>
                  <a:uFillTx/>
                  <a:latin typeface="Arial"/>
                  <a:ea typeface="+mn-ea"/>
                  <a:cs typeface="Arial"/>
                </a:rPr>
                <a:t>and</a:t>
              </a:r>
              <a:endParaRPr kumimoji="0" sz="1100" b="0" i="0" u="none" strike="noStrike" kern="1200" cap="none" spc="0" normalizeH="0" baseline="0" noProof="0" dirty="0">
                <a:ln>
                  <a:noFill/>
                </a:ln>
                <a:solidFill>
                  <a:prstClr val="black"/>
                </a:solidFill>
                <a:effectLst/>
                <a:uLnTx/>
                <a:uFillTx/>
                <a:latin typeface="Arial"/>
                <a:ea typeface="+mn-ea"/>
                <a:cs typeface="Arial"/>
              </a:endParaRPr>
            </a:p>
            <a:p>
              <a:pPr marL="255451" marR="0" lvl="0" indent="0" algn="l" defTabSz="914400" rtl="0" eaLnBrk="1" fontAlgn="auto" latinLnBrk="0" hangingPunct="1">
                <a:lnSpc>
                  <a:spcPct val="100000"/>
                </a:lnSpc>
                <a:spcBef>
                  <a:spcPts val="53"/>
                </a:spcBef>
                <a:spcAft>
                  <a:spcPts val="0"/>
                </a:spcAft>
                <a:buClrTx/>
                <a:buSzTx/>
                <a:buFontTx/>
                <a:buNone/>
                <a:tabLst/>
                <a:defRPr/>
              </a:pPr>
              <a:r>
                <a:rPr kumimoji="0" sz="1100" b="0" i="0" u="none" strike="noStrike" kern="1200" cap="none" spc="20" normalizeH="0" baseline="0" noProof="0" dirty="0">
                  <a:ln>
                    <a:noFill/>
                  </a:ln>
                  <a:solidFill>
                    <a:prstClr val="black"/>
                  </a:solidFill>
                  <a:effectLst/>
                  <a:uLnTx/>
                  <a:uFillTx/>
                  <a:latin typeface="Arial"/>
                  <a:ea typeface="+mn-ea"/>
                  <a:cs typeface="Arial"/>
                </a:rPr>
                <a:t>≥1 </a:t>
              </a:r>
              <a:r>
                <a:rPr kumimoji="0" sz="1100" b="0" i="0" u="none" strike="noStrike" kern="1200" cap="none" spc="7" normalizeH="0" baseline="0" noProof="0" dirty="0">
                  <a:ln>
                    <a:noFill/>
                  </a:ln>
                  <a:solidFill>
                    <a:prstClr val="black"/>
                  </a:solidFill>
                  <a:effectLst/>
                  <a:uLnTx/>
                  <a:uFillTx/>
                  <a:latin typeface="Arial"/>
                  <a:ea typeface="+mn-ea"/>
                  <a:cs typeface="Arial"/>
                </a:rPr>
                <a:t>prior line </a:t>
              </a:r>
              <a:r>
                <a:rPr kumimoji="0" sz="1100" b="0" i="0" u="none" strike="noStrike" kern="1200" cap="none" spc="13" normalizeH="0" baseline="0" noProof="0" dirty="0">
                  <a:ln>
                    <a:noFill/>
                  </a:ln>
                  <a:solidFill>
                    <a:prstClr val="black"/>
                  </a:solidFill>
                  <a:effectLst/>
                  <a:uLnTx/>
                  <a:uFillTx/>
                  <a:latin typeface="Arial"/>
                  <a:ea typeface="+mn-ea"/>
                  <a:cs typeface="Arial"/>
                </a:rPr>
                <a:t>of </a:t>
              </a:r>
              <a:r>
                <a:rPr kumimoji="0" sz="1100" b="0" i="0" u="none" strike="noStrike" kern="1200" cap="none" spc="20" normalizeH="0" baseline="0" noProof="0" dirty="0">
                  <a:ln>
                    <a:noFill/>
                  </a:ln>
                  <a:solidFill>
                    <a:prstClr val="black"/>
                  </a:solidFill>
                  <a:effectLst/>
                  <a:uLnTx/>
                  <a:uFillTx/>
                  <a:latin typeface="Arial"/>
                  <a:ea typeface="+mn-ea"/>
                  <a:cs typeface="Arial"/>
                </a:rPr>
                <a:t>CTX </a:t>
              </a:r>
              <a:r>
                <a:rPr kumimoji="0" sz="1100" b="0" i="0" u="none" strike="noStrike" kern="1200" cap="none" spc="13" normalizeH="0" baseline="0" noProof="0" dirty="0">
                  <a:ln>
                    <a:noFill/>
                  </a:ln>
                  <a:solidFill>
                    <a:prstClr val="black"/>
                  </a:solidFill>
                  <a:effectLst/>
                  <a:uLnTx/>
                  <a:uFillTx/>
                  <a:latin typeface="Arial"/>
                  <a:ea typeface="+mn-ea"/>
                  <a:cs typeface="Arial"/>
                </a:rPr>
                <a:t>for</a:t>
              </a:r>
              <a:r>
                <a:rPr kumimoji="0" sz="1100" b="0" i="0" u="none" strike="noStrike" kern="1200" cap="none" spc="-33" normalizeH="0" baseline="0" noProof="0" dirty="0">
                  <a:ln>
                    <a:noFill/>
                  </a:ln>
                  <a:solidFill>
                    <a:prstClr val="black"/>
                  </a:solidFill>
                  <a:effectLst/>
                  <a:uLnTx/>
                  <a:uFillTx/>
                  <a:latin typeface="Arial"/>
                  <a:ea typeface="+mn-ea"/>
                  <a:cs typeface="Arial"/>
                </a:rPr>
                <a:t> </a:t>
              </a:r>
              <a:r>
                <a:rPr kumimoji="0" sz="1100" b="0" i="0" u="none" strike="noStrike" kern="1200" cap="none" spc="13" normalizeH="0" baseline="0" noProof="0" dirty="0">
                  <a:ln>
                    <a:noFill/>
                  </a:ln>
                  <a:solidFill>
                    <a:prstClr val="black"/>
                  </a:solidFill>
                  <a:effectLst/>
                  <a:uLnTx/>
                  <a:uFillTx/>
                  <a:latin typeface="Arial"/>
                  <a:ea typeface="+mn-ea"/>
                  <a:cs typeface="Arial"/>
                </a:rPr>
                <a:t>metastatic</a:t>
              </a:r>
              <a:endParaRPr kumimoji="0" sz="1100" b="0" i="0" u="none" strike="noStrike" kern="1200" cap="none" spc="0" normalizeH="0" baseline="0" noProof="0" dirty="0">
                <a:ln>
                  <a:noFill/>
                </a:ln>
                <a:solidFill>
                  <a:prstClr val="black"/>
                </a:solidFill>
                <a:effectLst/>
                <a:uLnTx/>
                <a:uFillTx/>
                <a:latin typeface="Arial"/>
                <a:ea typeface="+mn-ea"/>
                <a:cs typeface="Arial"/>
              </a:endParaRPr>
            </a:p>
            <a:p>
              <a:pPr marL="255451" marR="0" lvl="0" indent="0" algn="l" defTabSz="914400" rtl="0" eaLnBrk="1" fontAlgn="auto" latinLnBrk="0" hangingPunct="1">
                <a:lnSpc>
                  <a:spcPct val="100000"/>
                </a:lnSpc>
                <a:spcBef>
                  <a:spcPts val="53"/>
                </a:spcBef>
                <a:spcAft>
                  <a:spcPts val="0"/>
                </a:spcAft>
                <a:buClrTx/>
                <a:buSzTx/>
                <a:buFontTx/>
                <a:buNone/>
                <a:tabLst/>
                <a:defRPr/>
              </a:pPr>
              <a:r>
                <a:rPr kumimoji="0" sz="1100" b="0" i="0" u="none" strike="noStrike" kern="1200" cap="none" spc="13" normalizeH="0" baseline="0" noProof="0" dirty="0">
                  <a:ln>
                    <a:noFill/>
                  </a:ln>
                  <a:solidFill>
                    <a:prstClr val="black"/>
                  </a:solidFill>
                  <a:effectLst/>
                  <a:uLnTx/>
                  <a:uFillTx/>
                  <a:latin typeface="Arial"/>
                  <a:ea typeface="+mn-ea"/>
                  <a:cs typeface="Arial"/>
                </a:rPr>
                <a:t>disease</a:t>
              </a:r>
              <a:endParaRPr kumimoji="0" sz="1100" b="0" i="0" u="none" strike="noStrike" kern="1200" cap="none" spc="0" normalizeH="0" baseline="0" noProof="0" dirty="0">
                <a:ln>
                  <a:noFill/>
                </a:ln>
                <a:solidFill>
                  <a:prstClr val="black"/>
                </a:solidFill>
                <a:effectLst/>
                <a:uLnTx/>
                <a:uFillTx/>
                <a:latin typeface="Arial"/>
                <a:ea typeface="+mn-ea"/>
                <a:cs typeface="Arial"/>
              </a:endParaRPr>
            </a:p>
            <a:p>
              <a:pPr marL="255451" marR="127725" lvl="1" indent="-100657" algn="l" defTabSz="914400" rtl="0" eaLnBrk="1" fontAlgn="auto" latinLnBrk="0" hangingPunct="1">
                <a:lnSpc>
                  <a:spcPct val="106300"/>
                </a:lnSpc>
                <a:spcBef>
                  <a:spcPts val="233"/>
                </a:spcBef>
                <a:spcAft>
                  <a:spcPts val="0"/>
                </a:spcAft>
                <a:buClrTx/>
                <a:buSzTx/>
                <a:buFontTx/>
                <a:buChar char="–"/>
                <a:tabLst>
                  <a:tab pos="256296" algn="l"/>
                </a:tabLst>
                <a:defRPr/>
              </a:pPr>
              <a:r>
                <a:rPr kumimoji="0" sz="1100" b="0" i="0" u="none" strike="noStrike" kern="1200" cap="none" spc="20" normalizeH="0" baseline="0" noProof="0" dirty="0">
                  <a:ln>
                    <a:noFill/>
                  </a:ln>
                  <a:solidFill>
                    <a:prstClr val="black"/>
                  </a:solidFill>
                  <a:effectLst/>
                  <a:uLnTx/>
                  <a:uFillTx/>
                  <a:latin typeface="Arial"/>
                  <a:ea typeface="+mn-ea"/>
                  <a:cs typeface="Arial"/>
                </a:rPr>
                <a:t>HR− </a:t>
              </a:r>
              <a:r>
                <a:rPr kumimoji="0" sz="1100" b="0" i="0" u="none" strike="noStrike" kern="1200" cap="none" spc="7" normalizeH="0" baseline="0" noProof="0" dirty="0">
                  <a:ln>
                    <a:noFill/>
                  </a:ln>
                  <a:solidFill>
                    <a:prstClr val="black"/>
                  </a:solidFill>
                  <a:effectLst/>
                  <a:uLnTx/>
                  <a:uFillTx/>
                  <a:latin typeface="Arial"/>
                  <a:ea typeface="+mn-ea"/>
                  <a:cs typeface="Arial"/>
                </a:rPr>
                <a:t>patients: </a:t>
              </a:r>
              <a:r>
                <a:rPr kumimoji="0" sz="1100" b="0" i="0" u="none" strike="noStrike" kern="1200" cap="none" spc="20" normalizeH="0" baseline="0" noProof="0" dirty="0">
                  <a:ln>
                    <a:noFill/>
                  </a:ln>
                  <a:solidFill>
                    <a:prstClr val="black"/>
                  </a:solidFill>
                  <a:effectLst/>
                  <a:uLnTx/>
                  <a:uFillTx/>
                  <a:latin typeface="Arial"/>
                  <a:ea typeface="+mn-ea"/>
                  <a:cs typeface="Arial"/>
                </a:rPr>
                <a:t>≥1 </a:t>
              </a:r>
              <a:r>
                <a:rPr kumimoji="0" sz="1100" b="0" i="0" u="none" strike="noStrike" kern="1200" cap="none" spc="7" normalizeH="0" baseline="0" noProof="0" dirty="0">
                  <a:ln>
                    <a:noFill/>
                  </a:ln>
                  <a:solidFill>
                    <a:prstClr val="black"/>
                  </a:solidFill>
                  <a:effectLst/>
                  <a:uLnTx/>
                  <a:uFillTx/>
                  <a:latin typeface="Arial"/>
                  <a:ea typeface="+mn-ea"/>
                  <a:cs typeface="Arial"/>
                </a:rPr>
                <a:t>prior line </a:t>
              </a:r>
              <a:r>
                <a:rPr kumimoji="0" sz="1100" b="0" i="0" u="none" strike="noStrike" kern="1200" cap="none" spc="13" normalizeH="0" baseline="0" noProof="0" dirty="0">
                  <a:ln>
                    <a:noFill/>
                  </a:ln>
                  <a:solidFill>
                    <a:prstClr val="black"/>
                  </a:solidFill>
                  <a:effectLst/>
                  <a:uLnTx/>
                  <a:uFillTx/>
                  <a:latin typeface="Arial"/>
                  <a:ea typeface="+mn-ea"/>
                  <a:cs typeface="Arial"/>
                </a:rPr>
                <a:t>of </a:t>
              </a:r>
              <a:r>
                <a:rPr kumimoji="0" sz="1100" b="0" i="0" u="none" strike="noStrike" kern="1200" cap="none" spc="20" normalizeH="0" baseline="0" noProof="0" dirty="0">
                  <a:ln>
                    <a:noFill/>
                  </a:ln>
                  <a:solidFill>
                    <a:prstClr val="black"/>
                  </a:solidFill>
                  <a:effectLst/>
                  <a:uLnTx/>
                  <a:uFillTx/>
                  <a:latin typeface="Arial"/>
                  <a:ea typeface="+mn-ea"/>
                  <a:cs typeface="Arial"/>
                </a:rPr>
                <a:t>CTX </a:t>
              </a:r>
              <a:r>
                <a:rPr kumimoji="0" sz="1100" b="0" i="0" u="none" strike="noStrike" kern="1200" cap="none" spc="13" normalizeH="0" baseline="0" noProof="0" dirty="0">
                  <a:ln>
                    <a:noFill/>
                  </a:ln>
                  <a:solidFill>
                    <a:prstClr val="black"/>
                  </a:solidFill>
                  <a:effectLst/>
                  <a:uLnTx/>
                  <a:uFillTx/>
                  <a:latin typeface="Arial"/>
                  <a:ea typeface="+mn-ea"/>
                  <a:cs typeface="Arial"/>
                </a:rPr>
                <a:t>for metastatic</a:t>
              </a:r>
              <a:r>
                <a:rPr kumimoji="0" sz="1100" b="0" i="0" u="none" strike="noStrike" kern="1200" cap="none" spc="0" normalizeH="0" baseline="0" noProof="0" dirty="0">
                  <a:ln>
                    <a:noFill/>
                  </a:ln>
                  <a:solidFill>
                    <a:prstClr val="black"/>
                  </a:solidFill>
                  <a:effectLst/>
                  <a:uLnTx/>
                  <a:uFillTx/>
                  <a:latin typeface="Arial"/>
                  <a:ea typeface="+mn-ea"/>
                  <a:cs typeface="Arial"/>
                </a:rPr>
                <a:t> </a:t>
              </a:r>
              <a:r>
                <a:rPr kumimoji="0" sz="1100" b="0" i="0" u="none" strike="noStrike" kern="1200" cap="none" spc="13" normalizeH="0" baseline="0" noProof="0" dirty="0">
                  <a:ln>
                    <a:noFill/>
                  </a:ln>
                  <a:solidFill>
                    <a:prstClr val="black"/>
                  </a:solidFill>
                  <a:effectLst/>
                  <a:uLnTx/>
                  <a:uFillTx/>
                  <a:latin typeface="Arial"/>
                  <a:ea typeface="+mn-ea"/>
                  <a:cs typeface="Arial"/>
                </a:rPr>
                <a:t>disease</a:t>
              </a:r>
              <a:endParaRPr kumimoji="0" sz="1100" b="0" i="0" u="none" strike="noStrike" kern="1200" cap="none" spc="0" normalizeH="0" baseline="0" noProof="0" dirty="0">
                <a:ln>
                  <a:noFill/>
                </a:ln>
                <a:solidFill>
                  <a:prstClr val="black"/>
                </a:solidFill>
                <a:effectLst/>
                <a:uLnTx/>
                <a:uFillTx/>
                <a:latin typeface="Arial"/>
                <a:ea typeface="+mn-ea"/>
                <a:cs typeface="Arial"/>
              </a:endParaRPr>
            </a:p>
          </p:txBody>
        </p:sp>
        <p:sp>
          <p:nvSpPr>
            <p:cNvPr id="18" name="object 231">
              <a:extLst>
                <a:ext uri="{FF2B5EF4-FFF2-40B4-BE49-F238E27FC236}">
                  <a16:creationId xmlns:a16="http://schemas.microsoft.com/office/drawing/2014/main" id="{9D6C962E-C2EB-45F4-8C7E-8C3D4EDF29A7}"/>
                </a:ext>
              </a:extLst>
            </p:cNvPr>
            <p:cNvSpPr/>
            <p:nvPr/>
          </p:nvSpPr>
          <p:spPr>
            <a:xfrm>
              <a:off x="2577324" y="2921792"/>
              <a:ext cx="403860" cy="235585"/>
            </a:xfrm>
            <a:custGeom>
              <a:avLst/>
              <a:gdLst/>
              <a:ahLst/>
              <a:cxnLst/>
              <a:rect l="l" t="t" r="r" b="b"/>
              <a:pathLst>
                <a:path w="403859" h="235585">
                  <a:moveTo>
                    <a:pt x="82334" y="21031"/>
                  </a:moveTo>
                  <a:lnTo>
                    <a:pt x="80441" y="12852"/>
                  </a:lnTo>
                  <a:lnTo>
                    <a:pt x="75323" y="6159"/>
                  </a:lnTo>
                  <a:lnTo>
                    <a:pt x="67716" y="1651"/>
                  </a:lnTo>
                  <a:lnTo>
                    <a:pt x="58394" y="0"/>
                  </a:lnTo>
                  <a:lnTo>
                    <a:pt x="49085" y="1651"/>
                  </a:lnTo>
                  <a:lnTo>
                    <a:pt x="41478" y="6159"/>
                  </a:lnTo>
                  <a:lnTo>
                    <a:pt x="36347" y="12852"/>
                  </a:lnTo>
                  <a:lnTo>
                    <a:pt x="34467" y="21031"/>
                  </a:lnTo>
                  <a:lnTo>
                    <a:pt x="36347" y="29222"/>
                  </a:lnTo>
                  <a:lnTo>
                    <a:pt x="41478" y="35902"/>
                  </a:lnTo>
                  <a:lnTo>
                    <a:pt x="49085" y="40411"/>
                  </a:lnTo>
                  <a:lnTo>
                    <a:pt x="58394" y="42062"/>
                  </a:lnTo>
                  <a:lnTo>
                    <a:pt x="67716" y="40411"/>
                  </a:lnTo>
                  <a:lnTo>
                    <a:pt x="75323" y="35902"/>
                  </a:lnTo>
                  <a:lnTo>
                    <a:pt x="80441" y="29222"/>
                  </a:lnTo>
                  <a:lnTo>
                    <a:pt x="82334" y="21031"/>
                  </a:lnTo>
                  <a:close/>
                </a:path>
                <a:path w="403859" h="235585">
                  <a:moveTo>
                    <a:pt x="178054" y="21031"/>
                  </a:moveTo>
                  <a:lnTo>
                    <a:pt x="176174" y="12852"/>
                  </a:lnTo>
                  <a:lnTo>
                    <a:pt x="171043" y="6159"/>
                  </a:lnTo>
                  <a:lnTo>
                    <a:pt x="163436" y="1651"/>
                  </a:lnTo>
                  <a:lnTo>
                    <a:pt x="154127" y="0"/>
                  </a:lnTo>
                  <a:lnTo>
                    <a:pt x="144805" y="1651"/>
                  </a:lnTo>
                  <a:lnTo>
                    <a:pt x="137198" y="6159"/>
                  </a:lnTo>
                  <a:lnTo>
                    <a:pt x="132067" y="12852"/>
                  </a:lnTo>
                  <a:lnTo>
                    <a:pt x="130187" y="21031"/>
                  </a:lnTo>
                  <a:lnTo>
                    <a:pt x="132067" y="29222"/>
                  </a:lnTo>
                  <a:lnTo>
                    <a:pt x="137198" y="35902"/>
                  </a:lnTo>
                  <a:lnTo>
                    <a:pt x="144805" y="40411"/>
                  </a:lnTo>
                  <a:lnTo>
                    <a:pt x="154127" y="42062"/>
                  </a:lnTo>
                  <a:lnTo>
                    <a:pt x="163436" y="40411"/>
                  </a:lnTo>
                  <a:lnTo>
                    <a:pt x="171043" y="35902"/>
                  </a:lnTo>
                  <a:lnTo>
                    <a:pt x="176174" y="29222"/>
                  </a:lnTo>
                  <a:lnTo>
                    <a:pt x="178054" y="21031"/>
                  </a:lnTo>
                  <a:close/>
                </a:path>
                <a:path w="403859" h="235585">
                  <a:moveTo>
                    <a:pt x="273786" y="21031"/>
                  </a:moveTo>
                  <a:lnTo>
                    <a:pt x="271907" y="12852"/>
                  </a:lnTo>
                  <a:lnTo>
                    <a:pt x="266776" y="6159"/>
                  </a:lnTo>
                  <a:lnTo>
                    <a:pt x="259168" y="1651"/>
                  </a:lnTo>
                  <a:lnTo>
                    <a:pt x="249859" y="0"/>
                  </a:lnTo>
                  <a:lnTo>
                    <a:pt x="240538" y="1651"/>
                  </a:lnTo>
                  <a:lnTo>
                    <a:pt x="232930" y="6159"/>
                  </a:lnTo>
                  <a:lnTo>
                    <a:pt x="227799" y="12852"/>
                  </a:lnTo>
                  <a:lnTo>
                    <a:pt x="225920" y="21031"/>
                  </a:lnTo>
                  <a:lnTo>
                    <a:pt x="227799" y="29222"/>
                  </a:lnTo>
                  <a:lnTo>
                    <a:pt x="232930" y="35902"/>
                  </a:lnTo>
                  <a:lnTo>
                    <a:pt x="240538" y="40411"/>
                  </a:lnTo>
                  <a:lnTo>
                    <a:pt x="249859" y="42062"/>
                  </a:lnTo>
                  <a:lnTo>
                    <a:pt x="259168" y="40411"/>
                  </a:lnTo>
                  <a:lnTo>
                    <a:pt x="266776" y="35902"/>
                  </a:lnTo>
                  <a:lnTo>
                    <a:pt x="271907" y="29222"/>
                  </a:lnTo>
                  <a:lnTo>
                    <a:pt x="273786" y="21031"/>
                  </a:lnTo>
                  <a:close/>
                </a:path>
                <a:path w="403859" h="235585">
                  <a:moveTo>
                    <a:pt x="369506" y="21031"/>
                  </a:moveTo>
                  <a:lnTo>
                    <a:pt x="367626" y="12852"/>
                  </a:lnTo>
                  <a:lnTo>
                    <a:pt x="362496" y="6159"/>
                  </a:lnTo>
                  <a:lnTo>
                    <a:pt x="354888" y="1651"/>
                  </a:lnTo>
                  <a:lnTo>
                    <a:pt x="345579" y="0"/>
                  </a:lnTo>
                  <a:lnTo>
                    <a:pt x="336257" y="1651"/>
                  </a:lnTo>
                  <a:lnTo>
                    <a:pt x="328650" y="6159"/>
                  </a:lnTo>
                  <a:lnTo>
                    <a:pt x="323532" y="12852"/>
                  </a:lnTo>
                  <a:lnTo>
                    <a:pt x="321652" y="21031"/>
                  </a:lnTo>
                  <a:lnTo>
                    <a:pt x="323532" y="29222"/>
                  </a:lnTo>
                  <a:lnTo>
                    <a:pt x="328650" y="35902"/>
                  </a:lnTo>
                  <a:lnTo>
                    <a:pt x="336257" y="40411"/>
                  </a:lnTo>
                  <a:lnTo>
                    <a:pt x="345579" y="42062"/>
                  </a:lnTo>
                  <a:lnTo>
                    <a:pt x="354888" y="40411"/>
                  </a:lnTo>
                  <a:lnTo>
                    <a:pt x="362496" y="35902"/>
                  </a:lnTo>
                  <a:lnTo>
                    <a:pt x="367626" y="29222"/>
                  </a:lnTo>
                  <a:lnTo>
                    <a:pt x="369506" y="21031"/>
                  </a:lnTo>
                  <a:close/>
                </a:path>
                <a:path w="403859" h="235585">
                  <a:moveTo>
                    <a:pt x="403479" y="128295"/>
                  </a:moveTo>
                  <a:lnTo>
                    <a:pt x="387210" y="62674"/>
                  </a:lnTo>
                  <a:lnTo>
                    <a:pt x="364718" y="49212"/>
                  </a:lnTo>
                  <a:lnTo>
                    <a:pt x="358508" y="47536"/>
                  </a:lnTo>
                  <a:lnTo>
                    <a:pt x="352272" y="46278"/>
                  </a:lnTo>
                  <a:lnTo>
                    <a:pt x="338874" y="46278"/>
                  </a:lnTo>
                  <a:lnTo>
                    <a:pt x="332181" y="47104"/>
                  </a:lnTo>
                  <a:lnTo>
                    <a:pt x="326428" y="49212"/>
                  </a:lnTo>
                  <a:lnTo>
                    <a:pt x="319252" y="51320"/>
                  </a:lnTo>
                  <a:lnTo>
                    <a:pt x="297713" y="87490"/>
                  </a:lnTo>
                  <a:lnTo>
                    <a:pt x="291503" y="62674"/>
                  </a:lnTo>
                  <a:lnTo>
                    <a:pt x="268998" y="49212"/>
                  </a:lnTo>
                  <a:lnTo>
                    <a:pt x="262775" y="47536"/>
                  </a:lnTo>
                  <a:lnTo>
                    <a:pt x="256552" y="46278"/>
                  </a:lnTo>
                  <a:lnTo>
                    <a:pt x="243154" y="46278"/>
                  </a:lnTo>
                  <a:lnTo>
                    <a:pt x="236448" y="47104"/>
                  </a:lnTo>
                  <a:lnTo>
                    <a:pt x="230708" y="49212"/>
                  </a:lnTo>
                  <a:lnTo>
                    <a:pt x="223532" y="51320"/>
                  </a:lnTo>
                  <a:lnTo>
                    <a:pt x="201993" y="87071"/>
                  </a:lnTo>
                  <a:lnTo>
                    <a:pt x="201993" y="87490"/>
                  </a:lnTo>
                  <a:lnTo>
                    <a:pt x="195757" y="62674"/>
                  </a:lnTo>
                  <a:lnTo>
                    <a:pt x="173266" y="49212"/>
                  </a:lnTo>
                  <a:lnTo>
                    <a:pt x="167055" y="47536"/>
                  </a:lnTo>
                  <a:lnTo>
                    <a:pt x="160820" y="46278"/>
                  </a:lnTo>
                  <a:lnTo>
                    <a:pt x="147421" y="46278"/>
                  </a:lnTo>
                  <a:lnTo>
                    <a:pt x="140728" y="47104"/>
                  </a:lnTo>
                  <a:lnTo>
                    <a:pt x="134975" y="49212"/>
                  </a:lnTo>
                  <a:lnTo>
                    <a:pt x="127800" y="51320"/>
                  </a:lnTo>
                  <a:lnTo>
                    <a:pt x="106260" y="87071"/>
                  </a:lnTo>
                  <a:lnTo>
                    <a:pt x="100037" y="62674"/>
                  </a:lnTo>
                  <a:lnTo>
                    <a:pt x="77546" y="49212"/>
                  </a:lnTo>
                  <a:lnTo>
                    <a:pt x="71310" y="47536"/>
                  </a:lnTo>
                  <a:lnTo>
                    <a:pt x="65100" y="46278"/>
                  </a:lnTo>
                  <a:lnTo>
                    <a:pt x="51701" y="46278"/>
                  </a:lnTo>
                  <a:lnTo>
                    <a:pt x="44996" y="47104"/>
                  </a:lnTo>
                  <a:lnTo>
                    <a:pt x="39243" y="49212"/>
                  </a:lnTo>
                  <a:lnTo>
                    <a:pt x="32067" y="51320"/>
                  </a:lnTo>
                  <a:lnTo>
                    <a:pt x="1447" y="123672"/>
                  </a:lnTo>
                  <a:lnTo>
                    <a:pt x="0" y="128295"/>
                  </a:lnTo>
                  <a:lnTo>
                    <a:pt x="3352" y="133337"/>
                  </a:lnTo>
                  <a:lnTo>
                    <a:pt x="9093" y="134188"/>
                  </a:lnTo>
                  <a:lnTo>
                    <a:pt x="14846" y="134188"/>
                  </a:lnTo>
                  <a:lnTo>
                    <a:pt x="18669" y="131660"/>
                  </a:lnTo>
                  <a:lnTo>
                    <a:pt x="20104" y="127457"/>
                  </a:lnTo>
                  <a:lnTo>
                    <a:pt x="34467" y="71501"/>
                  </a:lnTo>
                  <a:lnTo>
                    <a:pt x="34467" y="101384"/>
                  </a:lnTo>
                  <a:lnTo>
                    <a:pt x="20104" y="164045"/>
                  </a:lnTo>
                  <a:lnTo>
                    <a:pt x="34467" y="164045"/>
                  </a:lnTo>
                  <a:lnTo>
                    <a:pt x="34467" y="235559"/>
                  </a:lnTo>
                  <a:lnTo>
                    <a:pt x="53606" y="235559"/>
                  </a:lnTo>
                  <a:lnTo>
                    <a:pt x="53606" y="164045"/>
                  </a:lnTo>
                  <a:lnTo>
                    <a:pt x="63182" y="164045"/>
                  </a:lnTo>
                  <a:lnTo>
                    <a:pt x="63182" y="235559"/>
                  </a:lnTo>
                  <a:lnTo>
                    <a:pt x="82334" y="235559"/>
                  </a:lnTo>
                  <a:lnTo>
                    <a:pt x="82334" y="164045"/>
                  </a:lnTo>
                  <a:lnTo>
                    <a:pt x="96685" y="164045"/>
                  </a:lnTo>
                  <a:lnTo>
                    <a:pt x="82334" y="101384"/>
                  </a:lnTo>
                  <a:lnTo>
                    <a:pt x="82334" y="71501"/>
                  </a:lnTo>
                  <a:lnTo>
                    <a:pt x="97637" y="131660"/>
                  </a:lnTo>
                  <a:lnTo>
                    <a:pt x="101473" y="134607"/>
                  </a:lnTo>
                  <a:lnTo>
                    <a:pt x="110096" y="134607"/>
                  </a:lnTo>
                  <a:lnTo>
                    <a:pt x="113919" y="132080"/>
                  </a:lnTo>
                  <a:lnTo>
                    <a:pt x="114884" y="127876"/>
                  </a:lnTo>
                  <a:lnTo>
                    <a:pt x="130187" y="71501"/>
                  </a:lnTo>
                  <a:lnTo>
                    <a:pt x="130187" y="235559"/>
                  </a:lnTo>
                  <a:lnTo>
                    <a:pt x="149339" y="235559"/>
                  </a:lnTo>
                  <a:lnTo>
                    <a:pt x="149339" y="138811"/>
                  </a:lnTo>
                  <a:lnTo>
                    <a:pt x="158915" y="138811"/>
                  </a:lnTo>
                  <a:lnTo>
                    <a:pt x="158915" y="235559"/>
                  </a:lnTo>
                  <a:lnTo>
                    <a:pt x="178054" y="235559"/>
                  </a:lnTo>
                  <a:lnTo>
                    <a:pt x="178054" y="71501"/>
                  </a:lnTo>
                  <a:lnTo>
                    <a:pt x="193382" y="131660"/>
                  </a:lnTo>
                  <a:lnTo>
                    <a:pt x="197205" y="134607"/>
                  </a:lnTo>
                  <a:lnTo>
                    <a:pt x="206298" y="134607"/>
                  </a:lnTo>
                  <a:lnTo>
                    <a:pt x="210121" y="132080"/>
                  </a:lnTo>
                  <a:lnTo>
                    <a:pt x="211086" y="127876"/>
                  </a:lnTo>
                  <a:lnTo>
                    <a:pt x="225920" y="71501"/>
                  </a:lnTo>
                  <a:lnTo>
                    <a:pt x="225920" y="101790"/>
                  </a:lnTo>
                  <a:lnTo>
                    <a:pt x="211556" y="164045"/>
                  </a:lnTo>
                  <a:lnTo>
                    <a:pt x="225920" y="164045"/>
                  </a:lnTo>
                  <a:lnTo>
                    <a:pt x="225920" y="235559"/>
                  </a:lnTo>
                  <a:lnTo>
                    <a:pt x="245059" y="235559"/>
                  </a:lnTo>
                  <a:lnTo>
                    <a:pt x="245059" y="164045"/>
                  </a:lnTo>
                  <a:lnTo>
                    <a:pt x="254635" y="164045"/>
                  </a:lnTo>
                  <a:lnTo>
                    <a:pt x="254635" y="235559"/>
                  </a:lnTo>
                  <a:lnTo>
                    <a:pt x="273786" y="235559"/>
                  </a:lnTo>
                  <a:lnTo>
                    <a:pt x="273786" y="164045"/>
                  </a:lnTo>
                  <a:lnTo>
                    <a:pt x="288137" y="164045"/>
                  </a:lnTo>
                  <a:lnTo>
                    <a:pt x="273786" y="100952"/>
                  </a:lnTo>
                  <a:lnTo>
                    <a:pt x="273786" y="71501"/>
                  </a:lnTo>
                  <a:lnTo>
                    <a:pt x="289102" y="131660"/>
                  </a:lnTo>
                  <a:lnTo>
                    <a:pt x="292925" y="134607"/>
                  </a:lnTo>
                  <a:lnTo>
                    <a:pt x="302018" y="134607"/>
                  </a:lnTo>
                  <a:lnTo>
                    <a:pt x="305854" y="132080"/>
                  </a:lnTo>
                  <a:lnTo>
                    <a:pt x="307289" y="127876"/>
                  </a:lnTo>
                  <a:lnTo>
                    <a:pt x="321652" y="71501"/>
                  </a:lnTo>
                  <a:lnTo>
                    <a:pt x="321652" y="235559"/>
                  </a:lnTo>
                  <a:lnTo>
                    <a:pt x="340791" y="235559"/>
                  </a:lnTo>
                  <a:lnTo>
                    <a:pt x="340791" y="138811"/>
                  </a:lnTo>
                  <a:lnTo>
                    <a:pt x="350367" y="138811"/>
                  </a:lnTo>
                  <a:lnTo>
                    <a:pt x="350367" y="235559"/>
                  </a:lnTo>
                  <a:lnTo>
                    <a:pt x="369506" y="235559"/>
                  </a:lnTo>
                  <a:lnTo>
                    <a:pt x="369506" y="71501"/>
                  </a:lnTo>
                  <a:lnTo>
                    <a:pt x="384822" y="131660"/>
                  </a:lnTo>
                  <a:lnTo>
                    <a:pt x="388645" y="134607"/>
                  </a:lnTo>
                  <a:lnTo>
                    <a:pt x="395833" y="134607"/>
                  </a:lnTo>
                  <a:lnTo>
                    <a:pt x="401091" y="132499"/>
                  </a:lnTo>
                  <a:lnTo>
                    <a:pt x="403479" y="128295"/>
                  </a:lnTo>
                  <a:close/>
                </a:path>
              </a:pathLst>
            </a:custGeom>
            <a:solidFill>
              <a:srgbClr val="00386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19" name="object 232">
              <a:extLst>
                <a:ext uri="{FF2B5EF4-FFF2-40B4-BE49-F238E27FC236}">
                  <a16:creationId xmlns:a16="http://schemas.microsoft.com/office/drawing/2014/main" id="{34F4D29F-ADCE-406A-A1C9-743662ADA73D}"/>
                </a:ext>
              </a:extLst>
            </p:cNvPr>
            <p:cNvSpPr txBox="1"/>
            <p:nvPr/>
          </p:nvSpPr>
          <p:spPr>
            <a:xfrm>
              <a:off x="3295078" y="2478027"/>
              <a:ext cx="4581649" cy="692925"/>
            </a:xfrm>
            <a:prstGeom prst="rect">
              <a:avLst/>
            </a:prstGeom>
          </p:spPr>
          <p:txBody>
            <a:bodyPr vert="horz" wrap="square" lIns="0" tIns="44832" rIns="0" bIns="0" rtlCol="0">
              <a:spAutoFit/>
            </a:bodyPr>
            <a:lstStyle/>
            <a:p>
              <a:pPr marL="5269723" marR="40602" lvl="0" indent="-5236734" algn="l" defTabSz="914400" rtl="0" eaLnBrk="1" fontAlgn="auto" latinLnBrk="0" hangingPunct="1">
                <a:lnSpc>
                  <a:spcPct val="75800"/>
                </a:lnSpc>
                <a:spcBef>
                  <a:spcPts val="353"/>
                </a:spcBef>
                <a:spcAft>
                  <a:spcPts val="0"/>
                </a:spcAft>
                <a:buClrTx/>
                <a:buSzTx/>
                <a:buFontTx/>
                <a:buNone/>
                <a:tabLst>
                  <a:tab pos="5305249" algn="l"/>
                </a:tabLst>
                <a:defRPr/>
              </a:pPr>
              <a:r>
                <a:rPr kumimoji="0" sz="1100" b="1" i="0" u="none" strike="noStrike" kern="1200" cap="none" spc="-13" normalizeH="0" baseline="0" noProof="0" dirty="0">
                  <a:ln>
                    <a:noFill/>
                  </a:ln>
                  <a:solidFill>
                    <a:srgbClr val="FFFFFF"/>
                  </a:solidFill>
                  <a:effectLst/>
                  <a:uLnTx/>
                  <a:uFillTx/>
                  <a:latin typeface="Arial"/>
                  <a:ea typeface="+mn-ea"/>
                  <a:cs typeface="Arial"/>
                </a:rPr>
                <a:t>Module 1: T-DXd + capecitabine (HR+ </a:t>
              </a:r>
              <a:r>
                <a:rPr kumimoji="0" sz="1100" b="1" i="0" u="none" strike="noStrike" kern="1200" cap="none" spc="-7" normalizeH="0" baseline="0" noProof="0" dirty="0">
                  <a:ln>
                    <a:noFill/>
                  </a:ln>
                  <a:solidFill>
                    <a:srgbClr val="FFFFFF"/>
                  </a:solidFill>
                  <a:effectLst/>
                  <a:uLnTx/>
                  <a:uFillTx/>
                  <a:latin typeface="Arial"/>
                  <a:ea typeface="+mn-ea"/>
                  <a:cs typeface="Arial"/>
                </a:rPr>
                <a:t>or</a:t>
              </a:r>
              <a:r>
                <a:rPr kumimoji="0" sz="1100" b="1" i="0" u="none" strike="noStrike" kern="1200" cap="none" spc="120" normalizeH="0" baseline="0" noProof="0" dirty="0">
                  <a:ln>
                    <a:noFill/>
                  </a:ln>
                  <a:solidFill>
                    <a:srgbClr val="FFFFFF"/>
                  </a:solidFill>
                  <a:effectLst/>
                  <a:uLnTx/>
                  <a:uFillTx/>
                  <a:latin typeface="Arial"/>
                  <a:ea typeface="+mn-ea"/>
                  <a:cs typeface="Arial"/>
                </a:rPr>
                <a:t> </a:t>
              </a:r>
              <a:r>
                <a:rPr kumimoji="0" sz="1100" b="1" i="0" u="none" strike="noStrike" kern="1200" cap="none" spc="-13" normalizeH="0" baseline="0" noProof="0" dirty="0">
                  <a:ln>
                    <a:noFill/>
                  </a:ln>
                  <a:solidFill>
                    <a:srgbClr val="FFFFFF"/>
                  </a:solidFill>
                  <a:effectLst/>
                  <a:uLnTx/>
                  <a:uFillTx/>
                  <a:latin typeface="Arial"/>
                  <a:ea typeface="+mn-ea"/>
                  <a:cs typeface="Arial"/>
                </a:rPr>
                <a:t>HR−</a:t>
              </a:r>
              <a:r>
                <a:rPr kumimoji="0" lang="en-US" sz="1100" b="1" i="0" u="none" strike="noStrike" kern="1200" cap="none" spc="-13" normalizeH="0" baseline="0" noProof="0" dirty="0">
                  <a:ln>
                    <a:noFill/>
                  </a:ln>
                  <a:solidFill>
                    <a:srgbClr val="FFFFFF"/>
                  </a:solidFill>
                  <a:effectLst/>
                  <a:uLnTx/>
                  <a:uFillTx/>
                  <a:latin typeface="Arial"/>
                  <a:ea typeface="+mn-ea"/>
                  <a:cs typeface="Arial"/>
                </a:rPr>
                <a:t>)</a:t>
              </a:r>
              <a:r>
                <a:rPr kumimoji="0" sz="1100" b="1" i="0" u="none" strike="noStrike" kern="1200" cap="none" spc="7" normalizeH="0" baseline="0" noProof="0" dirty="0">
                  <a:ln>
                    <a:noFill/>
                  </a:ln>
                  <a:solidFill>
                    <a:srgbClr val="FFFFFF"/>
                  </a:solidFill>
                  <a:effectLst/>
                  <a:uLnTx/>
                  <a:uFillTx/>
                  <a:latin typeface="Arial"/>
                  <a:ea typeface="+mn-ea"/>
                  <a:cs typeface="Arial"/>
                </a:rPr>
                <a:t> </a:t>
              </a:r>
              <a:r>
                <a:rPr kumimoji="0" lang="en-US" sz="932" b="1" i="0" u="none" strike="noStrike" kern="1200" cap="none" spc="-7" normalizeH="0" baseline="0" noProof="0" dirty="0">
                  <a:ln>
                    <a:noFill/>
                  </a:ln>
                  <a:solidFill>
                    <a:srgbClr val="FFFFFF"/>
                  </a:solidFill>
                  <a:effectLst/>
                  <a:uLnTx/>
                  <a:uFillTx/>
                  <a:latin typeface="Arial"/>
                  <a:ea typeface="+mn-ea"/>
                  <a:cs typeface="Arial"/>
                </a:rPr>
                <a:t> </a:t>
              </a:r>
              <a:r>
                <a:rPr kumimoji="0" sz="932" b="1" i="0" u="none" strike="noStrike" kern="1200" cap="none" spc="-7" normalizeH="0" baseline="0" noProof="0" dirty="0" err="1">
                  <a:ln>
                    <a:noFill/>
                  </a:ln>
                  <a:solidFill>
                    <a:srgbClr val="FFFFFF"/>
                  </a:solidFill>
                  <a:effectLst/>
                  <a:uLnTx/>
                  <a:uFillTx/>
                  <a:latin typeface="Arial"/>
                  <a:ea typeface="+mn-ea"/>
                  <a:cs typeface="Arial"/>
                </a:rPr>
                <a:t>ien</a:t>
              </a:r>
              <a:r>
                <a:rPr kumimoji="0" lang="en-US" sz="932" b="1" i="0" u="none" strike="noStrike" kern="1200" cap="none" spc="-7" normalizeH="0" baseline="0" noProof="0" dirty="0">
                  <a:ln>
                    <a:noFill/>
                  </a:ln>
                  <a:solidFill>
                    <a:srgbClr val="FFFFFF"/>
                  </a:solidFill>
                  <a:effectLst/>
                  <a:uLnTx/>
                  <a:uFillTx/>
                  <a:latin typeface="Arial"/>
                  <a:ea typeface="+mn-ea"/>
                  <a:cs typeface="Arial"/>
                </a:rPr>
                <a:t>)</a:t>
              </a:r>
              <a:r>
                <a:rPr kumimoji="0" sz="932" b="1" i="0" u="none" strike="noStrike" kern="1200" cap="none" spc="-7" normalizeH="0" baseline="0" noProof="0" dirty="0" err="1">
                  <a:ln>
                    <a:noFill/>
                  </a:ln>
                  <a:solidFill>
                    <a:srgbClr val="FFFFFF"/>
                  </a:solidFill>
                  <a:effectLst/>
                  <a:uLnTx/>
                  <a:uFillTx/>
                  <a:latin typeface="Arial"/>
                  <a:ea typeface="+mn-ea"/>
                  <a:cs typeface="Arial"/>
                </a:rPr>
                <a:t>ts</a:t>
              </a:r>
              <a:r>
                <a:rPr kumimoji="0" sz="932" b="1" i="0" u="none" strike="noStrike" kern="1200" cap="none" spc="-7" normalizeH="0" baseline="0" noProof="0" dirty="0">
                  <a:ln>
                    <a:noFill/>
                  </a:ln>
                  <a:solidFill>
                    <a:srgbClr val="FFFFFF"/>
                  </a:solidFill>
                  <a:effectLst/>
                  <a:uLnTx/>
                  <a:uFillTx/>
                  <a:latin typeface="Arial"/>
                  <a:ea typeface="+mn-ea"/>
                  <a:cs typeface="Arial"/>
                </a:rPr>
                <a:t>)	</a:t>
              </a:r>
              <a:endParaRPr kumimoji="0" sz="932" b="0" i="0" u="none" strike="noStrike" kern="1200" cap="none" spc="0" normalizeH="0" baseline="0" noProof="0" dirty="0">
                <a:ln>
                  <a:noFill/>
                </a:ln>
                <a:solidFill>
                  <a:prstClr val="black"/>
                </a:solidFill>
                <a:effectLst/>
                <a:uLnTx/>
                <a:uFillTx/>
                <a:latin typeface="Arial"/>
                <a:ea typeface="+mn-ea"/>
                <a:cs typeface="Arial"/>
              </a:endParaRPr>
            </a:p>
          </p:txBody>
        </p:sp>
      </p:grpSp>
      <p:sp>
        <p:nvSpPr>
          <p:cNvPr id="20" name="object 1095">
            <a:extLst>
              <a:ext uri="{FF2B5EF4-FFF2-40B4-BE49-F238E27FC236}">
                <a16:creationId xmlns:a16="http://schemas.microsoft.com/office/drawing/2014/main" id="{2CF7A54F-D0E5-41B0-9E3A-499F69722400}"/>
              </a:ext>
            </a:extLst>
          </p:cNvPr>
          <p:cNvSpPr txBox="1"/>
          <p:nvPr/>
        </p:nvSpPr>
        <p:spPr>
          <a:xfrm>
            <a:off x="6423854" y="5621744"/>
            <a:ext cx="5646351" cy="771003"/>
          </a:xfrm>
          <a:prstGeom prst="rect">
            <a:avLst/>
          </a:prstGeom>
        </p:spPr>
        <p:txBody>
          <a:bodyPr vert="horz" wrap="square" lIns="60904" tIns="121807" rIns="121807" bIns="60904" rtlCol="0">
            <a:spAutoFit/>
          </a:bodyPr>
          <a:lstStyle/>
          <a:p>
            <a:pPr marL="33834" marR="40602" lvl="0" indent="-847" algn="l" defTabSz="914400" rtl="0" eaLnBrk="1" fontAlgn="auto" latinLnBrk="0" hangingPunct="1">
              <a:lnSpc>
                <a:spcPct val="103600"/>
              </a:lnSpc>
              <a:spcBef>
                <a:spcPts val="73"/>
              </a:spcBef>
              <a:spcAft>
                <a:spcPts val="0"/>
              </a:spcAft>
              <a:buClrTx/>
              <a:buSzTx/>
              <a:buFontTx/>
              <a:buNone/>
              <a:tabLst/>
              <a:defRPr/>
            </a:pPr>
            <a:r>
              <a:rPr kumimoji="0" lang="en-US" sz="932" b="0" i="0" u="none" strike="noStrike" kern="1200" cap="none" spc="13" normalizeH="0" baseline="33333" noProof="0" dirty="0">
                <a:ln>
                  <a:noFill/>
                </a:ln>
                <a:solidFill>
                  <a:srgbClr val="231F20"/>
                </a:solidFill>
                <a:effectLst/>
                <a:uLnTx/>
                <a:uFillTx/>
                <a:latin typeface="Arial"/>
                <a:ea typeface="+mn-ea"/>
                <a:cs typeface="Arial"/>
              </a:rPr>
              <a:t>a </a:t>
            </a:r>
            <a:r>
              <a:rPr kumimoji="0" lang="en-US" sz="932" b="0" i="0" u="none" strike="noStrike" kern="1200" cap="none" spc="13" normalizeH="0" baseline="0" noProof="0" dirty="0">
                <a:ln>
                  <a:noFill/>
                </a:ln>
                <a:solidFill>
                  <a:srgbClr val="231F20"/>
                </a:solidFill>
                <a:effectLst/>
                <a:uLnTx/>
                <a:uFillTx/>
                <a:latin typeface="Arial"/>
                <a:ea typeface="+mn-ea"/>
                <a:cs typeface="Arial"/>
              </a:rPr>
              <a:t>Patients who have received CTX in the neoadjuvant or adjuvant setting are eligible, as long as they have had a disease-free interval of &gt;12 months. </a:t>
            </a:r>
            <a:br>
              <a:rPr kumimoji="0" lang="en-US" sz="932" b="0" i="0" u="none" strike="noStrike" kern="1200" cap="none" spc="13" normalizeH="0" baseline="0" noProof="0" dirty="0">
                <a:ln>
                  <a:noFill/>
                </a:ln>
                <a:solidFill>
                  <a:srgbClr val="231F20"/>
                </a:solidFill>
                <a:effectLst/>
                <a:uLnTx/>
                <a:uFillTx/>
                <a:latin typeface="Arial"/>
                <a:ea typeface="+mn-ea"/>
                <a:cs typeface="Arial"/>
              </a:rPr>
            </a:br>
            <a:r>
              <a:rPr kumimoji="0" lang="en-US" sz="932" b="0" i="0" u="none" strike="noStrike" kern="1200" cap="none" spc="13" normalizeH="0" baseline="33333" noProof="0" dirty="0">
                <a:ln>
                  <a:noFill/>
                </a:ln>
                <a:solidFill>
                  <a:srgbClr val="231F20"/>
                </a:solidFill>
                <a:effectLst/>
                <a:uLnTx/>
                <a:uFillTx/>
                <a:latin typeface="Arial"/>
                <a:ea typeface="+mn-ea"/>
                <a:cs typeface="Arial"/>
              </a:rPr>
              <a:t>b </a:t>
            </a:r>
            <a:r>
              <a:rPr kumimoji="0" lang="en-US" sz="932" b="0" i="0" u="none" strike="noStrike" kern="1200" cap="none" spc="13" normalizeH="0" baseline="0" noProof="0" dirty="0">
                <a:ln>
                  <a:noFill/>
                </a:ln>
                <a:solidFill>
                  <a:srgbClr val="231F20"/>
                </a:solidFill>
                <a:effectLst/>
                <a:uLnTx/>
                <a:uFillTx/>
                <a:latin typeface="Arial"/>
                <a:ea typeface="+mn-ea"/>
                <a:cs typeface="Arial"/>
              </a:rPr>
              <a:t>Molecularly defined subgroup of special interest, PD-L1(+). </a:t>
            </a:r>
            <a:br>
              <a:rPr kumimoji="0" lang="en-US" sz="932" b="0" i="0" u="none" strike="noStrike" kern="1200" cap="none" spc="13" normalizeH="0" baseline="0" noProof="0" dirty="0">
                <a:ln>
                  <a:noFill/>
                </a:ln>
                <a:solidFill>
                  <a:srgbClr val="231F20"/>
                </a:solidFill>
                <a:effectLst/>
                <a:uLnTx/>
                <a:uFillTx/>
                <a:latin typeface="Arial"/>
                <a:ea typeface="+mn-ea"/>
                <a:cs typeface="Arial"/>
              </a:rPr>
            </a:br>
            <a:r>
              <a:rPr kumimoji="0" lang="en-US" sz="932" b="0" i="0" u="none" strike="noStrike" kern="1200" cap="none" spc="13" normalizeH="0" baseline="33333" noProof="0" dirty="0">
                <a:ln>
                  <a:noFill/>
                </a:ln>
                <a:solidFill>
                  <a:srgbClr val="231F20"/>
                </a:solidFill>
                <a:effectLst/>
                <a:uLnTx/>
                <a:uFillTx/>
                <a:latin typeface="Arial"/>
                <a:ea typeface="+mn-ea"/>
                <a:cs typeface="Arial"/>
              </a:rPr>
              <a:t>c </a:t>
            </a:r>
            <a:r>
              <a:rPr kumimoji="0" lang="en-US" sz="932" b="0" i="0" u="none" strike="noStrike" kern="1200" cap="none" spc="13" normalizeH="0" baseline="0" noProof="0" dirty="0">
                <a:ln>
                  <a:noFill/>
                </a:ln>
                <a:solidFill>
                  <a:srgbClr val="231F20"/>
                </a:solidFill>
                <a:effectLst/>
                <a:uLnTx/>
                <a:uFillTx/>
                <a:latin typeface="Arial"/>
                <a:ea typeface="+mn-ea"/>
                <a:cs typeface="Arial"/>
              </a:rPr>
              <a:t>Molecularly defined subgroup of special interest, AKT/PTEN/PIK3CA altered</a:t>
            </a:r>
            <a:endParaRPr kumimoji="0" lang="en-US" sz="1332" b="0" i="0" u="none" strike="noStrike" kern="1200" cap="none" spc="13" normalizeH="0" baseline="0" noProof="0" dirty="0">
              <a:ln>
                <a:noFill/>
              </a:ln>
              <a:solidFill>
                <a:srgbClr val="231F20"/>
              </a:solidFill>
              <a:effectLst/>
              <a:uLnTx/>
              <a:uFillTx/>
              <a:latin typeface="Arial" panose="020B0604020202020204" pitchFamily="34" charset="0"/>
              <a:ea typeface="+mn-ea"/>
              <a:cs typeface="Arial" panose="020B0604020202020204" pitchFamily="34" charset="0"/>
            </a:endParaRPr>
          </a:p>
        </p:txBody>
      </p:sp>
      <p:sp>
        <p:nvSpPr>
          <p:cNvPr id="21" name="object 208">
            <a:extLst>
              <a:ext uri="{FF2B5EF4-FFF2-40B4-BE49-F238E27FC236}">
                <a16:creationId xmlns:a16="http://schemas.microsoft.com/office/drawing/2014/main" id="{AD57F4A3-FE9D-4F55-BC1B-3B35647DC30E}"/>
              </a:ext>
            </a:extLst>
          </p:cNvPr>
          <p:cNvSpPr txBox="1"/>
          <p:nvPr/>
        </p:nvSpPr>
        <p:spPr>
          <a:xfrm>
            <a:off x="6090484" y="1548808"/>
            <a:ext cx="6752363" cy="306968"/>
          </a:xfrm>
          <a:prstGeom prst="rect">
            <a:avLst/>
          </a:prstGeom>
        </p:spPr>
        <p:txBody>
          <a:bodyPr vert="horz" wrap="square" lIns="0" tIns="19455" rIns="0" bIns="0" rtlCol="0">
            <a:spAutoFit/>
          </a:bodyPr>
          <a:lstStyle/>
          <a:p>
            <a:pPr marL="50752" marR="0" lvl="0" indent="0" algn="l" defTabSz="914400" rtl="0" eaLnBrk="1" fontAlgn="auto" latinLnBrk="0" hangingPunct="1">
              <a:lnSpc>
                <a:spcPct val="100000"/>
              </a:lnSpc>
              <a:spcBef>
                <a:spcPts val="152"/>
              </a:spcBef>
              <a:spcAft>
                <a:spcPts val="0"/>
              </a:spcAft>
              <a:buClrTx/>
              <a:buSzTx/>
              <a:buFontTx/>
              <a:buNone/>
              <a:tabLst>
                <a:tab pos="7630524" algn="l"/>
              </a:tabLst>
              <a:defRPr/>
            </a:pPr>
            <a:r>
              <a:rPr kumimoji="0" sz="1867" b="1" i="0" u="none" strike="noStrike" kern="1200" cap="none" spc="7" normalizeH="0" baseline="0" noProof="0" dirty="0">
                <a:ln>
                  <a:noFill/>
                </a:ln>
                <a:solidFill>
                  <a:prstClr val="black"/>
                </a:solidFill>
                <a:effectLst/>
                <a:uLnTx/>
                <a:uFillTx/>
                <a:latin typeface="Arial"/>
                <a:ea typeface="+mn-ea"/>
                <a:cs typeface="Arial"/>
              </a:rPr>
              <a:t>Part </a:t>
            </a:r>
            <a:r>
              <a:rPr kumimoji="0" lang="en-US" sz="1867" b="1" i="0" u="none" strike="noStrike" kern="1200" cap="none" spc="7" normalizeH="0" baseline="0" noProof="0" dirty="0">
                <a:ln>
                  <a:noFill/>
                </a:ln>
                <a:solidFill>
                  <a:prstClr val="black"/>
                </a:solidFill>
                <a:effectLst/>
                <a:uLnTx/>
                <a:uFillTx/>
                <a:latin typeface="Arial"/>
                <a:ea typeface="+mn-ea"/>
                <a:cs typeface="Arial"/>
              </a:rPr>
              <a:t>2</a:t>
            </a:r>
            <a:r>
              <a:rPr kumimoji="0" sz="1867" b="1" i="0" u="none" strike="noStrike" kern="1200" cap="none" spc="7" normalizeH="0" baseline="0" noProof="0" dirty="0">
                <a:ln>
                  <a:noFill/>
                </a:ln>
                <a:solidFill>
                  <a:prstClr val="black"/>
                </a:solidFill>
                <a:effectLst/>
                <a:uLnTx/>
                <a:uFillTx/>
                <a:latin typeface="Arial"/>
                <a:ea typeface="+mn-ea"/>
                <a:cs typeface="Arial"/>
              </a:rPr>
              <a:t>:</a:t>
            </a:r>
            <a:r>
              <a:rPr kumimoji="0" sz="1867" b="1" i="0" u="none" strike="noStrike" kern="1200" cap="none" spc="27" normalizeH="0" baseline="0" noProof="0" dirty="0">
                <a:ln>
                  <a:noFill/>
                </a:ln>
                <a:solidFill>
                  <a:prstClr val="black"/>
                </a:solidFill>
                <a:effectLst/>
                <a:uLnTx/>
                <a:uFillTx/>
                <a:latin typeface="Arial"/>
                <a:ea typeface="+mn-ea"/>
                <a:cs typeface="Arial"/>
              </a:rPr>
              <a:t> </a:t>
            </a:r>
            <a:r>
              <a:rPr kumimoji="0" sz="1867" b="1" i="0" u="none" strike="noStrike" kern="1200" cap="none" spc="7" normalizeH="0" baseline="0" noProof="0" dirty="0">
                <a:ln>
                  <a:noFill/>
                </a:ln>
                <a:solidFill>
                  <a:prstClr val="black"/>
                </a:solidFill>
                <a:effectLst/>
                <a:uLnTx/>
                <a:uFillTx/>
                <a:latin typeface="Arial"/>
                <a:ea typeface="+mn-ea"/>
                <a:cs typeface="Arial"/>
              </a:rPr>
              <a:t>Dose</a:t>
            </a:r>
            <a:r>
              <a:rPr kumimoji="0" sz="1867" b="1" i="0" u="none" strike="noStrike" kern="1200" cap="none" spc="13" normalizeH="0" baseline="0" noProof="0" dirty="0">
                <a:ln>
                  <a:noFill/>
                </a:ln>
                <a:solidFill>
                  <a:prstClr val="black"/>
                </a:solidFill>
                <a:effectLst/>
                <a:uLnTx/>
                <a:uFillTx/>
                <a:latin typeface="Arial"/>
                <a:ea typeface="+mn-ea"/>
                <a:cs typeface="Arial"/>
              </a:rPr>
              <a:t> </a:t>
            </a:r>
            <a:r>
              <a:rPr kumimoji="0" lang="en-US" sz="1867" b="1" i="0" u="none" strike="noStrike" kern="1200" cap="none" spc="7" normalizeH="0" baseline="0" noProof="0" dirty="0">
                <a:ln>
                  <a:noFill/>
                </a:ln>
                <a:solidFill>
                  <a:prstClr val="black"/>
                </a:solidFill>
                <a:effectLst/>
                <a:uLnTx/>
                <a:uFillTx/>
                <a:latin typeface="Arial"/>
                <a:ea typeface="+mn-ea"/>
                <a:cs typeface="Arial"/>
              </a:rPr>
              <a:t>Expansion</a:t>
            </a:r>
            <a:r>
              <a:rPr kumimoji="0" lang="en-US" sz="1867" b="1" i="0" u="none" strike="noStrike" kern="1200" cap="none" spc="7" normalizeH="0" baseline="30000" noProof="0" dirty="0">
                <a:ln>
                  <a:noFill/>
                </a:ln>
                <a:solidFill>
                  <a:prstClr val="black"/>
                </a:solidFill>
                <a:effectLst/>
                <a:uLnTx/>
                <a:uFillTx/>
                <a:latin typeface="Arial"/>
                <a:ea typeface="+mn-ea"/>
                <a:cs typeface="Arial"/>
              </a:rPr>
              <a:t> </a:t>
            </a:r>
            <a:r>
              <a:rPr kumimoji="0" lang="en-US" sz="1867" b="1" i="0" u="none" strike="noStrike" kern="1200" cap="none" spc="7" normalizeH="0" baseline="0" noProof="0" dirty="0">
                <a:ln>
                  <a:noFill/>
                </a:ln>
                <a:solidFill>
                  <a:prstClr val="black"/>
                </a:solidFill>
                <a:effectLst/>
                <a:uLnTx/>
                <a:uFillTx/>
                <a:latin typeface="Arial"/>
                <a:ea typeface="+mn-ea"/>
                <a:cs typeface="Arial"/>
              </a:rPr>
              <a:t>Based on RP2D From Part 1</a:t>
            </a:r>
            <a:endParaRPr kumimoji="0" sz="1867" b="0" i="0" u="none" strike="noStrike" kern="1200" cap="none" spc="0" normalizeH="0" baseline="33333" noProof="0" dirty="0">
              <a:ln>
                <a:noFill/>
              </a:ln>
              <a:solidFill>
                <a:prstClr val="black"/>
              </a:solidFill>
              <a:effectLst/>
              <a:uLnTx/>
              <a:uFillTx/>
              <a:latin typeface="Arial"/>
              <a:ea typeface="+mn-ea"/>
              <a:cs typeface="Arial"/>
            </a:endParaRPr>
          </a:p>
        </p:txBody>
      </p:sp>
      <p:grpSp>
        <p:nvGrpSpPr>
          <p:cNvPr id="22" name="Group 21">
            <a:extLst>
              <a:ext uri="{FF2B5EF4-FFF2-40B4-BE49-F238E27FC236}">
                <a16:creationId xmlns:a16="http://schemas.microsoft.com/office/drawing/2014/main" id="{3FEC052F-7A58-4247-B1E2-F32A51EF1957}"/>
              </a:ext>
            </a:extLst>
          </p:cNvPr>
          <p:cNvGrpSpPr/>
          <p:nvPr/>
        </p:nvGrpSpPr>
        <p:grpSpPr>
          <a:xfrm>
            <a:off x="6463458" y="1974448"/>
            <a:ext cx="5692074" cy="3666073"/>
            <a:chOff x="1607817" y="1840372"/>
            <a:chExt cx="5349096" cy="2334036"/>
          </a:xfrm>
        </p:grpSpPr>
        <p:sp>
          <p:nvSpPr>
            <p:cNvPr id="23" name="object 194">
              <a:extLst>
                <a:ext uri="{FF2B5EF4-FFF2-40B4-BE49-F238E27FC236}">
                  <a16:creationId xmlns:a16="http://schemas.microsoft.com/office/drawing/2014/main" id="{072C6BC0-0CEA-48FE-BE5B-F2EA3FF6FD05}"/>
                </a:ext>
              </a:extLst>
            </p:cNvPr>
            <p:cNvSpPr/>
            <p:nvPr/>
          </p:nvSpPr>
          <p:spPr>
            <a:xfrm>
              <a:off x="3618316" y="2090945"/>
              <a:ext cx="3338597" cy="1358900"/>
            </a:xfrm>
            <a:custGeom>
              <a:avLst/>
              <a:gdLst/>
              <a:ahLst/>
              <a:cxnLst/>
              <a:rect l="l" t="t" r="r" b="b"/>
              <a:pathLst>
                <a:path w="3073400" h="1358900">
                  <a:moveTo>
                    <a:pt x="3073323" y="955243"/>
                  </a:moveTo>
                  <a:lnTo>
                    <a:pt x="2859748" y="820191"/>
                  </a:lnTo>
                  <a:lnTo>
                    <a:pt x="2859748" y="887717"/>
                  </a:lnTo>
                  <a:lnTo>
                    <a:pt x="0" y="887717"/>
                  </a:lnTo>
                  <a:lnTo>
                    <a:pt x="0" y="1022769"/>
                  </a:lnTo>
                  <a:lnTo>
                    <a:pt x="2859748" y="1022769"/>
                  </a:lnTo>
                  <a:lnTo>
                    <a:pt x="2859748" y="1088186"/>
                  </a:lnTo>
                  <a:lnTo>
                    <a:pt x="2859748" y="1090295"/>
                  </a:lnTo>
                  <a:lnTo>
                    <a:pt x="2859748" y="1155712"/>
                  </a:lnTo>
                  <a:lnTo>
                    <a:pt x="0" y="1155712"/>
                  </a:lnTo>
                  <a:lnTo>
                    <a:pt x="0" y="1290764"/>
                  </a:lnTo>
                  <a:lnTo>
                    <a:pt x="2859748" y="1290764"/>
                  </a:lnTo>
                  <a:lnTo>
                    <a:pt x="2859748" y="1358277"/>
                  </a:lnTo>
                  <a:lnTo>
                    <a:pt x="3073323" y="1223238"/>
                  </a:lnTo>
                  <a:lnTo>
                    <a:pt x="2861411" y="1089240"/>
                  </a:lnTo>
                  <a:lnTo>
                    <a:pt x="3073323" y="955243"/>
                  </a:lnTo>
                  <a:close/>
                </a:path>
                <a:path w="3073400" h="1358900">
                  <a:moveTo>
                    <a:pt x="3073323" y="410540"/>
                  </a:moveTo>
                  <a:lnTo>
                    <a:pt x="2859748" y="275501"/>
                  </a:lnTo>
                  <a:lnTo>
                    <a:pt x="2859748" y="343027"/>
                  </a:lnTo>
                  <a:lnTo>
                    <a:pt x="0" y="343027"/>
                  </a:lnTo>
                  <a:lnTo>
                    <a:pt x="0" y="478066"/>
                  </a:lnTo>
                  <a:lnTo>
                    <a:pt x="2859748" y="478066"/>
                  </a:lnTo>
                  <a:lnTo>
                    <a:pt x="2859748" y="545592"/>
                  </a:lnTo>
                  <a:lnTo>
                    <a:pt x="3073323" y="410540"/>
                  </a:lnTo>
                  <a:close/>
                </a:path>
                <a:path w="3073400" h="1358900">
                  <a:moveTo>
                    <a:pt x="3073323" y="135051"/>
                  </a:moveTo>
                  <a:lnTo>
                    <a:pt x="2859748" y="0"/>
                  </a:lnTo>
                  <a:lnTo>
                    <a:pt x="2859748" y="67525"/>
                  </a:lnTo>
                  <a:lnTo>
                    <a:pt x="0" y="67525"/>
                  </a:lnTo>
                  <a:lnTo>
                    <a:pt x="0" y="202577"/>
                  </a:lnTo>
                  <a:lnTo>
                    <a:pt x="2859748" y="202577"/>
                  </a:lnTo>
                  <a:lnTo>
                    <a:pt x="2859748" y="270103"/>
                  </a:lnTo>
                  <a:lnTo>
                    <a:pt x="3073323" y="135051"/>
                  </a:lnTo>
                  <a:close/>
                </a:path>
              </a:pathLst>
            </a:custGeom>
            <a:solidFill>
              <a:srgbClr val="0092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24" name="object 195">
              <a:extLst>
                <a:ext uri="{FF2B5EF4-FFF2-40B4-BE49-F238E27FC236}">
                  <a16:creationId xmlns:a16="http://schemas.microsoft.com/office/drawing/2014/main" id="{9450EC6E-D7B0-423E-AA32-04A3DF74413C}"/>
                </a:ext>
              </a:extLst>
            </p:cNvPr>
            <p:cNvSpPr txBox="1"/>
            <p:nvPr/>
          </p:nvSpPr>
          <p:spPr>
            <a:xfrm>
              <a:off x="3655179" y="2155272"/>
              <a:ext cx="2117879" cy="222108"/>
            </a:xfrm>
            <a:prstGeom prst="rect">
              <a:avLst/>
            </a:prstGeom>
          </p:spPr>
          <p:txBody>
            <a:bodyPr vert="horz" wrap="square" lIns="0" tIns="15227" rIns="0" bIns="0" rtlCol="0">
              <a:spAutoFit/>
            </a:bodyPr>
            <a:lstStyle/>
            <a:p>
              <a:pPr marL="0" marR="0" lvl="0" indent="0" algn="l" defTabSz="914400" rtl="0" eaLnBrk="1" fontAlgn="auto" latinLnBrk="0" hangingPunct="1">
                <a:lnSpc>
                  <a:spcPct val="100000"/>
                </a:lnSpc>
                <a:spcBef>
                  <a:spcPts val="120"/>
                </a:spcBef>
                <a:spcAft>
                  <a:spcPts val="0"/>
                </a:spcAft>
                <a:buClrTx/>
                <a:buSzTx/>
                <a:buFontTx/>
                <a:buNone/>
                <a:tabLst/>
                <a:defRPr/>
              </a:pPr>
              <a:r>
                <a:rPr kumimoji="0" sz="1100" b="1" i="0" u="none" strike="noStrike" kern="1200" cap="none" spc="-13" normalizeH="0" baseline="0" noProof="0" dirty="0">
                  <a:ln>
                    <a:noFill/>
                  </a:ln>
                  <a:solidFill>
                    <a:srgbClr val="FFFFFF"/>
                  </a:solidFill>
                  <a:effectLst/>
                  <a:uLnTx/>
                  <a:uFillTx/>
                  <a:latin typeface="Arial"/>
                  <a:ea typeface="+mn-ea"/>
                  <a:cs typeface="Arial"/>
                </a:rPr>
                <a:t>Module 1: T-DXd + capecitabine </a:t>
              </a:r>
              <a:r>
                <a:rPr kumimoji="0" sz="1067" b="1" i="0" u="none" strike="noStrike" kern="1200" cap="none" spc="-7" normalizeH="0" baseline="0" noProof="0" dirty="0">
                  <a:ln>
                    <a:noFill/>
                  </a:ln>
                  <a:solidFill>
                    <a:srgbClr val="FFFFFF"/>
                  </a:solidFill>
                  <a:effectLst/>
                  <a:uLnTx/>
                  <a:uFillTx/>
                  <a:latin typeface="Arial"/>
                  <a:ea typeface="+mn-ea"/>
                  <a:cs typeface="Arial"/>
                </a:rPr>
                <a:t>(n=20)</a:t>
              </a:r>
              <a:endParaRPr kumimoji="0" sz="1067" b="0" i="0" u="none" strike="noStrike" kern="1200" cap="none" spc="0" normalizeH="0" baseline="0" noProof="0" dirty="0">
                <a:ln>
                  <a:noFill/>
                </a:ln>
                <a:solidFill>
                  <a:prstClr val="black"/>
                </a:solidFill>
                <a:effectLst/>
                <a:uLnTx/>
                <a:uFillTx/>
                <a:latin typeface="Arial"/>
                <a:ea typeface="+mn-ea"/>
                <a:cs typeface="Arial"/>
              </a:endParaRPr>
            </a:p>
          </p:txBody>
        </p:sp>
        <p:sp>
          <p:nvSpPr>
            <p:cNvPr id="25" name="object 196">
              <a:extLst>
                <a:ext uri="{FF2B5EF4-FFF2-40B4-BE49-F238E27FC236}">
                  <a16:creationId xmlns:a16="http://schemas.microsoft.com/office/drawing/2014/main" id="{2B6D55F0-0CE2-415E-B329-62DDC52E152A}"/>
                </a:ext>
              </a:extLst>
            </p:cNvPr>
            <p:cNvSpPr txBox="1"/>
            <p:nvPr/>
          </p:nvSpPr>
          <p:spPr>
            <a:xfrm>
              <a:off x="3629779" y="2432121"/>
              <a:ext cx="2843205" cy="222108"/>
            </a:xfrm>
            <a:prstGeom prst="rect">
              <a:avLst/>
            </a:prstGeom>
          </p:spPr>
          <p:txBody>
            <a:bodyPr vert="horz" wrap="square" lIns="0" tIns="15227" rIns="0" bIns="0" rtlCol="0">
              <a:spAutoFit/>
            </a:bodyPr>
            <a:lstStyle/>
            <a:p>
              <a:pPr marL="33834" marR="0" lvl="0" indent="0" algn="l" defTabSz="914400" rtl="0" eaLnBrk="1" fontAlgn="auto" latinLnBrk="0" hangingPunct="1">
                <a:lnSpc>
                  <a:spcPct val="100000"/>
                </a:lnSpc>
                <a:spcBef>
                  <a:spcPts val="120"/>
                </a:spcBef>
                <a:spcAft>
                  <a:spcPts val="0"/>
                </a:spcAft>
                <a:buClrTx/>
                <a:buSzTx/>
                <a:buFontTx/>
                <a:buNone/>
                <a:tabLst/>
                <a:defRPr/>
              </a:pPr>
              <a:r>
                <a:rPr kumimoji="0" sz="1100" b="1" i="0" u="none" strike="noStrike" kern="1200" cap="none" spc="-13" normalizeH="0" baseline="0" noProof="0" dirty="0">
                  <a:ln>
                    <a:noFill/>
                  </a:ln>
                  <a:solidFill>
                    <a:srgbClr val="FFFFFF"/>
                  </a:solidFill>
                  <a:effectLst/>
                  <a:uLnTx/>
                  <a:uFillTx/>
                  <a:latin typeface="Arial"/>
                  <a:ea typeface="+mn-ea"/>
                  <a:cs typeface="Arial"/>
                </a:rPr>
                <a:t>Module 2: T-DXd + durvalumab + </a:t>
              </a:r>
              <a:r>
                <a:rPr kumimoji="0" sz="1100" b="1" i="0" u="none" strike="noStrike" kern="1200" cap="none" spc="-7" normalizeH="0" baseline="0" noProof="0" dirty="0">
                  <a:ln>
                    <a:noFill/>
                  </a:ln>
                  <a:solidFill>
                    <a:srgbClr val="FFFFFF"/>
                  </a:solidFill>
                  <a:effectLst/>
                  <a:uLnTx/>
                  <a:uFillTx/>
                  <a:latin typeface="Arial"/>
                  <a:ea typeface="+mn-ea"/>
                  <a:cs typeface="Arial"/>
                </a:rPr>
                <a:t>paclitaxel</a:t>
              </a:r>
              <a:r>
                <a:rPr kumimoji="0" sz="1100" b="1" i="0" u="none" strike="noStrike" kern="1200" cap="none" spc="80" normalizeH="0" baseline="0" noProof="0" dirty="0">
                  <a:ln>
                    <a:noFill/>
                  </a:ln>
                  <a:solidFill>
                    <a:srgbClr val="FFFFFF"/>
                  </a:solidFill>
                  <a:effectLst/>
                  <a:uLnTx/>
                  <a:uFillTx/>
                  <a:latin typeface="Arial"/>
                  <a:ea typeface="+mn-ea"/>
                  <a:cs typeface="Arial"/>
                </a:rPr>
                <a:t> </a:t>
              </a:r>
              <a:r>
                <a:rPr kumimoji="0" sz="1067" b="1" i="0" u="none" strike="noStrike" kern="1200" cap="none" spc="-13" normalizeH="0" baseline="0" noProof="0" dirty="0">
                  <a:ln>
                    <a:noFill/>
                  </a:ln>
                  <a:solidFill>
                    <a:srgbClr val="FFFFFF"/>
                  </a:solidFill>
                  <a:effectLst/>
                  <a:uLnTx/>
                  <a:uFillTx/>
                  <a:latin typeface="Arial"/>
                  <a:ea typeface="+mn-ea"/>
                  <a:cs typeface="Arial"/>
                </a:rPr>
                <a:t>(n=40)</a:t>
              </a:r>
              <a:r>
                <a:rPr kumimoji="0" sz="932" b="1" i="0" u="none" strike="noStrike" kern="1200" cap="none" spc="-20" normalizeH="0" baseline="31746" noProof="0" dirty="0">
                  <a:ln>
                    <a:noFill/>
                  </a:ln>
                  <a:solidFill>
                    <a:srgbClr val="FFFFFF"/>
                  </a:solidFill>
                  <a:effectLst/>
                  <a:uLnTx/>
                  <a:uFillTx/>
                  <a:latin typeface="Arial"/>
                  <a:ea typeface="+mn-ea"/>
                  <a:cs typeface="Arial"/>
                </a:rPr>
                <a:t>b</a:t>
              </a:r>
              <a:endParaRPr kumimoji="0" sz="932" b="0" i="0" u="none" strike="noStrike" kern="1200" cap="none" spc="0" normalizeH="0" baseline="31746" noProof="0" dirty="0">
                <a:ln>
                  <a:noFill/>
                </a:ln>
                <a:solidFill>
                  <a:prstClr val="black"/>
                </a:solidFill>
                <a:effectLst/>
                <a:uLnTx/>
                <a:uFillTx/>
                <a:latin typeface="Arial"/>
                <a:ea typeface="+mn-ea"/>
                <a:cs typeface="Arial"/>
              </a:endParaRPr>
            </a:p>
          </p:txBody>
        </p:sp>
        <p:sp>
          <p:nvSpPr>
            <p:cNvPr id="26" name="object 197">
              <a:extLst>
                <a:ext uri="{FF2B5EF4-FFF2-40B4-BE49-F238E27FC236}">
                  <a16:creationId xmlns:a16="http://schemas.microsoft.com/office/drawing/2014/main" id="{4D949A50-49CC-405F-B0AA-E1EF1C9FDA57}"/>
                </a:ext>
              </a:extLst>
            </p:cNvPr>
            <p:cNvSpPr txBox="1"/>
            <p:nvPr/>
          </p:nvSpPr>
          <p:spPr>
            <a:xfrm>
              <a:off x="3655178" y="2984785"/>
              <a:ext cx="2060743" cy="222108"/>
            </a:xfrm>
            <a:prstGeom prst="rect">
              <a:avLst/>
            </a:prstGeom>
          </p:spPr>
          <p:txBody>
            <a:bodyPr vert="horz" wrap="square" lIns="0" tIns="15227" rIns="0" bIns="0" rtlCol="0">
              <a:spAutoFit/>
            </a:bodyPr>
            <a:lstStyle/>
            <a:p>
              <a:pPr marL="0" marR="0" lvl="0" indent="0" algn="l" defTabSz="914400" rtl="0" eaLnBrk="1" fontAlgn="auto" latinLnBrk="0" hangingPunct="1">
                <a:lnSpc>
                  <a:spcPct val="100000"/>
                </a:lnSpc>
                <a:spcBef>
                  <a:spcPts val="120"/>
                </a:spcBef>
                <a:spcAft>
                  <a:spcPts val="0"/>
                </a:spcAft>
                <a:buClrTx/>
                <a:buSzTx/>
                <a:buFontTx/>
                <a:buNone/>
                <a:tabLst/>
                <a:defRPr/>
              </a:pPr>
              <a:r>
                <a:rPr kumimoji="0" sz="1100" b="1" i="0" u="none" strike="noStrike" kern="1200" cap="none" spc="-13" normalizeH="0" baseline="0" noProof="0" dirty="0">
                  <a:ln>
                    <a:noFill/>
                  </a:ln>
                  <a:solidFill>
                    <a:srgbClr val="FFFFFF"/>
                  </a:solidFill>
                  <a:effectLst/>
                  <a:uLnTx/>
                  <a:uFillTx/>
                  <a:latin typeface="Arial"/>
                  <a:ea typeface="+mn-ea"/>
                  <a:cs typeface="Arial"/>
                </a:rPr>
                <a:t>Module 4: T-DXd + anastrozole </a:t>
              </a:r>
              <a:r>
                <a:rPr kumimoji="0" sz="1067" b="1" i="0" u="none" strike="noStrike" kern="1200" cap="none" spc="-7" normalizeH="0" baseline="0" noProof="0" dirty="0">
                  <a:ln>
                    <a:noFill/>
                  </a:ln>
                  <a:solidFill>
                    <a:srgbClr val="FFFFFF"/>
                  </a:solidFill>
                  <a:effectLst/>
                  <a:uLnTx/>
                  <a:uFillTx/>
                  <a:latin typeface="Arial"/>
                  <a:ea typeface="+mn-ea"/>
                  <a:cs typeface="Arial"/>
                </a:rPr>
                <a:t>(n=20)</a:t>
              </a:r>
              <a:endParaRPr kumimoji="0" sz="1067" b="0" i="0" u="none" strike="noStrike" kern="1200" cap="none" spc="0" normalizeH="0" baseline="0" noProof="0" dirty="0">
                <a:ln>
                  <a:noFill/>
                </a:ln>
                <a:solidFill>
                  <a:prstClr val="black"/>
                </a:solidFill>
                <a:effectLst/>
                <a:uLnTx/>
                <a:uFillTx/>
                <a:latin typeface="Arial"/>
                <a:ea typeface="+mn-ea"/>
                <a:cs typeface="Arial"/>
              </a:endParaRPr>
            </a:p>
          </p:txBody>
        </p:sp>
        <p:sp>
          <p:nvSpPr>
            <p:cNvPr id="27" name="object 198">
              <a:extLst>
                <a:ext uri="{FF2B5EF4-FFF2-40B4-BE49-F238E27FC236}">
                  <a16:creationId xmlns:a16="http://schemas.microsoft.com/office/drawing/2014/main" id="{BDDCD7FB-C7D9-462C-952A-F6FFBD42114C}"/>
                </a:ext>
              </a:extLst>
            </p:cNvPr>
            <p:cNvSpPr/>
            <p:nvPr/>
          </p:nvSpPr>
          <p:spPr>
            <a:xfrm>
              <a:off x="3618323" y="2642967"/>
              <a:ext cx="3338590" cy="270510"/>
            </a:xfrm>
            <a:custGeom>
              <a:avLst/>
              <a:gdLst/>
              <a:ahLst/>
              <a:cxnLst/>
              <a:rect l="l" t="t" r="r" b="b"/>
              <a:pathLst>
                <a:path w="3073400" h="270510">
                  <a:moveTo>
                    <a:pt x="2859748" y="0"/>
                  </a:moveTo>
                  <a:lnTo>
                    <a:pt x="2859748" y="67522"/>
                  </a:lnTo>
                  <a:lnTo>
                    <a:pt x="0" y="67522"/>
                  </a:lnTo>
                  <a:lnTo>
                    <a:pt x="0" y="202570"/>
                  </a:lnTo>
                  <a:lnTo>
                    <a:pt x="2859748" y="202570"/>
                  </a:lnTo>
                  <a:lnTo>
                    <a:pt x="2859748" y="270095"/>
                  </a:lnTo>
                  <a:lnTo>
                    <a:pt x="3073328" y="135044"/>
                  </a:lnTo>
                  <a:lnTo>
                    <a:pt x="2859748" y="0"/>
                  </a:lnTo>
                  <a:close/>
                </a:path>
              </a:pathLst>
            </a:custGeom>
            <a:solidFill>
              <a:srgbClr val="0092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28" name="object 199">
              <a:extLst>
                <a:ext uri="{FF2B5EF4-FFF2-40B4-BE49-F238E27FC236}">
                  <a16:creationId xmlns:a16="http://schemas.microsoft.com/office/drawing/2014/main" id="{250AF843-89E9-4F0B-9B24-AAB55F4ADADE}"/>
                </a:ext>
              </a:extLst>
            </p:cNvPr>
            <p:cNvSpPr txBox="1"/>
            <p:nvPr/>
          </p:nvSpPr>
          <p:spPr>
            <a:xfrm>
              <a:off x="3629779" y="2716623"/>
              <a:ext cx="2206970" cy="222108"/>
            </a:xfrm>
            <a:prstGeom prst="rect">
              <a:avLst/>
            </a:prstGeom>
          </p:spPr>
          <p:txBody>
            <a:bodyPr vert="horz" wrap="square" lIns="0" tIns="15227" rIns="0" bIns="0" rtlCol="0">
              <a:spAutoFit/>
            </a:bodyPr>
            <a:lstStyle/>
            <a:p>
              <a:pPr marL="33834" marR="0" lvl="0" indent="0" algn="l" defTabSz="914400" rtl="0" eaLnBrk="1" fontAlgn="auto" latinLnBrk="0" hangingPunct="1">
                <a:lnSpc>
                  <a:spcPct val="100000"/>
                </a:lnSpc>
                <a:spcBef>
                  <a:spcPts val="120"/>
                </a:spcBef>
                <a:spcAft>
                  <a:spcPts val="0"/>
                </a:spcAft>
                <a:buClrTx/>
                <a:buSzTx/>
                <a:buFontTx/>
                <a:buNone/>
                <a:tabLst/>
                <a:defRPr/>
              </a:pPr>
              <a:r>
                <a:rPr kumimoji="0" sz="1100" b="1" i="0" u="none" strike="noStrike" kern="1200" cap="none" spc="-13" normalizeH="0" baseline="0" noProof="0" dirty="0">
                  <a:ln>
                    <a:noFill/>
                  </a:ln>
                  <a:solidFill>
                    <a:srgbClr val="FFFFFF"/>
                  </a:solidFill>
                  <a:effectLst/>
                  <a:uLnTx/>
                  <a:uFillTx/>
                  <a:latin typeface="Arial"/>
                  <a:ea typeface="+mn-ea"/>
                  <a:cs typeface="Arial"/>
                </a:rPr>
                <a:t>Module 3: T-DXd + capivasertib</a:t>
              </a:r>
              <a:r>
                <a:rPr kumimoji="0" sz="1100" b="1" i="0" u="none" strike="noStrike" kern="1200" cap="none" spc="-7" normalizeH="0" baseline="0" noProof="0" dirty="0">
                  <a:ln>
                    <a:noFill/>
                  </a:ln>
                  <a:solidFill>
                    <a:srgbClr val="FFFFFF"/>
                  </a:solidFill>
                  <a:effectLst/>
                  <a:uLnTx/>
                  <a:uFillTx/>
                  <a:latin typeface="Arial"/>
                  <a:ea typeface="+mn-ea"/>
                  <a:cs typeface="Arial"/>
                </a:rPr>
                <a:t> </a:t>
              </a:r>
              <a:r>
                <a:rPr kumimoji="0" sz="1067" b="1" i="0" u="none" strike="noStrike" kern="1200" cap="none" spc="-7" normalizeH="0" baseline="0" noProof="0" dirty="0">
                  <a:ln>
                    <a:noFill/>
                  </a:ln>
                  <a:solidFill>
                    <a:srgbClr val="FFFFFF"/>
                  </a:solidFill>
                  <a:effectLst/>
                  <a:uLnTx/>
                  <a:uFillTx/>
                  <a:latin typeface="Arial"/>
                  <a:ea typeface="+mn-ea"/>
                  <a:cs typeface="Arial"/>
                </a:rPr>
                <a:t>(n=40)</a:t>
              </a:r>
              <a:r>
                <a:rPr kumimoji="0" sz="932" b="1" i="0" u="none" strike="noStrike" kern="1200" cap="none" spc="-9" normalizeH="0" baseline="31746" noProof="0" dirty="0">
                  <a:ln>
                    <a:noFill/>
                  </a:ln>
                  <a:solidFill>
                    <a:srgbClr val="FFFFFF"/>
                  </a:solidFill>
                  <a:effectLst/>
                  <a:uLnTx/>
                  <a:uFillTx/>
                  <a:latin typeface="Arial"/>
                  <a:ea typeface="+mn-ea"/>
                  <a:cs typeface="Arial"/>
                </a:rPr>
                <a:t>c</a:t>
              </a:r>
              <a:endParaRPr kumimoji="0" sz="932" b="0" i="0" u="none" strike="noStrike" kern="1200" cap="none" spc="0" normalizeH="0" baseline="31746" noProof="0" dirty="0">
                <a:ln>
                  <a:noFill/>
                </a:ln>
                <a:solidFill>
                  <a:prstClr val="black"/>
                </a:solidFill>
                <a:effectLst/>
                <a:uLnTx/>
                <a:uFillTx/>
                <a:latin typeface="Arial"/>
                <a:ea typeface="+mn-ea"/>
                <a:cs typeface="Arial"/>
              </a:endParaRPr>
            </a:p>
          </p:txBody>
        </p:sp>
        <p:sp>
          <p:nvSpPr>
            <p:cNvPr id="29" name="object 200">
              <a:extLst>
                <a:ext uri="{FF2B5EF4-FFF2-40B4-BE49-F238E27FC236}">
                  <a16:creationId xmlns:a16="http://schemas.microsoft.com/office/drawing/2014/main" id="{72E2027F-B460-4498-84C9-C52543D7FB3A}"/>
                </a:ext>
              </a:extLst>
            </p:cNvPr>
            <p:cNvSpPr txBox="1"/>
            <p:nvPr/>
          </p:nvSpPr>
          <p:spPr>
            <a:xfrm>
              <a:off x="3655179" y="3250351"/>
              <a:ext cx="2009418" cy="222108"/>
            </a:xfrm>
            <a:prstGeom prst="rect">
              <a:avLst/>
            </a:prstGeom>
          </p:spPr>
          <p:txBody>
            <a:bodyPr vert="horz" wrap="square" lIns="0" tIns="15227" rIns="0" bIns="0" rtlCol="0">
              <a:spAutoFit/>
            </a:bodyPr>
            <a:lstStyle/>
            <a:p>
              <a:pPr marL="0" marR="0" lvl="0" indent="0" algn="l" defTabSz="914400" rtl="0" eaLnBrk="1" fontAlgn="auto" latinLnBrk="0" hangingPunct="1">
                <a:lnSpc>
                  <a:spcPct val="100000"/>
                </a:lnSpc>
                <a:spcBef>
                  <a:spcPts val="120"/>
                </a:spcBef>
                <a:spcAft>
                  <a:spcPts val="0"/>
                </a:spcAft>
                <a:buClrTx/>
                <a:buSzTx/>
                <a:buFontTx/>
                <a:buNone/>
                <a:tabLst/>
                <a:defRPr/>
              </a:pPr>
              <a:r>
                <a:rPr kumimoji="0" sz="1100" b="1" i="0" u="none" strike="noStrike" kern="1200" cap="none" spc="-13" normalizeH="0" baseline="0" noProof="0" dirty="0">
                  <a:ln>
                    <a:noFill/>
                  </a:ln>
                  <a:solidFill>
                    <a:srgbClr val="FFFFFF"/>
                  </a:solidFill>
                  <a:effectLst/>
                  <a:uLnTx/>
                  <a:uFillTx/>
                  <a:latin typeface="Arial"/>
                  <a:ea typeface="+mn-ea"/>
                  <a:cs typeface="Arial"/>
                </a:rPr>
                <a:t>Module 5: T-DXd + </a:t>
              </a:r>
              <a:r>
                <a:rPr kumimoji="0" sz="1100" b="1" i="0" u="none" strike="noStrike" kern="1200" cap="none" spc="-7" normalizeH="0" baseline="0" noProof="0" dirty="0">
                  <a:ln>
                    <a:noFill/>
                  </a:ln>
                  <a:solidFill>
                    <a:srgbClr val="FFFFFF"/>
                  </a:solidFill>
                  <a:effectLst/>
                  <a:uLnTx/>
                  <a:uFillTx/>
                  <a:latin typeface="Arial"/>
                  <a:ea typeface="+mn-ea"/>
                  <a:cs typeface="Arial"/>
                </a:rPr>
                <a:t>fulvestrant</a:t>
              </a:r>
              <a:r>
                <a:rPr kumimoji="0" sz="1100" b="1" i="0" u="none" strike="noStrike" kern="1200" cap="none" spc="-13" normalizeH="0" baseline="0" noProof="0" dirty="0">
                  <a:ln>
                    <a:noFill/>
                  </a:ln>
                  <a:solidFill>
                    <a:srgbClr val="FFFFFF"/>
                  </a:solidFill>
                  <a:effectLst/>
                  <a:uLnTx/>
                  <a:uFillTx/>
                  <a:latin typeface="Arial"/>
                  <a:ea typeface="+mn-ea"/>
                  <a:cs typeface="Arial"/>
                </a:rPr>
                <a:t> </a:t>
              </a:r>
              <a:r>
                <a:rPr kumimoji="0" sz="1067" b="1" i="0" u="none" strike="noStrike" kern="1200" cap="none" spc="-7" normalizeH="0" baseline="0" noProof="0" dirty="0">
                  <a:ln>
                    <a:noFill/>
                  </a:ln>
                  <a:solidFill>
                    <a:srgbClr val="FFFFFF"/>
                  </a:solidFill>
                  <a:effectLst/>
                  <a:uLnTx/>
                  <a:uFillTx/>
                  <a:latin typeface="Arial"/>
                  <a:ea typeface="+mn-ea"/>
                  <a:cs typeface="Arial"/>
                </a:rPr>
                <a:t>(n=20)</a:t>
              </a:r>
              <a:endParaRPr kumimoji="0" sz="1067" b="0" i="0" u="none" strike="noStrike" kern="1200" cap="none" spc="0" normalizeH="0" baseline="0" noProof="0" dirty="0">
                <a:ln>
                  <a:noFill/>
                </a:ln>
                <a:solidFill>
                  <a:prstClr val="black"/>
                </a:solidFill>
                <a:effectLst/>
                <a:uLnTx/>
                <a:uFillTx/>
                <a:latin typeface="Arial"/>
                <a:ea typeface="+mn-ea"/>
                <a:cs typeface="Arial"/>
              </a:endParaRPr>
            </a:p>
          </p:txBody>
        </p:sp>
        <p:sp>
          <p:nvSpPr>
            <p:cNvPr id="30" name="object 201">
              <a:extLst>
                <a:ext uri="{FF2B5EF4-FFF2-40B4-BE49-F238E27FC236}">
                  <a16:creationId xmlns:a16="http://schemas.microsoft.com/office/drawing/2014/main" id="{8A539CEF-810C-4C7E-9AEE-E7D53921015C}"/>
                </a:ext>
              </a:extLst>
            </p:cNvPr>
            <p:cNvSpPr txBox="1"/>
            <p:nvPr/>
          </p:nvSpPr>
          <p:spPr>
            <a:xfrm>
              <a:off x="6004348" y="2155261"/>
              <a:ext cx="853517" cy="117561"/>
            </a:xfrm>
            <a:prstGeom prst="rect">
              <a:avLst/>
            </a:prstGeom>
          </p:spPr>
          <p:txBody>
            <a:bodyPr vert="horz" wrap="square" lIns="0" tIns="15227" rIns="0" bIns="0" rtlCol="0">
              <a:spAutoFit/>
            </a:bodyPr>
            <a:lstStyle/>
            <a:p>
              <a:pPr marL="0" marR="0" lvl="0" indent="0" algn="l" defTabSz="914400" rtl="0" eaLnBrk="1" fontAlgn="auto" latinLnBrk="0" hangingPunct="1">
                <a:lnSpc>
                  <a:spcPct val="100000"/>
                </a:lnSpc>
                <a:spcBef>
                  <a:spcPts val="120"/>
                </a:spcBef>
                <a:spcAft>
                  <a:spcPts val="0"/>
                </a:spcAft>
                <a:buClrTx/>
                <a:buSzTx/>
                <a:buFontTx/>
                <a:buNone/>
                <a:tabLst/>
                <a:defRPr/>
              </a:pPr>
              <a:r>
                <a:rPr kumimoji="0" sz="1100" b="1" i="0" u="none" strike="noStrike" kern="1200" cap="none" spc="-13" normalizeH="0" baseline="0" noProof="0" dirty="0">
                  <a:ln>
                    <a:noFill/>
                  </a:ln>
                  <a:solidFill>
                    <a:srgbClr val="FFFFFF"/>
                  </a:solidFill>
                  <a:effectLst/>
                  <a:uLnTx/>
                  <a:uFillTx/>
                  <a:latin typeface="Arial"/>
                  <a:ea typeface="+mn-ea"/>
                  <a:cs typeface="Arial"/>
                </a:rPr>
                <a:t>(HR+ </a:t>
              </a:r>
              <a:r>
                <a:rPr kumimoji="0" sz="1100" b="1" i="0" u="none" strike="noStrike" kern="1200" cap="none" spc="-7" normalizeH="0" baseline="0" noProof="0" dirty="0">
                  <a:ln>
                    <a:noFill/>
                  </a:ln>
                  <a:solidFill>
                    <a:srgbClr val="FFFFFF"/>
                  </a:solidFill>
                  <a:effectLst/>
                  <a:uLnTx/>
                  <a:uFillTx/>
                  <a:latin typeface="Arial"/>
                  <a:ea typeface="+mn-ea"/>
                  <a:cs typeface="Arial"/>
                </a:rPr>
                <a:t>or</a:t>
              </a:r>
              <a:r>
                <a:rPr kumimoji="0" sz="1100" b="1" i="0" u="none" strike="noStrike" kern="1200" cap="none" spc="-67" normalizeH="0" baseline="0" noProof="0" dirty="0">
                  <a:ln>
                    <a:noFill/>
                  </a:ln>
                  <a:solidFill>
                    <a:srgbClr val="FFFFFF"/>
                  </a:solidFill>
                  <a:effectLst/>
                  <a:uLnTx/>
                  <a:uFillTx/>
                  <a:latin typeface="Arial"/>
                  <a:ea typeface="+mn-ea"/>
                  <a:cs typeface="Arial"/>
                </a:rPr>
                <a:t> </a:t>
              </a:r>
              <a:r>
                <a:rPr kumimoji="0" sz="1100" b="1" i="0" u="none" strike="noStrike" kern="1200" cap="none" spc="-20" normalizeH="0" baseline="0" noProof="0" dirty="0">
                  <a:ln>
                    <a:noFill/>
                  </a:ln>
                  <a:solidFill>
                    <a:srgbClr val="FFFFFF"/>
                  </a:solidFill>
                  <a:effectLst/>
                  <a:uLnTx/>
                  <a:uFillTx/>
                  <a:latin typeface="Arial"/>
                  <a:ea typeface="+mn-ea"/>
                  <a:cs typeface="Arial"/>
                </a:rPr>
                <a:t>HR−)</a:t>
              </a:r>
              <a:endParaRPr kumimoji="0" sz="1100" b="0" i="0" u="none" strike="noStrike" kern="1200" cap="none" spc="0" normalizeH="0" baseline="0" noProof="0" dirty="0">
                <a:ln>
                  <a:noFill/>
                </a:ln>
                <a:solidFill>
                  <a:prstClr val="black"/>
                </a:solidFill>
                <a:effectLst/>
                <a:uLnTx/>
                <a:uFillTx/>
                <a:latin typeface="Arial"/>
                <a:ea typeface="+mn-ea"/>
                <a:cs typeface="Arial"/>
              </a:endParaRPr>
            </a:p>
          </p:txBody>
        </p:sp>
        <p:sp>
          <p:nvSpPr>
            <p:cNvPr id="31" name="object 202">
              <a:extLst>
                <a:ext uri="{FF2B5EF4-FFF2-40B4-BE49-F238E27FC236}">
                  <a16:creationId xmlns:a16="http://schemas.microsoft.com/office/drawing/2014/main" id="{29F748D9-2BB4-4E8C-850B-1EB017FAC7FC}"/>
                </a:ext>
              </a:extLst>
            </p:cNvPr>
            <p:cNvSpPr txBox="1"/>
            <p:nvPr/>
          </p:nvSpPr>
          <p:spPr>
            <a:xfrm>
              <a:off x="6309938" y="2432110"/>
              <a:ext cx="434119" cy="117561"/>
            </a:xfrm>
            <a:prstGeom prst="rect">
              <a:avLst/>
            </a:prstGeom>
          </p:spPr>
          <p:txBody>
            <a:bodyPr vert="horz" wrap="square" lIns="0" tIns="15227" rIns="0" bIns="0" rtlCol="0">
              <a:spAutoFit/>
            </a:bodyPr>
            <a:lstStyle/>
            <a:p>
              <a:pPr marL="0" marR="0" lvl="0" indent="0" algn="l" defTabSz="914400" rtl="0" eaLnBrk="1" fontAlgn="auto" latinLnBrk="0" hangingPunct="1">
                <a:lnSpc>
                  <a:spcPct val="100000"/>
                </a:lnSpc>
                <a:spcBef>
                  <a:spcPts val="120"/>
                </a:spcBef>
                <a:spcAft>
                  <a:spcPts val="0"/>
                </a:spcAft>
                <a:buClrTx/>
                <a:buSzTx/>
                <a:buFontTx/>
                <a:buNone/>
                <a:tabLst/>
                <a:defRPr/>
              </a:pPr>
              <a:r>
                <a:rPr kumimoji="0" sz="1067" b="1" i="0" u="none" strike="noStrike" kern="1200" cap="none" spc="-7" normalizeH="0" baseline="0" noProof="0" dirty="0">
                  <a:ln>
                    <a:noFill/>
                  </a:ln>
                  <a:solidFill>
                    <a:srgbClr val="FFFFFF"/>
                  </a:solidFill>
                  <a:effectLst/>
                  <a:uLnTx/>
                  <a:uFillTx/>
                  <a:latin typeface="Arial"/>
                  <a:ea typeface="+mn-ea"/>
                  <a:cs typeface="Arial"/>
                </a:rPr>
                <a:t>(</a:t>
              </a:r>
              <a:r>
                <a:rPr kumimoji="0" sz="1100" b="1" i="0" u="none" strike="noStrike" kern="1200" cap="none" spc="-7" normalizeH="0" baseline="0" noProof="0" dirty="0">
                  <a:ln>
                    <a:noFill/>
                  </a:ln>
                  <a:solidFill>
                    <a:srgbClr val="FFFFFF"/>
                  </a:solidFill>
                  <a:effectLst/>
                  <a:uLnTx/>
                  <a:uFillTx/>
                  <a:latin typeface="Arial"/>
                  <a:ea typeface="+mn-ea"/>
                  <a:cs typeface="Arial"/>
                </a:rPr>
                <a:t>HR−)</a:t>
              </a:r>
              <a:endParaRPr kumimoji="0" sz="1100" b="0" i="0" u="none" strike="noStrike" kern="1200" cap="none" spc="0" normalizeH="0" baseline="0" noProof="0" dirty="0">
                <a:ln>
                  <a:noFill/>
                </a:ln>
                <a:solidFill>
                  <a:prstClr val="black"/>
                </a:solidFill>
                <a:effectLst/>
                <a:uLnTx/>
                <a:uFillTx/>
                <a:latin typeface="Arial"/>
                <a:ea typeface="+mn-ea"/>
                <a:cs typeface="Arial"/>
              </a:endParaRPr>
            </a:p>
          </p:txBody>
        </p:sp>
        <p:sp>
          <p:nvSpPr>
            <p:cNvPr id="32" name="object 203">
              <a:extLst>
                <a:ext uri="{FF2B5EF4-FFF2-40B4-BE49-F238E27FC236}">
                  <a16:creationId xmlns:a16="http://schemas.microsoft.com/office/drawing/2014/main" id="{B82EA69C-0E61-47B3-8C2C-1A8E5CBB3E5A}"/>
                </a:ext>
              </a:extLst>
            </p:cNvPr>
            <p:cNvSpPr txBox="1"/>
            <p:nvPr/>
          </p:nvSpPr>
          <p:spPr>
            <a:xfrm>
              <a:off x="6309938" y="2984785"/>
              <a:ext cx="420556" cy="117561"/>
            </a:xfrm>
            <a:prstGeom prst="rect">
              <a:avLst/>
            </a:prstGeom>
          </p:spPr>
          <p:txBody>
            <a:bodyPr vert="horz" wrap="square" lIns="0" tIns="15227" rIns="0" bIns="0" rtlCol="0">
              <a:spAutoFit/>
            </a:bodyPr>
            <a:lstStyle/>
            <a:p>
              <a:pPr marL="0" marR="0" lvl="0" indent="0" algn="l" defTabSz="914400" rtl="0" eaLnBrk="1" fontAlgn="auto" latinLnBrk="0" hangingPunct="1">
                <a:lnSpc>
                  <a:spcPct val="100000"/>
                </a:lnSpc>
                <a:spcBef>
                  <a:spcPts val="120"/>
                </a:spcBef>
                <a:spcAft>
                  <a:spcPts val="0"/>
                </a:spcAft>
                <a:buClrTx/>
                <a:buSzTx/>
                <a:buFontTx/>
                <a:buNone/>
                <a:tabLst/>
                <a:defRPr/>
              </a:pPr>
              <a:r>
                <a:rPr kumimoji="0" sz="1100" b="1" i="0" u="none" strike="noStrike" kern="1200" cap="none" spc="-7" normalizeH="0" baseline="0" noProof="0" dirty="0">
                  <a:ln>
                    <a:noFill/>
                  </a:ln>
                  <a:solidFill>
                    <a:srgbClr val="FFFFFF"/>
                  </a:solidFill>
                  <a:effectLst/>
                  <a:uLnTx/>
                  <a:uFillTx/>
                  <a:latin typeface="Arial"/>
                  <a:ea typeface="+mn-ea"/>
                  <a:cs typeface="Arial"/>
                </a:rPr>
                <a:t>(HR+)</a:t>
              </a:r>
              <a:endParaRPr kumimoji="0" sz="1100" b="0" i="0" u="none" strike="noStrike" kern="1200" cap="none" spc="0" normalizeH="0" baseline="0" noProof="0" dirty="0">
                <a:ln>
                  <a:noFill/>
                </a:ln>
                <a:solidFill>
                  <a:prstClr val="black"/>
                </a:solidFill>
                <a:effectLst/>
                <a:uLnTx/>
                <a:uFillTx/>
                <a:latin typeface="Arial"/>
                <a:ea typeface="+mn-ea"/>
                <a:cs typeface="Arial"/>
              </a:endParaRPr>
            </a:p>
          </p:txBody>
        </p:sp>
        <p:sp>
          <p:nvSpPr>
            <p:cNvPr id="33" name="object 204">
              <a:extLst>
                <a:ext uri="{FF2B5EF4-FFF2-40B4-BE49-F238E27FC236}">
                  <a16:creationId xmlns:a16="http://schemas.microsoft.com/office/drawing/2014/main" id="{DB86312E-735B-46F9-9EEC-7D81EF97628C}"/>
                </a:ext>
              </a:extLst>
            </p:cNvPr>
            <p:cNvSpPr txBox="1"/>
            <p:nvPr/>
          </p:nvSpPr>
          <p:spPr>
            <a:xfrm>
              <a:off x="6309938" y="2716686"/>
              <a:ext cx="646975" cy="117561"/>
            </a:xfrm>
            <a:prstGeom prst="rect">
              <a:avLst/>
            </a:prstGeom>
          </p:spPr>
          <p:txBody>
            <a:bodyPr vert="horz" wrap="square" lIns="0" tIns="15227" rIns="0" bIns="0" rtlCol="0">
              <a:spAutoFit/>
            </a:bodyPr>
            <a:lstStyle/>
            <a:p>
              <a:pPr marL="0" marR="0" lvl="0" indent="0" algn="l" defTabSz="914400" rtl="0" eaLnBrk="1" fontAlgn="auto" latinLnBrk="0" hangingPunct="1">
                <a:lnSpc>
                  <a:spcPct val="100000"/>
                </a:lnSpc>
                <a:spcBef>
                  <a:spcPts val="120"/>
                </a:spcBef>
                <a:spcAft>
                  <a:spcPts val="0"/>
                </a:spcAft>
                <a:buClrTx/>
                <a:buSzTx/>
                <a:buFontTx/>
                <a:buNone/>
                <a:tabLst/>
                <a:defRPr/>
              </a:pPr>
              <a:r>
                <a:rPr kumimoji="0" sz="1067" b="1" i="0" u="none" strike="noStrike" kern="1200" cap="none" spc="-7" normalizeH="0" baseline="0" noProof="0" dirty="0">
                  <a:ln>
                    <a:noFill/>
                  </a:ln>
                  <a:solidFill>
                    <a:srgbClr val="FFFFFF"/>
                  </a:solidFill>
                  <a:effectLst/>
                  <a:uLnTx/>
                  <a:uFillTx/>
                  <a:latin typeface="Arial"/>
                  <a:ea typeface="+mn-ea"/>
                  <a:cs typeface="Arial"/>
                </a:rPr>
                <a:t>(</a:t>
              </a:r>
              <a:r>
                <a:rPr kumimoji="0" sz="1100" b="1" i="0" u="none" strike="noStrike" kern="1200" cap="none" spc="-7" normalizeH="0" baseline="0" noProof="0" dirty="0">
                  <a:ln>
                    <a:noFill/>
                  </a:ln>
                  <a:solidFill>
                    <a:srgbClr val="FFFFFF"/>
                  </a:solidFill>
                  <a:effectLst/>
                  <a:uLnTx/>
                  <a:uFillTx/>
                  <a:latin typeface="Arial"/>
                  <a:ea typeface="+mn-ea"/>
                  <a:cs typeface="Arial"/>
                </a:rPr>
                <a:t>HR−)</a:t>
              </a:r>
              <a:endParaRPr kumimoji="0" sz="1100" b="0" i="0" u="none" strike="noStrike" kern="1200" cap="none" spc="0" normalizeH="0" baseline="0" noProof="0" dirty="0">
                <a:ln>
                  <a:noFill/>
                </a:ln>
                <a:solidFill>
                  <a:prstClr val="black"/>
                </a:solidFill>
                <a:effectLst/>
                <a:uLnTx/>
                <a:uFillTx/>
                <a:latin typeface="Arial"/>
                <a:ea typeface="+mn-ea"/>
                <a:cs typeface="Arial"/>
              </a:endParaRPr>
            </a:p>
          </p:txBody>
        </p:sp>
        <p:sp>
          <p:nvSpPr>
            <p:cNvPr id="34" name="object 205">
              <a:extLst>
                <a:ext uri="{FF2B5EF4-FFF2-40B4-BE49-F238E27FC236}">
                  <a16:creationId xmlns:a16="http://schemas.microsoft.com/office/drawing/2014/main" id="{A3ED9137-B800-4F65-B7A4-A0920245CFCA}"/>
                </a:ext>
              </a:extLst>
            </p:cNvPr>
            <p:cNvSpPr txBox="1"/>
            <p:nvPr/>
          </p:nvSpPr>
          <p:spPr>
            <a:xfrm>
              <a:off x="6336152" y="3252484"/>
              <a:ext cx="373923" cy="121911"/>
            </a:xfrm>
            <a:prstGeom prst="rect">
              <a:avLst/>
            </a:prstGeom>
          </p:spPr>
          <p:txBody>
            <a:bodyPr vert="horz" wrap="square" lIns="0" tIns="21993" rIns="0" bIns="0" rtlCol="0">
              <a:spAutoFit/>
            </a:bodyPr>
            <a:lstStyle/>
            <a:p>
              <a:pPr marL="0" marR="0" lvl="0" indent="0" algn="l" defTabSz="914400" rtl="0" eaLnBrk="1" fontAlgn="auto" latinLnBrk="0" hangingPunct="1">
                <a:lnSpc>
                  <a:spcPct val="100000"/>
                </a:lnSpc>
                <a:spcBef>
                  <a:spcPts val="173"/>
                </a:spcBef>
                <a:spcAft>
                  <a:spcPts val="0"/>
                </a:spcAft>
                <a:buClrTx/>
                <a:buSzTx/>
                <a:buFontTx/>
                <a:buNone/>
                <a:tabLst/>
                <a:defRPr/>
              </a:pPr>
              <a:r>
                <a:rPr kumimoji="0" sz="1067" b="1" i="0" u="none" strike="noStrike" kern="1200" cap="none" spc="20" normalizeH="0" baseline="0" noProof="0" dirty="0">
                  <a:ln>
                    <a:noFill/>
                  </a:ln>
                  <a:solidFill>
                    <a:srgbClr val="FFFFFF"/>
                  </a:solidFill>
                  <a:effectLst/>
                  <a:uLnTx/>
                  <a:uFillTx/>
                  <a:latin typeface="Arial"/>
                  <a:ea typeface="+mn-ea"/>
                  <a:cs typeface="Arial"/>
                </a:rPr>
                <a:t>(</a:t>
              </a:r>
              <a:r>
                <a:rPr kumimoji="0" sz="1100" b="1" i="0" u="none" strike="noStrike" kern="1200" cap="none" spc="20" normalizeH="0" baseline="0" noProof="0" dirty="0">
                  <a:ln>
                    <a:noFill/>
                  </a:ln>
                  <a:solidFill>
                    <a:srgbClr val="FFFFFF"/>
                  </a:solidFill>
                  <a:effectLst/>
                  <a:uLnTx/>
                  <a:uFillTx/>
                  <a:latin typeface="Arial"/>
                  <a:ea typeface="+mn-ea"/>
                  <a:cs typeface="Arial"/>
                </a:rPr>
                <a:t>HR+)</a:t>
              </a:r>
              <a:endParaRPr kumimoji="0" sz="1100" b="0" i="0" u="none" strike="noStrike" kern="1200" cap="none" spc="0" normalizeH="0" baseline="0" noProof="0" dirty="0">
                <a:ln>
                  <a:noFill/>
                </a:ln>
                <a:solidFill>
                  <a:prstClr val="black"/>
                </a:solidFill>
                <a:effectLst/>
                <a:uLnTx/>
                <a:uFillTx/>
                <a:latin typeface="Arial"/>
                <a:ea typeface="+mn-ea"/>
                <a:cs typeface="Arial"/>
              </a:endParaRPr>
            </a:p>
          </p:txBody>
        </p:sp>
        <p:sp>
          <p:nvSpPr>
            <p:cNvPr id="35" name="object 212">
              <a:extLst>
                <a:ext uri="{FF2B5EF4-FFF2-40B4-BE49-F238E27FC236}">
                  <a16:creationId xmlns:a16="http://schemas.microsoft.com/office/drawing/2014/main" id="{998DDB48-0F80-4545-8A04-FBA3C121FDF1}"/>
                </a:ext>
              </a:extLst>
            </p:cNvPr>
            <p:cNvSpPr/>
            <p:nvPr/>
          </p:nvSpPr>
          <p:spPr>
            <a:xfrm>
              <a:off x="1607817" y="2196990"/>
              <a:ext cx="1422103" cy="1977418"/>
            </a:xfrm>
            <a:custGeom>
              <a:avLst/>
              <a:gdLst/>
              <a:ahLst/>
              <a:cxnLst/>
              <a:rect l="l" t="t" r="r" b="b"/>
              <a:pathLst>
                <a:path w="1252219" h="1211579">
                  <a:moveTo>
                    <a:pt x="1251796" y="1210996"/>
                  </a:moveTo>
                  <a:lnTo>
                    <a:pt x="0" y="1210996"/>
                  </a:lnTo>
                  <a:lnTo>
                    <a:pt x="0" y="0"/>
                  </a:lnTo>
                  <a:lnTo>
                    <a:pt x="1251796" y="0"/>
                  </a:lnTo>
                  <a:lnTo>
                    <a:pt x="1251796" y="618264"/>
                  </a:lnTo>
                  <a:lnTo>
                    <a:pt x="1251796" y="1210996"/>
                  </a:lnTo>
                  <a:close/>
                </a:path>
              </a:pathLst>
            </a:custGeom>
            <a:ln w="7502">
              <a:solidFill>
                <a:srgbClr val="00924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36" name="object 213">
              <a:extLst>
                <a:ext uri="{FF2B5EF4-FFF2-40B4-BE49-F238E27FC236}">
                  <a16:creationId xmlns:a16="http://schemas.microsoft.com/office/drawing/2014/main" id="{376740DF-DBA9-46B4-9EE5-DB7D392C6009}"/>
                </a:ext>
              </a:extLst>
            </p:cNvPr>
            <p:cNvSpPr txBox="1"/>
            <p:nvPr/>
          </p:nvSpPr>
          <p:spPr>
            <a:xfrm>
              <a:off x="1621544" y="2010928"/>
              <a:ext cx="1409835" cy="215828"/>
            </a:xfrm>
            <a:prstGeom prst="rect">
              <a:avLst/>
            </a:prstGeom>
            <a:solidFill>
              <a:srgbClr val="009246"/>
            </a:solidFill>
          </p:spPr>
          <p:txBody>
            <a:bodyPr vert="horz" wrap="square" lIns="0" tIns="26223" rIns="0" bIns="0" rtlCol="0">
              <a:spAutoFit/>
            </a:bodyPr>
            <a:lstStyle/>
            <a:p>
              <a:pPr marL="295206" marR="0" lvl="0" indent="0" algn="l" defTabSz="914400" rtl="0" eaLnBrk="1" fontAlgn="auto" latinLnBrk="0" hangingPunct="1">
                <a:lnSpc>
                  <a:spcPct val="100000"/>
                </a:lnSpc>
                <a:spcBef>
                  <a:spcPts val="207"/>
                </a:spcBef>
                <a:spcAft>
                  <a:spcPts val="0"/>
                </a:spcAft>
                <a:buClrTx/>
                <a:buSzTx/>
                <a:buFontTx/>
                <a:buNone/>
                <a:tabLst/>
                <a:defRPr/>
              </a:pPr>
              <a:r>
                <a:rPr kumimoji="0" sz="932" b="1" i="0" u="none" strike="noStrike" kern="1200" cap="none" spc="0" normalizeH="0" baseline="0" noProof="0" dirty="0">
                  <a:ln>
                    <a:noFill/>
                  </a:ln>
                  <a:solidFill>
                    <a:srgbClr val="FFFFFF"/>
                  </a:solidFill>
                  <a:effectLst/>
                  <a:uLnTx/>
                  <a:uFillTx/>
                  <a:latin typeface="Arial"/>
                  <a:ea typeface="+mn-ea"/>
                  <a:cs typeface="Arial"/>
                </a:rPr>
                <a:t>Patient</a:t>
              </a:r>
              <a:r>
                <a:rPr kumimoji="0" sz="932" b="1" i="0" u="none" strike="noStrike" kern="1200" cap="none" spc="-7" normalizeH="0" baseline="0" noProof="0" dirty="0">
                  <a:ln>
                    <a:noFill/>
                  </a:ln>
                  <a:solidFill>
                    <a:srgbClr val="FFFFFF"/>
                  </a:solidFill>
                  <a:effectLst/>
                  <a:uLnTx/>
                  <a:uFillTx/>
                  <a:latin typeface="Arial"/>
                  <a:ea typeface="+mn-ea"/>
                  <a:cs typeface="Arial"/>
                </a:rPr>
                <a:t> </a:t>
              </a:r>
              <a:r>
                <a:rPr kumimoji="0" sz="932" b="1" i="0" u="none" strike="noStrike" kern="1200" cap="none" spc="0" normalizeH="0" baseline="0" noProof="0" dirty="0">
                  <a:ln>
                    <a:noFill/>
                  </a:ln>
                  <a:solidFill>
                    <a:srgbClr val="FFFFFF"/>
                  </a:solidFill>
                  <a:effectLst/>
                  <a:uLnTx/>
                  <a:uFillTx/>
                  <a:latin typeface="Arial"/>
                  <a:ea typeface="+mn-ea"/>
                  <a:cs typeface="Arial"/>
                </a:rPr>
                <a:t>population</a:t>
              </a:r>
              <a:endParaRPr kumimoji="0" lang="en-US" sz="932" b="1" i="0" u="none" strike="noStrike" kern="1200" cap="none" spc="0" normalizeH="0" baseline="0" noProof="0" dirty="0">
                <a:ln>
                  <a:noFill/>
                </a:ln>
                <a:solidFill>
                  <a:srgbClr val="FFFFFF"/>
                </a:solidFill>
                <a:effectLst/>
                <a:uLnTx/>
                <a:uFillTx/>
                <a:latin typeface="Arial"/>
                <a:ea typeface="+mn-ea"/>
                <a:cs typeface="Arial"/>
              </a:endParaRPr>
            </a:p>
            <a:p>
              <a:pPr marL="295206" marR="0" lvl="0" indent="0" algn="ctr" defTabSz="914400" rtl="0" eaLnBrk="1" fontAlgn="auto" latinLnBrk="0" hangingPunct="1">
                <a:lnSpc>
                  <a:spcPct val="100000"/>
                </a:lnSpc>
                <a:spcBef>
                  <a:spcPts val="207"/>
                </a:spcBef>
                <a:spcAft>
                  <a:spcPts val="0"/>
                </a:spcAft>
                <a:buClrTx/>
                <a:buSzTx/>
                <a:buFontTx/>
                <a:buNone/>
                <a:tabLst/>
                <a:defRPr/>
              </a:pPr>
              <a:endParaRPr kumimoji="0" sz="932" b="0" i="0" u="none" strike="noStrike" kern="1200" cap="none" spc="0" normalizeH="0" baseline="0" noProof="0" dirty="0">
                <a:ln>
                  <a:noFill/>
                </a:ln>
                <a:solidFill>
                  <a:prstClr val="black"/>
                </a:solidFill>
                <a:effectLst/>
                <a:uLnTx/>
                <a:uFillTx/>
                <a:latin typeface="Arial"/>
                <a:ea typeface="+mn-ea"/>
                <a:cs typeface="Arial"/>
              </a:endParaRPr>
            </a:p>
          </p:txBody>
        </p:sp>
        <p:sp>
          <p:nvSpPr>
            <p:cNvPr id="37" name="object 214">
              <a:extLst>
                <a:ext uri="{FF2B5EF4-FFF2-40B4-BE49-F238E27FC236}">
                  <a16:creationId xmlns:a16="http://schemas.microsoft.com/office/drawing/2014/main" id="{6789F532-E559-48F1-B564-9DD262392F8F}"/>
                </a:ext>
              </a:extLst>
            </p:cNvPr>
            <p:cNvSpPr txBox="1"/>
            <p:nvPr/>
          </p:nvSpPr>
          <p:spPr>
            <a:xfrm>
              <a:off x="1626378" y="2236549"/>
              <a:ext cx="1444553" cy="1848117"/>
            </a:xfrm>
            <a:prstGeom prst="rect">
              <a:avLst/>
            </a:prstGeom>
            <a:noFill/>
          </p:spPr>
          <p:txBody>
            <a:bodyPr vert="horz" wrap="square" lIns="0" tIns="31299" rIns="0" bIns="0" rtlCol="0">
              <a:spAutoFit/>
            </a:bodyPr>
            <a:lstStyle/>
            <a:p>
              <a:pPr marL="135338" marR="0" lvl="0" indent="-82895" algn="l" defTabSz="914400" rtl="0" eaLnBrk="1" fontAlgn="auto" latinLnBrk="0" hangingPunct="1">
                <a:lnSpc>
                  <a:spcPct val="100000"/>
                </a:lnSpc>
                <a:spcBef>
                  <a:spcPts val="247"/>
                </a:spcBef>
                <a:spcAft>
                  <a:spcPts val="0"/>
                </a:spcAft>
                <a:buClrTx/>
                <a:buSzTx/>
                <a:buFont typeface="Arial"/>
                <a:buChar char="•"/>
                <a:tabLst>
                  <a:tab pos="136183" algn="l"/>
                </a:tabLst>
                <a:defRPr/>
              </a:pPr>
              <a:r>
                <a:rPr kumimoji="0" sz="1000" b="1" i="0" u="none" strike="noStrike" kern="1200" cap="none" spc="20" normalizeH="0" baseline="0" noProof="0" dirty="0">
                  <a:ln>
                    <a:noFill/>
                  </a:ln>
                  <a:solidFill>
                    <a:prstClr val="black"/>
                  </a:solidFill>
                  <a:effectLst/>
                  <a:uLnTx/>
                  <a:uFillTx/>
                  <a:latin typeface="Arial"/>
                  <a:ea typeface="+mn-ea"/>
                  <a:cs typeface="Arial"/>
                </a:rPr>
                <a:t>Module 1 </a:t>
              </a:r>
              <a:r>
                <a:rPr kumimoji="0" sz="1000" b="0" i="0" u="none" strike="noStrike" kern="1200" cap="none" spc="20" normalizeH="0" baseline="0" noProof="0" dirty="0">
                  <a:ln>
                    <a:noFill/>
                  </a:ln>
                  <a:solidFill>
                    <a:prstClr val="black"/>
                  </a:solidFill>
                  <a:effectLst/>
                  <a:uLnTx/>
                  <a:uFillTx/>
                  <a:latin typeface="Arial"/>
                  <a:ea typeface="+mn-ea"/>
                  <a:cs typeface="Arial"/>
                </a:rPr>
                <a:t>(HR+ </a:t>
              </a:r>
              <a:r>
                <a:rPr kumimoji="0" sz="1000" b="0" i="0" u="none" strike="noStrike" kern="1200" cap="none" spc="13" normalizeH="0" baseline="0" noProof="0" dirty="0">
                  <a:ln>
                    <a:noFill/>
                  </a:ln>
                  <a:solidFill>
                    <a:prstClr val="black"/>
                  </a:solidFill>
                  <a:effectLst/>
                  <a:uLnTx/>
                  <a:uFillTx/>
                  <a:latin typeface="Arial"/>
                  <a:ea typeface="+mn-ea"/>
                  <a:cs typeface="Arial"/>
                </a:rPr>
                <a:t>or</a:t>
              </a:r>
              <a:r>
                <a:rPr kumimoji="0" sz="1000" b="0" i="0" u="none" strike="noStrike" kern="1200" cap="none" spc="-93" normalizeH="0" baseline="0" noProof="0" dirty="0">
                  <a:ln>
                    <a:noFill/>
                  </a:ln>
                  <a:solidFill>
                    <a:prstClr val="black"/>
                  </a:solidFill>
                  <a:effectLst/>
                  <a:uLnTx/>
                  <a:uFillTx/>
                  <a:latin typeface="Arial"/>
                  <a:ea typeface="+mn-ea"/>
                  <a:cs typeface="Arial"/>
                </a:rPr>
                <a:t> </a:t>
              </a:r>
              <a:r>
                <a:rPr kumimoji="0" sz="1000" b="0" i="0" u="none" strike="noStrike" kern="1200" cap="none" spc="13" normalizeH="0" baseline="0" noProof="0" dirty="0">
                  <a:ln>
                    <a:noFill/>
                  </a:ln>
                  <a:solidFill>
                    <a:prstClr val="black"/>
                  </a:solidFill>
                  <a:effectLst/>
                  <a:uLnTx/>
                  <a:uFillTx/>
                  <a:latin typeface="Arial"/>
                  <a:ea typeface="+mn-ea"/>
                  <a:cs typeface="Arial"/>
                </a:rPr>
                <a:t>HR−)</a:t>
              </a:r>
              <a:endParaRPr kumimoji="0" sz="1000" b="0" i="0" u="none" strike="noStrike" kern="1200" cap="none" spc="0" normalizeH="0" baseline="0" noProof="0" dirty="0">
                <a:ln>
                  <a:noFill/>
                </a:ln>
                <a:solidFill>
                  <a:prstClr val="black"/>
                </a:solidFill>
                <a:effectLst/>
                <a:uLnTx/>
                <a:uFillTx/>
                <a:latin typeface="Arial"/>
                <a:ea typeface="+mn-ea"/>
                <a:cs typeface="Arial"/>
              </a:endParaRPr>
            </a:p>
            <a:p>
              <a:pPr marL="225845" marR="80357" lvl="1" indent="-86277" algn="l" defTabSz="914400" rtl="0" eaLnBrk="1" fontAlgn="auto" latinLnBrk="0" hangingPunct="1">
                <a:lnSpc>
                  <a:spcPct val="106300"/>
                </a:lnSpc>
                <a:spcBef>
                  <a:spcPts val="233"/>
                </a:spcBef>
                <a:spcAft>
                  <a:spcPts val="0"/>
                </a:spcAft>
                <a:buClrTx/>
                <a:buSzTx/>
                <a:buFontTx/>
                <a:buChar char="-"/>
                <a:tabLst>
                  <a:tab pos="219925" algn="l"/>
                </a:tabLst>
                <a:defRPr/>
              </a:pPr>
              <a:r>
                <a:rPr kumimoji="0" sz="1000" b="0" i="0" u="none" strike="noStrike" kern="1200" cap="none" spc="13" normalizeH="0" baseline="0" noProof="0" dirty="0">
                  <a:ln>
                    <a:noFill/>
                  </a:ln>
                  <a:solidFill>
                    <a:prstClr val="black"/>
                  </a:solidFill>
                  <a:effectLst/>
                  <a:uLnTx/>
                  <a:uFillTx/>
                  <a:latin typeface="Arial"/>
                  <a:ea typeface="+mn-ea"/>
                  <a:cs typeface="Arial"/>
                </a:rPr>
                <a:t>HR+: only </a:t>
              </a:r>
              <a:r>
                <a:rPr kumimoji="0" sz="1000" b="0" i="0" u="none" strike="noStrike" kern="1200" cap="none" spc="20" normalizeH="0" baseline="0" noProof="0" dirty="0">
                  <a:ln>
                    <a:noFill/>
                  </a:ln>
                  <a:solidFill>
                    <a:prstClr val="black"/>
                  </a:solidFill>
                  <a:effectLst/>
                  <a:uLnTx/>
                  <a:uFillTx/>
                  <a:latin typeface="Arial"/>
                  <a:ea typeface="+mn-ea"/>
                  <a:cs typeface="Arial"/>
                </a:rPr>
                <a:t>1 </a:t>
              </a:r>
              <a:r>
                <a:rPr kumimoji="0" sz="1000" b="0" i="0" u="none" strike="noStrike" kern="1200" cap="none" spc="7" normalizeH="0" baseline="0" noProof="0" dirty="0">
                  <a:ln>
                    <a:noFill/>
                  </a:ln>
                  <a:solidFill>
                    <a:prstClr val="black"/>
                  </a:solidFill>
                  <a:effectLst/>
                  <a:uLnTx/>
                  <a:uFillTx/>
                  <a:latin typeface="Arial"/>
                  <a:ea typeface="+mn-ea"/>
                  <a:cs typeface="Arial"/>
                </a:rPr>
                <a:t>prior line </a:t>
              </a:r>
              <a:r>
                <a:rPr kumimoji="0" sz="1000" b="0" i="0" u="none" strike="noStrike" kern="1200" cap="none" spc="13" normalizeH="0" baseline="0" noProof="0" dirty="0">
                  <a:ln>
                    <a:noFill/>
                  </a:ln>
                  <a:solidFill>
                    <a:prstClr val="black"/>
                  </a:solidFill>
                  <a:effectLst/>
                  <a:uLnTx/>
                  <a:uFillTx/>
                  <a:latin typeface="Arial"/>
                  <a:ea typeface="+mn-ea"/>
                  <a:cs typeface="Arial"/>
                </a:rPr>
                <a:t>of </a:t>
              </a:r>
              <a:r>
                <a:rPr kumimoji="0" sz="1000" b="0" i="0" u="none" strike="noStrike" kern="1200" cap="none" spc="27" normalizeH="0" baseline="0" noProof="0" dirty="0">
                  <a:ln>
                    <a:noFill/>
                  </a:ln>
                  <a:solidFill>
                    <a:prstClr val="black"/>
                  </a:solidFill>
                  <a:effectLst/>
                  <a:uLnTx/>
                  <a:uFillTx/>
                  <a:latin typeface="Arial"/>
                  <a:ea typeface="+mn-ea"/>
                  <a:cs typeface="Arial"/>
                </a:rPr>
                <a:t>ET </a:t>
              </a:r>
              <a:r>
                <a:rPr kumimoji="0" sz="1000" b="0" i="0" u="none" strike="noStrike" kern="1200" cap="none" spc="13" normalizeH="0" baseline="0" noProof="0" dirty="0">
                  <a:ln>
                    <a:noFill/>
                  </a:ln>
                  <a:solidFill>
                    <a:prstClr val="black"/>
                  </a:solidFill>
                  <a:effectLst/>
                  <a:uLnTx/>
                  <a:uFillTx/>
                  <a:latin typeface="Arial"/>
                  <a:ea typeface="+mn-ea"/>
                  <a:cs typeface="Arial"/>
                </a:rPr>
                <a:t>but no </a:t>
              </a:r>
              <a:r>
                <a:rPr kumimoji="0" sz="1000" b="0" i="0" u="none" strike="noStrike" kern="1200" cap="none" spc="7" normalizeH="0" baseline="0" noProof="0" dirty="0">
                  <a:ln>
                    <a:noFill/>
                  </a:ln>
                  <a:solidFill>
                    <a:prstClr val="black"/>
                  </a:solidFill>
                  <a:effectLst/>
                  <a:uLnTx/>
                  <a:uFillTx/>
                  <a:latin typeface="Arial"/>
                  <a:ea typeface="+mn-ea"/>
                  <a:cs typeface="Arial"/>
                </a:rPr>
                <a:t>prior </a:t>
              </a:r>
              <a:r>
                <a:rPr kumimoji="0" sz="1000" b="0" i="0" u="none" strike="noStrike" kern="1200" cap="none" spc="20" normalizeH="0" baseline="0" noProof="0" dirty="0">
                  <a:ln>
                    <a:noFill/>
                  </a:ln>
                  <a:solidFill>
                    <a:prstClr val="black"/>
                  </a:solidFill>
                  <a:effectLst/>
                  <a:uLnTx/>
                  <a:uFillTx/>
                  <a:latin typeface="Arial"/>
                  <a:ea typeface="+mn-ea"/>
                  <a:cs typeface="Arial"/>
                </a:rPr>
                <a:t>CTX </a:t>
              </a:r>
              <a:r>
                <a:rPr kumimoji="0" sz="1000" b="0" i="0" u="none" strike="noStrike" kern="1200" cap="none" spc="13" normalizeH="0" baseline="0" noProof="0" dirty="0">
                  <a:ln>
                    <a:noFill/>
                  </a:ln>
                  <a:solidFill>
                    <a:prstClr val="black"/>
                  </a:solidFill>
                  <a:effectLst/>
                  <a:uLnTx/>
                  <a:uFillTx/>
                  <a:latin typeface="Arial"/>
                  <a:ea typeface="+mn-ea"/>
                  <a:cs typeface="Arial"/>
                </a:rPr>
                <a:t>for</a:t>
              </a:r>
              <a:r>
                <a:rPr kumimoji="0" sz="1000" b="0" i="0" u="none" strike="noStrike" kern="1200" cap="none" spc="-13" normalizeH="0" baseline="0" noProof="0" dirty="0">
                  <a:ln>
                    <a:noFill/>
                  </a:ln>
                  <a:solidFill>
                    <a:prstClr val="black"/>
                  </a:solidFill>
                  <a:effectLst/>
                  <a:uLnTx/>
                  <a:uFillTx/>
                  <a:latin typeface="Arial"/>
                  <a:ea typeface="+mn-ea"/>
                  <a:cs typeface="Arial"/>
                </a:rPr>
                <a:t> </a:t>
              </a:r>
              <a:r>
                <a:rPr kumimoji="0" sz="1000" b="0" i="0" u="none" strike="noStrike" kern="1200" cap="none" spc="27" normalizeH="0" baseline="0" noProof="0" dirty="0">
                  <a:ln>
                    <a:noFill/>
                  </a:ln>
                  <a:solidFill>
                    <a:prstClr val="black"/>
                  </a:solidFill>
                  <a:effectLst/>
                  <a:uLnTx/>
                  <a:uFillTx/>
                  <a:latin typeface="Arial"/>
                  <a:ea typeface="+mn-ea"/>
                  <a:cs typeface="Arial"/>
                </a:rPr>
                <a:t>mBC</a:t>
              </a:r>
              <a:endParaRPr kumimoji="0" sz="1000" b="0" i="0" u="none" strike="noStrike" kern="1200" cap="none" spc="0" normalizeH="0" baseline="0" noProof="0" dirty="0">
                <a:ln>
                  <a:noFill/>
                </a:ln>
                <a:solidFill>
                  <a:prstClr val="black"/>
                </a:solidFill>
                <a:effectLst/>
                <a:uLnTx/>
                <a:uFillTx/>
                <a:latin typeface="Arial"/>
                <a:ea typeface="+mn-ea"/>
                <a:cs typeface="Arial"/>
              </a:endParaRPr>
            </a:p>
            <a:p>
              <a:pPr marL="225845" marR="160715" lvl="1" indent="-86277" algn="l" defTabSz="914400" rtl="0" eaLnBrk="1" fontAlgn="auto" latinLnBrk="0" hangingPunct="1">
                <a:lnSpc>
                  <a:spcPct val="106300"/>
                </a:lnSpc>
                <a:spcBef>
                  <a:spcPts val="233"/>
                </a:spcBef>
                <a:spcAft>
                  <a:spcPts val="0"/>
                </a:spcAft>
                <a:buClrTx/>
                <a:buSzTx/>
                <a:buFontTx/>
                <a:buChar char="-"/>
                <a:tabLst>
                  <a:tab pos="219925" algn="l"/>
                </a:tabLst>
                <a:defRPr/>
              </a:pPr>
              <a:r>
                <a:rPr kumimoji="0" sz="1000" b="0" i="0" u="none" strike="noStrike" kern="1200" cap="none" spc="13" normalizeH="0" baseline="0" noProof="0" dirty="0">
                  <a:ln>
                    <a:noFill/>
                  </a:ln>
                  <a:solidFill>
                    <a:prstClr val="black"/>
                  </a:solidFill>
                  <a:effectLst/>
                  <a:uLnTx/>
                  <a:uFillTx/>
                  <a:latin typeface="Arial"/>
                  <a:ea typeface="+mn-ea"/>
                  <a:cs typeface="Arial"/>
                </a:rPr>
                <a:t>HR−: only </a:t>
              </a:r>
              <a:r>
                <a:rPr kumimoji="0" sz="1000" b="0" i="0" u="none" strike="noStrike" kern="1200" cap="none" spc="20" normalizeH="0" baseline="0" noProof="0" dirty="0">
                  <a:ln>
                    <a:noFill/>
                  </a:ln>
                  <a:solidFill>
                    <a:prstClr val="black"/>
                  </a:solidFill>
                  <a:effectLst/>
                  <a:uLnTx/>
                  <a:uFillTx/>
                  <a:latin typeface="Arial"/>
                  <a:ea typeface="+mn-ea"/>
                  <a:cs typeface="Arial"/>
                </a:rPr>
                <a:t>1 </a:t>
              </a:r>
              <a:r>
                <a:rPr kumimoji="0" sz="1000" b="0" i="0" u="none" strike="noStrike" kern="1200" cap="none" spc="7" normalizeH="0" baseline="0" noProof="0" dirty="0">
                  <a:ln>
                    <a:noFill/>
                  </a:ln>
                  <a:solidFill>
                    <a:prstClr val="black"/>
                  </a:solidFill>
                  <a:effectLst/>
                  <a:uLnTx/>
                  <a:uFillTx/>
                  <a:latin typeface="Arial"/>
                  <a:ea typeface="+mn-ea"/>
                  <a:cs typeface="Arial"/>
                </a:rPr>
                <a:t>prior line </a:t>
              </a:r>
              <a:r>
                <a:rPr kumimoji="0" sz="1000" b="0" i="0" u="none" strike="noStrike" kern="1200" cap="none" spc="13" normalizeH="0" baseline="0" noProof="0" dirty="0">
                  <a:ln>
                    <a:noFill/>
                  </a:ln>
                  <a:solidFill>
                    <a:prstClr val="black"/>
                  </a:solidFill>
                  <a:effectLst/>
                  <a:uLnTx/>
                  <a:uFillTx/>
                  <a:latin typeface="Arial"/>
                  <a:ea typeface="+mn-ea"/>
                  <a:cs typeface="Arial"/>
                </a:rPr>
                <a:t>of </a:t>
              </a:r>
              <a:r>
                <a:rPr kumimoji="0" sz="1000" b="0" i="0" u="none" strike="noStrike" kern="1200" cap="none" spc="20" normalizeH="0" baseline="0" noProof="0" dirty="0">
                  <a:ln>
                    <a:noFill/>
                  </a:ln>
                  <a:solidFill>
                    <a:prstClr val="black"/>
                  </a:solidFill>
                  <a:effectLst/>
                  <a:uLnTx/>
                  <a:uFillTx/>
                  <a:latin typeface="Arial"/>
                  <a:ea typeface="+mn-ea"/>
                  <a:cs typeface="Arial"/>
                </a:rPr>
                <a:t>CTX </a:t>
              </a:r>
              <a:r>
                <a:rPr kumimoji="0" sz="1000" b="0" i="0" u="none" strike="noStrike" kern="1200" cap="none" spc="13" normalizeH="0" baseline="0" noProof="0" dirty="0">
                  <a:ln>
                    <a:noFill/>
                  </a:ln>
                  <a:solidFill>
                    <a:prstClr val="black"/>
                  </a:solidFill>
                  <a:effectLst/>
                  <a:uLnTx/>
                  <a:uFillTx/>
                  <a:latin typeface="Arial"/>
                  <a:ea typeface="+mn-ea"/>
                  <a:cs typeface="Arial"/>
                </a:rPr>
                <a:t>for </a:t>
              </a:r>
              <a:r>
                <a:rPr kumimoji="0" sz="1000" b="0" i="0" u="none" strike="noStrike" kern="1200" cap="none" spc="27" normalizeH="0" baseline="0" noProof="0" dirty="0" err="1">
                  <a:ln>
                    <a:noFill/>
                  </a:ln>
                  <a:solidFill>
                    <a:prstClr val="black"/>
                  </a:solidFill>
                  <a:effectLst/>
                  <a:uLnTx/>
                  <a:uFillTx/>
                  <a:latin typeface="Arial"/>
                  <a:ea typeface="+mn-ea"/>
                  <a:cs typeface="Arial"/>
                </a:rPr>
                <a:t>mBC</a:t>
              </a:r>
              <a:endParaRPr kumimoji="0" sz="1000" b="0" i="0" u="none" strike="noStrike" kern="1200" cap="none" spc="0" normalizeH="0" baseline="0" noProof="0" dirty="0">
                <a:ln>
                  <a:noFill/>
                </a:ln>
                <a:solidFill>
                  <a:prstClr val="black"/>
                </a:solidFill>
                <a:effectLst/>
                <a:uLnTx/>
                <a:uFillTx/>
                <a:latin typeface="Arial"/>
                <a:ea typeface="+mn-ea"/>
                <a:cs typeface="Arial"/>
              </a:endParaRPr>
            </a:p>
            <a:p>
              <a:pPr marL="153102" marR="175094" lvl="0" indent="-100657" algn="l" defTabSz="914400" rtl="0" eaLnBrk="1" fontAlgn="auto" latinLnBrk="0" hangingPunct="1">
                <a:lnSpc>
                  <a:spcPct val="106300"/>
                </a:lnSpc>
                <a:spcBef>
                  <a:spcPts val="240"/>
                </a:spcBef>
                <a:spcAft>
                  <a:spcPts val="0"/>
                </a:spcAft>
                <a:buClrTx/>
                <a:buSzTx/>
                <a:buFont typeface="Arial"/>
                <a:buChar char="•"/>
                <a:tabLst>
                  <a:tab pos="135338" algn="l"/>
                </a:tabLst>
                <a:defRPr/>
              </a:pPr>
              <a:r>
                <a:rPr kumimoji="0" sz="1000" b="1" i="0" u="none" strike="noStrike" kern="1200" cap="none" spc="20" normalizeH="0" baseline="0" noProof="0" dirty="0">
                  <a:ln>
                    <a:noFill/>
                  </a:ln>
                  <a:solidFill>
                    <a:prstClr val="black"/>
                  </a:solidFill>
                  <a:effectLst/>
                  <a:uLnTx/>
                  <a:uFillTx/>
                  <a:latin typeface="Arial"/>
                  <a:ea typeface="+mn-ea"/>
                  <a:cs typeface="Arial"/>
                </a:rPr>
                <a:t>Module 2 </a:t>
              </a:r>
              <a:r>
                <a:rPr kumimoji="0" sz="1000" b="0" i="0" u="none" strike="noStrike" kern="1200" cap="none" spc="20" normalizeH="0" baseline="0" noProof="0" dirty="0">
                  <a:ln>
                    <a:noFill/>
                  </a:ln>
                  <a:solidFill>
                    <a:prstClr val="black"/>
                  </a:solidFill>
                  <a:effectLst/>
                  <a:uLnTx/>
                  <a:uFillTx/>
                  <a:latin typeface="Arial"/>
                  <a:ea typeface="+mn-ea"/>
                  <a:cs typeface="Arial"/>
                </a:rPr>
                <a:t>(HR−): no </a:t>
              </a:r>
              <a:r>
                <a:rPr kumimoji="0" sz="1000" b="0" i="0" u="none" strike="noStrike" kern="1200" cap="none" spc="7" normalizeH="0" baseline="0" noProof="0" dirty="0">
                  <a:ln>
                    <a:noFill/>
                  </a:ln>
                  <a:solidFill>
                    <a:prstClr val="black"/>
                  </a:solidFill>
                  <a:effectLst/>
                  <a:uLnTx/>
                  <a:uFillTx/>
                  <a:latin typeface="Arial"/>
                  <a:ea typeface="+mn-ea"/>
                  <a:cs typeface="Arial"/>
                </a:rPr>
                <a:t>prior </a:t>
              </a:r>
              <a:r>
                <a:rPr kumimoji="0" sz="1000" b="0" i="0" u="none" strike="noStrike" kern="1200" cap="none" spc="20" normalizeH="0" baseline="0" noProof="0" dirty="0">
                  <a:ln>
                    <a:noFill/>
                  </a:ln>
                  <a:solidFill>
                    <a:prstClr val="black"/>
                  </a:solidFill>
                  <a:effectLst/>
                  <a:uLnTx/>
                  <a:uFillTx/>
                  <a:latin typeface="Arial"/>
                  <a:ea typeface="+mn-ea"/>
                  <a:cs typeface="Arial"/>
                </a:rPr>
                <a:t>CTX</a:t>
              </a:r>
              <a:r>
                <a:rPr kumimoji="0" sz="1000" b="0" i="0" u="none" strike="noStrike" kern="1200" cap="none" spc="-100" normalizeH="0" baseline="0" noProof="0" dirty="0">
                  <a:ln>
                    <a:noFill/>
                  </a:ln>
                  <a:solidFill>
                    <a:prstClr val="black"/>
                  </a:solidFill>
                  <a:effectLst/>
                  <a:uLnTx/>
                  <a:uFillTx/>
                  <a:latin typeface="Arial"/>
                  <a:ea typeface="+mn-ea"/>
                  <a:cs typeface="Arial"/>
                </a:rPr>
                <a:t> </a:t>
              </a:r>
              <a:r>
                <a:rPr kumimoji="0" sz="1000" b="0" i="0" u="none" strike="noStrike" kern="1200" cap="none" spc="13" normalizeH="0" baseline="0" noProof="0" dirty="0">
                  <a:ln>
                    <a:noFill/>
                  </a:ln>
                  <a:solidFill>
                    <a:prstClr val="black"/>
                  </a:solidFill>
                  <a:effectLst/>
                  <a:uLnTx/>
                  <a:uFillTx/>
                  <a:latin typeface="Arial"/>
                  <a:ea typeface="+mn-ea"/>
                  <a:cs typeface="Arial"/>
                </a:rPr>
                <a:t>for </a:t>
              </a:r>
              <a:r>
                <a:rPr kumimoji="0" sz="1000" b="0" i="0" u="none" strike="noStrike" kern="1200" cap="none" spc="20" normalizeH="0" baseline="0" noProof="0" dirty="0" err="1">
                  <a:ln>
                    <a:noFill/>
                  </a:ln>
                  <a:solidFill>
                    <a:prstClr val="black"/>
                  </a:solidFill>
                  <a:effectLst/>
                  <a:uLnTx/>
                  <a:uFillTx/>
                  <a:latin typeface="Arial"/>
                  <a:ea typeface="+mn-ea"/>
                  <a:cs typeface="Arial"/>
                </a:rPr>
                <a:t>mBC</a:t>
              </a:r>
              <a:r>
                <a:rPr kumimoji="0" sz="1000" b="0" i="0" u="none" strike="noStrike" kern="1200" cap="none" spc="29" normalizeH="0" baseline="37037" noProof="0" dirty="0" err="1">
                  <a:ln>
                    <a:noFill/>
                  </a:ln>
                  <a:solidFill>
                    <a:prstClr val="black"/>
                  </a:solidFill>
                  <a:effectLst/>
                  <a:uLnTx/>
                  <a:uFillTx/>
                  <a:latin typeface="Arial"/>
                  <a:ea typeface="+mn-ea"/>
                  <a:cs typeface="Arial"/>
                </a:rPr>
                <a:t>a</a:t>
              </a:r>
              <a:endParaRPr kumimoji="0" sz="1000" b="0" i="0" u="none" strike="noStrike" kern="1200" cap="none" spc="0" normalizeH="0" baseline="37037" noProof="0" dirty="0">
                <a:ln>
                  <a:noFill/>
                </a:ln>
                <a:solidFill>
                  <a:prstClr val="black"/>
                </a:solidFill>
                <a:effectLst/>
                <a:uLnTx/>
                <a:uFillTx/>
                <a:latin typeface="Arial"/>
                <a:ea typeface="+mn-ea"/>
                <a:cs typeface="Arial"/>
              </a:endParaRPr>
            </a:p>
            <a:p>
              <a:pPr marL="128571" marR="104888" lvl="0" indent="-75282" algn="l" defTabSz="914400" rtl="0" eaLnBrk="1" fontAlgn="auto" latinLnBrk="0" hangingPunct="1">
                <a:lnSpc>
                  <a:spcPct val="106300"/>
                </a:lnSpc>
                <a:spcBef>
                  <a:spcPts val="240"/>
                </a:spcBef>
                <a:spcAft>
                  <a:spcPts val="0"/>
                </a:spcAft>
                <a:buClrTx/>
                <a:buSzTx/>
                <a:buFont typeface="Arial"/>
                <a:buChar char="•"/>
                <a:tabLst>
                  <a:tab pos="136183" algn="l"/>
                </a:tabLst>
                <a:defRPr/>
              </a:pPr>
              <a:r>
                <a:rPr kumimoji="0" sz="1000" b="1" i="0" u="none" strike="noStrike" kern="1200" cap="none" spc="20" normalizeH="0" baseline="0" noProof="0" dirty="0">
                  <a:ln>
                    <a:noFill/>
                  </a:ln>
                  <a:solidFill>
                    <a:prstClr val="black"/>
                  </a:solidFill>
                  <a:effectLst/>
                  <a:uLnTx/>
                  <a:uFillTx/>
                  <a:latin typeface="Arial"/>
                  <a:ea typeface="+mn-ea"/>
                  <a:cs typeface="Arial"/>
                </a:rPr>
                <a:t>Module 3 </a:t>
              </a:r>
              <a:r>
                <a:rPr kumimoji="0" sz="1000" b="0" i="0" u="none" strike="noStrike" kern="1200" cap="none" spc="20" normalizeH="0" baseline="0" noProof="0" dirty="0">
                  <a:ln>
                    <a:noFill/>
                  </a:ln>
                  <a:solidFill>
                    <a:prstClr val="black"/>
                  </a:solidFill>
                  <a:effectLst/>
                  <a:uLnTx/>
                  <a:uFillTx/>
                  <a:latin typeface="Arial"/>
                  <a:ea typeface="+mn-ea"/>
                  <a:cs typeface="Arial"/>
                </a:rPr>
                <a:t>(HR−): </a:t>
              </a:r>
              <a:r>
                <a:rPr kumimoji="0" sz="1000" b="0" i="0" u="none" strike="noStrike" kern="1200" cap="none" spc="13" normalizeH="0" baseline="0" noProof="0" dirty="0">
                  <a:ln>
                    <a:noFill/>
                  </a:ln>
                  <a:solidFill>
                    <a:prstClr val="black"/>
                  </a:solidFill>
                  <a:effectLst/>
                  <a:uLnTx/>
                  <a:uFillTx/>
                  <a:latin typeface="Arial"/>
                  <a:ea typeface="+mn-ea"/>
                  <a:cs typeface="Arial"/>
                </a:rPr>
                <a:t>only </a:t>
              </a:r>
              <a:r>
                <a:rPr kumimoji="0" sz="1000" b="0" i="0" u="none" strike="noStrike" kern="1200" cap="none" spc="20" normalizeH="0" baseline="0" noProof="0" dirty="0">
                  <a:ln>
                    <a:noFill/>
                  </a:ln>
                  <a:solidFill>
                    <a:prstClr val="black"/>
                  </a:solidFill>
                  <a:effectLst/>
                  <a:uLnTx/>
                  <a:uFillTx/>
                  <a:latin typeface="Arial"/>
                  <a:ea typeface="+mn-ea"/>
                  <a:cs typeface="Arial"/>
                </a:rPr>
                <a:t>1 </a:t>
              </a:r>
              <a:r>
                <a:rPr kumimoji="0" sz="1000" b="0" i="0" u="none" strike="noStrike" kern="1200" cap="none" spc="7" normalizeH="0" baseline="0" noProof="0" dirty="0">
                  <a:ln>
                    <a:noFill/>
                  </a:ln>
                  <a:solidFill>
                    <a:prstClr val="black"/>
                  </a:solidFill>
                  <a:effectLst/>
                  <a:uLnTx/>
                  <a:uFillTx/>
                  <a:latin typeface="Arial"/>
                  <a:ea typeface="+mn-ea"/>
                  <a:cs typeface="Arial"/>
                </a:rPr>
                <a:t>prior line of </a:t>
              </a:r>
              <a:r>
                <a:rPr kumimoji="0" sz="1000" b="0" i="0" u="none" strike="noStrike" kern="1200" cap="none" spc="20" normalizeH="0" baseline="0" noProof="0" dirty="0">
                  <a:ln>
                    <a:noFill/>
                  </a:ln>
                  <a:solidFill>
                    <a:prstClr val="black"/>
                  </a:solidFill>
                  <a:effectLst/>
                  <a:uLnTx/>
                  <a:uFillTx/>
                  <a:latin typeface="Arial"/>
                  <a:ea typeface="+mn-ea"/>
                  <a:cs typeface="Arial"/>
                </a:rPr>
                <a:t>CTX </a:t>
              </a:r>
              <a:r>
                <a:rPr kumimoji="0" sz="1000" b="0" i="0" u="none" strike="noStrike" kern="1200" cap="none" spc="13" normalizeH="0" baseline="0" noProof="0" dirty="0">
                  <a:ln>
                    <a:noFill/>
                  </a:ln>
                  <a:solidFill>
                    <a:prstClr val="black"/>
                  </a:solidFill>
                  <a:effectLst/>
                  <a:uLnTx/>
                  <a:uFillTx/>
                  <a:latin typeface="Arial"/>
                  <a:ea typeface="+mn-ea"/>
                  <a:cs typeface="Arial"/>
                </a:rPr>
                <a:t>for</a:t>
              </a:r>
              <a:r>
                <a:rPr kumimoji="0" sz="1000" b="0" i="0" u="none" strike="noStrike" kern="1200" cap="none" spc="-27" normalizeH="0" baseline="0" noProof="0" dirty="0">
                  <a:ln>
                    <a:noFill/>
                  </a:ln>
                  <a:solidFill>
                    <a:prstClr val="black"/>
                  </a:solidFill>
                  <a:effectLst/>
                  <a:uLnTx/>
                  <a:uFillTx/>
                  <a:latin typeface="Arial"/>
                  <a:ea typeface="+mn-ea"/>
                  <a:cs typeface="Arial"/>
                </a:rPr>
                <a:t> </a:t>
              </a:r>
              <a:r>
                <a:rPr kumimoji="0" sz="1000" b="0" i="0" u="none" strike="noStrike" kern="1200" cap="none" spc="27" normalizeH="0" baseline="0" noProof="0" dirty="0">
                  <a:ln>
                    <a:noFill/>
                  </a:ln>
                  <a:solidFill>
                    <a:prstClr val="black"/>
                  </a:solidFill>
                  <a:effectLst/>
                  <a:uLnTx/>
                  <a:uFillTx/>
                  <a:latin typeface="Arial"/>
                  <a:ea typeface="+mn-ea"/>
                  <a:cs typeface="Arial"/>
                </a:rPr>
                <a:t>mBC</a:t>
              </a:r>
              <a:endParaRPr kumimoji="0" sz="1000" b="0" i="0" u="none" strike="noStrike" kern="1200" cap="none" spc="0" normalizeH="0" baseline="0" noProof="0" dirty="0">
                <a:ln>
                  <a:noFill/>
                </a:ln>
                <a:solidFill>
                  <a:prstClr val="black"/>
                </a:solidFill>
                <a:effectLst/>
                <a:uLnTx/>
                <a:uFillTx/>
                <a:latin typeface="Arial"/>
                <a:ea typeface="+mn-ea"/>
                <a:cs typeface="Arial"/>
              </a:endParaRPr>
            </a:p>
            <a:p>
              <a:pPr marL="128571" marR="60057" lvl="0" indent="-75282" algn="l" defTabSz="914400" rtl="0" eaLnBrk="1" fontAlgn="auto" latinLnBrk="0" hangingPunct="1">
                <a:lnSpc>
                  <a:spcPct val="106300"/>
                </a:lnSpc>
                <a:spcBef>
                  <a:spcPts val="233"/>
                </a:spcBef>
                <a:spcAft>
                  <a:spcPts val="0"/>
                </a:spcAft>
                <a:buClrTx/>
                <a:buSzTx/>
                <a:buFont typeface="Arial"/>
                <a:buChar char="•"/>
                <a:tabLst>
                  <a:tab pos="136183" algn="l"/>
                </a:tabLst>
                <a:defRPr/>
              </a:pPr>
              <a:r>
                <a:rPr kumimoji="0" sz="1000" b="1" i="0" u="none" strike="noStrike" kern="1200" cap="none" spc="20" normalizeH="0" baseline="0" noProof="0" dirty="0">
                  <a:ln>
                    <a:noFill/>
                  </a:ln>
                  <a:solidFill>
                    <a:prstClr val="black"/>
                  </a:solidFill>
                  <a:effectLst/>
                  <a:uLnTx/>
                  <a:uFillTx/>
                  <a:latin typeface="Arial"/>
                  <a:ea typeface="+mn-ea"/>
                  <a:cs typeface="Arial"/>
                </a:rPr>
                <a:t>Modules 4 and 5 </a:t>
              </a:r>
              <a:r>
                <a:rPr kumimoji="0" sz="1000" b="0" i="0" u="none" strike="noStrike" kern="1200" cap="none" spc="20" normalizeH="0" baseline="0" noProof="0" dirty="0">
                  <a:ln>
                    <a:noFill/>
                  </a:ln>
                  <a:solidFill>
                    <a:prstClr val="black"/>
                  </a:solidFill>
                  <a:effectLst/>
                  <a:uLnTx/>
                  <a:uFillTx/>
                  <a:latin typeface="Arial"/>
                  <a:ea typeface="+mn-ea"/>
                  <a:cs typeface="Arial"/>
                </a:rPr>
                <a:t>(HR+): </a:t>
              </a:r>
              <a:r>
                <a:rPr kumimoji="0" sz="1000" b="0" i="0" u="none" strike="noStrike" kern="1200" cap="none" spc="13" normalizeH="0" baseline="0" noProof="0" dirty="0">
                  <a:ln>
                    <a:noFill/>
                  </a:ln>
                  <a:solidFill>
                    <a:prstClr val="black"/>
                  </a:solidFill>
                  <a:effectLst/>
                  <a:uLnTx/>
                  <a:uFillTx/>
                  <a:latin typeface="Arial"/>
                  <a:ea typeface="+mn-ea"/>
                  <a:cs typeface="Arial"/>
                </a:rPr>
                <a:t>only </a:t>
              </a:r>
              <a:r>
                <a:rPr kumimoji="0" sz="1000" b="0" i="0" u="none" strike="noStrike" kern="1200" cap="none" spc="20" normalizeH="0" baseline="0" noProof="0" dirty="0">
                  <a:ln>
                    <a:noFill/>
                  </a:ln>
                  <a:solidFill>
                    <a:prstClr val="black"/>
                  </a:solidFill>
                  <a:effectLst/>
                  <a:uLnTx/>
                  <a:uFillTx/>
                  <a:latin typeface="Arial"/>
                  <a:ea typeface="+mn-ea"/>
                  <a:cs typeface="Arial"/>
                </a:rPr>
                <a:t>1</a:t>
              </a:r>
              <a:r>
                <a:rPr kumimoji="0" sz="1000" b="0" i="0" u="none" strike="noStrike" kern="1200" cap="none" spc="-127" normalizeH="0" baseline="0" noProof="0" dirty="0">
                  <a:ln>
                    <a:noFill/>
                  </a:ln>
                  <a:solidFill>
                    <a:prstClr val="black"/>
                  </a:solidFill>
                  <a:effectLst/>
                  <a:uLnTx/>
                  <a:uFillTx/>
                  <a:latin typeface="Arial"/>
                  <a:ea typeface="+mn-ea"/>
                  <a:cs typeface="Arial"/>
                </a:rPr>
                <a:t> </a:t>
              </a:r>
              <a:r>
                <a:rPr kumimoji="0" sz="1000" b="0" i="0" u="none" strike="noStrike" kern="1200" cap="none" spc="7" normalizeH="0" baseline="0" noProof="0" dirty="0">
                  <a:ln>
                    <a:noFill/>
                  </a:ln>
                  <a:solidFill>
                    <a:prstClr val="black"/>
                  </a:solidFill>
                  <a:effectLst/>
                  <a:uLnTx/>
                  <a:uFillTx/>
                  <a:latin typeface="Arial"/>
                  <a:ea typeface="+mn-ea"/>
                  <a:cs typeface="Arial"/>
                </a:rPr>
                <a:t>prior line </a:t>
              </a:r>
              <a:r>
                <a:rPr kumimoji="0" sz="1000" b="0" i="0" u="none" strike="noStrike" kern="1200" cap="none" spc="13" normalizeH="0" baseline="0" noProof="0" dirty="0">
                  <a:ln>
                    <a:noFill/>
                  </a:ln>
                  <a:solidFill>
                    <a:prstClr val="black"/>
                  </a:solidFill>
                  <a:effectLst/>
                  <a:uLnTx/>
                  <a:uFillTx/>
                  <a:latin typeface="Arial"/>
                  <a:ea typeface="+mn-ea"/>
                  <a:cs typeface="Arial"/>
                </a:rPr>
                <a:t>of </a:t>
              </a:r>
              <a:r>
                <a:rPr kumimoji="0" sz="1000" b="0" i="0" u="none" strike="noStrike" kern="1200" cap="none" spc="27" normalizeH="0" baseline="0" noProof="0" dirty="0">
                  <a:ln>
                    <a:noFill/>
                  </a:ln>
                  <a:solidFill>
                    <a:prstClr val="black"/>
                  </a:solidFill>
                  <a:effectLst/>
                  <a:uLnTx/>
                  <a:uFillTx/>
                  <a:latin typeface="Arial"/>
                  <a:ea typeface="+mn-ea"/>
                  <a:cs typeface="Arial"/>
                </a:rPr>
                <a:t>ET </a:t>
              </a:r>
              <a:r>
                <a:rPr kumimoji="0" sz="1000" b="0" i="0" u="none" strike="noStrike" kern="1200" cap="none" spc="13" normalizeH="0" baseline="0" noProof="0" dirty="0">
                  <a:ln>
                    <a:noFill/>
                  </a:ln>
                  <a:solidFill>
                    <a:prstClr val="black"/>
                  </a:solidFill>
                  <a:effectLst/>
                  <a:uLnTx/>
                  <a:uFillTx/>
                  <a:latin typeface="Arial"/>
                  <a:ea typeface="+mn-ea"/>
                  <a:cs typeface="Arial"/>
                </a:rPr>
                <a:t>but </a:t>
              </a:r>
              <a:r>
                <a:rPr kumimoji="0" sz="1000" b="0" i="0" u="none" strike="noStrike" kern="1200" cap="none" spc="20" normalizeH="0" baseline="0" noProof="0" dirty="0">
                  <a:ln>
                    <a:noFill/>
                  </a:ln>
                  <a:solidFill>
                    <a:prstClr val="black"/>
                  </a:solidFill>
                  <a:effectLst/>
                  <a:uLnTx/>
                  <a:uFillTx/>
                  <a:latin typeface="Arial"/>
                  <a:ea typeface="+mn-ea"/>
                  <a:cs typeface="Arial"/>
                </a:rPr>
                <a:t>no </a:t>
              </a:r>
              <a:r>
                <a:rPr kumimoji="0" sz="1000" b="0" i="0" u="none" strike="noStrike" kern="1200" cap="none" spc="7" normalizeH="0" baseline="0" noProof="0" dirty="0">
                  <a:ln>
                    <a:noFill/>
                  </a:ln>
                  <a:solidFill>
                    <a:prstClr val="black"/>
                  </a:solidFill>
                  <a:effectLst/>
                  <a:uLnTx/>
                  <a:uFillTx/>
                  <a:latin typeface="Arial"/>
                  <a:ea typeface="+mn-ea"/>
                  <a:cs typeface="Arial"/>
                </a:rPr>
                <a:t>prior </a:t>
              </a:r>
              <a:r>
                <a:rPr kumimoji="0" sz="1000" b="0" i="0" u="none" strike="noStrike" kern="1200" cap="none" spc="20" normalizeH="0" baseline="0" noProof="0" dirty="0">
                  <a:ln>
                    <a:noFill/>
                  </a:ln>
                  <a:solidFill>
                    <a:prstClr val="black"/>
                  </a:solidFill>
                  <a:effectLst/>
                  <a:uLnTx/>
                  <a:uFillTx/>
                  <a:latin typeface="Arial"/>
                  <a:ea typeface="+mn-ea"/>
                  <a:cs typeface="Arial"/>
                </a:rPr>
                <a:t>CTX </a:t>
              </a:r>
              <a:r>
                <a:rPr kumimoji="0" sz="1000" b="0" i="0" u="none" strike="noStrike" kern="1200" cap="none" spc="13" normalizeH="0" baseline="0" noProof="0" dirty="0">
                  <a:ln>
                    <a:noFill/>
                  </a:ln>
                  <a:solidFill>
                    <a:prstClr val="black"/>
                  </a:solidFill>
                  <a:effectLst/>
                  <a:uLnTx/>
                  <a:uFillTx/>
                  <a:latin typeface="Arial"/>
                  <a:ea typeface="+mn-ea"/>
                  <a:cs typeface="Arial"/>
                </a:rPr>
                <a:t>for</a:t>
              </a:r>
              <a:r>
                <a:rPr kumimoji="0" sz="1000" b="0" i="0" u="none" strike="noStrike" kern="1200" cap="none" spc="-93" normalizeH="0" baseline="0" noProof="0" dirty="0">
                  <a:ln>
                    <a:noFill/>
                  </a:ln>
                  <a:solidFill>
                    <a:prstClr val="black"/>
                  </a:solidFill>
                  <a:effectLst/>
                  <a:uLnTx/>
                  <a:uFillTx/>
                  <a:latin typeface="Arial"/>
                  <a:ea typeface="+mn-ea"/>
                  <a:cs typeface="Arial"/>
                </a:rPr>
                <a:t> </a:t>
              </a:r>
              <a:r>
                <a:rPr kumimoji="0" sz="1000" b="0" i="0" u="none" strike="noStrike" kern="1200" cap="none" spc="27" normalizeH="0" baseline="0" noProof="0" dirty="0">
                  <a:ln>
                    <a:noFill/>
                  </a:ln>
                  <a:solidFill>
                    <a:prstClr val="black"/>
                  </a:solidFill>
                  <a:effectLst/>
                  <a:uLnTx/>
                  <a:uFillTx/>
                  <a:latin typeface="Arial"/>
                  <a:ea typeface="+mn-ea"/>
                  <a:cs typeface="Arial"/>
                </a:rPr>
                <a:t>mBC</a:t>
              </a:r>
              <a:endParaRPr kumimoji="0" sz="10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38" name="object 215">
              <a:extLst>
                <a:ext uri="{FF2B5EF4-FFF2-40B4-BE49-F238E27FC236}">
                  <a16:creationId xmlns:a16="http://schemas.microsoft.com/office/drawing/2014/main" id="{40D05A3F-1C36-46D6-A494-ABC0A0BB80BD}"/>
                </a:ext>
              </a:extLst>
            </p:cNvPr>
            <p:cNvGrpSpPr/>
            <p:nvPr/>
          </p:nvGrpSpPr>
          <p:grpSpPr>
            <a:xfrm>
              <a:off x="3051280" y="2330832"/>
              <a:ext cx="527366" cy="961366"/>
              <a:chOff x="13275050" y="2671987"/>
              <a:chExt cx="527366" cy="961366"/>
            </a:xfrm>
          </p:grpSpPr>
          <p:sp>
            <p:nvSpPr>
              <p:cNvPr id="42" name="object 216">
                <a:extLst>
                  <a:ext uri="{FF2B5EF4-FFF2-40B4-BE49-F238E27FC236}">
                    <a16:creationId xmlns:a16="http://schemas.microsoft.com/office/drawing/2014/main" id="{99D2A26F-B595-4A75-8734-3C270AA428B2}"/>
                  </a:ext>
                </a:extLst>
              </p:cNvPr>
              <p:cNvSpPr/>
              <p:nvPr/>
            </p:nvSpPr>
            <p:spPr>
              <a:xfrm>
                <a:off x="13468515" y="2722130"/>
                <a:ext cx="260350" cy="320675"/>
              </a:xfrm>
              <a:custGeom>
                <a:avLst/>
                <a:gdLst/>
                <a:ahLst/>
                <a:cxnLst/>
                <a:rect l="l" t="t" r="r" b="b"/>
                <a:pathLst>
                  <a:path w="260350" h="320675">
                    <a:moveTo>
                      <a:pt x="0" y="320355"/>
                    </a:moveTo>
                    <a:lnTo>
                      <a:pt x="260289" y="0"/>
                    </a:lnTo>
                  </a:path>
                </a:pathLst>
              </a:custGeom>
              <a:ln w="30009">
                <a:solidFill>
                  <a:srgbClr val="00924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43" name="object 217">
                <a:extLst>
                  <a:ext uri="{FF2B5EF4-FFF2-40B4-BE49-F238E27FC236}">
                    <a16:creationId xmlns:a16="http://schemas.microsoft.com/office/drawing/2014/main" id="{76DDA830-2BF4-4687-BBF7-02634E7A5232}"/>
                  </a:ext>
                </a:extLst>
              </p:cNvPr>
              <p:cNvSpPr/>
              <p:nvPr/>
            </p:nvSpPr>
            <p:spPr>
              <a:xfrm>
                <a:off x="13685681" y="2671987"/>
                <a:ext cx="84455" cy="88900"/>
              </a:xfrm>
              <a:custGeom>
                <a:avLst/>
                <a:gdLst/>
                <a:ahLst/>
                <a:cxnLst/>
                <a:rect l="l" t="t" r="r" b="b"/>
                <a:pathLst>
                  <a:path w="84455" h="88900">
                    <a:moveTo>
                      <a:pt x="83870" y="0"/>
                    </a:moveTo>
                    <a:lnTo>
                      <a:pt x="0" y="32027"/>
                    </a:lnTo>
                    <a:lnTo>
                      <a:pt x="69682" y="88650"/>
                    </a:lnTo>
                    <a:lnTo>
                      <a:pt x="83870" y="0"/>
                    </a:lnTo>
                    <a:close/>
                  </a:path>
                </a:pathLst>
              </a:custGeom>
              <a:solidFill>
                <a:srgbClr val="0092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44" name="object 218">
                <a:extLst>
                  <a:ext uri="{FF2B5EF4-FFF2-40B4-BE49-F238E27FC236}">
                    <a16:creationId xmlns:a16="http://schemas.microsoft.com/office/drawing/2014/main" id="{9F23E262-99D1-4938-8CF2-ECA004522981}"/>
                  </a:ext>
                </a:extLst>
              </p:cNvPr>
              <p:cNvSpPr/>
              <p:nvPr/>
            </p:nvSpPr>
            <p:spPr>
              <a:xfrm>
                <a:off x="13397071" y="2900723"/>
                <a:ext cx="350520" cy="219075"/>
              </a:xfrm>
              <a:custGeom>
                <a:avLst/>
                <a:gdLst/>
                <a:ahLst/>
                <a:cxnLst/>
                <a:rect l="l" t="t" r="r" b="b"/>
                <a:pathLst>
                  <a:path w="350519" h="219075">
                    <a:moveTo>
                      <a:pt x="0" y="218665"/>
                    </a:moveTo>
                    <a:lnTo>
                      <a:pt x="350096" y="0"/>
                    </a:lnTo>
                  </a:path>
                </a:pathLst>
              </a:custGeom>
              <a:ln w="30009">
                <a:solidFill>
                  <a:srgbClr val="00924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45" name="object 219">
                <a:extLst>
                  <a:ext uri="{FF2B5EF4-FFF2-40B4-BE49-F238E27FC236}">
                    <a16:creationId xmlns:a16="http://schemas.microsoft.com/office/drawing/2014/main" id="{EA2BE96A-3FB7-4FEB-81E3-999AAB6D86DE}"/>
                  </a:ext>
                </a:extLst>
              </p:cNvPr>
              <p:cNvSpPr/>
              <p:nvPr/>
            </p:nvSpPr>
            <p:spPr>
              <a:xfrm>
                <a:off x="13712246" y="2866505"/>
                <a:ext cx="90170" cy="79375"/>
              </a:xfrm>
              <a:custGeom>
                <a:avLst/>
                <a:gdLst/>
                <a:ahLst/>
                <a:cxnLst/>
                <a:rect l="l" t="t" r="r" b="b"/>
                <a:pathLst>
                  <a:path w="90169" h="79375">
                    <a:moveTo>
                      <a:pt x="89717" y="0"/>
                    </a:moveTo>
                    <a:lnTo>
                      <a:pt x="0" y="3108"/>
                    </a:lnTo>
                    <a:lnTo>
                      <a:pt x="47561" y="79259"/>
                    </a:lnTo>
                    <a:lnTo>
                      <a:pt x="89717" y="0"/>
                    </a:lnTo>
                    <a:close/>
                  </a:path>
                </a:pathLst>
              </a:custGeom>
              <a:solidFill>
                <a:srgbClr val="0092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46" name="object 220">
                <a:extLst>
                  <a:ext uri="{FF2B5EF4-FFF2-40B4-BE49-F238E27FC236}">
                    <a16:creationId xmlns:a16="http://schemas.microsoft.com/office/drawing/2014/main" id="{1E4801DC-0248-443D-98DA-31665152E1F7}"/>
                  </a:ext>
                </a:extLst>
              </p:cNvPr>
              <p:cNvSpPr/>
              <p:nvPr/>
            </p:nvSpPr>
            <p:spPr>
              <a:xfrm>
                <a:off x="13505670" y="3114108"/>
                <a:ext cx="220345" cy="7620"/>
              </a:xfrm>
              <a:custGeom>
                <a:avLst/>
                <a:gdLst/>
                <a:ahLst/>
                <a:cxnLst/>
                <a:rect l="l" t="t" r="r" b="b"/>
                <a:pathLst>
                  <a:path w="220344" h="7619">
                    <a:moveTo>
                      <a:pt x="-15004" y="3669"/>
                    </a:moveTo>
                    <a:lnTo>
                      <a:pt x="235146" y="3669"/>
                    </a:lnTo>
                  </a:path>
                </a:pathLst>
              </a:custGeom>
              <a:ln w="37349">
                <a:solidFill>
                  <a:srgbClr val="00924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47" name="object 221">
                <a:extLst>
                  <a:ext uri="{FF2B5EF4-FFF2-40B4-BE49-F238E27FC236}">
                    <a16:creationId xmlns:a16="http://schemas.microsoft.com/office/drawing/2014/main" id="{80C8E16D-A506-433C-9F4B-7C5C47F658ED}"/>
                  </a:ext>
                </a:extLst>
              </p:cNvPr>
              <p:cNvSpPr/>
              <p:nvPr/>
            </p:nvSpPr>
            <p:spPr>
              <a:xfrm>
                <a:off x="13711199" y="3069674"/>
                <a:ext cx="79375" cy="90170"/>
              </a:xfrm>
              <a:custGeom>
                <a:avLst/>
                <a:gdLst/>
                <a:ahLst/>
                <a:cxnLst/>
                <a:rect l="l" t="t" r="r" b="b"/>
                <a:pathLst>
                  <a:path w="79375" h="90169">
                    <a:moveTo>
                      <a:pt x="0" y="0"/>
                    </a:moveTo>
                    <a:lnTo>
                      <a:pt x="2985" y="89740"/>
                    </a:lnTo>
                    <a:lnTo>
                      <a:pt x="79189" y="42285"/>
                    </a:lnTo>
                    <a:lnTo>
                      <a:pt x="0" y="0"/>
                    </a:lnTo>
                    <a:close/>
                  </a:path>
                </a:pathLst>
              </a:custGeom>
              <a:solidFill>
                <a:srgbClr val="0092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48" name="object 222">
                <a:extLst>
                  <a:ext uri="{FF2B5EF4-FFF2-40B4-BE49-F238E27FC236}">
                    <a16:creationId xmlns:a16="http://schemas.microsoft.com/office/drawing/2014/main" id="{C8306E1F-6866-4755-A08B-997CF03827E5}"/>
                  </a:ext>
                </a:extLst>
              </p:cNvPr>
              <p:cNvSpPr/>
              <p:nvPr/>
            </p:nvSpPr>
            <p:spPr>
              <a:xfrm>
                <a:off x="13346494" y="3090550"/>
                <a:ext cx="385445" cy="246379"/>
              </a:xfrm>
              <a:custGeom>
                <a:avLst/>
                <a:gdLst/>
                <a:ahLst/>
                <a:cxnLst/>
                <a:rect l="l" t="t" r="r" b="b"/>
                <a:pathLst>
                  <a:path w="385444" h="246379">
                    <a:moveTo>
                      <a:pt x="0" y="0"/>
                    </a:moveTo>
                    <a:lnTo>
                      <a:pt x="384826" y="245959"/>
                    </a:lnTo>
                  </a:path>
                </a:pathLst>
              </a:custGeom>
              <a:ln w="30009">
                <a:solidFill>
                  <a:srgbClr val="00924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49" name="object 223">
                <a:extLst>
                  <a:ext uri="{FF2B5EF4-FFF2-40B4-BE49-F238E27FC236}">
                    <a16:creationId xmlns:a16="http://schemas.microsoft.com/office/drawing/2014/main" id="{3B360937-0E29-40D6-9278-DA1A9940D6A1}"/>
                  </a:ext>
                </a:extLst>
              </p:cNvPr>
              <p:cNvSpPr/>
              <p:nvPr/>
            </p:nvSpPr>
            <p:spPr>
              <a:xfrm>
                <a:off x="13696072" y="3291612"/>
                <a:ext cx="90170" cy="80010"/>
              </a:xfrm>
              <a:custGeom>
                <a:avLst/>
                <a:gdLst/>
                <a:ahLst/>
                <a:cxnLst/>
                <a:rect l="l" t="t" r="r" b="b"/>
                <a:pathLst>
                  <a:path w="90169" h="80010">
                    <a:moveTo>
                      <a:pt x="48352" y="0"/>
                    </a:moveTo>
                    <a:lnTo>
                      <a:pt x="0" y="75656"/>
                    </a:lnTo>
                    <a:lnTo>
                      <a:pt x="89683" y="79691"/>
                    </a:lnTo>
                    <a:lnTo>
                      <a:pt x="48352" y="0"/>
                    </a:lnTo>
                    <a:close/>
                  </a:path>
                </a:pathLst>
              </a:custGeom>
              <a:solidFill>
                <a:srgbClr val="0092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50" name="object 224">
                <a:extLst>
                  <a:ext uri="{FF2B5EF4-FFF2-40B4-BE49-F238E27FC236}">
                    <a16:creationId xmlns:a16="http://schemas.microsoft.com/office/drawing/2014/main" id="{9B6A8A35-FB5B-4A6B-B50B-13B9879CE987}"/>
                  </a:ext>
                </a:extLst>
              </p:cNvPr>
              <p:cNvSpPr/>
              <p:nvPr/>
            </p:nvSpPr>
            <p:spPr>
              <a:xfrm>
                <a:off x="13467870" y="3200481"/>
                <a:ext cx="284480" cy="381000"/>
              </a:xfrm>
              <a:custGeom>
                <a:avLst/>
                <a:gdLst/>
                <a:ahLst/>
                <a:cxnLst/>
                <a:rect l="l" t="t" r="r" b="b"/>
                <a:pathLst>
                  <a:path w="284480" h="381000">
                    <a:moveTo>
                      <a:pt x="0" y="0"/>
                    </a:moveTo>
                    <a:lnTo>
                      <a:pt x="283893" y="380698"/>
                    </a:lnTo>
                  </a:path>
                </a:pathLst>
              </a:custGeom>
              <a:ln w="30009">
                <a:solidFill>
                  <a:srgbClr val="00924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51" name="object 225">
                <a:extLst>
                  <a:ext uri="{FF2B5EF4-FFF2-40B4-BE49-F238E27FC236}">
                    <a16:creationId xmlns:a16="http://schemas.microsoft.com/office/drawing/2014/main" id="{19F155A2-1A8C-4C26-ABAC-23914409D975}"/>
                  </a:ext>
                </a:extLst>
              </p:cNvPr>
              <p:cNvSpPr/>
              <p:nvPr/>
            </p:nvSpPr>
            <p:spPr>
              <a:xfrm>
                <a:off x="13707927" y="3543818"/>
                <a:ext cx="82550" cy="89535"/>
              </a:xfrm>
              <a:custGeom>
                <a:avLst/>
                <a:gdLst/>
                <a:ahLst/>
                <a:cxnLst/>
                <a:rect l="l" t="t" r="r" b="b"/>
                <a:pathLst>
                  <a:path w="82550" h="89535">
                    <a:moveTo>
                      <a:pt x="71973" y="0"/>
                    </a:moveTo>
                    <a:lnTo>
                      <a:pt x="0" y="53674"/>
                    </a:lnTo>
                    <a:lnTo>
                      <a:pt x="82460" y="89155"/>
                    </a:lnTo>
                    <a:lnTo>
                      <a:pt x="71973" y="0"/>
                    </a:lnTo>
                    <a:close/>
                  </a:path>
                </a:pathLst>
              </a:custGeom>
              <a:solidFill>
                <a:srgbClr val="0092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sp>
            <p:nvSpPr>
              <p:cNvPr id="52" name="object 226">
                <a:extLst>
                  <a:ext uri="{FF2B5EF4-FFF2-40B4-BE49-F238E27FC236}">
                    <a16:creationId xmlns:a16="http://schemas.microsoft.com/office/drawing/2014/main" id="{C6F4AB1D-5752-40E8-880E-B49F28F5BE74}"/>
                  </a:ext>
                </a:extLst>
              </p:cNvPr>
              <p:cNvSpPr/>
              <p:nvPr/>
            </p:nvSpPr>
            <p:spPr>
              <a:xfrm>
                <a:off x="13275050" y="2990754"/>
                <a:ext cx="240837" cy="24803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a:ln>
                    <a:noFill/>
                  </a:ln>
                  <a:solidFill>
                    <a:prstClr val="black"/>
                  </a:solidFill>
                  <a:effectLst/>
                  <a:uLnTx/>
                  <a:uFillTx/>
                  <a:latin typeface="Calibri"/>
                  <a:ea typeface="+mn-ea"/>
                  <a:cs typeface="+mn-cs"/>
                </a:endParaRPr>
              </a:p>
            </p:txBody>
          </p:sp>
        </p:grpSp>
        <p:sp>
          <p:nvSpPr>
            <p:cNvPr id="39" name="object 227">
              <a:extLst>
                <a:ext uri="{FF2B5EF4-FFF2-40B4-BE49-F238E27FC236}">
                  <a16:creationId xmlns:a16="http://schemas.microsoft.com/office/drawing/2014/main" id="{2AE8BAA5-5EC7-417B-ACD2-BEBAC0BA92DB}"/>
                </a:ext>
              </a:extLst>
            </p:cNvPr>
            <p:cNvSpPr txBox="1"/>
            <p:nvPr/>
          </p:nvSpPr>
          <p:spPr>
            <a:xfrm>
              <a:off x="3111976" y="2664512"/>
              <a:ext cx="142875" cy="254662"/>
            </a:xfrm>
            <a:prstGeom prst="rect">
              <a:avLst/>
            </a:prstGeom>
          </p:spPr>
          <p:txBody>
            <a:bodyPr vert="horz" wrap="square" lIns="0" tIns="19455" rIns="0" bIns="0" rtlCol="0">
              <a:spAutoFit/>
            </a:bodyPr>
            <a:lstStyle/>
            <a:p>
              <a:pPr marL="0" marR="0" lvl="0" indent="0" algn="l" defTabSz="914400" rtl="0" eaLnBrk="1" fontAlgn="auto" latinLnBrk="0" hangingPunct="1">
                <a:lnSpc>
                  <a:spcPct val="100000"/>
                </a:lnSpc>
                <a:spcBef>
                  <a:spcPts val="152"/>
                </a:spcBef>
                <a:spcAft>
                  <a:spcPts val="0"/>
                </a:spcAft>
                <a:buClrTx/>
                <a:buSzTx/>
                <a:buFontTx/>
                <a:buNone/>
                <a:tabLst/>
                <a:defRPr/>
              </a:pPr>
              <a:r>
                <a:rPr kumimoji="0" sz="1865" b="1" i="0" u="none" strike="noStrike" kern="1200" cap="none" spc="13" normalizeH="0" baseline="0" noProof="0" dirty="0">
                  <a:ln>
                    <a:noFill/>
                  </a:ln>
                  <a:solidFill>
                    <a:prstClr val="black"/>
                  </a:solidFill>
                  <a:effectLst/>
                  <a:uLnTx/>
                  <a:uFillTx/>
                  <a:latin typeface="Arial"/>
                  <a:ea typeface="+mn-ea"/>
                  <a:cs typeface="Arial"/>
                </a:rPr>
                <a:t>A</a:t>
              </a:r>
              <a:endParaRPr kumimoji="0" sz="1865" b="0" i="0" u="none" strike="noStrike" kern="1200" cap="none" spc="0" normalizeH="0" baseline="0" noProof="0" dirty="0">
                <a:ln>
                  <a:noFill/>
                </a:ln>
                <a:solidFill>
                  <a:prstClr val="black"/>
                </a:solidFill>
                <a:effectLst/>
                <a:uLnTx/>
                <a:uFillTx/>
                <a:latin typeface="Arial"/>
                <a:ea typeface="+mn-ea"/>
                <a:cs typeface="Arial"/>
              </a:endParaRPr>
            </a:p>
          </p:txBody>
        </p:sp>
        <p:sp>
          <p:nvSpPr>
            <p:cNvPr id="40" name="object 230">
              <a:extLst>
                <a:ext uri="{FF2B5EF4-FFF2-40B4-BE49-F238E27FC236}">
                  <a16:creationId xmlns:a16="http://schemas.microsoft.com/office/drawing/2014/main" id="{EA07E10B-9B2D-4539-85E3-23C463742199}"/>
                </a:ext>
              </a:extLst>
            </p:cNvPr>
            <p:cNvSpPr/>
            <p:nvPr/>
          </p:nvSpPr>
          <p:spPr>
            <a:xfrm>
              <a:off x="3111964" y="2138075"/>
              <a:ext cx="372110" cy="217804"/>
            </a:xfrm>
            <a:custGeom>
              <a:avLst/>
              <a:gdLst/>
              <a:ahLst/>
              <a:cxnLst/>
              <a:rect l="l" t="t" r="r" b="b"/>
              <a:pathLst>
                <a:path w="372109" h="217805">
                  <a:moveTo>
                    <a:pt x="75920" y="19392"/>
                  </a:moveTo>
                  <a:lnTo>
                    <a:pt x="74180" y="11836"/>
                  </a:lnTo>
                  <a:lnTo>
                    <a:pt x="69456" y="5676"/>
                  </a:lnTo>
                  <a:lnTo>
                    <a:pt x="62433" y="1524"/>
                  </a:lnTo>
                  <a:lnTo>
                    <a:pt x="53848" y="0"/>
                  </a:lnTo>
                  <a:lnTo>
                    <a:pt x="45262" y="1524"/>
                  </a:lnTo>
                  <a:lnTo>
                    <a:pt x="38239" y="5676"/>
                  </a:lnTo>
                  <a:lnTo>
                    <a:pt x="33515" y="11836"/>
                  </a:lnTo>
                  <a:lnTo>
                    <a:pt x="31775" y="19392"/>
                  </a:lnTo>
                  <a:lnTo>
                    <a:pt x="33515" y="26936"/>
                  </a:lnTo>
                  <a:lnTo>
                    <a:pt x="38239" y="33096"/>
                  </a:lnTo>
                  <a:lnTo>
                    <a:pt x="45262" y="37261"/>
                  </a:lnTo>
                  <a:lnTo>
                    <a:pt x="53848" y="38785"/>
                  </a:lnTo>
                  <a:lnTo>
                    <a:pt x="62433" y="37261"/>
                  </a:lnTo>
                  <a:lnTo>
                    <a:pt x="69456" y="33096"/>
                  </a:lnTo>
                  <a:lnTo>
                    <a:pt x="74180" y="26936"/>
                  </a:lnTo>
                  <a:lnTo>
                    <a:pt x="75920" y="19392"/>
                  </a:lnTo>
                  <a:close/>
                </a:path>
                <a:path w="372109" h="217805">
                  <a:moveTo>
                    <a:pt x="164198" y="19392"/>
                  </a:moveTo>
                  <a:lnTo>
                    <a:pt x="162458" y="11836"/>
                  </a:lnTo>
                  <a:lnTo>
                    <a:pt x="157721" y="5676"/>
                  </a:lnTo>
                  <a:lnTo>
                    <a:pt x="150710" y="1524"/>
                  </a:lnTo>
                  <a:lnTo>
                    <a:pt x="142125" y="0"/>
                  </a:lnTo>
                  <a:lnTo>
                    <a:pt x="133527" y="1524"/>
                  </a:lnTo>
                  <a:lnTo>
                    <a:pt x="126517" y="5676"/>
                  </a:lnTo>
                  <a:lnTo>
                    <a:pt x="121793" y="11836"/>
                  </a:lnTo>
                  <a:lnTo>
                    <a:pt x="120053" y="19392"/>
                  </a:lnTo>
                  <a:lnTo>
                    <a:pt x="121793" y="26936"/>
                  </a:lnTo>
                  <a:lnTo>
                    <a:pt x="126517" y="33096"/>
                  </a:lnTo>
                  <a:lnTo>
                    <a:pt x="133527" y="37261"/>
                  </a:lnTo>
                  <a:lnTo>
                    <a:pt x="142125" y="38785"/>
                  </a:lnTo>
                  <a:lnTo>
                    <a:pt x="150710" y="37261"/>
                  </a:lnTo>
                  <a:lnTo>
                    <a:pt x="157721" y="33096"/>
                  </a:lnTo>
                  <a:lnTo>
                    <a:pt x="162458" y="26936"/>
                  </a:lnTo>
                  <a:lnTo>
                    <a:pt x="164198" y="19392"/>
                  </a:lnTo>
                  <a:close/>
                </a:path>
                <a:path w="372109" h="217805">
                  <a:moveTo>
                    <a:pt x="252463" y="19392"/>
                  </a:moveTo>
                  <a:lnTo>
                    <a:pt x="250736" y="11836"/>
                  </a:lnTo>
                  <a:lnTo>
                    <a:pt x="245999" y="5676"/>
                  </a:lnTo>
                  <a:lnTo>
                    <a:pt x="238988" y="1524"/>
                  </a:lnTo>
                  <a:lnTo>
                    <a:pt x="230403" y="0"/>
                  </a:lnTo>
                  <a:lnTo>
                    <a:pt x="221805" y="1524"/>
                  </a:lnTo>
                  <a:lnTo>
                    <a:pt x="214795" y="5676"/>
                  </a:lnTo>
                  <a:lnTo>
                    <a:pt x="210070" y="11836"/>
                  </a:lnTo>
                  <a:lnTo>
                    <a:pt x="208330" y="19392"/>
                  </a:lnTo>
                  <a:lnTo>
                    <a:pt x="210070" y="26936"/>
                  </a:lnTo>
                  <a:lnTo>
                    <a:pt x="214795" y="33096"/>
                  </a:lnTo>
                  <a:lnTo>
                    <a:pt x="221805" y="37261"/>
                  </a:lnTo>
                  <a:lnTo>
                    <a:pt x="230403" y="38785"/>
                  </a:lnTo>
                  <a:lnTo>
                    <a:pt x="238988" y="37261"/>
                  </a:lnTo>
                  <a:lnTo>
                    <a:pt x="245999" y="33096"/>
                  </a:lnTo>
                  <a:lnTo>
                    <a:pt x="250736" y="26936"/>
                  </a:lnTo>
                  <a:lnTo>
                    <a:pt x="252463" y="19392"/>
                  </a:lnTo>
                  <a:close/>
                </a:path>
                <a:path w="372109" h="217805">
                  <a:moveTo>
                    <a:pt x="340741" y="19392"/>
                  </a:moveTo>
                  <a:lnTo>
                    <a:pt x="339001" y="11836"/>
                  </a:lnTo>
                  <a:lnTo>
                    <a:pt x="334276" y="5676"/>
                  </a:lnTo>
                  <a:lnTo>
                    <a:pt x="327266" y="1524"/>
                  </a:lnTo>
                  <a:lnTo>
                    <a:pt x="318668" y="0"/>
                  </a:lnTo>
                  <a:lnTo>
                    <a:pt x="310083" y="1524"/>
                  </a:lnTo>
                  <a:lnTo>
                    <a:pt x="303072" y="5676"/>
                  </a:lnTo>
                  <a:lnTo>
                    <a:pt x="298348" y="11836"/>
                  </a:lnTo>
                  <a:lnTo>
                    <a:pt x="296608" y="19392"/>
                  </a:lnTo>
                  <a:lnTo>
                    <a:pt x="298348" y="26936"/>
                  </a:lnTo>
                  <a:lnTo>
                    <a:pt x="303072" y="33096"/>
                  </a:lnTo>
                  <a:lnTo>
                    <a:pt x="310083" y="37261"/>
                  </a:lnTo>
                  <a:lnTo>
                    <a:pt x="318668" y="38785"/>
                  </a:lnTo>
                  <a:lnTo>
                    <a:pt x="327266" y="37261"/>
                  </a:lnTo>
                  <a:lnTo>
                    <a:pt x="334276" y="33096"/>
                  </a:lnTo>
                  <a:lnTo>
                    <a:pt x="339001" y="26936"/>
                  </a:lnTo>
                  <a:lnTo>
                    <a:pt x="340741" y="19392"/>
                  </a:lnTo>
                  <a:close/>
                </a:path>
                <a:path w="372109" h="217805">
                  <a:moveTo>
                    <a:pt x="372071" y="118300"/>
                  </a:moveTo>
                  <a:lnTo>
                    <a:pt x="357073" y="57785"/>
                  </a:lnTo>
                  <a:lnTo>
                    <a:pt x="336334" y="45377"/>
                  </a:lnTo>
                  <a:lnTo>
                    <a:pt x="330593" y="43827"/>
                  </a:lnTo>
                  <a:lnTo>
                    <a:pt x="324853" y="42659"/>
                  </a:lnTo>
                  <a:lnTo>
                    <a:pt x="312496" y="42659"/>
                  </a:lnTo>
                  <a:lnTo>
                    <a:pt x="306311" y="43434"/>
                  </a:lnTo>
                  <a:lnTo>
                    <a:pt x="301028" y="45377"/>
                  </a:lnTo>
                  <a:lnTo>
                    <a:pt x="294398" y="47320"/>
                  </a:lnTo>
                  <a:lnTo>
                    <a:pt x="274535" y="80683"/>
                  </a:lnTo>
                  <a:lnTo>
                    <a:pt x="268808" y="57785"/>
                  </a:lnTo>
                  <a:lnTo>
                    <a:pt x="248056" y="45377"/>
                  </a:lnTo>
                  <a:lnTo>
                    <a:pt x="242316" y="43827"/>
                  </a:lnTo>
                  <a:lnTo>
                    <a:pt x="236575" y="42659"/>
                  </a:lnTo>
                  <a:lnTo>
                    <a:pt x="224231" y="42659"/>
                  </a:lnTo>
                  <a:lnTo>
                    <a:pt x="218046" y="43434"/>
                  </a:lnTo>
                  <a:lnTo>
                    <a:pt x="212737" y="45377"/>
                  </a:lnTo>
                  <a:lnTo>
                    <a:pt x="206133" y="47320"/>
                  </a:lnTo>
                  <a:lnTo>
                    <a:pt x="186258" y="80289"/>
                  </a:lnTo>
                  <a:lnTo>
                    <a:pt x="186258" y="80683"/>
                  </a:lnTo>
                  <a:lnTo>
                    <a:pt x="180517" y="57785"/>
                  </a:lnTo>
                  <a:lnTo>
                    <a:pt x="159778" y="45377"/>
                  </a:lnTo>
                  <a:lnTo>
                    <a:pt x="154038" y="43827"/>
                  </a:lnTo>
                  <a:lnTo>
                    <a:pt x="148310" y="42659"/>
                  </a:lnTo>
                  <a:lnTo>
                    <a:pt x="135953" y="42659"/>
                  </a:lnTo>
                  <a:lnTo>
                    <a:pt x="129768" y="43434"/>
                  </a:lnTo>
                  <a:lnTo>
                    <a:pt x="124472" y="45377"/>
                  </a:lnTo>
                  <a:lnTo>
                    <a:pt x="117843" y="47320"/>
                  </a:lnTo>
                  <a:lnTo>
                    <a:pt x="97980" y="80289"/>
                  </a:lnTo>
                  <a:lnTo>
                    <a:pt x="92240" y="57785"/>
                  </a:lnTo>
                  <a:lnTo>
                    <a:pt x="71501" y="45377"/>
                  </a:lnTo>
                  <a:lnTo>
                    <a:pt x="65773" y="43827"/>
                  </a:lnTo>
                  <a:lnTo>
                    <a:pt x="60020" y="42659"/>
                  </a:lnTo>
                  <a:lnTo>
                    <a:pt x="47663" y="42659"/>
                  </a:lnTo>
                  <a:lnTo>
                    <a:pt x="41490" y="43434"/>
                  </a:lnTo>
                  <a:lnTo>
                    <a:pt x="36195" y="45377"/>
                  </a:lnTo>
                  <a:lnTo>
                    <a:pt x="29565" y="47320"/>
                  </a:lnTo>
                  <a:lnTo>
                    <a:pt x="1320" y="114033"/>
                  </a:lnTo>
                  <a:lnTo>
                    <a:pt x="0" y="118300"/>
                  </a:lnTo>
                  <a:lnTo>
                    <a:pt x="3086" y="122961"/>
                  </a:lnTo>
                  <a:lnTo>
                    <a:pt x="8382" y="123736"/>
                  </a:lnTo>
                  <a:lnTo>
                    <a:pt x="13677" y="123736"/>
                  </a:lnTo>
                  <a:lnTo>
                    <a:pt x="17208" y="121412"/>
                  </a:lnTo>
                  <a:lnTo>
                    <a:pt x="18542" y="117525"/>
                  </a:lnTo>
                  <a:lnTo>
                    <a:pt x="31775" y="65938"/>
                  </a:lnTo>
                  <a:lnTo>
                    <a:pt x="31775" y="93472"/>
                  </a:lnTo>
                  <a:lnTo>
                    <a:pt x="18542" y="151282"/>
                  </a:lnTo>
                  <a:lnTo>
                    <a:pt x="31775" y="151282"/>
                  </a:lnTo>
                  <a:lnTo>
                    <a:pt x="31775" y="217220"/>
                  </a:lnTo>
                  <a:lnTo>
                    <a:pt x="49441" y="217220"/>
                  </a:lnTo>
                  <a:lnTo>
                    <a:pt x="49441" y="151282"/>
                  </a:lnTo>
                  <a:lnTo>
                    <a:pt x="58254" y="151282"/>
                  </a:lnTo>
                  <a:lnTo>
                    <a:pt x="58254" y="217220"/>
                  </a:lnTo>
                  <a:lnTo>
                    <a:pt x="75920" y="217220"/>
                  </a:lnTo>
                  <a:lnTo>
                    <a:pt x="75920" y="151282"/>
                  </a:lnTo>
                  <a:lnTo>
                    <a:pt x="89154" y="151282"/>
                  </a:lnTo>
                  <a:lnTo>
                    <a:pt x="75920" y="93472"/>
                  </a:lnTo>
                  <a:lnTo>
                    <a:pt x="75920" y="65938"/>
                  </a:lnTo>
                  <a:lnTo>
                    <a:pt x="90043" y="121412"/>
                  </a:lnTo>
                  <a:lnTo>
                    <a:pt x="93573" y="124117"/>
                  </a:lnTo>
                  <a:lnTo>
                    <a:pt x="101523" y="124117"/>
                  </a:lnTo>
                  <a:lnTo>
                    <a:pt x="105041" y="121793"/>
                  </a:lnTo>
                  <a:lnTo>
                    <a:pt x="105930" y="117919"/>
                  </a:lnTo>
                  <a:lnTo>
                    <a:pt x="120053" y="65938"/>
                  </a:lnTo>
                  <a:lnTo>
                    <a:pt x="120053" y="217220"/>
                  </a:lnTo>
                  <a:lnTo>
                    <a:pt x="137706" y="217220"/>
                  </a:lnTo>
                  <a:lnTo>
                    <a:pt x="137706" y="128003"/>
                  </a:lnTo>
                  <a:lnTo>
                    <a:pt x="146532" y="128003"/>
                  </a:lnTo>
                  <a:lnTo>
                    <a:pt x="146532" y="217220"/>
                  </a:lnTo>
                  <a:lnTo>
                    <a:pt x="164198" y="217220"/>
                  </a:lnTo>
                  <a:lnTo>
                    <a:pt x="164198" y="65938"/>
                  </a:lnTo>
                  <a:lnTo>
                    <a:pt x="178320" y="121412"/>
                  </a:lnTo>
                  <a:lnTo>
                    <a:pt x="181851" y="124117"/>
                  </a:lnTo>
                  <a:lnTo>
                    <a:pt x="190233" y="124117"/>
                  </a:lnTo>
                  <a:lnTo>
                    <a:pt x="193763" y="121793"/>
                  </a:lnTo>
                  <a:lnTo>
                    <a:pt x="194652" y="117919"/>
                  </a:lnTo>
                  <a:lnTo>
                    <a:pt x="208330" y="65938"/>
                  </a:lnTo>
                  <a:lnTo>
                    <a:pt x="208330" y="93865"/>
                  </a:lnTo>
                  <a:lnTo>
                    <a:pt x="195084" y="151282"/>
                  </a:lnTo>
                  <a:lnTo>
                    <a:pt x="208330" y="151282"/>
                  </a:lnTo>
                  <a:lnTo>
                    <a:pt x="208330" y="217220"/>
                  </a:lnTo>
                  <a:lnTo>
                    <a:pt x="225983" y="217220"/>
                  </a:lnTo>
                  <a:lnTo>
                    <a:pt x="225983" y="151282"/>
                  </a:lnTo>
                  <a:lnTo>
                    <a:pt x="234810" y="151282"/>
                  </a:lnTo>
                  <a:lnTo>
                    <a:pt x="234810" y="217220"/>
                  </a:lnTo>
                  <a:lnTo>
                    <a:pt x="252476" y="217220"/>
                  </a:lnTo>
                  <a:lnTo>
                    <a:pt x="252476" y="151282"/>
                  </a:lnTo>
                  <a:lnTo>
                    <a:pt x="265709" y="151282"/>
                  </a:lnTo>
                  <a:lnTo>
                    <a:pt x="252476" y="93091"/>
                  </a:lnTo>
                  <a:lnTo>
                    <a:pt x="252476" y="65938"/>
                  </a:lnTo>
                  <a:lnTo>
                    <a:pt x="266585" y="121412"/>
                  </a:lnTo>
                  <a:lnTo>
                    <a:pt x="270129" y="124117"/>
                  </a:lnTo>
                  <a:lnTo>
                    <a:pt x="278498" y="124117"/>
                  </a:lnTo>
                  <a:lnTo>
                    <a:pt x="282041" y="121793"/>
                  </a:lnTo>
                  <a:lnTo>
                    <a:pt x="283362" y="117919"/>
                  </a:lnTo>
                  <a:lnTo>
                    <a:pt x="296608" y="65938"/>
                  </a:lnTo>
                  <a:lnTo>
                    <a:pt x="296608" y="217220"/>
                  </a:lnTo>
                  <a:lnTo>
                    <a:pt x="314261" y="217220"/>
                  </a:lnTo>
                  <a:lnTo>
                    <a:pt x="314261" y="128003"/>
                  </a:lnTo>
                  <a:lnTo>
                    <a:pt x="323088" y="128003"/>
                  </a:lnTo>
                  <a:lnTo>
                    <a:pt x="323088" y="217220"/>
                  </a:lnTo>
                  <a:lnTo>
                    <a:pt x="340741" y="217220"/>
                  </a:lnTo>
                  <a:lnTo>
                    <a:pt x="340741" y="65938"/>
                  </a:lnTo>
                  <a:lnTo>
                    <a:pt x="354863" y="121412"/>
                  </a:lnTo>
                  <a:lnTo>
                    <a:pt x="358394" y="124117"/>
                  </a:lnTo>
                  <a:lnTo>
                    <a:pt x="365010" y="124117"/>
                  </a:lnTo>
                  <a:lnTo>
                    <a:pt x="369874" y="122186"/>
                  </a:lnTo>
                  <a:lnTo>
                    <a:pt x="372071" y="118300"/>
                  </a:lnTo>
                  <a:close/>
                </a:path>
              </a:pathLst>
            </a:custGeom>
            <a:solidFill>
              <a:srgbClr val="0092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9"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object 232">
              <a:extLst>
                <a:ext uri="{FF2B5EF4-FFF2-40B4-BE49-F238E27FC236}">
                  <a16:creationId xmlns:a16="http://schemas.microsoft.com/office/drawing/2014/main" id="{B72E7C80-E131-433B-9003-D53516D184B0}"/>
                </a:ext>
              </a:extLst>
            </p:cNvPr>
            <p:cNvSpPr txBox="1"/>
            <p:nvPr/>
          </p:nvSpPr>
          <p:spPr>
            <a:xfrm>
              <a:off x="3031377" y="1840372"/>
              <a:ext cx="1192287" cy="229914"/>
            </a:xfrm>
            <a:prstGeom prst="rect">
              <a:avLst/>
            </a:prstGeom>
          </p:spPr>
          <p:txBody>
            <a:bodyPr vert="horz" wrap="square" lIns="0" tIns="44832" rIns="0" bIns="0" rtlCol="0">
              <a:spAutoFit/>
            </a:bodyPr>
            <a:lstStyle/>
            <a:p>
              <a:pPr marL="0" marR="40602" lvl="0" indent="0" algn="ctr" defTabSz="914400" rtl="0" eaLnBrk="1" fontAlgn="auto" latinLnBrk="0" hangingPunct="1">
                <a:lnSpc>
                  <a:spcPct val="75800"/>
                </a:lnSpc>
                <a:spcBef>
                  <a:spcPts val="353"/>
                </a:spcBef>
                <a:spcAft>
                  <a:spcPts val="0"/>
                </a:spcAft>
                <a:buClrTx/>
                <a:buSzTx/>
                <a:buFontTx/>
                <a:buNone/>
                <a:tabLst>
                  <a:tab pos="5305249" algn="l"/>
                </a:tabLst>
                <a:defRPr/>
              </a:pPr>
              <a:r>
                <a:rPr kumimoji="0" sz="900" b="0" i="0" u="none" strike="noStrike" kern="1200" cap="none" spc="0" normalizeH="0" baseline="0" noProof="0" dirty="0">
                  <a:ln>
                    <a:noFill/>
                  </a:ln>
                  <a:solidFill>
                    <a:prstClr val="black"/>
                  </a:solidFill>
                  <a:effectLst/>
                  <a:uLnTx/>
                  <a:uFillTx/>
                  <a:latin typeface="Arial"/>
                  <a:ea typeface="+mn-ea"/>
                  <a:cs typeface="Arial"/>
                </a:rPr>
                <a:t>Allocation to </a:t>
              </a:r>
              <a:r>
                <a:rPr kumimoji="0" sz="900" b="0" i="0" u="none" strike="noStrike" kern="1200" cap="none" spc="-9" normalizeH="0" baseline="0" noProof="0" dirty="0">
                  <a:ln>
                    <a:noFill/>
                  </a:ln>
                  <a:solidFill>
                    <a:prstClr val="black"/>
                  </a:solidFill>
                  <a:effectLst/>
                  <a:uLnTx/>
                  <a:uFillTx/>
                  <a:latin typeface="Arial"/>
                  <a:ea typeface="+mn-ea"/>
                  <a:cs typeface="Arial"/>
                </a:rPr>
                <a:t>ope</a:t>
              </a:r>
              <a:r>
                <a:rPr kumimoji="0" lang="en-US" sz="900" b="0" i="0" u="none" strike="noStrike" kern="1200" cap="none" spc="-9" normalizeH="0" baseline="0" noProof="0" dirty="0">
                  <a:ln>
                    <a:noFill/>
                  </a:ln>
                  <a:solidFill>
                    <a:prstClr val="black"/>
                  </a:solidFill>
                  <a:effectLst/>
                  <a:uLnTx/>
                  <a:uFillTx/>
                  <a:latin typeface="Arial"/>
                  <a:ea typeface="+mn-ea"/>
                  <a:cs typeface="Arial"/>
                </a:rPr>
                <a:t>n </a:t>
              </a:r>
              <a:r>
                <a:rPr kumimoji="0" sz="900" b="0" i="0" u="none" strike="noStrike" kern="1200" cap="none" spc="0" normalizeH="0" baseline="0" noProof="0" dirty="0">
                  <a:ln>
                    <a:noFill/>
                  </a:ln>
                  <a:solidFill>
                    <a:prstClr val="black"/>
                  </a:solidFill>
                  <a:effectLst/>
                  <a:uLnTx/>
                  <a:uFillTx/>
                  <a:latin typeface="Arial"/>
                  <a:ea typeface="+mn-ea"/>
                  <a:cs typeface="Arial"/>
                </a:rPr>
                <a:t>modules</a:t>
              </a:r>
              <a:r>
                <a:rPr kumimoji="0" sz="900" b="0" i="0" u="none" strike="noStrike" kern="1200" cap="none" spc="-87" normalizeH="0" baseline="0" noProof="0" dirty="0">
                  <a:ln>
                    <a:noFill/>
                  </a:ln>
                  <a:solidFill>
                    <a:prstClr val="black"/>
                  </a:solidFill>
                  <a:effectLst/>
                  <a:uLnTx/>
                  <a:uFillTx/>
                  <a:latin typeface="Arial"/>
                  <a:ea typeface="+mn-ea"/>
                  <a:cs typeface="Arial"/>
                </a:rPr>
                <a:t> </a:t>
              </a:r>
              <a:r>
                <a:rPr kumimoji="0" sz="900" b="0" i="0" u="none" strike="noStrike" kern="1200" cap="none" spc="0" normalizeH="0" baseline="0" noProof="0" dirty="0">
                  <a:ln>
                    <a:noFill/>
                  </a:ln>
                  <a:solidFill>
                    <a:prstClr val="black"/>
                  </a:solidFill>
                  <a:effectLst/>
                  <a:uLnTx/>
                  <a:uFillTx/>
                  <a:latin typeface="Arial"/>
                  <a:ea typeface="+mn-ea"/>
                  <a:cs typeface="Arial"/>
                </a:rPr>
                <a:t>(dependent</a:t>
              </a:r>
              <a:r>
                <a:rPr kumimoji="0" lang="en-US" sz="900" b="0" i="0" u="none" strike="noStrike" kern="1200" cap="none" spc="0" normalizeH="0" baseline="0" noProof="0" dirty="0">
                  <a:ln>
                    <a:noFill/>
                  </a:ln>
                  <a:solidFill>
                    <a:prstClr val="black"/>
                  </a:solidFill>
                  <a:effectLst/>
                  <a:uLnTx/>
                  <a:uFillTx/>
                  <a:latin typeface="Arial"/>
                  <a:ea typeface="+mn-ea"/>
                  <a:cs typeface="Arial"/>
                </a:rPr>
                <a:t> </a:t>
              </a:r>
              <a:r>
                <a:rPr kumimoji="0" sz="900" b="0" i="0" u="none" strike="noStrike" kern="1200" cap="none" spc="0" normalizeH="0" baseline="0" noProof="0" dirty="0">
                  <a:ln>
                    <a:noFill/>
                  </a:ln>
                  <a:solidFill>
                    <a:prstClr val="black"/>
                  </a:solidFill>
                  <a:effectLst/>
                  <a:uLnTx/>
                  <a:uFillTx/>
                  <a:latin typeface="Arial"/>
                  <a:ea typeface="+mn-ea"/>
                  <a:cs typeface="Arial"/>
                </a:rPr>
                <a:t>on </a:t>
              </a:r>
              <a:r>
                <a:rPr kumimoji="0" sz="900" b="0" i="0" u="none" strike="noStrike" kern="1200" cap="none" spc="-7" normalizeH="0" baseline="0" noProof="0" dirty="0">
                  <a:ln>
                    <a:noFill/>
                  </a:ln>
                  <a:solidFill>
                    <a:prstClr val="black"/>
                  </a:solidFill>
                  <a:effectLst/>
                  <a:uLnTx/>
                  <a:uFillTx/>
                  <a:latin typeface="Arial"/>
                  <a:ea typeface="+mn-ea"/>
                  <a:cs typeface="Arial"/>
                </a:rPr>
                <a:t>available</a:t>
              </a:r>
              <a:r>
                <a:rPr kumimoji="0" sz="900" b="0" i="0" u="none" strike="noStrike" kern="1200" cap="none" spc="-87" normalizeH="0" baseline="0" noProof="0" dirty="0">
                  <a:ln>
                    <a:noFill/>
                  </a:ln>
                  <a:solidFill>
                    <a:prstClr val="black"/>
                  </a:solidFill>
                  <a:effectLst/>
                  <a:uLnTx/>
                  <a:uFillTx/>
                  <a:latin typeface="Arial"/>
                  <a:ea typeface="+mn-ea"/>
                  <a:cs typeface="Arial"/>
                </a:rPr>
                <a:t> </a:t>
              </a:r>
              <a:r>
                <a:rPr kumimoji="0" lang="en-US" sz="900" b="0" i="0" u="none" strike="noStrike" kern="1200" cap="none" spc="-87" normalizeH="0" baseline="0" noProof="0" dirty="0">
                  <a:ln>
                    <a:noFill/>
                  </a:ln>
                  <a:solidFill>
                    <a:prstClr val="black"/>
                  </a:solidFill>
                  <a:effectLst/>
                  <a:uLnTx/>
                  <a:uFillTx/>
                  <a:latin typeface="Arial"/>
                  <a:ea typeface="+mn-ea"/>
                  <a:cs typeface="Arial"/>
                </a:rPr>
                <a:t> </a:t>
              </a:r>
              <a:r>
                <a:rPr kumimoji="0" sz="900" b="0" i="0" u="none" strike="noStrike" kern="1200" cap="none" spc="-7" normalizeH="0" baseline="0" noProof="0" dirty="0">
                  <a:ln>
                    <a:noFill/>
                  </a:ln>
                  <a:solidFill>
                    <a:prstClr val="black"/>
                  </a:solidFill>
                  <a:effectLst/>
                  <a:uLnTx/>
                  <a:uFillTx/>
                  <a:latin typeface="Arial"/>
                  <a:ea typeface="+mn-ea"/>
                  <a:cs typeface="Arial"/>
                </a:rPr>
                <a:t>RP2D)</a:t>
              </a:r>
              <a:endParaRPr kumimoji="0" sz="900" b="0" i="0" u="none" strike="noStrike" kern="1200" cap="none" spc="0" normalizeH="0" baseline="0" noProof="0" dirty="0">
                <a:ln>
                  <a:noFill/>
                </a:ln>
                <a:solidFill>
                  <a:prstClr val="black"/>
                </a:solidFill>
                <a:effectLst/>
                <a:uLnTx/>
                <a:uFillTx/>
                <a:latin typeface="Arial"/>
                <a:ea typeface="+mn-ea"/>
                <a:cs typeface="Arial"/>
              </a:endParaRPr>
            </a:p>
          </p:txBody>
        </p:sp>
      </p:grpSp>
      <p:sp>
        <p:nvSpPr>
          <p:cNvPr id="53" name="TextBox 52">
            <a:extLst>
              <a:ext uri="{FF2B5EF4-FFF2-40B4-BE49-F238E27FC236}">
                <a16:creationId xmlns:a16="http://schemas.microsoft.com/office/drawing/2014/main" id="{322D7A94-F7F9-44E7-8C31-4185887307D3}"/>
              </a:ext>
            </a:extLst>
          </p:cNvPr>
          <p:cNvSpPr txBox="1"/>
          <p:nvPr/>
        </p:nvSpPr>
        <p:spPr>
          <a:xfrm>
            <a:off x="2895750" y="6511855"/>
            <a:ext cx="6422349" cy="2974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prstClr val="black"/>
                </a:solidFill>
                <a:effectLst/>
                <a:uLnTx/>
                <a:uFillTx/>
                <a:latin typeface="Calibri"/>
                <a:ea typeface="+mn-ea"/>
                <a:cs typeface="+mn-cs"/>
              </a:rPr>
              <a:t>Clinicaltrials.gov Identifier: NCT04556773</a:t>
            </a:r>
          </a:p>
        </p:txBody>
      </p:sp>
    </p:spTree>
    <p:extLst>
      <p:ext uri="{BB962C8B-B14F-4D97-AF65-F5344CB8AC3E}">
        <p14:creationId xmlns:p14="http://schemas.microsoft.com/office/powerpoint/2010/main" val="134252928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7" name="Rectangle 56">
            <a:extLst>
              <a:ext uri="{FF2B5EF4-FFF2-40B4-BE49-F238E27FC236}">
                <a16:creationId xmlns:a16="http://schemas.microsoft.com/office/drawing/2014/main" id="{8B133CD1-7C20-4023-B377-5101FE9AAD6D}"/>
              </a:ext>
            </a:extLst>
          </p:cNvPr>
          <p:cNvSpPr/>
          <p:nvPr/>
        </p:nvSpPr>
        <p:spPr bwMode="auto">
          <a:xfrm>
            <a:off x="7221478" y="2416098"/>
            <a:ext cx="163689" cy="82008"/>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92D8A23D-FE4E-EBBE-AE0C-F70F295EC336}"/>
              </a:ext>
            </a:extLst>
          </p:cNvPr>
          <p:cNvSpPr/>
          <p:nvPr/>
        </p:nvSpPr>
        <p:spPr bwMode="auto">
          <a:xfrm>
            <a:off x="7406543" y="2512923"/>
            <a:ext cx="163689" cy="182299"/>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7A21A2D6-AF22-3D46-6BED-87850468DE53}"/>
              </a:ext>
            </a:extLst>
          </p:cNvPr>
          <p:cNvSpPr/>
          <p:nvPr/>
        </p:nvSpPr>
        <p:spPr bwMode="auto">
          <a:xfrm>
            <a:off x="6851348" y="2048347"/>
            <a:ext cx="163689" cy="448258"/>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8456F43C-8FD2-8B02-BA8C-A65AB0702B6E}"/>
              </a:ext>
            </a:extLst>
          </p:cNvPr>
          <p:cNvSpPr/>
          <p:nvPr/>
        </p:nvSpPr>
        <p:spPr bwMode="auto">
          <a:xfrm>
            <a:off x="7591608" y="2512923"/>
            <a:ext cx="163689" cy="306600"/>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3C35224C-789B-B752-E618-E4DCE9866294}"/>
              </a:ext>
            </a:extLst>
          </p:cNvPr>
          <p:cNvSpPr/>
          <p:nvPr/>
        </p:nvSpPr>
        <p:spPr bwMode="auto">
          <a:xfrm>
            <a:off x="7776673" y="2512922"/>
            <a:ext cx="163689" cy="324927"/>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C21D017B-A12E-B4D1-7575-281BA8A48648}"/>
              </a:ext>
            </a:extLst>
          </p:cNvPr>
          <p:cNvSpPr/>
          <p:nvPr/>
        </p:nvSpPr>
        <p:spPr bwMode="auto">
          <a:xfrm>
            <a:off x="7961738" y="2512923"/>
            <a:ext cx="163689" cy="324928"/>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FC6D3F11-8315-B76F-C657-CF39968B3F55}"/>
              </a:ext>
            </a:extLst>
          </p:cNvPr>
          <p:cNvSpPr/>
          <p:nvPr/>
        </p:nvSpPr>
        <p:spPr bwMode="auto">
          <a:xfrm>
            <a:off x="8146803" y="2512923"/>
            <a:ext cx="163689" cy="333905"/>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44" name="Rectangle 31743">
            <a:extLst>
              <a:ext uri="{FF2B5EF4-FFF2-40B4-BE49-F238E27FC236}">
                <a16:creationId xmlns:a16="http://schemas.microsoft.com/office/drawing/2014/main" id="{6229F60E-96D5-49CE-0360-703298AD3CC6}"/>
              </a:ext>
            </a:extLst>
          </p:cNvPr>
          <p:cNvSpPr/>
          <p:nvPr/>
        </p:nvSpPr>
        <p:spPr bwMode="auto">
          <a:xfrm>
            <a:off x="8516933" y="2512923"/>
            <a:ext cx="163689" cy="548842"/>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45" name="Rectangle 31744">
            <a:extLst>
              <a:ext uri="{FF2B5EF4-FFF2-40B4-BE49-F238E27FC236}">
                <a16:creationId xmlns:a16="http://schemas.microsoft.com/office/drawing/2014/main" id="{D19AB351-8B01-AA7D-F76D-BFAFD53675EB}"/>
              </a:ext>
            </a:extLst>
          </p:cNvPr>
          <p:cNvSpPr/>
          <p:nvPr/>
        </p:nvSpPr>
        <p:spPr bwMode="auto">
          <a:xfrm>
            <a:off x="8701998" y="2512923"/>
            <a:ext cx="163689" cy="722080"/>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47" name="Rectangle 31746">
            <a:extLst>
              <a:ext uri="{FF2B5EF4-FFF2-40B4-BE49-F238E27FC236}">
                <a16:creationId xmlns:a16="http://schemas.microsoft.com/office/drawing/2014/main" id="{E153E640-731D-6742-A886-F9D246E72C13}"/>
              </a:ext>
            </a:extLst>
          </p:cNvPr>
          <p:cNvSpPr/>
          <p:nvPr/>
        </p:nvSpPr>
        <p:spPr bwMode="auto">
          <a:xfrm>
            <a:off x="8887063" y="2512923"/>
            <a:ext cx="163689" cy="82400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48" name="Rectangle 31747">
            <a:extLst>
              <a:ext uri="{FF2B5EF4-FFF2-40B4-BE49-F238E27FC236}">
                <a16:creationId xmlns:a16="http://schemas.microsoft.com/office/drawing/2014/main" id="{D08C7020-9999-FC4E-11C1-28E77A6482B7}"/>
              </a:ext>
            </a:extLst>
          </p:cNvPr>
          <p:cNvSpPr/>
          <p:nvPr/>
        </p:nvSpPr>
        <p:spPr bwMode="auto">
          <a:xfrm>
            <a:off x="9072128" y="2512923"/>
            <a:ext cx="163689" cy="82400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49" name="Rectangle 31748">
            <a:extLst>
              <a:ext uri="{FF2B5EF4-FFF2-40B4-BE49-F238E27FC236}">
                <a16:creationId xmlns:a16="http://schemas.microsoft.com/office/drawing/2014/main" id="{E221243F-F0D2-8B2A-E6E6-662FF27A6EA2}"/>
              </a:ext>
            </a:extLst>
          </p:cNvPr>
          <p:cNvSpPr/>
          <p:nvPr/>
        </p:nvSpPr>
        <p:spPr bwMode="auto">
          <a:xfrm>
            <a:off x="9257193" y="2512923"/>
            <a:ext cx="163689" cy="871627"/>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0" name="Rectangle 31749">
            <a:extLst>
              <a:ext uri="{FF2B5EF4-FFF2-40B4-BE49-F238E27FC236}">
                <a16:creationId xmlns:a16="http://schemas.microsoft.com/office/drawing/2014/main" id="{EB727CF0-FF27-1967-D101-8DF047EBED45}"/>
              </a:ext>
            </a:extLst>
          </p:cNvPr>
          <p:cNvSpPr/>
          <p:nvPr/>
        </p:nvSpPr>
        <p:spPr bwMode="auto">
          <a:xfrm>
            <a:off x="9442258" y="2512923"/>
            <a:ext cx="163689" cy="93830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1" name="Rectangle 31750">
            <a:extLst>
              <a:ext uri="{FF2B5EF4-FFF2-40B4-BE49-F238E27FC236}">
                <a16:creationId xmlns:a16="http://schemas.microsoft.com/office/drawing/2014/main" id="{AD8F857E-F378-CD19-DDC8-3FDFB6F98C69}"/>
              </a:ext>
            </a:extLst>
          </p:cNvPr>
          <p:cNvSpPr/>
          <p:nvPr/>
        </p:nvSpPr>
        <p:spPr bwMode="auto">
          <a:xfrm>
            <a:off x="9627323" y="2512922"/>
            <a:ext cx="163689" cy="1038390"/>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2" name="Rectangle 31751">
            <a:extLst>
              <a:ext uri="{FF2B5EF4-FFF2-40B4-BE49-F238E27FC236}">
                <a16:creationId xmlns:a16="http://schemas.microsoft.com/office/drawing/2014/main" id="{3332DA53-C87C-61EC-F78F-48E7A1C813F5}"/>
              </a:ext>
            </a:extLst>
          </p:cNvPr>
          <p:cNvSpPr/>
          <p:nvPr/>
        </p:nvSpPr>
        <p:spPr bwMode="auto">
          <a:xfrm>
            <a:off x="9997453" y="2512919"/>
            <a:ext cx="163689" cy="1280160"/>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3" name="Rectangle 31752">
            <a:extLst>
              <a:ext uri="{FF2B5EF4-FFF2-40B4-BE49-F238E27FC236}">
                <a16:creationId xmlns:a16="http://schemas.microsoft.com/office/drawing/2014/main" id="{D43C1B79-D029-1E70-EC5C-3718C573D292}"/>
              </a:ext>
            </a:extLst>
          </p:cNvPr>
          <p:cNvSpPr/>
          <p:nvPr/>
        </p:nvSpPr>
        <p:spPr bwMode="auto">
          <a:xfrm>
            <a:off x="10182518" y="2512922"/>
            <a:ext cx="163689" cy="1353780"/>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4" name="Rectangle 31753">
            <a:extLst>
              <a:ext uri="{FF2B5EF4-FFF2-40B4-BE49-F238E27FC236}">
                <a16:creationId xmlns:a16="http://schemas.microsoft.com/office/drawing/2014/main" id="{BA9448CF-6133-F7FC-916D-78D2F5445388}"/>
              </a:ext>
            </a:extLst>
          </p:cNvPr>
          <p:cNvSpPr/>
          <p:nvPr/>
        </p:nvSpPr>
        <p:spPr bwMode="auto">
          <a:xfrm>
            <a:off x="10367583" y="2512922"/>
            <a:ext cx="163689" cy="1444523"/>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5" name="Rectangle 31754">
            <a:extLst>
              <a:ext uri="{FF2B5EF4-FFF2-40B4-BE49-F238E27FC236}">
                <a16:creationId xmlns:a16="http://schemas.microsoft.com/office/drawing/2014/main" id="{00E4EE44-3687-E7BD-3442-014BCA49CCA3}"/>
              </a:ext>
            </a:extLst>
          </p:cNvPr>
          <p:cNvSpPr/>
          <p:nvPr/>
        </p:nvSpPr>
        <p:spPr bwMode="auto">
          <a:xfrm>
            <a:off x="10552648" y="2512922"/>
            <a:ext cx="163689" cy="1478077"/>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6" name="Rectangle 31755">
            <a:extLst>
              <a:ext uri="{FF2B5EF4-FFF2-40B4-BE49-F238E27FC236}">
                <a16:creationId xmlns:a16="http://schemas.microsoft.com/office/drawing/2014/main" id="{53927C26-A962-27C7-5077-24C1D816B108}"/>
              </a:ext>
            </a:extLst>
          </p:cNvPr>
          <p:cNvSpPr/>
          <p:nvPr/>
        </p:nvSpPr>
        <p:spPr bwMode="auto">
          <a:xfrm>
            <a:off x="10737713" y="2512923"/>
            <a:ext cx="163689" cy="1607637"/>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7" name="Rectangle 31756">
            <a:extLst>
              <a:ext uri="{FF2B5EF4-FFF2-40B4-BE49-F238E27FC236}">
                <a16:creationId xmlns:a16="http://schemas.microsoft.com/office/drawing/2014/main" id="{6292B515-7D9E-E2B3-7E31-E84743051FEF}"/>
              </a:ext>
            </a:extLst>
          </p:cNvPr>
          <p:cNvSpPr/>
          <p:nvPr/>
        </p:nvSpPr>
        <p:spPr bwMode="auto">
          <a:xfrm>
            <a:off x="10922778" y="2512923"/>
            <a:ext cx="163689" cy="21003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8" name="Rectangle 31757">
            <a:extLst>
              <a:ext uri="{FF2B5EF4-FFF2-40B4-BE49-F238E27FC236}">
                <a16:creationId xmlns:a16="http://schemas.microsoft.com/office/drawing/2014/main" id="{688DDC01-56A5-305B-BB7C-243AB5163D36}"/>
              </a:ext>
            </a:extLst>
          </p:cNvPr>
          <p:cNvSpPr/>
          <p:nvPr/>
        </p:nvSpPr>
        <p:spPr bwMode="auto">
          <a:xfrm>
            <a:off x="11107847" y="2512923"/>
            <a:ext cx="163689" cy="21003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31790" name="Group 31789">
            <a:extLst>
              <a:ext uri="{FF2B5EF4-FFF2-40B4-BE49-F238E27FC236}">
                <a16:creationId xmlns:a16="http://schemas.microsoft.com/office/drawing/2014/main" id="{B1E1730C-EADF-3414-1211-B3801B0A86FA}"/>
              </a:ext>
            </a:extLst>
          </p:cNvPr>
          <p:cNvGrpSpPr/>
          <p:nvPr/>
        </p:nvGrpSpPr>
        <p:grpSpPr>
          <a:xfrm>
            <a:off x="8115758" y="1990209"/>
            <a:ext cx="1912176" cy="307777"/>
            <a:chOff x="11723402" y="1894553"/>
            <a:chExt cx="1912176" cy="307777"/>
          </a:xfrm>
        </p:grpSpPr>
        <p:grpSp>
          <p:nvGrpSpPr>
            <p:cNvPr id="31791" name="Group 31790">
              <a:extLst>
                <a:ext uri="{FF2B5EF4-FFF2-40B4-BE49-F238E27FC236}">
                  <a16:creationId xmlns:a16="http://schemas.microsoft.com/office/drawing/2014/main" id="{82050005-1C0C-5D33-9DB0-25945A2ECCCC}"/>
                </a:ext>
              </a:extLst>
            </p:cNvPr>
            <p:cNvGrpSpPr/>
            <p:nvPr/>
          </p:nvGrpSpPr>
          <p:grpSpPr>
            <a:xfrm>
              <a:off x="11723402" y="1894553"/>
              <a:ext cx="478958" cy="307777"/>
              <a:chOff x="12520327" y="1899847"/>
              <a:chExt cx="478958" cy="307777"/>
            </a:xfrm>
          </p:grpSpPr>
          <p:sp>
            <p:nvSpPr>
              <p:cNvPr id="31801" name="TextBox 31800">
                <a:extLst>
                  <a:ext uri="{FF2B5EF4-FFF2-40B4-BE49-F238E27FC236}">
                    <a16:creationId xmlns:a16="http://schemas.microsoft.com/office/drawing/2014/main" id="{9BC59C40-145A-7F3D-AA7A-98C81D20F0F9}"/>
                  </a:ext>
                </a:extLst>
              </p:cNvPr>
              <p:cNvSpPr txBox="1"/>
              <p:nvPr/>
            </p:nvSpPr>
            <p:spPr bwMode="auto">
              <a:xfrm>
                <a:off x="12620655" y="1899847"/>
                <a:ext cx="37863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CR</a:t>
                </a:r>
              </a:p>
            </p:txBody>
          </p:sp>
          <p:sp>
            <p:nvSpPr>
              <p:cNvPr id="31802" name="Rectangle 31801">
                <a:extLst>
                  <a:ext uri="{FF2B5EF4-FFF2-40B4-BE49-F238E27FC236}">
                    <a16:creationId xmlns:a16="http://schemas.microsoft.com/office/drawing/2014/main" id="{95E26668-9A46-8D39-9CF8-4C38941C23C9}"/>
                  </a:ext>
                </a:extLst>
              </p:cNvPr>
              <p:cNvSpPr/>
              <p:nvPr/>
            </p:nvSpPr>
            <p:spPr bwMode="auto">
              <a:xfrm>
                <a:off x="12520327" y="1977723"/>
                <a:ext cx="152023" cy="152023"/>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92" name="Group 31791">
              <a:extLst>
                <a:ext uri="{FF2B5EF4-FFF2-40B4-BE49-F238E27FC236}">
                  <a16:creationId xmlns:a16="http://schemas.microsoft.com/office/drawing/2014/main" id="{B07E9A2C-5B42-D62F-F2C6-685E9B4EC0E4}"/>
                </a:ext>
              </a:extLst>
            </p:cNvPr>
            <p:cNvGrpSpPr/>
            <p:nvPr/>
          </p:nvGrpSpPr>
          <p:grpSpPr>
            <a:xfrm>
              <a:off x="12200020" y="1894553"/>
              <a:ext cx="475752" cy="307777"/>
              <a:chOff x="12520327" y="1899847"/>
              <a:chExt cx="475752" cy="307777"/>
            </a:xfrm>
          </p:grpSpPr>
          <p:sp>
            <p:nvSpPr>
              <p:cNvPr id="31799" name="TextBox 31798">
                <a:extLst>
                  <a:ext uri="{FF2B5EF4-FFF2-40B4-BE49-F238E27FC236}">
                    <a16:creationId xmlns:a16="http://schemas.microsoft.com/office/drawing/2014/main" id="{E9DD4ACA-5891-E51E-1101-E4EF53BE73CA}"/>
                  </a:ext>
                </a:extLst>
              </p:cNvPr>
              <p:cNvSpPr txBox="1"/>
              <p:nvPr/>
            </p:nvSpPr>
            <p:spPr bwMode="auto">
              <a:xfrm>
                <a:off x="12620655" y="1899847"/>
                <a:ext cx="37542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a:t>
                </a:r>
              </a:p>
            </p:txBody>
          </p:sp>
          <p:sp>
            <p:nvSpPr>
              <p:cNvPr id="31800" name="Rectangle 31799">
                <a:extLst>
                  <a:ext uri="{FF2B5EF4-FFF2-40B4-BE49-F238E27FC236}">
                    <a16:creationId xmlns:a16="http://schemas.microsoft.com/office/drawing/2014/main" id="{5513CDB9-A331-6075-060B-D8A80A12FAE0}"/>
                  </a:ext>
                </a:extLst>
              </p:cNvPr>
              <p:cNvSpPr/>
              <p:nvPr/>
            </p:nvSpPr>
            <p:spPr bwMode="auto">
              <a:xfrm>
                <a:off x="12520327" y="1977723"/>
                <a:ext cx="152023" cy="152023"/>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93" name="Group 31792">
              <a:extLst>
                <a:ext uri="{FF2B5EF4-FFF2-40B4-BE49-F238E27FC236}">
                  <a16:creationId xmlns:a16="http://schemas.microsoft.com/office/drawing/2014/main" id="{C01C3E9C-49B2-1195-95FD-D3A9C6A9084B}"/>
                </a:ext>
              </a:extLst>
            </p:cNvPr>
            <p:cNvGrpSpPr/>
            <p:nvPr/>
          </p:nvGrpSpPr>
          <p:grpSpPr>
            <a:xfrm>
              <a:off x="12676455" y="1894553"/>
              <a:ext cx="477354" cy="307777"/>
              <a:chOff x="12520327" y="1899847"/>
              <a:chExt cx="477354" cy="307777"/>
            </a:xfrm>
          </p:grpSpPr>
          <p:sp>
            <p:nvSpPr>
              <p:cNvPr id="31797" name="TextBox 31796">
                <a:extLst>
                  <a:ext uri="{FF2B5EF4-FFF2-40B4-BE49-F238E27FC236}">
                    <a16:creationId xmlns:a16="http://schemas.microsoft.com/office/drawing/2014/main" id="{198B5627-A6C5-49A6-D852-2059441051FA}"/>
                  </a:ext>
                </a:extLst>
              </p:cNvPr>
              <p:cNvSpPr txBox="1"/>
              <p:nvPr/>
            </p:nvSpPr>
            <p:spPr bwMode="auto">
              <a:xfrm>
                <a:off x="12620655" y="1899847"/>
                <a:ext cx="3770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SD</a:t>
                </a:r>
              </a:p>
            </p:txBody>
          </p:sp>
          <p:sp>
            <p:nvSpPr>
              <p:cNvPr id="31798" name="Rectangle 31797">
                <a:extLst>
                  <a:ext uri="{FF2B5EF4-FFF2-40B4-BE49-F238E27FC236}">
                    <a16:creationId xmlns:a16="http://schemas.microsoft.com/office/drawing/2014/main" id="{AF514987-2B40-C8A4-A5DD-20BC89949F76}"/>
                  </a:ext>
                </a:extLst>
              </p:cNvPr>
              <p:cNvSpPr/>
              <p:nvPr/>
            </p:nvSpPr>
            <p:spPr bwMode="auto">
              <a:xfrm>
                <a:off x="12520327" y="1977723"/>
                <a:ext cx="152023" cy="152023"/>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94" name="Group 31793">
              <a:extLst>
                <a:ext uri="{FF2B5EF4-FFF2-40B4-BE49-F238E27FC236}">
                  <a16:creationId xmlns:a16="http://schemas.microsoft.com/office/drawing/2014/main" id="{C26BC35E-ECC1-0CDB-FEAD-DB8694C7F228}"/>
                </a:ext>
              </a:extLst>
            </p:cNvPr>
            <p:cNvGrpSpPr/>
            <p:nvPr/>
          </p:nvGrpSpPr>
          <p:grpSpPr>
            <a:xfrm>
              <a:off x="13147002" y="1894553"/>
              <a:ext cx="488576" cy="307777"/>
              <a:chOff x="12520327" y="1899847"/>
              <a:chExt cx="488576" cy="307777"/>
            </a:xfrm>
          </p:grpSpPr>
          <p:sp>
            <p:nvSpPr>
              <p:cNvPr id="31795" name="TextBox 31794">
                <a:extLst>
                  <a:ext uri="{FF2B5EF4-FFF2-40B4-BE49-F238E27FC236}">
                    <a16:creationId xmlns:a16="http://schemas.microsoft.com/office/drawing/2014/main" id="{7859DD97-E7D5-6D80-265A-53C478CD4B56}"/>
                  </a:ext>
                </a:extLst>
              </p:cNvPr>
              <p:cNvSpPr txBox="1"/>
              <p:nvPr/>
            </p:nvSpPr>
            <p:spPr bwMode="auto">
              <a:xfrm>
                <a:off x="12620655" y="1899847"/>
                <a:ext cx="38824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PD</a:t>
                </a:r>
              </a:p>
            </p:txBody>
          </p:sp>
          <p:sp>
            <p:nvSpPr>
              <p:cNvPr id="31796" name="Rectangle 31795">
                <a:extLst>
                  <a:ext uri="{FF2B5EF4-FFF2-40B4-BE49-F238E27FC236}">
                    <a16:creationId xmlns:a16="http://schemas.microsoft.com/office/drawing/2014/main" id="{E54ACC8D-51C2-34F6-EC21-831A0920A233}"/>
                  </a:ext>
                </a:extLst>
              </p:cNvPr>
              <p:cNvSpPr/>
              <p:nvPr/>
            </p:nvSpPr>
            <p:spPr bwMode="auto">
              <a:xfrm>
                <a:off x="12520327" y="1977723"/>
                <a:ext cx="152023" cy="152023"/>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sp>
        <p:nvSpPr>
          <p:cNvPr id="31804" name="Rectangle 31803">
            <a:extLst>
              <a:ext uri="{FF2B5EF4-FFF2-40B4-BE49-F238E27FC236}">
                <a16:creationId xmlns:a16="http://schemas.microsoft.com/office/drawing/2014/main" id="{8B71D327-403B-F4C7-D732-0856F7D2E15E}"/>
              </a:ext>
            </a:extLst>
          </p:cNvPr>
          <p:cNvSpPr/>
          <p:nvPr/>
        </p:nvSpPr>
        <p:spPr bwMode="auto">
          <a:xfrm>
            <a:off x="7036413" y="2047710"/>
            <a:ext cx="163689" cy="448258"/>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05" name="Rectangle 31804">
            <a:extLst>
              <a:ext uri="{FF2B5EF4-FFF2-40B4-BE49-F238E27FC236}">
                <a16:creationId xmlns:a16="http://schemas.microsoft.com/office/drawing/2014/main" id="{83043DF8-41CE-60E6-1F09-9A05D24F077E}"/>
              </a:ext>
            </a:extLst>
          </p:cNvPr>
          <p:cNvSpPr/>
          <p:nvPr/>
        </p:nvSpPr>
        <p:spPr bwMode="auto">
          <a:xfrm>
            <a:off x="8331868" y="2508766"/>
            <a:ext cx="163689" cy="473753"/>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06" name="Rectangle 31805">
            <a:extLst>
              <a:ext uri="{FF2B5EF4-FFF2-40B4-BE49-F238E27FC236}">
                <a16:creationId xmlns:a16="http://schemas.microsoft.com/office/drawing/2014/main" id="{0F184FE6-BAE6-3D17-F8F6-F1797EC2EB34}"/>
              </a:ext>
            </a:extLst>
          </p:cNvPr>
          <p:cNvSpPr/>
          <p:nvPr/>
        </p:nvSpPr>
        <p:spPr bwMode="auto">
          <a:xfrm>
            <a:off x="9812388" y="2514684"/>
            <a:ext cx="163689" cy="1036628"/>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190220" y="6545896"/>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Hurvitz. SABCS 2022. Abstr GS2-03. </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29CC7E84-F0C1-2EC2-6FC7-71D35E1E0C47}"/>
              </a:ext>
            </a:extLst>
          </p:cNvPr>
          <p:cNvSpPr txBox="1"/>
          <p:nvPr/>
        </p:nvSpPr>
        <p:spPr bwMode="auto">
          <a:xfrm>
            <a:off x="2074757" y="1514874"/>
            <a:ext cx="2363403" cy="784830"/>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Arm A: T-DXd (n = 25*)</a:t>
            </a:r>
          </a:p>
          <a:p>
            <a:pPr marL="0" marR="0" lvl="0" indent="0" algn="ctr" defTabSz="914400" rtl="0" eaLnBrk="1" fontAlgn="auto" latinLnBrk="0" hangingPunct="1">
              <a:lnSpc>
                <a:spcPct val="100000"/>
              </a:lnSpc>
              <a:spcBef>
                <a:spcPct val="5000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69A35675-E325-D60D-13CD-E90F0A5DCEE1}"/>
              </a:ext>
            </a:extLst>
          </p:cNvPr>
          <p:cNvSpPr txBox="1"/>
          <p:nvPr/>
        </p:nvSpPr>
        <p:spPr bwMode="auto">
          <a:xfrm>
            <a:off x="7217669" y="1514874"/>
            <a:ext cx="3703001" cy="784830"/>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Arm B: T-DXd + Anastrozole (n = 24</a:t>
            </a:r>
            <a:r>
              <a:rPr kumimoji="0" lang="en-US" sz="1800" b="1"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a:p>
            <a:pPr marL="0" marR="0" lvl="0" indent="0" algn="ctr" defTabSz="914400" rtl="0" eaLnBrk="1" fontAlgn="auto" latinLnBrk="0" hangingPunct="1">
              <a:lnSpc>
                <a:spcPct val="100000"/>
              </a:lnSpc>
              <a:spcBef>
                <a:spcPct val="5000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443BB9D8-8C5E-C389-CBEC-F8F81CEF3F21}"/>
              </a:ext>
            </a:extLst>
          </p:cNvPr>
          <p:cNvSpPr txBox="1"/>
          <p:nvPr/>
        </p:nvSpPr>
        <p:spPr bwMode="auto">
          <a:xfrm rot="16200000">
            <a:off x="-907597" y="3195277"/>
            <a:ext cx="30559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Change From BL in Tumor Size (%)</a:t>
            </a:r>
          </a:p>
        </p:txBody>
      </p:sp>
      <p:sp>
        <p:nvSpPr>
          <p:cNvPr id="13" name="TextBox 12">
            <a:extLst>
              <a:ext uri="{FF2B5EF4-FFF2-40B4-BE49-F238E27FC236}">
                <a16:creationId xmlns:a16="http://schemas.microsoft.com/office/drawing/2014/main" id="{FC9DB3D9-AC55-E1A6-F4BA-031DB0A4ED8B}"/>
              </a:ext>
            </a:extLst>
          </p:cNvPr>
          <p:cNvSpPr txBox="1"/>
          <p:nvPr/>
        </p:nvSpPr>
        <p:spPr bwMode="auto">
          <a:xfrm rot="16200000">
            <a:off x="4655998" y="3195277"/>
            <a:ext cx="30559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Change From BL in Tumor Size (%)</a:t>
            </a:r>
          </a:p>
        </p:txBody>
      </p:sp>
      <p:graphicFrame>
        <p:nvGraphicFramePr>
          <p:cNvPr id="14" name="Group 3">
            <a:extLst>
              <a:ext uri="{FF2B5EF4-FFF2-40B4-BE49-F238E27FC236}">
                <a16:creationId xmlns:a16="http://schemas.microsoft.com/office/drawing/2014/main" id="{95D23FC2-9E8D-BEFA-4EC0-C441AC6A55B0}"/>
              </a:ext>
            </a:extLst>
          </p:cNvPr>
          <p:cNvGraphicFramePr>
            <a:graphicFrameLocks/>
          </p:cNvGraphicFramePr>
          <p:nvPr/>
        </p:nvGraphicFramePr>
        <p:xfrm>
          <a:off x="1154750" y="4872686"/>
          <a:ext cx="4628576" cy="1219264"/>
        </p:xfrm>
        <a:graphic>
          <a:graphicData uri="http://schemas.openxmlformats.org/drawingml/2006/table">
            <a:tbl>
              <a:tblPr/>
              <a:tblGrid>
                <a:gridCol w="1560256">
                  <a:extLst>
                    <a:ext uri="{9D8B030D-6E8A-4147-A177-3AD203B41FA5}">
                      <a16:colId xmlns:a16="http://schemas.microsoft.com/office/drawing/2014/main" val="20000"/>
                    </a:ext>
                  </a:extLst>
                </a:gridCol>
                <a:gridCol w="3068320">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Response,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Arm A: T-DXd (n = 25)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ORR</a:t>
                      </a:r>
                      <a:endParaRPr kumimoji="0" lang="en-US" sz="1400" b="0" i="0" u="none" strike="noStrike" cap="none" normalizeH="0" baseline="0" dirty="0">
                        <a:ln>
                          <a:noFill/>
                        </a:ln>
                        <a:solidFill>
                          <a:schemeClr val="bg2">
                            <a:lumMod val="10000"/>
                          </a:schemeClr>
                        </a:solidFill>
                        <a:effectLst/>
                        <a:latin typeface="Calibri"/>
                      </a:endParaRPr>
                    </a:p>
                  </a:txBody>
                  <a:tcPr marL="121699" marR="121699" marT="45728" marB="45728" anchor="ctr" horzOverflow="overflow">
                    <a:lnL w="28575" cap="flat" cmpd="sng" algn="ctr">
                      <a:solidFill>
                        <a:srgbClr val="FF0000"/>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17 (68)</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CR</a:t>
                      </a:r>
                      <a:endParaRPr kumimoji="0" lang="en-US" sz="1400" b="0" i="0" u="none" strike="noStrike" cap="none" normalizeH="0" baseline="0" dirty="0">
                        <a:ln>
                          <a:noFill/>
                        </a:ln>
                        <a:solidFill>
                          <a:schemeClr val="bg2">
                            <a:lumMod val="10000"/>
                          </a:schemeClr>
                        </a:solidFill>
                        <a:effectLst/>
                        <a:latin typeface="Calibri"/>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PR</a:t>
                      </a:r>
                      <a:endParaRPr kumimoji="0" lang="en-US" sz="1400" b="0" i="0" u="none" strike="noStrike" cap="none" normalizeH="0" baseline="0" dirty="0">
                        <a:ln>
                          <a:noFill/>
                        </a:ln>
                        <a:solidFill>
                          <a:schemeClr val="bg2">
                            <a:lumMod val="10000"/>
                          </a:schemeClr>
                        </a:solidFill>
                        <a:effectLst/>
                        <a:latin typeface="Calibri"/>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15 (60)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bl>
          </a:graphicData>
        </a:graphic>
      </p:graphicFrame>
      <p:graphicFrame>
        <p:nvGraphicFramePr>
          <p:cNvPr id="15" name="Group 3">
            <a:extLst>
              <a:ext uri="{FF2B5EF4-FFF2-40B4-BE49-F238E27FC236}">
                <a16:creationId xmlns:a16="http://schemas.microsoft.com/office/drawing/2014/main" id="{7C0E2845-0289-B933-F11F-0AF036B6419F}"/>
              </a:ext>
            </a:extLst>
          </p:cNvPr>
          <p:cNvGraphicFramePr>
            <a:graphicFrameLocks/>
          </p:cNvGraphicFramePr>
          <p:nvPr/>
        </p:nvGraphicFramePr>
        <p:xfrm>
          <a:off x="6745835" y="4877777"/>
          <a:ext cx="4613045" cy="1219264"/>
        </p:xfrm>
        <a:graphic>
          <a:graphicData uri="http://schemas.openxmlformats.org/drawingml/2006/table">
            <a:tbl>
              <a:tblPr/>
              <a:tblGrid>
                <a:gridCol w="1524405">
                  <a:extLst>
                    <a:ext uri="{9D8B030D-6E8A-4147-A177-3AD203B41FA5}">
                      <a16:colId xmlns:a16="http://schemas.microsoft.com/office/drawing/2014/main" val="20000"/>
                    </a:ext>
                  </a:extLst>
                </a:gridCol>
                <a:gridCol w="3088640">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Response,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Arm B: T-DXd + Anastrozole (n = 24)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ORR</a:t>
                      </a:r>
                      <a:endParaRPr kumimoji="0" lang="en-US" sz="1400" b="0" i="0" u="none" strike="noStrike" cap="none" normalizeH="0" baseline="0" dirty="0">
                        <a:ln>
                          <a:noFill/>
                        </a:ln>
                        <a:solidFill>
                          <a:schemeClr val="bg2">
                            <a:lumMod val="10000"/>
                          </a:schemeClr>
                        </a:solidFill>
                        <a:effectLst/>
                        <a:latin typeface="Calibri"/>
                      </a:endParaRPr>
                    </a:p>
                  </a:txBody>
                  <a:tcPr marL="121699" marR="121699" marT="45728" marB="45728" anchor="ctr" horzOverflow="overflow">
                    <a:lnL w="28575" cap="flat" cmpd="sng" algn="ctr">
                      <a:solidFill>
                        <a:srgbClr val="FF0000"/>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14 (58)</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CR</a:t>
                      </a:r>
                      <a:endParaRPr kumimoji="0" lang="en-US" sz="1400" b="0" i="0" u="none" strike="noStrike" cap="none" normalizeH="0" baseline="0" dirty="0">
                        <a:ln>
                          <a:noFill/>
                        </a:ln>
                        <a:solidFill>
                          <a:schemeClr val="bg2">
                            <a:lumMod val="10000"/>
                          </a:schemeClr>
                        </a:solidFill>
                        <a:effectLst/>
                        <a:latin typeface="Calibri"/>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PR</a:t>
                      </a:r>
                      <a:endParaRPr kumimoji="0" lang="en-US" sz="1400" b="0" i="0" u="none" strike="noStrike" cap="none" normalizeH="0" baseline="0" dirty="0">
                        <a:ln>
                          <a:noFill/>
                        </a:ln>
                        <a:solidFill>
                          <a:schemeClr val="bg2">
                            <a:lumMod val="10000"/>
                          </a:schemeClr>
                        </a:solidFill>
                        <a:effectLst/>
                        <a:latin typeface="Calibri"/>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12 (50)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bl>
          </a:graphicData>
        </a:graphic>
      </p:graphicFrame>
      <p:sp>
        <p:nvSpPr>
          <p:cNvPr id="22" name="Text Box 30">
            <a:extLst>
              <a:ext uri="{FF2B5EF4-FFF2-40B4-BE49-F238E27FC236}">
                <a16:creationId xmlns:a16="http://schemas.microsoft.com/office/drawing/2014/main" id="{D647333A-D42E-CD9D-20AC-FB5DF58C051B}"/>
              </a:ext>
            </a:extLst>
          </p:cNvPr>
          <p:cNvSpPr txBox="1">
            <a:spLocks noChangeArrowheads="1"/>
          </p:cNvSpPr>
          <p:nvPr/>
        </p:nvSpPr>
        <p:spPr bwMode="auto">
          <a:xfrm>
            <a:off x="727077" y="6120253"/>
            <a:ext cx="11069637" cy="30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4 still on tx; n = 3 discontinued prematurely but still had imaging and included in ORR analysis per protocol. </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5 still on tx.</a:t>
            </a:r>
          </a:p>
        </p:txBody>
      </p:sp>
      <p:sp>
        <p:nvSpPr>
          <p:cNvPr id="17" name="Rectangle 16">
            <a:extLst>
              <a:ext uri="{FF2B5EF4-FFF2-40B4-BE49-F238E27FC236}">
                <a16:creationId xmlns:a16="http://schemas.microsoft.com/office/drawing/2014/main" id="{8B31184D-62FD-0B3E-2B85-A0A5CD69EC9C}"/>
              </a:ext>
            </a:extLst>
          </p:cNvPr>
          <p:cNvSpPr/>
          <p:nvPr/>
        </p:nvSpPr>
        <p:spPr bwMode="auto">
          <a:xfrm>
            <a:off x="1686674" y="2511777"/>
            <a:ext cx="163689" cy="155448"/>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 name="Rectangle 17">
            <a:extLst>
              <a:ext uri="{FF2B5EF4-FFF2-40B4-BE49-F238E27FC236}">
                <a16:creationId xmlns:a16="http://schemas.microsoft.com/office/drawing/2014/main" id="{5A364D8F-CD01-0676-DEB6-6656508B39C7}"/>
              </a:ext>
            </a:extLst>
          </p:cNvPr>
          <p:cNvSpPr/>
          <p:nvPr/>
        </p:nvSpPr>
        <p:spPr bwMode="auto">
          <a:xfrm>
            <a:off x="1889364" y="2511778"/>
            <a:ext cx="163689" cy="503380"/>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FC97BCD7-F736-A574-2677-E02709F13E1F}"/>
              </a:ext>
            </a:extLst>
          </p:cNvPr>
          <p:cNvSpPr/>
          <p:nvPr/>
        </p:nvSpPr>
        <p:spPr bwMode="auto">
          <a:xfrm>
            <a:off x="1281294" y="2371725"/>
            <a:ext cx="163689" cy="123734"/>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7EAFC7FC-7293-96F2-667E-190B8F732C28}"/>
              </a:ext>
            </a:extLst>
          </p:cNvPr>
          <p:cNvSpPr/>
          <p:nvPr/>
        </p:nvSpPr>
        <p:spPr bwMode="auto">
          <a:xfrm>
            <a:off x="2092054" y="2511778"/>
            <a:ext cx="163689" cy="533775"/>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31803" name="Group 31802">
            <a:extLst>
              <a:ext uri="{FF2B5EF4-FFF2-40B4-BE49-F238E27FC236}">
                <a16:creationId xmlns:a16="http://schemas.microsoft.com/office/drawing/2014/main" id="{D00B2BBA-9D08-A3C3-070A-7C5E1E2B7002}"/>
              </a:ext>
            </a:extLst>
          </p:cNvPr>
          <p:cNvGrpSpPr/>
          <p:nvPr/>
        </p:nvGrpSpPr>
        <p:grpSpPr>
          <a:xfrm>
            <a:off x="2294744" y="2511777"/>
            <a:ext cx="3001349" cy="1966222"/>
            <a:chOff x="2294744" y="2511777"/>
            <a:chExt cx="3001349" cy="1966222"/>
          </a:xfrm>
        </p:grpSpPr>
        <p:sp>
          <p:nvSpPr>
            <p:cNvPr id="24" name="Rectangle 23">
              <a:extLst>
                <a:ext uri="{FF2B5EF4-FFF2-40B4-BE49-F238E27FC236}">
                  <a16:creationId xmlns:a16="http://schemas.microsoft.com/office/drawing/2014/main" id="{07E4F96F-41E1-6474-1AC9-8C0AE63E9492}"/>
                </a:ext>
              </a:extLst>
            </p:cNvPr>
            <p:cNvSpPr/>
            <p:nvPr/>
          </p:nvSpPr>
          <p:spPr bwMode="auto">
            <a:xfrm>
              <a:off x="2294744" y="2511777"/>
              <a:ext cx="163689" cy="666397"/>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CA645F44-26B1-E051-6DF1-D0BF3100DF05}"/>
                </a:ext>
              </a:extLst>
            </p:cNvPr>
            <p:cNvSpPr/>
            <p:nvPr/>
          </p:nvSpPr>
          <p:spPr bwMode="auto">
            <a:xfrm>
              <a:off x="2497434" y="2511778"/>
              <a:ext cx="163689" cy="748947"/>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24198363-1FF3-808B-4FA7-77A6EBE2075D}"/>
                </a:ext>
              </a:extLst>
            </p:cNvPr>
            <p:cNvSpPr/>
            <p:nvPr/>
          </p:nvSpPr>
          <p:spPr bwMode="auto">
            <a:xfrm>
              <a:off x="2700124" y="2511778"/>
              <a:ext cx="163689" cy="80927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F389F829-8509-116A-8621-D86E9B11CD1D}"/>
                </a:ext>
              </a:extLst>
            </p:cNvPr>
            <p:cNvSpPr/>
            <p:nvPr/>
          </p:nvSpPr>
          <p:spPr bwMode="auto">
            <a:xfrm>
              <a:off x="2902814" y="2511778"/>
              <a:ext cx="163689" cy="869591"/>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D73C2C70-7245-D159-A59E-88415AC734EC}"/>
                </a:ext>
              </a:extLst>
            </p:cNvPr>
            <p:cNvSpPr/>
            <p:nvPr/>
          </p:nvSpPr>
          <p:spPr bwMode="auto">
            <a:xfrm>
              <a:off x="3105504" y="2511778"/>
              <a:ext cx="163689" cy="964847"/>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438FF73E-C809-40F1-FA0E-DC82E7DEC8F6}"/>
                </a:ext>
              </a:extLst>
            </p:cNvPr>
            <p:cNvSpPr/>
            <p:nvPr/>
          </p:nvSpPr>
          <p:spPr bwMode="auto">
            <a:xfrm>
              <a:off x="3308194" y="2511778"/>
              <a:ext cx="163689" cy="106962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527A9BDF-1872-BA63-5C10-039D79C43439}"/>
                </a:ext>
              </a:extLst>
            </p:cNvPr>
            <p:cNvSpPr/>
            <p:nvPr/>
          </p:nvSpPr>
          <p:spPr bwMode="auto">
            <a:xfrm>
              <a:off x="3510884" y="2511778"/>
              <a:ext cx="163689" cy="106962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2217B4CE-53A5-B33D-07E2-F57B778FECB7}"/>
                </a:ext>
              </a:extLst>
            </p:cNvPr>
            <p:cNvSpPr/>
            <p:nvPr/>
          </p:nvSpPr>
          <p:spPr bwMode="auto">
            <a:xfrm>
              <a:off x="3713574" y="2511778"/>
              <a:ext cx="163689" cy="1274169"/>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E5813CD5-6366-C62D-D99F-EF788022E190}"/>
                </a:ext>
              </a:extLst>
            </p:cNvPr>
            <p:cNvSpPr/>
            <p:nvPr/>
          </p:nvSpPr>
          <p:spPr bwMode="auto">
            <a:xfrm>
              <a:off x="3916264" y="2511778"/>
              <a:ext cx="163689" cy="135854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E2DECB52-D2BC-22BC-458E-873A7D517513}"/>
                </a:ext>
              </a:extLst>
            </p:cNvPr>
            <p:cNvSpPr/>
            <p:nvPr/>
          </p:nvSpPr>
          <p:spPr bwMode="auto">
            <a:xfrm>
              <a:off x="4118954" y="2511778"/>
              <a:ext cx="163689" cy="1422420"/>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AD001FC0-76E0-C400-2709-995E7DE0538C}"/>
                </a:ext>
              </a:extLst>
            </p:cNvPr>
            <p:cNvSpPr/>
            <p:nvPr/>
          </p:nvSpPr>
          <p:spPr bwMode="auto">
            <a:xfrm>
              <a:off x="4321644" y="2511778"/>
              <a:ext cx="163689" cy="146967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8FBF3915-F964-3C5C-7510-6AF469AE7F58}"/>
                </a:ext>
              </a:extLst>
            </p:cNvPr>
            <p:cNvSpPr/>
            <p:nvPr/>
          </p:nvSpPr>
          <p:spPr bwMode="auto">
            <a:xfrm>
              <a:off x="4524334" y="2511777"/>
              <a:ext cx="163689" cy="1685047"/>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9238346A-2CE0-BEFF-4BDC-77D981FC2F4B}"/>
                </a:ext>
              </a:extLst>
            </p:cNvPr>
            <p:cNvSpPr/>
            <p:nvPr/>
          </p:nvSpPr>
          <p:spPr bwMode="auto">
            <a:xfrm>
              <a:off x="4727024" y="2511777"/>
              <a:ext cx="163689" cy="1701365"/>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FB4D5938-C793-11B0-7926-73BE1D6A2798}"/>
                </a:ext>
              </a:extLst>
            </p:cNvPr>
            <p:cNvSpPr/>
            <p:nvPr/>
          </p:nvSpPr>
          <p:spPr bwMode="auto">
            <a:xfrm>
              <a:off x="4929714" y="2511777"/>
              <a:ext cx="163689" cy="1939573"/>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5BC1632C-F3B7-8D17-6F6A-96D27A44D15F}"/>
                </a:ext>
              </a:extLst>
            </p:cNvPr>
            <p:cNvSpPr/>
            <p:nvPr/>
          </p:nvSpPr>
          <p:spPr bwMode="auto">
            <a:xfrm>
              <a:off x="5132404" y="2511777"/>
              <a:ext cx="163689" cy="196622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39" name="Rectangle 38">
            <a:extLst>
              <a:ext uri="{FF2B5EF4-FFF2-40B4-BE49-F238E27FC236}">
                <a16:creationId xmlns:a16="http://schemas.microsoft.com/office/drawing/2014/main" id="{76083F89-868C-7F1B-9D0B-76E9BECA4022}"/>
              </a:ext>
            </a:extLst>
          </p:cNvPr>
          <p:cNvSpPr/>
          <p:nvPr/>
        </p:nvSpPr>
        <p:spPr bwMode="auto">
          <a:xfrm>
            <a:off x="5335094" y="2511777"/>
            <a:ext cx="163689" cy="2128563"/>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0EC941CA-5EA9-0BF0-F7A4-4B215F699C18}"/>
              </a:ext>
            </a:extLst>
          </p:cNvPr>
          <p:cNvSpPr/>
          <p:nvPr/>
        </p:nvSpPr>
        <p:spPr bwMode="auto">
          <a:xfrm>
            <a:off x="5537793" y="2511777"/>
            <a:ext cx="163689" cy="2128563"/>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42" name="Straight Connector 41">
            <a:extLst>
              <a:ext uri="{FF2B5EF4-FFF2-40B4-BE49-F238E27FC236}">
                <a16:creationId xmlns:a16="http://schemas.microsoft.com/office/drawing/2014/main" id="{B90EAC3F-940E-B759-7410-5730FF91EB32}"/>
              </a:ext>
            </a:extLst>
          </p:cNvPr>
          <p:cNvCxnSpPr/>
          <p:nvPr/>
        </p:nvCxnSpPr>
        <p:spPr bwMode="auto">
          <a:xfrm>
            <a:off x="1219200" y="2495459"/>
            <a:ext cx="4564126" cy="16319"/>
          </a:xfrm>
          <a:prstGeom prst="line">
            <a:avLst/>
          </a:prstGeom>
          <a:noFill/>
          <a:ln w="28575" cap="flat" cmpd="sng" algn="ctr">
            <a:solidFill>
              <a:schemeClr val="bg1"/>
            </a:solidFill>
            <a:prstDash val="solid"/>
            <a:round/>
            <a:headEnd type="none" w="med" len="med"/>
            <a:tailEnd type="none" w="med" len="med"/>
          </a:ln>
          <a:effectLst/>
        </p:spPr>
      </p:cxnSp>
      <p:cxnSp>
        <p:nvCxnSpPr>
          <p:cNvPr id="5" name="Straight Connector 4">
            <a:extLst>
              <a:ext uri="{FF2B5EF4-FFF2-40B4-BE49-F238E27FC236}">
                <a16:creationId xmlns:a16="http://schemas.microsoft.com/office/drawing/2014/main" id="{85AC905A-C2AA-8DE7-09A0-9B3C1CDA4B58}"/>
              </a:ext>
            </a:extLst>
          </p:cNvPr>
          <p:cNvCxnSpPr/>
          <p:nvPr/>
        </p:nvCxnSpPr>
        <p:spPr bwMode="auto">
          <a:xfrm>
            <a:off x="1219200" y="2015067"/>
            <a:ext cx="0" cy="2729896"/>
          </a:xfrm>
          <a:prstGeom prst="line">
            <a:avLst/>
          </a:prstGeom>
          <a:noFill/>
          <a:ln w="28575" cap="flat" cmpd="sng" algn="ctr">
            <a:solidFill>
              <a:schemeClr val="bg1"/>
            </a:solidFill>
            <a:prstDash val="solid"/>
            <a:round/>
            <a:headEnd type="none" w="med" len="med"/>
            <a:tailEnd type="none" w="med" len="med"/>
          </a:ln>
          <a:effectLst/>
        </p:spPr>
      </p:cxnSp>
      <p:grpSp>
        <p:nvGrpSpPr>
          <p:cNvPr id="52" name="Group 51">
            <a:extLst>
              <a:ext uri="{FF2B5EF4-FFF2-40B4-BE49-F238E27FC236}">
                <a16:creationId xmlns:a16="http://schemas.microsoft.com/office/drawing/2014/main" id="{694B3E3A-40A9-7C55-017D-AA9903AD4BAE}"/>
              </a:ext>
            </a:extLst>
          </p:cNvPr>
          <p:cNvGrpSpPr/>
          <p:nvPr/>
        </p:nvGrpSpPr>
        <p:grpSpPr>
          <a:xfrm>
            <a:off x="1134533" y="2077155"/>
            <a:ext cx="95955" cy="2563190"/>
            <a:chOff x="1123245" y="2077155"/>
            <a:chExt cx="95955" cy="2563190"/>
          </a:xfrm>
        </p:grpSpPr>
        <p:cxnSp>
          <p:nvCxnSpPr>
            <p:cNvPr id="44" name="Straight Connector 43">
              <a:extLst>
                <a:ext uri="{FF2B5EF4-FFF2-40B4-BE49-F238E27FC236}">
                  <a16:creationId xmlns:a16="http://schemas.microsoft.com/office/drawing/2014/main" id="{28E8C291-895C-BFCA-A1A6-8A44AAC7354F}"/>
                </a:ext>
              </a:extLst>
            </p:cNvPr>
            <p:cNvCxnSpPr>
              <a:cxnSpLocks/>
            </p:cNvCxnSpPr>
            <p:nvPr/>
          </p:nvCxnSpPr>
          <p:spPr bwMode="auto">
            <a:xfrm>
              <a:off x="1123245" y="2077155"/>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201A71C8-BD50-8060-9A18-DBB012D28855}"/>
                </a:ext>
              </a:extLst>
            </p:cNvPr>
            <p:cNvCxnSpPr>
              <a:cxnSpLocks/>
            </p:cNvCxnSpPr>
            <p:nvPr/>
          </p:nvCxnSpPr>
          <p:spPr bwMode="auto">
            <a:xfrm>
              <a:off x="1123245" y="2504353"/>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9FBC778E-EDD9-735A-2312-2EAD71C278C2}"/>
                </a:ext>
              </a:extLst>
            </p:cNvPr>
            <p:cNvCxnSpPr>
              <a:cxnSpLocks/>
            </p:cNvCxnSpPr>
            <p:nvPr/>
          </p:nvCxnSpPr>
          <p:spPr bwMode="auto">
            <a:xfrm>
              <a:off x="1123245" y="2931551"/>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B418CBA5-5186-D93F-07D8-22223340A5D9}"/>
                </a:ext>
              </a:extLst>
            </p:cNvPr>
            <p:cNvCxnSpPr>
              <a:cxnSpLocks/>
            </p:cNvCxnSpPr>
            <p:nvPr/>
          </p:nvCxnSpPr>
          <p:spPr bwMode="auto">
            <a:xfrm>
              <a:off x="1123245" y="3358749"/>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150C0063-9009-2AC5-55A7-10AB82D3B42C}"/>
                </a:ext>
              </a:extLst>
            </p:cNvPr>
            <p:cNvCxnSpPr>
              <a:cxnSpLocks/>
            </p:cNvCxnSpPr>
            <p:nvPr/>
          </p:nvCxnSpPr>
          <p:spPr bwMode="auto">
            <a:xfrm>
              <a:off x="1123245" y="3785947"/>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6BAE1901-0EA6-56CA-7F2E-48D196F52446}"/>
                </a:ext>
              </a:extLst>
            </p:cNvPr>
            <p:cNvCxnSpPr>
              <a:cxnSpLocks/>
            </p:cNvCxnSpPr>
            <p:nvPr/>
          </p:nvCxnSpPr>
          <p:spPr bwMode="auto">
            <a:xfrm>
              <a:off x="1123245" y="4213145"/>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B947A14E-9185-D5B6-AA89-5056A01C43B2}"/>
                </a:ext>
              </a:extLst>
            </p:cNvPr>
            <p:cNvCxnSpPr>
              <a:cxnSpLocks/>
            </p:cNvCxnSpPr>
            <p:nvPr/>
          </p:nvCxnSpPr>
          <p:spPr bwMode="auto">
            <a:xfrm>
              <a:off x="1123245" y="4640345"/>
              <a:ext cx="95955" cy="0"/>
            </a:xfrm>
            <a:prstGeom prst="line">
              <a:avLst/>
            </a:prstGeom>
            <a:noFill/>
            <a:ln w="28575" cap="flat" cmpd="sng" algn="ctr">
              <a:solidFill>
                <a:schemeClr val="bg1"/>
              </a:solidFill>
              <a:prstDash val="solid"/>
              <a:round/>
              <a:headEnd type="none" w="med" len="med"/>
              <a:tailEnd type="none" w="med" len="med"/>
            </a:ln>
            <a:effectLst/>
          </p:spPr>
        </p:cxnSp>
      </p:grpSp>
      <p:grpSp>
        <p:nvGrpSpPr>
          <p:cNvPr id="55" name="Group 54">
            <a:extLst>
              <a:ext uri="{FF2B5EF4-FFF2-40B4-BE49-F238E27FC236}">
                <a16:creationId xmlns:a16="http://schemas.microsoft.com/office/drawing/2014/main" id="{29219486-8BE3-4501-E33B-0DBC2A2F90A4}"/>
              </a:ext>
            </a:extLst>
          </p:cNvPr>
          <p:cNvGrpSpPr/>
          <p:nvPr/>
        </p:nvGrpSpPr>
        <p:grpSpPr>
          <a:xfrm>
            <a:off x="662519" y="1923265"/>
            <a:ext cx="513282" cy="2862511"/>
            <a:chOff x="705834" y="1923265"/>
            <a:chExt cx="513282" cy="2862511"/>
          </a:xfrm>
        </p:grpSpPr>
        <p:sp>
          <p:nvSpPr>
            <p:cNvPr id="2" name="TextBox 1">
              <a:extLst>
                <a:ext uri="{FF2B5EF4-FFF2-40B4-BE49-F238E27FC236}">
                  <a16:creationId xmlns:a16="http://schemas.microsoft.com/office/drawing/2014/main" id="{25E16A28-7E54-2D97-6938-6DC2843F95D3}"/>
                </a:ext>
              </a:extLst>
            </p:cNvPr>
            <p:cNvSpPr txBox="1"/>
            <p:nvPr/>
          </p:nvSpPr>
          <p:spPr bwMode="auto">
            <a:xfrm>
              <a:off x="851708" y="1923265"/>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3" name="TextBox 2">
              <a:extLst>
                <a:ext uri="{FF2B5EF4-FFF2-40B4-BE49-F238E27FC236}">
                  <a16:creationId xmlns:a16="http://schemas.microsoft.com/office/drawing/2014/main" id="{90C12869-6960-DCD6-5B70-9FD2812B7A99}"/>
                </a:ext>
              </a:extLst>
            </p:cNvPr>
            <p:cNvSpPr txBox="1"/>
            <p:nvPr/>
          </p:nvSpPr>
          <p:spPr bwMode="auto">
            <a:xfrm>
              <a:off x="943079" y="2349054"/>
              <a:ext cx="2760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20" name="TextBox 19">
              <a:extLst>
                <a:ext uri="{FF2B5EF4-FFF2-40B4-BE49-F238E27FC236}">
                  <a16:creationId xmlns:a16="http://schemas.microsoft.com/office/drawing/2014/main" id="{88EA75F9-BE49-8C54-6878-900BAF6F1FBE}"/>
                </a:ext>
              </a:extLst>
            </p:cNvPr>
            <p:cNvSpPr txBox="1"/>
            <p:nvPr/>
          </p:nvSpPr>
          <p:spPr bwMode="auto">
            <a:xfrm>
              <a:off x="797205" y="2774843"/>
              <a:ext cx="4219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41" name="TextBox 40">
              <a:extLst>
                <a:ext uri="{FF2B5EF4-FFF2-40B4-BE49-F238E27FC236}">
                  <a16:creationId xmlns:a16="http://schemas.microsoft.com/office/drawing/2014/main" id="{04189118-EE7D-5576-5849-99DE79E53440}"/>
                </a:ext>
              </a:extLst>
            </p:cNvPr>
            <p:cNvSpPr txBox="1"/>
            <p:nvPr/>
          </p:nvSpPr>
          <p:spPr bwMode="auto">
            <a:xfrm>
              <a:off x="797205" y="3200632"/>
              <a:ext cx="4219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43" name="TextBox 42">
              <a:extLst>
                <a:ext uri="{FF2B5EF4-FFF2-40B4-BE49-F238E27FC236}">
                  <a16:creationId xmlns:a16="http://schemas.microsoft.com/office/drawing/2014/main" id="{94172A52-4C3C-DC9F-307E-C0C421A0565C}"/>
                </a:ext>
              </a:extLst>
            </p:cNvPr>
            <p:cNvSpPr txBox="1"/>
            <p:nvPr/>
          </p:nvSpPr>
          <p:spPr bwMode="auto">
            <a:xfrm>
              <a:off x="797205" y="3626421"/>
              <a:ext cx="4219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50" name="TextBox 49">
              <a:extLst>
                <a:ext uri="{FF2B5EF4-FFF2-40B4-BE49-F238E27FC236}">
                  <a16:creationId xmlns:a16="http://schemas.microsoft.com/office/drawing/2014/main" id="{31987F08-64A4-9F15-2A48-FC9CBD8D231A}"/>
                </a:ext>
              </a:extLst>
            </p:cNvPr>
            <p:cNvSpPr txBox="1"/>
            <p:nvPr/>
          </p:nvSpPr>
          <p:spPr bwMode="auto">
            <a:xfrm>
              <a:off x="797205" y="4052210"/>
              <a:ext cx="4219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53" name="TextBox 52">
              <a:extLst>
                <a:ext uri="{FF2B5EF4-FFF2-40B4-BE49-F238E27FC236}">
                  <a16:creationId xmlns:a16="http://schemas.microsoft.com/office/drawing/2014/main" id="{6B19ACE4-62D1-CAAC-7275-F64BF0155EB9}"/>
                </a:ext>
              </a:extLst>
            </p:cNvPr>
            <p:cNvSpPr txBox="1"/>
            <p:nvPr/>
          </p:nvSpPr>
          <p:spPr bwMode="auto">
            <a:xfrm>
              <a:off x="705834" y="4477999"/>
              <a:ext cx="5132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grpSp>
      <p:cxnSp>
        <p:nvCxnSpPr>
          <p:cNvPr id="31759" name="Straight Connector 31758">
            <a:extLst>
              <a:ext uri="{FF2B5EF4-FFF2-40B4-BE49-F238E27FC236}">
                <a16:creationId xmlns:a16="http://schemas.microsoft.com/office/drawing/2014/main" id="{2C7A3A30-91B9-0648-3EBD-DD91E3B3E65C}"/>
              </a:ext>
            </a:extLst>
          </p:cNvPr>
          <p:cNvCxnSpPr/>
          <p:nvPr/>
        </p:nvCxnSpPr>
        <p:spPr bwMode="auto">
          <a:xfrm>
            <a:off x="6789254" y="2496604"/>
            <a:ext cx="4564126" cy="16319"/>
          </a:xfrm>
          <a:prstGeom prst="line">
            <a:avLst/>
          </a:prstGeom>
          <a:noFill/>
          <a:ln w="28575" cap="flat" cmpd="sng" algn="ctr">
            <a:solidFill>
              <a:schemeClr val="bg1"/>
            </a:solidFill>
            <a:prstDash val="solid"/>
            <a:round/>
            <a:headEnd type="none" w="med" len="med"/>
            <a:tailEnd type="none" w="med" len="med"/>
          </a:ln>
          <a:effectLst/>
        </p:spPr>
      </p:cxnSp>
      <p:cxnSp>
        <p:nvCxnSpPr>
          <p:cNvPr id="31760" name="Straight Connector 31759">
            <a:extLst>
              <a:ext uri="{FF2B5EF4-FFF2-40B4-BE49-F238E27FC236}">
                <a16:creationId xmlns:a16="http://schemas.microsoft.com/office/drawing/2014/main" id="{178FF83D-D47A-3D37-865A-8131FB7B2EA1}"/>
              </a:ext>
            </a:extLst>
          </p:cNvPr>
          <p:cNvCxnSpPr/>
          <p:nvPr/>
        </p:nvCxnSpPr>
        <p:spPr bwMode="auto">
          <a:xfrm>
            <a:off x="6789254" y="2016212"/>
            <a:ext cx="0" cy="2729896"/>
          </a:xfrm>
          <a:prstGeom prst="line">
            <a:avLst/>
          </a:prstGeom>
          <a:noFill/>
          <a:ln w="28575" cap="flat" cmpd="sng" algn="ctr">
            <a:solidFill>
              <a:schemeClr val="bg1"/>
            </a:solidFill>
            <a:prstDash val="solid"/>
            <a:round/>
            <a:headEnd type="none" w="med" len="med"/>
            <a:tailEnd type="none" w="med" len="med"/>
          </a:ln>
          <a:effectLst/>
        </p:spPr>
      </p:cxnSp>
      <p:grpSp>
        <p:nvGrpSpPr>
          <p:cNvPr id="31761" name="Group 31760">
            <a:extLst>
              <a:ext uri="{FF2B5EF4-FFF2-40B4-BE49-F238E27FC236}">
                <a16:creationId xmlns:a16="http://schemas.microsoft.com/office/drawing/2014/main" id="{EA8C839E-6C16-7A4E-D7AA-0332B438CEED}"/>
              </a:ext>
            </a:extLst>
          </p:cNvPr>
          <p:cNvGrpSpPr/>
          <p:nvPr/>
        </p:nvGrpSpPr>
        <p:grpSpPr>
          <a:xfrm>
            <a:off x="6704587" y="2078300"/>
            <a:ext cx="95955" cy="2563190"/>
            <a:chOff x="1123245" y="2077155"/>
            <a:chExt cx="95955" cy="2563190"/>
          </a:xfrm>
        </p:grpSpPr>
        <p:cxnSp>
          <p:nvCxnSpPr>
            <p:cNvPr id="31762" name="Straight Connector 31761">
              <a:extLst>
                <a:ext uri="{FF2B5EF4-FFF2-40B4-BE49-F238E27FC236}">
                  <a16:creationId xmlns:a16="http://schemas.microsoft.com/office/drawing/2014/main" id="{F62A8548-4B1F-FDC3-8123-20FBB47E361B}"/>
                </a:ext>
              </a:extLst>
            </p:cNvPr>
            <p:cNvCxnSpPr>
              <a:cxnSpLocks/>
            </p:cNvCxnSpPr>
            <p:nvPr/>
          </p:nvCxnSpPr>
          <p:spPr bwMode="auto">
            <a:xfrm>
              <a:off x="1123245" y="2077155"/>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31763" name="Straight Connector 31762">
              <a:extLst>
                <a:ext uri="{FF2B5EF4-FFF2-40B4-BE49-F238E27FC236}">
                  <a16:creationId xmlns:a16="http://schemas.microsoft.com/office/drawing/2014/main" id="{B6BFFFCD-BBF3-1A69-70C7-BB4EC2044A02}"/>
                </a:ext>
              </a:extLst>
            </p:cNvPr>
            <p:cNvCxnSpPr>
              <a:cxnSpLocks/>
            </p:cNvCxnSpPr>
            <p:nvPr/>
          </p:nvCxnSpPr>
          <p:spPr bwMode="auto">
            <a:xfrm>
              <a:off x="1123245" y="2504353"/>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31764" name="Straight Connector 31763">
              <a:extLst>
                <a:ext uri="{FF2B5EF4-FFF2-40B4-BE49-F238E27FC236}">
                  <a16:creationId xmlns:a16="http://schemas.microsoft.com/office/drawing/2014/main" id="{A8380B80-E164-532F-C619-6D7F2C574624}"/>
                </a:ext>
              </a:extLst>
            </p:cNvPr>
            <p:cNvCxnSpPr>
              <a:cxnSpLocks/>
            </p:cNvCxnSpPr>
            <p:nvPr/>
          </p:nvCxnSpPr>
          <p:spPr bwMode="auto">
            <a:xfrm>
              <a:off x="1123245" y="2931551"/>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31765" name="Straight Connector 31764">
              <a:extLst>
                <a:ext uri="{FF2B5EF4-FFF2-40B4-BE49-F238E27FC236}">
                  <a16:creationId xmlns:a16="http://schemas.microsoft.com/office/drawing/2014/main" id="{C85F7E8F-7D60-D0B9-1211-FF96D31039C2}"/>
                </a:ext>
              </a:extLst>
            </p:cNvPr>
            <p:cNvCxnSpPr>
              <a:cxnSpLocks/>
            </p:cNvCxnSpPr>
            <p:nvPr/>
          </p:nvCxnSpPr>
          <p:spPr bwMode="auto">
            <a:xfrm>
              <a:off x="1123245" y="3358749"/>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31766" name="Straight Connector 31765">
              <a:extLst>
                <a:ext uri="{FF2B5EF4-FFF2-40B4-BE49-F238E27FC236}">
                  <a16:creationId xmlns:a16="http://schemas.microsoft.com/office/drawing/2014/main" id="{C9FFF5E5-02E2-A75C-6F5E-E511A3059971}"/>
                </a:ext>
              </a:extLst>
            </p:cNvPr>
            <p:cNvCxnSpPr>
              <a:cxnSpLocks/>
            </p:cNvCxnSpPr>
            <p:nvPr/>
          </p:nvCxnSpPr>
          <p:spPr bwMode="auto">
            <a:xfrm>
              <a:off x="1123245" y="3785947"/>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31767" name="Straight Connector 31766">
              <a:extLst>
                <a:ext uri="{FF2B5EF4-FFF2-40B4-BE49-F238E27FC236}">
                  <a16:creationId xmlns:a16="http://schemas.microsoft.com/office/drawing/2014/main" id="{196D25C8-5AB1-8A20-70C0-860EBA2757E3}"/>
                </a:ext>
              </a:extLst>
            </p:cNvPr>
            <p:cNvCxnSpPr>
              <a:cxnSpLocks/>
            </p:cNvCxnSpPr>
            <p:nvPr/>
          </p:nvCxnSpPr>
          <p:spPr bwMode="auto">
            <a:xfrm>
              <a:off x="1123245" y="4213145"/>
              <a:ext cx="95955" cy="0"/>
            </a:xfrm>
            <a:prstGeom prst="line">
              <a:avLst/>
            </a:prstGeom>
            <a:noFill/>
            <a:ln w="28575" cap="flat" cmpd="sng" algn="ctr">
              <a:solidFill>
                <a:schemeClr val="bg1"/>
              </a:solidFill>
              <a:prstDash val="solid"/>
              <a:round/>
              <a:headEnd type="none" w="med" len="med"/>
              <a:tailEnd type="none" w="med" len="med"/>
            </a:ln>
            <a:effectLst/>
          </p:spPr>
        </p:cxnSp>
        <p:cxnSp>
          <p:nvCxnSpPr>
            <p:cNvPr id="31768" name="Straight Connector 31767">
              <a:extLst>
                <a:ext uri="{FF2B5EF4-FFF2-40B4-BE49-F238E27FC236}">
                  <a16:creationId xmlns:a16="http://schemas.microsoft.com/office/drawing/2014/main" id="{27743E70-CA53-5840-12D4-A266225F7CC2}"/>
                </a:ext>
              </a:extLst>
            </p:cNvPr>
            <p:cNvCxnSpPr>
              <a:cxnSpLocks/>
            </p:cNvCxnSpPr>
            <p:nvPr/>
          </p:nvCxnSpPr>
          <p:spPr bwMode="auto">
            <a:xfrm>
              <a:off x="1123245" y="4640345"/>
              <a:ext cx="95955" cy="0"/>
            </a:xfrm>
            <a:prstGeom prst="line">
              <a:avLst/>
            </a:prstGeom>
            <a:noFill/>
            <a:ln w="28575" cap="flat" cmpd="sng" algn="ctr">
              <a:solidFill>
                <a:schemeClr val="bg1"/>
              </a:solidFill>
              <a:prstDash val="solid"/>
              <a:round/>
              <a:headEnd type="none" w="med" len="med"/>
              <a:tailEnd type="none" w="med" len="med"/>
            </a:ln>
            <a:effectLst/>
          </p:spPr>
        </p:cxnSp>
      </p:grpSp>
      <p:grpSp>
        <p:nvGrpSpPr>
          <p:cNvPr id="31769" name="Group 31768">
            <a:extLst>
              <a:ext uri="{FF2B5EF4-FFF2-40B4-BE49-F238E27FC236}">
                <a16:creationId xmlns:a16="http://schemas.microsoft.com/office/drawing/2014/main" id="{1ACCD2D2-5D7D-9295-1F32-6345D413C8C3}"/>
              </a:ext>
            </a:extLst>
          </p:cNvPr>
          <p:cNvGrpSpPr/>
          <p:nvPr/>
        </p:nvGrpSpPr>
        <p:grpSpPr>
          <a:xfrm>
            <a:off x="6232573" y="1924410"/>
            <a:ext cx="513282" cy="2862511"/>
            <a:chOff x="705834" y="1923265"/>
            <a:chExt cx="513282" cy="2862511"/>
          </a:xfrm>
        </p:grpSpPr>
        <p:sp>
          <p:nvSpPr>
            <p:cNvPr id="31770" name="TextBox 31769">
              <a:extLst>
                <a:ext uri="{FF2B5EF4-FFF2-40B4-BE49-F238E27FC236}">
                  <a16:creationId xmlns:a16="http://schemas.microsoft.com/office/drawing/2014/main" id="{5AC518DE-7AE8-31FB-46E9-C71D76DAEF8B}"/>
                </a:ext>
              </a:extLst>
            </p:cNvPr>
            <p:cNvSpPr txBox="1"/>
            <p:nvPr/>
          </p:nvSpPr>
          <p:spPr bwMode="auto">
            <a:xfrm>
              <a:off x="851708" y="1923265"/>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31771" name="TextBox 31770">
              <a:extLst>
                <a:ext uri="{FF2B5EF4-FFF2-40B4-BE49-F238E27FC236}">
                  <a16:creationId xmlns:a16="http://schemas.microsoft.com/office/drawing/2014/main" id="{D14EDF13-2A4C-4686-13BB-BA59BD6ECFDF}"/>
                </a:ext>
              </a:extLst>
            </p:cNvPr>
            <p:cNvSpPr txBox="1"/>
            <p:nvPr/>
          </p:nvSpPr>
          <p:spPr bwMode="auto">
            <a:xfrm>
              <a:off x="943079" y="2349054"/>
              <a:ext cx="2760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1772" name="TextBox 31771">
              <a:extLst>
                <a:ext uri="{FF2B5EF4-FFF2-40B4-BE49-F238E27FC236}">
                  <a16:creationId xmlns:a16="http://schemas.microsoft.com/office/drawing/2014/main" id="{A2A0E579-66E3-786F-844B-B8198ADC9602}"/>
                </a:ext>
              </a:extLst>
            </p:cNvPr>
            <p:cNvSpPr txBox="1"/>
            <p:nvPr/>
          </p:nvSpPr>
          <p:spPr bwMode="auto">
            <a:xfrm>
              <a:off x="797205" y="2774843"/>
              <a:ext cx="4219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31773" name="TextBox 31772">
              <a:extLst>
                <a:ext uri="{FF2B5EF4-FFF2-40B4-BE49-F238E27FC236}">
                  <a16:creationId xmlns:a16="http://schemas.microsoft.com/office/drawing/2014/main" id="{B61D2838-5924-0768-DA31-D1041E5D5A1C}"/>
                </a:ext>
              </a:extLst>
            </p:cNvPr>
            <p:cNvSpPr txBox="1"/>
            <p:nvPr/>
          </p:nvSpPr>
          <p:spPr bwMode="auto">
            <a:xfrm>
              <a:off x="797205" y="3200632"/>
              <a:ext cx="4219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31774" name="TextBox 31773">
              <a:extLst>
                <a:ext uri="{FF2B5EF4-FFF2-40B4-BE49-F238E27FC236}">
                  <a16:creationId xmlns:a16="http://schemas.microsoft.com/office/drawing/2014/main" id="{56079DEA-91E5-531F-5D39-9B00099CADBF}"/>
                </a:ext>
              </a:extLst>
            </p:cNvPr>
            <p:cNvSpPr txBox="1"/>
            <p:nvPr/>
          </p:nvSpPr>
          <p:spPr bwMode="auto">
            <a:xfrm>
              <a:off x="797205" y="3626421"/>
              <a:ext cx="4219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31775" name="TextBox 31774">
              <a:extLst>
                <a:ext uri="{FF2B5EF4-FFF2-40B4-BE49-F238E27FC236}">
                  <a16:creationId xmlns:a16="http://schemas.microsoft.com/office/drawing/2014/main" id="{A7BEBB13-DC31-83D9-9D81-D1FC83BA0A15}"/>
                </a:ext>
              </a:extLst>
            </p:cNvPr>
            <p:cNvSpPr txBox="1"/>
            <p:nvPr/>
          </p:nvSpPr>
          <p:spPr bwMode="auto">
            <a:xfrm>
              <a:off x="797205" y="4052210"/>
              <a:ext cx="4219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31776" name="TextBox 31775">
              <a:extLst>
                <a:ext uri="{FF2B5EF4-FFF2-40B4-BE49-F238E27FC236}">
                  <a16:creationId xmlns:a16="http://schemas.microsoft.com/office/drawing/2014/main" id="{647DD447-8747-B8F1-D586-E58BEB45BDB8}"/>
                </a:ext>
              </a:extLst>
            </p:cNvPr>
            <p:cNvSpPr txBox="1"/>
            <p:nvPr/>
          </p:nvSpPr>
          <p:spPr bwMode="auto">
            <a:xfrm>
              <a:off x="705834" y="4477999"/>
              <a:ext cx="5132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grpSp>
      <p:grpSp>
        <p:nvGrpSpPr>
          <p:cNvPr id="31789" name="Group 31788">
            <a:extLst>
              <a:ext uri="{FF2B5EF4-FFF2-40B4-BE49-F238E27FC236}">
                <a16:creationId xmlns:a16="http://schemas.microsoft.com/office/drawing/2014/main" id="{C0D79531-AA02-DCB2-F5B0-D24287337687}"/>
              </a:ext>
            </a:extLst>
          </p:cNvPr>
          <p:cNvGrpSpPr/>
          <p:nvPr/>
        </p:nvGrpSpPr>
        <p:grpSpPr>
          <a:xfrm>
            <a:off x="2323601" y="1980647"/>
            <a:ext cx="1912176" cy="307777"/>
            <a:chOff x="11723402" y="1894553"/>
            <a:chExt cx="1912176" cy="307777"/>
          </a:xfrm>
        </p:grpSpPr>
        <p:grpSp>
          <p:nvGrpSpPr>
            <p:cNvPr id="31779" name="Group 31778">
              <a:extLst>
                <a:ext uri="{FF2B5EF4-FFF2-40B4-BE49-F238E27FC236}">
                  <a16:creationId xmlns:a16="http://schemas.microsoft.com/office/drawing/2014/main" id="{7FE41626-0E33-6498-E1E3-58A2E1BC4525}"/>
                </a:ext>
              </a:extLst>
            </p:cNvPr>
            <p:cNvGrpSpPr/>
            <p:nvPr/>
          </p:nvGrpSpPr>
          <p:grpSpPr>
            <a:xfrm>
              <a:off x="11723402" y="1894553"/>
              <a:ext cx="478958" cy="307777"/>
              <a:chOff x="12520327" y="1899847"/>
              <a:chExt cx="478958" cy="307777"/>
            </a:xfrm>
          </p:grpSpPr>
          <p:sp>
            <p:nvSpPr>
              <p:cNvPr id="31777" name="TextBox 31776">
                <a:extLst>
                  <a:ext uri="{FF2B5EF4-FFF2-40B4-BE49-F238E27FC236}">
                    <a16:creationId xmlns:a16="http://schemas.microsoft.com/office/drawing/2014/main" id="{FBF75B3B-004B-86D8-C0DC-4BD4536A6733}"/>
                  </a:ext>
                </a:extLst>
              </p:cNvPr>
              <p:cNvSpPr txBox="1"/>
              <p:nvPr/>
            </p:nvSpPr>
            <p:spPr bwMode="auto">
              <a:xfrm>
                <a:off x="12620655" y="1899847"/>
                <a:ext cx="37863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CR</a:t>
                </a:r>
              </a:p>
            </p:txBody>
          </p:sp>
          <p:sp>
            <p:nvSpPr>
              <p:cNvPr id="31778" name="Rectangle 31777">
                <a:extLst>
                  <a:ext uri="{FF2B5EF4-FFF2-40B4-BE49-F238E27FC236}">
                    <a16:creationId xmlns:a16="http://schemas.microsoft.com/office/drawing/2014/main" id="{FF51D968-CAC3-FA3E-62FD-EBF67117CB17}"/>
                  </a:ext>
                </a:extLst>
              </p:cNvPr>
              <p:cNvSpPr/>
              <p:nvPr/>
            </p:nvSpPr>
            <p:spPr bwMode="auto">
              <a:xfrm>
                <a:off x="12520327" y="1977723"/>
                <a:ext cx="152023" cy="152023"/>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80" name="Group 31779">
              <a:extLst>
                <a:ext uri="{FF2B5EF4-FFF2-40B4-BE49-F238E27FC236}">
                  <a16:creationId xmlns:a16="http://schemas.microsoft.com/office/drawing/2014/main" id="{330F26E3-4085-DB2D-AE28-D6DC24F5762B}"/>
                </a:ext>
              </a:extLst>
            </p:cNvPr>
            <p:cNvGrpSpPr/>
            <p:nvPr/>
          </p:nvGrpSpPr>
          <p:grpSpPr>
            <a:xfrm>
              <a:off x="12200020" y="1894553"/>
              <a:ext cx="475752" cy="307777"/>
              <a:chOff x="12520327" y="1899847"/>
              <a:chExt cx="475752" cy="307777"/>
            </a:xfrm>
          </p:grpSpPr>
          <p:sp>
            <p:nvSpPr>
              <p:cNvPr id="31781" name="TextBox 31780">
                <a:extLst>
                  <a:ext uri="{FF2B5EF4-FFF2-40B4-BE49-F238E27FC236}">
                    <a16:creationId xmlns:a16="http://schemas.microsoft.com/office/drawing/2014/main" id="{14E0C3C4-1A8F-2F6A-8404-44D377A52499}"/>
                  </a:ext>
                </a:extLst>
              </p:cNvPr>
              <p:cNvSpPr txBox="1"/>
              <p:nvPr/>
            </p:nvSpPr>
            <p:spPr bwMode="auto">
              <a:xfrm>
                <a:off x="12620655" y="1899847"/>
                <a:ext cx="37542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a:t>
                </a:r>
              </a:p>
            </p:txBody>
          </p:sp>
          <p:sp>
            <p:nvSpPr>
              <p:cNvPr id="31782" name="Rectangle 31781">
                <a:extLst>
                  <a:ext uri="{FF2B5EF4-FFF2-40B4-BE49-F238E27FC236}">
                    <a16:creationId xmlns:a16="http://schemas.microsoft.com/office/drawing/2014/main" id="{FCDD97F1-3D7D-A9F0-6E0D-C158CC76ED46}"/>
                  </a:ext>
                </a:extLst>
              </p:cNvPr>
              <p:cNvSpPr/>
              <p:nvPr/>
            </p:nvSpPr>
            <p:spPr bwMode="auto">
              <a:xfrm>
                <a:off x="12520327" y="1977723"/>
                <a:ext cx="152023" cy="152023"/>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83" name="Group 31782">
              <a:extLst>
                <a:ext uri="{FF2B5EF4-FFF2-40B4-BE49-F238E27FC236}">
                  <a16:creationId xmlns:a16="http://schemas.microsoft.com/office/drawing/2014/main" id="{9108A41B-0256-F6C4-4338-F2FDEE785E80}"/>
                </a:ext>
              </a:extLst>
            </p:cNvPr>
            <p:cNvGrpSpPr/>
            <p:nvPr/>
          </p:nvGrpSpPr>
          <p:grpSpPr>
            <a:xfrm>
              <a:off x="12676455" y="1894553"/>
              <a:ext cx="477354" cy="307777"/>
              <a:chOff x="12520327" y="1899847"/>
              <a:chExt cx="477354" cy="307777"/>
            </a:xfrm>
          </p:grpSpPr>
          <p:sp>
            <p:nvSpPr>
              <p:cNvPr id="31784" name="TextBox 31783">
                <a:extLst>
                  <a:ext uri="{FF2B5EF4-FFF2-40B4-BE49-F238E27FC236}">
                    <a16:creationId xmlns:a16="http://schemas.microsoft.com/office/drawing/2014/main" id="{781562F2-F001-A261-153D-DDE004B63188}"/>
                  </a:ext>
                </a:extLst>
              </p:cNvPr>
              <p:cNvSpPr txBox="1"/>
              <p:nvPr/>
            </p:nvSpPr>
            <p:spPr bwMode="auto">
              <a:xfrm>
                <a:off x="12620655" y="1899847"/>
                <a:ext cx="3770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SD</a:t>
                </a:r>
              </a:p>
            </p:txBody>
          </p:sp>
          <p:sp>
            <p:nvSpPr>
              <p:cNvPr id="31785" name="Rectangle 31784">
                <a:extLst>
                  <a:ext uri="{FF2B5EF4-FFF2-40B4-BE49-F238E27FC236}">
                    <a16:creationId xmlns:a16="http://schemas.microsoft.com/office/drawing/2014/main" id="{6B8D9B14-C9A1-F8BF-3CBB-89862CB648D6}"/>
                  </a:ext>
                </a:extLst>
              </p:cNvPr>
              <p:cNvSpPr/>
              <p:nvPr/>
            </p:nvSpPr>
            <p:spPr bwMode="auto">
              <a:xfrm>
                <a:off x="12520327" y="1977723"/>
                <a:ext cx="152023" cy="152023"/>
              </a:xfrm>
              <a:prstGeom prst="rect">
                <a:avLst/>
              </a:prstGeom>
              <a:solidFill>
                <a:srgbClr val="682E7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86" name="Group 31785">
              <a:extLst>
                <a:ext uri="{FF2B5EF4-FFF2-40B4-BE49-F238E27FC236}">
                  <a16:creationId xmlns:a16="http://schemas.microsoft.com/office/drawing/2014/main" id="{E57F93B3-55C7-90EA-6F20-463C727D35C4}"/>
                </a:ext>
              </a:extLst>
            </p:cNvPr>
            <p:cNvGrpSpPr/>
            <p:nvPr/>
          </p:nvGrpSpPr>
          <p:grpSpPr>
            <a:xfrm>
              <a:off x="13147002" y="1894553"/>
              <a:ext cx="488576" cy="307777"/>
              <a:chOff x="12520327" y="1899847"/>
              <a:chExt cx="488576" cy="307777"/>
            </a:xfrm>
          </p:grpSpPr>
          <p:sp>
            <p:nvSpPr>
              <p:cNvPr id="31787" name="TextBox 31786">
                <a:extLst>
                  <a:ext uri="{FF2B5EF4-FFF2-40B4-BE49-F238E27FC236}">
                    <a16:creationId xmlns:a16="http://schemas.microsoft.com/office/drawing/2014/main" id="{5D3AE0A4-587B-C8A4-0C9C-2E44FF4CC843}"/>
                  </a:ext>
                </a:extLst>
              </p:cNvPr>
              <p:cNvSpPr txBox="1"/>
              <p:nvPr/>
            </p:nvSpPr>
            <p:spPr bwMode="auto">
              <a:xfrm>
                <a:off x="12620655" y="1899847"/>
                <a:ext cx="38824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PD</a:t>
                </a:r>
              </a:p>
            </p:txBody>
          </p:sp>
          <p:sp>
            <p:nvSpPr>
              <p:cNvPr id="31788" name="Rectangle 31787">
                <a:extLst>
                  <a:ext uri="{FF2B5EF4-FFF2-40B4-BE49-F238E27FC236}">
                    <a16:creationId xmlns:a16="http://schemas.microsoft.com/office/drawing/2014/main" id="{DA9FEF9D-16B4-9A99-E416-FB49E52B0B0C}"/>
                  </a:ext>
                </a:extLst>
              </p:cNvPr>
              <p:cNvSpPr/>
              <p:nvPr/>
            </p:nvSpPr>
            <p:spPr bwMode="auto">
              <a:xfrm>
                <a:off x="12520327" y="1977723"/>
                <a:ext cx="152023" cy="152023"/>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sp>
        <p:nvSpPr>
          <p:cNvPr id="6" name="Title 1">
            <a:extLst>
              <a:ext uri="{FF2B5EF4-FFF2-40B4-BE49-F238E27FC236}">
                <a16:creationId xmlns:a16="http://schemas.microsoft.com/office/drawing/2014/main" id="{8A50367B-7EDE-325C-B76B-6A6E9B2B8737}"/>
              </a:ext>
            </a:extLst>
          </p:cNvPr>
          <p:cNvSpPr txBox="1">
            <a:spLocks/>
          </p:cNvSpPr>
          <p:nvPr/>
        </p:nvSpPr>
        <p:spPr bwMode="auto">
          <a:xfrm>
            <a:off x="291841" y="-29052"/>
            <a:ext cx="11608317" cy="1325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noAutofit/>
          </a:bodyPr>
          <a:lstStyle>
            <a:lvl1pPr algn="l" defTabSz="457200" rtl="0" eaLnBrk="1" fontAlgn="base" hangingPunct="1">
              <a:spcBef>
                <a:spcPct val="0"/>
              </a:spcBef>
              <a:spcAft>
                <a:spcPct val="0"/>
              </a:spcAft>
              <a:defRPr sz="3000" b="1" kern="1200">
                <a:solidFill>
                  <a:schemeClr val="tx1"/>
                </a:solidFill>
                <a:latin typeface="Georgia"/>
                <a:ea typeface="ＭＳ Ｐゴシック" charset="0"/>
                <a:cs typeface="Georgia"/>
              </a:defRPr>
            </a:lvl1pPr>
            <a:lvl2pPr algn="l" defTabSz="457200" rtl="0" eaLnBrk="1" fontAlgn="base" hangingPunct="1">
              <a:spcBef>
                <a:spcPct val="0"/>
              </a:spcBef>
              <a:spcAft>
                <a:spcPct val="0"/>
              </a:spcAft>
              <a:defRPr sz="3000" b="1">
                <a:solidFill>
                  <a:schemeClr val="tx1"/>
                </a:solidFill>
                <a:latin typeface="Georgia" charset="0"/>
                <a:ea typeface="ＭＳ Ｐゴシック" charset="0"/>
              </a:defRPr>
            </a:lvl2pPr>
            <a:lvl3pPr algn="l" defTabSz="457200" rtl="0" eaLnBrk="1" fontAlgn="base" hangingPunct="1">
              <a:spcBef>
                <a:spcPct val="0"/>
              </a:spcBef>
              <a:spcAft>
                <a:spcPct val="0"/>
              </a:spcAft>
              <a:defRPr sz="3000" b="1">
                <a:solidFill>
                  <a:schemeClr val="tx1"/>
                </a:solidFill>
                <a:latin typeface="Georgia" charset="0"/>
                <a:ea typeface="ＭＳ Ｐゴシック" charset="0"/>
              </a:defRPr>
            </a:lvl3pPr>
            <a:lvl4pPr algn="l" defTabSz="457200" rtl="0" eaLnBrk="1" fontAlgn="base" hangingPunct="1">
              <a:spcBef>
                <a:spcPct val="0"/>
              </a:spcBef>
              <a:spcAft>
                <a:spcPct val="0"/>
              </a:spcAft>
              <a:defRPr sz="3000" b="1">
                <a:solidFill>
                  <a:schemeClr val="tx1"/>
                </a:solidFill>
                <a:latin typeface="Georgia" charset="0"/>
                <a:ea typeface="ＭＳ Ｐゴシック" charset="0"/>
              </a:defRPr>
            </a:lvl4pPr>
            <a:lvl5pPr algn="l" defTabSz="457200" rtl="0" eaLnBrk="1" fontAlgn="base" hangingPunct="1">
              <a:spcBef>
                <a:spcPct val="0"/>
              </a:spcBef>
              <a:spcAft>
                <a:spcPct val="0"/>
              </a:spcAft>
              <a:defRPr sz="3000" b="1">
                <a:solidFill>
                  <a:schemeClr val="tx1"/>
                </a:solidFill>
                <a:latin typeface="Georgia" charset="0"/>
                <a:ea typeface="ＭＳ Ｐゴシック" charset="0"/>
              </a:defRPr>
            </a:lvl5pPr>
            <a:lvl6pPr marL="457200" algn="l" defTabSz="457200" rtl="0" eaLnBrk="1" fontAlgn="base" hangingPunct="1">
              <a:spcBef>
                <a:spcPct val="0"/>
              </a:spcBef>
              <a:spcAft>
                <a:spcPct val="0"/>
              </a:spcAft>
              <a:defRPr sz="3000" b="1">
                <a:solidFill>
                  <a:schemeClr val="tx1"/>
                </a:solidFill>
                <a:latin typeface="Georgia" charset="0"/>
                <a:ea typeface="ＭＳ Ｐゴシック" charset="0"/>
              </a:defRPr>
            </a:lvl6pPr>
            <a:lvl7pPr marL="914400" algn="l" defTabSz="457200" rtl="0" eaLnBrk="1" fontAlgn="base" hangingPunct="1">
              <a:spcBef>
                <a:spcPct val="0"/>
              </a:spcBef>
              <a:spcAft>
                <a:spcPct val="0"/>
              </a:spcAft>
              <a:defRPr sz="3000" b="1">
                <a:solidFill>
                  <a:schemeClr val="tx1"/>
                </a:solidFill>
                <a:latin typeface="Georgia" charset="0"/>
                <a:ea typeface="ＭＳ Ｐゴシック" charset="0"/>
              </a:defRPr>
            </a:lvl7pPr>
            <a:lvl8pPr marL="1371600" algn="l" defTabSz="457200" rtl="0" eaLnBrk="1" fontAlgn="base" hangingPunct="1">
              <a:spcBef>
                <a:spcPct val="0"/>
              </a:spcBef>
              <a:spcAft>
                <a:spcPct val="0"/>
              </a:spcAft>
              <a:defRPr sz="3000" b="1">
                <a:solidFill>
                  <a:schemeClr val="tx1"/>
                </a:solidFill>
                <a:latin typeface="Georgia" charset="0"/>
                <a:ea typeface="ＭＳ Ｐゴシック" charset="0"/>
              </a:defRPr>
            </a:lvl8pPr>
            <a:lvl9pPr marL="1828800" algn="l" defTabSz="457200" rtl="0" eaLnBrk="1" fontAlgn="base" hangingPunct="1">
              <a:spcBef>
                <a:spcPct val="0"/>
              </a:spcBef>
              <a:spcAft>
                <a:spcPct val="0"/>
              </a:spcAft>
              <a:defRPr sz="3000" b="1">
                <a:solidFill>
                  <a:schemeClr val="tx1"/>
                </a:solidFill>
                <a:latin typeface="Georgia"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br>
              <a:rPr kumimoji="0" lang="en-US" sz="3600" b="1" i="0" u="none" strike="noStrike" kern="1200" cap="none" spc="0" normalizeH="0" baseline="0" noProof="0" dirty="0">
                <a:ln>
                  <a:noFill/>
                </a:ln>
                <a:solidFill>
                  <a:srgbClr val="2986E2">
                    <a:lumMod val="50000"/>
                  </a:srgbClr>
                </a:solidFill>
                <a:effectLst/>
                <a:uLnTx/>
                <a:uFillTx/>
                <a:latin typeface="Georgia"/>
                <a:ea typeface="ＭＳ Ｐゴシック" charset="0"/>
              </a:rPr>
            </a:br>
            <a:br>
              <a:rPr kumimoji="0" lang="en-US" sz="3200" b="1" i="0" u="none" strike="noStrike" kern="1200" cap="none" spc="0" normalizeH="0" baseline="0" noProof="0" dirty="0">
                <a:ln>
                  <a:noFill/>
                </a:ln>
                <a:solidFill>
                  <a:prstClr val="black"/>
                </a:solidFill>
                <a:effectLst/>
                <a:uLnTx/>
                <a:uFillTx/>
                <a:latin typeface="Corbel" panose="020B0503020204020204" pitchFamily="34" charset="0"/>
                <a:ea typeface="ＭＳ Ｐゴシック" charset="0"/>
              </a:rPr>
            </a:br>
            <a:r>
              <a:rPr kumimoji="0" lang="en-US" sz="3200" b="1" i="0" u="none" strike="noStrike" kern="1200" cap="none" spc="0" normalizeH="0" baseline="0" noProof="0" dirty="0">
                <a:ln>
                  <a:noFill/>
                </a:ln>
                <a:solidFill>
                  <a:prstClr val="black"/>
                </a:solidFill>
                <a:effectLst/>
                <a:uLnTx/>
                <a:uFillTx/>
                <a:latin typeface="Corbel" panose="020B0503020204020204" pitchFamily="34" charset="0"/>
                <a:ea typeface="ＭＳ Ｐゴシック" charset="0"/>
              </a:rPr>
              <a:t>TRIO-US B-12 TALENT: Phase II neoadjuvant trial </a:t>
            </a:r>
            <a:br>
              <a:rPr kumimoji="0" lang="en-US" sz="3600" b="1" i="0" u="none" strike="noStrike" kern="1200" cap="none" spc="0" normalizeH="0" baseline="0" noProof="0" dirty="0">
                <a:ln>
                  <a:noFill/>
                </a:ln>
                <a:solidFill>
                  <a:prstClr val="black"/>
                </a:solidFill>
                <a:effectLst/>
                <a:uLnTx/>
                <a:uFillTx/>
                <a:latin typeface="Corbel" panose="020B0503020204020204" pitchFamily="34" charset="0"/>
                <a:ea typeface="ＭＳ Ｐゴシック" charset="0"/>
              </a:rPr>
            </a:br>
            <a:r>
              <a:rPr kumimoji="0" lang="en-US" sz="3200" b="1" i="0" u="none" strike="noStrike" kern="1200" cap="none" spc="0" normalizeH="0" baseline="0" noProof="0" dirty="0">
                <a:ln>
                  <a:noFill/>
                </a:ln>
                <a:solidFill>
                  <a:prstClr val="black"/>
                </a:solidFill>
                <a:effectLst/>
                <a:uLnTx/>
                <a:uFillTx/>
                <a:latin typeface="Corbel" panose="020B0503020204020204" pitchFamily="34" charset="0"/>
                <a:ea typeface="ＭＳ Ｐゴシック" charset="0"/>
              </a:rPr>
              <a:t>T-</a:t>
            </a:r>
            <a:r>
              <a:rPr kumimoji="0" lang="en-US" sz="3200" b="1" i="0" u="none" strike="noStrike" kern="1200" cap="none" spc="0" normalizeH="0" baseline="0" noProof="0" dirty="0" err="1">
                <a:ln>
                  <a:noFill/>
                </a:ln>
                <a:solidFill>
                  <a:prstClr val="black"/>
                </a:solidFill>
                <a:effectLst/>
                <a:uLnTx/>
                <a:uFillTx/>
                <a:latin typeface="Corbel" panose="020B0503020204020204" pitchFamily="34" charset="0"/>
                <a:ea typeface="ＭＳ Ｐゴシック" charset="0"/>
              </a:rPr>
              <a:t>Dxd</a:t>
            </a:r>
            <a:r>
              <a:rPr kumimoji="0" lang="en-US" sz="3200" b="1" i="0" u="none" strike="noStrike" kern="1200" cap="none" spc="0" normalizeH="0" baseline="0" noProof="0" dirty="0">
                <a:ln>
                  <a:noFill/>
                </a:ln>
                <a:solidFill>
                  <a:prstClr val="black"/>
                </a:solidFill>
                <a:effectLst/>
                <a:uLnTx/>
                <a:uFillTx/>
                <a:latin typeface="Corbel" panose="020B0503020204020204" pitchFamily="34" charset="0"/>
                <a:ea typeface="ＭＳ Ｐゴシック" charset="0"/>
              </a:rPr>
              <a:t> +/- anastrozole for HER2-low, HR+ early stage BC</a:t>
            </a:r>
          </a:p>
        </p:txBody>
      </p:sp>
    </p:spTree>
    <p:extLst>
      <p:ext uri="{BB962C8B-B14F-4D97-AF65-F5344CB8AC3E}">
        <p14:creationId xmlns:p14="http://schemas.microsoft.com/office/powerpoint/2010/main" val="103248103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75583F8-1397-57C7-5CE2-9993D026C622}"/>
              </a:ext>
            </a:extLst>
          </p:cNvPr>
          <p:cNvSpPr txBox="1"/>
          <p:nvPr/>
        </p:nvSpPr>
        <p:spPr>
          <a:xfrm>
            <a:off x="431790" y="2053524"/>
            <a:ext cx="3872862" cy="1938992"/>
          </a:xfrm>
          <a:prstGeom prst="rect">
            <a:avLst/>
          </a:prstGeom>
          <a:noFill/>
          <a:ln>
            <a:solidFill>
              <a:schemeClr val="tx1"/>
            </a:solidFill>
          </a:ln>
        </p:spPr>
        <p:txBody>
          <a:bodyPr wrap="squar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sto MT" panose="02040603050505030304" pitchFamily="18" charset="77"/>
                <a:ea typeface="MS PGothic" panose="020B0600070205080204" pitchFamily="34" charset="-128"/>
                <a:cs typeface="+mn-cs"/>
              </a:rPr>
              <a:t>In BEGONIA (T-</a:t>
            </a:r>
            <a:r>
              <a:rPr kumimoji="0" lang="en-US" sz="2400" b="0" i="0" u="none" strike="noStrike" kern="1200" cap="none" spc="0" normalizeH="0" baseline="0" noProof="0" dirty="0" err="1">
                <a:ln>
                  <a:noFill/>
                </a:ln>
                <a:solidFill>
                  <a:srgbClr val="000000"/>
                </a:solidFill>
                <a:effectLst/>
                <a:uLnTx/>
                <a:uFillTx/>
                <a:latin typeface="Calisto MT" panose="02040603050505030304" pitchFamily="18" charset="77"/>
                <a:ea typeface="MS PGothic" panose="020B0600070205080204" pitchFamily="34" charset="-128"/>
                <a:cs typeface="+mn-cs"/>
              </a:rPr>
              <a:t>DXd</a:t>
            </a:r>
            <a:r>
              <a:rPr kumimoji="0" lang="en-US" sz="2400" b="0" i="0" u="none" strike="noStrike" kern="1200" cap="none" spc="0" normalizeH="0" baseline="0" noProof="0" dirty="0">
                <a:ln>
                  <a:noFill/>
                </a:ln>
                <a:solidFill>
                  <a:srgbClr val="000000"/>
                </a:solidFill>
                <a:effectLst/>
                <a:uLnTx/>
                <a:uFillTx/>
                <a:latin typeface="Calisto MT" panose="02040603050505030304" pitchFamily="18" charset="77"/>
                <a:ea typeface="MS PGothic" panose="020B0600070205080204" pitchFamily="34" charset="-128"/>
                <a:cs typeface="+mn-cs"/>
              </a:rPr>
              <a:t> + durvalumab for HER2-low TNBC), </a:t>
            </a:r>
            <a:r>
              <a:rPr kumimoji="0" lang="en-US" sz="2400" b="1" i="0" u="sng" strike="noStrike" kern="1200" cap="none" spc="0" normalizeH="0" baseline="0" noProof="0" dirty="0">
                <a:ln>
                  <a:noFill/>
                </a:ln>
                <a:solidFill>
                  <a:srgbClr val="000000"/>
                </a:solidFill>
                <a:effectLst/>
                <a:uLnTx/>
                <a:uFillTx/>
                <a:latin typeface="Calisto MT" panose="02040603050505030304" pitchFamily="18" charset="77"/>
                <a:ea typeface="MS PGothic" panose="020B0600070205080204" pitchFamily="34" charset="-128"/>
                <a:cs typeface="+mn-cs"/>
              </a:rPr>
              <a:t>no difference</a:t>
            </a:r>
            <a:r>
              <a:rPr kumimoji="0" lang="en-US" sz="2400" b="0" i="0" u="none" strike="noStrike" kern="1200" cap="none" spc="0" normalizeH="0" baseline="0" noProof="0" dirty="0">
                <a:ln>
                  <a:noFill/>
                </a:ln>
                <a:solidFill>
                  <a:srgbClr val="000000"/>
                </a:solidFill>
                <a:effectLst/>
                <a:uLnTx/>
                <a:uFillTx/>
                <a:latin typeface="Calisto MT" panose="02040603050505030304" pitchFamily="18" charset="77"/>
                <a:ea typeface="MS PGothic" panose="020B0600070205080204" pitchFamily="34" charset="-128"/>
                <a:cs typeface="+mn-cs"/>
              </a:rPr>
              <a:t> in activity b/w HER2 IHC 1+ and 2+/ISH-</a:t>
            </a:r>
          </a:p>
        </p:txBody>
      </p:sp>
      <p:sp>
        <p:nvSpPr>
          <p:cNvPr id="3" name="TextBox 2">
            <a:extLst>
              <a:ext uri="{FF2B5EF4-FFF2-40B4-BE49-F238E27FC236}">
                <a16:creationId xmlns:a16="http://schemas.microsoft.com/office/drawing/2014/main" id="{537573F2-30FF-92A6-3646-0EC4731FE53C}"/>
              </a:ext>
            </a:extLst>
          </p:cNvPr>
          <p:cNvSpPr txBox="1"/>
          <p:nvPr/>
        </p:nvSpPr>
        <p:spPr>
          <a:xfrm>
            <a:off x="431790" y="208902"/>
            <a:ext cx="11328420" cy="543675"/>
          </a:xfrm>
          <a:prstGeom prst="rect">
            <a:avLst/>
          </a:prstGeom>
          <a:noFill/>
        </p:spPr>
        <p:txBody>
          <a:bodyPr wrap="square">
            <a:spAutoFit/>
          </a:bodyPr>
          <a:lstStyle/>
          <a:p>
            <a:pPr marL="0" marR="0" lvl="0" indent="0" algn="ctr" defTabSz="609585" rtl="0" eaLnBrk="0" fontAlgn="auto" latinLnBrk="0" hangingPunct="0">
              <a:lnSpc>
                <a:spcPct val="100000"/>
              </a:lnSpc>
              <a:spcBef>
                <a:spcPct val="0"/>
              </a:spcBef>
              <a:spcAft>
                <a:spcPts val="0"/>
              </a:spcAft>
              <a:buClrTx/>
              <a:buSzTx/>
              <a:buFontTx/>
              <a:buNone/>
              <a:tabLst/>
              <a:defRPr/>
            </a:pPr>
            <a:r>
              <a:rPr kumimoji="0" lang="en-GB" sz="2933" b="1" i="0" u="none" strike="noStrike" kern="1200" cap="none" spc="0" normalizeH="0" baseline="0" noProof="0" dirty="0">
                <a:ln>
                  <a:noFill/>
                </a:ln>
                <a:solidFill>
                  <a:srgbClr val="083266"/>
                </a:solidFill>
                <a:effectLst/>
                <a:uLnTx/>
                <a:uFillTx/>
                <a:latin typeface="Calisto MT" panose="02040603050505030304" pitchFamily="18" charset="77"/>
                <a:ea typeface="MS PGothic" panose="020B0600070205080204" pitchFamily="34" charset="-128"/>
                <a:cs typeface="+mn-cs"/>
              </a:rPr>
              <a:t>Is HER2 IHC score </a:t>
            </a:r>
            <a:r>
              <a:rPr kumimoji="0" lang="en-GB" sz="2933" b="1" i="0" u="none" strike="noStrike" kern="1200" cap="none" spc="0" normalizeH="0" baseline="0" noProof="0" dirty="0">
                <a:ln>
                  <a:noFill/>
                </a:ln>
                <a:solidFill>
                  <a:srgbClr val="C00000"/>
                </a:solidFill>
                <a:effectLst/>
                <a:uLnTx/>
                <a:uFillTx/>
                <a:latin typeface="Calisto MT" panose="02040603050505030304" pitchFamily="18" charset="77"/>
                <a:ea typeface="MS PGothic" panose="020B0600070205080204" pitchFamily="34" charset="-128"/>
                <a:cs typeface="+mn-cs"/>
              </a:rPr>
              <a:t>predictive</a:t>
            </a:r>
            <a:r>
              <a:rPr kumimoji="0" lang="en-GB" sz="2933" b="1" i="0" u="none" strike="noStrike" kern="1200" cap="none" spc="0" normalizeH="0" baseline="0" noProof="0" dirty="0">
                <a:ln>
                  <a:noFill/>
                </a:ln>
                <a:solidFill>
                  <a:srgbClr val="083266"/>
                </a:solidFill>
                <a:effectLst/>
                <a:uLnTx/>
                <a:uFillTx/>
                <a:latin typeface="Calisto MT" panose="02040603050505030304" pitchFamily="18" charset="77"/>
                <a:ea typeface="MS PGothic" panose="020B0600070205080204" pitchFamily="34" charset="-128"/>
                <a:cs typeface="+mn-cs"/>
              </a:rPr>
              <a:t> of T-</a:t>
            </a:r>
            <a:r>
              <a:rPr kumimoji="0" lang="en-GB" sz="2933" b="1" i="0" u="none" strike="noStrike" kern="1200" cap="none" spc="0" normalizeH="0" baseline="0" noProof="0" dirty="0" err="1">
                <a:ln>
                  <a:noFill/>
                </a:ln>
                <a:solidFill>
                  <a:srgbClr val="083266"/>
                </a:solidFill>
                <a:effectLst/>
                <a:uLnTx/>
                <a:uFillTx/>
                <a:latin typeface="Calisto MT" panose="02040603050505030304" pitchFamily="18" charset="77"/>
                <a:ea typeface="MS PGothic" panose="020B0600070205080204" pitchFamily="34" charset="-128"/>
                <a:cs typeface="+mn-cs"/>
              </a:rPr>
              <a:t>DXd</a:t>
            </a:r>
            <a:r>
              <a:rPr kumimoji="0" lang="en-GB" sz="2933" b="1" i="0" u="none" strike="noStrike" kern="1200" cap="none" spc="0" normalizeH="0" baseline="0" noProof="0" dirty="0">
                <a:ln>
                  <a:noFill/>
                </a:ln>
                <a:solidFill>
                  <a:srgbClr val="083266"/>
                </a:solidFill>
                <a:effectLst/>
                <a:uLnTx/>
                <a:uFillTx/>
                <a:latin typeface="Calisto MT" panose="02040603050505030304" pitchFamily="18" charset="77"/>
                <a:ea typeface="MS PGothic" panose="020B0600070205080204" pitchFamily="34" charset="-128"/>
                <a:cs typeface="+mn-cs"/>
              </a:rPr>
              <a:t> activity in 1L </a:t>
            </a:r>
            <a:r>
              <a:rPr kumimoji="0" lang="en-GB" sz="2933" b="1" i="0" u="none" strike="noStrike" kern="1200" cap="none" spc="0" normalizeH="0" baseline="0" noProof="0" dirty="0" err="1">
                <a:ln>
                  <a:noFill/>
                </a:ln>
                <a:solidFill>
                  <a:srgbClr val="083266"/>
                </a:solidFill>
                <a:effectLst/>
                <a:uLnTx/>
                <a:uFillTx/>
                <a:latin typeface="Calisto MT" panose="02040603050505030304" pitchFamily="18" charset="77"/>
                <a:ea typeface="MS PGothic" panose="020B0600070205080204" pitchFamily="34" charset="-128"/>
                <a:cs typeface="+mn-cs"/>
              </a:rPr>
              <a:t>mTNBC</a:t>
            </a:r>
            <a:r>
              <a:rPr kumimoji="0" lang="en-GB" sz="2933" b="1" i="0" u="none" strike="noStrike" kern="1200" cap="none" spc="0" normalizeH="0" baseline="0" noProof="0" dirty="0">
                <a:ln>
                  <a:noFill/>
                </a:ln>
                <a:solidFill>
                  <a:srgbClr val="083266"/>
                </a:solidFill>
                <a:effectLst/>
                <a:uLnTx/>
                <a:uFillTx/>
                <a:latin typeface="Calisto MT" panose="02040603050505030304" pitchFamily="18" charset="77"/>
                <a:ea typeface="MS PGothic" panose="020B0600070205080204" pitchFamily="34" charset="-128"/>
                <a:cs typeface="+mn-cs"/>
              </a:rPr>
              <a:t>?</a:t>
            </a:r>
            <a:endParaRPr kumimoji="0" lang="en-GB" sz="2933" b="1" i="0" u="none" strike="noStrike" kern="1200" cap="none" spc="0" normalizeH="0" baseline="0" noProof="0" dirty="0">
              <a:ln>
                <a:noFill/>
              </a:ln>
              <a:solidFill>
                <a:srgbClr val="C00000"/>
              </a:solidFill>
              <a:effectLst/>
              <a:uLnTx/>
              <a:uFillTx/>
              <a:latin typeface="Calisto MT" panose="02040603050505030304" pitchFamily="18" charset="77"/>
              <a:ea typeface="MS PGothic" panose="020B0600070205080204" pitchFamily="34" charset="-128"/>
              <a:cs typeface="+mn-cs"/>
            </a:endParaRPr>
          </a:p>
        </p:txBody>
      </p:sp>
      <p:pic>
        <p:nvPicPr>
          <p:cNvPr id="4" name="Picture 2" descr="Anteprima immagine">
            <a:extLst>
              <a:ext uri="{FF2B5EF4-FFF2-40B4-BE49-F238E27FC236}">
                <a16:creationId xmlns:a16="http://schemas.microsoft.com/office/drawing/2014/main" id="{463F48C9-5459-0B0B-04ED-4837656B8FC3}"/>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62236" t="25949" r="2024" b="47221"/>
          <a:stretch/>
        </p:blipFill>
        <p:spPr bwMode="auto">
          <a:xfrm>
            <a:off x="4969566" y="820305"/>
            <a:ext cx="7116330" cy="317221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descr="Table&#10;&#10;Description automatically generated">
            <a:extLst>
              <a:ext uri="{FF2B5EF4-FFF2-40B4-BE49-F238E27FC236}">
                <a16:creationId xmlns:a16="http://schemas.microsoft.com/office/drawing/2014/main" id="{499E22FB-11B6-AF59-36B2-8D456A331171}"/>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val="0"/>
              </a:ext>
            </a:extLst>
          </a:blip>
          <a:stretch>
            <a:fillRect/>
          </a:stretch>
        </p:blipFill>
        <p:spPr>
          <a:xfrm>
            <a:off x="5614587" y="3992516"/>
            <a:ext cx="6471308" cy="1966485"/>
          </a:xfrm>
          <a:prstGeom prst="rect">
            <a:avLst/>
          </a:prstGeom>
        </p:spPr>
      </p:pic>
      <p:sp>
        <p:nvSpPr>
          <p:cNvPr id="15" name="Text Placeholder 2">
            <a:extLst>
              <a:ext uri="{FF2B5EF4-FFF2-40B4-BE49-F238E27FC236}">
                <a16:creationId xmlns:a16="http://schemas.microsoft.com/office/drawing/2014/main" id="{007AB164-D813-5DF4-544F-245A4A563092}"/>
              </a:ext>
            </a:extLst>
          </p:cNvPr>
          <p:cNvSpPr txBox="1">
            <a:spLocks/>
          </p:cNvSpPr>
          <p:nvPr/>
        </p:nvSpPr>
        <p:spPr>
          <a:xfrm>
            <a:off x="431790" y="6473802"/>
            <a:ext cx="3599992" cy="350591"/>
          </a:xfrm>
          <a:prstGeom prst="rect">
            <a:avLst/>
          </a:prstGeom>
        </p:spPr>
        <p:txBody>
          <a:bodyPr/>
          <a:lst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a:lstStyle>
          <a:p>
            <a:pPr marL="0" marR="0" lvl="0" indent="0" algn="l" defTabSz="609585" rtl="0" eaLnBrk="1" fontAlgn="base" latinLnBrk="0" hangingPunct="1">
              <a:lnSpc>
                <a:spcPct val="100000"/>
              </a:lnSpc>
              <a:spcBef>
                <a:spcPct val="20000"/>
              </a:spcBef>
              <a:spcAft>
                <a:spcPct val="0"/>
              </a:spcAft>
              <a:buClrTx/>
              <a:buSzTx/>
              <a:buFontTx/>
              <a:buNone/>
              <a:tabLst/>
              <a:defRPr/>
            </a:pPr>
            <a:r>
              <a:rPr kumimoji="0" lang="da-DK" sz="1600" b="0" i="0" u="none" strike="noStrike" kern="0" cap="none" spc="0" normalizeH="0" baseline="0" noProof="0" dirty="0">
                <a:ln>
                  <a:noFill/>
                </a:ln>
                <a:solidFill>
                  <a:srgbClr val="060805"/>
                </a:solidFill>
                <a:effectLst/>
                <a:uLnTx/>
                <a:uFillTx/>
                <a:latin typeface="Calibri"/>
                <a:ea typeface="+mn-ea"/>
                <a:cs typeface="+mn-cs"/>
              </a:rPr>
              <a:t>Schmid P, et al. SABCS 2022. PD11-08.    </a:t>
            </a:r>
            <a:endParaRPr kumimoji="0" lang="en-US" sz="1600" b="0" i="0" u="none" strike="noStrike" kern="0" cap="none" spc="0" normalizeH="0" baseline="0" noProof="0" dirty="0">
              <a:ln>
                <a:noFill/>
              </a:ln>
              <a:solidFill>
                <a:srgbClr val="060805"/>
              </a:solidFill>
              <a:effectLst/>
              <a:uLnTx/>
              <a:uFillTx/>
              <a:latin typeface="Calibri"/>
              <a:ea typeface="+mn-ea"/>
              <a:cs typeface="+mn-cs"/>
            </a:endParaRPr>
          </a:p>
        </p:txBody>
      </p:sp>
      <p:sp>
        <p:nvSpPr>
          <p:cNvPr id="16" name="Rectangle 15">
            <a:extLst>
              <a:ext uri="{FF2B5EF4-FFF2-40B4-BE49-F238E27FC236}">
                <a16:creationId xmlns:a16="http://schemas.microsoft.com/office/drawing/2014/main" id="{1F912E49-1215-6928-9FDC-0B90F0211E72}"/>
              </a:ext>
            </a:extLst>
          </p:cNvPr>
          <p:cNvSpPr/>
          <p:nvPr/>
        </p:nvSpPr>
        <p:spPr>
          <a:xfrm>
            <a:off x="8473068" y="4044553"/>
            <a:ext cx="3612827" cy="1203953"/>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sp>
        <p:nvSpPr>
          <p:cNvPr id="5" name="TextBox 4">
            <a:extLst>
              <a:ext uri="{FF2B5EF4-FFF2-40B4-BE49-F238E27FC236}">
                <a16:creationId xmlns:a16="http://schemas.microsoft.com/office/drawing/2014/main" id="{F7D8FB31-B8BC-1705-69F9-667158609B5E}"/>
              </a:ext>
            </a:extLst>
          </p:cNvPr>
          <p:cNvSpPr txBox="1"/>
          <p:nvPr/>
        </p:nvSpPr>
        <p:spPr>
          <a:xfrm>
            <a:off x="5967316" y="2561728"/>
            <a:ext cx="1451038" cy="994118"/>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800" b="1" i="0" u="none" strike="noStrike" kern="1200" cap="none" spc="0" normalizeH="0" baseline="0" noProof="0" dirty="0">
                <a:ln>
                  <a:noFill/>
                </a:ln>
                <a:solidFill>
                  <a:srgbClr val="F0AB00"/>
                </a:solidFill>
                <a:effectLst/>
                <a:uLnTx/>
                <a:uFillTx/>
                <a:latin typeface="Calibri"/>
                <a:ea typeface="+mn-ea"/>
                <a:cs typeface="+mn-cs"/>
              </a:rPr>
              <a:t>PDL1 + </a:t>
            </a: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800" b="1" i="0" u="none" strike="noStrike" kern="1200" cap="none" spc="0" normalizeH="0" baseline="0" noProof="0" dirty="0">
                <a:ln>
                  <a:noFill/>
                </a:ln>
                <a:solidFill>
                  <a:srgbClr val="003865"/>
                </a:solidFill>
                <a:effectLst/>
                <a:uLnTx/>
                <a:uFillTx/>
                <a:latin typeface="Calibri"/>
                <a:ea typeface="+mn-ea"/>
                <a:cs typeface="+mn-cs"/>
              </a:rPr>
              <a:t>PDL1-</a:t>
            </a: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800" b="1" i="0" u="none" strike="noStrike" kern="1200" cap="none" spc="0" normalizeH="0" baseline="0" noProof="0" dirty="0">
                <a:ln>
                  <a:noFill/>
                </a:ln>
                <a:solidFill>
                  <a:srgbClr val="830051">
                    <a:lumMod val="75000"/>
                  </a:srgbClr>
                </a:solidFill>
                <a:effectLst/>
                <a:uLnTx/>
                <a:uFillTx/>
                <a:latin typeface="Calibri"/>
                <a:ea typeface="+mn-ea"/>
                <a:cs typeface="+mn-cs"/>
              </a:rPr>
              <a:t>PDL1 Missing</a:t>
            </a:r>
          </a:p>
        </p:txBody>
      </p:sp>
    </p:spTree>
    <p:extLst>
      <p:ext uri="{BB962C8B-B14F-4D97-AF65-F5344CB8AC3E}">
        <p14:creationId xmlns:p14="http://schemas.microsoft.com/office/powerpoint/2010/main" val="116091250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2">
            <a:extLst>
              <a:ext uri="{FF2B5EF4-FFF2-40B4-BE49-F238E27FC236}">
                <a16:creationId xmlns:a16="http://schemas.microsoft.com/office/drawing/2014/main" id="{86CAAD11-F964-42EC-B496-D465CAB0778F}"/>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l="53200" t="56630" r="9242" b="16686"/>
          <a:stretch/>
        </p:blipFill>
        <p:spPr bwMode="auto">
          <a:xfrm>
            <a:off x="6552878" y="1959699"/>
            <a:ext cx="5352070" cy="3265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Box 5">
            <a:extLst>
              <a:ext uri="{FF2B5EF4-FFF2-40B4-BE49-F238E27FC236}">
                <a16:creationId xmlns:a16="http://schemas.microsoft.com/office/drawing/2014/main" id="{0BF4534B-DC9E-435A-B831-2552A6BC2254}"/>
              </a:ext>
            </a:extLst>
          </p:cNvPr>
          <p:cNvSpPr txBox="1"/>
          <p:nvPr/>
        </p:nvSpPr>
        <p:spPr>
          <a:xfrm>
            <a:off x="6525865" y="5247982"/>
            <a:ext cx="5524526" cy="954300"/>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48 HER2-low MBC patients: ORR 40%, </a:t>
            </a:r>
            <a:r>
              <a:rPr kumimoji="0" lang="en-US" sz="1867" b="1" i="0" u="none" strike="noStrike" kern="1200" cap="none" spc="0" normalizeH="0" baseline="0" noProof="0" dirty="0" err="1">
                <a:ln>
                  <a:noFill/>
                </a:ln>
                <a:solidFill>
                  <a:prstClr val="black"/>
                </a:solidFill>
                <a:effectLst/>
                <a:uLnTx/>
                <a:uFillTx/>
                <a:latin typeface="Corbel" panose="020B0503020204020204" pitchFamily="34" charset="0"/>
                <a:ea typeface="+mn-ea"/>
                <a:cs typeface="Arial Narrow"/>
              </a:rPr>
              <a:t>mPFS</a:t>
            </a:r>
            <a:r>
              <a:rPr kumimoji="0" lang="en-US" sz="1867"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 5.7 </a:t>
            </a:r>
            <a:r>
              <a:rPr kumimoji="0" lang="en-US" sz="1867" b="1" i="0" u="none" strike="noStrike" kern="1200" cap="none" spc="0" normalizeH="0" baseline="0" noProof="0" dirty="0" err="1">
                <a:ln>
                  <a:noFill/>
                </a:ln>
                <a:solidFill>
                  <a:prstClr val="black"/>
                </a:solidFill>
                <a:effectLst/>
                <a:uLnTx/>
                <a:uFillTx/>
                <a:latin typeface="Corbel" panose="020B0503020204020204" pitchFamily="34" charset="0"/>
                <a:ea typeface="+mn-ea"/>
                <a:cs typeface="Arial Narrow"/>
              </a:rPr>
              <a:t>mo</a:t>
            </a:r>
            <a:endParaRPr kumimoji="0" lang="en-US" sz="1867"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HER2 2+: ORR 42.9%</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HER2 1+: 30.8%</a:t>
            </a:r>
          </a:p>
        </p:txBody>
      </p:sp>
      <p:sp>
        <p:nvSpPr>
          <p:cNvPr id="7" name="TextBox 6">
            <a:extLst>
              <a:ext uri="{FF2B5EF4-FFF2-40B4-BE49-F238E27FC236}">
                <a16:creationId xmlns:a16="http://schemas.microsoft.com/office/drawing/2014/main" id="{996BF3EE-C341-4131-AFAF-70919D264694}"/>
              </a:ext>
            </a:extLst>
          </p:cNvPr>
          <p:cNvSpPr txBox="1"/>
          <p:nvPr/>
        </p:nvSpPr>
        <p:spPr>
          <a:xfrm>
            <a:off x="6332427" y="970728"/>
            <a:ext cx="5717964" cy="882229"/>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Disitamab Vedotin (RC48-ADC)</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humanized anti-HER2 </a:t>
            </a:r>
            <a:r>
              <a:rPr kumimoji="0" lang="en-US" sz="1500" b="0" i="0" u="none" strike="noStrike" kern="1200" cap="none" spc="0" normalizeH="0" baseline="0" noProof="0" dirty="0" err="1">
                <a:ln>
                  <a:noFill/>
                </a:ln>
                <a:solidFill>
                  <a:prstClr val="black"/>
                </a:solidFill>
                <a:effectLst/>
                <a:uLnTx/>
                <a:uFillTx/>
                <a:latin typeface="Corbel" panose="020B0503020204020204" pitchFamily="34" charset="0"/>
                <a:ea typeface="+mn-ea"/>
                <a:cs typeface="+mn-cs"/>
              </a:rPr>
              <a:t>mAB</a:t>
            </a:r>
            <a:r>
              <a:rPr kumimoji="0" lang="en-US" sz="15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 cleavable linker, Monomethyl auristatin E (MMAE): DAR ~ 4</a:t>
            </a:r>
            <a:endParaRPr kumimoji="0" lang="en-US" sz="1500" b="1" i="0" u="none" strike="noStrike" kern="1200" cap="none" spc="0" normalizeH="0" baseline="0" noProof="0" dirty="0">
              <a:ln>
                <a:noFill/>
              </a:ln>
              <a:solidFill>
                <a:prstClr val="black"/>
              </a:solidFill>
              <a:effectLst/>
              <a:uLnTx/>
              <a:uFillTx/>
              <a:latin typeface="Arial Narrow"/>
              <a:ea typeface="+mn-ea"/>
              <a:cs typeface="Arial Narrow"/>
            </a:endParaRPr>
          </a:p>
        </p:txBody>
      </p:sp>
      <p:pic>
        <p:nvPicPr>
          <p:cNvPr id="8" name="Immagine 19">
            <a:extLst>
              <a:ext uri="{FF2B5EF4-FFF2-40B4-BE49-F238E27FC236}">
                <a16:creationId xmlns:a16="http://schemas.microsoft.com/office/drawing/2014/main" id="{E3300A95-017E-4B64-8229-D51B82901C15}"/>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Layer>
                </a14:imgProps>
              </a:ext>
            </a:extLst>
          </a:blip>
          <a:srcRect t="5164"/>
          <a:stretch/>
        </p:blipFill>
        <p:spPr>
          <a:xfrm>
            <a:off x="325934" y="1979271"/>
            <a:ext cx="5321607" cy="3265160"/>
          </a:xfrm>
          <a:prstGeom prst="rect">
            <a:avLst/>
          </a:prstGeom>
        </p:spPr>
      </p:pic>
      <p:sp>
        <p:nvSpPr>
          <p:cNvPr id="9" name="TextBox 8">
            <a:extLst>
              <a:ext uri="{FF2B5EF4-FFF2-40B4-BE49-F238E27FC236}">
                <a16:creationId xmlns:a16="http://schemas.microsoft.com/office/drawing/2014/main" id="{E1A3CB6A-7CD8-41A7-AE9E-62850ACB0EED}"/>
              </a:ext>
            </a:extLst>
          </p:cNvPr>
          <p:cNvSpPr txBox="1"/>
          <p:nvPr/>
        </p:nvSpPr>
        <p:spPr>
          <a:xfrm>
            <a:off x="287053" y="951043"/>
            <a:ext cx="6245270" cy="1210460"/>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Coorbel"/>
                <a:ea typeface="+mn-ea"/>
                <a:cs typeface="Arial Narrow"/>
              </a:rPr>
              <a:t>Tras</a:t>
            </a:r>
            <a:r>
              <a:rPr kumimoji="0" lang="en-US" sz="2133"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tuzumab duocarmazine (SYD985)</a:t>
            </a:r>
          </a:p>
          <a:p>
            <a:pPr marL="211145" marR="0" lvl="1"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Trastuzumab </a:t>
            </a:r>
            <a:r>
              <a:rPr kumimoji="0" lang="en-US" sz="1500" b="0" i="0" u="none" strike="noStrike" kern="1200" cap="none" spc="0" normalizeH="0" baseline="0" noProof="0" dirty="0" err="1">
                <a:ln>
                  <a:noFill/>
                </a:ln>
                <a:solidFill>
                  <a:prstClr val="black"/>
                </a:solidFill>
                <a:effectLst/>
                <a:uLnTx/>
                <a:uFillTx/>
                <a:latin typeface="Corbel" panose="020B0503020204020204" pitchFamily="34" charset="0"/>
                <a:ea typeface="+mn-ea"/>
                <a:cs typeface="+mn-cs"/>
              </a:rPr>
              <a:t>mAB</a:t>
            </a:r>
            <a:r>
              <a:rPr kumimoji="0" lang="en-US" sz="15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 Cleavable linker, Duocarmycin (</a:t>
            </a:r>
            <a:r>
              <a:rPr kumimoji="0" lang="en-US" sz="1500" b="0" i="0" u="none" strike="noStrike" kern="1200" cap="none" spc="0" normalizeH="0" baseline="0" noProof="0" dirty="0" err="1">
                <a:ln>
                  <a:noFill/>
                </a:ln>
                <a:solidFill>
                  <a:prstClr val="black"/>
                </a:solidFill>
                <a:effectLst/>
                <a:uLnTx/>
                <a:uFillTx/>
                <a:latin typeface="Corbel" panose="020B0503020204020204" pitchFamily="34" charset="0"/>
                <a:ea typeface="+mn-ea"/>
                <a:cs typeface="+mn-cs"/>
              </a:rPr>
              <a:t>vc</a:t>
            </a:r>
            <a:r>
              <a:rPr kumimoji="0" lang="en-US" sz="15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a:t>
            </a:r>
            <a:r>
              <a:rPr kumimoji="0" lang="en-US" sz="1500" b="0" i="1" u="none" strike="noStrike" kern="1200" cap="none" spc="0" normalizeH="0" baseline="0" noProof="0" dirty="0">
                <a:ln>
                  <a:noFill/>
                </a:ln>
                <a:solidFill>
                  <a:prstClr val="black"/>
                </a:solidFill>
                <a:effectLst/>
                <a:uLnTx/>
                <a:uFillTx/>
                <a:latin typeface="Corbel" panose="020B0503020204020204" pitchFamily="34" charset="0"/>
                <a:ea typeface="+mn-ea"/>
                <a:cs typeface="+mn-cs"/>
              </a:rPr>
              <a:t>seco</a:t>
            </a:r>
            <a:r>
              <a:rPr kumimoji="0" lang="en-US" sz="15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-DUBA) </a:t>
            </a:r>
          </a:p>
          <a:p>
            <a:pPr marL="211145" marR="0" lvl="1"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DAR: 2.4 to 2.8</a:t>
            </a:r>
          </a:p>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133" b="1" i="0" u="none" strike="noStrike" kern="1200" cap="none" spc="0" normalizeH="0" baseline="0" noProof="0" dirty="0">
              <a:ln>
                <a:noFill/>
              </a:ln>
              <a:solidFill>
                <a:prstClr val="black"/>
              </a:solidFill>
              <a:effectLst/>
              <a:uLnTx/>
              <a:uFillTx/>
              <a:latin typeface="Arial Narrow"/>
              <a:ea typeface="+mn-ea"/>
              <a:cs typeface="Arial Narrow"/>
            </a:endParaRPr>
          </a:p>
        </p:txBody>
      </p:sp>
      <p:sp>
        <p:nvSpPr>
          <p:cNvPr id="10" name="TextBox 9">
            <a:extLst>
              <a:ext uri="{FF2B5EF4-FFF2-40B4-BE49-F238E27FC236}">
                <a16:creationId xmlns:a16="http://schemas.microsoft.com/office/drawing/2014/main" id="{8EEA66A0-6C15-448E-AC2A-19348FA55BB9}"/>
              </a:ext>
            </a:extLst>
          </p:cNvPr>
          <p:cNvSpPr txBox="1"/>
          <p:nvPr/>
        </p:nvSpPr>
        <p:spPr>
          <a:xfrm>
            <a:off x="398874" y="5288601"/>
            <a:ext cx="5332165" cy="1241622"/>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49 HER2-low MBC patients: ORR 32%, </a:t>
            </a:r>
            <a:r>
              <a:rPr kumimoji="0" lang="en-US" sz="1867" b="1" i="0" u="none" strike="noStrike" kern="1200" cap="none" spc="0" normalizeH="0" baseline="0" noProof="0" dirty="0" err="1">
                <a:ln>
                  <a:noFill/>
                </a:ln>
                <a:solidFill>
                  <a:prstClr val="black"/>
                </a:solidFill>
                <a:effectLst/>
                <a:uLnTx/>
                <a:uFillTx/>
                <a:latin typeface="Corbel" panose="020B0503020204020204" pitchFamily="34" charset="0"/>
                <a:ea typeface="+mn-ea"/>
                <a:cs typeface="Arial Narrow"/>
              </a:rPr>
              <a:t>mPFS</a:t>
            </a:r>
            <a:r>
              <a:rPr kumimoji="0" lang="en-US" sz="1867"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 4 </a:t>
            </a:r>
            <a:r>
              <a:rPr kumimoji="0" lang="en-US" sz="1867" b="1" i="0" u="none" strike="noStrike" kern="1200" cap="none" spc="0" normalizeH="0" baseline="0" noProof="0" dirty="0" err="1">
                <a:ln>
                  <a:noFill/>
                </a:ln>
                <a:solidFill>
                  <a:prstClr val="black"/>
                </a:solidFill>
                <a:effectLst/>
                <a:uLnTx/>
                <a:uFillTx/>
                <a:latin typeface="Corbel" panose="020B0503020204020204" pitchFamily="34" charset="0"/>
                <a:ea typeface="+mn-ea"/>
                <a:cs typeface="Arial Narrow"/>
              </a:rPr>
              <a:t>mo</a:t>
            </a:r>
            <a:endParaRPr kumimoji="0" lang="en-US" sz="1867"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	</a:t>
            </a:r>
            <a:r>
              <a:rPr kumimoji="0" lang="en-US" sz="1867" b="0"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-HR+ (32/49): ORR 28%</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rPr>
              <a:t>	- TNBC (17/49): ORR 40%</a:t>
            </a: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867" b="1" i="0" u="none" strike="noStrike" kern="1200" cap="none" spc="0" normalizeH="0" baseline="0" noProof="0" dirty="0">
              <a:ln>
                <a:noFill/>
              </a:ln>
              <a:solidFill>
                <a:prstClr val="black"/>
              </a:solidFill>
              <a:effectLst/>
              <a:uLnTx/>
              <a:uFillTx/>
              <a:latin typeface="Corbel" panose="020B0503020204020204" pitchFamily="34" charset="0"/>
              <a:ea typeface="+mn-ea"/>
              <a:cs typeface="Arial Narrow"/>
            </a:endParaRPr>
          </a:p>
        </p:txBody>
      </p:sp>
      <p:sp>
        <p:nvSpPr>
          <p:cNvPr id="11" name="Footer Placeholder 4">
            <a:extLst>
              <a:ext uri="{FF2B5EF4-FFF2-40B4-BE49-F238E27FC236}">
                <a16:creationId xmlns:a16="http://schemas.microsoft.com/office/drawing/2014/main" id="{C9A1EEE8-CECE-4218-89D2-5F02F0C12520}"/>
              </a:ext>
            </a:extLst>
          </p:cNvPr>
          <p:cNvSpPr txBox="1">
            <a:spLocks/>
          </p:cNvSpPr>
          <p:nvPr/>
        </p:nvSpPr>
        <p:spPr>
          <a:xfrm>
            <a:off x="95590" y="6546544"/>
            <a:ext cx="3916280" cy="182563"/>
          </a:xfrm>
          <a:prstGeom prst="rect">
            <a:avLst/>
          </a:prstGeom>
        </p:spPr>
        <p:txBody>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orbel" panose="020B0503020204020204" pitchFamily="34" charset="0"/>
                <a:ea typeface="MS PGothic" panose="020B0600070205080204" pitchFamily="34" charset="-128"/>
                <a:cs typeface="Arial" panose="020B0604020202020204" pitchFamily="34" charset="0"/>
              </a:rPr>
              <a:t>Banerji U et al. </a:t>
            </a:r>
            <a:r>
              <a:rPr kumimoji="0" lang="en-US" sz="1200" b="0" i="0" u="none" strike="noStrike" kern="1200" cap="none" spc="0" normalizeH="0" baseline="0" noProof="0" dirty="0" err="1">
                <a:ln>
                  <a:noFill/>
                </a:ln>
                <a:solidFill>
                  <a:srgbClr val="000000"/>
                </a:solidFill>
                <a:effectLst/>
                <a:uLnTx/>
                <a:uFillTx/>
                <a:latin typeface="Corbel" panose="020B0503020204020204" pitchFamily="34" charset="0"/>
                <a:ea typeface="MS PGothic" panose="020B0600070205080204" pitchFamily="34" charset="-128"/>
                <a:cs typeface="Arial" panose="020B0604020202020204" pitchFamily="34" charset="0"/>
              </a:rPr>
              <a:t>Lanc</a:t>
            </a:r>
            <a:r>
              <a:rPr kumimoji="0" lang="en-US" sz="1200" b="0" i="0" u="none" strike="noStrike" kern="1200" cap="none" spc="0" normalizeH="0" baseline="0" noProof="0" dirty="0">
                <a:ln>
                  <a:noFill/>
                </a:ln>
                <a:solidFill>
                  <a:srgbClr val="000000"/>
                </a:solidFill>
                <a:effectLst/>
                <a:uLnTx/>
                <a:uFillTx/>
                <a:latin typeface="Corbel" panose="020B0503020204020204" pitchFamily="34" charset="0"/>
                <a:ea typeface="MS PGothic" panose="020B0600070205080204" pitchFamily="34" charset="-128"/>
                <a:cs typeface="Arial" panose="020B0604020202020204" pitchFamily="34" charset="0"/>
              </a:rPr>
              <a:t> </a:t>
            </a:r>
            <a:r>
              <a:rPr kumimoji="0" lang="en-US" sz="1200" b="0" i="0" u="none" strike="noStrike" kern="1200" cap="none" spc="0" normalizeH="0" baseline="0" noProof="0" dirty="0" err="1">
                <a:ln>
                  <a:noFill/>
                </a:ln>
                <a:solidFill>
                  <a:srgbClr val="000000"/>
                </a:solidFill>
                <a:effectLst/>
                <a:uLnTx/>
                <a:uFillTx/>
                <a:latin typeface="Corbel" panose="020B0503020204020204" pitchFamily="34" charset="0"/>
                <a:ea typeface="MS PGothic" panose="020B0600070205080204" pitchFamily="34" charset="-128"/>
                <a:cs typeface="Arial" panose="020B0604020202020204" pitchFamily="34" charset="0"/>
              </a:rPr>
              <a:t>Onc</a:t>
            </a:r>
            <a:r>
              <a:rPr kumimoji="0" lang="en-US" sz="1200" b="0" i="0" u="none" strike="noStrike" kern="1200" cap="none" spc="0" normalizeH="0" baseline="0" noProof="0" dirty="0">
                <a:ln>
                  <a:noFill/>
                </a:ln>
                <a:solidFill>
                  <a:srgbClr val="000000"/>
                </a:solidFill>
                <a:effectLst/>
                <a:uLnTx/>
                <a:uFillTx/>
                <a:latin typeface="Corbel" panose="020B0503020204020204" pitchFamily="34" charset="0"/>
                <a:ea typeface="MS PGothic" panose="020B0600070205080204" pitchFamily="34" charset="-128"/>
                <a:cs typeface="Arial" panose="020B0604020202020204" pitchFamily="34" charset="0"/>
              </a:rPr>
              <a:t> 2019; Wang J et al. ASCO 2021</a:t>
            </a:r>
          </a:p>
        </p:txBody>
      </p:sp>
      <p:sp>
        <p:nvSpPr>
          <p:cNvPr id="12" name="Title 1">
            <a:extLst>
              <a:ext uri="{FF2B5EF4-FFF2-40B4-BE49-F238E27FC236}">
                <a16:creationId xmlns:a16="http://schemas.microsoft.com/office/drawing/2014/main" id="{7A81F82E-7F6E-4801-AB4B-A7AA6EE94995}"/>
              </a:ext>
            </a:extLst>
          </p:cNvPr>
          <p:cNvSpPr txBox="1">
            <a:spLocks/>
          </p:cNvSpPr>
          <p:nvPr/>
        </p:nvSpPr>
        <p:spPr bwMode="auto">
          <a:xfrm>
            <a:off x="1079438" y="220174"/>
            <a:ext cx="11316924" cy="782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noAutofit/>
          </a:bodyPr>
          <a:lstStyle>
            <a:lvl1pPr algn="l" defTabSz="457200" rtl="0" eaLnBrk="1" fontAlgn="base" hangingPunct="1">
              <a:lnSpc>
                <a:spcPct val="80000"/>
              </a:lnSpc>
              <a:spcBef>
                <a:spcPct val="0"/>
              </a:spcBef>
              <a:spcAft>
                <a:spcPct val="0"/>
              </a:spcAft>
              <a:defRPr sz="3733" b="1" i="0" kern="1200" cap="all">
                <a:solidFill>
                  <a:srgbClr val="9C4997"/>
                </a:solidFill>
                <a:latin typeface="+mn-lt"/>
                <a:ea typeface="ＭＳ Ｐゴシック" charset="0"/>
                <a:cs typeface="Arial Narrow"/>
              </a:defRPr>
            </a:lvl1pPr>
            <a:lvl2pPr algn="l" defTabSz="457200" rtl="0" eaLnBrk="1" fontAlgn="base" hangingPunct="1">
              <a:spcBef>
                <a:spcPct val="0"/>
              </a:spcBef>
              <a:spcAft>
                <a:spcPct val="0"/>
              </a:spcAft>
              <a:defRPr sz="3000" b="1">
                <a:solidFill>
                  <a:schemeClr val="tx1"/>
                </a:solidFill>
                <a:latin typeface="Georgia" charset="0"/>
                <a:ea typeface="ＭＳ Ｐゴシック" charset="0"/>
              </a:defRPr>
            </a:lvl2pPr>
            <a:lvl3pPr algn="l" defTabSz="457200" rtl="0" eaLnBrk="1" fontAlgn="base" hangingPunct="1">
              <a:spcBef>
                <a:spcPct val="0"/>
              </a:spcBef>
              <a:spcAft>
                <a:spcPct val="0"/>
              </a:spcAft>
              <a:defRPr sz="3000" b="1">
                <a:solidFill>
                  <a:schemeClr val="tx1"/>
                </a:solidFill>
                <a:latin typeface="Georgia" charset="0"/>
                <a:ea typeface="ＭＳ Ｐゴシック" charset="0"/>
              </a:defRPr>
            </a:lvl3pPr>
            <a:lvl4pPr algn="l" defTabSz="457200" rtl="0" eaLnBrk="1" fontAlgn="base" hangingPunct="1">
              <a:spcBef>
                <a:spcPct val="0"/>
              </a:spcBef>
              <a:spcAft>
                <a:spcPct val="0"/>
              </a:spcAft>
              <a:defRPr sz="3000" b="1">
                <a:solidFill>
                  <a:schemeClr val="tx1"/>
                </a:solidFill>
                <a:latin typeface="Georgia" charset="0"/>
                <a:ea typeface="ＭＳ Ｐゴシック" charset="0"/>
              </a:defRPr>
            </a:lvl4pPr>
            <a:lvl5pPr algn="l" defTabSz="457200" rtl="0" eaLnBrk="1" fontAlgn="base" hangingPunct="1">
              <a:spcBef>
                <a:spcPct val="0"/>
              </a:spcBef>
              <a:spcAft>
                <a:spcPct val="0"/>
              </a:spcAft>
              <a:defRPr sz="3000" b="1">
                <a:solidFill>
                  <a:schemeClr val="tx1"/>
                </a:solidFill>
                <a:latin typeface="Georgia" charset="0"/>
                <a:ea typeface="ＭＳ Ｐゴシック" charset="0"/>
              </a:defRPr>
            </a:lvl5pPr>
            <a:lvl6pPr marL="457200" algn="l" defTabSz="457200" rtl="0" eaLnBrk="1" fontAlgn="base" hangingPunct="1">
              <a:spcBef>
                <a:spcPct val="0"/>
              </a:spcBef>
              <a:spcAft>
                <a:spcPct val="0"/>
              </a:spcAft>
              <a:defRPr sz="3000" b="1">
                <a:solidFill>
                  <a:schemeClr val="tx1"/>
                </a:solidFill>
                <a:latin typeface="Georgia" charset="0"/>
                <a:ea typeface="ＭＳ Ｐゴシック" charset="0"/>
              </a:defRPr>
            </a:lvl6pPr>
            <a:lvl7pPr marL="914400" algn="l" defTabSz="457200" rtl="0" eaLnBrk="1" fontAlgn="base" hangingPunct="1">
              <a:spcBef>
                <a:spcPct val="0"/>
              </a:spcBef>
              <a:spcAft>
                <a:spcPct val="0"/>
              </a:spcAft>
              <a:defRPr sz="3000" b="1">
                <a:solidFill>
                  <a:schemeClr val="tx1"/>
                </a:solidFill>
                <a:latin typeface="Georgia" charset="0"/>
                <a:ea typeface="ＭＳ Ｐゴシック" charset="0"/>
              </a:defRPr>
            </a:lvl7pPr>
            <a:lvl8pPr marL="1371600" algn="l" defTabSz="457200" rtl="0" eaLnBrk="1" fontAlgn="base" hangingPunct="1">
              <a:spcBef>
                <a:spcPct val="0"/>
              </a:spcBef>
              <a:spcAft>
                <a:spcPct val="0"/>
              </a:spcAft>
              <a:defRPr sz="3000" b="1">
                <a:solidFill>
                  <a:schemeClr val="tx1"/>
                </a:solidFill>
                <a:latin typeface="Georgia" charset="0"/>
                <a:ea typeface="ＭＳ Ｐゴシック" charset="0"/>
              </a:defRPr>
            </a:lvl8pPr>
            <a:lvl9pPr marL="1828800" algn="l" defTabSz="457200" rtl="0" eaLnBrk="1" fontAlgn="base" hangingPunct="1">
              <a:spcBef>
                <a:spcPct val="0"/>
              </a:spcBef>
              <a:spcAft>
                <a:spcPct val="0"/>
              </a:spcAft>
              <a:defRPr sz="3000" b="1">
                <a:solidFill>
                  <a:schemeClr val="tx1"/>
                </a:solidFill>
                <a:latin typeface="Georgia" charset="0"/>
                <a:ea typeface="ＭＳ Ｐゴシック" charset="0"/>
              </a:defRPr>
            </a:lvl9pPr>
          </a:lstStyle>
          <a:p>
            <a:pPr marL="0" marR="0" lvl="0" indent="0" algn="l" defTabSz="457200" rtl="0" eaLnBrk="1" fontAlgn="base" latinLnBrk="0" hangingPunct="1">
              <a:lnSpc>
                <a:spcPct val="80000"/>
              </a:lnSpc>
              <a:spcBef>
                <a:spcPct val="0"/>
              </a:spcBef>
              <a:spcAft>
                <a:spcPct val="0"/>
              </a:spcAft>
              <a:buClrTx/>
              <a:buSzTx/>
              <a:buFontTx/>
              <a:buNone/>
              <a:tabLst/>
              <a:defRPr/>
            </a:pPr>
            <a:r>
              <a:rPr kumimoji="0" lang="en-US" sz="3400" b="1" i="0" u="none" strike="noStrike" kern="1200" cap="none" spc="0" normalizeH="0" baseline="0" noProof="0" dirty="0">
                <a:ln>
                  <a:noFill/>
                </a:ln>
                <a:solidFill>
                  <a:prstClr val="black"/>
                </a:solidFill>
                <a:effectLst/>
                <a:uLnTx/>
                <a:uFillTx/>
                <a:latin typeface="Corbel" panose="020B0503020204020204" pitchFamily="34" charset="0"/>
                <a:ea typeface="ＭＳ Ｐゴシック" charset="0"/>
                <a:cs typeface="Calibri" panose="020F0502020204030204" pitchFamily="34" charset="0"/>
              </a:rPr>
              <a:t>Other Novel ADCs for HER2-Low MBC</a:t>
            </a:r>
            <a:br>
              <a:rPr kumimoji="0" lang="en-US" sz="3733" b="1" i="0" u="none" strike="noStrike" kern="1200" cap="all" spc="0" normalizeH="0" baseline="0" noProof="0" dirty="0">
                <a:ln>
                  <a:noFill/>
                </a:ln>
                <a:solidFill>
                  <a:srgbClr val="9C4997"/>
                </a:solidFill>
                <a:effectLst/>
                <a:uLnTx/>
                <a:uFillTx/>
                <a:latin typeface="Calibri"/>
                <a:ea typeface="ＭＳ Ｐゴシック" charset="0"/>
                <a:cs typeface="Arial Narrow"/>
              </a:rPr>
            </a:br>
            <a:endParaRPr kumimoji="0" lang="en-US" sz="3733" b="1" i="0" u="none" strike="noStrike" kern="1200" cap="all" spc="0" normalizeH="0" baseline="0" noProof="0" dirty="0">
              <a:ln>
                <a:noFill/>
              </a:ln>
              <a:solidFill>
                <a:srgbClr val="9C4997"/>
              </a:solidFill>
              <a:effectLst/>
              <a:uLnTx/>
              <a:uFillTx/>
              <a:latin typeface="Calibri"/>
              <a:ea typeface="ＭＳ Ｐゴシック" charset="0"/>
              <a:cs typeface="Arial Narrow"/>
            </a:endParaRPr>
          </a:p>
        </p:txBody>
      </p:sp>
    </p:spTree>
    <p:extLst>
      <p:ext uri="{BB962C8B-B14F-4D97-AF65-F5344CB8AC3E}">
        <p14:creationId xmlns:p14="http://schemas.microsoft.com/office/powerpoint/2010/main" val="326995276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8CE863-58EE-45DB-828A-7C84CFB210B3}"/>
              </a:ext>
            </a:extLst>
          </p:cNvPr>
          <p:cNvSpPr>
            <a:spLocks noGrp="1"/>
          </p:cNvSpPr>
          <p:nvPr>
            <p:ph type="title"/>
          </p:nvPr>
        </p:nvSpPr>
        <p:spPr>
          <a:xfrm>
            <a:off x="811072" y="-99770"/>
            <a:ext cx="10239828" cy="782662"/>
          </a:xfrm>
        </p:spPr>
        <p:txBody>
          <a:bodyPr/>
          <a:lstStyle/>
          <a:p>
            <a:r>
              <a:rPr lang="en-US" sz="3400" dirty="0">
                <a:latin typeface="Corbel" panose="020B0503020204020204" pitchFamily="34" charset="0"/>
              </a:rPr>
              <a:t>Ongoing Trials with SYD985 and Disitamab</a:t>
            </a:r>
          </a:p>
        </p:txBody>
      </p:sp>
      <p:sp>
        <p:nvSpPr>
          <p:cNvPr id="4" name="Rectangle 3">
            <a:extLst>
              <a:ext uri="{FF2B5EF4-FFF2-40B4-BE49-F238E27FC236}">
                <a16:creationId xmlns:a16="http://schemas.microsoft.com/office/drawing/2014/main" id="{F402EC88-111E-46EF-A7D3-D043E70B395B}"/>
              </a:ext>
            </a:extLst>
          </p:cNvPr>
          <p:cNvSpPr/>
          <p:nvPr/>
        </p:nvSpPr>
        <p:spPr>
          <a:xfrm>
            <a:off x="1319844" y="3055403"/>
            <a:ext cx="2723616" cy="400110"/>
          </a:xfrm>
          <a:prstGeom prst="rect">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ysClr val="windowText" lastClr="000000"/>
                </a:solidFill>
                <a:effectLst/>
                <a:uLnTx/>
                <a:uFillTx/>
                <a:latin typeface="Calibri"/>
                <a:ea typeface="+mn-ea"/>
                <a:cs typeface="+mn-cs"/>
              </a:rPr>
              <a:t>SYD985 1.2 mg/kg q3wk x4</a:t>
            </a:r>
          </a:p>
        </p:txBody>
      </p:sp>
      <p:sp>
        <p:nvSpPr>
          <p:cNvPr id="5" name="Rectangle 4">
            <a:extLst>
              <a:ext uri="{FF2B5EF4-FFF2-40B4-BE49-F238E27FC236}">
                <a16:creationId xmlns:a16="http://schemas.microsoft.com/office/drawing/2014/main" id="{0BE2CD6A-3914-41BA-B970-331D4A06103E}"/>
              </a:ext>
            </a:extLst>
          </p:cNvPr>
          <p:cNvSpPr/>
          <p:nvPr/>
        </p:nvSpPr>
        <p:spPr>
          <a:xfrm>
            <a:off x="5138825" y="3055403"/>
            <a:ext cx="2723616" cy="400110"/>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AC q2-3week x 4</a:t>
            </a:r>
          </a:p>
        </p:txBody>
      </p:sp>
      <p:sp>
        <p:nvSpPr>
          <p:cNvPr id="6" name="TextBox 5">
            <a:extLst>
              <a:ext uri="{FF2B5EF4-FFF2-40B4-BE49-F238E27FC236}">
                <a16:creationId xmlns:a16="http://schemas.microsoft.com/office/drawing/2014/main" id="{3B3E2380-0743-440D-972D-46E2520C9B4E}"/>
              </a:ext>
            </a:extLst>
          </p:cNvPr>
          <p:cNvSpPr txBox="1"/>
          <p:nvPr/>
        </p:nvSpPr>
        <p:spPr>
          <a:xfrm>
            <a:off x="851158" y="830685"/>
            <a:ext cx="7938007" cy="400110"/>
          </a:xfrm>
          <a:prstGeom prst="rect">
            <a:avLst/>
          </a:prstGeom>
          <a:noFill/>
        </p:spPr>
        <p:txBody>
          <a:bodyPr wrap="none" rtlCol="0">
            <a:spAutoFit/>
          </a:bodyPr>
          <a:lstStyle/>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Phase 1 Trial: SYD985 + Paclitaxel for HER2-Low MBC (NCT04602117)</a:t>
            </a:r>
          </a:p>
        </p:txBody>
      </p:sp>
      <p:cxnSp>
        <p:nvCxnSpPr>
          <p:cNvPr id="7" name="Straight Arrow Connector 6">
            <a:extLst>
              <a:ext uri="{FF2B5EF4-FFF2-40B4-BE49-F238E27FC236}">
                <a16:creationId xmlns:a16="http://schemas.microsoft.com/office/drawing/2014/main" id="{964D29A1-EA9D-4183-9302-3992AD804DBD}"/>
              </a:ext>
            </a:extLst>
          </p:cNvPr>
          <p:cNvCxnSpPr/>
          <p:nvPr/>
        </p:nvCxnSpPr>
        <p:spPr>
          <a:xfrm>
            <a:off x="4162351" y="3243304"/>
            <a:ext cx="73869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5499B008-0AFB-4594-8A6A-C7C8F7A6E2BB}"/>
              </a:ext>
            </a:extLst>
          </p:cNvPr>
          <p:cNvSpPr txBox="1"/>
          <p:nvPr/>
        </p:nvSpPr>
        <p:spPr>
          <a:xfrm>
            <a:off x="782250" y="2430720"/>
            <a:ext cx="7292381" cy="400110"/>
          </a:xfrm>
          <a:prstGeom prst="rect">
            <a:avLst/>
          </a:prstGeom>
          <a:noFill/>
        </p:spPr>
        <p:txBody>
          <a:bodyPr wrap="none" rtlCol="0">
            <a:spAutoFit/>
          </a:bodyPr>
          <a:lstStyle/>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I-SPY Trial: Neoadjuvant SYD985 for HER2-L0w Early-Stage BC</a:t>
            </a:r>
          </a:p>
        </p:txBody>
      </p:sp>
      <p:sp>
        <p:nvSpPr>
          <p:cNvPr id="9" name="Oval 8">
            <a:extLst>
              <a:ext uri="{FF2B5EF4-FFF2-40B4-BE49-F238E27FC236}">
                <a16:creationId xmlns:a16="http://schemas.microsoft.com/office/drawing/2014/main" id="{C4DCCAD2-B4A2-46C4-A35B-E89C850717B6}"/>
              </a:ext>
            </a:extLst>
          </p:cNvPr>
          <p:cNvSpPr/>
          <p:nvPr/>
        </p:nvSpPr>
        <p:spPr>
          <a:xfrm>
            <a:off x="8957806" y="2910335"/>
            <a:ext cx="787814" cy="62346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Sx</a:t>
            </a: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 name="Straight Arrow Connector 9">
            <a:extLst>
              <a:ext uri="{FF2B5EF4-FFF2-40B4-BE49-F238E27FC236}">
                <a16:creationId xmlns:a16="http://schemas.microsoft.com/office/drawing/2014/main" id="{DDC6CB10-81A6-4673-B208-0DE17153BA7B}"/>
              </a:ext>
            </a:extLst>
          </p:cNvPr>
          <p:cNvCxnSpPr/>
          <p:nvPr/>
        </p:nvCxnSpPr>
        <p:spPr>
          <a:xfrm>
            <a:off x="8090055" y="3243304"/>
            <a:ext cx="73869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B93230C6-FDCB-43BB-8B50-A597F83A5690}"/>
              </a:ext>
            </a:extLst>
          </p:cNvPr>
          <p:cNvSpPr/>
          <p:nvPr/>
        </p:nvSpPr>
        <p:spPr>
          <a:xfrm>
            <a:off x="1773610" y="1266440"/>
            <a:ext cx="2840019" cy="461665"/>
          </a:xfrm>
          <a:prstGeom prst="rect">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ysClr val="windowText" lastClr="000000"/>
                </a:solidFill>
                <a:effectLst/>
                <a:uLnTx/>
                <a:uFillTx/>
                <a:latin typeface="Calibri"/>
                <a:ea typeface="+mn-ea"/>
                <a:cs typeface="+mn-cs"/>
              </a:rPr>
              <a:t>SYD985 1.2 mg/kg q3wk x 6</a:t>
            </a:r>
          </a:p>
        </p:txBody>
      </p:sp>
      <p:sp>
        <p:nvSpPr>
          <p:cNvPr id="12" name="Rectangle 11">
            <a:extLst>
              <a:ext uri="{FF2B5EF4-FFF2-40B4-BE49-F238E27FC236}">
                <a16:creationId xmlns:a16="http://schemas.microsoft.com/office/drawing/2014/main" id="{1230F57D-3181-4121-B2DF-EA6801B1CACD}"/>
              </a:ext>
            </a:extLst>
          </p:cNvPr>
          <p:cNvSpPr/>
          <p:nvPr/>
        </p:nvSpPr>
        <p:spPr>
          <a:xfrm>
            <a:off x="4926535" y="1266439"/>
            <a:ext cx="2840019" cy="461665"/>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Paclitaxel weekly </a:t>
            </a:r>
          </a:p>
        </p:txBody>
      </p:sp>
      <p:sp>
        <p:nvSpPr>
          <p:cNvPr id="16" name="TextBox 15">
            <a:extLst>
              <a:ext uri="{FF2B5EF4-FFF2-40B4-BE49-F238E27FC236}">
                <a16:creationId xmlns:a16="http://schemas.microsoft.com/office/drawing/2014/main" id="{30FEEBA3-0A6F-4875-94A0-C66CF35E3920}"/>
              </a:ext>
            </a:extLst>
          </p:cNvPr>
          <p:cNvSpPr txBox="1"/>
          <p:nvPr/>
        </p:nvSpPr>
        <p:spPr>
          <a:xfrm>
            <a:off x="782250" y="1903749"/>
            <a:ext cx="7413120" cy="830997"/>
          </a:xfrm>
          <a:prstGeom prst="rect">
            <a:avLst/>
          </a:prstGeom>
          <a:noFill/>
        </p:spPr>
        <p:txBody>
          <a:bodyPr wrap="none" rtlCol="0">
            <a:spAutoFit/>
          </a:bodyPr>
          <a:lstStyle/>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orbel" panose="020B0503020204020204" pitchFamily="34" charset="0"/>
                <a:ea typeface="+mn-ea"/>
                <a:cs typeface="+mn-cs"/>
              </a:rPr>
              <a:t>Phase 1 Trial: SYD985 + Niraparib in solid tumors (NCT04235101)</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800" b="1" i="0" u="none" strike="noStrike" kern="1200" cap="none" spc="0" normalizeH="0" baseline="0" noProof="0" dirty="0">
              <a:ln>
                <a:noFill/>
              </a:ln>
              <a:solidFill>
                <a:prstClr val="black"/>
              </a:solidFill>
              <a:effectLst/>
              <a:uLnTx/>
              <a:uFillTx/>
              <a:latin typeface="Corbel" panose="020B0503020204020204" pitchFamily="34" charset="0"/>
              <a:ea typeface="+mn-ea"/>
              <a:cs typeface="+mn-cs"/>
            </a:endParaRPr>
          </a:p>
        </p:txBody>
      </p:sp>
      <p:sp>
        <p:nvSpPr>
          <p:cNvPr id="17" name="TextBox 16">
            <a:extLst>
              <a:ext uri="{FF2B5EF4-FFF2-40B4-BE49-F238E27FC236}">
                <a16:creationId xmlns:a16="http://schemas.microsoft.com/office/drawing/2014/main" id="{C7B45477-AA03-4872-97F9-E686331F4638}"/>
              </a:ext>
            </a:extLst>
          </p:cNvPr>
          <p:cNvSpPr txBox="1"/>
          <p:nvPr/>
        </p:nvSpPr>
        <p:spPr>
          <a:xfrm>
            <a:off x="4613629" y="136564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a:ea typeface="+mn-ea"/>
                <a:cs typeface="+mn-cs"/>
              </a:rPr>
              <a:t>+</a:t>
            </a:r>
          </a:p>
        </p:txBody>
      </p:sp>
      <p:sp>
        <p:nvSpPr>
          <p:cNvPr id="19" name="TextBox 18">
            <a:extLst>
              <a:ext uri="{FF2B5EF4-FFF2-40B4-BE49-F238E27FC236}">
                <a16:creationId xmlns:a16="http://schemas.microsoft.com/office/drawing/2014/main" id="{67BB2C10-D98E-49AF-B94C-30E382E4089A}"/>
              </a:ext>
            </a:extLst>
          </p:cNvPr>
          <p:cNvSpPr txBox="1"/>
          <p:nvPr/>
        </p:nvSpPr>
        <p:spPr>
          <a:xfrm>
            <a:off x="-1066660" y="3703556"/>
            <a:ext cx="12410969" cy="4001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orbel" panose="020B0503020204020204" pitchFamily="34" charset="0"/>
                <a:ea typeface="+mn-ea"/>
                <a:cs typeface="Calibri" panose="020F0502020204030204" pitchFamily="34" charset="0"/>
              </a:rPr>
              <a:t>            Randomized Phase 3 Study:  Disitamab vs TPC HER2-Low MBC (NCT04400695)</a:t>
            </a:r>
          </a:p>
        </p:txBody>
      </p:sp>
      <p:pic>
        <p:nvPicPr>
          <p:cNvPr id="31" name="Picture 30">
            <a:extLst>
              <a:ext uri="{FF2B5EF4-FFF2-40B4-BE49-F238E27FC236}">
                <a16:creationId xmlns:a16="http://schemas.microsoft.com/office/drawing/2014/main" id="{3201B14B-F353-4690-9654-9011AB29349D}"/>
              </a:ext>
            </a:extLst>
          </p:cNvPr>
          <p:cNvPicPr>
            <a:picLocks noChangeAspect="1"/>
          </p:cNvPicPr>
          <p:nvPr/>
        </p:nvPicPr>
        <p:blipFill>
          <a:blip r:embed="rId3"/>
          <a:stretch>
            <a:fillRect/>
          </a:stretch>
        </p:blipFill>
        <p:spPr>
          <a:xfrm>
            <a:off x="2365640" y="4212115"/>
            <a:ext cx="5549556" cy="2459866"/>
          </a:xfrm>
          <a:prstGeom prst="rect">
            <a:avLst/>
          </a:prstGeom>
        </p:spPr>
      </p:pic>
    </p:spTree>
    <p:extLst>
      <p:ext uri="{BB962C8B-B14F-4D97-AF65-F5344CB8AC3E}">
        <p14:creationId xmlns:p14="http://schemas.microsoft.com/office/powerpoint/2010/main" val="810182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par>
                                <p:cTn id="9" presetID="1" presetClass="exit"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7"/>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5"/>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0"/>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8" grpId="0"/>
      <p:bldP spid="9" grpId="0" animBg="1"/>
      <p:bldP spid="11" grpId="0" animBg="1"/>
      <p:bldP spid="12" grpId="0" animBg="1"/>
      <p:bldP spid="16" grpId="0"/>
      <p:bldP spid="17" grpId="0"/>
      <p:bldP spid="1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a:xfrm>
            <a:off x="912286" y="53752"/>
            <a:ext cx="10358967" cy="926976"/>
          </a:xfrm>
        </p:spPr>
        <p:txBody>
          <a:bodyPr/>
          <a:lstStyle/>
          <a:p>
            <a:r>
              <a:rPr lang="en-US" dirty="0"/>
              <a:t>Dr Love — Disclosures</a:t>
            </a:r>
          </a:p>
        </p:txBody>
      </p:sp>
      <p:sp>
        <p:nvSpPr>
          <p:cNvPr id="6" name="Content Placeholder 2">
            <a:extLst>
              <a:ext uri="{FF2B5EF4-FFF2-40B4-BE49-F238E27FC236}">
                <a16:creationId xmlns:a16="http://schemas.microsoft.com/office/drawing/2014/main" id="{CDE0B523-DC14-3BCC-7832-17E26722FB0E}"/>
              </a:ext>
            </a:extLst>
          </p:cNvPr>
          <p:cNvSpPr>
            <a:spLocks noGrp="1"/>
          </p:cNvSpPr>
          <p:nvPr>
            <p:ph idx="1"/>
          </p:nvPr>
        </p:nvSpPr>
        <p:spPr>
          <a:xfrm>
            <a:off x="563255" y="1124744"/>
            <a:ext cx="11005353" cy="4799013"/>
          </a:xfrm>
        </p:spPr>
        <p:txBody>
          <a:bodyPr/>
          <a:lstStyle/>
          <a:p>
            <a:pPr marL="98425" indent="0">
              <a:lnSpc>
                <a:spcPct val="100000"/>
              </a:lnSpc>
              <a:buNone/>
            </a:pPr>
            <a:r>
              <a:rPr lang="en-US" sz="1850" dirty="0"/>
              <a:t>Dr Love </a:t>
            </a:r>
            <a:r>
              <a:rPr lang="en-US" sz="1850" b="0" dirty="0"/>
              <a:t>is president and CEO of Research To Practice. Research To Practice receives funds in the form of educational grants to develop CME activities from the following companies: Aadi Bioscience, AbbVie Inc, ADC Therapeutics, Alexion Pharmaceuticals, Amgen Inc, Array BioPharma Inc, a subsidiary of Pfizer Inc, </a:t>
            </a:r>
            <a:r>
              <a:rPr lang="en-US" sz="1850" b="0" dirty="0" err="1"/>
              <a:t>Arvinas</a:t>
            </a:r>
            <a:r>
              <a:rPr lang="en-US" sz="1850" b="0" dirty="0"/>
              <a:t>, Astellas, AstraZeneca Pharmaceuticals LP, Aveo Pharmaceuticals, Bayer HealthCare Pharmaceuticals, </a:t>
            </a:r>
            <a:r>
              <a:rPr lang="en-US" sz="1850" b="0" dirty="0" err="1"/>
              <a:t>BeiGene</a:t>
            </a:r>
            <a:r>
              <a:rPr lang="en-US" sz="1850" b="0" dirty="0"/>
              <a:t> Ltd, Black Diamond Therapeutics Inc, Blueprint Medicines, Boehringer Ingelheim Pharmaceuticals Inc, Bristol Myers Squibb, Clovis Oncology, </a:t>
            </a:r>
            <a:r>
              <a:rPr lang="en-US" sz="1850" b="0" dirty="0" err="1"/>
              <a:t>Coherus</a:t>
            </a:r>
            <a:r>
              <a:rPr lang="en-US" sz="1850" b="0" dirty="0"/>
              <a:t> </a:t>
            </a:r>
            <a:r>
              <a:rPr lang="en-US" sz="1850" b="0" dirty="0" err="1"/>
              <a:t>BioSciences</a:t>
            </a:r>
            <a:r>
              <a:rPr lang="en-US" sz="1850" b="0" dirty="0"/>
              <a:t>, CTI BioPharma, a Sobi Company, Daiichi Sankyo Inc, Eisai Inc, Elevation Oncology Inc, Exact Sciences Corporation, Exelixis Inc, Genentech, a member of the Roche Group, Genmab US Inc, Geron Corporation, Gilead Sciences Inc, GSK, Hologic Inc, </a:t>
            </a:r>
            <a:r>
              <a:rPr lang="en-US" sz="1850" b="0" dirty="0" err="1"/>
              <a:t>ImmunoGen</a:t>
            </a:r>
            <a:r>
              <a:rPr lang="en-US" sz="1850" b="0" dirty="0"/>
              <a:t> Inc, Incyte Corporation, Ipsen Biopharmaceuticals Inc, Jazz Pharmaceuticals Inc, Johnson &amp; Johnson, </a:t>
            </a:r>
            <a:r>
              <a:rPr lang="en-US" sz="1850" b="0" dirty="0" err="1"/>
              <a:t>Karyopharm</a:t>
            </a:r>
            <a:r>
              <a:rPr lang="en-US" sz="1850" b="0" dirty="0"/>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850" b="0" dirty="0" err="1"/>
              <a:t>Novocure</a:t>
            </a:r>
            <a:r>
              <a:rPr lang="en-US" sz="1850" b="0" dirty="0"/>
              <a:t> Inc, </a:t>
            </a:r>
            <a:r>
              <a:rPr lang="en-US" sz="1850" b="0" dirty="0" err="1"/>
              <a:t>Nuvalent</a:t>
            </a:r>
            <a:r>
              <a:rPr lang="en-US" sz="1850" b="0" dirty="0"/>
              <a:t>, Pfizer Inc, Pharmacyclics LLC, an AbbVie Company, Puma Biotechnology Inc, Regeneron Pharmaceuticals Inc, Rigel Pharmaceuticals Inc, R-Pharm US, Sanofi, </a:t>
            </a:r>
            <a:r>
              <a:rPr lang="en-US" sz="1850" b="0" dirty="0" err="1"/>
              <a:t>Seagen</a:t>
            </a:r>
            <a:r>
              <a:rPr lang="en-US" sz="1850" b="0" dirty="0"/>
              <a:t> Inc, Servier Pharmaceuticals LLC, </a:t>
            </a:r>
            <a:r>
              <a:rPr lang="en-US" sz="1850" b="0" dirty="0" err="1"/>
              <a:t>SpringWorks</a:t>
            </a:r>
            <a:r>
              <a:rPr lang="en-US" sz="1850" b="0" dirty="0"/>
              <a:t> Therapeutics Inc, </a:t>
            </a:r>
            <a:r>
              <a:rPr lang="en-US" sz="1850" b="0" dirty="0" err="1"/>
              <a:t>Stemline</a:t>
            </a:r>
            <a:r>
              <a:rPr lang="en-US" sz="1850" b="0" dirty="0"/>
              <a:t> Therapeutics Inc, </a:t>
            </a:r>
            <a:r>
              <a:rPr lang="en-US" sz="1850" b="0" dirty="0" err="1"/>
              <a:t>Syndax</a:t>
            </a:r>
            <a:r>
              <a:rPr lang="en-US" sz="1850" b="0" dirty="0"/>
              <a:t> Pharmaceuticals, Taiho Oncology Inc, Takeda Pharmaceuticals USA Inc, </a:t>
            </a:r>
            <a:r>
              <a:rPr lang="en-US" sz="1850" b="0" dirty="0" err="1"/>
              <a:t>TerSera</a:t>
            </a:r>
            <a:r>
              <a:rPr lang="en-US" sz="1850" b="0" dirty="0"/>
              <a:t> Therapeutics LLC, and </a:t>
            </a:r>
            <a:r>
              <a:rPr lang="en-US" sz="1850" b="0" dirty="0" err="1"/>
              <a:t>Tesaro</a:t>
            </a:r>
            <a:r>
              <a:rPr lang="en-US" sz="1850" b="0" dirty="0"/>
              <a:t>, A GSK Company.</a:t>
            </a:r>
            <a:endParaRPr lang="en-US" sz="1850" b="0" dirty="0">
              <a:solidFill>
                <a:schemeClr val="tx1"/>
              </a:solidFill>
            </a:endParaRPr>
          </a:p>
        </p:txBody>
      </p:sp>
    </p:spTree>
    <p:extLst>
      <p:ext uri="{BB962C8B-B14F-4D97-AF65-F5344CB8AC3E}">
        <p14:creationId xmlns:p14="http://schemas.microsoft.com/office/powerpoint/2010/main" val="8913026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5D97C528-0553-883D-167A-B9C735054F95}"/>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488CDBBF-A556-CDD2-2309-78AA4956794E}"/>
              </a:ext>
            </a:extLst>
          </p:cNvPr>
          <p:cNvSpPr>
            <a:spLocks noGrp="1"/>
          </p:cNvSpPr>
          <p:nvPr>
            <p:ph type="title"/>
          </p:nvPr>
        </p:nvSpPr>
        <p:spPr>
          <a:xfrm>
            <a:off x="379301" y="391183"/>
            <a:ext cx="11587411" cy="569707"/>
          </a:xfrm>
        </p:spPr>
        <p:txBody>
          <a:bodyPr>
            <a:normAutofit fontScale="90000"/>
          </a:bodyPr>
          <a:lstStyle/>
          <a:p>
            <a:br>
              <a:rPr lang="en-US" altLang="zh-CN" b="1" dirty="0"/>
            </a:br>
            <a:r>
              <a:rPr lang="en-US" altLang="zh-CN" b="1" dirty="0"/>
              <a:t>l </a:t>
            </a:r>
            <a:br>
              <a:rPr lang="en-US" altLang="zh-CN" b="1" dirty="0"/>
            </a:br>
            <a:r>
              <a:rPr lang="en-US" altLang="zh-CN" b="1" dirty="0"/>
              <a:t>DB-1303 HER2-directed ADC with novel topo1 inhibitor payload with bystander effect</a:t>
            </a:r>
            <a:br>
              <a:rPr lang="en-US" altLang="zh-CN" b="1" dirty="0"/>
            </a:br>
            <a:r>
              <a:rPr lang="en-US" altLang="zh-CN" b="1" dirty="0"/>
              <a:t>Best Tumor Response, Duration of Response in HER2 Low MBC  </a:t>
            </a:r>
            <a:endParaRPr lang="zh-CN" altLang="en-US" b="1" dirty="0"/>
          </a:p>
        </p:txBody>
      </p:sp>
      <p:sp>
        <p:nvSpPr>
          <p:cNvPr id="6" name="文本框 5">
            <a:extLst>
              <a:ext uri="{FF2B5EF4-FFF2-40B4-BE49-F238E27FC236}">
                <a16:creationId xmlns:a16="http://schemas.microsoft.com/office/drawing/2014/main" id="{B68D345A-84B5-482E-C98D-E632EA524CC3}"/>
              </a:ext>
            </a:extLst>
          </p:cNvPr>
          <p:cNvSpPr txBox="1"/>
          <p:nvPr/>
        </p:nvSpPr>
        <p:spPr>
          <a:xfrm>
            <a:off x="225612" y="6142082"/>
            <a:ext cx="661894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a:ln>
                  <a:noFill/>
                </a:ln>
                <a:solidFill>
                  <a:prstClr val="black"/>
                </a:solidFill>
                <a:effectLst/>
                <a:uLnTx/>
                <a:uFillTx/>
                <a:latin typeface="Arial"/>
                <a:ea typeface="微软雅黑"/>
                <a:cs typeface="+mn-cs"/>
              </a:rPr>
              <a:t>EAS: Efficacy Analysis Set i</a:t>
            </a:r>
            <a:r>
              <a:rPr kumimoji="0" lang="en-US" altLang="zh-CN" sz="900" b="0" i="0" u="none" strike="noStrike" kern="1200" cap="none" spc="0" normalizeH="0" baseline="0" noProof="0">
                <a:ln>
                  <a:noFill/>
                </a:ln>
                <a:solidFill>
                  <a:prstClr val="black"/>
                </a:solidFill>
                <a:effectLst/>
                <a:uLnTx/>
                <a:uFillTx/>
                <a:latin typeface="Arial"/>
                <a:ea typeface="Calibri" panose="020F0502020204030204" pitchFamily="34" charset="0"/>
                <a:cs typeface="+mn-cs"/>
              </a:rPr>
              <a:t>ncludes all subjects enrolled and who received at least one dose of DB-1303</a:t>
            </a:r>
            <a:r>
              <a:rPr kumimoji="0" lang="en-US" altLang="zh-CN" sz="900" b="0" i="0" u="none" strike="noStrike" kern="1200" cap="none" spc="0" normalizeH="0" baseline="0" noProof="0">
                <a:ln>
                  <a:noFill/>
                </a:ln>
                <a:solidFill>
                  <a:prstClr val="black"/>
                </a:solidFill>
                <a:effectLst/>
                <a:uLnTx/>
                <a:uFillTx/>
                <a:latin typeface="Arial" panose="020B0604020202020204" pitchFamily="34" charset="0"/>
                <a:ea typeface="微软雅黑"/>
                <a:cs typeface="Arial" panose="020B0604020202020204" pitchFamily="34" charset="0"/>
              </a:rPr>
              <a:t>/BNT323</a:t>
            </a:r>
            <a:r>
              <a:rPr kumimoji="0" lang="en-US" altLang="zh-CN" sz="900" b="0" i="0" u="none" strike="noStrike" kern="1200" cap="none" spc="0" normalizeH="0" baseline="0" noProof="0">
                <a:ln>
                  <a:noFill/>
                </a:ln>
                <a:solidFill>
                  <a:prstClr val="black"/>
                </a:solidFill>
                <a:effectLst/>
                <a:uLnTx/>
                <a:uFillTx/>
                <a:latin typeface="Arial"/>
                <a:ea typeface="Calibri" panose="020F0502020204030204" pitchFamily="34" charset="0"/>
                <a:cs typeface="+mn-cs"/>
              </a:rPr>
              <a:t>, have baseline efficacy assessment, and have either at least one post-baseline efficacy assessment</a:t>
            </a:r>
            <a:r>
              <a:rPr kumimoji="0" lang="en-US" altLang="zh-CN" sz="900" b="0" i="0" u="none" strike="noStrike" kern="1200" cap="none" spc="0" normalizeH="0" baseline="0" noProof="0">
                <a:ln>
                  <a:noFill/>
                </a:ln>
                <a:solidFill>
                  <a:prstClr val="black"/>
                </a:solidFill>
                <a:effectLst/>
                <a:uLnTx/>
                <a:uFillTx/>
                <a:latin typeface="Arial"/>
                <a:ea typeface="Calibri" panose="020F0502020204030204" pitchFamily="34" charset="0"/>
                <a:cs typeface="Cordia New" panose="020B0304020202020204" pitchFamily="34" charset="-34"/>
              </a:rPr>
              <a:t> or discontinued study treatment</a:t>
            </a:r>
            <a:r>
              <a:rPr kumimoji="0" lang="en-US" altLang="zh-CN" sz="900" b="0" i="0" u="none" strike="noStrike" kern="1200" cap="none" spc="0" normalizeH="0" baseline="0" noProof="0">
                <a:ln>
                  <a:noFill/>
                </a:ln>
                <a:solidFill>
                  <a:prstClr val="black"/>
                </a:solidFill>
                <a:effectLst/>
                <a:uLnTx/>
                <a:uFillTx/>
                <a:latin typeface="Arial"/>
                <a:ea typeface="Calibri" panose="020F0502020204030204" pitchFamily="34" charset="0"/>
                <a:cs typeface="+mn-cs"/>
              </a:rPr>
              <a:t>.</a:t>
            </a:r>
          </a:p>
        </p:txBody>
      </p:sp>
      <p:pic>
        <p:nvPicPr>
          <p:cNvPr id="7" name="Picture 1" descr="The SGRender Procedure" title="The SGRender Procedure">
            <a:extLst>
              <a:ext uri="{FF2B5EF4-FFF2-40B4-BE49-F238E27FC236}">
                <a16:creationId xmlns:a16="http://schemas.microsoft.com/office/drawing/2014/main" id="{2E5E17A3-C36E-0885-1EC8-6AF8CB73849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2765" y="1222972"/>
            <a:ext cx="6970644" cy="4926516"/>
          </a:xfrm>
          <a:prstGeom prst="rect">
            <a:avLst/>
          </a:prstGeom>
        </p:spPr>
      </p:pic>
      <p:pic>
        <p:nvPicPr>
          <p:cNvPr id="11" name="Picture 1" descr="The SGRender Procedure" title="The SGRender Procedure">
            <a:extLst>
              <a:ext uri="{FF2B5EF4-FFF2-40B4-BE49-F238E27FC236}">
                <a16:creationId xmlns:a16="http://schemas.microsoft.com/office/drawing/2014/main" id="{6954E4DD-5A30-2AC7-41DC-0087ACC231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349945" y="993913"/>
            <a:ext cx="4462754" cy="5415029"/>
          </a:xfrm>
          <a:prstGeom prst="rect">
            <a:avLst/>
          </a:prstGeom>
        </p:spPr>
      </p:pic>
      <p:sp>
        <p:nvSpPr>
          <p:cNvPr id="12" name="文本框 11">
            <a:extLst>
              <a:ext uri="{FF2B5EF4-FFF2-40B4-BE49-F238E27FC236}">
                <a16:creationId xmlns:a16="http://schemas.microsoft.com/office/drawing/2014/main" id="{2F84D6AE-C891-496A-3AC5-B5A664CE0C3C}"/>
              </a:ext>
            </a:extLst>
          </p:cNvPr>
          <p:cNvSpPr txBox="1"/>
          <p:nvPr/>
        </p:nvSpPr>
        <p:spPr>
          <a:xfrm>
            <a:off x="10073612" y="6475811"/>
            <a:ext cx="1336079" cy="215572"/>
          </a:xfrm>
          <a:prstGeom prst="rect">
            <a:avLst/>
          </a:prstGeom>
          <a:noFill/>
          <a:ln w="19050">
            <a:solidFill>
              <a:schemeClr val="accent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801" b="0" i="0" u="none" strike="noStrike" kern="1200" cap="none" spc="0" normalizeH="0" baseline="0" noProof="0">
                <a:ln>
                  <a:noFill/>
                </a:ln>
                <a:solidFill>
                  <a:prstClr val="black"/>
                </a:solidFill>
                <a:effectLst/>
                <a:uLnTx/>
                <a:uFillTx/>
                <a:latin typeface="Arial"/>
                <a:ea typeface="微软雅黑"/>
                <a:cs typeface="+mn-cs"/>
              </a:rPr>
              <a:t>data cutoff: : 07Apr 2024</a:t>
            </a:r>
          </a:p>
        </p:txBody>
      </p:sp>
    </p:spTree>
    <p:extLst>
      <p:ext uri="{BB962C8B-B14F-4D97-AF65-F5344CB8AC3E}">
        <p14:creationId xmlns:p14="http://schemas.microsoft.com/office/powerpoint/2010/main" val="348734728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B35A64-3CCB-EC04-90B4-D22F2DB73F22}"/>
              </a:ext>
            </a:extLst>
          </p:cNvPr>
          <p:cNvSpPr>
            <a:spLocks noGrp="1"/>
          </p:cNvSpPr>
          <p:nvPr>
            <p:ph type="title"/>
          </p:nvPr>
        </p:nvSpPr>
        <p:spPr>
          <a:xfrm>
            <a:off x="423582" y="82379"/>
            <a:ext cx="11344835" cy="704257"/>
          </a:xfrm>
        </p:spPr>
        <p:txBody>
          <a:bodyPr/>
          <a:lstStyle/>
          <a:p>
            <a:r>
              <a:rPr lang="en-US" dirty="0"/>
              <a:t>BRE 421 | 23189 (DYNASTY-Breast02): Trial for HR+/HER2low MBC after progression on ET</a:t>
            </a:r>
          </a:p>
        </p:txBody>
      </p:sp>
      <p:sp>
        <p:nvSpPr>
          <p:cNvPr id="5" name="TextBox 4">
            <a:extLst>
              <a:ext uri="{FF2B5EF4-FFF2-40B4-BE49-F238E27FC236}">
                <a16:creationId xmlns:a16="http://schemas.microsoft.com/office/drawing/2014/main" id="{B30A16EA-DE8F-DB95-A15F-A8BED43F75B4}"/>
              </a:ext>
            </a:extLst>
          </p:cNvPr>
          <p:cNvSpPr txBox="1"/>
          <p:nvPr/>
        </p:nvSpPr>
        <p:spPr>
          <a:xfrm>
            <a:off x="0" y="6581000"/>
            <a:ext cx="364946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85698"/>
                </a:solidFill>
                <a:effectLst/>
                <a:uLnTx/>
                <a:uFillTx/>
                <a:latin typeface="Arial" panose="020B0604020202020204"/>
                <a:ea typeface="+mn-ea"/>
                <a:cs typeface="+mn-cs"/>
              </a:rPr>
              <a:t>O'Shaughnessy et al. ESMO 2024;Abstract 436TiP.</a:t>
            </a:r>
          </a:p>
        </p:txBody>
      </p:sp>
      <p:sp>
        <p:nvSpPr>
          <p:cNvPr id="8" name="TextBox 7">
            <a:extLst>
              <a:ext uri="{FF2B5EF4-FFF2-40B4-BE49-F238E27FC236}">
                <a16:creationId xmlns:a16="http://schemas.microsoft.com/office/drawing/2014/main" id="{CE1D883D-35C9-4B0E-B746-FE201A670949}"/>
              </a:ext>
            </a:extLst>
          </p:cNvPr>
          <p:cNvSpPr txBox="1"/>
          <p:nvPr/>
        </p:nvSpPr>
        <p:spPr>
          <a:xfrm>
            <a:off x="567713" y="1115423"/>
            <a:ext cx="1081509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85698"/>
                </a:solidFill>
                <a:effectLst/>
                <a:uLnTx/>
                <a:uFillTx/>
                <a:latin typeface="Arial" panose="020B0604020202020204"/>
                <a:ea typeface="+mn-ea"/>
                <a:cs typeface="+mn-cs"/>
              </a:rPr>
              <a:t>DB-1303 is a HER2-targeted ADC with a topoisomerase I inhibitor payload </a:t>
            </a:r>
          </a:p>
        </p:txBody>
      </p:sp>
      <p:pic>
        <p:nvPicPr>
          <p:cNvPr id="9" name="Picture 8">
            <a:extLst>
              <a:ext uri="{FF2B5EF4-FFF2-40B4-BE49-F238E27FC236}">
                <a16:creationId xmlns:a16="http://schemas.microsoft.com/office/drawing/2014/main" id="{30572F56-8B56-71D4-10C3-155FFEC384E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b="14794"/>
          <a:stretch>
            <a:fillRect/>
          </a:stretch>
        </p:blipFill>
        <p:spPr>
          <a:xfrm>
            <a:off x="2230716" y="1813542"/>
            <a:ext cx="8452717" cy="4722470"/>
          </a:xfrm>
          <a:prstGeom prst="rect">
            <a:avLst/>
          </a:prstGeom>
        </p:spPr>
      </p:pic>
    </p:spTree>
    <p:extLst>
      <p:ext uri="{BB962C8B-B14F-4D97-AF65-F5344CB8AC3E}">
        <p14:creationId xmlns:p14="http://schemas.microsoft.com/office/powerpoint/2010/main" val="240286494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856452-10A9-9004-681F-534817E32470}"/>
              </a:ext>
            </a:extLst>
          </p:cNvPr>
          <p:cNvSpPr>
            <a:spLocks noGrp="1"/>
          </p:cNvSpPr>
          <p:nvPr>
            <p:ph type="title"/>
          </p:nvPr>
        </p:nvSpPr>
        <p:spPr>
          <a:xfrm>
            <a:off x="277792" y="0"/>
            <a:ext cx="11914208" cy="1325563"/>
          </a:xfrm>
        </p:spPr>
        <p:txBody>
          <a:bodyPr>
            <a:normAutofit/>
          </a:bodyPr>
          <a:lstStyle/>
          <a:p>
            <a:r>
              <a:rPr lang="en-US" sz="4000" dirty="0"/>
              <a:t>Summary: Targeting HER2 Low &amp; Ultralow Breast Cancer</a:t>
            </a:r>
          </a:p>
        </p:txBody>
      </p:sp>
      <p:sp>
        <p:nvSpPr>
          <p:cNvPr id="3" name="Content Placeholder 2">
            <a:extLst>
              <a:ext uri="{FF2B5EF4-FFF2-40B4-BE49-F238E27FC236}">
                <a16:creationId xmlns:a16="http://schemas.microsoft.com/office/drawing/2014/main" id="{9DAE6CCD-A2A5-B7C5-B174-6CD0D73E9E02}"/>
              </a:ext>
            </a:extLst>
          </p:cNvPr>
          <p:cNvSpPr>
            <a:spLocks noGrp="1"/>
          </p:cNvSpPr>
          <p:nvPr>
            <p:ph idx="1"/>
          </p:nvPr>
        </p:nvSpPr>
        <p:spPr>
          <a:xfrm>
            <a:off x="502534" y="1135103"/>
            <a:ext cx="10515600" cy="4802187"/>
          </a:xfrm>
        </p:spPr>
        <p:txBody>
          <a:bodyPr>
            <a:normAutofit/>
          </a:bodyPr>
          <a:lstStyle/>
          <a:p>
            <a:r>
              <a:rPr lang="en-US" dirty="0"/>
              <a:t>HER2 low/ultralow expression is dynamic, changes with therapy, and is heterogeneously expressed in metastases</a:t>
            </a:r>
          </a:p>
          <a:p>
            <a:r>
              <a:rPr lang="en-US" dirty="0"/>
              <a:t>New CAP guidance on reporting HER2 low/ultralow </a:t>
            </a:r>
          </a:p>
          <a:p>
            <a:r>
              <a:rPr lang="en-US" dirty="0"/>
              <a:t>T-</a:t>
            </a:r>
            <a:r>
              <a:rPr lang="en-US" dirty="0" err="1"/>
              <a:t>DXd</a:t>
            </a:r>
            <a:r>
              <a:rPr lang="en-US" dirty="0"/>
              <a:t> is more effective than single agent chemotherapy in 1L (HR+) and 2L (HR+/TN) in HER2 low/ultralow (1L) and HER2 low (2L) disease</a:t>
            </a:r>
          </a:p>
          <a:p>
            <a:r>
              <a:rPr lang="en-US" dirty="0"/>
              <a:t>Toxicity is manageable with chest CT surveillance for ILD</a:t>
            </a:r>
          </a:p>
          <a:p>
            <a:r>
              <a:rPr lang="en-US" dirty="0"/>
              <a:t>Several new HER2-targeted ADCs show early promise in treating HER2 low MBC, with anti-tubulin and alkylator payloads</a:t>
            </a:r>
          </a:p>
          <a:p>
            <a:r>
              <a:rPr lang="en-US" dirty="0"/>
              <a:t>Are TROP2- and HER2-directed ADCs with topo1 inhibitors non-cross-resistant or does payload and/or Mab need to change?</a:t>
            </a:r>
          </a:p>
          <a:p>
            <a:endParaRPr lang="en-US" dirty="0"/>
          </a:p>
        </p:txBody>
      </p:sp>
    </p:spTree>
    <p:extLst>
      <p:ext uri="{BB962C8B-B14F-4D97-AF65-F5344CB8AC3E}">
        <p14:creationId xmlns:p14="http://schemas.microsoft.com/office/powerpoint/2010/main" val="278850199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dirty="0"/>
              <a:t>Abemaciclib + fulvestrant</a:t>
            </a:r>
          </a:p>
        </p:txBody>
      </p:sp>
      <p:sp>
        <p:nvSpPr>
          <p:cNvPr id="14" name="Content Placeholder 13">
            <a:extLst>
              <a:ext uri="{FF2B5EF4-FFF2-40B4-BE49-F238E27FC236}">
                <a16:creationId xmlns:a16="http://schemas.microsoft.com/office/drawing/2014/main" id="{DDAB4B85-6711-5675-FCFC-97B0ABDC1790}"/>
              </a:ext>
            </a:extLst>
          </p:cNvPr>
          <p:cNvSpPr>
            <a:spLocks noGrp="1"/>
          </p:cNvSpPr>
          <p:nvPr>
            <p:ph idx="48"/>
          </p:nvPr>
        </p:nvSpPr>
        <p:spPr/>
        <p:txBody>
          <a:bodyPr/>
          <a:lstStyle/>
          <a:p>
            <a:r>
              <a:rPr lang="en-US" dirty="0"/>
              <a:t>Trastuzumab deruxtecan </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dirty="0"/>
              <a:t>Abemaciclib + imlunestrant</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HER2 low (IHC 1+) </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a:xfrm>
            <a:off x="551384" y="0"/>
            <a:ext cx="11155680" cy="1318860"/>
          </a:xfrm>
        </p:spPr>
        <p:txBody>
          <a:bodyPr/>
          <a:lstStyle/>
          <a:p>
            <a:r>
              <a:rPr lang="en-US" sz="2000" dirty="0"/>
              <a:t>A 65-year-old woman presents with de novo ER-positive </a:t>
            </a:r>
            <a:r>
              <a:rPr lang="en-US" sz="2000" dirty="0" err="1"/>
              <a:t>mBC</a:t>
            </a:r>
            <a:r>
              <a:rPr lang="en-US" sz="2000" dirty="0"/>
              <a:t>, </a:t>
            </a:r>
            <a:r>
              <a:rPr lang="en-US" sz="2000" u="sng" dirty="0"/>
              <a:t>receives </a:t>
            </a:r>
            <a:r>
              <a:rPr lang="en-US" sz="2000" u="sng" dirty="0" err="1"/>
              <a:t>ribociclib</a:t>
            </a:r>
            <a:r>
              <a:rPr lang="en-US" sz="2000" u="sng" dirty="0"/>
              <a:t> with anastrozole</a:t>
            </a:r>
            <a:r>
              <a:rPr lang="en-US" sz="2000" dirty="0"/>
              <a:t> and initially responds but then experiences disease progression </a:t>
            </a:r>
            <a:r>
              <a:rPr lang="en-US" sz="2000" u="sng" dirty="0"/>
              <a:t>6 months later</a:t>
            </a:r>
            <a:r>
              <a:rPr lang="en-US" sz="2000" dirty="0"/>
              <a:t>. Biomarker evaluation is negative for ESR1 mutations and PIK3CA/AKT1/PTEN alterations. Regulatory and reimbursement issues aside, what would be your most likely next treatment?</a:t>
            </a:r>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p:txBody>
          <a:bodyPr/>
          <a:lstStyle/>
          <a:p>
            <a:r>
              <a:rPr lang="en-US" dirty="0"/>
              <a:t>Abemaciclib + fulvestrant</a:t>
            </a:r>
          </a:p>
        </p:txBody>
      </p:sp>
      <p:sp>
        <p:nvSpPr>
          <p:cNvPr id="21" name="Content Placeholder 20">
            <a:extLst>
              <a:ext uri="{FF2B5EF4-FFF2-40B4-BE49-F238E27FC236}">
                <a16:creationId xmlns:a16="http://schemas.microsoft.com/office/drawing/2014/main" id="{3F5BCEA6-4CD9-4972-CA46-3BE79BDA9495}"/>
              </a:ext>
            </a:extLst>
          </p:cNvPr>
          <p:cNvSpPr>
            <a:spLocks noGrp="1"/>
          </p:cNvSpPr>
          <p:nvPr>
            <p:ph idx="75"/>
          </p:nvPr>
        </p:nvSpPr>
        <p:spPr/>
        <p:txBody>
          <a:bodyPr/>
          <a:lstStyle/>
          <a:p>
            <a:r>
              <a:rPr lang="en-US" dirty="0"/>
              <a:t>Capecitabine </a:t>
            </a:r>
          </a:p>
        </p:txBody>
      </p:sp>
      <p:sp>
        <p:nvSpPr>
          <p:cNvPr id="22" name="Content Placeholder 21">
            <a:extLst>
              <a:ext uri="{FF2B5EF4-FFF2-40B4-BE49-F238E27FC236}">
                <a16:creationId xmlns:a16="http://schemas.microsoft.com/office/drawing/2014/main" id="{F9D054CB-7D73-9857-8497-481D3EBE1B67}"/>
              </a:ext>
            </a:extLst>
          </p:cNvPr>
          <p:cNvSpPr>
            <a:spLocks noGrp="1"/>
          </p:cNvSpPr>
          <p:nvPr>
            <p:ph idx="76"/>
          </p:nvPr>
        </p:nvSpPr>
        <p:spPr/>
        <p:txBody>
          <a:bodyPr/>
          <a:lstStyle/>
          <a:p>
            <a:r>
              <a:rPr lang="en-US" dirty="0"/>
              <a:t>Depends on disease burden</a:t>
            </a:r>
          </a:p>
        </p:txBody>
      </p:sp>
      <p:sp>
        <p:nvSpPr>
          <p:cNvPr id="23" name="Content Placeholder 22">
            <a:extLst>
              <a:ext uri="{FF2B5EF4-FFF2-40B4-BE49-F238E27FC236}">
                <a16:creationId xmlns:a16="http://schemas.microsoft.com/office/drawing/2014/main" id="{44098EE9-7B1C-59BC-2081-81239CF7BFA9}"/>
              </a:ext>
            </a:extLst>
          </p:cNvPr>
          <p:cNvSpPr>
            <a:spLocks noGrp="1"/>
          </p:cNvSpPr>
          <p:nvPr>
            <p:ph idx="77"/>
          </p:nvPr>
        </p:nvSpPr>
        <p:spPr/>
        <p:txBody>
          <a:bodyPr/>
          <a:lstStyle/>
          <a:p>
            <a:r>
              <a:rPr lang="en-US" dirty="0"/>
              <a:t>Abemaciclib + imlunestrant</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HER2 ultralow </a:t>
            </a:r>
            <a:br>
              <a:rPr lang="en-US" dirty="0"/>
            </a:br>
            <a:r>
              <a:rPr lang="en-US" dirty="0"/>
              <a:t>(IHC 0 with membrane staining) </a:t>
            </a:r>
          </a:p>
        </p:txBody>
      </p:sp>
      <p:sp>
        <p:nvSpPr>
          <p:cNvPr id="28" name="Content Placeholder 27">
            <a:extLst>
              <a:ext uri="{FF2B5EF4-FFF2-40B4-BE49-F238E27FC236}">
                <a16:creationId xmlns:a16="http://schemas.microsoft.com/office/drawing/2014/main" id="{2EFD6AF2-A9D3-7FB5-4E2A-6345BC2F6953}"/>
              </a:ext>
            </a:extLst>
          </p:cNvPr>
          <p:cNvSpPr>
            <a:spLocks noGrp="1"/>
          </p:cNvSpPr>
          <p:nvPr>
            <p:ph idx="82"/>
          </p:nvPr>
        </p:nvSpPr>
        <p:spPr/>
        <p:txBody>
          <a:bodyPr/>
          <a:lstStyle/>
          <a:p>
            <a:r>
              <a:rPr lang="en-US" dirty="0" err="1"/>
              <a:t>Everolimus</a:t>
            </a:r>
            <a:r>
              <a:rPr lang="en-US" dirty="0"/>
              <a:t> + </a:t>
            </a:r>
            <a:r>
              <a:rPr lang="en-US" dirty="0" err="1"/>
              <a:t>fulvestrant</a:t>
            </a:r>
            <a:endParaRPr lang="en-US" dirty="0"/>
          </a:p>
        </p:txBody>
      </p:sp>
      <p:sp>
        <p:nvSpPr>
          <p:cNvPr id="2" name="Content Placeholder 13">
            <a:extLst>
              <a:ext uri="{FF2B5EF4-FFF2-40B4-BE49-F238E27FC236}">
                <a16:creationId xmlns:a16="http://schemas.microsoft.com/office/drawing/2014/main" id="{D92E4DEA-45D4-39AF-EA46-B9AA961360D1}"/>
              </a:ext>
            </a:extLst>
          </p:cNvPr>
          <p:cNvSpPr>
            <a:spLocks noGrp="1"/>
          </p:cNvSpPr>
          <p:nvPr>
            <p:ph idx="49"/>
          </p:nvPr>
        </p:nvSpPr>
        <p:spPr/>
        <p:txBody>
          <a:bodyPr/>
          <a:lstStyle/>
          <a:p>
            <a:r>
              <a:rPr lang="en-US" dirty="0"/>
              <a:t>Trastuzumab deruxtecan </a:t>
            </a:r>
          </a:p>
        </p:txBody>
      </p:sp>
      <p:sp>
        <p:nvSpPr>
          <p:cNvPr id="4" name="Content Placeholder 27">
            <a:extLst>
              <a:ext uri="{FF2B5EF4-FFF2-40B4-BE49-F238E27FC236}">
                <a16:creationId xmlns:a16="http://schemas.microsoft.com/office/drawing/2014/main" id="{126A0913-D4F3-8FEE-9C02-5D2D2E03B9DA}"/>
              </a:ext>
            </a:extLst>
          </p:cNvPr>
          <p:cNvSpPr>
            <a:spLocks noGrp="1"/>
          </p:cNvSpPr>
          <p:nvPr>
            <p:ph idx="83"/>
          </p:nvPr>
        </p:nvSpPr>
        <p:spPr/>
        <p:txBody>
          <a:bodyPr/>
          <a:lstStyle/>
          <a:p>
            <a:r>
              <a:rPr lang="en-US" dirty="0" err="1"/>
              <a:t>Everolimus</a:t>
            </a:r>
            <a:r>
              <a:rPr lang="en-US" dirty="0"/>
              <a:t> + </a:t>
            </a:r>
            <a:r>
              <a:rPr lang="en-US" dirty="0" err="1"/>
              <a:t>fulvestrant</a:t>
            </a:r>
            <a:endParaRPr lang="en-US" dirty="0"/>
          </a:p>
        </p:txBody>
      </p:sp>
      <p:sp>
        <p:nvSpPr>
          <p:cNvPr id="5" name="Content Placeholder 27">
            <a:extLst>
              <a:ext uri="{FF2B5EF4-FFF2-40B4-BE49-F238E27FC236}">
                <a16:creationId xmlns:a16="http://schemas.microsoft.com/office/drawing/2014/main" id="{4FF6DF1A-8686-C277-C075-09F84DEE1664}"/>
              </a:ext>
            </a:extLst>
          </p:cNvPr>
          <p:cNvSpPr>
            <a:spLocks noGrp="1"/>
          </p:cNvSpPr>
          <p:nvPr>
            <p:ph idx="80"/>
          </p:nvPr>
        </p:nvSpPr>
        <p:spPr/>
        <p:txBody>
          <a:bodyPr/>
          <a:lstStyle/>
          <a:p>
            <a:r>
              <a:rPr lang="en-US" dirty="0" err="1"/>
              <a:t>Everolimus</a:t>
            </a:r>
            <a:r>
              <a:rPr lang="en-US" dirty="0"/>
              <a:t> + </a:t>
            </a:r>
            <a:r>
              <a:rPr lang="en-US" dirty="0" err="1"/>
              <a:t>fulvestrant</a:t>
            </a:r>
            <a:endParaRPr lang="en-US" dirty="0"/>
          </a:p>
        </p:txBody>
      </p:sp>
      <p:sp>
        <p:nvSpPr>
          <p:cNvPr id="6" name="Content Placeholder 27">
            <a:extLst>
              <a:ext uri="{FF2B5EF4-FFF2-40B4-BE49-F238E27FC236}">
                <a16:creationId xmlns:a16="http://schemas.microsoft.com/office/drawing/2014/main" id="{6B159EDD-EDF1-A18A-1AA3-11F3010F857E}"/>
              </a:ext>
            </a:extLst>
          </p:cNvPr>
          <p:cNvSpPr>
            <a:spLocks noGrp="1"/>
          </p:cNvSpPr>
          <p:nvPr>
            <p:ph idx="81"/>
          </p:nvPr>
        </p:nvSpPr>
        <p:spPr/>
        <p:txBody>
          <a:bodyPr/>
          <a:lstStyle/>
          <a:p>
            <a:r>
              <a:rPr lang="en-US" dirty="0" err="1"/>
              <a:t>Everolimus</a:t>
            </a:r>
            <a:r>
              <a:rPr lang="en-US" dirty="0"/>
              <a:t> + </a:t>
            </a:r>
            <a:r>
              <a:rPr lang="en-US" dirty="0" err="1"/>
              <a:t>fulvestrant</a:t>
            </a:r>
            <a:endParaRPr lang="en-US" dirty="0"/>
          </a:p>
        </p:txBody>
      </p:sp>
      <p:sp>
        <p:nvSpPr>
          <p:cNvPr id="7" name="Content Placeholder 27">
            <a:extLst>
              <a:ext uri="{FF2B5EF4-FFF2-40B4-BE49-F238E27FC236}">
                <a16:creationId xmlns:a16="http://schemas.microsoft.com/office/drawing/2014/main" id="{15E3B4A0-3553-AD96-03C6-D84C8940D41B}"/>
              </a:ext>
            </a:extLst>
          </p:cNvPr>
          <p:cNvSpPr>
            <a:spLocks noGrp="1"/>
          </p:cNvSpPr>
          <p:nvPr>
            <p:ph idx="46"/>
          </p:nvPr>
        </p:nvSpPr>
        <p:spPr/>
        <p:txBody>
          <a:bodyPr/>
          <a:lstStyle/>
          <a:p>
            <a:r>
              <a:rPr lang="en-US" dirty="0" err="1"/>
              <a:t>Everolimus</a:t>
            </a:r>
            <a:r>
              <a:rPr lang="en-US" dirty="0"/>
              <a:t> + </a:t>
            </a:r>
            <a:r>
              <a:rPr lang="en-US" dirty="0" err="1"/>
              <a:t>fulvestrant</a:t>
            </a:r>
            <a:endParaRPr lang="en-US" dirty="0"/>
          </a:p>
        </p:txBody>
      </p:sp>
      <p:sp>
        <p:nvSpPr>
          <p:cNvPr id="8" name="Content Placeholder 27">
            <a:extLst>
              <a:ext uri="{FF2B5EF4-FFF2-40B4-BE49-F238E27FC236}">
                <a16:creationId xmlns:a16="http://schemas.microsoft.com/office/drawing/2014/main" id="{0D7D6ADA-89DA-7820-9657-B30CDDE5BC64}"/>
              </a:ext>
            </a:extLst>
          </p:cNvPr>
          <p:cNvSpPr>
            <a:spLocks noGrp="1"/>
          </p:cNvSpPr>
          <p:nvPr>
            <p:ph idx="73"/>
          </p:nvPr>
        </p:nvSpPr>
        <p:spPr/>
        <p:txBody>
          <a:bodyPr/>
          <a:lstStyle/>
          <a:p>
            <a:r>
              <a:rPr lang="en-US" dirty="0" err="1"/>
              <a:t>Everolimus</a:t>
            </a:r>
            <a:r>
              <a:rPr lang="en-US" dirty="0"/>
              <a:t> + </a:t>
            </a:r>
            <a:r>
              <a:rPr lang="en-US" dirty="0" err="1"/>
              <a:t>fulvestrant</a:t>
            </a:r>
            <a:endParaRPr lang="en-US" dirty="0"/>
          </a:p>
        </p:txBody>
      </p:sp>
      <p:sp>
        <p:nvSpPr>
          <p:cNvPr id="9" name="Content Placeholder 13">
            <a:extLst>
              <a:ext uri="{FF2B5EF4-FFF2-40B4-BE49-F238E27FC236}">
                <a16:creationId xmlns:a16="http://schemas.microsoft.com/office/drawing/2014/main" id="{24FB3068-3CB7-FFD6-9086-166636597496}"/>
              </a:ext>
            </a:extLst>
          </p:cNvPr>
          <p:cNvSpPr>
            <a:spLocks noGrp="1"/>
          </p:cNvSpPr>
          <p:nvPr>
            <p:ph idx="71"/>
          </p:nvPr>
        </p:nvSpPr>
        <p:spPr/>
        <p:txBody>
          <a:bodyPr/>
          <a:lstStyle/>
          <a:p>
            <a:r>
              <a:rPr lang="en-US" dirty="0"/>
              <a:t>Trastuzumab deruxtecan </a:t>
            </a:r>
          </a:p>
        </p:txBody>
      </p:sp>
      <p:sp>
        <p:nvSpPr>
          <p:cNvPr id="10" name="Content Placeholder 13">
            <a:extLst>
              <a:ext uri="{FF2B5EF4-FFF2-40B4-BE49-F238E27FC236}">
                <a16:creationId xmlns:a16="http://schemas.microsoft.com/office/drawing/2014/main" id="{D0A1D2FD-A17B-C872-D52F-523134C32529}"/>
              </a:ext>
            </a:extLst>
          </p:cNvPr>
          <p:cNvSpPr>
            <a:spLocks noGrp="1"/>
          </p:cNvSpPr>
          <p:nvPr>
            <p:ph idx="79"/>
          </p:nvPr>
        </p:nvSpPr>
        <p:spPr/>
        <p:txBody>
          <a:bodyPr/>
          <a:lstStyle/>
          <a:p>
            <a:r>
              <a:rPr lang="en-US" dirty="0"/>
              <a:t>Trastuzumab deruxtecan </a:t>
            </a:r>
          </a:p>
        </p:txBody>
      </p:sp>
    </p:spTree>
    <p:extLst>
      <p:ext uri="{BB962C8B-B14F-4D97-AF65-F5344CB8AC3E}">
        <p14:creationId xmlns:p14="http://schemas.microsoft.com/office/powerpoint/2010/main" val="65753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6FB8819-4B7C-09BB-8002-760E5FA5D9A8}"/>
              </a:ext>
            </a:extLst>
          </p:cNvPr>
          <p:cNvSpPr>
            <a:spLocks noGrp="1"/>
          </p:cNvSpPr>
          <p:nvPr>
            <p:ph idx="46"/>
          </p:nvPr>
        </p:nvSpPr>
        <p:spPr/>
        <p:txBody>
          <a:bodyPr/>
          <a:lstStyle/>
          <a:p>
            <a:r>
              <a:rPr lang="en-US" dirty="0"/>
              <a:t>Trastuzumab </a:t>
            </a:r>
            <a:r>
              <a:rPr lang="en-US" dirty="0" err="1"/>
              <a:t>deruxtecan</a:t>
            </a:r>
            <a:endParaRPr lang="en-US" dirty="0"/>
          </a:p>
        </p:txBody>
      </p:sp>
      <p:sp>
        <p:nvSpPr>
          <p:cNvPr id="3" name="Content Placeholder 2">
            <a:extLst>
              <a:ext uri="{FF2B5EF4-FFF2-40B4-BE49-F238E27FC236}">
                <a16:creationId xmlns:a16="http://schemas.microsoft.com/office/drawing/2014/main" id="{F51DD801-9FF2-B077-664A-FE17FD9B858B}"/>
              </a:ext>
            </a:extLst>
          </p:cNvPr>
          <p:cNvSpPr>
            <a:spLocks noGrp="1"/>
          </p:cNvSpPr>
          <p:nvPr>
            <p:ph idx="47"/>
          </p:nvPr>
        </p:nvSpPr>
        <p:spPr/>
        <p:txBody>
          <a:bodyPr/>
          <a:lstStyle/>
          <a:p>
            <a:r>
              <a:rPr lang="en-US" dirty="0"/>
              <a:t>Sacituzumab govitecan</a:t>
            </a:r>
          </a:p>
        </p:txBody>
      </p:sp>
      <p:sp>
        <p:nvSpPr>
          <p:cNvPr id="4" name="Content Placeholder 3">
            <a:extLst>
              <a:ext uri="{FF2B5EF4-FFF2-40B4-BE49-F238E27FC236}">
                <a16:creationId xmlns:a16="http://schemas.microsoft.com/office/drawing/2014/main" id="{2602815D-3A97-DE44-9378-3FDFD68D8AC7}"/>
              </a:ext>
            </a:extLst>
          </p:cNvPr>
          <p:cNvSpPr>
            <a:spLocks noGrp="1"/>
          </p:cNvSpPr>
          <p:nvPr>
            <p:ph idx="48"/>
          </p:nvPr>
        </p:nvSpPr>
        <p:spPr/>
        <p:txBody>
          <a:bodyPr/>
          <a:lstStyle/>
          <a:p>
            <a:r>
              <a:rPr lang="en-US" dirty="0"/>
              <a:t>Sacituzumab govitecan </a:t>
            </a:r>
          </a:p>
        </p:txBody>
      </p:sp>
      <p:sp>
        <p:nvSpPr>
          <p:cNvPr id="6" name="Content Placeholder 5">
            <a:extLst>
              <a:ext uri="{FF2B5EF4-FFF2-40B4-BE49-F238E27FC236}">
                <a16:creationId xmlns:a16="http://schemas.microsoft.com/office/drawing/2014/main" id="{90873020-0013-C17D-9FB2-05449C73C3D8}"/>
              </a:ext>
            </a:extLst>
          </p:cNvPr>
          <p:cNvSpPr>
            <a:spLocks noGrp="1"/>
          </p:cNvSpPr>
          <p:nvPr>
            <p:ph idx="50"/>
          </p:nvPr>
        </p:nvSpPr>
        <p:spPr/>
        <p:txBody>
          <a:bodyPr/>
          <a:lstStyle/>
          <a:p>
            <a:r>
              <a:rPr lang="en-US" dirty="0"/>
              <a:t>Sacituzumab govitecan</a:t>
            </a:r>
          </a:p>
        </p:txBody>
      </p:sp>
      <p:sp>
        <p:nvSpPr>
          <p:cNvPr id="8" name="Title 7">
            <a:extLst>
              <a:ext uri="{FF2B5EF4-FFF2-40B4-BE49-F238E27FC236}">
                <a16:creationId xmlns:a16="http://schemas.microsoft.com/office/drawing/2014/main" id="{4E2A684B-4014-DAF4-FE10-711E0B388BDF}"/>
              </a:ext>
            </a:extLst>
          </p:cNvPr>
          <p:cNvSpPr>
            <a:spLocks noGrp="1"/>
          </p:cNvSpPr>
          <p:nvPr>
            <p:ph type="title"/>
          </p:nvPr>
        </p:nvSpPr>
        <p:spPr>
          <a:xfrm>
            <a:off x="551384" y="-1"/>
            <a:ext cx="11155680" cy="1123363"/>
          </a:xfrm>
        </p:spPr>
        <p:txBody>
          <a:bodyPr/>
          <a:lstStyle/>
          <a:p>
            <a:r>
              <a:rPr lang="en-US" sz="1800" dirty="0"/>
              <a:t>A 65-year-old woman presents with de novo ER/PR-negative, HER2-low (IHC 1+), PD-L1-positive, BRCA-negative </a:t>
            </a:r>
            <a:r>
              <a:rPr lang="en-US" sz="1800" dirty="0" err="1"/>
              <a:t>mBC</a:t>
            </a:r>
            <a:r>
              <a:rPr lang="en-US" sz="1800" dirty="0"/>
              <a:t>, </a:t>
            </a:r>
            <a:r>
              <a:rPr lang="en-US" sz="1800" u="sng" dirty="0"/>
              <a:t>receives pembrolizumab/chemotherapy</a:t>
            </a:r>
            <a:r>
              <a:rPr lang="en-US" sz="1800" dirty="0"/>
              <a:t> and initially responds but then experiences disease progression 6 months later. Regulatory and reimbursement issues aside, what would be your most likely next treatment?</a:t>
            </a:r>
          </a:p>
        </p:txBody>
      </p:sp>
      <p:sp>
        <p:nvSpPr>
          <p:cNvPr id="11" name="Content Placeholder 3">
            <a:extLst>
              <a:ext uri="{FF2B5EF4-FFF2-40B4-BE49-F238E27FC236}">
                <a16:creationId xmlns:a16="http://schemas.microsoft.com/office/drawing/2014/main" id="{118500B6-4833-EE05-7A02-F1A54BD133C4}"/>
              </a:ext>
            </a:extLst>
          </p:cNvPr>
          <p:cNvSpPr>
            <a:spLocks noGrp="1"/>
          </p:cNvSpPr>
          <p:nvPr>
            <p:ph idx="49"/>
          </p:nvPr>
        </p:nvSpPr>
        <p:spPr/>
        <p:txBody>
          <a:bodyPr/>
          <a:lstStyle/>
          <a:p>
            <a:r>
              <a:rPr lang="en-US" dirty="0"/>
              <a:t>Sacituzumab govitecan </a:t>
            </a:r>
          </a:p>
        </p:txBody>
      </p:sp>
      <p:sp>
        <p:nvSpPr>
          <p:cNvPr id="5" name="Content Placeholder 3">
            <a:extLst>
              <a:ext uri="{FF2B5EF4-FFF2-40B4-BE49-F238E27FC236}">
                <a16:creationId xmlns:a16="http://schemas.microsoft.com/office/drawing/2014/main" id="{415CE0E8-6FCF-369A-84BA-B84DC73B8767}"/>
              </a:ext>
            </a:extLst>
          </p:cNvPr>
          <p:cNvSpPr>
            <a:spLocks noGrp="1"/>
          </p:cNvSpPr>
          <p:nvPr>
            <p:ph idx="53"/>
          </p:nvPr>
        </p:nvSpPr>
        <p:spPr/>
        <p:txBody>
          <a:bodyPr/>
          <a:lstStyle/>
          <a:p>
            <a:r>
              <a:rPr lang="en-US" dirty="0"/>
              <a:t>Sacituzumab govitecan </a:t>
            </a:r>
          </a:p>
        </p:txBody>
      </p:sp>
      <p:sp>
        <p:nvSpPr>
          <p:cNvPr id="10" name="Content Placeholder 5">
            <a:extLst>
              <a:ext uri="{FF2B5EF4-FFF2-40B4-BE49-F238E27FC236}">
                <a16:creationId xmlns:a16="http://schemas.microsoft.com/office/drawing/2014/main" id="{A493F58B-C477-1372-1B85-8191E38852AD}"/>
              </a:ext>
            </a:extLst>
          </p:cNvPr>
          <p:cNvSpPr>
            <a:spLocks noGrp="1"/>
          </p:cNvSpPr>
          <p:nvPr>
            <p:ph idx="52"/>
          </p:nvPr>
        </p:nvSpPr>
        <p:spPr/>
        <p:txBody>
          <a:bodyPr/>
          <a:lstStyle/>
          <a:p>
            <a:r>
              <a:rPr lang="en-US" dirty="0"/>
              <a:t>Sacituzumab govitecan</a:t>
            </a:r>
          </a:p>
        </p:txBody>
      </p:sp>
      <p:sp>
        <p:nvSpPr>
          <p:cNvPr id="12" name="Content Placeholder 5">
            <a:extLst>
              <a:ext uri="{FF2B5EF4-FFF2-40B4-BE49-F238E27FC236}">
                <a16:creationId xmlns:a16="http://schemas.microsoft.com/office/drawing/2014/main" id="{285BA141-9D70-B307-7A1B-180FA08FA334}"/>
              </a:ext>
            </a:extLst>
          </p:cNvPr>
          <p:cNvSpPr>
            <a:spLocks noGrp="1"/>
          </p:cNvSpPr>
          <p:nvPr>
            <p:ph idx="51"/>
          </p:nvPr>
        </p:nvSpPr>
        <p:spPr/>
        <p:txBody>
          <a:bodyPr/>
          <a:lstStyle/>
          <a:p>
            <a:r>
              <a:rPr lang="en-US" dirty="0"/>
              <a:t>Sacituzumab govitecan</a:t>
            </a:r>
          </a:p>
        </p:txBody>
      </p:sp>
    </p:spTree>
    <p:extLst>
      <p:ext uri="{BB962C8B-B14F-4D97-AF65-F5344CB8AC3E}">
        <p14:creationId xmlns:p14="http://schemas.microsoft.com/office/powerpoint/2010/main" val="12788492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ontent Placeholder 22">
            <a:extLst>
              <a:ext uri="{FF2B5EF4-FFF2-40B4-BE49-F238E27FC236}">
                <a16:creationId xmlns:a16="http://schemas.microsoft.com/office/drawing/2014/main" id="{78015999-DE2D-1858-9D39-AE5ED17D0082}"/>
              </a:ext>
            </a:extLst>
          </p:cNvPr>
          <p:cNvSpPr>
            <a:spLocks noGrp="1"/>
          </p:cNvSpPr>
          <p:nvPr>
            <p:ph idx="47"/>
          </p:nvPr>
        </p:nvSpPr>
        <p:spPr/>
        <p:txBody>
          <a:bodyPr/>
          <a:lstStyle/>
          <a:p>
            <a:r>
              <a:rPr lang="en-US" sz="1800" dirty="0"/>
              <a:t>I have </a:t>
            </a:r>
          </a:p>
        </p:txBody>
      </p:sp>
      <p:sp>
        <p:nvSpPr>
          <p:cNvPr id="24" name="Content Placeholder 23">
            <a:extLst>
              <a:ext uri="{FF2B5EF4-FFF2-40B4-BE49-F238E27FC236}">
                <a16:creationId xmlns:a16="http://schemas.microsoft.com/office/drawing/2014/main" id="{9910C283-C2AF-D711-30AB-A77CD31CE5D5}"/>
              </a:ext>
            </a:extLst>
          </p:cNvPr>
          <p:cNvSpPr>
            <a:spLocks noGrp="1"/>
          </p:cNvSpPr>
          <p:nvPr>
            <p:ph idx="48"/>
          </p:nvPr>
        </p:nvSpPr>
        <p:spPr/>
        <p:txBody>
          <a:bodyPr/>
          <a:lstStyle/>
          <a:p>
            <a:r>
              <a:rPr lang="en-US" sz="1800" dirty="0"/>
              <a:t>I have not but would </a:t>
            </a:r>
            <a:br>
              <a:rPr lang="en-US" sz="1800" dirty="0"/>
            </a:br>
            <a:r>
              <a:rPr lang="en-US" sz="1800" dirty="0"/>
              <a:t>for the right patient</a:t>
            </a:r>
          </a:p>
        </p:txBody>
      </p:sp>
      <p:sp>
        <p:nvSpPr>
          <p:cNvPr id="26" name="Content Placeholder 25">
            <a:extLst>
              <a:ext uri="{FF2B5EF4-FFF2-40B4-BE49-F238E27FC236}">
                <a16:creationId xmlns:a16="http://schemas.microsoft.com/office/drawing/2014/main" id="{8577A689-C856-B6D6-A160-64A9E201B1BB}"/>
              </a:ext>
            </a:extLst>
          </p:cNvPr>
          <p:cNvSpPr>
            <a:spLocks noGrp="1"/>
          </p:cNvSpPr>
          <p:nvPr>
            <p:ph idx="50"/>
          </p:nvPr>
        </p:nvSpPr>
        <p:spPr/>
        <p:txBody>
          <a:bodyPr/>
          <a:lstStyle/>
          <a:p>
            <a:pPr>
              <a:lnSpc>
                <a:spcPts val="1600"/>
              </a:lnSpc>
            </a:pPr>
            <a:r>
              <a:rPr lang="en-US" sz="1800" dirty="0"/>
              <a:t>I have not but would </a:t>
            </a:r>
            <a:br>
              <a:rPr lang="en-US" sz="1800" dirty="0"/>
            </a:br>
            <a:r>
              <a:rPr lang="en-US" sz="1800" dirty="0"/>
              <a:t>for the right patient</a:t>
            </a:r>
          </a:p>
        </p:txBody>
      </p:sp>
      <p:sp>
        <p:nvSpPr>
          <p:cNvPr id="27" name="Content Placeholder 26">
            <a:extLst>
              <a:ext uri="{FF2B5EF4-FFF2-40B4-BE49-F238E27FC236}">
                <a16:creationId xmlns:a16="http://schemas.microsoft.com/office/drawing/2014/main" id="{CD40970C-C676-7C88-4ED6-59E3D481F7FA}"/>
              </a:ext>
            </a:extLst>
          </p:cNvPr>
          <p:cNvSpPr>
            <a:spLocks noGrp="1"/>
          </p:cNvSpPr>
          <p:nvPr>
            <p:ph idx="58"/>
          </p:nvPr>
        </p:nvSpPr>
        <p:spPr/>
        <p:txBody>
          <a:bodyPr/>
          <a:lstStyle/>
          <a:p>
            <a:r>
              <a:rPr lang="en-US" dirty="0"/>
              <a:t>ER negative, </a:t>
            </a:r>
            <a:br>
              <a:rPr lang="en-US" dirty="0"/>
            </a:br>
            <a:r>
              <a:rPr lang="en-US" dirty="0"/>
              <a:t>HER2 ultralow</a:t>
            </a:r>
          </a:p>
        </p:txBody>
      </p:sp>
      <p:sp>
        <p:nvSpPr>
          <p:cNvPr id="29" name="Content Placeholder 28">
            <a:extLst>
              <a:ext uri="{FF2B5EF4-FFF2-40B4-BE49-F238E27FC236}">
                <a16:creationId xmlns:a16="http://schemas.microsoft.com/office/drawing/2014/main" id="{3666AA61-A820-248C-958B-21C619DC65EB}"/>
              </a:ext>
            </a:extLst>
          </p:cNvPr>
          <p:cNvSpPr>
            <a:spLocks noGrp="1"/>
          </p:cNvSpPr>
          <p:nvPr>
            <p:ph idx="60"/>
          </p:nvPr>
        </p:nvSpPr>
        <p:spPr/>
        <p:txBody>
          <a:bodyPr/>
          <a:lstStyle/>
          <a:p>
            <a:r>
              <a:rPr lang="en-US" sz="1800" dirty="0"/>
              <a:t>I have </a:t>
            </a:r>
          </a:p>
        </p:txBody>
      </p:sp>
      <p:sp>
        <p:nvSpPr>
          <p:cNvPr id="33" name="Content Placeholder 32">
            <a:extLst>
              <a:ext uri="{FF2B5EF4-FFF2-40B4-BE49-F238E27FC236}">
                <a16:creationId xmlns:a16="http://schemas.microsoft.com/office/drawing/2014/main" id="{F1A90F1A-4D16-835E-F365-F61CD45283D4}"/>
              </a:ext>
            </a:extLst>
          </p:cNvPr>
          <p:cNvSpPr>
            <a:spLocks noGrp="1"/>
          </p:cNvSpPr>
          <p:nvPr>
            <p:ph idx="64"/>
          </p:nvPr>
        </p:nvSpPr>
        <p:spPr/>
        <p:txBody>
          <a:bodyPr/>
          <a:lstStyle/>
          <a:p>
            <a:r>
              <a:rPr lang="en-US" dirty="0"/>
              <a:t>HR positive, </a:t>
            </a:r>
            <a:br>
              <a:rPr lang="en-US" dirty="0"/>
            </a:br>
            <a:r>
              <a:rPr lang="en-US" dirty="0"/>
              <a:t>HER2 IHC 0 </a:t>
            </a:r>
          </a:p>
        </p:txBody>
      </p:sp>
      <p:sp>
        <p:nvSpPr>
          <p:cNvPr id="21" name="Title 20">
            <a:extLst>
              <a:ext uri="{FF2B5EF4-FFF2-40B4-BE49-F238E27FC236}">
                <a16:creationId xmlns:a16="http://schemas.microsoft.com/office/drawing/2014/main" id="{A78C4724-56BA-D5C7-2A5D-7EA8D0BAAF2E}"/>
              </a:ext>
            </a:extLst>
          </p:cNvPr>
          <p:cNvSpPr>
            <a:spLocks noGrp="1"/>
          </p:cNvSpPr>
          <p:nvPr>
            <p:ph type="title"/>
          </p:nvPr>
        </p:nvSpPr>
        <p:spPr/>
        <p:txBody>
          <a:bodyPr/>
          <a:lstStyle/>
          <a:p>
            <a:r>
              <a:rPr lang="en-US" dirty="0"/>
              <a:t>Outside of a clinical trial setting, have you administered or would you administer </a:t>
            </a:r>
            <a:br>
              <a:rPr lang="en-US" dirty="0"/>
            </a:br>
            <a:r>
              <a:rPr lang="en-US" dirty="0"/>
              <a:t>trastuzumab deruxtecan to a patient with </a:t>
            </a:r>
            <a:r>
              <a:rPr lang="en-US" dirty="0" err="1"/>
              <a:t>mBC</a:t>
            </a:r>
            <a:r>
              <a:rPr lang="en-US" dirty="0"/>
              <a:t> as described? </a:t>
            </a:r>
          </a:p>
        </p:txBody>
      </p:sp>
      <p:sp>
        <p:nvSpPr>
          <p:cNvPr id="37" name="Content Placeholder 36">
            <a:extLst>
              <a:ext uri="{FF2B5EF4-FFF2-40B4-BE49-F238E27FC236}">
                <a16:creationId xmlns:a16="http://schemas.microsoft.com/office/drawing/2014/main" id="{957A0FF9-0888-CEAC-C654-D33EF985BE4F}"/>
              </a:ext>
            </a:extLst>
          </p:cNvPr>
          <p:cNvSpPr>
            <a:spLocks noGrp="1"/>
          </p:cNvSpPr>
          <p:nvPr>
            <p:ph idx="74"/>
          </p:nvPr>
        </p:nvSpPr>
        <p:spPr/>
        <p:txBody>
          <a:bodyPr/>
          <a:lstStyle/>
          <a:p>
            <a:r>
              <a:rPr lang="en-US" sz="1800" dirty="0"/>
              <a:t>I have </a:t>
            </a:r>
          </a:p>
        </p:txBody>
      </p:sp>
      <p:sp>
        <p:nvSpPr>
          <p:cNvPr id="40" name="Content Placeholder 39">
            <a:extLst>
              <a:ext uri="{FF2B5EF4-FFF2-40B4-BE49-F238E27FC236}">
                <a16:creationId xmlns:a16="http://schemas.microsoft.com/office/drawing/2014/main" id="{54B04B17-0992-E260-0253-DB94BD9E0C27}"/>
              </a:ext>
            </a:extLst>
          </p:cNvPr>
          <p:cNvSpPr>
            <a:spLocks noGrp="1"/>
          </p:cNvSpPr>
          <p:nvPr>
            <p:ph idx="77"/>
          </p:nvPr>
        </p:nvSpPr>
        <p:spPr/>
        <p:txBody>
          <a:bodyPr/>
          <a:lstStyle/>
          <a:p>
            <a:r>
              <a:rPr lang="en-US" sz="1800" dirty="0"/>
              <a:t>I have</a:t>
            </a:r>
          </a:p>
        </p:txBody>
      </p:sp>
      <p:sp>
        <p:nvSpPr>
          <p:cNvPr id="41" name="Content Placeholder 40">
            <a:extLst>
              <a:ext uri="{FF2B5EF4-FFF2-40B4-BE49-F238E27FC236}">
                <a16:creationId xmlns:a16="http://schemas.microsoft.com/office/drawing/2014/main" id="{5B142C72-611C-042F-E2DB-E85800F1EE92}"/>
              </a:ext>
            </a:extLst>
          </p:cNvPr>
          <p:cNvSpPr>
            <a:spLocks noGrp="1"/>
          </p:cNvSpPr>
          <p:nvPr>
            <p:ph idx="78"/>
          </p:nvPr>
        </p:nvSpPr>
        <p:spPr/>
        <p:txBody>
          <a:bodyPr/>
          <a:lstStyle/>
          <a:p>
            <a:r>
              <a:rPr lang="en-US" dirty="0"/>
              <a:t>HER2 IHC 0, </a:t>
            </a:r>
            <a:br>
              <a:rPr lang="en-US" dirty="0"/>
            </a:br>
            <a:r>
              <a:rPr lang="en-US" dirty="0"/>
              <a:t>HER2 mutation </a:t>
            </a:r>
          </a:p>
        </p:txBody>
      </p:sp>
      <p:sp>
        <p:nvSpPr>
          <p:cNvPr id="44" name="Content Placeholder 43">
            <a:extLst>
              <a:ext uri="{FF2B5EF4-FFF2-40B4-BE49-F238E27FC236}">
                <a16:creationId xmlns:a16="http://schemas.microsoft.com/office/drawing/2014/main" id="{56AED71D-830A-5D85-46EB-415857A9DDC1}"/>
              </a:ext>
            </a:extLst>
          </p:cNvPr>
          <p:cNvSpPr>
            <a:spLocks noGrp="1"/>
          </p:cNvSpPr>
          <p:nvPr>
            <p:ph idx="81"/>
          </p:nvPr>
        </p:nvSpPr>
        <p:spPr/>
        <p:txBody>
          <a:bodyPr/>
          <a:lstStyle/>
          <a:p>
            <a:r>
              <a:rPr lang="en-US" sz="1800" dirty="0"/>
              <a:t>I have not and would not</a:t>
            </a:r>
          </a:p>
        </p:txBody>
      </p:sp>
      <p:sp>
        <p:nvSpPr>
          <p:cNvPr id="46" name="Content Placeholder 45">
            <a:extLst>
              <a:ext uri="{FF2B5EF4-FFF2-40B4-BE49-F238E27FC236}">
                <a16:creationId xmlns:a16="http://schemas.microsoft.com/office/drawing/2014/main" id="{77F6752C-C26B-AC40-EDC8-73E27EAEE09B}"/>
              </a:ext>
            </a:extLst>
          </p:cNvPr>
          <p:cNvSpPr>
            <a:spLocks noGrp="1"/>
          </p:cNvSpPr>
          <p:nvPr>
            <p:ph idx="83"/>
          </p:nvPr>
        </p:nvSpPr>
        <p:spPr/>
        <p:txBody>
          <a:bodyPr/>
          <a:lstStyle/>
          <a:p>
            <a:r>
              <a:rPr lang="en-US" sz="1800" dirty="0"/>
              <a:t>I have</a:t>
            </a:r>
          </a:p>
        </p:txBody>
      </p:sp>
      <p:sp>
        <p:nvSpPr>
          <p:cNvPr id="2" name="Content Placeholder 25">
            <a:extLst>
              <a:ext uri="{FF2B5EF4-FFF2-40B4-BE49-F238E27FC236}">
                <a16:creationId xmlns:a16="http://schemas.microsoft.com/office/drawing/2014/main" id="{760F4A3D-A074-3BCA-4188-C42229D93F5E}"/>
              </a:ext>
            </a:extLst>
          </p:cNvPr>
          <p:cNvSpPr>
            <a:spLocks noGrp="1"/>
          </p:cNvSpPr>
          <p:nvPr>
            <p:ph idx="63"/>
          </p:nvPr>
        </p:nvSpPr>
        <p:spPr/>
        <p:txBody>
          <a:bodyPr/>
          <a:lstStyle/>
          <a:p>
            <a:pPr>
              <a:lnSpc>
                <a:spcPts val="1600"/>
              </a:lnSpc>
            </a:pPr>
            <a:r>
              <a:rPr lang="en-US" sz="1800" dirty="0"/>
              <a:t>I have not but would </a:t>
            </a:r>
            <a:br>
              <a:rPr lang="en-US" sz="1800" dirty="0"/>
            </a:br>
            <a:r>
              <a:rPr lang="en-US" sz="1800" dirty="0"/>
              <a:t>for the right patient</a:t>
            </a:r>
          </a:p>
        </p:txBody>
      </p:sp>
      <p:sp>
        <p:nvSpPr>
          <p:cNvPr id="3" name="Content Placeholder 25">
            <a:extLst>
              <a:ext uri="{FF2B5EF4-FFF2-40B4-BE49-F238E27FC236}">
                <a16:creationId xmlns:a16="http://schemas.microsoft.com/office/drawing/2014/main" id="{1259F768-C798-7508-D62F-154DA628F02E}"/>
              </a:ext>
            </a:extLst>
          </p:cNvPr>
          <p:cNvSpPr>
            <a:spLocks noGrp="1"/>
          </p:cNvSpPr>
          <p:nvPr>
            <p:ph idx="61"/>
          </p:nvPr>
        </p:nvSpPr>
        <p:spPr>
          <a:xfrm>
            <a:off x="5873080" y="2697391"/>
            <a:ext cx="2743200" cy="475488"/>
          </a:xfrm>
        </p:spPr>
        <p:txBody>
          <a:bodyPr/>
          <a:lstStyle/>
          <a:p>
            <a:pPr>
              <a:lnSpc>
                <a:spcPts val="1600"/>
              </a:lnSpc>
            </a:pPr>
            <a:r>
              <a:rPr lang="en-US" sz="1800" dirty="0"/>
              <a:t>I have not but would </a:t>
            </a:r>
            <a:br>
              <a:rPr lang="en-US" sz="1800" dirty="0"/>
            </a:br>
            <a:r>
              <a:rPr lang="en-US" sz="1800" dirty="0"/>
              <a:t>for the right patient</a:t>
            </a:r>
          </a:p>
        </p:txBody>
      </p:sp>
      <p:sp>
        <p:nvSpPr>
          <p:cNvPr id="4" name="Content Placeholder 23">
            <a:extLst>
              <a:ext uri="{FF2B5EF4-FFF2-40B4-BE49-F238E27FC236}">
                <a16:creationId xmlns:a16="http://schemas.microsoft.com/office/drawing/2014/main" id="{9C735A87-7366-D691-5235-60C70C14FB8C}"/>
              </a:ext>
            </a:extLst>
          </p:cNvPr>
          <p:cNvSpPr>
            <a:spLocks noGrp="1"/>
          </p:cNvSpPr>
          <p:nvPr>
            <p:ph idx="75"/>
          </p:nvPr>
        </p:nvSpPr>
        <p:spPr/>
        <p:txBody>
          <a:bodyPr/>
          <a:lstStyle/>
          <a:p>
            <a:r>
              <a:rPr lang="en-US" sz="1800" dirty="0"/>
              <a:t>I have not but would </a:t>
            </a:r>
            <a:br>
              <a:rPr lang="en-US" sz="1800" dirty="0"/>
            </a:br>
            <a:r>
              <a:rPr lang="en-US" sz="1800" dirty="0"/>
              <a:t>for the right patient</a:t>
            </a:r>
          </a:p>
        </p:txBody>
      </p:sp>
      <p:sp>
        <p:nvSpPr>
          <p:cNvPr id="5" name="Content Placeholder 22">
            <a:extLst>
              <a:ext uri="{FF2B5EF4-FFF2-40B4-BE49-F238E27FC236}">
                <a16:creationId xmlns:a16="http://schemas.microsoft.com/office/drawing/2014/main" id="{90875ED3-7B86-6F5B-91D4-10F17B9BD928}"/>
              </a:ext>
            </a:extLst>
          </p:cNvPr>
          <p:cNvSpPr>
            <a:spLocks noGrp="1"/>
          </p:cNvSpPr>
          <p:nvPr>
            <p:ph idx="49"/>
          </p:nvPr>
        </p:nvSpPr>
        <p:spPr/>
        <p:txBody>
          <a:bodyPr/>
          <a:lstStyle/>
          <a:p>
            <a:r>
              <a:rPr lang="en-US" sz="1800" dirty="0"/>
              <a:t>I have </a:t>
            </a:r>
          </a:p>
        </p:txBody>
      </p:sp>
      <p:sp>
        <p:nvSpPr>
          <p:cNvPr id="6" name="Content Placeholder 25">
            <a:extLst>
              <a:ext uri="{FF2B5EF4-FFF2-40B4-BE49-F238E27FC236}">
                <a16:creationId xmlns:a16="http://schemas.microsoft.com/office/drawing/2014/main" id="{8DEACBD2-616A-B0D3-D856-BA066C4F2E9F}"/>
              </a:ext>
            </a:extLst>
          </p:cNvPr>
          <p:cNvSpPr>
            <a:spLocks noGrp="1"/>
          </p:cNvSpPr>
          <p:nvPr>
            <p:ph idx="62"/>
          </p:nvPr>
        </p:nvSpPr>
        <p:spPr/>
        <p:txBody>
          <a:bodyPr/>
          <a:lstStyle/>
          <a:p>
            <a:pPr>
              <a:lnSpc>
                <a:spcPts val="1600"/>
              </a:lnSpc>
            </a:pPr>
            <a:r>
              <a:rPr lang="en-US" sz="1800" dirty="0"/>
              <a:t>I have not but would </a:t>
            </a:r>
            <a:br>
              <a:rPr lang="en-US" sz="1800" dirty="0"/>
            </a:br>
            <a:r>
              <a:rPr lang="en-US" sz="1800" dirty="0"/>
              <a:t>for the right patient</a:t>
            </a:r>
          </a:p>
        </p:txBody>
      </p:sp>
      <p:sp>
        <p:nvSpPr>
          <p:cNvPr id="7" name="Content Placeholder 36">
            <a:extLst>
              <a:ext uri="{FF2B5EF4-FFF2-40B4-BE49-F238E27FC236}">
                <a16:creationId xmlns:a16="http://schemas.microsoft.com/office/drawing/2014/main" id="{22AC6A58-CC44-C71E-26F0-A6858C5A8C89}"/>
              </a:ext>
            </a:extLst>
          </p:cNvPr>
          <p:cNvSpPr>
            <a:spLocks noGrp="1"/>
          </p:cNvSpPr>
          <p:nvPr>
            <p:ph idx="76"/>
          </p:nvPr>
        </p:nvSpPr>
        <p:spPr/>
        <p:txBody>
          <a:bodyPr/>
          <a:lstStyle/>
          <a:p>
            <a:r>
              <a:rPr lang="en-US" sz="1800" dirty="0"/>
              <a:t>I have </a:t>
            </a:r>
          </a:p>
        </p:txBody>
      </p:sp>
      <p:sp>
        <p:nvSpPr>
          <p:cNvPr id="8" name="Content Placeholder 45">
            <a:extLst>
              <a:ext uri="{FF2B5EF4-FFF2-40B4-BE49-F238E27FC236}">
                <a16:creationId xmlns:a16="http://schemas.microsoft.com/office/drawing/2014/main" id="{3BFFF89E-7E16-45EC-BA44-AFCCB7063140}"/>
              </a:ext>
            </a:extLst>
          </p:cNvPr>
          <p:cNvSpPr>
            <a:spLocks noGrp="1"/>
          </p:cNvSpPr>
          <p:nvPr>
            <p:ph idx="84"/>
          </p:nvPr>
        </p:nvSpPr>
        <p:spPr/>
        <p:txBody>
          <a:bodyPr/>
          <a:lstStyle/>
          <a:p>
            <a:r>
              <a:rPr lang="en-US" sz="1800" dirty="0"/>
              <a:t>I have</a:t>
            </a:r>
          </a:p>
        </p:txBody>
      </p:sp>
      <p:sp>
        <p:nvSpPr>
          <p:cNvPr id="9" name="Content Placeholder 45">
            <a:extLst>
              <a:ext uri="{FF2B5EF4-FFF2-40B4-BE49-F238E27FC236}">
                <a16:creationId xmlns:a16="http://schemas.microsoft.com/office/drawing/2014/main" id="{C24F21A5-41B0-5F8B-F80A-178C4E2F1AB8}"/>
              </a:ext>
            </a:extLst>
          </p:cNvPr>
          <p:cNvSpPr>
            <a:spLocks noGrp="1"/>
          </p:cNvSpPr>
          <p:nvPr>
            <p:ph idx="85"/>
          </p:nvPr>
        </p:nvSpPr>
        <p:spPr/>
        <p:txBody>
          <a:bodyPr/>
          <a:lstStyle/>
          <a:p>
            <a:r>
              <a:rPr lang="en-US" sz="1800" dirty="0"/>
              <a:t>I have</a:t>
            </a:r>
          </a:p>
        </p:txBody>
      </p:sp>
      <p:sp>
        <p:nvSpPr>
          <p:cNvPr id="10" name="Content Placeholder 25">
            <a:extLst>
              <a:ext uri="{FF2B5EF4-FFF2-40B4-BE49-F238E27FC236}">
                <a16:creationId xmlns:a16="http://schemas.microsoft.com/office/drawing/2014/main" id="{DB666363-83CE-5FA7-3D45-1EFFADE4FFD3}"/>
              </a:ext>
            </a:extLst>
          </p:cNvPr>
          <p:cNvSpPr>
            <a:spLocks noGrp="1"/>
          </p:cNvSpPr>
          <p:nvPr>
            <p:ph idx="80"/>
          </p:nvPr>
        </p:nvSpPr>
        <p:spPr/>
        <p:txBody>
          <a:bodyPr/>
          <a:lstStyle/>
          <a:p>
            <a:pPr>
              <a:lnSpc>
                <a:spcPts val="1600"/>
              </a:lnSpc>
            </a:pPr>
            <a:r>
              <a:rPr lang="en-US" sz="1800" dirty="0"/>
              <a:t>I have not but would </a:t>
            </a:r>
            <a:br>
              <a:rPr lang="en-US" sz="1800" dirty="0"/>
            </a:br>
            <a:r>
              <a:rPr lang="en-US" sz="1800" dirty="0"/>
              <a:t>for the right patient</a:t>
            </a:r>
          </a:p>
        </p:txBody>
      </p:sp>
      <p:sp>
        <p:nvSpPr>
          <p:cNvPr id="11" name="Content Placeholder 39">
            <a:extLst>
              <a:ext uri="{FF2B5EF4-FFF2-40B4-BE49-F238E27FC236}">
                <a16:creationId xmlns:a16="http://schemas.microsoft.com/office/drawing/2014/main" id="{949D86A5-13C5-C9B3-8A2E-E87F3408A49E}"/>
              </a:ext>
            </a:extLst>
          </p:cNvPr>
          <p:cNvSpPr>
            <a:spLocks noGrp="1"/>
          </p:cNvSpPr>
          <p:nvPr>
            <p:ph idx="82"/>
          </p:nvPr>
        </p:nvSpPr>
        <p:spPr/>
        <p:txBody>
          <a:bodyPr/>
          <a:lstStyle/>
          <a:p>
            <a:r>
              <a:rPr lang="en-US" sz="1800" dirty="0"/>
              <a:t>I have</a:t>
            </a:r>
          </a:p>
        </p:txBody>
      </p:sp>
      <p:sp>
        <p:nvSpPr>
          <p:cNvPr id="12" name="Content Placeholder 25">
            <a:extLst>
              <a:ext uri="{FF2B5EF4-FFF2-40B4-BE49-F238E27FC236}">
                <a16:creationId xmlns:a16="http://schemas.microsoft.com/office/drawing/2014/main" id="{BFB3723B-FD90-DFB7-0617-9060031770D7}"/>
              </a:ext>
            </a:extLst>
          </p:cNvPr>
          <p:cNvSpPr>
            <a:spLocks noGrp="1"/>
          </p:cNvSpPr>
          <p:nvPr>
            <p:ph idx="46"/>
          </p:nvPr>
        </p:nvSpPr>
        <p:spPr>
          <a:xfrm>
            <a:off x="2971800" y="5337105"/>
            <a:ext cx="2743200" cy="475488"/>
          </a:xfrm>
        </p:spPr>
        <p:txBody>
          <a:bodyPr/>
          <a:lstStyle/>
          <a:p>
            <a:pPr>
              <a:lnSpc>
                <a:spcPts val="1600"/>
              </a:lnSpc>
            </a:pPr>
            <a:r>
              <a:rPr lang="en-US" sz="1800" dirty="0"/>
              <a:t>I have not but would </a:t>
            </a:r>
            <a:br>
              <a:rPr lang="en-US" sz="1800" dirty="0"/>
            </a:br>
            <a:r>
              <a:rPr lang="en-US" sz="1800" dirty="0"/>
              <a:t>for the right patient</a:t>
            </a:r>
          </a:p>
        </p:txBody>
      </p:sp>
      <p:sp>
        <p:nvSpPr>
          <p:cNvPr id="13" name="Content Placeholder 25">
            <a:extLst>
              <a:ext uri="{FF2B5EF4-FFF2-40B4-BE49-F238E27FC236}">
                <a16:creationId xmlns:a16="http://schemas.microsoft.com/office/drawing/2014/main" id="{A6C87ACD-3129-1E37-73EC-9893F59CCDFE}"/>
              </a:ext>
            </a:extLst>
          </p:cNvPr>
          <p:cNvSpPr>
            <a:spLocks noGrp="1"/>
          </p:cNvSpPr>
          <p:nvPr>
            <p:ph idx="59"/>
          </p:nvPr>
        </p:nvSpPr>
        <p:spPr>
          <a:xfrm>
            <a:off x="5873080" y="5337105"/>
            <a:ext cx="2743200" cy="475488"/>
          </a:xfrm>
        </p:spPr>
        <p:txBody>
          <a:bodyPr/>
          <a:lstStyle/>
          <a:p>
            <a:pPr>
              <a:lnSpc>
                <a:spcPts val="1600"/>
              </a:lnSpc>
            </a:pPr>
            <a:r>
              <a:rPr lang="en-US" sz="1800" dirty="0"/>
              <a:t>I have not but would </a:t>
            </a:r>
            <a:br>
              <a:rPr lang="en-US" sz="1800" dirty="0"/>
            </a:br>
            <a:r>
              <a:rPr lang="en-US" sz="1800" dirty="0"/>
              <a:t>for the right patient</a:t>
            </a:r>
          </a:p>
        </p:txBody>
      </p:sp>
      <p:sp>
        <p:nvSpPr>
          <p:cNvPr id="14" name="Content Placeholder 25">
            <a:extLst>
              <a:ext uri="{FF2B5EF4-FFF2-40B4-BE49-F238E27FC236}">
                <a16:creationId xmlns:a16="http://schemas.microsoft.com/office/drawing/2014/main" id="{A4636CC7-A157-916E-FE9C-60227271E7FB}"/>
              </a:ext>
            </a:extLst>
          </p:cNvPr>
          <p:cNvSpPr>
            <a:spLocks noGrp="1"/>
          </p:cNvSpPr>
          <p:nvPr>
            <p:ph idx="73"/>
          </p:nvPr>
        </p:nvSpPr>
        <p:spPr>
          <a:xfrm>
            <a:off x="8760296" y="5337105"/>
            <a:ext cx="2743200" cy="475488"/>
          </a:xfrm>
        </p:spPr>
        <p:txBody>
          <a:bodyPr/>
          <a:lstStyle/>
          <a:p>
            <a:pPr>
              <a:lnSpc>
                <a:spcPts val="1600"/>
              </a:lnSpc>
            </a:pPr>
            <a:r>
              <a:rPr lang="en-US" sz="1800" dirty="0"/>
              <a:t>I have not but would </a:t>
            </a:r>
            <a:br>
              <a:rPr lang="en-US" sz="1800" dirty="0"/>
            </a:br>
            <a:r>
              <a:rPr lang="en-US" sz="1800" dirty="0"/>
              <a:t>for the right patient</a:t>
            </a:r>
          </a:p>
        </p:txBody>
      </p:sp>
      <p:sp>
        <p:nvSpPr>
          <p:cNvPr id="15" name="Content Placeholder 23">
            <a:extLst>
              <a:ext uri="{FF2B5EF4-FFF2-40B4-BE49-F238E27FC236}">
                <a16:creationId xmlns:a16="http://schemas.microsoft.com/office/drawing/2014/main" id="{831507C4-20FA-6F5F-BE03-77B71EEBD84B}"/>
              </a:ext>
            </a:extLst>
          </p:cNvPr>
          <p:cNvSpPr>
            <a:spLocks noGrp="1"/>
          </p:cNvSpPr>
          <p:nvPr>
            <p:ph idx="71"/>
          </p:nvPr>
        </p:nvSpPr>
        <p:spPr/>
        <p:txBody>
          <a:bodyPr/>
          <a:lstStyle/>
          <a:p>
            <a:r>
              <a:rPr lang="en-US" sz="1800" dirty="0"/>
              <a:t>I have not and would not </a:t>
            </a:r>
          </a:p>
        </p:txBody>
      </p:sp>
      <p:sp>
        <p:nvSpPr>
          <p:cNvPr id="16" name="Content Placeholder 23">
            <a:extLst>
              <a:ext uri="{FF2B5EF4-FFF2-40B4-BE49-F238E27FC236}">
                <a16:creationId xmlns:a16="http://schemas.microsoft.com/office/drawing/2014/main" id="{64475B64-1D6B-BB64-73ED-97F77998B3E9}"/>
              </a:ext>
            </a:extLst>
          </p:cNvPr>
          <p:cNvSpPr>
            <a:spLocks noGrp="1"/>
          </p:cNvSpPr>
          <p:nvPr>
            <p:ph idx="72"/>
          </p:nvPr>
        </p:nvSpPr>
        <p:spPr/>
        <p:txBody>
          <a:bodyPr/>
          <a:lstStyle/>
          <a:p>
            <a:r>
              <a:rPr lang="en-US" sz="1800" dirty="0"/>
              <a:t>I have not and would not </a:t>
            </a:r>
          </a:p>
        </p:txBody>
      </p:sp>
      <p:sp>
        <p:nvSpPr>
          <p:cNvPr id="17" name="Content Placeholder 39">
            <a:extLst>
              <a:ext uri="{FF2B5EF4-FFF2-40B4-BE49-F238E27FC236}">
                <a16:creationId xmlns:a16="http://schemas.microsoft.com/office/drawing/2014/main" id="{673B6179-38EF-CA56-DBFD-D868FD8B212D}"/>
              </a:ext>
            </a:extLst>
          </p:cNvPr>
          <p:cNvSpPr>
            <a:spLocks noGrp="1"/>
          </p:cNvSpPr>
          <p:nvPr>
            <p:ph idx="79"/>
          </p:nvPr>
        </p:nvSpPr>
        <p:spPr/>
        <p:txBody>
          <a:bodyPr/>
          <a:lstStyle/>
          <a:p>
            <a:r>
              <a:rPr lang="en-US" sz="1800" dirty="0"/>
              <a:t>I have</a:t>
            </a:r>
          </a:p>
        </p:txBody>
      </p:sp>
    </p:spTree>
    <p:extLst>
      <p:ext uri="{BB962C8B-B14F-4D97-AF65-F5344CB8AC3E}">
        <p14:creationId xmlns:p14="http://schemas.microsoft.com/office/powerpoint/2010/main" val="107054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0F1BA5E2-B3EB-7B80-F7DA-221676920059}"/>
              </a:ext>
            </a:extLst>
          </p:cNvPr>
          <p:cNvSpPr>
            <a:spLocks noGrp="1"/>
          </p:cNvSpPr>
          <p:nvPr>
            <p:ph idx="46"/>
          </p:nvPr>
        </p:nvSpPr>
        <p:spPr/>
        <p:txBody>
          <a:bodyPr/>
          <a:lstStyle/>
          <a:p>
            <a:r>
              <a:rPr lang="en-US" dirty="0"/>
              <a:t>Yes</a:t>
            </a:r>
          </a:p>
        </p:txBody>
      </p:sp>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dirty="0"/>
              <a:t>No</a:t>
            </a:r>
          </a:p>
        </p:txBody>
      </p:sp>
      <p:sp>
        <p:nvSpPr>
          <p:cNvPr id="14" name="Content Placeholder 13">
            <a:extLst>
              <a:ext uri="{FF2B5EF4-FFF2-40B4-BE49-F238E27FC236}">
                <a16:creationId xmlns:a16="http://schemas.microsoft.com/office/drawing/2014/main" id="{DDAB4B85-6711-5675-FCFC-97B0ABDC1790}"/>
              </a:ext>
            </a:extLst>
          </p:cNvPr>
          <p:cNvSpPr>
            <a:spLocks noGrp="1"/>
          </p:cNvSpPr>
          <p:nvPr>
            <p:ph idx="48"/>
          </p:nvPr>
        </p:nvSpPr>
        <p:spPr/>
        <p:txBody>
          <a:bodyPr/>
          <a:lstStyle/>
          <a:p>
            <a:r>
              <a:rPr lang="en-US" dirty="0"/>
              <a:t>Yes</a:t>
            </a:r>
          </a:p>
        </p:txBody>
      </p:sp>
      <p:sp>
        <p:nvSpPr>
          <p:cNvPr id="15" name="Content Placeholder 14">
            <a:extLst>
              <a:ext uri="{FF2B5EF4-FFF2-40B4-BE49-F238E27FC236}">
                <a16:creationId xmlns:a16="http://schemas.microsoft.com/office/drawing/2014/main" id="{E14ADB2B-5AFA-C3EE-5044-9EA5BAF9E8D3}"/>
              </a:ext>
            </a:extLst>
          </p:cNvPr>
          <p:cNvSpPr>
            <a:spLocks noGrp="1"/>
          </p:cNvSpPr>
          <p:nvPr>
            <p:ph idx="49"/>
          </p:nvPr>
        </p:nvSpPr>
        <p:spPr/>
        <p:txBody>
          <a:bodyPr/>
          <a:lstStyle/>
          <a:p>
            <a:r>
              <a:rPr lang="en-US" dirty="0"/>
              <a:t>Yes</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dirty="0"/>
              <a:t>Yes</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Use chest imaging </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p:txBody>
          <a:bodyPr/>
          <a:lstStyle/>
          <a:p>
            <a:r>
              <a:rPr lang="en-US" dirty="0"/>
              <a:t>Do you use chest imaging to monitor a patient receiving trastuzumab deruxtecan who</a:t>
            </a:r>
            <a:br>
              <a:rPr lang="en-US" dirty="0"/>
            </a:br>
            <a:r>
              <a:rPr lang="en-US" dirty="0"/>
              <a:t>otherwise does not require chest imaging?</a:t>
            </a:r>
            <a:br>
              <a:rPr lang="en-US" dirty="0"/>
            </a:br>
            <a:r>
              <a:rPr lang="en-US" dirty="0"/>
              <a:t>How often would you order imaging if the patient remained asymptomatic?</a:t>
            </a:r>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p:txBody>
          <a:bodyPr/>
          <a:lstStyle/>
          <a:p>
            <a:r>
              <a:rPr lang="en-US" dirty="0"/>
              <a:t>N/A</a:t>
            </a:r>
          </a:p>
        </p:txBody>
      </p:sp>
      <p:sp>
        <p:nvSpPr>
          <p:cNvPr id="21" name="Content Placeholder 20">
            <a:extLst>
              <a:ext uri="{FF2B5EF4-FFF2-40B4-BE49-F238E27FC236}">
                <a16:creationId xmlns:a16="http://schemas.microsoft.com/office/drawing/2014/main" id="{3F5BCEA6-4CD9-4972-CA46-3BE79BDA9495}"/>
              </a:ext>
            </a:extLst>
          </p:cNvPr>
          <p:cNvSpPr>
            <a:spLocks noGrp="1"/>
          </p:cNvSpPr>
          <p:nvPr>
            <p:ph idx="75"/>
          </p:nvPr>
        </p:nvSpPr>
        <p:spPr/>
        <p:txBody>
          <a:bodyPr/>
          <a:lstStyle/>
          <a:p>
            <a:r>
              <a:rPr lang="en-US" dirty="0"/>
              <a:t>Every 3 months</a:t>
            </a:r>
          </a:p>
        </p:txBody>
      </p:sp>
      <p:sp>
        <p:nvSpPr>
          <p:cNvPr id="22" name="Content Placeholder 21">
            <a:extLst>
              <a:ext uri="{FF2B5EF4-FFF2-40B4-BE49-F238E27FC236}">
                <a16:creationId xmlns:a16="http://schemas.microsoft.com/office/drawing/2014/main" id="{F9D054CB-7D73-9857-8497-481D3EBE1B67}"/>
              </a:ext>
            </a:extLst>
          </p:cNvPr>
          <p:cNvSpPr>
            <a:spLocks noGrp="1"/>
          </p:cNvSpPr>
          <p:nvPr>
            <p:ph idx="76"/>
          </p:nvPr>
        </p:nvSpPr>
        <p:spPr/>
        <p:txBody>
          <a:bodyPr/>
          <a:lstStyle/>
          <a:p>
            <a:r>
              <a:rPr lang="en-US" dirty="0"/>
              <a:t>Every 6 to </a:t>
            </a:r>
            <a:r>
              <a:rPr lang="en-US"/>
              <a:t>9 weeks </a:t>
            </a:r>
            <a:r>
              <a:rPr lang="en-US" dirty="0"/>
              <a:t>in first year</a:t>
            </a:r>
          </a:p>
        </p:txBody>
      </p:sp>
      <p:sp>
        <p:nvSpPr>
          <p:cNvPr id="23" name="Content Placeholder 22">
            <a:extLst>
              <a:ext uri="{FF2B5EF4-FFF2-40B4-BE49-F238E27FC236}">
                <a16:creationId xmlns:a16="http://schemas.microsoft.com/office/drawing/2014/main" id="{44098EE9-7B1C-59BC-2081-81239CF7BFA9}"/>
              </a:ext>
            </a:extLst>
          </p:cNvPr>
          <p:cNvSpPr>
            <a:spLocks noGrp="1"/>
          </p:cNvSpPr>
          <p:nvPr>
            <p:ph idx="77"/>
          </p:nvPr>
        </p:nvSpPr>
        <p:spPr/>
        <p:txBody>
          <a:bodyPr/>
          <a:lstStyle/>
          <a:p>
            <a:r>
              <a:rPr lang="en-US" dirty="0"/>
              <a:t>Every 9 weeks</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Frequency of chest imaging</a:t>
            </a:r>
          </a:p>
        </p:txBody>
      </p:sp>
      <p:sp>
        <p:nvSpPr>
          <p:cNvPr id="25" name="Content Placeholder 24">
            <a:extLst>
              <a:ext uri="{FF2B5EF4-FFF2-40B4-BE49-F238E27FC236}">
                <a16:creationId xmlns:a16="http://schemas.microsoft.com/office/drawing/2014/main" id="{F76E7F25-2B5E-1D11-D6F8-E75C1733A544}"/>
              </a:ext>
            </a:extLst>
          </p:cNvPr>
          <p:cNvSpPr>
            <a:spLocks noGrp="1"/>
          </p:cNvSpPr>
          <p:nvPr>
            <p:ph idx="79"/>
          </p:nvPr>
        </p:nvSpPr>
        <p:spPr/>
        <p:txBody>
          <a:bodyPr/>
          <a:lstStyle/>
          <a:p>
            <a:r>
              <a:rPr lang="en-US" dirty="0"/>
              <a:t>Every 6 to 9 weeks</a:t>
            </a:r>
          </a:p>
        </p:txBody>
      </p:sp>
      <p:sp>
        <p:nvSpPr>
          <p:cNvPr id="26" name="Content Placeholder 25">
            <a:extLst>
              <a:ext uri="{FF2B5EF4-FFF2-40B4-BE49-F238E27FC236}">
                <a16:creationId xmlns:a16="http://schemas.microsoft.com/office/drawing/2014/main" id="{69205853-4A01-E02E-6273-4BFD207F2046}"/>
              </a:ext>
            </a:extLst>
          </p:cNvPr>
          <p:cNvSpPr>
            <a:spLocks noGrp="1"/>
          </p:cNvSpPr>
          <p:nvPr>
            <p:ph idx="80"/>
          </p:nvPr>
        </p:nvSpPr>
        <p:spPr/>
        <p:txBody>
          <a:bodyPr/>
          <a:lstStyle/>
          <a:p>
            <a:r>
              <a:rPr lang="en-US" dirty="0"/>
              <a:t>Yes</a:t>
            </a:r>
          </a:p>
        </p:txBody>
      </p:sp>
      <p:sp>
        <p:nvSpPr>
          <p:cNvPr id="2" name="Content Placeholder 45">
            <a:extLst>
              <a:ext uri="{FF2B5EF4-FFF2-40B4-BE49-F238E27FC236}">
                <a16:creationId xmlns:a16="http://schemas.microsoft.com/office/drawing/2014/main" id="{F5A71155-1EEC-9D8A-19A2-5A21B06AC106}"/>
              </a:ext>
            </a:extLst>
          </p:cNvPr>
          <p:cNvSpPr>
            <a:spLocks noGrp="1"/>
          </p:cNvSpPr>
          <p:nvPr>
            <p:ph idx="82"/>
          </p:nvPr>
        </p:nvSpPr>
        <p:spPr/>
        <p:txBody>
          <a:bodyPr/>
          <a:lstStyle/>
          <a:p>
            <a:r>
              <a:rPr lang="en-US" dirty="0"/>
              <a:t>Yes</a:t>
            </a:r>
          </a:p>
        </p:txBody>
      </p:sp>
      <p:sp>
        <p:nvSpPr>
          <p:cNvPr id="3" name="Content Placeholder 22">
            <a:extLst>
              <a:ext uri="{FF2B5EF4-FFF2-40B4-BE49-F238E27FC236}">
                <a16:creationId xmlns:a16="http://schemas.microsoft.com/office/drawing/2014/main" id="{8901DCB6-723E-3EB1-2417-575156AA6CA9}"/>
              </a:ext>
            </a:extLst>
          </p:cNvPr>
          <p:cNvSpPr>
            <a:spLocks noGrp="1"/>
          </p:cNvSpPr>
          <p:nvPr>
            <p:ph idx="83"/>
          </p:nvPr>
        </p:nvSpPr>
        <p:spPr/>
        <p:txBody>
          <a:bodyPr/>
          <a:lstStyle/>
          <a:p>
            <a:r>
              <a:rPr lang="en-US" dirty="0"/>
              <a:t>Every 9 weeks</a:t>
            </a:r>
          </a:p>
        </p:txBody>
      </p:sp>
      <p:sp>
        <p:nvSpPr>
          <p:cNvPr id="4" name="Content Placeholder 22">
            <a:extLst>
              <a:ext uri="{FF2B5EF4-FFF2-40B4-BE49-F238E27FC236}">
                <a16:creationId xmlns:a16="http://schemas.microsoft.com/office/drawing/2014/main" id="{51CEC2D1-B941-C6A0-24CC-1CD6FDA2DCD2}"/>
              </a:ext>
            </a:extLst>
          </p:cNvPr>
          <p:cNvSpPr>
            <a:spLocks noGrp="1"/>
          </p:cNvSpPr>
          <p:nvPr>
            <p:ph idx="81"/>
          </p:nvPr>
        </p:nvSpPr>
        <p:spPr/>
        <p:txBody>
          <a:bodyPr/>
          <a:lstStyle/>
          <a:p>
            <a:r>
              <a:rPr lang="en-US" dirty="0"/>
              <a:t>Every 9 to 12 weeks</a:t>
            </a:r>
          </a:p>
        </p:txBody>
      </p:sp>
      <p:sp>
        <p:nvSpPr>
          <p:cNvPr id="5" name="Content Placeholder 22">
            <a:extLst>
              <a:ext uri="{FF2B5EF4-FFF2-40B4-BE49-F238E27FC236}">
                <a16:creationId xmlns:a16="http://schemas.microsoft.com/office/drawing/2014/main" id="{82DE1E4D-D0C7-3A17-6F91-684D277E478C}"/>
              </a:ext>
            </a:extLst>
          </p:cNvPr>
          <p:cNvSpPr>
            <a:spLocks noGrp="1"/>
          </p:cNvSpPr>
          <p:nvPr>
            <p:ph idx="73"/>
          </p:nvPr>
        </p:nvSpPr>
        <p:spPr/>
        <p:txBody>
          <a:bodyPr/>
          <a:lstStyle/>
          <a:p>
            <a:r>
              <a:rPr lang="en-US" dirty="0"/>
              <a:t>Every 8 to 12 weeks</a:t>
            </a:r>
          </a:p>
        </p:txBody>
      </p:sp>
      <p:sp>
        <p:nvSpPr>
          <p:cNvPr id="6" name="Content Placeholder 11">
            <a:extLst>
              <a:ext uri="{FF2B5EF4-FFF2-40B4-BE49-F238E27FC236}">
                <a16:creationId xmlns:a16="http://schemas.microsoft.com/office/drawing/2014/main" id="{9A521810-95BA-8880-8D70-6678FBE88441}"/>
              </a:ext>
            </a:extLst>
          </p:cNvPr>
          <p:cNvSpPr>
            <a:spLocks noGrp="1"/>
          </p:cNvSpPr>
          <p:nvPr>
            <p:ph idx="71"/>
          </p:nvPr>
        </p:nvSpPr>
        <p:spPr/>
        <p:txBody>
          <a:bodyPr/>
          <a:lstStyle/>
          <a:p>
            <a:r>
              <a:rPr lang="en-US" dirty="0"/>
              <a:t>Yes</a:t>
            </a:r>
          </a:p>
        </p:txBody>
      </p:sp>
    </p:spTree>
    <p:extLst>
      <p:ext uri="{BB962C8B-B14F-4D97-AF65-F5344CB8AC3E}">
        <p14:creationId xmlns:p14="http://schemas.microsoft.com/office/powerpoint/2010/main" val="31805894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83526B-83A1-F983-3F56-8EF5FFBC87F7}"/>
            </a:ext>
          </a:extLst>
        </p:cNvPr>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0240C896-31F7-A539-FF8A-D5282A4E93D8}"/>
              </a:ext>
            </a:extLst>
          </p:cNvPr>
          <p:cNvSpPr>
            <a:spLocks noGrp="1"/>
          </p:cNvSpPr>
          <p:nvPr>
            <p:ph idx="46"/>
          </p:nvPr>
        </p:nvSpPr>
        <p:spPr/>
        <p:txBody>
          <a:bodyPr/>
          <a:lstStyle/>
          <a:p>
            <a:r>
              <a:rPr lang="en-US" dirty="0"/>
              <a:t>No</a:t>
            </a:r>
          </a:p>
        </p:txBody>
      </p:sp>
      <p:sp>
        <p:nvSpPr>
          <p:cNvPr id="13" name="Content Placeholder 12">
            <a:extLst>
              <a:ext uri="{FF2B5EF4-FFF2-40B4-BE49-F238E27FC236}">
                <a16:creationId xmlns:a16="http://schemas.microsoft.com/office/drawing/2014/main" id="{B980166C-A2E5-E118-08EA-D8C9AE9A72B6}"/>
              </a:ext>
            </a:extLst>
          </p:cNvPr>
          <p:cNvSpPr>
            <a:spLocks noGrp="1"/>
          </p:cNvSpPr>
          <p:nvPr>
            <p:ph idx="47"/>
          </p:nvPr>
        </p:nvSpPr>
        <p:spPr/>
        <p:txBody>
          <a:bodyPr/>
          <a:lstStyle/>
          <a:p>
            <a:r>
              <a:rPr lang="en-US" dirty="0"/>
              <a:t>No</a:t>
            </a:r>
          </a:p>
        </p:txBody>
      </p:sp>
      <p:sp>
        <p:nvSpPr>
          <p:cNvPr id="14" name="Content Placeholder 13">
            <a:extLst>
              <a:ext uri="{FF2B5EF4-FFF2-40B4-BE49-F238E27FC236}">
                <a16:creationId xmlns:a16="http://schemas.microsoft.com/office/drawing/2014/main" id="{F954C47A-A175-6CD1-E735-64BAB7119F34}"/>
              </a:ext>
            </a:extLst>
          </p:cNvPr>
          <p:cNvSpPr>
            <a:spLocks noGrp="1"/>
          </p:cNvSpPr>
          <p:nvPr>
            <p:ph idx="48"/>
          </p:nvPr>
        </p:nvSpPr>
        <p:spPr/>
        <p:txBody>
          <a:bodyPr/>
          <a:lstStyle/>
          <a:p>
            <a:r>
              <a:rPr lang="en-US" dirty="0"/>
              <a:t>No</a:t>
            </a:r>
          </a:p>
        </p:txBody>
      </p:sp>
      <p:sp>
        <p:nvSpPr>
          <p:cNvPr id="15" name="Content Placeholder 14">
            <a:extLst>
              <a:ext uri="{FF2B5EF4-FFF2-40B4-BE49-F238E27FC236}">
                <a16:creationId xmlns:a16="http://schemas.microsoft.com/office/drawing/2014/main" id="{7C889CC1-B21A-4384-BE66-C2B43EED1E39}"/>
              </a:ext>
            </a:extLst>
          </p:cNvPr>
          <p:cNvSpPr>
            <a:spLocks noGrp="1"/>
          </p:cNvSpPr>
          <p:nvPr>
            <p:ph idx="49"/>
          </p:nvPr>
        </p:nvSpPr>
        <p:spPr/>
        <p:txBody>
          <a:bodyPr/>
          <a:lstStyle/>
          <a:p>
            <a:r>
              <a:rPr lang="en-US" dirty="0"/>
              <a:t>Yes, occasionally</a:t>
            </a:r>
          </a:p>
        </p:txBody>
      </p:sp>
      <p:sp>
        <p:nvSpPr>
          <p:cNvPr id="16" name="Content Placeholder 15">
            <a:extLst>
              <a:ext uri="{FF2B5EF4-FFF2-40B4-BE49-F238E27FC236}">
                <a16:creationId xmlns:a16="http://schemas.microsoft.com/office/drawing/2014/main" id="{BFBA40E1-E99D-F052-828F-24D3D8CE5930}"/>
              </a:ext>
            </a:extLst>
          </p:cNvPr>
          <p:cNvSpPr>
            <a:spLocks noGrp="1"/>
          </p:cNvSpPr>
          <p:nvPr>
            <p:ph idx="50"/>
          </p:nvPr>
        </p:nvSpPr>
        <p:spPr/>
        <p:txBody>
          <a:bodyPr/>
          <a:lstStyle/>
          <a:p>
            <a:r>
              <a:rPr lang="en-US" dirty="0"/>
              <a:t>No</a:t>
            </a:r>
          </a:p>
        </p:txBody>
      </p:sp>
      <p:sp>
        <p:nvSpPr>
          <p:cNvPr id="17" name="Content Placeholder 16">
            <a:extLst>
              <a:ext uri="{FF2B5EF4-FFF2-40B4-BE49-F238E27FC236}">
                <a16:creationId xmlns:a16="http://schemas.microsoft.com/office/drawing/2014/main" id="{D1FC890A-E001-A289-AF73-732A7EE75EE0}"/>
              </a:ext>
            </a:extLst>
          </p:cNvPr>
          <p:cNvSpPr>
            <a:spLocks noGrp="1"/>
          </p:cNvSpPr>
          <p:nvPr>
            <p:ph idx="58"/>
          </p:nvPr>
        </p:nvSpPr>
        <p:spPr/>
        <p:txBody>
          <a:bodyPr/>
          <a:lstStyle/>
          <a:p>
            <a:r>
              <a:rPr lang="en-US" dirty="0"/>
              <a:t>Evaluate pulmonary function </a:t>
            </a:r>
          </a:p>
        </p:txBody>
      </p:sp>
      <p:sp>
        <p:nvSpPr>
          <p:cNvPr id="18" name="Content Placeholder 17">
            <a:extLst>
              <a:ext uri="{FF2B5EF4-FFF2-40B4-BE49-F238E27FC236}">
                <a16:creationId xmlns:a16="http://schemas.microsoft.com/office/drawing/2014/main" id="{99040D70-2F3B-5ED8-6F04-75C815443694}"/>
              </a:ext>
            </a:extLst>
          </p:cNvPr>
          <p:cNvSpPr>
            <a:spLocks noGrp="1"/>
          </p:cNvSpPr>
          <p:nvPr>
            <p:ph idx="71"/>
          </p:nvPr>
        </p:nvSpPr>
        <p:spPr/>
        <p:txBody>
          <a:bodyPr/>
          <a:lstStyle/>
          <a:p>
            <a:r>
              <a:rPr lang="en-US" dirty="0"/>
              <a:t>Yes</a:t>
            </a:r>
          </a:p>
        </p:txBody>
      </p:sp>
      <p:sp>
        <p:nvSpPr>
          <p:cNvPr id="11" name="Title 10">
            <a:extLst>
              <a:ext uri="{FF2B5EF4-FFF2-40B4-BE49-F238E27FC236}">
                <a16:creationId xmlns:a16="http://schemas.microsoft.com/office/drawing/2014/main" id="{1DFCEF5B-78DF-AF22-83C6-3E07BCC9C758}"/>
              </a:ext>
            </a:extLst>
          </p:cNvPr>
          <p:cNvSpPr>
            <a:spLocks noGrp="1"/>
          </p:cNvSpPr>
          <p:nvPr>
            <p:ph type="title"/>
          </p:nvPr>
        </p:nvSpPr>
        <p:spPr/>
        <p:txBody>
          <a:bodyPr/>
          <a:lstStyle/>
          <a:p>
            <a:r>
              <a:rPr lang="en-US" dirty="0"/>
              <a:t>Do you evaluate pulmonary function, either clinically or by specific tests?</a:t>
            </a:r>
            <a:br>
              <a:rPr lang="en-US" dirty="0"/>
            </a:br>
            <a:r>
              <a:rPr lang="en-US" dirty="0"/>
              <a:t>For a patient who develops Grade 1 interstitial lung disease (ILD) while receiving trastuzumab deruxtecan, how do you approach retreatment?</a:t>
            </a:r>
          </a:p>
        </p:txBody>
      </p:sp>
      <p:sp>
        <p:nvSpPr>
          <p:cNvPr id="20" name="Content Placeholder 19">
            <a:extLst>
              <a:ext uri="{FF2B5EF4-FFF2-40B4-BE49-F238E27FC236}">
                <a16:creationId xmlns:a16="http://schemas.microsoft.com/office/drawing/2014/main" id="{A83220E0-4AC0-B7A5-94FA-0BED53BB01A8}"/>
              </a:ext>
            </a:extLst>
          </p:cNvPr>
          <p:cNvSpPr>
            <a:spLocks noGrp="1"/>
          </p:cNvSpPr>
          <p:nvPr>
            <p:ph idx="74"/>
          </p:nvPr>
        </p:nvSpPr>
        <p:spPr/>
        <p:txBody>
          <a:bodyPr/>
          <a:lstStyle/>
          <a:p>
            <a:r>
              <a:rPr lang="en-US" dirty="0"/>
              <a:t>Hold T-DXd until resolution</a:t>
            </a:r>
          </a:p>
        </p:txBody>
      </p:sp>
      <p:sp>
        <p:nvSpPr>
          <p:cNvPr id="23" name="Content Placeholder 22">
            <a:extLst>
              <a:ext uri="{FF2B5EF4-FFF2-40B4-BE49-F238E27FC236}">
                <a16:creationId xmlns:a16="http://schemas.microsoft.com/office/drawing/2014/main" id="{816B5768-BAF8-AAF5-9A78-C29CD1A55EEE}"/>
              </a:ext>
            </a:extLst>
          </p:cNvPr>
          <p:cNvSpPr>
            <a:spLocks noGrp="1"/>
          </p:cNvSpPr>
          <p:nvPr>
            <p:ph idx="77"/>
          </p:nvPr>
        </p:nvSpPr>
        <p:spPr/>
        <p:txBody>
          <a:bodyPr/>
          <a:lstStyle/>
          <a:p>
            <a:pPr>
              <a:lnSpc>
                <a:spcPts val="1700"/>
              </a:lnSpc>
            </a:pPr>
            <a:r>
              <a:rPr lang="en-US" sz="1700" dirty="0"/>
              <a:t>Hold T-DXd, treat with steroids, </a:t>
            </a:r>
            <a:br>
              <a:rPr lang="en-US" sz="1700" dirty="0"/>
            </a:br>
            <a:r>
              <a:rPr lang="en-US" sz="1700" dirty="0"/>
              <a:t>restart T-DXd at a reduced dose</a:t>
            </a:r>
          </a:p>
        </p:txBody>
      </p:sp>
      <p:sp>
        <p:nvSpPr>
          <p:cNvPr id="24" name="Content Placeholder 23">
            <a:extLst>
              <a:ext uri="{FF2B5EF4-FFF2-40B4-BE49-F238E27FC236}">
                <a16:creationId xmlns:a16="http://schemas.microsoft.com/office/drawing/2014/main" id="{5DD11C6B-C73A-84C9-0E6F-123C7C5BF117}"/>
              </a:ext>
            </a:extLst>
          </p:cNvPr>
          <p:cNvSpPr>
            <a:spLocks noGrp="1"/>
          </p:cNvSpPr>
          <p:nvPr>
            <p:ph idx="78"/>
          </p:nvPr>
        </p:nvSpPr>
        <p:spPr/>
        <p:txBody>
          <a:bodyPr/>
          <a:lstStyle/>
          <a:p>
            <a:r>
              <a:rPr lang="en-US" dirty="0"/>
              <a:t>Treatment of Grade 1 ILD</a:t>
            </a:r>
          </a:p>
        </p:txBody>
      </p:sp>
      <p:sp>
        <p:nvSpPr>
          <p:cNvPr id="25" name="Content Placeholder 24">
            <a:extLst>
              <a:ext uri="{FF2B5EF4-FFF2-40B4-BE49-F238E27FC236}">
                <a16:creationId xmlns:a16="http://schemas.microsoft.com/office/drawing/2014/main" id="{E4FD3CAD-9AA3-E79E-5D17-AEA4ACA61704}"/>
              </a:ext>
            </a:extLst>
          </p:cNvPr>
          <p:cNvSpPr>
            <a:spLocks noGrp="1"/>
          </p:cNvSpPr>
          <p:nvPr>
            <p:ph idx="79"/>
          </p:nvPr>
        </p:nvSpPr>
        <p:spPr/>
        <p:txBody>
          <a:bodyPr/>
          <a:lstStyle/>
          <a:p>
            <a:pPr>
              <a:lnSpc>
                <a:spcPts val="1700"/>
              </a:lnSpc>
            </a:pPr>
            <a:r>
              <a:rPr lang="en-US" sz="1700" dirty="0"/>
              <a:t>Hold T-</a:t>
            </a:r>
            <a:r>
              <a:rPr lang="en-US" sz="1700" dirty="0" err="1"/>
              <a:t>DXd</a:t>
            </a:r>
            <a:r>
              <a:rPr lang="en-US" sz="1700" dirty="0"/>
              <a:t>, treat with steroids, </a:t>
            </a:r>
            <a:br>
              <a:rPr lang="en-US" sz="1700" dirty="0"/>
            </a:br>
            <a:r>
              <a:rPr lang="en-US" sz="1700" dirty="0"/>
              <a:t>consider restart </a:t>
            </a:r>
          </a:p>
        </p:txBody>
      </p:sp>
      <p:sp>
        <p:nvSpPr>
          <p:cNvPr id="26" name="Content Placeholder 25">
            <a:extLst>
              <a:ext uri="{FF2B5EF4-FFF2-40B4-BE49-F238E27FC236}">
                <a16:creationId xmlns:a16="http://schemas.microsoft.com/office/drawing/2014/main" id="{4922B7BF-8A5A-2032-A30D-1FA01A751D79}"/>
              </a:ext>
            </a:extLst>
          </p:cNvPr>
          <p:cNvSpPr>
            <a:spLocks noGrp="1"/>
          </p:cNvSpPr>
          <p:nvPr>
            <p:ph idx="80"/>
          </p:nvPr>
        </p:nvSpPr>
        <p:spPr/>
        <p:txBody>
          <a:bodyPr/>
          <a:lstStyle/>
          <a:p>
            <a:r>
              <a:rPr lang="en-US" dirty="0"/>
              <a:t>No</a:t>
            </a:r>
          </a:p>
        </p:txBody>
      </p:sp>
      <p:sp>
        <p:nvSpPr>
          <p:cNvPr id="27" name="Content Placeholder 26">
            <a:extLst>
              <a:ext uri="{FF2B5EF4-FFF2-40B4-BE49-F238E27FC236}">
                <a16:creationId xmlns:a16="http://schemas.microsoft.com/office/drawing/2014/main" id="{55056DDC-D302-B555-5155-DC7960EB8E55}"/>
              </a:ext>
            </a:extLst>
          </p:cNvPr>
          <p:cNvSpPr>
            <a:spLocks noGrp="1"/>
          </p:cNvSpPr>
          <p:nvPr>
            <p:ph idx="81"/>
          </p:nvPr>
        </p:nvSpPr>
        <p:spPr/>
        <p:txBody>
          <a:bodyPr/>
          <a:lstStyle/>
          <a:p>
            <a:pPr>
              <a:lnSpc>
                <a:spcPts val="1700"/>
              </a:lnSpc>
            </a:pPr>
            <a:r>
              <a:rPr lang="en-US" sz="1700" dirty="0"/>
              <a:t>Hold T-</a:t>
            </a:r>
            <a:r>
              <a:rPr lang="en-US" sz="1700" dirty="0" err="1"/>
              <a:t>DXd</a:t>
            </a:r>
            <a:r>
              <a:rPr lang="en-US" sz="1700" dirty="0"/>
              <a:t>, treat with steroids, </a:t>
            </a:r>
            <a:br>
              <a:rPr lang="en-US" sz="1700" dirty="0"/>
            </a:br>
            <a:r>
              <a:rPr lang="en-US" sz="1700" dirty="0"/>
              <a:t>consider restart </a:t>
            </a:r>
          </a:p>
        </p:txBody>
      </p:sp>
      <p:sp>
        <p:nvSpPr>
          <p:cNvPr id="28" name="Content Placeholder 27">
            <a:extLst>
              <a:ext uri="{FF2B5EF4-FFF2-40B4-BE49-F238E27FC236}">
                <a16:creationId xmlns:a16="http://schemas.microsoft.com/office/drawing/2014/main" id="{7F569E20-4A28-BA29-8462-2EBCB7C11825}"/>
              </a:ext>
            </a:extLst>
          </p:cNvPr>
          <p:cNvSpPr>
            <a:spLocks noGrp="1"/>
          </p:cNvSpPr>
          <p:nvPr>
            <p:ph idx="82"/>
          </p:nvPr>
        </p:nvSpPr>
        <p:spPr/>
        <p:txBody>
          <a:bodyPr/>
          <a:lstStyle/>
          <a:p>
            <a:r>
              <a:rPr lang="en-US" dirty="0"/>
              <a:t>No</a:t>
            </a:r>
          </a:p>
        </p:txBody>
      </p:sp>
      <p:sp>
        <p:nvSpPr>
          <p:cNvPr id="29" name="Content Placeholder 28">
            <a:extLst>
              <a:ext uri="{FF2B5EF4-FFF2-40B4-BE49-F238E27FC236}">
                <a16:creationId xmlns:a16="http://schemas.microsoft.com/office/drawing/2014/main" id="{24809B0D-240C-5BE5-1783-5D822B9CE9B3}"/>
              </a:ext>
            </a:extLst>
          </p:cNvPr>
          <p:cNvSpPr>
            <a:spLocks noGrp="1"/>
          </p:cNvSpPr>
          <p:nvPr>
            <p:ph idx="83"/>
          </p:nvPr>
        </p:nvSpPr>
        <p:spPr/>
        <p:txBody>
          <a:bodyPr/>
          <a:lstStyle/>
          <a:p>
            <a:r>
              <a:rPr lang="en-US" dirty="0"/>
              <a:t>Hold T-</a:t>
            </a:r>
            <a:r>
              <a:rPr lang="en-US" dirty="0" err="1"/>
              <a:t>DXd</a:t>
            </a:r>
            <a:r>
              <a:rPr lang="en-US" dirty="0"/>
              <a:t> until resolution</a:t>
            </a:r>
          </a:p>
        </p:txBody>
      </p:sp>
      <p:sp>
        <p:nvSpPr>
          <p:cNvPr id="2" name="Content Placeholder 22">
            <a:extLst>
              <a:ext uri="{FF2B5EF4-FFF2-40B4-BE49-F238E27FC236}">
                <a16:creationId xmlns:a16="http://schemas.microsoft.com/office/drawing/2014/main" id="{F3848141-240B-84B0-0497-DB04B9A98652}"/>
              </a:ext>
            </a:extLst>
          </p:cNvPr>
          <p:cNvSpPr>
            <a:spLocks noGrp="1"/>
          </p:cNvSpPr>
          <p:nvPr>
            <p:ph idx="75"/>
          </p:nvPr>
        </p:nvSpPr>
        <p:spPr/>
        <p:txBody>
          <a:bodyPr/>
          <a:lstStyle/>
          <a:p>
            <a:pPr>
              <a:lnSpc>
                <a:spcPts val="1700"/>
              </a:lnSpc>
            </a:pPr>
            <a:r>
              <a:rPr lang="en-US" sz="1700" dirty="0"/>
              <a:t>Hold T-DXd, treat with steroids, </a:t>
            </a:r>
            <a:br>
              <a:rPr lang="en-US" sz="1700" dirty="0"/>
            </a:br>
            <a:r>
              <a:rPr lang="en-US" sz="1700" dirty="0"/>
              <a:t>consider restart </a:t>
            </a:r>
          </a:p>
        </p:txBody>
      </p:sp>
      <p:sp>
        <p:nvSpPr>
          <p:cNvPr id="4" name="TextBox 3">
            <a:extLst>
              <a:ext uri="{FF2B5EF4-FFF2-40B4-BE49-F238E27FC236}">
                <a16:creationId xmlns:a16="http://schemas.microsoft.com/office/drawing/2014/main" id="{0999D4E3-2FB0-7F49-54C0-30BECE4D8381}"/>
              </a:ext>
            </a:extLst>
          </p:cNvPr>
          <p:cNvSpPr txBox="1"/>
          <p:nvPr/>
        </p:nvSpPr>
        <p:spPr>
          <a:xfrm>
            <a:off x="424543" y="6486891"/>
            <a:ext cx="6096000" cy="323165"/>
          </a:xfrm>
          <a:prstGeom prst="rect">
            <a:avLst/>
          </a:prstGeom>
          <a:noFill/>
        </p:spPr>
        <p:txBody>
          <a:bodyPr wrap="square">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DXd</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 trastuzumab </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deruxtecan</a:t>
            </a:r>
            <a:endPar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p:txBody>
      </p:sp>
      <p:sp>
        <p:nvSpPr>
          <p:cNvPr id="3" name="Content Placeholder 22">
            <a:extLst>
              <a:ext uri="{FF2B5EF4-FFF2-40B4-BE49-F238E27FC236}">
                <a16:creationId xmlns:a16="http://schemas.microsoft.com/office/drawing/2014/main" id="{4F05C342-D099-8677-87B9-DB1AD8FB1F77}"/>
              </a:ext>
            </a:extLst>
          </p:cNvPr>
          <p:cNvSpPr>
            <a:spLocks noGrp="1"/>
          </p:cNvSpPr>
          <p:nvPr>
            <p:ph idx="76"/>
          </p:nvPr>
        </p:nvSpPr>
        <p:spPr/>
        <p:txBody>
          <a:bodyPr/>
          <a:lstStyle/>
          <a:p>
            <a:pPr>
              <a:lnSpc>
                <a:spcPts val="1700"/>
              </a:lnSpc>
            </a:pPr>
            <a:r>
              <a:rPr lang="en-US" sz="1700" dirty="0"/>
              <a:t>Hold T-DXd, treat with steroids, </a:t>
            </a:r>
            <a:br>
              <a:rPr lang="en-US" sz="1700" dirty="0"/>
            </a:br>
            <a:r>
              <a:rPr lang="en-US" sz="1700" dirty="0"/>
              <a:t>consider restart </a:t>
            </a:r>
          </a:p>
        </p:txBody>
      </p:sp>
      <p:sp>
        <p:nvSpPr>
          <p:cNvPr id="5" name="Content Placeholder 19">
            <a:extLst>
              <a:ext uri="{FF2B5EF4-FFF2-40B4-BE49-F238E27FC236}">
                <a16:creationId xmlns:a16="http://schemas.microsoft.com/office/drawing/2014/main" id="{EC898C6C-5CB1-C1FB-8C88-5B7BB6389D76}"/>
              </a:ext>
            </a:extLst>
          </p:cNvPr>
          <p:cNvSpPr>
            <a:spLocks noGrp="1"/>
          </p:cNvSpPr>
          <p:nvPr>
            <p:ph idx="73"/>
          </p:nvPr>
        </p:nvSpPr>
        <p:spPr/>
        <p:txBody>
          <a:bodyPr/>
          <a:lstStyle/>
          <a:p>
            <a:r>
              <a:rPr lang="en-US" dirty="0"/>
              <a:t>Hold T-DXd until resolution</a:t>
            </a:r>
          </a:p>
        </p:txBody>
      </p:sp>
    </p:spTree>
    <p:extLst>
      <p:ext uri="{BB962C8B-B14F-4D97-AF65-F5344CB8AC3E}">
        <p14:creationId xmlns:p14="http://schemas.microsoft.com/office/powerpoint/2010/main" val="7871024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9FB2B7-CE26-BD62-6BE4-DD24DAB99B22}"/>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8818D294-F6EB-A1FB-F4AF-98C6518B3189}"/>
              </a:ext>
            </a:extLst>
          </p:cNvPr>
          <p:cNvSpPr/>
          <p:nvPr/>
        </p:nvSpPr>
        <p:spPr bwMode="auto">
          <a:xfrm>
            <a:off x="767408" y="4725144"/>
            <a:ext cx="10801200" cy="848333"/>
          </a:xfrm>
          <a:prstGeom prst="rect">
            <a:avLst/>
          </a:prstGeom>
          <a:solidFill>
            <a:schemeClr val="accent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0A98C9BA-4D42-EF20-81BD-63DE14452027}"/>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6" name="Content Placeholder 2">
            <a:extLst>
              <a:ext uri="{FF2B5EF4-FFF2-40B4-BE49-F238E27FC236}">
                <a16:creationId xmlns:a16="http://schemas.microsoft.com/office/drawing/2014/main" id="{F525CAF6-26C1-4499-1068-FD8C03B89537}"/>
              </a:ext>
            </a:extLst>
          </p:cNvPr>
          <p:cNvSpPr txBox="1">
            <a:spLocks/>
          </p:cNvSpPr>
          <p:nvPr/>
        </p:nvSpPr>
        <p:spPr bwMode="auto">
          <a:xfrm>
            <a:off x="1055440" y="1140507"/>
            <a:ext cx="10513168" cy="388515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1: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Optimizing the Management of HER2-Positive Metastatic Breast Cancer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Cortés</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2: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Individualized Selection of Up-Front Therapy for Patients with </a:t>
            </a:r>
            <a:b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Kalinsky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3: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Available Therapies for Patients with HR-Positive, HER2-Negative Disease Progressing on CDK4/6 Inhibition — Dr Burstein</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4: </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Current and Potential Future Role of HER2-Targeted Therapy for HER2-Low and HER2-Ultralow Disease — Dr O’Shaughnessy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5: Current and Future Strategies for Patients with Endocrine-Refractory HR-Positive </a:t>
            </a:r>
            <a:r>
              <a:rPr kumimoji="0" lang="en-US" sz="2500" b="1" i="0" u="none" strike="noStrike" kern="0" cap="none" spc="0" normalizeH="0" baseline="0" noProof="0" dirty="0" err="1">
                <a:ln>
                  <a:noFill/>
                </a:ln>
                <a:solidFill>
                  <a:schemeClr val="bg1"/>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 — Dr Rugo</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6: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Selection and Sequencing of Therapy for Patients with Metastatic Triple-Negative Breast Cancer — Prof Dent</a:t>
            </a:r>
          </a:p>
        </p:txBody>
      </p:sp>
    </p:spTree>
    <p:extLst>
      <p:ext uri="{BB962C8B-B14F-4D97-AF65-F5344CB8AC3E}">
        <p14:creationId xmlns:p14="http://schemas.microsoft.com/office/powerpoint/2010/main" val="42316239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634EB7-8964-C74C-B96D-9B5A7EED7FED}"/>
              </a:ext>
            </a:extLst>
          </p:cNvPr>
          <p:cNvSpPr>
            <a:spLocks noGrp="1"/>
          </p:cNvSpPr>
          <p:nvPr>
            <p:ph type="ctrTitle"/>
          </p:nvPr>
        </p:nvSpPr>
        <p:spPr>
          <a:xfrm>
            <a:off x="658110" y="1611399"/>
            <a:ext cx="11213849" cy="3024102"/>
          </a:xfrm>
        </p:spPr>
        <p:txBody>
          <a:bodyPr>
            <a:noAutofit/>
          </a:bodyPr>
          <a:lstStyle/>
          <a:p>
            <a:pPr>
              <a:spcBef>
                <a:spcPts val="0"/>
              </a:spcBef>
            </a:pPr>
            <a:br>
              <a:rPr lang="en-US" sz="4000" b="1" dirty="0">
                <a:solidFill>
                  <a:schemeClr val="tx1"/>
                </a:solidFill>
                <a:effectLst/>
                <a:latin typeface="+mn-lt"/>
                <a:cs typeface="Arial" panose="020B0604020202020204" pitchFamily="34" charset="0"/>
              </a:rPr>
            </a:br>
            <a:br>
              <a:rPr lang="en-US" sz="4000" b="1" dirty="0">
                <a:solidFill>
                  <a:schemeClr val="tx1"/>
                </a:solidFill>
                <a:effectLst/>
                <a:latin typeface="+mn-lt"/>
                <a:cs typeface="Arial" panose="020B0604020202020204" pitchFamily="34" charset="0"/>
              </a:rPr>
            </a:br>
            <a:r>
              <a:rPr lang="en-US" sz="4000" b="1" dirty="0">
                <a:solidFill>
                  <a:schemeClr val="tx1"/>
                </a:solidFill>
                <a:effectLst/>
                <a:latin typeface="+mn-lt"/>
                <a:cs typeface="Arial" panose="020B0604020202020204" pitchFamily="34" charset="0"/>
              </a:rPr>
              <a:t> </a:t>
            </a:r>
            <a:r>
              <a:rPr lang="en-US" sz="4000" b="1" dirty="0"/>
              <a:t> ADCs: Current and Future Strategies for Patients with Endocrine-Refractory HR+ </a:t>
            </a:r>
            <a:r>
              <a:rPr lang="en-US" sz="4000" b="1" dirty="0" err="1"/>
              <a:t>mBC</a:t>
            </a:r>
            <a:br>
              <a:rPr lang="en-US" sz="4000" b="1" dirty="0"/>
            </a:br>
            <a:r>
              <a:rPr lang="en-US" sz="4000" b="1" dirty="0"/>
              <a:t>(excluding T-</a:t>
            </a:r>
            <a:r>
              <a:rPr lang="en-US" sz="4000" b="1" dirty="0" err="1"/>
              <a:t>DXd</a:t>
            </a:r>
            <a:r>
              <a:rPr lang="en-US" sz="4000" b="1" dirty="0"/>
              <a:t>) </a:t>
            </a:r>
            <a:br>
              <a:rPr lang="en-US" sz="4000" b="1" dirty="0">
                <a:effectLst/>
              </a:rPr>
            </a:br>
            <a:br>
              <a:rPr lang="en-US" sz="8800" b="1" dirty="0">
                <a:latin typeface="+mn-lt"/>
              </a:rPr>
            </a:br>
            <a:endParaRPr lang="en-US" sz="4000" b="1" dirty="0">
              <a:solidFill>
                <a:schemeClr val="tx1"/>
              </a:solidFill>
              <a:effectLst/>
              <a:latin typeface="+mn-lt"/>
              <a:cs typeface="Arial" panose="020B0604020202020204" pitchFamily="34" charset="0"/>
            </a:endParaRPr>
          </a:p>
        </p:txBody>
      </p:sp>
      <p:sp>
        <p:nvSpPr>
          <p:cNvPr id="5" name="Google Shape;60;p14">
            <a:extLst>
              <a:ext uri="{FF2B5EF4-FFF2-40B4-BE49-F238E27FC236}">
                <a16:creationId xmlns:a16="http://schemas.microsoft.com/office/drawing/2014/main" id="{EE0B5D20-8D41-50AD-BDD3-AED418C7CADE}"/>
              </a:ext>
            </a:extLst>
          </p:cNvPr>
          <p:cNvSpPr txBox="1">
            <a:spLocks/>
          </p:cNvSpPr>
          <p:nvPr/>
        </p:nvSpPr>
        <p:spPr>
          <a:xfrm>
            <a:off x="1440137" y="4903926"/>
            <a:ext cx="10248803" cy="490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ctr" defTabSz="1219108" rtl="0" eaLnBrk="1" fontAlgn="auto" latinLnBrk="0" hangingPunct="1">
              <a:lnSpc>
                <a:spcPct val="90000"/>
              </a:lnSpc>
              <a:spcBef>
                <a:spcPts val="533"/>
              </a:spcBef>
              <a:spcAft>
                <a:spcPts val="0"/>
              </a:spcAft>
              <a:buClrTx/>
              <a:buSzTx/>
              <a:buFont typeface="Arial"/>
              <a:buNone/>
              <a:tabLst/>
              <a:defRPr/>
            </a:pPr>
            <a:r>
              <a:rPr kumimoji="0" lang="en-US" sz="1867" b="0" i="0" u="none" strike="noStrike" kern="0" cap="none" spc="0" normalizeH="0" baseline="0" noProof="0" dirty="0">
                <a:ln>
                  <a:noFill/>
                </a:ln>
                <a:solidFill>
                  <a:srgbClr val="000000"/>
                </a:solidFill>
                <a:effectLst/>
                <a:uLnTx/>
                <a:uFillTx/>
                <a:latin typeface="Calibri" panose="020F0502020204030204" pitchFamily="34" charset="0"/>
                <a:ea typeface="DM Sans Medium"/>
                <a:cs typeface="Calibri" panose="020F0502020204030204" pitchFamily="34" charset="0"/>
                <a:sym typeface="DM Sans Medium"/>
              </a:rPr>
              <a:t>Hope S. Rugo, MD </a:t>
            </a:r>
            <a:br>
              <a:rPr kumimoji="0" lang="en-US" sz="1867" b="0" i="0" u="none" strike="noStrike" kern="0" cap="none" spc="0" normalizeH="0" baseline="0" noProof="0" dirty="0">
                <a:ln>
                  <a:noFill/>
                </a:ln>
                <a:solidFill>
                  <a:srgbClr val="000000"/>
                </a:solidFill>
                <a:effectLst/>
                <a:uLnTx/>
                <a:uFillTx/>
                <a:latin typeface="Calibri" panose="020F0502020204030204" pitchFamily="34" charset="0"/>
                <a:ea typeface="DM Sans Medium"/>
                <a:cs typeface="Calibri" panose="020F0502020204030204" pitchFamily="34" charset="0"/>
                <a:sym typeface="DM Sans Medium"/>
              </a:rPr>
            </a:br>
            <a: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t>Director, Women's Cancers Program</a:t>
            </a:r>
            <a:b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br>
            <a: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t>Division Chief, Breast Medical Oncology</a:t>
            </a:r>
            <a:b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br>
            <a: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t>Professor, Department of Medical Oncology &amp; Therapeutics Research</a:t>
            </a:r>
            <a:b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br>
            <a: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t>City of Hope Comprehensive Cancer Center</a:t>
            </a:r>
            <a:b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br>
            <a: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t>Professor Emeritus, UCSF</a:t>
            </a:r>
            <a:br>
              <a:rPr kumimoji="0" lang="en-US" sz="1867" b="0" i="0" u="none" strike="noStrike" kern="120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sym typeface="Arial"/>
              </a:rPr>
            </a:br>
            <a:br>
              <a:rPr kumimoji="0" lang="en-US" sz="1867" b="0" i="0" u="none" strike="noStrike" kern="0" cap="none" spc="0" normalizeH="0" baseline="0" noProof="0" dirty="0">
                <a:ln>
                  <a:noFill/>
                </a:ln>
                <a:solidFill>
                  <a:srgbClr val="000000"/>
                </a:solidFill>
                <a:effectLst/>
                <a:uLnTx/>
                <a:uFillTx/>
                <a:latin typeface="Calibri" panose="020F0502020204030204" pitchFamily="34" charset="0"/>
                <a:ea typeface="DM Sans Medium"/>
                <a:cs typeface="Calibri" panose="020F0502020204030204" pitchFamily="34" charset="0"/>
                <a:sym typeface="DM Sans Medium"/>
              </a:rPr>
            </a:br>
            <a:endParaRPr kumimoji="0" lang="en-US" sz="1867" b="0" i="0" u="none" strike="noStrike" kern="0" cap="none" spc="0" normalizeH="0" baseline="0" noProof="0" dirty="0">
              <a:ln>
                <a:noFill/>
              </a:ln>
              <a:solidFill>
                <a:srgbClr val="000000"/>
              </a:solidFill>
              <a:effectLst/>
              <a:uLnTx/>
              <a:uFillTx/>
              <a:latin typeface="Calibri" panose="020F0502020204030204" pitchFamily="34" charset="0"/>
              <a:ea typeface="DM Sans Medium"/>
              <a:cs typeface="Calibri" panose="020F0502020204030204" pitchFamily="34" charset="0"/>
              <a:sym typeface="DM Sans Medium"/>
            </a:endParaRPr>
          </a:p>
        </p:txBody>
      </p:sp>
      <p:pic>
        <p:nvPicPr>
          <p:cNvPr id="7" name="Picture 6" descr="City of Hope National Medical Center - Wikipedia">
            <a:extLst>
              <a:ext uri="{FF2B5EF4-FFF2-40B4-BE49-F238E27FC236}">
                <a16:creationId xmlns:a16="http://schemas.microsoft.com/office/drawing/2014/main" id="{3E34DFDE-33E7-E85E-BEDB-61014A8C4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28"/>
            <a:ext cx="3796668" cy="208816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223BDEFE-66FB-9C8D-7018-6496AC377649}"/>
              </a:ext>
            </a:extLst>
          </p:cNvPr>
          <p:cNvPicPr>
            <a:picLocks noChangeAspect="1"/>
          </p:cNvPicPr>
          <p:nvPr/>
        </p:nvPicPr>
        <p:blipFill>
          <a:blip r:embed="rId4"/>
          <a:stretch>
            <a:fillRect/>
          </a:stretch>
        </p:blipFill>
        <p:spPr>
          <a:xfrm>
            <a:off x="8889949" y="0"/>
            <a:ext cx="3298876" cy="2735653"/>
          </a:xfrm>
          <a:prstGeom prst="rect">
            <a:avLst/>
          </a:prstGeom>
        </p:spPr>
      </p:pic>
    </p:spTree>
    <p:extLst>
      <p:ext uri="{BB962C8B-B14F-4D97-AF65-F5344CB8AC3E}">
        <p14:creationId xmlns:p14="http://schemas.microsoft.com/office/powerpoint/2010/main" val="426164561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051639" y="1556793"/>
            <a:ext cx="9796889" cy="1501346"/>
          </a:xfrm>
        </p:spPr>
        <p:txBody>
          <a:bodyPr/>
          <a:lstStyle/>
          <a:p>
            <a:pPr marL="98425" indent="0">
              <a:buNone/>
            </a:pPr>
            <a:r>
              <a:rPr lang="en-US" sz="2500" b="0" dirty="0"/>
              <a:t>This activity is supported by educational grants from AstraZeneca Pharmaceuticals LP, Daiichi Sankyo Inc, Genentech, a member of the Roche Group, Puma Biotechnology Inc, and </a:t>
            </a:r>
            <a:r>
              <a:rPr lang="en-US" sz="2500" b="0" dirty="0" err="1"/>
              <a:t>Stemline</a:t>
            </a:r>
            <a:r>
              <a:rPr lang="en-US" sz="2500" b="0" dirty="0"/>
              <a:t> Therapeutics Inc.</a:t>
            </a:r>
          </a:p>
        </p:txBody>
      </p:sp>
      <p:sp>
        <p:nvSpPr>
          <p:cNvPr id="4" name="Title 1">
            <a:extLst>
              <a:ext uri="{FF2B5EF4-FFF2-40B4-BE49-F238E27FC236}">
                <a16:creationId xmlns:a16="http://schemas.microsoft.com/office/drawing/2014/main" id="{74009152-E724-A64C-A30B-6758754F9324}"/>
              </a:ext>
            </a:extLst>
          </p:cNvPr>
          <p:cNvSpPr txBox="1">
            <a:spLocks/>
          </p:cNvSpPr>
          <p:nvPr/>
        </p:nvSpPr>
        <p:spPr bwMode="auto">
          <a:xfrm>
            <a:off x="912286" y="3573016"/>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Research To Practice CME Planning Committee Members, </a:t>
            </a:r>
            <a:b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b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Staff and Reviewers</a:t>
            </a:r>
          </a:p>
        </p:txBody>
      </p:sp>
      <p:sp>
        <p:nvSpPr>
          <p:cNvPr id="5" name="Content Placeholder 2">
            <a:extLst>
              <a:ext uri="{FF2B5EF4-FFF2-40B4-BE49-F238E27FC236}">
                <a16:creationId xmlns:a16="http://schemas.microsoft.com/office/drawing/2014/main" id="{148D3090-4FC7-2B40-B374-D8A89852AA83}"/>
              </a:ext>
            </a:extLst>
          </p:cNvPr>
          <p:cNvSpPr txBox="1">
            <a:spLocks/>
          </p:cNvSpPr>
          <p:nvPr/>
        </p:nvSpPr>
        <p:spPr bwMode="auto">
          <a:xfrm>
            <a:off x="912286" y="5006744"/>
            <a:ext cx="10512305" cy="1143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Planners, scientific staff and independent reviewers for Research To Practice have no relevant conflicts of interest to disclose.</a:t>
            </a:r>
          </a:p>
        </p:txBody>
      </p:sp>
    </p:spTree>
    <p:extLst>
      <p:ext uri="{BB962C8B-B14F-4D97-AF65-F5344CB8AC3E}">
        <p14:creationId xmlns:p14="http://schemas.microsoft.com/office/powerpoint/2010/main" val="19945836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11B98CA-0A22-C5E9-B0C4-8ABD93D62396}"/>
              </a:ext>
            </a:extLst>
          </p:cNvPr>
          <p:cNvSpPr>
            <a:spLocks noGrp="1"/>
          </p:cNvSpPr>
          <p:nvPr>
            <p:ph type="title"/>
          </p:nvPr>
        </p:nvSpPr>
        <p:spPr>
          <a:xfrm>
            <a:off x="1828799" y="87868"/>
            <a:ext cx="9922213" cy="1325563"/>
          </a:xfrm>
        </p:spPr>
        <p:txBody>
          <a:bodyPr>
            <a:noAutofit/>
          </a:bodyPr>
          <a:lstStyle/>
          <a:p>
            <a:r>
              <a:rPr lang="en-US" sz="3600" b="0" dirty="0"/>
              <a:t>Trends in ADC </a:t>
            </a:r>
            <a:r>
              <a:rPr lang="en-US" sz="3600" dirty="0"/>
              <a:t>D</a:t>
            </a:r>
            <a:r>
              <a:rPr lang="en-US" sz="3600" b="0" dirty="0"/>
              <a:t>evelopment </a:t>
            </a:r>
            <a:r>
              <a:rPr lang="en-US" sz="3600" dirty="0"/>
              <a:t>O</a:t>
            </a:r>
            <a:r>
              <a:rPr lang="en-US" sz="3600" b="0" dirty="0"/>
              <a:t>ver 4 </a:t>
            </a:r>
            <a:r>
              <a:rPr lang="en-US" sz="3600" dirty="0"/>
              <a:t>D</a:t>
            </a:r>
            <a:r>
              <a:rPr lang="en-US" sz="3600" b="0" dirty="0"/>
              <a:t>ecades</a:t>
            </a:r>
            <a:endParaRPr lang="en-US" sz="3600" dirty="0"/>
          </a:p>
        </p:txBody>
      </p:sp>
      <p:sp>
        <p:nvSpPr>
          <p:cNvPr id="7" name="TextBox 6">
            <a:extLst>
              <a:ext uri="{FF2B5EF4-FFF2-40B4-BE49-F238E27FC236}">
                <a16:creationId xmlns:a16="http://schemas.microsoft.com/office/drawing/2014/main" id="{D7EF888A-1DD5-9B44-FF9A-5B563668149F}"/>
              </a:ext>
            </a:extLst>
          </p:cNvPr>
          <p:cNvSpPr txBox="1"/>
          <p:nvPr/>
        </p:nvSpPr>
        <p:spPr>
          <a:xfrm>
            <a:off x="4992529" y="6488668"/>
            <a:ext cx="7199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cs typeface="+mn-cs"/>
              </a:rPr>
              <a:t>R. Colombo, AACR 2025 and Columbo et al, Cancer Discovery 2024</a:t>
            </a:r>
          </a:p>
        </p:txBody>
      </p:sp>
      <p:pic>
        <p:nvPicPr>
          <p:cNvPr id="2" name="Picture 1">
            <a:extLst>
              <a:ext uri="{FF2B5EF4-FFF2-40B4-BE49-F238E27FC236}">
                <a16:creationId xmlns:a16="http://schemas.microsoft.com/office/drawing/2014/main" id="{4D9176C8-5595-8678-1E3E-D8B73432D9F0}"/>
              </a:ext>
            </a:extLst>
          </p:cNvPr>
          <p:cNvPicPr>
            <a:picLocks noChangeAspect="1"/>
          </p:cNvPicPr>
          <p:nvPr/>
        </p:nvPicPr>
        <p:blipFill>
          <a:blip r:embed="rId2"/>
          <a:stretch>
            <a:fillRect/>
          </a:stretch>
        </p:blipFill>
        <p:spPr>
          <a:xfrm>
            <a:off x="23826" y="1147304"/>
            <a:ext cx="12168174" cy="5253496"/>
          </a:xfrm>
          <a:prstGeom prst="rect">
            <a:avLst/>
          </a:prstGeom>
        </p:spPr>
      </p:pic>
      <p:sp>
        <p:nvSpPr>
          <p:cNvPr id="8" name="TextBox 7">
            <a:extLst>
              <a:ext uri="{FF2B5EF4-FFF2-40B4-BE49-F238E27FC236}">
                <a16:creationId xmlns:a16="http://schemas.microsoft.com/office/drawing/2014/main" id="{5B0DB802-2B23-7F67-55EF-92CCFE7CDBB8}"/>
              </a:ext>
            </a:extLst>
          </p:cNvPr>
          <p:cNvSpPr txBox="1"/>
          <p:nvPr/>
        </p:nvSpPr>
        <p:spPr>
          <a:xfrm>
            <a:off x="8263647" y="2561190"/>
            <a:ext cx="3487365"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Most ADCs rely on 3 payloads: microtubule inhibition, TOPO1 inhibition, and DNA alkylation</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866556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100A3B-2B4F-2908-8407-48F03305B839}"/>
              </a:ext>
            </a:extLst>
          </p:cNvPr>
          <p:cNvSpPr>
            <a:spLocks noGrp="1"/>
          </p:cNvSpPr>
          <p:nvPr>
            <p:ph type="title"/>
          </p:nvPr>
        </p:nvSpPr>
        <p:spPr>
          <a:xfrm>
            <a:off x="475687" y="129993"/>
            <a:ext cx="11235226" cy="1325563"/>
          </a:xfrm>
        </p:spPr>
        <p:txBody>
          <a:bodyPr/>
          <a:lstStyle/>
          <a:p>
            <a:pPr algn="ctr"/>
            <a:r>
              <a:rPr lang="en-US" dirty="0"/>
              <a:t>ADCs Approved for HR+/HER2- </a:t>
            </a:r>
            <a:r>
              <a:rPr lang="en-US" dirty="0" err="1"/>
              <a:t>mBC</a:t>
            </a:r>
            <a:r>
              <a:rPr lang="en-US" dirty="0"/>
              <a:t> as of 5.2025</a:t>
            </a:r>
          </a:p>
        </p:txBody>
      </p:sp>
      <p:graphicFrame>
        <p:nvGraphicFramePr>
          <p:cNvPr id="5" name="Table 6">
            <a:extLst>
              <a:ext uri="{FF2B5EF4-FFF2-40B4-BE49-F238E27FC236}">
                <a16:creationId xmlns:a16="http://schemas.microsoft.com/office/drawing/2014/main" id="{38E0E909-4255-A40F-9D6C-C2699761DD73}"/>
              </a:ext>
            </a:extLst>
          </p:cNvPr>
          <p:cNvGraphicFramePr>
            <a:graphicFrameLocks noGrp="1"/>
          </p:cNvGraphicFramePr>
          <p:nvPr>
            <p:ph idx="1"/>
          </p:nvPr>
        </p:nvGraphicFramePr>
        <p:xfrm>
          <a:off x="939513" y="1232453"/>
          <a:ext cx="10307574" cy="5257500"/>
        </p:xfrm>
        <a:graphic>
          <a:graphicData uri="http://schemas.openxmlformats.org/drawingml/2006/table">
            <a:tbl>
              <a:tblPr firstRow="1" bandRow="1">
                <a:tableStyleId>{793D81CF-94F2-401A-BA57-92F5A7B2D0C5}</a:tableStyleId>
              </a:tblPr>
              <a:tblGrid>
                <a:gridCol w="1627405">
                  <a:extLst>
                    <a:ext uri="{9D8B030D-6E8A-4147-A177-3AD203B41FA5}">
                      <a16:colId xmlns:a16="http://schemas.microsoft.com/office/drawing/2014/main" val="2565613683"/>
                    </a:ext>
                  </a:extLst>
                </a:gridCol>
                <a:gridCol w="2846034">
                  <a:extLst>
                    <a:ext uri="{9D8B030D-6E8A-4147-A177-3AD203B41FA5}">
                      <a16:colId xmlns:a16="http://schemas.microsoft.com/office/drawing/2014/main" val="648471458"/>
                    </a:ext>
                  </a:extLst>
                </a:gridCol>
                <a:gridCol w="3121670">
                  <a:extLst>
                    <a:ext uri="{9D8B030D-6E8A-4147-A177-3AD203B41FA5}">
                      <a16:colId xmlns:a16="http://schemas.microsoft.com/office/drawing/2014/main" val="613640501"/>
                    </a:ext>
                  </a:extLst>
                </a:gridCol>
                <a:gridCol w="2712465">
                  <a:extLst>
                    <a:ext uri="{9D8B030D-6E8A-4147-A177-3AD203B41FA5}">
                      <a16:colId xmlns:a16="http://schemas.microsoft.com/office/drawing/2014/main" val="2387732507"/>
                    </a:ext>
                  </a:extLst>
                </a:gridCol>
              </a:tblGrid>
              <a:tr h="1200735">
                <a:tc>
                  <a:txBody>
                    <a:bodyPr/>
                    <a:lstStyle/>
                    <a:p>
                      <a:pPr algn="ctr"/>
                      <a:endParaRPr lang="en-US" sz="1600" b="1" dirty="0">
                        <a:latin typeface="Arial" panose="020B0604020202020204" pitchFamily="34" charset="0"/>
                        <a:cs typeface="Arial" panose="020B0604020202020204" pitchFamily="34" charset="0"/>
                      </a:endParaRP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3353"/>
                    </a:solidFill>
                  </a:tcPr>
                </a:tc>
                <a:tc>
                  <a:txBody>
                    <a:bodyPr/>
                    <a:lstStyle/>
                    <a:p>
                      <a:pPr algn="ctr"/>
                      <a:r>
                        <a:rPr lang="en-US" sz="1600" dirty="0">
                          <a:latin typeface="Arial" panose="020B0604020202020204" pitchFamily="34" charset="0"/>
                          <a:cs typeface="Arial" panose="020B0604020202020204" pitchFamily="34" charset="0"/>
                        </a:rPr>
                        <a:t>Sacituzumab govitecan</a:t>
                      </a:r>
                    </a:p>
                    <a:p>
                      <a:pPr algn="ctr"/>
                      <a:r>
                        <a:rPr lang="en-US" sz="1600" b="0" dirty="0">
                          <a:latin typeface="Arial" panose="020B0604020202020204" pitchFamily="34" charset="0"/>
                          <a:cs typeface="Arial" panose="020B0604020202020204" pitchFamily="34" charset="0"/>
                        </a:rPr>
                        <a:t> (SG)</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3353"/>
                    </a:solidFill>
                  </a:tcPr>
                </a:tc>
                <a:tc>
                  <a:txBody>
                    <a:bodyPr/>
                    <a:lstStyle/>
                    <a:p>
                      <a:pPr algn="ctr"/>
                      <a:r>
                        <a:rPr lang="en-US" sz="1600" dirty="0" err="1">
                          <a:latin typeface="Arial" panose="020B0604020202020204" pitchFamily="34" charset="0"/>
                          <a:cs typeface="Arial" panose="020B0604020202020204" pitchFamily="34" charset="0"/>
                        </a:rPr>
                        <a:t>Datopotamab</a:t>
                      </a:r>
                      <a:r>
                        <a:rPr lang="en-US" sz="1600" dirty="0">
                          <a:latin typeface="Arial" panose="020B0604020202020204" pitchFamily="34" charset="0"/>
                          <a:cs typeface="Arial" panose="020B0604020202020204" pitchFamily="34" charset="0"/>
                        </a:rPr>
                        <a:t> </a:t>
                      </a:r>
                      <a:r>
                        <a:rPr lang="en-US" sz="1600" dirty="0" err="1">
                          <a:latin typeface="Arial" panose="020B0604020202020204" pitchFamily="34" charset="0"/>
                          <a:cs typeface="Arial" panose="020B0604020202020204" pitchFamily="34" charset="0"/>
                        </a:rPr>
                        <a:t>deruxtecan</a:t>
                      </a:r>
                      <a:r>
                        <a:rPr lang="en-US" sz="1600" dirty="0">
                          <a:latin typeface="Arial" panose="020B0604020202020204" pitchFamily="34" charset="0"/>
                          <a:cs typeface="Arial" panose="020B0604020202020204" pitchFamily="34" charset="0"/>
                        </a:rPr>
                        <a:t>* </a:t>
                      </a:r>
                    </a:p>
                    <a:p>
                      <a:pPr algn="ctr"/>
                      <a:r>
                        <a:rPr lang="en-US" sz="1600" b="0" dirty="0">
                          <a:latin typeface="Arial" panose="020B0604020202020204" pitchFamily="34" charset="0"/>
                          <a:cs typeface="Arial" panose="020B0604020202020204" pitchFamily="34" charset="0"/>
                        </a:rPr>
                        <a:t>(Dato-</a:t>
                      </a:r>
                      <a:r>
                        <a:rPr lang="en-US" sz="1600" b="0" dirty="0" err="1">
                          <a:latin typeface="Arial" panose="020B0604020202020204" pitchFamily="34" charset="0"/>
                          <a:cs typeface="Arial" panose="020B0604020202020204" pitchFamily="34" charset="0"/>
                        </a:rPr>
                        <a:t>Dxd</a:t>
                      </a:r>
                      <a:r>
                        <a:rPr lang="en-US" sz="1600" b="0" dirty="0">
                          <a:latin typeface="Arial" panose="020B0604020202020204" pitchFamily="34" charset="0"/>
                          <a:cs typeface="Arial" panose="020B0604020202020204" pitchFamily="34" charset="0"/>
                        </a:rPr>
                        <a:t>)</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3353"/>
                    </a:solidFill>
                  </a:tcPr>
                </a:tc>
                <a:tc>
                  <a:txBody>
                    <a:bodyPr/>
                    <a:lstStyle/>
                    <a:p>
                      <a:pPr algn="ctr"/>
                      <a:r>
                        <a:rPr lang="en-US" sz="1600" dirty="0">
                          <a:latin typeface="Arial" panose="020B0604020202020204" pitchFamily="34" charset="0"/>
                          <a:cs typeface="Arial" panose="020B0604020202020204" pitchFamily="34" charset="0"/>
                        </a:rPr>
                        <a:t>Trastuzumab </a:t>
                      </a:r>
                      <a:r>
                        <a:rPr lang="en-US" sz="1600" dirty="0" err="1">
                          <a:latin typeface="Arial" panose="020B0604020202020204" pitchFamily="34" charset="0"/>
                          <a:cs typeface="Arial" panose="020B0604020202020204" pitchFamily="34" charset="0"/>
                        </a:rPr>
                        <a:t>deruxtecan</a:t>
                      </a:r>
                      <a:r>
                        <a:rPr lang="en-US" sz="1600" dirty="0">
                          <a:latin typeface="Arial" panose="020B0604020202020204" pitchFamily="34" charset="0"/>
                          <a:cs typeface="Arial" panose="020B0604020202020204" pitchFamily="34" charset="0"/>
                        </a:rPr>
                        <a:t> </a:t>
                      </a:r>
                    </a:p>
                    <a:p>
                      <a:pPr algn="ctr"/>
                      <a:r>
                        <a:rPr lang="en-US" sz="1600" b="0" dirty="0">
                          <a:latin typeface="Arial" panose="020B0604020202020204" pitchFamily="34" charset="0"/>
                          <a:cs typeface="Arial" panose="020B0604020202020204" pitchFamily="34" charset="0"/>
                        </a:rPr>
                        <a:t>(T-</a:t>
                      </a:r>
                      <a:r>
                        <a:rPr lang="en-US" sz="1600" b="0" dirty="0" err="1">
                          <a:latin typeface="Arial" panose="020B0604020202020204" pitchFamily="34" charset="0"/>
                          <a:cs typeface="Arial" panose="020B0604020202020204" pitchFamily="34" charset="0"/>
                        </a:rPr>
                        <a:t>DXd</a:t>
                      </a:r>
                      <a:r>
                        <a:rPr lang="en-US" sz="1600" b="0" dirty="0">
                          <a:latin typeface="Arial" panose="020B0604020202020204" pitchFamily="34" charset="0"/>
                          <a:cs typeface="Arial" panose="020B0604020202020204" pitchFamily="34" charset="0"/>
                        </a:rPr>
                        <a:t>)</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3353"/>
                    </a:solidFill>
                  </a:tcPr>
                </a:tc>
                <a:extLst>
                  <a:ext uri="{0D108BD9-81ED-4DB2-BD59-A6C34878D82A}">
                    <a16:rowId xmlns:a16="http://schemas.microsoft.com/office/drawing/2014/main" val="1829926428"/>
                  </a:ext>
                </a:extLst>
              </a:tr>
              <a:tr h="597272">
                <a:tc>
                  <a:txBody>
                    <a:bodyPr/>
                    <a:lstStyle/>
                    <a:p>
                      <a:pPr algn="ctr"/>
                      <a:r>
                        <a:rPr lang="en-US" sz="1400" b="1" dirty="0">
                          <a:solidFill>
                            <a:srgbClr val="003353"/>
                          </a:solidFill>
                          <a:latin typeface="Arial" panose="020B0604020202020204" pitchFamily="34" charset="0"/>
                          <a:cs typeface="Arial" panose="020B0604020202020204" pitchFamily="34" charset="0"/>
                        </a:rPr>
                        <a:t>Approval</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HR+/HER2- </a:t>
                      </a:r>
                      <a:r>
                        <a:rPr lang="en-US" sz="1400" dirty="0" err="1">
                          <a:solidFill>
                            <a:srgbClr val="003353"/>
                          </a:solidFill>
                          <a:latin typeface="Arial" panose="020B0604020202020204" pitchFamily="34" charset="0"/>
                          <a:cs typeface="Arial" panose="020B0604020202020204" pitchFamily="34" charset="0"/>
                        </a:rPr>
                        <a:t>mBC</a:t>
                      </a:r>
                      <a:r>
                        <a:rPr lang="en-US" sz="1400" dirty="0">
                          <a:solidFill>
                            <a:srgbClr val="003353"/>
                          </a:solidFill>
                          <a:latin typeface="Arial" panose="020B0604020202020204" pitchFamily="34" charset="0"/>
                          <a:cs typeface="Arial" panose="020B0604020202020204" pitchFamily="34" charset="0"/>
                        </a:rPr>
                        <a:t> after at least one line of chemotherapy </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HR+/HER2- </a:t>
                      </a:r>
                      <a:r>
                        <a:rPr lang="en-US" sz="1400" dirty="0" err="1">
                          <a:solidFill>
                            <a:srgbClr val="003353"/>
                          </a:solidFill>
                          <a:latin typeface="Arial" panose="020B0604020202020204" pitchFamily="34" charset="0"/>
                          <a:cs typeface="Arial" panose="020B0604020202020204" pitchFamily="34" charset="0"/>
                        </a:rPr>
                        <a:t>mBC</a:t>
                      </a:r>
                      <a:r>
                        <a:rPr lang="en-US" sz="1400" dirty="0">
                          <a:solidFill>
                            <a:srgbClr val="003353"/>
                          </a:solidFill>
                          <a:latin typeface="Arial" panose="020B0604020202020204" pitchFamily="34" charset="0"/>
                          <a:cs typeface="Arial" panose="020B0604020202020204" pitchFamily="34" charset="0"/>
                        </a:rPr>
                        <a:t> after at least one line of chemotherapy </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Endocrine resistant, HER2 low/ultra-low HR+/HER2- </a:t>
                      </a:r>
                      <a:r>
                        <a:rPr lang="en-US" sz="1400" dirty="0" err="1">
                          <a:solidFill>
                            <a:srgbClr val="003353"/>
                          </a:solidFill>
                          <a:latin typeface="Arial" panose="020B0604020202020204" pitchFamily="34" charset="0"/>
                          <a:cs typeface="Arial" panose="020B0604020202020204" pitchFamily="34" charset="0"/>
                        </a:rPr>
                        <a:t>mBC</a:t>
                      </a:r>
                      <a:r>
                        <a:rPr lang="en-US" sz="1400" dirty="0">
                          <a:solidFill>
                            <a:srgbClr val="003353"/>
                          </a:solidFill>
                          <a:latin typeface="Arial" panose="020B0604020202020204" pitchFamily="34" charset="0"/>
                          <a:cs typeface="Arial" panose="020B0604020202020204" pitchFamily="34" charset="0"/>
                        </a:rPr>
                        <a:t> </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extLst>
                  <a:ext uri="{0D108BD9-81ED-4DB2-BD59-A6C34878D82A}">
                    <a16:rowId xmlns:a16="http://schemas.microsoft.com/office/drawing/2014/main" val="1659373140"/>
                  </a:ext>
                </a:extLst>
              </a:tr>
              <a:tr h="597272">
                <a:tc>
                  <a:txBody>
                    <a:bodyPr/>
                    <a:lstStyle/>
                    <a:p>
                      <a:pPr algn="ctr"/>
                      <a:r>
                        <a:rPr lang="en-US" sz="1400" b="1" dirty="0">
                          <a:solidFill>
                            <a:srgbClr val="003353"/>
                          </a:solidFill>
                          <a:latin typeface="Arial" panose="020B0604020202020204" pitchFamily="34" charset="0"/>
                          <a:cs typeface="Arial" panose="020B0604020202020204" pitchFamily="34" charset="0"/>
                        </a:rPr>
                        <a:t>Antibody</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hRS7 </a:t>
                      </a:r>
                    </a:p>
                    <a:p>
                      <a:pPr algn="ctr"/>
                      <a:r>
                        <a:rPr lang="en-US" sz="1400" dirty="0">
                          <a:solidFill>
                            <a:srgbClr val="003353"/>
                          </a:solidFill>
                          <a:latin typeface="Arial" panose="020B0604020202020204" pitchFamily="34" charset="0"/>
                          <a:cs typeface="Arial" panose="020B0604020202020204" pitchFamily="34" charset="0"/>
                        </a:rPr>
                        <a:t>Humanized IgG1 </a:t>
                      </a:r>
                      <a:r>
                        <a:rPr lang="en-US" sz="1400" dirty="0" err="1">
                          <a:solidFill>
                            <a:srgbClr val="003353"/>
                          </a:solidFill>
                          <a:latin typeface="Arial" panose="020B0604020202020204" pitchFamily="34" charset="0"/>
                          <a:cs typeface="Arial" panose="020B0604020202020204" pitchFamily="34" charset="0"/>
                        </a:rPr>
                        <a:t>mAb</a:t>
                      </a:r>
                      <a:endParaRPr lang="en-US" sz="1400" dirty="0">
                        <a:solidFill>
                          <a:srgbClr val="003353"/>
                        </a:solidFill>
                        <a:latin typeface="Arial" panose="020B0604020202020204" pitchFamily="34" charset="0"/>
                        <a:cs typeface="Arial" panose="020B0604020202020204" pitchFamily="34" charset="0"/>
                      </a:endParaRP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MAAP-9001a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Humanized IgG1 </a:t>
                      </a:r>
                      <a:r>
                        <a:rPr lang="en-US" sz="1400" dirty="0" err="1">
                          <a:solidFill>
                            <a:srgbClr val="003353"/>
                          </a:solidFill>
                          <a:latin typeface="Arial" panose="020B0604020202020204" pitchFamily="34" charset="0"/>
                          <a:cs typeface="Arial" panose="020B0604020202020204" pitchFamily="34" charset="0"/>
                        </a:rPr>
                        <a:t>mAb</a:t>
                      </a:r>
                      <a:endParaRPr lang="en-US" sz="1400" dirty="0">
                        <a:solidFill>
                          <a:srgbClr val="003353"/>
                        </a:solidFill>
                        <a:latin typeface="Arial" panose="020B0604020202020204" pitchFamily="34" charset="0"/>
                        <a:cs typeface="Arial" panose="020B0604020202020204" pitchFamily="34" charset="0"/>
                      </a:endParaRP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hRS7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Humanized IgG1 </a:t>
                      </a:r>
                      <a:r>
                        <a:rPr lang="en-US" sz="1400" dirty="0" err="1">
                          <a:solidFill>
                            <a:srgbClr val="003353"/>
                          </a:solidFill>
                          <a:latin typeface="Arial" panose="020B0604020202020204" pitchFamily="34" charset="0"/>
                          <a:cs typeface="Arial" panose="020B0604020202020204" pitchFamily="34" charset="0"/>
                        </a:rPr>
                        <a:t>mAb</a:t>
                      </a:r>
                      <a:endParaRPr lang="en-US" sz="1400" dirty="0">
                        <a:solidFill>
                          <a:srgbClr val="003353"/>
                        </a:solidFill>
                        <a:latin typeface="Arial" panose="020B0604020202020204" pitchFamily="34" charset="0"/>
                        <a:cs typeface="Arial" panose="020B0604020202020204" pitchFamily="34" charset="0"/>
                      </a:endParaRP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extLst>
                  <a:ext uri="{0D108BD9-81ED-4DB2-BD59-A6C34878D82A}">
                    <a16:rowId xmlns:a16="http://schemas.microsoft.com/office/drawing/2014/main" val="2194189669"/>
                  </a:ext>
                </a:extLst>
              </a:tr>
              <a:tr h="755148">
                <a:tc>
                  <a:txBody>
                    <a:bodyPr/>
                    <a:lstStyle/>
                    <a:p>
                      <a:pPr algn="ctr"/>
                      <a:r>
                        <a:rPr lang="en-US" sz="1400" b="1" dirty="0">
                          <a:solidFill>
                            <a:srgbClr val="003353"/>
                          </a:solidFill>
                          <a:latin typeface="Arial" panose="020B0604020202020204" pitchFamily="34" charset="0"/>
                          <a:cs typeface="Arial" panose="020B0604020202020204" pitchFamily="34" charset="0"/>
                        </a:rPr>
                        <a:t>Payload</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SN38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(DNA Topo I inhibitor)</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err="1">
                          <a:solidFill>
                            <a:srgbClr val="003353"/>
                          </a:solidFill>
                          <a:latin typeface="Arial" panose="020B0604020202020204" pitchFamily="34" charset="0"/>
                          <a:cs typeface="Arial" panose="020B0604020202020204" pitchFamily="34" charset="0"/>
                        </a:rPr>
                        <a:t>DXd</a:t>
                      </a:r>
                      <a:r>
                        <a:rPr lang="en-US" sz="1400" dirty="0">
                          <a:solidFill>
                            <a:srgbClr val="003353"/>
                          </a:solidFill>
                          <a:latin typeface="Arial" panose="020B0604020202020204" pitchFamily="34" charset="0"/>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(DNA Topo I inhibitor)</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err="1">
                          <a:solidFill>
                            <a:srgbClr val="003353"/>
                          </a:solidFill>
                          <a:latin typeface="Arial" panose="020B0604020202020204" pitchFamily="34" charset="0"/>
                          <a:cs typeface="Arial" panose="020B0604020202020204" pitchFamily="34" charset="0"/>
                        </a:rPr>
                        <a:t>DXd</a:t>
                      </a:r>
                      <a:r>
                        <a:rPr lang="en-US" sz="1400" dirty="0">
                          <a:solidFill>
                            <a:srgbClr val="003353"/>
                          </a:solidFill>
                          <a:latin typeface="Arial" panose="020B0604020202020204" pitchFamily="34" charset="0"/>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(DNA Topo I inhibitor)</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40251367"/>
                  </a:ext>
                </a:extLst>
              </a:tr>
              <a:tr h="534896">
                <a:tc>
                  <a:txBody>
                    <a:bodyPr/>
                    <a:lstStyle/>
                    <a:p>
                      <a:pPr algn="ctr"/>
                      <a:r>
                        <a:rPr lang="en-US" sz="1400" b="1" dirty="0">
                          <a:solidFill>
                            <a:srgbClr val="003353"/>
                          </a:solidFill>
                          <a:latin typeface="Arial" panose="020B0604020202020204" pitchFamily="34" charset="0"/>
                          <a:cs typeface="Arial" panose="020B0604020202020204" pitchFamily="34" charset="0"/>
                        </a:rPr>
                        <a:t>Linker cleavage</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Enzymatic and pH-dependent</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Enzymatic</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Enzymatic</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extLst>
                  <a:ext uri="{0D108BD9-81ED-4DB2-BD59-A6C34878D82A}">
                    <a16:rowId xmlns:a16="http://schemas.microsoft.com/office/drawing/2014/main" val="4035326942"/>
                  </a:ext>
                </a:extLst>
              </a:tr>
              <a:tr h="534810">
                <a:tc>
                  <a:txBody>
                    <a:bodyPr/>
                    <a:lstStyle/>
                    <a:p>
                      <a:pPr algn="ctr"/>
                      <a:r>
                        <a:rPr lang="en-US" sz="1400" b="1" dirty="0">
                          <a:solidFill>
                            <a:srgbClr val="003353"/>
                          </a:solidFill>
                          <a:latin typeface="Arial" panose="020B0604020202020204" pitchFamily="34" charset="0"/>
                          <a:cs typeface="Arial" panose="020B0604020202020204" pitchFamily="34" charset="0"/>
                        </a:rPr>
                        <a:t>Bystander effect</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lang="en-US" sz="1400" dirty="0">
                          <a:solidFill>
                            <a:srgbClr val="003353"/>
                          </a:solidFill>
                          <a:latin typeface="Arial" panose="020B0604020202020204" pitchFamily="34" charset="0"/>
                          <a:cs typeface="Arial" panose="020B0604020202020204" pitchFamily="34" charset="0"/>
                        </a:rPr>
                        <a:t>Yes</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lang="en-US" sz="1400" dirty="0">
                          <a:solidFill>
                            <a:srgbClr val="003353"/>
                          </a:solidFill>
                          <a:latin typeface="Arial" panose="020B0604020202020204" pitchFamily="34" charset="0"/>
                          <a:cs typeface="Arial" panose="020B0604020202020204" pitchFamily="34" charset="0"/>
                        </a:rPr>
                        <a:t>Yes</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lang="en-US" sz="1400" dirty="0">
                          <a:solidFill>
                            <a:srgbClr val="003353"/>
                          </a:solidFill>
                          <a:latin typeface="Arial" panose="020B0604020202020204" pitchFamily="34" charset="0"/>
                          <a:cs typeface="Arial" panose="020B0604020202020204" pitchFamily="34" charset="0"/>
                        </a:rPr>
                        <a:t>Yes</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3690695339"/>
                  </a:ext>
                </a:extLst>
              </a:tr>
              <a:tr h="345789">
                <a:tc>
                  <a:txBody>
                    <a:bodyPr/>
                    <a:lstStyle/>
                    <a:p>
                      <a:pPr algn="ctr"/>
                      <a:r>
                        <a:rPr lang="en-US" sz="1400" b="1" dirty="0">
                          <a:solidFill>
                            <a:srgbClr val="003353"/>
                          </a:solidFill>
                          <a:latin typeface="Arial" panose="020B0604020202020204" pitchFamily="34" charset="0"/>
                          <a:cs typeface="Arial" panose="020B0604020202020204" pitchFamily="34" charset="0"/>
                        </a:rPr>
                        <a:t>DAR</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7.6</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4</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~8</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extLst>
                  <a:ext uri="{0D108BD9-81ED-4DB2-BD59-A6C34878D82A}">
                    <a16:rowId xmlns:a16="http://schemas.microsoft.com/office/drawing/2014/main" val="392375522"/>
                  </a:ext>
                </a:extLst>
              </a:tr>
              <a:tr h="345789">
                <a:tc>
                  <a:txBody>
                    <a:bodyPr/>
                    <a:lstStyle/>
                    <a:p>
                      <a:pPr algn="ctr"/>
                      <a:r>
                        <a:rPr lang="en-US" sz="1400" b="1" dirty="0">
                          <a:solidFill>
                            <a:srgbClr val="003353"/>
                          </a:solidFill>
                          <a:latin typeface="Arial" panose="020B0604020202020204" pitchFamily="34" charset="0"/>
                          <a:cs typeface="Arial" panose="020B0604020202020204" pitchFamily="34" charset="0"/>
                        </a:rPr>
                        <a:t>Half-life</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lang="en-US" sz="1400" dirty="0">
                          <a:solidFill>
                            <a:srgbClr val="003353"/>
                          </a:solidFill>
                          <a:latin typeface="Arial" panose="020B0604020202020204" pitchFamily="34" charset="0"/>
                          <a:cs typeface="Arial" panose="020B0604020202020204" pitchFamily="34" charset="0"/>
                        </a:rPr>
                        <a:t>11-14h</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lang="en-US" sz="1400" dirty="0">
                          <a:solidFill>
                            <a:srgbClr val="003353"/>
                          </a:solidFill>
                          <a:latin typeface="Arial" panose="020B0604020202020204" pitchFamily="34" charset="0"/>
                          <a:cs typeface="Arial" panose="020B0604020202020204" pitchFamily="34" charset="0"/>
                        </a:rPr>
                        <a:t>∼5 days</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lang="en-US" sz="1400" dirty="0">
                          <a:solidFill>
                            <a:srgbClr val="003353"/>
                          </a:solidFill>
                          <a:latin typeface="Arial" panose="020B0604020202020204" pitchFamily="34" charset="0"/>
                          <a:cs typeface="Arial" panose="020B0604020202020204" pitchFamily="34" charset="0"/>
                        </a:rPr>
                        <a:t>~5-6 days</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662164579"/>
                  </a:ext>
                </a:extLst>
              </a:tr>
              <a:tr h="345789">
                <a:tc>
                  <a:txBody>
                    <a:bodyPr/>
                    <a:lstStyle/>
                    <a:p>
                      <a:pPr algn="ctr"/>
                      <a:r>
                        <a:rPr lang="en-US" sz="1400" b="1" dirty="0">
                          <a:solidFill>
                            <a:srgbClr val="003353"/>
                          </a:solidFill>
                          <a:latin typeface="Arial" panose="020B0604020202020204" pitchFamily="34" charset="0"/>
                          <a:cs typeface="Arial" panose="020B0604020202020204" pitchFamily="34" charset="0"/>
                        </a:rPr>
                        <a:t>Dosing</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D1, D8 of Q3W schedule</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Q3W</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Q3W</a:t>
                      </a:r>
                    </a:p>
                  </a:txBody>
                  <a:tcPr marL="91355" marR="91355" marT="45678" marB="45678"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2F3F8"/>
                    </a:solidFill>
                  </a:tcPr>
                </a:tc>
                <a:extLst>
                  <a:ext uri="{0D108BD9-81ED-4DB2-BD59-A6C34878D82A}">
                    <a16:rowId xmlns:a16="http://schemas.microsoft.com/office/drawing/2014/main" val="1277999971"/>
                  </a:ext>
                </a:extLst>
              </a:tr>
            </a:tbl>
          </a:graphicData>
        </a:graphic>
      </p:graphicFrame>
      <p:sp>
        <p:nvSpPr>
          <p:cNvPr id="4" name="Rectangle 3">
            <a:extLst>
              <a:ext uri="{FF2B5EF4-FFF2-40B4-BE49-F238E27FC236}">
                <a16:creationId xmlns:a16="http://schemas.microsoft.com/office/drawing/2014/main" id="{8BBB1224-2A19-4BD8-41F0-3F13BCD5D42F}"/>
              </a:ext>
            </a:extLst>
          </p:cNvPr>
          <p:cNvSpPr/>
          <p:nvPr/>
        </p:nvSpPr>
        <p:spPr>
          <a:xfrm>
            <a:off x="939513" y="1232453"/>
            <a:ext cx="7607587" cy="5257500"/>
          </a:xfrm>
          <a:prstGeom prst="rect">
            <a:avLst/>
          </a:prstGeom>
          <a:noFill/>
          <a:ln w="28575">
            <a:solidFill>
              <a:srgbClr val="FF4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23921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A973B-0C4C-8E0B-D440-1FCF03C9223F}"/>
              </a:ext>
            </a:extLst>
          </p:cNvPr>
          <p:cNvSpPr>
            <a:spLocks noGrp="1"/>
          </p:cNvSpPr>
          <p:nvPr>
            <p:ph type="title"/>
          </p:nvPr>
        </p:nvSpPr>
        <p:spPr>
          <a:xfrm>
            <a:off x="1266217" y="87868"/>
            <a:ext cx="10515600" cy="1325563"/>
          </a:xfrm>
        </p:spPr>
        <p:txBody>
          <a:bodyPr/>
          <a:lstStyle/>
          <a:p>
            <a:r>
              <a:rPr lang="en-US" dirty="0"/>
              <a:t>All Approved ADCs have Linker Instabilities</a:t>
            </a:r>
          </a:p>
        </p:txBody>
      </p:sp>
      <p:sp>
        <p:nvSpPr>
          <p:cNvPr id="3" name="Content Placeholder 2">
            <a:extLst>
              <a:ext uri="{FF2B5EF4-FFF2-40B4-BE49-F238E27FC236}">
                <a16:creationId xmlns:a16="http://schemas.microsoft.com/office/drawing/2014/main" id="{79E856B5-1D1F-75AC-0F44-6C0D9F048D42}"/>
              </a:ext>
            </a:extLst>
          </p:cNvPr>
          <p:cNvSpPr>
            <a:spLocks noGrp="1"/>
          </p:cNvSpPr>
          <p:nvPr>
            <p:ph idx="1"/>
          </p:nvPr>
        </p:nvSpPr>
        <p:spPr/>
        <p:txBody>
          <a:bodyPr/>
          <a:lstStyle/>
          <a:p>
            <a:endParaRPr lang="en-US"/>
          </a:p>
        </p:txBody>
      </p:sp>
      <p:sp>
        <p:nvSpPr>
          <p:cNvPr id="5" name="TextBox 4">
            <a:extLst>
              <a:ext uri="{FF2B5EF4-FFF2-40B4-BE49-F238E27FC236}">
                <a16:creationId xmlns:a16="http://schemas.microsoft.com/office/drawing/2014/main" id="{FC4D0E49-DF19-2948-3EC0-BA0D99235958}"/>
              </a:ext>
            </a:extLst>
          </p:cNvPr>
          <p:cNvSpPr txBox="1"/>
          <p:nvPr/>
        </p:nvSpPr>
        <p:spPr>
          <a:xfrm>
            <a:off x="4766722" y="6488668"/>
            <a:ext cx="7230441" cy="3231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Arial"/>
                <a:ea typeface="ＭＳ Ｐゴシック"/>
                <a:cs typeface="+mn-cs"/>
              </a:rPr>
              <a:t>R. Colombo, AACR 2025 and adapted from Columbo et al, Cancer Discovery 2024</a:t>
            </a:r>
          </a:p>
        </p:txBody>
      </p:sp>
      <p:pic>
        <p:nvPicPr>
          <p:cNvPr id="6" name="Picture 5">
            <a:extLst>
              <a:ext uri="{FF2B5EF4-FFF2-40B4-BE49-F238E27FC236}">
                <a16:creationId xmlns:a16="http://schemas.microsoft.com/office/drawing/2014/main" id="{84A4F6AC-049E-5B2E-BE89-E9C892071D58}"/>
              </a:ext>
            </a:extLst>
          </p:cNvPr>
          <p:cNvPicPr>
            <a:picLocks noChangeAspect="1"/>
          </p:cNvPicPr>
          <p:nvPr/>
        </p:nvPicPr>
        <p:blipFill>
          <a:blip r:embed="rId2"/>
          <a:srcRect l="2417" t="2616"/>
          <a:stretch>
            <a:fillRect/>
          </a:stretch>
        </p:blipFill>
        <p:spPr>
          <a:xfrm>
            <a:off x="233180" y="1212205"/>
            <a:ext cx="11763983" cy="5188595"/>
          </a:xfrm>
          <a:prstGeom prst="rect">
            <a:avLst/>
          </a:prstGeom>
        </p:spPr>
      </p:pic>
    </p:spTree>
    <p:extLst>
      <p:ext uri="{BB962C8B-B14F-4D97-AF65-F5344CB8AC3E}">
        <p14:creationId xmlns:p14="http://schemas.microsoft.com/office/powerpoint/2010/main" val="3459225053"/>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0" name="Title 39">
            <a:extLst>
              <a:ext uri="{FF2B5EF4-FFF2-40B4-BE49-F238E27FC236}">
                <a16:creationId xmlns:a16="http://schemas.microsoft.com/office/drawing/2014/main" id="{509A8DDF-4218-D3A2-3B66-62139412E419}"/>
              </a:ext>
            </a:extLst>
          </p:cNvPr>
          <p:cNvSpPr>
            <a:spLocks noGrp="1"/>
          </p:cNvSpPr>
          <p:nvPr>
            <p:ph type="title"/>
          </p:nvPr>
        </p:nvSpPr>
        <p:spPr>
          <a:xfrm>
            <a:off x="499956" y="440470"/>
            <a:ext cx="10896991" cy="775597"/>
          </a:xfrm>
        </p:spPr>
        <p:txBody>
          <a:bodyPr/>
          <a:lstStyle/>
          <a:p>
            <a:pPr algn="ctr"/>
            <a:r>
              <a:rPr lang="en-GB" b="1" dirty="0">
                <a:latin typeface="+mn-lt"/>
              </a:rPr>
              <a:t>TROPiCS-02: </a:t>
            </a:r>
            <a:r>
              <a:rPr lang="en-GB" dirty="0">
                <a:latin typeface="+mn-lt"/>
              </a:rPr>
              <a:t>Phase III Study of Sacituzumab </a:t>
            </a:r>
            <a:r>
              <a:rPr lang="en-GB" dirty="0" err="1">
                <a:latin typeface="+mn-lt"/>
              </a:rPr>
              <a:t>Govitecan</a:t>
            </a:r>
            <a:r>
              <a:rPr lang="en-GB" dirty="0">
                <a:latin typeface="+mn-lt"/>
              </a:rPr>
              <a:t> in Locally Recurrent Inoperable or Metastatic HR+/HER2− BC</a:t>
            </a:r>
            <a:endParaRPr lang="en-US" dirty="0">
              <a:latin typeface="+mn-lt"/>
            </a:endParaRPr>
          </a:p>
        </p:txBody>
      </p:sp>
      <p:sp>
        <p:nvSpPr>
          <p:cNvPr id="50" name="Text Placeholder 49">
            <a:extLst>
              <a:ext uri="{FF2B5EF4-FFF2-40B4-BE49-F238E27FC236}">
                <a16:creationId xmlns:a16="http://schemas.microsoft.com/office/drawing/2014/main" id="{2124ADC6-33FD-9C20-13EB-65CA45B0D11C}"/>
              </a:ext>
            </a:extLst>
          </p:cNvPr>
          <p:cNvSpPr>
            <a:spLocks noGrp="1"/>
          </p:cNvSpPr>
          <p:nvPr>
            <p:ph type="body" sz="quarter" idx="12"/>
          </p:nvPr>
        </p:nvSpPr>
        <p:spPr>
          <a:xfrm>
            <a:off x="515939" y="5921899"/>
            <a:ext cx="9720262" cy="775596"/>
          </a:xfrm>
        </p:spPr>
        <p:txBody>
          <a:bodyPr>
            <a:normAutofit/>
          </a:bodyPr>
          <a:lstStyle/>
          <a:p>
            <a:pPr>
              <a:spcAft>
                <a:spcPts val="0"/>
              </a:spcAft>
            </a:pPr>
            <a:r>
              <a:rPr lang="en-GB" dirty="0">
                <a:latin typeface="+mn-lt"/>
                <a:sym typeface="Arial"/>
              </a:rPr>
              <a:t>*Disease histology based on the ASCO/CAP criteria; </a:t>
            </a:r>
            <a:r>
              <a:rPr lang="en-GB" baseline="30000" dirty="0">
                <a:latin typeface="+mn-lt"/>
                <a:sym typeface="Arial"/>
              </a:rPr>
              <a:t>†</a:t>
            </a:r>
            <a:r>
              <a:rPr lang="en-GB" dirty="0">
                <a:latin typeface="+mn-lt"/>
                <a:sym typeface="Arial"/>
              </a:rPr>
              <a:t>Single-agent standard-of-care treatment of physician’s choice was specified prior to randomisation by the investigator. </a:t>
            </a:r>
            <a:br>
              <a:rPr lang="en-GB" dirty="0">
                <a:latin typeface="+mn-lt"/>
                <a:sym typeface="Arial"/>
              </a:rPr>
            </a:br>
            <a:r>
              <a:rPr lang="en-GB" dirty="0">
                <a:latin typeface="+mn-lt"/>
                <a:sym typeface="Arial"/>
              </a:rPr>
              <a:t>ASCO, American Society of Clinical Oncology; BC, breast cancer; BICR, blinded independent central review; CAP, College of American Pathologists; CBR, clinical benefit rate; CDK4/6, cyclin-dependent kinase 4/6; </a:t>
            </a:r>
          </a:p>
          <a:p>
            <a:pPr>
              <a:spcAft>
                <a:spcPts val="0"/>
              </a:spcAft>
            </a:pPr>
            <a:r>
              <a:rPr lang="en-GB" dirty="0">
                <a:latin typeface="+mn-lt"/>
                <a:sym typeface="Arial"/>
              </a:rPr>
              <a:t>DOR, duration of response; HER2, human epidermal growth factor receptor 2; HR, hormone receptor; IV, intravenous; LIR, local investigator review; ORR, objective response rate; OS, overall survival; </a:t>
            </a:r>
          </a:p>
          <a:p>
            <a:pPr>
              <a:spcAft>
                <a:spcPts val="0"/>
              </a:spcAft>
            </a:pPr>
            <a:r>
              <a:rPr lang="en-GB" dirty="0">
                <a:latin typeface="+mn-lt"/>
                <a:sym typeface="Arial"/>
              </a:rPr>
              <a:t>PFS, progression-free survival, PRO, patient-reported outcome; R, randomised; RECIST, Response Evaluation Criteria in Solid Tumours; SG, </a:t>
            </a:r>
            <a:r>
              <a:rPr kumimoji="0" lang="en-GB" sz="800" i="0" u="none" strike="noStrike" kern="0" cap="none" spc="0" normalizeH="0" baseline="0" noProof="0" dirty="0" err="1">
                <a:ln>
                  <a:noFill/>
                </a:ln>
                <a:effectLst/>
                <a:uLnTx/>
                <a:uFillTx/>
                <a:latin typeface="+mn-lt"/>
                <a:ea typeface="+mn-ea"/>
                <a:cs typeface="+mn-cs"/>
              </a:rPr>
              <a:t>sacituzumab</a:t>
            </a:r>
            <a:r>
              <a:rPr kumimoji="0" lang="en-GB" sz="800" i="0" u="none" strike="noStrike" kern="0" cap="none" spc="0" normalizeH="0" baseline="0" noProof="0" dirty="0">
                <a:ln>
                  <a:noFill/>
                </a:ln>
                <a:effectLst/>
                <a:uLnTx/>
                <a:uFillTx/>
                <a:latin typeface="+mn-lt"/>
                <a:ea typeface="+mn-ea"/>
                <a:cs typeface="+mn-cs"/>
              </a:rPr>
              <a:t> </a:t>
            </a:r>
            <a:r>
              <a:rPr kumimoji="0" lang="en-GB" sz="800" i="0" u="none" strike="noStrike" kern="0" cap="none" spc="0" normalizeH="0" baseline="0" noProof="0" dirty="0" err="1">
                <a:ln>
                  <a:noFill/>
                </a:ln>
                <a:effectLst/>
                <a:uLnTx/>
                <a:uFillTx/>
                <a:latin typeface="+mn-lt"/>
                <a:ea typeface="+mn-ea"/>
                <a:cs typeface="+mn-cs"/>
              </a:rPr>
              <a:t>govitecan</a:t>
            </a:r>
            <a:r>
              <a:rPr kumimoji="0" lang="en-GB" sz="800" i="0" u="none" strike="noStrike" kern="0" cap="none" spc="0" normalizeH="0" baseline="0" noProof="0" dirty="0">
                <a:ln>
                  <a:noFill/>
                </a:ln>
                <a:effectLst/>
                <a:uLnTx/>
                <a:uFillTx/>
                <a:latin typeface="+mn-lt"/>
                <a:ea typeface="+mn-ea"/>
                <a:cs typeface="+mn-cs"/>
              </a:rPr>
              <a:t>. </a:t>
            </a:r>
            <a:br>
              <a:rPr lang="en-GB" dirty="0">
                <a:latin typeface="+mn-lt"/>
                <a:sym typeface="Arial"/>
              </a:rPr>
            </a:br>
            <a:r>
              <a:rPr lang="en-GB" dirty="0">
                <a:latin typeface="+mn-lt"/>
                <a:sym typeface="Arial"/>
              </a:rPr>
              <a:t>Adapted from: Rugo HS, et al. </a:t>
            </a:r>
            <a:r>
              <a:rPr lang="en-GB" i="1" dirty="0">
                <a:latin typeface="+mn-lt"/>
                <a:sym typeface="Arial"/>
              </a:rPr>
              <a:t>J Clin Oncol</a:t>
            </a:r>
            <a:r>
              <a:rPr lang="en-GB" dirty="0">
                <a:latin typeface="+mn-lt"/>
                <a:sym typeface="Arial"/>
              </a:rPr>
              <a:t>. 2022;40:3365–3376.</a:t>
            </a:r>
          </a:p>
        </p:txBody>
      </p:sp>
      <p:sp>
        <p:nvSpPr>
          <p:cNvPr id="51" name="Rectangle: Rounded Corners 50">
            <a:extLst>
              <a:ext uri="{FF2B5EF4-FFF2-40B4-BE49-F238E27FC236}">
                <a16:creationId xmlns:a16="http://schemas.microsoft.com/office/drawing/2014/main" id="{50F9C773-8DA6-04ED-2E8F-CF38BDE7D6DD}"/>
              </a:ext>
            </a:extLst>
          </p:cNvPr>
          <p:cNvSpPr/>
          <p:nvPr/>
        </p:nvSpPr>
        <p:spPr>
          <a:xfrm>
            <a:off x="784183" y="4314780"/>
            <a:ext cx="10641361" cy="75627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Rounded Corners 51">
            <a:extLst>
              <a:ext uri="{FF2B5EF4-FFF2-40B4-BE49-F238E27FC236}">
                <a16:creationId xmlns:a16="http://schemas.microsoft.com/office/drawing/2014/main" id="{4E6487A7-5D12-D036-3134-FE23E9533EED}"/>
              </a:ext>
            </a:extLst>
          </p:cNvPr>
          <p:cNvSpPr/>
          <p:nvPr/>
        </p:nvSpPr>
        <p:spPr>
          <a:xfrm>
            <a:off x="784183" y="1401306"/>
            <a:ext cx="4493498" cy="2768725"/>
          </a:xfrm>
          <a:prstGeom prst="roundRect">
            <a:avLst>
              <a:gd name="adj" fmla="val 3090"/>
            </a:avLst>
          </a:prstGeom>
          <a:solidFill>
            <a:srgbClr val="F1F6FD"/>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TextBox 52">
            <a:extLst>
              <a:ext uri="{FF2B5EF4-FFF2-40B4-BE49-F238E27FC236}">
                <a16:creationId xmlns:a16="http://schemas.microsoft.com/office/drawing/2014/main" id="{0E27E3EB-8018-A629-C33A-7335E232E76D}"/>
              </a:ext>
            </a:extLst>
          </p:cNvPr>
          <p:cNvSpPr txBox="1"/>
          <p:nvPr/>
        </p:nvSpPr>
        <p:spPr>
          <a:xfrm rot="16200000">
            <a:off x="-78479" y="4608307"/>
            <a:ext cx="1395119" cy="24622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203661"/>
                </a:solidFill>
                <a:effectLst/>
                <a:uLnTx/>
                <a:uFillTx/>
                <a:latin typeface="Calibri" panose="020F0502020204030204"/>
                <a:ea typeface="+mn-ea"/>
                <a:cs typeface="+mn-cs"/>
              </a:rPr>
              <a:t>STRATIFICATION</a:t>
            </a:r>
            <a:endParaRPr kumimoji="0" lang="en-GB" sz="1000" b="0" i="0" u="none" strike="noStrike" kern="1200" cap="none" spc="0" normalizeH="0" baseline="0" noProof="0">
              <a:ln>
                <a:noFill/>
              </a:ln>
              <a:solidFill>
                <a:srgbClr val="203661"/>
              </a:solidFill>
              <a:effectLst/>
              <a:uLnTx/>
              <a:uFillTx/>
              <a:latin typeface="Calibri" panose="020F0502020204030204"/>
              <a:ea typeface="+mn-ea"/>
              <a:cs typeface="+mn-cs"/>
            </a:endParaRPr>
          </a:p>
        </p:txBody>
      </p:sp>
      <p:grpSp>
        <p:nvGrpSpPr>
          <p:cNvPr id="54" name="Group 53">
            <a:extLst>
              <a:ext uri="{FF2B5EF4-FFF2-40B4-BE49-F238E27FC236}">
                <a16:creationId xmlns:a16="http://schemas.microsoft.com/office/drawing/2014/main" id="{212D69D9-2D1D-F0E6-3A10-C2D44EE1C03F}"/>
              </a:ext>
            </a:extLst>
          </p:cNvPr>
          <p:cNvGrpSpPr/>
          <p:nvPr/>
        </p:nvGrpSpPr>
        <p:grpSpPr>
          <a:xfrm>
            <a:off x="5277681" y="1983262"/>
            <a:ext cx="4168908" cy="1488375"/>
            <a:chOff x="5322962" y="2050122"/>
            <a:chExt cx="4168908" cy="1488375"/>
          </a:xfrm>
        </p:grpSpPr>
        <p:sp>
          <p:nvSpPr>
            <p:cNvPr id="55" name="Freeform 66">
              <a:extLst>
                <a:ext uri="{FF2B5EF4-FFF2-40B4-BE49-F238E27FC236}">
                  <a16:creationId xmlns:a16="http://schemas.microsoft.com/office/drawing/2014/main" id="{27835017-4153-9DB4-C805-C84A6A52A943}"/>
                </a:ext>
              </a:extLst>
            </p:cNvPr>
            <p:cNvSpPr/>
            <p:nvPr/>
          </p:nvSpPr>
          <p:spPr>
            <a:xfrm>
              <a:off x="6445610" y="2323373"/>
              <a:ext cx="191386" cy="972000"/>
            </a:xfrm>
            <a:custGeom>
              <a:avLst/>
              <a:gdLst>
                <a:gd name="connsiteX0" fmla="*/ 191386 w 191386"/>
                <a:gd name="connsiteY0" fmla="*/ 0 h 1375144"/>
                <a:gd name="connsiteX1" fmla="*/ 0 w 191386"/>
                <a:gd name="connsiteY1" fmla="*/ 0 h 1375144"/>
                <a:gd name="connsiteX2" fmla="*/ 0 w 191386"/>
                <a:gd name="connsiteY2" fmla="*/ 1375144 h 1375144"/>
                <a:gd name="connsiteX3" fmla="*/ 77972 w 191386"/>
                <a:gd name="connsiteY3" fmla="*/ 1375144 h 1375144"/>
                <a:gd name="connsiteX4" fmla="*/ 184298 w 191386"/>
                <a:gd name="connsiteY4" fmla="*/ 1375144 h 1375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386" h="1375144">
                  <a:moveTo>
                    <a:pt x="191386" y="0"/>
                  </a:moveTo>
                  <a:lnTo>
                    <a:pt x="0" y="0"/>
                  </a:lnTo>
                  <a:lnTo>
                    <a:pt x="0" y="1375144"/>
                  </a:lnTo>
                  <a:lnTo>
                    <a:pt x="77972" y="1375144"/>
                  </a:lnTo>
                  <a:lnTo>
                    <a:pt x="184298" y="1375144"/>
                  </a:lnTo>
                </a:path>
              </a:pathLst>
            </a:custGeom>
            <a:noFill/>
            <a:ln w="12700">
              <a:solidFill>
                <a:schemeClr val="accent1"/>
              </a:solidFill>
              <a:headEnd type="arrow" w="sm" len="sm"/>
              <a:tailEnd type="arrow" w="sm" len="sm"/>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56" name="Straight Connector 55">
              <a:extLst>
                <a:ext uri="{FF2B5EF4-FFF2-40B4-BE49-F238E27FC236}">
                  <a16:creationId xmlns:a16="http://schemas.microsoft.com/office/drawing/2014/main" id="{D145139E-FBC6-9C56-C65F-7B86FA711D95}"/>
                </a:ext>
              </a:extLst>
            </p:cNvPr>
            <p:cNvCxnSpPr>
              <a:cxnSpLocks/>
            </p:cNvCxnSpPr>
            <p:nvPr/>
          </p:nvCxnSpPr>
          <p:spPr>
            <a:xfrm>
              <a:off x="5322962" y="2809249"/>
              <a:ext cx="1122648" cy="0"/>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sp>
          <p:nvSpPr>
            <p:cNvPr id="57" name="Oval 56">
              <a:extLst>
                <a:ext uri="{FF2B5EF4-FFF2-40B4-BE49-F238E27FC236}">
                  <a16:creationId xmlns:a16="http://schemas.microsoft.com/office/drawing/2014/main" id="{C36ECE58-C07B-49AC-AC38-3D720503327B}"/>
                </a:ext>
              </a:extLst>
            </p:cNvPr>
            <p:cNvSpPr/>
            <p:nvPr/>
          </p:nvSpPr>
          <p:spPr>
            <a:xfrm>
              <a:off x="5662771" y="2489308"/>
              <a:ext cx="661924" cy="661924"/>
            </a:xfrm>
            <a:prstGeom prst="ellipse">
              <a:avLst/>
            </a:prstGeom>
            <a:solidFill>
              <a:schemeClr val="accent1"/>
            </a:solidFill>
            <a:ln w="952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1E7B4114-AECA-80A2-5603-EB06552F770C}"/>
                </a:ext>
              </a:extLst>
            </p:cNvPr>
            <p:cNvSpPr txBox="1"/>
            <p:nvPr/>
          </p:nvSpPr>
          <p:spPr>
            <a:xfrm>
              <a:off x="5662771" y="2581498"/>
              <a:ext cx="661924" cy="4801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Calibri" panose="020F0502020204030204"/>
                  <a:ea typeface="+mn-ea"/>
                  <a:cs typeface="+mn-cs"/>
                </a:rPr>
                <a:t>R</a:t>
              </a:r>
              <a:br>
                <a:rPr kumimoji="0" lang="en-GB" sz="1400" b="0" i="0" u="none" strike="noStrike" kern="1200" cap="none" spc="0" normalizeH="0" baseline="0" noProof="0">
                  <a:ln>
                    <a:noFill/>
                  </a:ln>
                  <a:solidFill>
                    <a:srgbClr val="FFFFFF"/>
                  </a:solidFill>
                  <a:effectLst/>
                  <a:uLnTx/>
                  <a:uFillTx/>
                  <a:latin typeface="Calibri" panose="020F0502020204030204"/>
                  <a:ea typeface="+mn-ea"/>
                  <a:cs typeface="+mn-cs"/>
                </a:rPr>
              </a:br>
              <a:r>
                <a:rPr kumimoji="0" lang="en-GB" sz="1400" b="0" i="0" u="none" strike="noStrike" kern="1200" cap="none" spc="0" normalizeH="0" baseline="0" noProof="0">
                  <a:ln>
                    <a:noFill/>
                  </a:ln>
                  <a:solidFill>
                    <a:srgbClr val="FFFFFF"/>
                  </a:solidFill>
                  <a:effectLst/>
                  <a:uLnTx/>
                  <a:uFillTx/>
                  <a:latin typeface="Calibri" panose="020F0502020204030204"/>
                  <a:ea typeface="+mn-ea"/>
                  <a:cs typeface="+mn-cs"/>
                </a:rPr>
                <a:t>1:1</a:t>
              </a:r>
            </a:p>
          </p:txBody>
        </p:sp>
        <p:sp>
          <p:nvSpPr>
            <p:cNvPr id="59" name="Rectangle: Rounded Corners 23">
              <a:extLst>
                <a:ext uri="{FF2B5EF4-FFF2-40B4-BE49-F238E27FC236}">
                  <a16:creationId xmlns:a16="http://schemas.microsoft.com/office/drawing/2014/main" id="{1C88519C-702F-0BF9-C376-87F15869B3B0}"/>
                </a:ext>
              </a:extLst>
            </p:cNvPr>
            <p:cNvSpPr>
              <a:spLocks/>
            </p:cNvSpPr>
            <p:nvPr/>
          </p:nvSpPr>
          <p:spPr>
            <a:xfrm>
              <a:off x="6672439" y="3066352"/>
              <a:ext cx="2808000" cy="472145"/>
            </a:xfrm>
            <a:prstGeom prst="roundRect">
              <a:avLst>
                <a:gd name="adj" fmla="val 0"/>
              </a:avLst>
            </a:prstGeom>
            <a:solidFill>
              <a:schemeClr val="bg1">
                <a:lumMod val="85000"/>
              </a:schemeClr>
            </a:solidFill>
            <a:ln w="12700">
              <a:noFill/>
            </a:ln>
            <a:effectLst/>
          </p:spPr>
          <p:style>
            <a:lnRef idx="1">
              <a:schemeClr val="accent1"/>
            </a:lnRef>
            <a:fillRef idx="2">
              <a:schemeClr val="accent1"/>
            </a:fillRef>
            <a:effectRef idx="1">
              <a:schemeClr val="accent1"/>
            </a:effectRef>
            <a:fontRef idx="minor">
              <a:schemeClr val="dk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prstClr val="black"/>
                  </a:solidFill>
                  <a:effectLst/>
                  <a:uLnTx/>
                  <a:uFillTx/>
                  <a:latin typeface="Calibri" panose="020F0502020204030204"/>
                  <a:ea typeface="+mn-ea"/>
                  <a:cs typeface="+mn-cs"/>
                  <a:sym typeface="Arial"/>
                </a:rPr>
                <a:t>Treatment of physician’s choice (TPC)</a:t>
              </a:r>
              <a:endParaRPr kumimoji="0" lang="en-GB" sz="1100" b="1" i="0" u="none" strike="noStrike" kern="0" cap="none" spc="0" normalizeH="0" baseline="30000" noProof="0">
                <a:ln>
                  <a:noFill/>
                </a:ln>
                <a:solidFill>
                  <a:prstClr val="black"/>
                </a:solidFill>
                <a:effectLst/>
                <a:uLnTx/>
                <a:uFillTx/>
                <a:latin typeface="Calibri" panose="020F0502020204030204"/>
                <a:ea typeface="+mn-ea"/>
                <a:cs typeface="+mn-cs"/>
                <a:sym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a:ln>
                    <a:noFill/>
                  </a:ln>
                  <a:solidFill>
                    <a:prstClr val="black"/>
                  </a:solidFill>
                  <a:effectLst/>
                  <a:uLnTx/>
                  <a:uFillTx/>
                  <a:latin typeface="Calibri" panose="020F0502020204030204"/>
                  <a:ea typeface="+mn-ea"/>
                  <a:cs typeface="+mn-cs"/>
                  <a:sym typeface="Arial"/>
                </a:rPr>
                <a:t>(capecitabine, vinorelbine, gemcitabine or </a:t>
              </a:r>
              <a:r>
                <a:rPr kumimoji="0" lang="en-GB" sz="800" b="1" i="0" u="none" strike="noStrike" kern="0" cap="none" spc="0" normalizeH="0" baseline="0" noProof="0" err="1">
                  <a:ln>
                    <a:noFill/>
                  </a:ln>
                  <a:solidFill>
                    <a:prstClr val="black"/>
                  </a:solidFill>
                  <a:effectLst/>
                  <a:uLnTx/>
                  <a:uFillTx/>
                  <a:latin typeface="Calibri" panose="020F0502020204030204"/>
                  <a:ea typeface="+mn-ea"/>
                  <a:cs typeface="+mn-cs"/>
                  <a:sym typeface="Arial"/>
                </a:rPr>
                <a:t>eribulin</a:t>
              </a:r>
              <a:r>
                <a:rPr kumimoji="0" lang="en-GB" sz="800" b="1" i="0" u="none" strike="noStrike" kern="0" cap="none" spc="0" normalizeH="0" baseline="0" noProof="0">
                  <a:ln>
                    <a:noFill/>
                  </a:ln>
                  <a:solidFill>
                    <a:prstClr val="black"/>
                  </a:solidFill>
                  <a:effectLst/>
                  <a:uLnTx/>
                  <a:uFillTx/>
                  <a:latin typeface="Calibri" panose="020F0502020204030204"/>
                  <a:ea typeface="+mn-ea"/>
                  <a:cs typeface="+mn-cs"/>
                  <a:sym typeface="Arial"/>
                </a:rPr>
                <a:t>)</a:t>
              </a:r>
              <a:br>
                <a:rPr kumimoji="0" lang="en-GB" sz="800" b="1" i="0" u="none" strike="noStrike" kern="0" cap="none" spc="0" normalizeH="0" baseline="0" noProof="0">
                  <a:ln>
                    <a:noFill/>
                  </a:ln>
                  <a:solidFill>
                    <a:prstClr val="black"/>
                  </a:solidFill>
                  <a:effectLst/>
                  <a:uLnTx/>
                  <a:uFillTx/>
                  <a:latin typeface="Calibri" panose="020F0502020204030204"/>
                  <a:ea typeface="+mn-ea"/>
                  <a:cs typeface="+mn-cs"/>
                  <a:sym typeface="Arial"/>
                </a:rPr>
              </a:br>
              <a:r>
                <a:rPr kumimoji="0" lang="en-GB" sz="800" b="0" i="0" u="none" strike="noStrike" kern="0" cap="none" spc="0" normalizeH="0" baseline="0" noProof="0">
                  <a:ln>
                    <a:noFill/>
                  </a:ln>
                  <a:solidFill>
                    <a:prstClr val="black"/>
                  </a:solidFill>
                  <a:effectLst/>
                  <a:uLnTx/>
                  <a:uFillTx/>
                  <a:latin typeface="Calibri" panose="020F0502020204030204"/>
                  <a:ea typeface="+mn-ea"/>
                  <a:cs typeface="+mn-cs"/>
                  <a:sym typeface="Arial"/>
                </a:rPr>
                <a:t>(n=271)</a:t>
              </a:r>
            </a:p>
          </p:txBody>
        </p:sp>
        <p:sp>
          <p:nvSpPr>
            <p:cNvPr id="60" name="TextBox 59">
              <a:extLst>
                <a:ext uri="{FF2B5EF4-FFF2-40B4-BE49-F238E27FC236}">
                  <a16:creationId xmlns:a16="http://schemas.microsoft.com/office/drawing/2014/main" id="{2053512F-AA81-DE41-A8CD-99AF1E64FD32}"/>
                </a:ext>
              </a:extLst>
            </p:cNvPr>
            <p:cNvSpPr txBox="1"/>
            <p:nvPr/>
          </p:nvSpPr>
          <p:spPr>
            <a:xfrm>
              <a:off x="6683870" y="2050122"/>
              <a:ext cx="2808000" cy="507831"/>
            </a:xfrm>
            <a:prstGeom prst="rect">
              <a:avLst/>
            </a:prstGeom>
            <a:solidFill>
              <a:srgbClr val="4763B5"/>
            </a:solidFill>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Calibri" panose="020F0502020204030204"/>
                  <a:ea typeface="+mn-ea"/>
                  <a:cs typeface="+mn-cs"/>
                </a:rPr>
                <a:t>Sacituzumab </a:t>
              </a:r>
              <a:r>
                <a:rPr kumimoji="0" lang="en-GB" sz="1100" b="1" i="0" u="none" strike="noStrike" kern="0" cap="none" spc="0" normalizeH="0" baseline="0" noProof="0" err="1">
                  <a:ln>
                    <a:noFill/>
                  </a:ln>
                  <a:solidFill>
                    <a:srgbClr val="FFFFFF"/>
                  </a:solidFill>
                  <a:effectLst/>
                  <a:uLnTx/>
                  <a:uFillTx/>
                  <a:latin typeface="Calibri" panose="020F0502020204030204"/>
                  <a:ea typeface="+mn-ea"/>
                  <a:cs typeface="+mn-cs"/>
                </a:rPr>
                <a:t>govitecan</a:t>
              </a:r>
              <a:r>
                <a:rPr kumimoji="0" lang="en-GB" sz="1100" b="1" i="0" u="none" strike="noStrike" kern="0" cap="none" spc="0" normalizeH="0" baseline="0" noProof="0">
                  <a:ln>
                    <a:noFill/>
                  </a:ln>
                  <a:solidFill>
                    <a:srgbClr val="FFFFFF"/>
                  </a:solidFill>
                  <a:effectLst/>
                  <a:uLnTx/>
                  <a:uFillTx/>
                  <a:latin typeface="Calibri" panose="020F0502020204030204"/>
                  <a:ea typeface="+mn-ea"/>
                  <a:cs typeface="+mn-cs"/>
                </a:rPr>
                <a:t> (SG) 10 mg/kg IV</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a:ln>
                    <a:noFill/>
                  </a:ln>
                  <a:solidFill>
                    <a:srgbClr val="FFFFFF"/>
                  </a:solidFill>
                  <a:effectLst/>
                  <a:uLnTx/>
                  <a:uFillTx/>
                  <a:latin typeface="Calibri" panose="020F0502020204030204"/>
                  <a:ea typeface="+mn-ea"/>
                  <a:cs typeface="+mn-cs"/>
                </a:rPr>
                <a:t>Days 1 and 8, every 21-day cycle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Calibri" panose="020F0502020204030204"/>
                  <a:ea typeface="+mn-ea"/>
                  <a:cs typeface="+mn-cs"/>
                </a:rPr>
                <a:t>(n=272)</a:t>
              </a:r>
            </a:p>
          </p:txBody>
        </p:sp>
      </p:grpSp>
      <p:sp>
        <p:nvSpPr>
          <p:cNvPr id="61" name="Rectangle 60">
            <a:extLst>
              <a:ext uri="{FF2B5EF4-FFF2-40B4-BE49-F238E27FC236}">
                <a16:creationId xmlns:a16="http://schemas.microsoft.com/office/drawing/2014/main" id="{4EB62686-4D32-A90B-2DF3-8C1B838B1DAA}"/>
              </a:ext>
            </a:extLst>
          </p:cNvPr>
          <p:cNvSpPr/>
          <p:nvPr/>
        </p:nvSpPr>
        <p:spPr>
          <a:xfrm>
            <a:off x="2098909" y="4580798"/>
            <a:ext cx="2696209"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Calibri" panose="020F0502020204030204"/>
                <a:ea typeface="+mn-ea"/>
                <a:cs typeface="+mn-cs"/>
                <a:sym typeface="Arial"/>
              </a:rPr>
              <a:t>Visceral metastases (yes vs. no)</a:t>
            </a:r>
          </a:p>
        </p:txBody>
      </p:sp>
      <p:sp>
        <p:nvSpPr>
          <p:cNvPr id="62" name="Rectangle 61">
            <a:extLst>
              <a:ext uri="{FF2B5EF4-FFF2-40B4-BE49-F238E27FC236}">
                <a16:creationId xmlns:a16="http://schemas.microsoft.com/office/drawing/2014/main" id="{D481506B-5941-ED42-44D8-CD9ACE46BAF7}"/>
              </a:ext>
            </a:extLst>
          </p:cNvPr>
          <p:cNvSpPr/>
          <p:nvPr/>
        </p:nvSpPr>
        <p:spPr>
          <a:xfrm>
            <a:off x="8319218" y="4488555"/>
            <a:ext cx="2700841" cy="43088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Calibri" panose="020F0502020204030204"/>
                <a:ea typeface="+mn-ea"/>
                <a:cs typeface="+mn-cs"/>
                <a:sym typeface="Arial"/>
              </a:rPr>
              <a:t>Prior lines of chemotherapy for metastatic disease (2 vs. 3/4)</a:t>
            </a:r>
          </a:p>
        </p:txBody>
      </p:sp>
      <p:sp>
        <p:nvSpPr>
          <p:cNvPr id="63" name="Rectangle 62">
            <a:extLst>
              <a:ext uri="{FF2B5EF4-FFF2-40B4-BE49-F238E27FC236}">
                <a16:creationId xmlns:a16="http://schemas.microsoft.com/office/drawing/2014/main" id="{6CD3FD58-5A49-29C2-EB88-5942352B6FAF}"/>
              </a:ext>
            </a:extLst>
          </p:cNvPr>
          <p:cNvSpPr/>
          <p:nvPr/>
        </p:nvSpPr>
        <p:spPr>
          <a:xfrm>
            <a:off x="5190626" y="4488555"/>
            <a:ext cx="2375941" cy="43088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Calibri" panose="020F0502020204030204"/>
                <a:ea typeface="+mn-ea"/>
                <a:cs typeface="+mn-cs"/>
                <a:sym typeface="Arial"/>
              </a:rPr>
              <a:t>Endocrine therapy in metastatic setting ≥6 months (yes vs. no)</a:t>
            </a:r>
          </a:p>
        </p:txBody>
      </p:sp>
      <p:sp>
        <p:nvSpPr>
          <p:cNvPr id="86" name="TextBox 85">
            <a:extLst>
              <a:ext uri="{FF2B5EF4-FFF2-40B4-BE49-F238E27FC236}">
                <a16:creationId xmlns:a16="http://schemas.microsoft.com/office/drawing/2014/main" id="{332CA6E4-21B6-04E7-61D7-D8826FBA4639}"/>
              </a:ext>
            </a:extLst>
          </p:cNvPr>
          <p:cNvSpPr txBox="1"/>
          <p:nvPr/>
        </p:nvSpPr>
        <p:spPr>
          <a:xfrm>
            <a:off x="6560062" y="3577999"/>
            <a:ext cx="2808000" cy="43088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solidFill>
                <a:effectLst/>
                <a:uLnTx/>
                <a:uFillTx/>
                <a:latin typeface="Calibri" panose="020F0502020204030204"/>
                <a:ea typeface="+mn-ea"/>
                <a:cs typeface="Arial"/>
                <a:sym typeface="Arial"/>
              </a:rPr>
              <a:t>Treatment was continued until progression or unacceptable toxicity</a:t>
            </a:r>
          </a:p>
        </p:txBody>
      </p:sp>
      <p:sp>
        <p:nvSpPr>
          <p:cNvPr id="103" name="TextBox 102">
            <a:extLst>
              <a:ext uri="{FF2B5EF4-FFF2-40B4-BE49-F238E27FC236}">
                <a16:creationId xmlns:a16="http://schemas.microsoft.com/office/drawing/2014/main" id="{17D9152A-F5A1-D140-84C6-BB59B7D808D6}"/>
              </a:ext>
            </a:extLst>
          </p:cNvPr>
          <p:cNvSpPr txBox="1"/>
          <p:nvPr/>
        </p:nvSpPr>
        <p:spPr>
          <a:xfrm>
            <a:off x="5633023" y="3160850"/>
            <a:ext cx="616019"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prstClr val="black"/>
                </a:solidFill>
                <a:effectLst/>
                <a:uLnTx/>
                <a:uFillTx/>
                <a:latin typeface="Calibri" panose="020F0502020204030204"/>
                <a:ea typeface="+mn-ea"/>
                <a:cs typeface="Arial"/>
                <a:sym typeface="Arial"/>
              </a:rPr>
              <a:t>N=543</a:t>
            </a:r>
          </a:p>
        </p:txBody>
      </p:sp>
      <p:sp>
        <p:nvSpPr>
          <p:cNvPr id="104" name="Oval 103">
            <a:extLst>
              <a:ext uri="{FF2B5EF4-FFF2-40B4-BE49-F238E27FC236}">
                <a16:creationId xmlns:a16="http://schemas.microsoft.com/office/drawing/2014/main" id="{A9D0F958-3D96-D2DB-A006-94E59E69E3A1}"/>
              </a:ext>
            </a:extLst>
          </p:cNvPr>
          <p:cNvSpPr/>
          <p:nvPr/>
        </p:nvSpPr>
        <p:spPr>
          <a:xfrm>
            <a:off x="906779" y="2157351"/>
            <a:ext cx="563134" cy="563134"/>
          </a:xfrm>
          <a:prstGeom prst="ellipse">
            <a:avLst/>
          </a:prstGeom>
          <a:solidFill>
            <a:schemeClr val="bg1"/>
          </a:solidFill>
          <a:ln w="9525">
            <a:noFill/>
          </a:ln>
          <a:effectLst>
            <a:outerShdw blurRad="50800" dist="12700" dir="2700000" sx="99000" sy="99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5" name="Oval 104">
            <a:extLst>
              <a:ext uri="{FF2B5EF4-FFF2-40B4-BE49-F238E27FC236}">
                <a16:creationId xmlns:a16="http://schemas.microsoft.com/office/drawing/2014/main" id="{EC137ABC-7CAC-E01C-0A22-FC4755A0EDC5}"/>
              </a:ext>
            </a:extLst>
          </p:cNvPr>
          <p:cNvSpPr/>
          <p:nvPr/>
        </p:nvSpPr>
        <p:spPr>
          <a:xfrm>
            <a:off x="906789" y="2808568"/>
            <a:ext cx="563134" cy="563134"/>
          </a:xfrm>
          <a:prstGeom prst="ellipse">
            <a:avLst/>
          </a:prstGeom>
          <a:solidFill>
            <a:schemeClr val="bg1"/>
          </a:solidFill>
          <a:ln w="9525">
            <a:noFill/>
          </a:ln>
          <a:effectLst>
            <a:outerShdw blurRad="50800" dist="12700" dir="2700000" sx="99000" sy="99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6" name="Oval 105">
            <a:extLst>
              <a:ext uri="{FF2B5EF4-FFF2-40B4-BE49-F238E27FC236}">
                <a16:creationId xmlns:a16="http://schemas.microsoft.com/office/drawing/2014/main" id="{D15E0A0D-FAD0-D320-D049-3E18ABE7191A}"/>
              </a:ext>
            </a:extLst>
          </p:cNvPr>
          <p:cNvSpPr/>
          <p:nvPr/>
        </p:nvSpPr>
        <p:spPr>
          <a:xfrm>
            <a:off x="906789" y="3521149"/>
            <a:ext cx="563134" cy="563134"/>
          </a:xfrm>
          <a:prstGeom prst="ellipse">
            <a:avLst/>
          </a:prstGeom>
          <a:solidFill>
            <a:schemeClr val="bg1"/>
          </a:solidFill>
          <a:ln w="9525">
            <a:noFill/>
          </a:ln>
          <a:effectLst>
            <a:outerShdw blurRad="50800" dist="12700" dir="2700000" sx="99000" sy="99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7" name="Rectangle 106">
            <a:extLst>
              <a:ext uri="{FF2B5EF4-FFF2-40B4-BE49-F238E27FC236}">
                <a16:creationId xmlns:a16="http://schemas.microsoft.com/office/drawing/2014/main" id="{1BA271F4-2379-B6EA-DA57-F639B60C99BB}"/>
              </a:ext>
            </a:extLst>
          </p:cNvPr>
          <p:cNvSpPr/>
          <p:nvPr/>
        </p:nvSpPr>
        <p:spPr>
          <a:xfrm>
            <a:off x="1489159" y="2957693"/>
            <a:ext cx="3520472" cy="253357"/>
          </a:xfrm>
          <a:prstGeom prst="rect">
            <a:avLst/>
          </a:prstGeom>
          <a:noFill/>
          <a:ln w="12700" cap="flat" cmpd="sng" algn="ctr">
            <a:noFill/>
            <a:prstDash val="solid"/>
            <a:round/>
            <a:headEnd type="none" w="med" len="med"/>
            <a:tailEnd type="none" w="med" len="med"/>
          </a:ln>
          <a:effectLst/>
        </p:spPr>
        <p:txBody>
          <a:bodyPr lIns="0" tIns="0" rIns="0" bIns="0" rtlCol="0" anchor="t"/>
          <a:lstStyle/>
          <a:p>
            <a:pPr marL="115884" marR="0" lvl="1" indent="0" algn="l"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prstClr val="black"/>
                </a:solidFill>
                <a:effectLst/>
                <a:uLnTx/>
                <a:uFillTx/>
                <a:latin typeface="Calibri" panose="020F0502020204030204"/>
                <a:ea typeface="+mn-ea"/>
                <a:cs typeface="Arial"/>
                <a:sym typeface="Arial"/>
              </a:rPr>
              <a:t>Two to four lines </a:t>
            </a:r>
            <a:r>
              <a:rPr kumimoji="0" lang="en-GB" sz="1100" b="0" i="0" u="none" strike="noStrike" kern="0" cap="none" spc="0" normalizeH="0" baseline="0" noProof="0">
                <a:ln>
                  <a:noFill/>
                </a:ln>
                <a:solidFill>
                  <a:prstClr val="black"/>
                </a:solidFill>
                <a:effectLst/>
                <a:uLnTx/>
                <a:uFillTx/>
                <a:latin typeface="Calibri" panose="020F0502020204030204"/>
                <a:ea typeface="+mn-ea"/>
                <a:cs typeface="Arial"/>
                <a:sym typeface="Arial"/>
              </a:rPr>
              <a:t>of </a:t>
            </a:r>
            <a:r>
              <a:rPr kumimoji="0" lang="en-GB" sz="1100" b="1" i="0" u="none" strike="noStrike" kern="0" cap="none" spc="0" normalizeH="0" baseline="0" noProof="0">
                <a:ln>
                  <a:noFill/>
                </a:ln>
                <a:solidFill>
                  <a:prstClr val="black"/>
                </a:solidFill>
                <a:effectLst/>
                <a:uLnTx/>
                <a:uFillTx/>
                <a:latin typeface="Calibri" panose="020F0502020204030204"/>
                <a:ea typeface="+mn-ea"/>
                <a:cs typeface="Arial"/>
                <a:sym typeface="Arial"/>
              </a:rPr>
              <a:t>chemotherapy</a:t>
            </a:r>
            <a:r>
              <a:rPr kumimoji="0" lang="en-GB" sz="1100" b="0" i="0" u="none" strike="noStrike" kern="0" cap="none" spc="0" normalizeH="0" baseline="0" noProof="0">
                <a:ln>
                  <a:noFill/>
                </a:ln>
                <a:solidFill>
                  <a:prstClr val="black"/>
                </a:solidFill>
                <a:effectLst/>
                <a:uLnTx/>
                <a:uFillTx/>
                <a:latin typeface="Calibri" panose="020F0502020204030204"/>
                <a:ea typeface="+mn-ea"/>
                <a:cs typeface="Arial"/>
                <a:sym typeface="Arial"/>
              </a:rPr>
              <a:t> for </a:t>
            </a:r>
            <a:br>
              <a:rPr kumimoji="0" lang="en-GB" sz="1100" b="0" i="0" u="none" strike="noStrike" kern="0" cap="none" spc="0" normalizeH="0" baseline="0" noProof="0">
                <a:ln>
                  <a:noFill/>
                </a:ln>
                <a:solidFill>
                  <a:prstClr val="black"/>
                </a:solidFill>
                <a:effectLst/>
                <a:uLnTx/>
                <a:uFillTx/>
                <a:latin typeface="Calibri" panose="020F0502020204030204"/>
                <a:ea typeface="+mn-ea"/>
                <a:cs typeface="Arial"/>
                <a:sym typeface="Arial"/>
              </a:rPr>
            </a:br>
            <a:r>
              <a:rPr kumimoji="0" lang="en-GB" sz="1100" b="0" i="0" u="none" strike="noStrike" kern="0" cap="none" spc="0" normalizeH="0" baseline="0" noProof="0">
                <a:ln>
                  <a:noFill/>
                </a:ln>
                <a:solidFill>
                  <a:prstClr val="black"/>
                </a:solidFill>
                <a:effectLst/>
                <a:uLnTx/>
                <a:uFillTx/>
                <a:latin typeface="Calibri" panose="020F0502020204030204"/>
                <a:ea typeface="+mn-ea"/>
                <a:cs typeface="Arial"/>
                <a:sym typeface="Arial"/>
              </a:rPr>
              <a:t>metastatic disease</a:t>
            </a:r>
          </a:p>
        </p:txBody>
      </p:sp>
      <p:sp>
        <p:nvSpPr>
          <p:cNvPr id="108" name="Rectangle 107">
            <a:extLst>
              <a:ext uri="{FF2B5EF4-FFF2-40B4-BE49-F238E27FC236}">
                <a16:creationId xmlns:a16="http://schemas.microsoft.com/office/drawing/2014/main" id="{DE5E5151-95E5-7BBD-773A-47D3749F1890}"/>
              </a:ext>
            </a:extLst>
          </p:cNvPr>
          <p:cNvSpPr/>
          <p:nvPr/>
        </p:nvSpPr>
        <p:spPr>
          <a:xfrm>
            <a:off x="1481734" y="3703467"/>
            <a:ext cx="2817741" cy="185854"/>
          </a:xfrm>
          <a:prstGeom prst="rect">
            <a:avLst/>
          </a:prstGeom>
          <a:noFill/>
          <a:ln w="12700" cap="flat" cmpd="sng" algn="ctr">
            <a:noFill/>
            <a:prstDash val="solid"/>
            <a:round/>
            <a:headEnd type="none" w="med" len="med"/>
            <a:tailEnd type="none" w="med" len="med"/>
          </a:ln>
          <a:effectLst/>
        </p:spPr>
        <p:txBody>
          <a:bodyPr lIns="0" tIns="0" rIns="0" bIns="0" rtlCol="0" anchor="t"/>
          <a:lstStyle/>
          <a:p>
            <a:pPr marL="115884" marR="0" lvl="1" indent="0" algn="l" defTabSz="914377" rtl="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prstClr val="black"/>
                </a:solidFill>
                <a:effectLst/>
                <a:uLnTx/>
                <a:uFillTx/>
                <a:latin typeface="Calibri" panose="020F0502020204030204"/>
                <a:ea typeface="+mn-ea"/>
                <a:cs typeface="Arial"/>
                <a:sym typeface="Arial"/>
              </a:rPr>
              <a:t>Measurable disease by RECIST 1.1</a:t>
            </a:r>
          </a:p>
        </p:txBody>
      </p:sp>
      <p:sp>
        <p:nvSpPr>
          <p:cNvPr id="109" name="Rectangle 108">
            <a:extLst>
              <a:ext uri="{FF2B5EF4-FFF2-40B4-BE49-F238E27FC236}">
                <a16:creationId xmlns:a16="http://schemas.microsoft.com/office/drawing/2014/main" id="{5954FDA4-F8C1-FF9E-3E5A-FEC24B619D6A}"/>
              </a:ext>
            </a:extLst>
          </p:cNvPr>
          <p:cNvSpPr/>
          <p:nvPr/>
        </p:nvSpPr>
        <p:spPr>
          <a:xfrm>
            <a:off x="1488860" y="2253248"/>
            <a:ext cx="3567133" cy="370328"/>
          </a:xfrm>
          <a:prstGeom prst="rect">
            <a:avLst/>
          </a:prstGeom>
          <a:noFill/>
          <a:ln w="12700" cap="flat" cmpd="sng" algn="ctr">
            <a:noFill/>
            <a:prstDash val="solid"/>
            <a:round/>
            <a:headEnd type="none" w="med" len="med"/>
            <a:tailEnd type="none" w="med" len="med"/>
          </a:ln>
          <a:effectLst/>
        </p:spPr>
        <p:txBody>
          <a:bodyPr lIns="0" tIns="0" rIns="0" bIns="0" rtlCol="0" anchor="ctr"/>
          <a:lstStyle/>
          <a:p>
            <a:pPr marL="115884" marR="0" lvl="1" indent="0" algn="l"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prstClr val="black"/>
                </a:solidFill>
                <a:effectLst/>
                <a:uLnTx/>
                <a:uFillTx/>
                <a:latin typeface="Calibri" panose="020F0502020204030204"/>
                <a:ea typeface="+mn-ea"/>
                <a:cs typeface="Arial"/>
                <a:sym typeface="Arial"/>
              </a:rPr>
              <a:t>≥1 endocrine therapy </a:t>
            </a:r>
            <a:r>
              <a:rPr kumimoji="0" lang="en-GB" sz="1100" b="0" i="0" u="none" strike="noStrike" kern="0" cap="none" spc="0" normalizeH="0" baseline="0" noProof="0">
                <a:ln>
                  <a:noFill/>
                </a:ln>
                <a:solidFill>
                  <a:prstClr val="black"/>
                </a:solidFill>
                <a:effectLst/>
                <a:uLnTx/>
                <a:uFillTx/>
                <a:latin typeface="Calibri" panose="020F0502020204030204"/>
                <a:ea typeface="+mn-ea"/>
                <a:cs typeface="Arial"/>
                <a:sym typeface="Arial"/>
              </a:rPr>
              <a:t>and</a:t>
            </a:r>
            <a:r>
              <a:rPr kumimoji="0" lang="en-GB" sz="1100" b="1" i="0" u="none" strike="noStrike" kern="0" cap="none" spc="0" normalizeH="0" baseline="0" noProof="0">
                <a:ln>
                  <a:noFill/>
                </a:ln>
                <a:solidFill>
                  <a:prstClr val="black"/>
                </a:solidFill>
                <a:effectLst/>
                <a:uLnTx/>
                <a:uFillTx/>
                <a:latin typeface="Calibri" panose="020F0502020204030204"/>
                <a:ea typeface="+mn-ea"/>
                <a:cs typeface="Arial"/>
                <a:sym typeface="Arial"/>
              </a:rPr>
              <a:t> CDK4/6 inhibitor</a:t>
            </a:r>
            <a:r>
              <a:rPr kumimoji="0" lang="en-GB" sz="1100" b="0" i="0" u="none" strike="noStrike" kern="0" cap="none" spc="0" normalizeH="0" baseline="0" noProof="0">
                <a:ln>
                  <a:noFill/>
                </a:ln>
                <a:solidFill>
                  <a:prstClr val="black"/>
                </a:solidFill>
                <a:effectLst/>
                <a:uLnTx/>
                <a:uFillTx/>
                <a:latin typeface="Calibri" panose="020F0502020204030204"/>
                <a:ea typeface="+mn-ea"/>
                <a:cs typeface="Arial"/>
                <a:sym typeface="Arial"/>
              </a:rPr>
              <a:t>, and </a:t>
            </a:r>
            <a:r>
              <a:rPr kumimoji="0" lang="en-GB" sz="1100" b="1" i="0" u="none" strike="noStrike" kern="0" cap="none" spc="0" normalizeH="0" baseline="0" noProof="0" err="1">
                <a:ln>
                  <a:noFill/>
                </a:ln>
                <a:solidFill>
                  <a:prstClr val="black"/>
                </a:solidFill>
                <a:effectLst/>
                <a:uLnTx/>
                <a:uFillTx/>
                <a:latin typeface="Calibri" panose="020F0502020204030204"/>
                <a:ea typeface="+mn-ea"/>
                <a:cs typeface="Arial"/>
                <a:sym typeface="Arial"/>
              </a:rPr>
              <a:t>taxanes</a:t>
            </a:r>
            <a:r>
              <a:rPr kumimoji="0" lang="en-GB" sz="1100" b="0" i="0" u="none" strike="noStrike" kern="0" cap="none" spc="0" normalizeH="0" baseline="0" noProof="0">
                <a:ln>
                  <a:noFill/>
                </a:ln>
                <a:solidFill>
                  <a:prstClr val="black"/>
                </a:solidFill>
                <a:effectLst/>
                <a:uLnTx/>
                <a:uFillTx/>
                <a:latin typeface="Calibri" panose="020F0502020204030204"/>
                <a:ea typeface="+mn-ea"/>
                <a:cs typeface="Arial"/>
                <a:sym typeface="Arial"/>
              </a:rPr>
              <a:t> in any setting</a:t>
            </a:r>
          </a:p>
        </p:txBody>
      </p:sp>
      <p:pic>
        <p:nvPicPr>
          <p:cNvPr id="110" name="Picture 109" descr="A close up of a dropper&#10;&#10;Description automatically generated">
            <a:extLst>
              <a:ext uri="{FF2B5EF4-FFF2-40B4-BE49-F238E27FC236}">
                <a16:creationId xmlns:a16="http://schemas.microsoft.com/office/drawing/2014/main" id="{19BB00A1-1911-2623-59DA-8704218883A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85783" y="2817334"/>
            <a:ext cx="605126" cy="605126"/>
          </a:xfrm>
          <a:prstGeom prst="rect">
            <a:avLst/>
          </a:prstGeom>
        </p:spPr>
      </p:pic>
      <p:sp>
        <p:nvSpPr>
          <p:cNvPr id="112" name="Oval 111">
            <a:extLst>
              <a:ext uri="{FF2B5EF4-FFF2-40B4-BE49-F238E27FC236}">
                <a16:creationId xmlns:a16="http://schemas.microsoft.com/office/drawing/2014/main" id="{CB2B2018-0910-849C-14CD-57BE08AA9A4B}"/>
              </a:ext>
            </a:extLst>
          </p:cNvPr>
          <p:cNvSpPr/>
          <p:nvPr/>
        </p:nvSpPr>
        <p:spPr>
          <a:xfrm>
            <a:off x="1481040" y="4422431"/>
            <a:ext cx="563134" cy="563134"/>
          </a:xfrm>
          <a:prstGeom prst="ellipse">
            <a:avLst/>
          </a:prstGeom>
          <a:solidFill>
            <a:schemeClr val="bg1"/>
          </a:solidFill>
          <a:ln w="9525">
            <a:noFill/>
          </a:ln>
          <a:effectLst>
            <a:outerShdw blurRad="50800" dist="12700" dir="2700000" sx="99000" sy="99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0" name="Oval 119">
            <a:extLst>
              <a:ext uri="{FF2B5EF4-FFF2-40B4-BE49-F238E27FC236}">
                <a16:creationId xmlns:a16="http://schemas.microsoft.com/office/drawing/2014/main" id="{B995AD00-D459-BD72-C0C9-99AAB3B2165A}"/>
              </a:ext>
            </a:extLst>
          </p:cNvPr>
          <p:cNvSpPr/>
          <p:nvPr/>
        </p:nvSpPr>
        <p:spPr>
          <a:xfrm>
            <a:off x="7714093" y="4393196"/>
            <a:ext cx="563134" cy="563134"/>
          </a:xfrm>
          <a:prstGeom prst="ellipse">
            <a:avLst/>
          </a:prstGeom>
          <a:solidFill>
            <a:schemeClr val="bg1"/>
          </a:solidFill>
          <a:ln w="9525">
            <a:noFill/>
          </a:ln>
          <a:effectLst>
            <a:outerShdw blurRad="50800" dist="12700" dir="2700000" sx="99000" sy="99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D7D48D66-834F-12F2-27D0-642A48F4DAB4}"/>
              </a:ext>
            </a:extLst>
          </p:cNvPr>
          <p:cNvSpPr txBox="1"/>
          <p:nvPr/>
        </p:nvSpPr>
        <p:spPr>
          <a:xfrm>
            <a:off x="9628961" y="1704202"/>
            <a:ext cx="1764000" cy="2215991"/>
          </a:xfrm>
          <a:prstGeom prst="rect">
            <a:avLst/>
          </a:prstGeom>
          <a:solidFill>
            <a:schemeClr val="accent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800" b="0" i="0" u="none" strike="noStrike" kern="1200" cap="none" spc="0" normalizeH="0" baseline="0" noProof="0">
              <a:ln>
                <a:noFill/>
              </a:ln>
              <a:solidFill>
                <a:srgbClr val="54565B"/>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FBF25D57-4E36-8C81-EF8A-EED64F3A2168}"/>
              </a:ext>
            </a:extLst>
          </p:cNvPr>
          <p:cNvSpPr/>
          <p:nvPr/>
        </p:nvSpPr>
        <p:spPr>
          <a:xfrm>
            <a:off x="9590467" y="1695809"/>
            <a:ext cx="1835077" cy="2176898"/>
          </a:xfrm>
          <a:prstGeom prst="rect">
            <a:avLst/>
          </a:prstGeom>
          <a:noFill/>
          <a:ln>
            <a:noFill/>
          </a:ln>
          <a:effectLst/>
        </p:spPr>
        <p:txBody>
          <a:bodyPr wrap="square" lIns="182880" anchor="ctr">
            <a:noAutofit/>
          </a:bodyPr>
          <a:lstStyle/>
          <a:p>
            <a:pPr marL="0" marR="0" lvl="0" indent="0" algn="l" defTabSz="914377" rtl="0" eaLnBrk="1" fontAlgn="auto" latinLnBrk="0" hangingPunct="1">
              <a:lnSpc>
                <a:spcPct val="100000"/>
              </a:lnSpc>
              <a:spcBef>
                <a:spcPts val="0"/>
              </a:spcBef>
              <a:spcAft>
                <a:spcPts val="500"/>
              </a:spcAft>
              <a:buClrTx/>
              <a:buSzTx/>
              <a:buFontTx/>
              <a:buNone/>
              <a:tabLst/>
              <a:defRPr/>
            </a:pPr>
            <a:r>
              <a:rPr kumimoji="0" lang="en-GB" altLang="en-US" sz="1100" b="1"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t>Endpoints</a:t>
            </a:r>
          </a:p>
          <a:p>
            <a:pPr marL="0" marR="0" lvl="0" indent="0" algn="l" defTabSz="914377" rtl="0" eaLnBrk="1" fontAlgn="auto" latinLnBrk="0" hangingPunct="1">
              <a:lnSpc>
                <a:spcPct val="100000"/>
              </a:lnSpc>
              <a:spcBef>
                <a:spcPct val="10000"/>
              </a:spcBef>
              <a:spcAft>
                <a:spcPct val="10000"/>
              </a:spcAft>
              <a:buClrTx/>
              <a:buSzTx/>
              <a:buFontTx/>
              <a:buNone/>
              <a:tabLst/>
              <a:defRPr/>
            </a:pPr>
            <a:r>
              <a:rPr kumimoji="0" lang="en-GB" altLang="en-US" sz="1100" b="1"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t>Primary </a:t>
            </a:r>
          </a:p>
          <a:p>
            <a:pPr marL="171446" marR="0" lvl="0" indent="-171446" algn="l" defTabSz="914377" rtl="0" eaLnBrk="1" fontAlgn="auto" latinLnBrk="0" hangingPunct="1">
              <a:lnSpc>
                <a:spcPct val="100000"/>
              </a:lnSpc>
              <a:spcBef>
                <a:spcPct val="10000"/>
              </a:spcBef>
              <a:spcAft>
                <a:spcPts val="1344"/>
              </a:spcAft>
              <a:buClrTx/>
              <a:buSzTx/>
              <a:buFont typeface="Arial" panose="020B0604020202020204" pitchFamily="34" charset="0"/>
              <a:buChar char="•"/>
              <a:tabLst/>
              <a:defRPr/>
            </a:pPr>
            <a:r>
              <a:rPr kumimoji="0" lang="en-GB" altLang="en-US" sz="1100" b="0"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t>PFS by BICR</a:t>
            </a:r>
          </a:p>
          <a:p>
            <a:pPr marL="0" marR="0" lvl="0" indent="0" algn="l" defTabSz="914377" rtl="0" eaLnBrk="1" fontAlgn="auto" latinLnBrk="0" hangingPunct="1">
              <a:lnSpc>
                <a:spcPct val="100000"/>
              </a:lnSpc>
              <a:spcBef>
                <a:spcPts val="0"/>
              </a:spcBef>
              <a:spcAft>
                <a:spcPct val="10000"/>
              </a:spcAft>
              <a:buClrTx/>
              <a:buSzTx/>
              <a:buFontTx/>
              <a:buNone/>
              <a:tabLst/>
              <a:defRPr/>
            </a:pPr>
            <a:r>
              <a:rPr kumimoji="0" lang="en-GB" altLang="en-US" sz="1100" b="1"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t>Secondary </a:t>
            </a:r>
            <a:endParaRPr kumimoji="0" lang="en-GB" altLang="en-US" sz="1100" b="0" i="0" u="none" strike="noStrike" kern="0" cap="none" spc="0" normalizeH="0" baseline="0" noProof="0">
              <a:ln>
                <a:noFill/>
              </a:ln>
              <a:solidFill>
                <a:srgbClr val="FFFFFF"/>
              </a:solidFill>
              <a:effectLst/>
              <a:uLnTx/>
              <a:uFillTx/>
              <a:latin typeface="Calibri" panose="020F0502020204030204"/>
              <a:ea typeface="HGP創英角ｺﾞｼｯｸUB"/>
              <a:cs typeface="Arial" panose="020B0604020202020204" pitchFamily="34" charset="0"/>
              <a:sym typeface="Arial"/>
            </a:endParaRPr>
          </a:p>
          <a:p>
            <a:pPr marL="171446" marR="0" lvl="0" indent="-171446" algn="l" defTabSz="914377"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altLang="en-US" sz="1100" b="0"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t>OS</a:t>
            </a:r>
          </a:p>
          <a:p>
            <a:pPr marL="171446" marR="0" lvl="0" indent="-171446" algn="l" defTabSz="914377"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altLang="en-US" sz="1100" b="0"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t>ORR, DOR, CBR </a:t>
            </a:r>
            <a:br>
              <a:rPr kumimoji="0" lang="en-GB" altLang="en-US" sz="1100" b="0"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br>
            <a:r>
              <a:rPr kumimoji="0" lang="en-GB" altLang="en-US" sz="1100" b="0"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t>by LIR and BICR</a:t>
            </a:r>
          </a:p>
          <a:p>
            <a:pPr marL="171446" marR="0" lvl="0" indent="-171446" algn="l" defTabSz="914377"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altLang="en-US" sz="1100" b="0"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t>PRO</a:t>
            </a:r>
          </a:p>
          <a:p>
            <a:pPr marL="171446" marR="0" lvl="0" indent="-171446" algn="l" defTabSz="914377"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altLang="en-US" sz="1100" b="0" i="0" u="none" strike="noStrike" kern="0" cap="none" spc="0" normalizeH="0" baseline="0" noProof="0">
                <a:ln>
                  <a:noFill/>
                </a:ln>
                <a:solidFill>
                  <a:srgbClr val="FFFFFF"/>
                </a:solidFill>
                <a:effectLst/>
                <a:uLnTx/>
                <a:uFillTx/>
                <a:latin typeface="Calibri" panose="020F0502020204030204"/>
                <a:ea typeface="MS PGothic" pitchFamily="50" charset="-128"/>
                <a:cs typeface="Arial" panose="020B0604020202020204" pitchFamily="34" charset="0"/>
                <a:sym typeface="Arial"/>
              </a:rPr>
              <a:t>Safety</a:t>
            </a:r>
            <a:endParaRPr kumimoji="0" lang="en-GB" altLang="en-US" sz="11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endParaRPr>
          </a:p>
        </p:txBody>
      </p:sp>
      <p:sp>
        <p:nvSpPr>
          <p:cNvPr id="124" name="Rectangle 123">
            <a:extLst>
              <a:ext uri="{FF2B5EF4-FFF2-40B4-BE49-F238E27FC236}">
                <a16:creationId xmlns:a16="http://schemas.microsoft.com/office/drawing/2014/main" id="{9667F00B-8F45-8C4E-6D96-A80C0741750D}"/>
              </a:ext>
            </a:extLst>
          </p:cNvPr>
          <p:cNvSpPr/>
          <p:nvPr/>
        </p:nvSpPr>
        <p:spPr>
          <a:xfrm>
            <a:off x="885260" y="1520581"/>
            <a:ext cx="4305366" cy="538265"/>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115885" marR="0" lvl="0" indent="0" algn="ctr" defTabSz="914377" rtl="0" eaLnBrk="1" fontAlgn="auto" latinLnBrk="0" hangingPunct="1">
              <a:lnSpc>
                <a:spcPct val="100000"/>
              </a:lnSpc>
              <a:spcBef>
                <a:spcPts val="600"/>
              </a:spcBef>
              <a:spcAft>
                <a:spcPts val="0"/>
              </a:spcAft>
              <a:buClrTx/>
              <a:buSzTx/>
              <a:buFontTx/>
              <a:buNone/>
              <a:tabLst/>
              <a:defRPr/>
            </a:pPr>
            <a:r>
              <a:rPr kumimoji="0" lang="en-GB" sz="1400" b="1" i="0" u="none" strike="noStrike" kern="0" cap="none" spc="0" normalizeH="0" baseline="0" noProof="0">
                <a:ln>
                  <a:noFill/>
                </a:ln>
                <a:solidFill>
                  <a:srgbClr val="4763B5"/>
                </a:solidFill>
                <a:effectLst/>
                <a:uLnTx/>
                <a:uFillTx/>
                <a:latin typeface="Calibri" panose="020F0502020204030204"/>
                <a:ea typeface="+mn-ea"/>
                <a:cs typeface="Arial"/>
                <a:sym typeface="Arial"/>
              </a:rPr>
              <a:t>Metastatic or locally recurrent inoperable HR+/HER2− breast cancer that progressed after:*</a:t>
            </a:r>
            <a:endParaRPr kumimoji="0" lang="en-GB" sz="1400" b="1" i="0" u="none" strike="sngStrike" kern="0" cap="none" spc="0" normalizeH="0" baseline="0" noProof="0">
              <a:ln>
                <a:noFill/>
              </a:ln>
              <a:solidFill>
                <a:srgbClr val="4763B5"/>
              </a:solidFill>
              <a:effectLst/>
              <a:uLnTx/>
              <a:uFillTx/>
              <a:latin typeface="Calibri" panose="020F0502020204030204"/>
              <a:ea typeface="+mn-ea"/>
              <a:cs typeface="Arial"/>
              <a:sym typeface="Arial"/>
            </a:endParaRPr>
          </a:p>
        </p:txBody>
      </p:sp>
      <p:pic>
        <p:nvPicPr>
          <p:cNvPr id="125" name="Picture 124">
            <a:extLst>
              <a:ext uri="{FF2B5EF4-FFF2-40B4-BE49-F238E27FC236}">
                <a16:creationId xmlns:a16="http://schemas.microsoft.com/office/drawing/2014/main" id="{2C98D0C8-18F4-0403-0ABF-5E11BA014123}"/>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887266" y="2142277"/>
            <a:ext cx="605126" cy="605126"/>
          </a:xfrm>
          <a:prstGeom prst="rect">
            <a:avLst/>
          </a:prstGeom>
        </p:spPr>
      </p:pic>
      <p:grpSp>
        <p:nvGrpSpPr>
          <p:cNvPr id="126" name="Group 125">
            <a:extLst>
              <a:ext uri="{FF2B5EF4-FFF2-40B4-BE49-F238E27FC236}">
                <a16:creationId xmlns:a16="http://schemas.microsoft.com/office/drawing/2014/main" id="{442C082C-E796-FC62-CC0A-3B3F615F7815}"/>
              </a:ext>
            </a:extLst>
          </p:cNvPr>
          <p:cNvGrpSpPr/>
          <p:nvPr/>
        </p:nvGrpSpPr>
        <p:grpSpPr>
          <a:xfrm>
            <a:off x="1085238" y="3679080"/>
            <a:ext cx="271194" cy="216029"/>
            <a:chOff x="-3693108" y="3860185"/>
            <a:chExt cx="271194" cy="216029"/>
          </a:xfrm>
        </p:grpSpPr>
        <p:sp>
          <p:nvSpPr>
            <p:cNvPr id="46" name="Rectangle 45">
              <a:extLst>
                <a:ext uri="{FF2B5EF4-FFF2-40B4-BE49-F238E27FC236}">
                  <a16:creationId xmlns:a16="http://schemas.microsoft.com/office/drawing/2014/main" id="{E5545034-E1C8-E999-6A97-E17DF0ADF0D6}"/>
                </a:ext>
              </a:extLst>
            </p:cNvPr>
            <p:cNvSpPr/>
            <p:nvPr/>
          </p:nvSpPr>
          <p:spPr>
            <a:xfrm>
              <a:off x="-3693108" y="3873436"/>
              <a:ext cx="202778" cy="202778"/>
            </a:xfrm>
            <a:prstGeom prst="rect">
              <a:avLst/>
            </a:prstGeom>
            <a:solidFill>
              <a:schemeClr val="bg1">
                <a:lumMod val="95000"/>
              </a:schemeClr>
            </a:solidFill>
            <a:ln w="6350">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 name="Freeform 101">
              <a:extLst>
                <a:ext uri="{FF2B5EF4-FFF2-40B4-BE49-F238E27FC236}">
                  <a16:creationId xmlns:a16="http://schemas.microsoft.com/office/drawing/2014/main" id="{F97374C7-51FB-BE53-8B01-D002BAFA9DB8}"/>
                </a:ext>
              </a:extLst>
            </p:cNvPr>
            <p:cNvSpPr/>
            <p:nvPr/>
          </p:nvSpPr>
          <p:spPr>
            <a:xfrm>
              <a:off x="-3646982" y="3860185"/>
              <a:ext cx="225068" cy="162830"/>
            </a:xfrm>
            <a:custGeom>
              <a:avLst/>
              <a:gdLst>
                <a:gd name="connsiteX0" fmla="*/ 63019 w 199139"/>
                <a:gd name="connsiteY0" fmla="*/ 144071 h 144071"/>
                <a:gd name="connsiteX1" fmla="*/ 0 w 199139"/>
                <a:gd name="connsiteY1" fmla="*/ 81052 h 144071"/>
                <a:gd name="connsiteX2" fmla="*/ 7951 w 199139"/>
                <a:gd name="connsiteY2" fmla="*/ 73101 h 144071"/>
                <a:gd name="connsiteX3" fmla="*/ 63019 w 199139"/>
                <a:gd name="connsiteY3" fmla="*/ 128169 h 144071"/>
                <a:gd name="connsiteX4" fmla="*/ 191188 w 199139"/>
                <a:gd name="connsiteY4" fmla="*/ 0 h 144071"/>
                <a:gd name="connsiteX5" fmla="*/ 199139 w 199139"/>
                <a:gd name="connsiteY5" fmla="*/ 7951 h 144071"/>
                <a:gd name="connsiteX6" fmla="*/ 63019 w 199139"/>
                <a:gd name="connsiteY6" fmla="*/ 144071 h 14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139" h="144071">
                  <a:moveTo>
                    <a:pt x="63019" y="144071"/>
                  </a:moveTo>
                  <a:lnTo>
                    <a:pt x="0" y="81052"/>
                  </a:lnTo>
                  <a:lnTo>
                    <a:pt x="7951" y="73101"/>
                  </a:lnTo>
                  <a:lnTo>
                    <a:pt x="63019" y="128169"/>
                  </a:lnTo>
                  <a:lnTo>
                    <a:pt x="191188" y="0"/>
                  </a:lnTo>
                  <a:lnTo>
                    <a:pt x="199139" y="7951"/>
                  </a:lnTo>
                  <a:lnTo>
                    <a:pt x="63019" y="144071"/>
                  </a:lnTo>
                  <a:close/>
                </a:path>
              </a:pathLst>
            </a:custGeom>
            <a:solidFill>
              <a:schemeClr val="accent4"/>
            </a:solidFill>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4565B"/>
                </a:solidFill>
                <a:effectLst/>
                <a:uLnTx/>
                <a:uFillTx/>
                <a:latin typeface="Calibri" panose="020F0502020204030204"/>
                <a:ea typeface="+mn-ea"/>
                <a:cs typeface="+mn-cs"/>
              </a:endParaRPr>
            </a:p>
          </p:txBody>
        </p:sp>
      </p:grpSp>
      <p:pic>
        <p:nvPicPr>
          <p:cNvPr id="127" name="Picture 126" descr="A close up of a dropper&#10;&#10;Description automatically generated">
            <a:extLst>
              <a:ext uri="{FF2B5EF4-FFF2-40B4-BE49-F238E27FC236}">
                <a16:creationId xmlns:a16="http://schemas.microsoft.com/office/drawing/2014/main" id="{D29A8528-E92B-6BCB-F4EA-64F24BE61FB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693096" y="4409675"/>
            <a:ext cx="605126" cy="605126"/>
          </a:xfrm>
          <a:prstGeom prst="rect">
            <a:avLst/>
          </a:prstGeom>
        </p:spPr>
      </p:pic>
      <p:sp>
        <p:nvSpPr>
          <p:cNvPr id="129" name="Oval 128">
            <a:extLst>
              <a:ext uri="{FF2B5EF4-FFF2-40B4-BE49-F238E27FC236}">
                <a16:creationId xmlns:a16="http://schemas.microsoft.com/office/drawing/2014/main" id="{3D38CE65-AFB0-A685-ADC5-2325F39B23A0}"/>
              </a:ext>
            </a:extLst>
          </p:cNvPr>
          <p:cNvSpPr/>
          <p:nvPr/>
        </p:nvSpPr>
        <p:spPr>
          <a:xfrm>
            <a:off x="4606496" y="4432365"/>
            <a:ext cx="563134" cy="563134"/>
          </a:xfrm>
          <a:prstGeom prst="ellipse">
            <a:avLst/>
          </a:prstGeom>
          <a:solidFill>
            <a:schemeClr val="bg1"/>
          </a:solidFill>
          <a:ln w="9525">
            <a:noFill/>
          </a:ln>
          <a:effectLst>
            <a:outerShdw blurRad="50800" dist="12700" dir="2700000" sx="99000" sy="99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28" name="Picture 127">
            <a:extLst>
              <a:ext uri="{FF2B5EF4-FFF2-40B4-BE49-F238E27FC236}">
                <a16:creationId xmlns:a16="http://schemas.microsoft.com/office/drawing/2014/main" id="{6DB3C39A-9807-F614-EDEF-2C9284D1A32B}"/>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4585500" y="4416906"/>
            <a:ext cx="605126" cy="605126"/>
          </a:xfrm>
          <a:prstGeom prst="rect">
            <a:avLst/>
          </a:prstGeom>
        </p:spPr>
      </p:pic>
      <p:pic>
        <p:nvPicPr>
          <p:cNvPr id="130" name="Picture 129" descr="A diagram of the internal organs&#10;&#10;Description automatically generated">
            <a:extLst>
              <a:ext uri="{FF2B5EF4-FFF2-40B4-BE49-F238E27FC236}">
                <a16:creationId xmlns:a16="http://schemas.microsoft.com/office/drawing/2014/main" id="{6AEA365E-E040-4661-2C7A-754DF0F1925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535776" y="4469420"/>
            <a:ext cx="453661" cy="453661"/>
          </a:xfrm>
          <a:prstGeom prst="rect">
            <a:avLst/>
          </a:prstGeom>
        </p:spPr>
      </p:pic>
      <p:sp>
        <p:nvSpPr>
          <p:cNvPr id="2" name="TextBox 1">
            <a:extLst>
              <a:ext uri="{FF2B5EF4-FFF2-40B4-BE49-F238E27FC236}">
                <a16:creationId xmlns:a16="http://schemas.microsoft.com/office/drawing/2014/main" id="{B43605FD-7B66-2285-DE1A-18B34E0DE0F3}"/>
              </a:ext>
            </a:extLst>
          </p:cNvPr>
          <p:cNvSpPr txBox="1"/>
          <p:nvPr/>
        </p:nvSpPr>
        <p:spPr>
          <a:xfrm>
            <a:off x="1356432" y="5380675"/>
            <a:ext cx="1376274"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prstClr val="black"/>
                </a:solidFill>
                <a:effectLst/>
                <a:uLnTx/>
                <a:uFillTx/>
                <a:latin typeface="Calibri" panose="020F0502020204030204"/>
                <a:ea typeface="+mn-ea"/>
                <a:cs typeface="+mn-cs"/>
              </a:rPr>
              <a:t>Demographics</a:t>
            </a:r>
          </a:p>
        </p:txBody>
      </p:sp>
      <p:sp>
        <p:nvSpPr>
          <p:cNvPr id="3" name="TextBox 2">
            <a:extLst>
              <a:ext uri="{FF2B5EF4-FFF2-40B4-BE49-F238E27FC236}">
                <a16:creationId xmlns:a16="http://schemas.microsoft.com/office/drawing/2014/main" id="{691A808A-BB22-EE89-8EBD-F0FCFA5E1E20}"/>
              </a:ext>
            </a:extLst>
          </p:cNvPr>
          <p:cNvSpPr txBox="1"/>
          <p:nvPr/>
        </p:nvSpPr>
        <p:spPr>
          <a:xfrm>
            <a:off x="2879524" y="5185460"/>
            <a:ext cx="4316631" cy="830997"/>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Median lines of chemotherapy for MBC: 3</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39% CDK4/6i &gt;12 months</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95% visceral metastases, 85% liver metastases</a:t>
            </a:r>
          </a:p>
        </p:txBody>
      </p:sp>
    </p:spTree>
    <p:extLst>
      <p:ext uri="{BB962C8B-B14F-4D97-AF65-F5344CB8AC3E}">
        <p14:creationId xmlns:p14="http://schemas.microsoft.com/office/powerpoint/2010/main" val="11835432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2ABC60-64C8-84F0-A88C-5F53F9FDA1F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CBE2935-A2DE-73C3-22F0-3A2951AF7B51}"/>
              </a:ext>
            </a:extLst>
          </p:cNvPr>
          <p:cNvSpPr>
            <a:spLocks noGrp="1"/>
          </p:cNvSpPr>
          <p:nvPr>
            <p:ph type="title"/>
          </p:nvPr>
        </p:nvSpPr>
        <p:spPr>
          <a:xfrm>
            <a:off x="876892" y="40860"/>
            <a:ext cx="10707824" cy="1138935"/>
          </a:xfrm>
        </p:spPr>
        <p:txBody>
          <a:bodyPr anchor="ctr">
            <a:normAutofit/>
          </a:bodyPr>
          <a:lstStyle/>
          <a:p>
            <a:r>
              <a:rPr lang="en-US" sz="2800" b="1" dirty="0">
                <a:solidFill>
                  <a:srgbClr val="002060"/>
                </a:solidFill>
                <a:latin typeface="Arial" panose="020B0604020202020204" pitchFamily="34" charset="0"/>
                <a:cs typeface="Arial" panose="020B0604020202020204" pitchFamily="34" charset="0"/>
              </a:rPr>
              <a:t>TROPICS-02 for HR+/HER2- Disease: </a:t>
            </a:r>
            <a:br>
              <a:rPr lang="en-US" sz="2800" b="1" dirty="0">
                <a:solidFill>
                  <a:srgbClr val="002060"/>
                </a:solidFill>
                <a:latin typeface="Arial" panose="020B0604020202020204" pitchFamily="34" charset="0"/>
                <a:cs typeface="Arial" panose="020B0604020202020204" pitchFamily="34" charset="0"/>
              </a:rPr>
            </a:br>
            <a:r>
              <a:rPr lang="en-US" sz="2800" b="1" dirty="0">
                <a:solidFill>
                  <a:srgbClr val="002060"/>
                </a:solidFill>
                <a:latin typeface="Arial" panose="020B0604020202020204" pitchFamily="34" charset="0"/>
                <a:cs typeface="Arial" panose="020B0604020202020204" pitchFamily="34" charset="0"/>
              </a:rPr>
              <a:t>PFS &amp; OS in the ITT Population</a:t>
            </a:r>
            <a:endParaRPr lang="en-US" sz="2800" b="1" baseline="30000" dirty="0">
              <a:solidFill>
                <a:srgbClr val="002060"/>
              </a:solidFill>
              <a:latin typeface="Arial" panose="020B0604020202020204" pitchFamily="34" charset="0"/>
              <a:cs typeface="Arial" panose="020B0604020202020204" pitchFamily="34" charset="0"/>
            </a:endParaRPr>
          </a:p>
        </p:txBody>
      </p:sp>
      <p:sp>
        <p:nvSpPr>
          <p:cNvPr id="6" name="Content Placeholder 3">
            <a:extLst>
              <a:ext uri="{FF2B5EF4-FFF2-40B4-BE49-F238E27FC236}">
                <a16:creationId xmlns:a16="http://schemas.microsoft.com/office/drawing/2014/main" id="{A62EF369-B995-6067-522B-0C423B7B06F4}"/>
              </a:ext>
            </a:extLst>
          </p:cNvPr>
          <p:cNvSpPr txBox="1">
            <a:spLocks/>
          </p:cNvSpPr>
          <p:nvPr/>
        </p:nvSpPr>
        <p:spPr>
          <a:xfrm>
            <a:off x="640079" y="5983083"/>
            <a:ext cx="11460877" cy="514728"/>
          </a:xfrm>
          <a:prstGeom prst="rect">
            <a:avLst/>
          </a:prstGeom>
        </p:spPr>
        <p:txBody>
          <a:bodyPr vert="horz" lIns="91440" tIns="45720" rIns="91440" bIns="45720" rtlCol="0" anchor="b">
            <a:noAutofit/>
          </a:bodyPr>
          <a:lstStyle>
            <a:lvl1pPr marL="342900" indent="-342900" algn="l" defTabSz="914400" rtl="0" eaLnBrk="1" latinLnBrk="0" hangingPunct="1">
              <a:lnSpc>
                <a:spcPct val="100000"/>
              </a:lnSpc>
              <a:spcBef>
                <a:spcPts val="1000"/>
              </a:spcBef>
              <a:buClr>
                <a:srgbClr val="0076A9"/>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76A9"/>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76A9"/>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600"/>
              </a:spcAft>
              <a:buClr>
                <a:srgbClr val="0076A9"/>
              </a:buClr>
              <a:buSzTx/>
              <a:buFont typeface="Arial" panose="020B0604020202020204" pitchFamily="34" charset="0"/>
              <a:buNone/>
              <a:tabLst/>
              <a:defRPr/>
            </a:pPr>
            <a:b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8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Median follow-up was 10.2 months.</a:t>
            </a:r>
            <a:br>
              <a:rPr kumimoji="0" lang="en-US" sz="800" b="0" i="0" u="none" strike="noStrike" kern="0" cap="none" spc="0" normalizeH="0" baseline="0" noProof="0" dirty="0">
                <a:ln>
                  <a:noFill/>
                </a:ln>
                <a:solidFill>
                  <a:srgbClr val="000000"/>
                </a:solidFill>
                <a:effectLst/>
                <a:uLnTx/>
                <a:uFillTx/>
                <a:latin typeface="Arial" panose="020B0604020202020204"/>
                <a:ea typeface="+mn-ea"/>
                <a:cs typeface="Arial"/>
                <a:sym typeface="Arial"/>
              </a:rPr>
            </a:br>
            <a:r>
              <a:rPr kumimoji="0" lang="en-US" sz="8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BICR, blinded independent central review; ITT, intent-to-treat; OS, overall survival; PFS, progression-free survival; SG, sacituzumab govitecan; TPC, treatment of physician’s choice.</a:t>
            </a:r>
            <a:br>
              <a:rPr kumimoji="0" lang="en-US" sz="800" b="0" i="0" u="none" strike="noStrike" kern="0" cap="none" spc="0" normalizeH="0" baseline="0" noProof="0" dirty="0">
                <a:ln>
                  <a:noFill/>
                </a:ln>
                <a:solidFill>
                  <a:srgbClr val="000000"/>
                </a:solidFill>
                <a:effectLst/>
                <a:uLnTx/>
                <a:uFillTx/>
                <a:latin typeface="Arial" panose="020B0604020202020204"/>
                <a:ea typeface="+mn-ea"/>
                <a:cs typeface="Arial"/>
                <a:sym typeface="Arial"/>
              </a:rPr>
            </a:br>
            <a:r>
              <a:rPr kumimoji="0" lang="en-US" sz="8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1. </a:t>
            </a:r>
            <a:r>
              <a:rPr kumimoji="0" lang="fr-FR" sz="8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rPr>
              <a:t>Rugo HS, et al. </a:t>
            </a:r>
            <a:r>
              <a:rPr kumimoji="0" lang="fr-FR" sz="800" b="0" i="1"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rPr>
              <a:t>J Clin </a:t>
            </a:r>
            <a:r>
              <a:rPr kumimoji="0" lang="fr-FR" sz="800" b="0" i="1" u="none" strike="noStrike" kern="0" cap="none" spc="0" normalizeH="0" baseline="0" noProof="0" dirty="0" err="1">
                <a:ln>
                  <a:noFill/>
                </a:ln>
                <a:solidFill>
                  <a:srgbClr val="000000"/>
                </a:solidFill>
                <a:effectLst/>
                <a:uLnTx/>
                <a:uFillTx/>
                <a:latin typeface="Arial"/>
                <a:ea typeface="Calibri" panose="020F0502020204030204" pitchFamily="34" charset="0"/>
                <a:cs typeface="Times New Roman" panose="02020603050405020304" pitchFamily="18" charset="0"/>
                <a:sym typeface="Arial"/>
              </a:rPr>
              <a:t>Oncol</a:t>
            </a:r>
            <a:r>
              <a:rPr kumimoji="0" lang="fr-FR" sz="800" b="0" i="1"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rPr>
              <a:t>. </a:t>
            </a:r>
            <a:r>
              <a:rPr kumimoji="0" lang="fr-FR" sz="8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rPr>
              <a:t>2022;40:3365-3376. </a:t>
            </a:r>
            <a:r>
              <a:rPr kumimoji="0" lang="en-US" sz="800" b="0" i="0" u="none" strike="noStrike" kern="0" cap="none" spc="0" normalizeH="0" baseline="0" noProof="0" dirty="0">
                <a:ln>
                  <a:noFill/>
                </a:ln>
                <a:solidFill>
                  <a:srgbClr val="000000"/>
                </a:solidFill>
                <a:effectLst/>
                <a:uLnTx/>
                <a:uFillTx/>
                <a:latin typeface="Arial"/>
                <a:ea typeface="+mn-ea"/>
                <a:cs typeface="Arial"/>
                <a:sym typeface="Arial"/>
              </a:rPr>
              <a:t>Adapted from Rugo HS, et al. Sacituzumab govitecan in hormone receptor-positive/human epidermal growth factor receptor 2-negative metastatic breast cancer. </a:t>
            </a:r>
            <a:r>
              <a:rPr kumimoji="0" lang="en-US" sz="800" b="0" i="1" u="none" strike="noStrike" kern="0" cap="none" spc="0" normalizeH="0" baseline="0" noProof="0" dirty="0">
                <a:ln>
                  <a:noFill/>
                </a:ln>
                <a:solidFill>
                  <a:srgbClr val="000000"/>
                </a:solidFill>
                <a:effectLst/>
                <a:uLnTx/>
                <a:uFillTx/>
                <a:latin typeface="Arial" panose="020B0604020202020204"/>
                <a:ea typeface="+mn-ea"/>
                <a:cs typeface="Arial"/>
                <a:sym typeface="Arial"/>
              </a:rPr>
              <a:t>J Clin Oncol. 2022</a:t>
            </a:r>
            <a:r>
              <a:rPr kumimoji="0" lang="en-US" sz="8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 </a:t>
            </a:r>
            <a:r>
              <a:rPr kumimoji="0" lang="en-US" sz="800" b="0" i="0" u="none" strike="noStrike" kern="0" cap="none" spc="0" normalizeH="0" baseline="0" noProof="0" dirty="0" err="1">
                <a:ln>
                  <a:noFill/>
                </a:ln>
                <a:solidFill>
                  <a:srgbClr val="000000"/>
                </a:solidFill>
                <a:effectLst/>
                <a:uLnTx/>
                <a:uFillTx/>
                <a:latin typeface="Arial" panose="020B0604020202020204"/>
                <a:ea typeface="+mn-ea"/>
                <a:cs typeface="Arial"/>
                <a:sym typeface="Arial"/>
              </a:rPr>
              <a:t>doi</a:t>
            </a:r>
            <a:r>
              <a:rPr kumimoji="0" lang="en-US" sz="8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 10.1200/JCO.22.01002. Reprinted with permission from American Society of Clinical Oncology. </a:t>
            </a:r>
            <a:r>
              <a:rPr kumimoji="0" lang="en-US" sz="800" b="0" i="0" u="none" strike="noStrike" kern="0" cap="none" spc="0" normalizeH="0" baseline="0" noProof="0" dirty="0">
                <a:ln>
                  <a:noFill/>
                </a:ln>
                <a:solidFill>
                  <a:srgbClr val="000000"/>
                </a:solidFill>
                <a:effectLst/>
                <a:uLnTx/>
                <a:uFillTx/>
                <a:latin typeface="Arial"/>
                <a:ea typeface="+mn-ea"/>
                <a:cs typeface="Times New Roman" panose="02020603050405020304" pitchFamily="18" charset="0"/>
                <a:sym typeface="Arial"/>
              </a:rPr>
              <a:t>2. </a:t>
            </a:r>
            <a:r>
              <a:rPr kumimoji="0" lang="pt-BR" sz="800" b="0" i="0" u="none" strike="noStrike" kern="0" cap="none" spc="0" normalizeH="0" baseline="0" noProof="0" dirty="0">
                <a:ln>
                  <a:noFill/>
                </a:ln>
                <a:solidFill>
                  <a:srgbClr val="000000"/>
                </a:solidFill>
                <a:effectLst/>
                <a:uLnTx/>
                <a:uFillTx/>
                <a:latin typeface="Arial"/>
                <a:ea typeface="Helvetica" charset="0"/>
                <a:cs typeface="Times New Roman" panose="02020603050405020304" pitchFamily="18" charset="0"/>
                <a:sym typeface="Arial"/>
              </a:rPr>
              <a:t>Rugo H, et al. ESMO 2022. Oral LBA76. 3. </a:t>
            </a:r>
            <a:r>
              <a:rPr kumimoji="0" lang="pt-BR" sz="800" b="0" i="0" u="none" strike="noStrike" kern="0" cap="none" spc="0" normalizeH="0" baseline="0" noProof="0" dirty="0" err="1">
                <a:ln>
                  <a:noFill/>
                </a:ln>
                <a:solidFill>
                  <a:srgbClr val="000000"/>
                </a:solidFill>
                <a:effectLst/>
                <a:uLnTx/>
                <a:uFillTx/>
                <a:latin typeface="Arial"/>
                <a:ea typeface="Helvetica" charset="0"/>
                <a:cs typeface="Times New Roman" panose="02020603050405020304" pitchFamily="18" charset="0"/>
                <a:sym typeface="Arial"/>
              </a:rPr>
              <a:t>Tolaney</a:t>
            </a:r>
            <a:r>
              <a:rPr kumimoji="0" lang="pt-BR" sz="800" b="0" i="0" u="none" strike="noStrike" kern="0" cap="none" spc="0" normalizeH="0" baseline="0" noProof="0" dirty="0">
                <a:ln>
                  <a:noFill/>
                </a:ln>
                <a:solidFill>
                  <a:srgbClr val="000000"/>
                </a:solidFill>
                <a:effectLst/>
                <a:uLnTx/>
                <a:uFillTx/>
                <a:latin typeface="Arial"/>
                <a:ea typeface="Helvetica" charset="0"/>
                <a:cs typeface="Times New Roman" panose="02020603050405020304" pitchFamily="18" charset="0"/>
                <a:sym typeface="Arial"/>
              </a:rPr>
              <a:t> et al, ASCO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Abstract 1003;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Rugo</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et al, Lancet 2023</a:t>
            </a:r>
          </a:p>
        </p:txBody>
      </p:sp>
      <p:graphicFrame>
        <p:nvGraphicFramePr>
          <p:cNvPr id="7" name="Content Placeholder 8">
            <a:extLst>
              <a:ext uri="{FF2B5EF4-FFF2-40B4-BE49-F238E27FC236}">
                <a16:creationId xmlns:a16="http://schemas.microsoft.com/office/drawing/2014/main" id="{4DE89D2F-00B2-D093-9310-6F2B863A3C81}"/>
              </a:ext>
            </a:extLst>
          </p:cNvPr>
          <p:cNvGraphicFramePr>
            <a:graphicFrameLocks/>
          </p:cNvGraphicFramePr>
          <p:nvPr/>
        </p:nvGraphicFramePr>
        <p:xfrm>
          <a:off x="640079" y="1376275"/>
          <a:ext cx="5182257" cy="670560"/>
        </p:xfrm>
        <a:graphic>
          <a:graphicData uri="http://schemas.openxmlformats.org/drawingml/2006/table">
            <a:tbl>
              <a:tblPr firstRow="1" bandRow="1">
                <a:tableStyleId>{5C22544A-7EE6-4342-B048-85BDC9FD1C3A}</a:tableStyleId>
              </a:tblPr>
              <a:tblGrid>
                <a:gridCol w="2520379">
                  <a:extLst>
                    <a:ext uri="{9D8B030D-6E8A-4147-A177-3AD203B41FA5}">
                      <a16:colId xmlns:a16="http://schemas.microsoft.com/office/drawing/2014/main" val="2275183721"/>
                    </a:ext>
                  </a:extLst>
                </a:gridCol>
                <a:gridCol w="1330939">
                  <a:extLst>
                    <a:ext uri="{9D8B030D-6E8A-4147-A177-3AD203B41FA5}">
                      <a16:colId xmlns:a16="http://schemas.microsoft.com/office/drawing/2014/main" val="20001"/>
                    </a:ext>
                  </a:extLst>
                </a:gridCol>
                <a:gridCol w="1330939">
                  <a:extLst>
                    <a:ext uri="{9D8B030D-6E8A-4147-A177-3AD203B41FA5}">
                      <a16:colId xmlns:a16="http://schemas.microsoft.com/office/drawing/2014/main" val="2836121545"/>
                    </a:ext>
                  </a:extLst>
                </a:gridCol>
              </a:tblGrid>
              <a:tr h="16214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solidFill>
                            <a:schemeClr val="bg1"/>
                          </a:solidFill>
                          <a:latin typeface="+mn-lt"/>
                          <a:cs typeface="Arial" panose="020B0604020202020204" pitchFamily="34" charset="0"/>
                        </a:rPr>
                        <a:t>BICR analysis</a:t>
                      </a:r>
                    </a:p>
                  </a:txBody>
                  <a:tcPr marL="13716" marR="13716"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557"/>
                    </a:solidFill>
                  </a:tcPr>
                </a:tc>
                <a:tc>
                  <a:txBody>
                    <a:bodyPr/>
                    <a:lstStyle/>
                    <a:p>
                      <a:pPr marL="0" marR="0" lvl="0" indent="0" algn="ctr" defTabSz="1088264" rtl="0" eaLnBrk="1" fontAlgn="base" latinLnBrk="0" hangingPunct="1">
                        <a:lnSpc>
                          <a:spcPct val="100000"/>
                        </a:lnSpc>
                        <a:spcBef>
                          <a:spcPts val="0"/>
                        </a:spcBef>
                        <a:spcAft>
                          <a:spcPts val="0"/>
                        </a:spcAft>
                        <a:buClr>
                          <a:srgbClr val="000000"/>
                        </a:buClr>
                        <a:buSzPts val="1400"/>
                        <a:buFont typeface="Arial"/>
                        <a:buNone/>
                        <a:tabLst/>
                      </a:pPr>
                      <a:r>
                        <a:rPr lang="en-US" altLang="zh-CN" sz="1100" u="none" strike="noStrike" kern="1200" cap="none">
                          <a:solidFill>
                            <a:schemeClr val="bg1"/>
                          </a:solidFill>
                          <a:latin typeface="+mn-lt"/>
                          <a:ea typeface="+mn-ea"/>
                          <a:cs typeface="+mn-cs"/>
                          <a:sym typeface="Arial"/>
                        </a:rPr>
                        <a:t>SG </a:t>
                      </a:r>
                      <a:r>
                        <a:rPr lang="en-GB" altLang="zh-CN" sz="1100" u="none" strike="noStrike" kern="1200" cap="none">
                          <a:solidFill>
                            <a:schemeClr val="bg1"/>
                          </a:solidFill>
                          <a:latin typeface="+mn-lt"/>
                          <a:ea typeface="+mn-ea"/>
                          <a:cs typeface="+mn-cs"/>
                          <a:sym typeface="Arial"/>
                        </a:rPr>
                        <a:t>(n=272)</a:t>
                      </a:r>
                      <a:endParaRPr lang="en-GB" altLang="zh-CN" sz="1100" u="none" strike="noStrike" kern="1200" cap="none">
                        <a:solidFill>
                          <a:schemeClr val="bg1"/>
                        </a:solidFill>
                        <a:latin typeface="+mn-lt"/>
                        <a:ea typeface="+mn-ea"/>
                        <a:cs typeface="+mn-cs"/>
                      </a:endParaRPr>
                    </a:p>
                  </a:txBody>
                  <a:tcPr marL="13716" marR="13716"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B4A7"/>
                    </a:solidFill>
                  </a:tcPr>
                </a:tc>
                <a:tc>
                  <a:txBody>
                    <a:bodyPr/>
                    <a:lstStyle/>
                    <a:p>
                      <a:pPr marL="0" marR="0" lvl="0" indent="0" algn="ctr" defTabSz="1088264" rtl="0" eaLnBrk="1" fontAlgn="base" latinLnBrk="0" hangingPunct="1">
                        <a:lnSpc>
                          <a:spcPct val="100000"/>
                        </a:lnSpc>
                        <a:spcBef>
                          <a:spcPts val="0"/>
                        </a:spcBef>
                        <a:spcAft>
                          <a:spcPts val="0"/>
                        </a:spcAft>
                        <a:buClr>
                          <a:srgbClr val="000000"/>
                        </a:buClr>
                        <a:buSzPts val="1400"/>
                        <a:buFont typeface="Arial"/>
                        <a:buNone/>
                        <a:tabLst/>
                        <a:defRPr/>
                      </a:pPr>
                      <a:r>
                        <a:rPr lang="en-US" altLang="zh-CN" sz="1100" u="none" strike="noStrike" kern="1200" cap="none">
                          <a:solidFill>
                            <a:schemeClr val="bg1"/>
                          </a:solidFill>
                          <a:latin typeface="+mn-lt"/>
                          <a:ea typeface="+mn-ea"/>
                          <a:cs typeface="+mn-cs"/>
                          <a:sym typeface="Arial"/>
                        </a:rPr>
                        <a:t>TPC </a:t>
                      </a:r>
                      <a:r>
                        <a:rPr lang="en-GB" altLang="zh-CN" sz="1100" u="none" strike="noStrike" kern="1200" cap="none">
                          <a:solidFill>
                            <a:schemeClr val="bg1"/>
                          </a:solidFill>
                          <a:latin typeface="+mn-lt"/>
                          <a:ea typeface="+mn-ea"/>
                          <a:cs typeface="+mn-cs"/>
                          <a:sym typeface="Arial"/>
                        </a:rPr>
                        <a:t>(n=271)</a:t>
                      </a:r>
                    </a:p>
                  </a:txBody>
                  <a:tcPr marL="13716" marR="13716" marT="0" marB="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6A6A6"/>
                    </a:solidFill>
                  </a:tcPr>
                </a:tc>
                <a:extLst>
                  <a:ext uri="{0D108BD9-81ED-4DB2-BD59-A6C34878D82A}">
                    <a16:rowId xmlns:a16="http://schemas.microsoft.com/office/drawing/2014/main" val="10000"/>
                  </a:ext>
                </a:extLst>
              </a:tr>
              <a:tr h="162145">
                <a:tc>
                  <a:txBody>
                    <a:bodyPr/>
                    <a:lstStyle/>
                    <a:p>
                      <a:pPr marL="0" marR="0" lvl="0" indent="0" algn="l" defTabSz="1088264" rtl="0" eaLnBrk="1" latinLnBrk="0" hangingPunct="1">
                        <a:lnSpc>
                          <a:spcPct val="100000"/>
                        </a:lnSpc>
                        <a:spcBef>
                          <a:spcPts val="0"/>
                        </a:spcBef>
                        <a:spcAft>
                          <a:spcPts val="0"/>
                        </a:spcAft>
                        <a:buClr>
                          <a:srgbClr val="000000"/>
                        </a:buClr>
                        <a:buSzPts val="1400"/>
                        <a:buFont typeface="Arial"/>
                        <a:buNone/>
                      </a:pPr>
                      <a:r>
                        <a:rPr lang="en-US" sz="1100" b="1" u="none" strike="noStrike" kern="1200" cap="none" dirty="0">
                          <a:solidFill>
                            <a:srgbClr val="002557"/>
                          </a:solidFill>
                          <a:latin typeface="+mn-lt"/>
                          <a:ea typeface="+mn-ea"/>
                          <a:cs typeface="+mn-cs"/>
                        </a:rPr>
                        <a:t>Median PFS, </a:t>
                      </a:r>
                      <a:r>
                        <a:rPr lang="en-US" sz="1100" b="1" u="none" strike="noStrike" kern="1200" cap="none" dirty="0" err="1">
                          <a:solidFill>
                            <a:srgbClr val="002557"/>
                          </a:solidFill>
                          <a:latin typeface="+mn-lt"/>
                          <a:ea typeface="+mn-ea"/>
                          <a:cs typeface="+mn-cs"/>
                        </a:rPr>
                        <a:t>mo</a:t>
                      </a:r>
                      <a:r>
                        <a:rPr lang="en-US" sz="1100" b="1" u="none" strike="noStrike" kern="1200" cap="none" dirty="0">
                          <a:solidFill>
                            <a:srgbClr val="002557"/>
                          </a:solidFill>
                          <a:latin typeface="+mn-lt"/>
                          <a:ea typeface="+mn-ea"/>
                          <a:cs typeface="+mn-cs"/>
                        </a:rPr>
                        <a:t> (95% CI)</a:t>
                      </a:r>
                    </a:p>
                  </a:txBody>
                  <a:tcPr marL="13716" marR="13716"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fontAlgn="auto" latinLnBrk="0" hangingPunct="1">
                        <a:lnSpc>
                          <a:spcPct val="100000"/>
                        </a:lnSpc>
                        <a:spcBef>
                          <a:spcPts val="0"/>
                        </a:spcBef>
                        <a:spcAft>
                          <a:spcPts val="0"/>
                        </a:spcAft>
                        <a:buClr>
                          <a:srgbClr val="000000"/>
                        </a:buClr>
                        <a:buSzPts val="1400"/>
                        <a:buFont typeface="Arial"/>
                        <a:buNone/>
                        <a:tabLst/>
                        <a:defRPr/>
                      </a:pPr>
                      <a:r>
                        <a:rPr kumimoji="0" lang="en-GB" altLang="zh-CN" sz="1100" b="0" i="0" u="none" strike="noStrike" cap="none" normalizeH="0" baseline="0">
                          <a:ln>
                            <a:noFill/>
                          </a:ln>
                          <a:solidFill>
                            <a:srgbClr val="002557"/>
                          </a:solidFill>
                          <a:effectLst/>
                          <a:latin typeface="+mn-lt"/>
                          <a:ea typeface="MS PGothic" pitchFamily="34" charset="-128"/>
                        </a:rPr>
                        <a:t>5.5 (4.2</a:t>
                      </a:r>
                      <a:r>
                        <a:rPr kumimoji="0" lang="en-GB" altLang="zh-CN" sz="1100" b="0" i="0" u="none" strike="noStrike" cap="none" normalizeH="0" baseline="0">
                          <a:ln>
                            <a:noFill/>
                          </a:ln>
                          <a:solidFill>
                            <a:srgbClr val="002557"/>
                          </a:solidFill>
                          <a:effectLst/>
                          <a:latin typeface="+mn-lt"/>
                          <a:ea typeface="MS PGothic" pitchFamily="34" charset="-128"/>
                          <a:cs typeface="Arial" panose="020B0604020202020204" pitchFamily="34" charset="0"/>
                        </a:rPr>
                        <a:t>–</a:t>
                      </a:r>
                      <a:r>
                        <a:rPr kumimoji="0" lang="en-GB" altLang="zh-CN" sz="1100" b="0" i="0" u="none" strike="noStrike" cap="none" normalizeH="0" baseline="0">
                          <a:ln>
                            <a:noFill/>
                          </a:ln>
                          <a:solidFill>
                            <a:srgbClr val="002557"/>
                          </a:solidFill>
                          <a:effectLst/>
                          <a:latin typeface="+mn-lt"/>
                          <a:ea typeface="MS PGothic" pitchFamily="34" charset="-128"/>
                        </a:rPr>
                        <a:t>7.0)</a:t>
                      </a:r>
                    </a:p>
                  </a:txBody>
                  <a:tcPr marL="13716" marR="13716"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altLang="zh-CN" sz="1100" b="0" u="none" strike="noStrike" kern="1200" cap="none">
                          <a:solidFill>
                            <a:srgbClr val="002557"/>
                          </a:solidFill>
                          <a:latin typeface="+mn-lt"/>
                          <a:ea typeface="+mn-ea"/>
                          <a:cs typeface="+mn-cs"/>
                        </a:rPr>
                        <a:t>4.0 (3.1</a:t>
                      </a:r>
                      <a:r>
                        <a:rPr kumimoji="0" lang="en-GB" altLang="zh-CN" sz="1100" b="0" i="0" u="none" strike="noStrike" cap="none" normalizeH="0" baseline="0">
                          <a:ln>
                            <a:noFill/>
                          </a:ln>
                          <a:solidFill>
                            <a:srgbClr val="002557"/>
                          </a:solidFill>
                          <a:effectLst/>
                          <a:latin typeface="+mn-lt"/>
                          <a:ea typeface="MS PGothic" pitchFamily="34" charset="-128"/>
                          <a:cs typeface="Arial" panose="020B0604020202020204" pitchFamily="34" charset="0"/>
                        </a:rPr>
                        <a:t>–</a:t>
                      </a:r>
                      <a:r>
                        <a:rPr lang="en-US" altLang="zh-CN" sz="1100" b="0" u="none" strike="noStrike" kern="1200" cap="none">
                          <a:solidFill>
                            <a:srgbClr val="002557"/>
                          </a:solidFill>
                          <a:latin typeface="+mn-lt"/>
                          <a:ea typeface="+mn-ea"/>
                          <a:cs typeface="+mn-cs"/>
                        </a:rPr>
                        <a:t>4.4)</a:t>
                      </a:r>
                      <a:endParaRPr lang="zh-CN" altLang="en-US" sz="1100" b="0" u="none" strike="noStrike" kern="1200" cap="none">
                        <a:solidFill>
                          <a:srgbClr val="002557"/>
                        </a:solidFill>
                        <a:latin typeface="+mn-lt"/>
                        <a:ea typeface="+mn-ea"/>
                        <a:cs typeface="+mn-cs"/>
                      </a:endParaRPr>
                    </a:p>
                  </a:txBody>
                  <a:tcPr marL="13716" marR="13716"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2145">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sz="1100" b="1" u="none" strike="noStrike" kern="1200" cap="none">
                          <a:solidFill>
                            <a:srgbClr val="002557"/>
                          </a:solidFill>
                          <a:latin typeface="+mn-lt"/>
                          <a:ea typeface="+mn-ea"/>
                          <a:cs typeface="+mn-cs"/>
                        </a:rPr>
                        <a:t>Stratified HR (95% CI)</a:t>
                      </a:r>
                    </a:p>
                  </a:txBody>
                  <a:tcPr marL="13716" marR="13716"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1100" b="1" u="none" strike="noStrike" kern="1200" cap="none" dirty="0">
                          <a:solidFill>
                            <a:srgbClr val="002557"/>
                          </a:solidFill>
                          <a:latin typeface="+mn-lt"/>
                          <a:ea typeface="+mn-ea"/>
                          <a:cs typeface="+mn-cs"/>
                        </a:rPr>
                        <a:t>0.66</a:t>
                      </a:r>
                      <a:r>
                        <a:rPr lang="en-US" sz="1100" u="none" strike="noStrike" kern="1200" cap="none" dirty="0">
                          <a:solidFill>
                            <a:srgbClr val="002557"/>
                          </a:solidFill>
                          <a:latin typeface="+mn-lt"/>
                          <a:ea typeface="+mn-ea"/>
                          <a:cs typeface="+mn-cs"/>
                        </a:rPr>
                        <a:t> (0.53</a:t>
                      </a:r>
                      <a:r>
                        <a:rPr kumimoji="0" lang="en-GB" altLang="zh-CN" sz="1100" b="0" i="0" u="none" strike="noStrike" cap="none" normalizeH="0" baseline="0" dirty="0">
                          <a:ln>
                            <a:noFill/>
                          </a:ln>
                          <a:solidFill>
                            <a:srgbClr val="002557"/>
                          </a:solidFill>
                          <a:effectLst/>
                          <a:latin typeface="+mn-lt"/>
                          <a:ea typeface="MS PGothic" pitchFamily="34" charset="-128"/>
                          <a:cs typeface="Arial" panose="020B0604020202020204" pitchFamily="34" charset="0"/>
                        </a:rPr>
                        <a:t>–</a:t>
                      </a:r>
                      <a:r>
                        <a:rPr lang="en-US" sz="1100" u="none" strike="noStrike" kern="1200" cap="none" dirty="0">
                          <a:solidFill>
                            <a:srgbClr val="002557"/>
                          </a:solidFill>
                          <a:latin typeface="+mn-lt"/>
                          <a:ea typeface="+mn-ea"/>
                          <a:cs typeface="+mn-cs"/>
                        </a:rPr>
                        <a:t>0.83)</a:t>
                      </a:r>
                    </a:p>
                  </a:txBody>
                  <a:tcPr marL="13716" marR="13716"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lnL w="12700" cmpd="sng">
                      <a:noFill/>
                    </a:lnL>
                    <a:lnT w="6350" cap="flat" cmpd="sng" algn="ctr">
                      <a:noFill/>
                      <a:prstDash val="solid"/>
                      <a:round/>
                      <a:headEnd type="none" w="med" len="med"/>
                      <a:tailEnd type="none" w="med" len="med"/>
                    </a:lnT>
                  </a:tcPr>
                </a:tc>
                <a:extLst>
                  <a:ext uri="{0D108BD9-81ED-4DB2-BD59-A6C34878D82A}">
                    <a16:rowId xmlns:a16="http://schemas.microsoft.com/office/drawing/2014/main" val="10002"/>
                  </a:ext>
                </a:extLst>
              </a:tr>
              <a:tr h="162145">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altLang="zh-CN" sz="1100" b="1" u="none" strike="noStrike" kern="1200" cap="none">
                          <a:solidFill>
                            <a:srgbClr val="002557"/>
                          </a:solidFill>
                          <a:latin typeface="+mn-lt"/>
                          <a:ea typeface="+mn-ea"/>
                          <a:cs typeface="+mn-cs"/>
                        </a:rPr>
                        <a:t>Stratified Log Rank </a:t>
                      </a:r>
                      <a:r>
                        <a:rPr lang="en-US" altLang="zh-CN" sz="1100" b="1" i="1" u="none" strike="noStrike" kern="1200" cap="none">
                          <a:solidFill>
                            <a:srgbClr val="002557"/>
                          </a:solidFill>
                          <a:latin typeface="+mn-lt"/>
                          <a:ea typeface="+mn-ea"/>
                          <a:cs typeface="+mn-cs"/>
                        </a:rPr>
                        <a:t>P</a:t>
                      </a:r>
                      <a:r>
                        <a:rPr lang="en-US" altLang="zh-CN" sz="1100" b="1" u="none" strike="noStrike" kern="1200" cap="none">
                          <a:solidFill>
                            <a:srgbClr val="002557"/>
                          </a:solidFill>
                          <a:latin typeface="+mn-lt"/>
                          <a:ea typeface="+mn-ea"/>
                          <a:cs typeface="+mn-cs"/>
                        </a:rPr>
                        <a:t> value</a:t>
                      </a:r>
                      <a:endParaRPr lang="en-US" sz="1100" b="1" u="none" strike="noStrike" kern="1200" cap="none">
                        <a:solidFill>
                          <a:srgbClr val="002557"/>
                        </a:solidFill>
                        <a:latin typeface="+mn-lt"/>
                        <a:ea typeface="+mn-ea"/>
                        <a:cs typeface="+mn-cs"/>
                      </a:endParaRPr>
                    </a:p>
                  </a:txBody>
                  <a:tcPr marL="13716" marR="13716"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1100" b="0" i="1" u="none" strike="noStrike" kern="1200" cap="none" dirty="0">
                          <a:solidFill>
                            <a:srgbClr val="002557"/>
                          </a:solidFill>
                          <a:latin typeface="+mn-lt"/>
                          <a:ea typeface="+mn-ea"/>
                          <a:cs typeface="+mn-cs"/>
                        </a:rPr>
                        <a:t>P</a:t>
                      </a:r>
                      <a:r>
                        <a:rPr lang="en-US" sz="1100" b="0" u="none" strike="noStrike" kern="1200" cap="none" dirty="0">
                          <a:solidFill>
                            <a:srgbClr val="002557"/>
                          </a:solidFill>
                          <a:latin typeface="+mn-lt"/>
                          <a:ea typeface="+mn-ea"/>
                          <a:cs typeface="+mn-cs"/>
                        </a:rPr>
                        <a:t>=0.0003</a:t>
                      </a:r>
                    </a:p>
                  </a:txBody>
                  <a:tcPr marL="13716" marR="13716"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endParaRPr lang="zh-CN" altLang="en-US" sz="1500" u="none" strike="noStrike" kern="1200" cap="none">
                        <a:solidFill>
                          <a:schemeClr val="dk1"/>
                        </a:solidFill>
                        <a:latin typeface="+mn-lt"/>
                        <a:ea typeface="+mn-ea"/>
                        <a:cs typeface="+mn-cs"/>
                      </a:endParaRPr>
                    </a:p>
                  </a:txBody>
                  <a:tcPr marL="7625" marR="7625" marT="76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28369177"/>
                  </a:ext>
                </a:extLst>
              </a:tr>
            </a:tbl>
          </a:graphicData>
        </a:graphic>
      </p:graphicFrame>
      <p:graphicFrame>
        <p:nvGraphicFramePr>
          <p:cNvPr id="8" name="Table 7">
            <a:extLst>
              <a:ext uri="{FF2B5EF4-FFF2-40B4-BE49-F238E27FC236}">
                <a16:creationId xmlns:a16="http://schemas.microsoft.com/office/drawing/2014/main" id="{4FC5035F-AA9C-4F3E-4776-C5FEF4203C1D}"/>
              </a:ext>
            </a:extLst>
          </p:cNvPr>
          <p:cNvGraphicFramePr>
            <a:graphicFrameLocks noGrp="1"/>
          </p:cNvGraphicFramePr>
          <p:nvPr/>
        </p:nvGraphicFramePr>
        <p:xfrm>
          <a:off x="6621273" y="1376275"/>
          <a:ext cx="5065902" cy="694180"/>
        </p:xfrm>
        <a:graphic>
          <a:graphicData uri="http://schemas.openxmlformats.org/drawingml/2006/table">
            <a:tbl>
              <a:tblPr firstRow="1" bandRow="1">
                <a:tableStyleId>{5C22544A-7EE6-4342-B048-85BDC9FD1C3A}</a:tableStyleId>
              </a:tblPr>
              <a:tblGrid>
                <a:gridCol w="2371000">
                  <a:extLst>
                    <a:ext uri="{9D8B030D-6E8A-4147-A177-3AD203B41FA5}">
                      <a16:colId xmlns:a16="http://schemas.microsoft.com/office/drawing/2014/main" val="1708406620"/>
                    </a:ext>
                  </a:extLst>
                </a:gridCol>
                <a:gridCol w="1347451">
                  <a:extLst>
                    <a:ext uri="{9D8B030D-6E8A-4147-A177-3AD203B41FA5}">
                      <a16:colId xmlns:a16="http://schemas.microsoft.com/office/drawing/2014/main" val="592742086"/>
                    </a:ext>
                  </a:extLst>
                </a:gridCol>
                <a:gridCol w="1347451">
                  <a:extLst>
                    <a:ext uri="{9D8B030D-6E8A-4147-A177-3AD203B41FA5}">
                      <a16:colId xmlns:a16="http://schemas.microsoft.com/office/drawing/2014/main" val="2586114088"/>
                    </a:ext>
                  </a:extLst>
                </a:gridCol>
              </a:tblGrid>
              <a:tr h="17354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dirty="0">
                        <a:solidFill>
                          <a:schemeClr val="bg1"/>
                        </a:solidFill>
                        <a:latin typeface="+mn-lt"/>
                        <a:cs typeface="Arial" panose="020B0604020202020204" pitchFamily="34" charset="0"/>
                      </a:endParaRPr>
                    </a:p>
                  </a:txBody>
                  <a:tcPr marL="13716" marR="13716" marT="0" marB="0" anchor="b">
                    <a:lnL w="381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557"/>
                    </a:solidFill>
                  </a:tcPr>
                </a:tc>
                <a:tc>
                  <a:txBody>
                    <a:bodyPr/>
                    <a:lstStyle/>
                    <a:p>
                      <a:pPr marL="0" marR="0" algn="ctr">
                        <a:spcBef>
                          <a:spcPts val="0"/>
                        </a:spcBef>
                        <a:spcAft>
                          <a:spcPts val="0"/>
                        </a:spcAft>
                      </a:pPr>
                      <a:r>
                        <a:rPr lang="en-US" sz="1100" b="1">
                          <a:solidFill>
                            <a:schemeClr val="bg1"/>
                          </a:solidFill>
                          <a:effectLst/>
                          <a:latin typeface="+mn-lt"/>
                          <a:ea typeface="Calibri"/>
                          <a:cs typeface="Calibri"/>
                        </a:rPr>
                        <a:t>SG (n=</a:t>
                      </a:r>
                      <a:r>
                        <a:rPr lang="en-US" sz="1100" b="1">
                          <a:solidFill>
                            <a:schemeClr val="bg1"/>
                          </a:solidFill>
                          <a:effectLst/>
                          <a:latin typeface="+mn-lt"/>
                          <a:ea typeface="Times New Roman" panose="02020603050405020304" pitchFamily="18" charset="0"/>
                          <a:cs typeface="Calibri"/>
                        </a:rPr>
                        <a:t>272</a:t>
                      </a:r>
                      <a:r>
                        <a:rPr lang="en-US" sz="1100" b="1">
                          <a:solidFill>
                            <a:schemeClr val="bg1"/>
                          </a:solidFill>
                          <a:effectLst/>
                          <a:latin typeface="+mn-lt"/>
                          <a:ea typeface="Calibri"/>
                          <a:cs typeface="Calibri"/>
                        </a:rPr>
                        <a:t>)</a:t>
                      </a:r>
                      <a:endParaRPr lang="en-US" sz="1100">
                        <a:solidFill>
                          <a:schemeClr val="bg1"/>
                        </a:solidFill>
                        <a:effectLst/>
                        <a:latin typeface="+mn-lt"/>
                        <a:ea typeface="Calibri"/>
                        <a:cs typeface="Calibri"/>
                      </a:endParaRPr>
                    </a:p>
                  </a:txBody>
                  <a:tcPr marL="13716" marR="13716" marT="0" marB="0" anchor="ctr">
                    <a:lnL w="12700" cap="flat" cmpd="sng" algn="ctr">
                      <a:solidFill>
                        <a:schemeClr val="tx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7B9B5"/>
                    </a:solidFill>
                  </a:tcPr>
                </a:tc>
                <a:tc>
                  <a:txBody>
                    <a:bodyPr/>
                    <a:lstStyle/>
                    <a:p>
                      <a:pPr marL="0" marR="0" algn="ctr">
                        <a:spcBef>
                          <a:spcPts val="0"/>
                        </a:spcBef>
                        <a:spcAft>
                          <a:spcPts val="0"/>
                        </a:spcAft>
                      </a:pPr>
                      <a:r>
                        <a:rPr lang="en-US" sz="1100" b="1">
                          <a:solidFill>
                            <a:schemeClr val="bg1"/>
                          </a:solidFill>
                          <a:effectLst/>
                          <a:latin typeface="+mn-lt"/>
                          <a:ea typeface="Calibri"/>
                          <a:cs typeface="Calibri"/>
                        </a:rPr>
                        <a:t>TPC (n=</a:t>
                      </a:r>
                      <a:r>
                        <a:rPr lang="en-US" sz="1100" b="1">
                          <a:solidFill>
                            <a:schemeClr val="bg1"/>
                          </a:solidFill>
                          <a:effectLst/>
                          <a:latin typeface="+mn-lt"/>
                          <a:ea typeface="Times New Roman" panose="02020603050405020304" pitchFamily="18" charset="0"/>
                          <a:cs typeface="Calibri"/>
                        </a:rPr>
                        <a:t>271)</a:t>
                      </a:r>
                      <a:endParaRPr lang="en-US" sz="1100">
                        <a:solidFill>
                          <a:schemeClr val="bg1"/>
                        </a:solidFill>
                        <a:effectLst/>
                        <a:latin typeface="+mn-lt"/>
                        <a:ea typeface="Times New Roman" panose="02020603050405020304" pitchFamily="18" charset="0"/>
                        <a:cs typeface="Calibri"/>
                      </a:endParaRPr>
                    </a:p>
                  </a:txBody>
                  <a:tcPr marL="13716" marR="13716"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6A6A6"/>
                    </a:solidFill>
                  </a:tcPr>
                </a:tc>
                <a:extLst>
                  <a:ext uri="{0D108BD9-81ED-4DB2-BD59-A6C34878D82A}">
                    <a16:rowId xmlns:a16="http://schemas.microsoft.com/office/drawing/2014/main" val="1012503031"/>
                  </a:ext>
                </a:extLst>
              </a:tr>
              <a:tr h="173545">
                <a:tc>
                  <a:txBody>
                    <a:bodyPr/>
                    <a:lstStyle/>
                    <a:p>
                      <a:pPr marL="0" marR="0" lvl="0">
                        <a:spcBef>
                          <a:spcPts val="0"/>
                        </a:spcBef>
                        <a:spcAft>
                          <a:spcPts val="0"/>
                        </a:spcAft>
                        <a:buNone/>
                      </a:pPr>
                      <a:r>
                        <a:rPr lang="en-US" sz="1100" b="1" dirty="0">
                          <a:solidFill>
                            <a:srgbClr val="002557"/>
                          </a:solidFill>
                          <a:effectLst/>
                          <a:latin typeface="+mn-lt"/>
                          <a:ea typeface="+mn-ea"/>
                          <a:cs typeface="Calibri"/>
                        </a:rPr>
                        <a:t>Median OS, </a:t>
                      </a:r>
                      <a:r>
                        <a:rPr lang="en-US" sz="1100" b="1" dirty="0" err="1">
                          <a:solidFill>
                            <a:srgbClr val="002557"/>
                          </a:solidFill>
                          <a:effectLst/>
                          <a:latin typeface="+mn-lt"/>
                          <a:ea typeface="+mn-ea"/>
                          <a:cs typeface="Calibri"/>
                        </a:rPr>
                        <a:t>mo</a:t>
                      </a:r>
                      <a:r>
                        <a:rPr lang="en-US" sz="1100" b="1" dirty="0">
                          <a:solidFill>
                            <a:srgbClr val="002557"/>
                          </a:solidFill>
                          <a:effectLst/>
                          <a:latin typeface="+mn-lt"/>
                          <a:ea typeface="+mn-ea"/>
                          <a:cs typeface="Calibri"/>
                        </a:rPr>
                        <a:t> (95% CI)</a:t>
                      </a:r>
                      <a:endParaRPr lang="en-US" sz="1100" dirty="0"/>
                    </a:p>
                  </a:txBody>
                  <a:tcPr marL="13716" marR="13716" marT="0" marB="0">
                    <a:lnL w="0">
                      <a:noFill/>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0">
                      <a:noFill/>
                    </a:lnB>
                    <a:lnTlToBr w="12700" cmpd="sng">
                      <a:noFill/>
                      <a:prstDash val="solid"/>
                    </a:lnTlToBr>
                    <a:lnBlToTr w="12700" cmpd="sng">
                      <a:noFill/>
                      <a:prstDash val="solid"/>
                    </a:lnBlToTr>
                    <a:solidFill>
                      <a:schemeClr val="bg1"/>
                    </a:solidFill>
                  </a:tcPr>
                </a:tc>
                <a:tc>
                  <a:txBody>
                    <a:bodyPr/>
                    <a:lstStyle/>
                    <a:p>
                      <a:pPr marL="0" marR="0" lvl="0" algn="ctr">
                        <a:spcBef>
                          <a:spcPts val="0"/>
                        </a:spcBef>
                        <a:spcAft>
                          <a:spcPts val="0"/>
                        </a:spcAft>
                        <a:buNone/>
                      </a:pPr>
                      <a:r>
                        <a:rPr lang="en-US" sz="1100" dirty="0">
                          <a:solidFill>
                            <a:schemeClr val="tx1"/>
                          </a:solidFill>
                        </a:rPr>
                        <a:t>14.5 (13.0</a:t>
                      </a:r>
                      <a:r>
                        <a:rPr kumimoji="0" lang="en-US" sz="1100" b="0" i="0" u="none" strike="noStrike" kern="1200" cap="none" normalizeH="0" baseline="0" dirty="0">
                          <a:ln>
                            <a:noFill/>
                          </a:ln>
                          <a:solidFill>
                            <a:schemeClr val="tx1"/>
                          </a:solidFill>
                          <a:effectLst/>
                          <a:latin typeface="+mn-lt"/>
                          <a:ea typeface="MS PGothic"/>
                          <a:cs typeface="Arial" panose="020B0604020202020204" pitchFamily="34" charset="0"/>
                        </a:rPr>
                        <a:t>–</a:t>
                      </a:r>
                      <a:r>
                        <a:rPr lang="en-US" sz="1100" dirty="0">
                          <a:solidFill>
                            <a:schemeClr val="tx1"/>
                          </a:solidFill>
                        </a:rPr>
                        <a:t>16.0)</a:t>
                      </a:r>
                    </a:p>
                  </a:txBody>
                  <a:tcPr marL="13716" marR="13716"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0">
                      <a:noFill/>
                    </a:lnB>
                    <a:lnTlToBr w="12700" cmpd="sng">
                      <a:noFill/>
                      <a:prstDash val="solid"/>
                    </a:lnTlToBr>
                    <a:lnBlToTr w="12700" cmpd="sng">
                      <a:noFill/>
                      <a:prstDash val="solid"/>
                    </a:lnBlToTr>
                    <a:solidFill>
                      <a:schemeClr val="bg1"/>
                    </a:solidFill>
                  </a:tcPr>
                </a:tc>
                <a:tc>
                  <a:txBody>
                    <a:bodyPr/>
                    <a:lstStyle/>
                    <a:p>
                      <a:pPr marL="0" marR="0" lvl="0" algn="ctr">
                        <a:spcBef>
                          <a:spcPts val="0"/>
                        </a:spcBef>
                        <a:spcAft>
                          <a:spcPts val="0"/>
                        </a:spcAft>
                        <a:buNone/>
                      </a:pPr>
                      <a:r>
                        <a:rPr lang="en-US" sz="1100" dirty="0">
                          <a:solidFill>
                            <a:schemeClr val="tx1"/>
                          </a:solidFill>
                        </a:rPr>
                        <a:t>11.2 (10.2</a:t>
                      </a:r>
                      <a:r>
                        <a:rPr kumimoji="0" lang="en-US" sz="1100" b="0" i="0" u="none" strike="noStrike" kern="1200" cap="none" normalizeH="0" baseline="0" dirty="0">
                          <a:ln>
                            <a:noFill/>
                          </a:ln>
                          <a:solidFill>
                            <a:schemeClr val="tx1"/>
                          </a:solidFill>
                          <a:effectLst/>
                          <a:latin typeface="+mn-lt"/>
                          <a:ea typeface="MS PGothic"/>
                          <a:cs typeface="Arial" panose="020B0604020202020204" pitchFamily="34" charset="0"/>
                        </a:rPr>
                        <a:t>–</a:t>
                      </a:r>
                      <a:r>
                        <a:rPr lang="en-US" sz="1100" dirty="0">
                          <a:solidFill>
                            <a:schemeClr val="tx1"/>
                          </a:solidFill>
                        </a:rPr>
                        <a:t>12.6)</a:t>
                      </a:r>
                    </a:p>
                  </a:txBody>
                  <a:tcPr marL="13716" marR="13716" marT="0" marB="0">
                    <a:lnL w="12700" cap="flat" cmpd="sng" algn="ctr">
                      <a:solidFill>
                        <a:schemeClr val="bg1"/>
                      </a:solidFill>
                      <a:prstDash val="solid"/>
                      <a:round/>
                      <a:headEnd type="none" w="med" len="med"/>
                      <a:tailEnd type="none" w="med" len="med"/>
                    </a:lnL>
                    <a:lnR w="12700">
                      <a:solidFill>
                        <a:schemeClr val="bg1"/>
                      </a:solidFill>
                    </a:lnR>
                    <a:lnT w="12700" cap="flat" cmpd="sng" algn="ctr">
                      <a:solidFill>
                        <a:schemeClr val="tx1"/>
                      </a:solidFill>
                      <a:prstDash val="solid"/>
                      <a:round/>
                      <a:headEnd type="none" w="med" len="med"/>
                      <a:tailEnd type="none" w="med" len="med"/>
                    </a:lnT>
                    <a:lnB w="0">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45370942"/>
                  </a:ext>
                </a:extLst>
              </a:tr>
              <a:tr h="173545">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sz="1100" b="1" u="none" strike="noStrike" kern="1200" cap="none" dirty="0">
                          <a:solidFill>
                            <a:srgbClr val="002557"/>
                          </a:solidFill>
                          <a:latin typeface="+mn-lt"/>
                          <a:ea typeface="+mn-ea"/>
                          <a:cs typeface="+mn-cs"/>
                        </a:rPr>
                        <a:t>Stratified HR (95% CI)</a:t>
                      </a:r>
                    </a:p>
                  </a:txBody>
                  <a:tcPr marL="13716" marR="13716"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algn="ctr">
                        <a:spcBef>
                          <a:spcPts val="0"/>
                        </a:spcBef>
                        <a:spcAft>
                          <a:spcPts val="0"/>
                        </a:spcAft>
                      </a:pPr>
                      <a:r>
                        <a:rPr lang="en-US" sz="1100" b="1" dirty="0">
                          <a:solidFill>
                            <a:schemeClr val="tx1"/>
                          </a:solidFill>
                          <a:effectLst/>
                          <a:latin typeface="+mn-lt"/>
                          <a:ea typeface="Times New Roman" panose="02020603050405020304" pitchFamily="18" charset="0"/>
                          <a:cs typeface="Times New Roman"/>
                        </a:rPr>
                        <a:t>0.79</a:t>
                      </a:r>
                      <a:r>
                        <a:rPr lang="en-US" sz="1100" dirty="0">
                          <a:solidFill>
                            <a:schemeClr val="tx1"/>
                          </a:solidFill>
                          <a:effectLst/>
                          <a:latin typeface="+mn-lt"/>
                          <a:ea typeface="Times New Roman" panose="02020603050405020304" pitchFamily="18" charset="0"/>
                          <a:cs typeface="Times New Roman"/>
                        </a:rPr>
                        <a:t> (0.65</a:t>
                      </a:r>
                      <a:r>
                        <a:rPr kumimoji="0" lang="en-US" sz="1100" b="0" i="0" u="none" strike="noStrike" kern="1200" cap="none" normalizeH="0" baseline="0" dirty="0">
                          <a:ln>
                            <a:noFill/>
                          </a:ln>
                          <a:solidFill>
                            <a:schemeClr val="tx1"/>
                          </a:solidFill>
                          <a:effectLst/>
                          <a:latin typeface="+mn-lt"/>
                          <a:ea typeface="MS PGothic"/>
                          <a:cs typeface="Arial" panose="020B0604020202020204" pitchFamily="34" charset="0"/>
                        </a:rPr>
                        <a:t>–</a:t>
                      </a:r>
                      <a:r>
                        <a:rPr lang="en-US" sz="1100" dirty="0">
                          <a:solidFill>
                            <a:schemeClr val="tx1"/>
                          </a:solidFill>
                          <a:effectLst/>
                          <a:latin typeface="+mn-lt"/>
                          <a:ea typeface="Times New Roman" panose="02020603050405020304" pitchFamily="18" charset="0"/>
                          <a:cs typeface="Times New Roman"/>
                        </a:rPr>
                        <a:t>0.95)</a:t>
                      </a:r>
                    </a:p>
                  </a:txBody>
                  <a:tcPr marL="13716" marR="13716"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00872101"/>
                  </a:ext>
                </a:extLst>
              </a:tr>
              <a:tr h="173545">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altLang="zh-CN" sz="1100" b="1" u="none" strike="noStrike" kern="1200" cap="none" dirty="0">
                          <a:solidFill>
                            <a:srgbClr val="002557"/>
                          </a:solidFill>
                          <a:latin typeface="+mn-lt"/>
                          <a:ea typeface="+mn-ea"/>
                          <a:cs typeface="+mn-cs"/>
                        </a:rPr>
                        <a:t>Nominal </a:t>
                      </a:r>
                      <a:r>
                        <a:rPr lang="en-US" altLang="zh-CN" sz="1100" b="1" i="1" u="none" strike="noStrike" kern="1200" cap="none" dirty="0">
                          <a:solidFill>
                            <a:srgbClr val="002557"/>
                          </a:solidFill>
                          <a:latin typeface="+mn-lt"/>
                          <a:ea typeface="+mn-ea"/>
                          <a:cs typeface="+mn-cs"/>
                        </a:rPr>
                        <a:t>P</a:t>
                      </a:r>
                      <a:r>
                        <a:rPr lang="en-US" altLang="zh-CN" sz="1100" b="1" u="none" strike="noStrike" kern="1200" cap="none" dirty="0">
                          <a:solidFill>
                            <a:srgbClr val="002557"/>
                          </a:solidFill>
                          <a:latin typeface="+mn-lt"/>
                          <a:ea typeface="+mn-ea"/>
                          <a:cs typeface="+mn-cs"/>
                        </a:rPr>
                        <a:t> value</a:t>
                      </a:r>
                      <a:endParaRPr lang="en-US" sz="1100" b="1" u="none" strike="noStrike" kern="1200" cap="none" dirty="0">
                        <a:solidFill>
                          <a:srgbClr val="002557"/>
                        </a:solidFill>
                        <a:latin typeface="+mn-lt"/>
                        <a:ea typeface="+mn-ea"/>
                        <a:cs typeface="+mn-cs"/>
                      </a:endParaRPr>
                    </a:p>
                  </a:txBody>
                  <a:tcPr marL="13716" marR="13716"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100" i="1" dirty="0">
                          <a:solidFill>
                            <a:schemeClr val="tx1"/>
                          </a:solidFill>
                          <a:effectLst/>
                          <a:latin typeface="+mn-lt"/>
                          <a:ea typeface="Times New Roman" panose="02020603050405020304" pitchFamily="18" charset="0"/>
                          <a:cs typeface="Times New Roman"/>
                        </a:rPr>
                        <a:t>P=</a:t>
                      </a:r>
                      <a:r>
                        <a:rPr lang="en-US" sz="1100" b="0" u="none" strike="noStrike" kern="1200" cap="none" dirty="0">
                          <a:solidFill>
                            <a:srgbClr val="002557"/>
                          </a:solidFill>
                          <a:latin typeface="+mn-lt"/>
                          <a:ea typeface="+mn-ea"/>
                          <a:cs typeface="+mn-cs"/>
                        </a:rPr>
                        <a:t>0.0133</a:t>
                      </a:r>
                    </a:p>
                  </a:txBody>
                  <a:tcPr marL="13716" marR="13716"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a16="http://schemas.microsoft.com/office/drawing/2014/main" val="3515214202"/>
                  </a:ext>
                </a:extLst>
              </a:tr>
            </a:tbl>
          </a:graphicData>
        </a:graphic>
      </p:graphicFrame>
      <p:sp>
        <p:nvSpPr>
          <p:cNvPr id="9" name="Rectangle 8">
            <a:extLst>
              <a:ext uri="{FF2B5EF4-FFF2-40B4-BE49-F238E27FC236}">
                <a16:creationId xmlns:a16="http://schemas.microsoft.com/office/drawing/2014/main" id="{7063DECC-17D3-3002-849A-CB4BD71349F1}"/>
              </a:ext>
            </a:extLst>
          </p:cNvPr>
          <p:cNvSpPr/>
          <p:nvPr/>
        </p:nvSpPr>
        <p:spPr>
          <a:xfrm>
            <a:off x="1969988" y="1070486"/>
            <a:ext cx="2400315" cy="218619"/>
          </a:xfrm>
          <a:prstGeom prst="rect">
            <a:avLst/>
          </a:prstGeom>
          <a:noFill/>
          <a:ln w="12700" cap="flat" cmpd="sng" algn="ctr">
            <a:noFill/>
            <a:prstDash val="solid"/>
            <a:miter lim="800000"/>
          </a:ln>
          <a:effectLst/>
        </p:spPr>
        <p:txBody>
          <a:bodyPr lIns="68580" tIns="34290" rIns="68580" bIns="34290"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557"/>
                </a:solidFill>
                <a:effectLst/>
                <a:uLnTx/>
                <a:uFillTx/>
                <a:latin typeface="Arial" panose="020B0604020202020204"/>
                <a:ea typeface="+mn-ea"/>
                <a:cs typeface="+mn-cs"/>
              </a:rPr>
              <a:t>PFS</a:t>
            </a:r>
            <a:r>
              <a:rPr kumimoji="0" lang="en-US" sz="1800" b="1" i="0" u="none" strike="noStrike" kern="1200" cap="none" spc="0" normalizeH="0" baseline="30000" noProof="0" dirty="0">
                <a:ln>
                  <a:noFill/>
                </a:ln>
                <a:solidFill>
                  <a:srgbClr val="002557"/>
                </a:solidFill>
                <a:effectLst/>
                <a:uLnTx/>
                <a:uFillTx/>
                <a:latin typeface="Arial" panose="020B0604020202020204"/>
                <a:ea typeface="+mn-ea"/>
                <a:cs typeface="+mn-cs"/>
              </a:rPr>
              <a:t>1</a:t>
            </a:r>
          </a:p>
        </p:txBody>
      </p:sp>
      <p:sp>
        <p:nvSpPr>
          <p:cNvPr id="10" name="Rectangle 9">
            <a:extLst>
              <a:ext uri="{FF2B5EF4-FFF2-40B4-BE49-F238E27FC236}">
                <a16:creationId xmlns:a16="http://schemas.microsoft.com/office/drawing/2014/main" id="{002CF9DE-41F0-9275-7D5C-62ED6A964CB6}"/>
              </a:ext>
            </a:extLst>
          </p:cNvPr>
          <p:cNvSpPr/>
          <p:nvPr/>
        </p:nvSpPr>
        <p:spPr>
          <a:xfrm>
            <a:off x="7832300" y="1066043"/>
            <a:ext cx="2400315" cy="218619"/>
          </a:xfrm>
          <a:prstGeom prst="rect">
            <a:avLst/>
          </a:prstGeom>
          <a:noFill/>
          <a:ln w="12700" cap="flat" cmpd="sng" algn="ctr">
            <a:noFill/>
            <a:prstDash val="solid"/>
            <a:miter lim="800000"/>
          </a:ln>
          <a:effectLst/>
        </p:spPr>
        <p:txBody>
          <a:bodyPr lIns="68580" tIns="34290" rIns="68580" bIns="34290"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557"/>
                </a:solidFill>
                <a:effectLst/>
                <a:uLnTx/>
                <a:uFillTx/>
                <a:latin typeface="Arial" panose="020B0604020202020204"/>
                <a:ea typeface="+mn-ea"/>
                <a:cs typeface="+mn-cs"/>
              </a:rPr>
              <a:t>OS</a:t>
            </a:r>
            <a:r>
              <a:rPr kumimoji="0" lang="en-US" sz="1800" b="1" i="0" u="none" strike="noStrike" kern="1200" cap="none" spc="0" normalizeH="0" baseline="30000" noProof="0" dirty="0">
                <a:ln>
                  <a:noFill/>
                </a:ln>
                <a:solidFill>
                  <a:srgbClr val="002557"/>
                </a:solidFill>
                <a:effectLst/>
                <a:uLnTx/>
                <a:uFillTx/>
                <a:latin typeface="Arial" panose="020B0604020202020204"/>
                <a:ea typeface="+mn-ea"/>
                <a:cs typeface="+mn-cs"/>
              </a:rPr>
              <a:t>2,3</a:t>
            </a:r>
          </a:p>
        </p:txBody>
      </p:sp>
      <p:grpSp>
        <p:nvGrpSpPr>
          <p:cNvPr id="11" name="Group 10">
            <a:extLst>
              <a:ext uri="{FF2B5EF4-FFF2-40B4-BE49-F238E27FC236}">
                <a16:creationId xmlns:a16="http://schemas.microsoft.com/office/drawing/2014/main" id="{C614DFB1-1118-CCD6-9C7B-BB01FE00CDEE}"/>
              </a:ext>
            </a:extLst>
          </p:cNvPr>
          <p:cNvGrpSpPr>
            <a:grpSpLocks noChangeAspect="1"/>
          </p:cNvGrpSpPr>
          <p:nvPr/>
        </p:nvGrpSpPr>
        <p:grpSpPr>
          <a:xfrm>
            <a:off x="153286" y="2172427"/>
            <a:ext cx="6033720" cy="3152862"/>
            <a:chOff x="606982" y="1339839"/>
            <a:chExt cx="6687734" cy="3642295"/>
          </a:xfrm>
        </p:grpSpPr>
        <p:pic>
          <p:nvPicPr>
            <p:cNvPr id="12" name="Picture 11">
              <a:extLst>
                <a:ext uri="{FF2B5EF4-FFF2-40B4-BE49-F238E27FC236}">
                  <a16:creationId xmlns:a16="http://schemas.microsoft.com/office/drawing/2014/main" id="{A6BF7CAC-30D5-4F04-7BB0-09E669DB88EB}"/>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606982" y="1429275"/>
              <a:ext cx="6687734" cy="3552859"/>
            </a:xfrm>
            <a:prstGeom prst="rect">
              <a:avLst/>
            </a:prstGeom>
          </p:spPr>
        </p:pic>
        <p:grpSp>
          <p:nvGrpSpPr>
            <p:cNvPr id="13" name="Group 12">
              <a:extLst>
                <a:ext uri="{FF2B5EF4-FFF2-40B4-BE49-F238E27FC236}">
                  <a16:creationId xmlns:a16="http://schemas.microsoft.com/office/drawing/2014/main" id="{C0085983-191E-D464-C3FF-CAE2B76EBA80}"/>
                </a:ext>
              </a:extLst>
            </p:cNvPr>
            <p:cNvGrpSpPr/>
            <p:nvPr/>
          </p:nvGrpSpPr>
          <p:grpSpPr>
            <a:xfrm>
              <a:off x="2907839" y="1339839"/>
              <a:ext cx="999461" cy="2707081"/>
              <a:chOff x="3000432" y="2153042"/>
              <a:chExt cx="999461" cy="2707081"/>
            </a:xfrm>
          </p:grpSpPr>
          <p:cxnSp>
            <p:nvCxnSpPr>
              <p:cNvPr id="20" name="Straight Connector 19">
                <a:extLst>
                  <a:ext uri="{FF2B5EF4-FFF2-40B4-BE49-F238E27FC236}">
                    <a16:creationId xmlns:a16="http://schemas.microsoft.com/office/drawing/2014/main" id="{B0D57434-BA8D-2587-5CF5-3D718C6C670E}"/>
                  </a:ext>
                </a:extLst>
              </p:cNvPr>
              <p:cNvCxnSpPr>
                <a:cxnSpLocks/>
              </p:cNvCxnSpPr>
              <p:nvPr/>
            </p:nvCxnSpPr>
            <p:spPr>
              <a:xfrm>
                <a:off x="3495601" y="2445488"/>
                <a:ext cx="0" cy="2414635"/>
              </a:xfrm>
              <a:prstGeom prst="line">
                <a:avLst/>
              </a:prstGeom>
              <a:ln w="9525">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5D1F79BF-D7CF-6A8F-C06F-2C6A5E7F1864}"/>
                  </a:ext>
                </a:extLst>
              </p:cNvPr>
              <p:cNvSpPr txBox="1"/>
              <p:nvPr/>
            </p:nvSpPr>
            <p:spPr>
              <a:xfrm>
                <a:off x="3000432" y="2153042"/>
                <a:ext cx="999461" cy="266665"/>
              </a:xfrm>
              <a:prstGeom prst="rect">
                <a:avLst/>
              </a:prstGeom>
              <a:noFill/>
            </p:spPr>
            <p:txBody>
              <a:bodyPr wrap="square" rtlCol="0">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2557"/>
                    </a:solidFill>
                    <a:effectLst/>
                    <a:uLnTx/>
                    <a:uFillTx/>
                    <a:latin typeface="Arial" panose="020B0604020202020204"/>
                    <a:ea typeface="+mn-ea"/>
                    <a:cs typeface="+mn-cs"/>
                  </a:rPr>
                  <a:t>9 months</a:t>
                </a:r>
              </a:p>
            </p:txBody>
          </p:sp>
        </p:grpSp>
        <p:grpSp>
          <p:nvGrpSpPr>
            <p:cNvPr id="14" name="Group 13">
              <a:extLst>
                <a:ext uri="{FF2B5EF4-FFF2-40B4-BE49-F238E27FC236}">
                  <a16:creationId xmlns:a16="http://schemas.microsoft.com/office/drawing/2014/main" id="{834F113F-0901-325C-BED7-C5879127FF5A}"/>
                </a:ext>
              </a:extLst>
            </p:cNvPr>
            <p:cNvGrpSpPr/>
            <p:nvPr/>
          </p:nvGrpSpPr>
          <p:grpSpPr>
            <a:xfrm>
              <a:off x="3582518" y="1339839"/>
              <a:ext cx="1102196" cy="2707081"/>
              <a:chOff x="3675111" y="2153042"/>
              <a:chExt cx="1102196" cy="2707081"/>
            </a:xfrm>
          </p:grpSpPr>
          <p:cxnSp>
            <p:nvCxnSpPr>
              <p:cNvPr id="18" name="Straight Connector 17">
                <a:extLst>
                  <a:ext uri="{FF2B5EF4-FFF2-40B4-BE49-F238E27FC236}">
                    <a16:creationId xmlns:a16="http://schemas.microsoft.com/office/drawing/2014/main" id="{CEA7C22A-308A-69E9-A278-16645B7F33CA}"/>
                  </a:ext>
                </a:extLst>
              </p:cNvPr>
              <p:cNvCxnSpPr>
                <a:cxnSpLocks/>
              </p:cNvCxnSpPr>
              <p:nvPr/>
            </p:nvCxnSpPr>
            <p:spPr>
              <a:xfrm>
                <a:off x="4146494" y="2445488"/>
                <a:ext cx="0" cy="2414635"/>
              </a:xfrm>
              <a:prstGeom prst="line">
                <a:avLst/>
              </a:prstGeom>
              <a:ln w="9525">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CF1451E2-D4B3-8415-FFF8-736A7A61EAEC}"/>
                  </a:ext>
                </a:extLst>
              </p:cNvPr>
              <p:cNvSpPr txBox="1"/>
              <p:nvPr/>
            </p:nvSpPr>
            <p:spPr>
              <a:xfrm>
                <a:off x="3675111" y="2153042"/>
                <a:ext cx="1102196" cy="266665"/>
              </a:xfrm>
              <a:prstGeom prst="rect">
                <a:avLst/>
              </a:prstGeom>
              <a:noFill/>
            </p:spPr>
            <p:txBody>
              <a:bodyPr wrap="square" rtlCol="0">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2557"/>
                    </a:solidFill>
                    <a:effectLst/>
                    <a:uLnTx/>
                    <a:uFillTx/>
                    <a:latin typeface="Arial" panose="020B0604020202020204"/>
                    <a:ea typeface="+mn-ea"/>
                    <a:cs typeface="+mn-cs"/>
                  </a:rPr>
                  <a:t>12 months</a:t>
                </a:r>
              </a:p>
            </p:txBody>
          </p:sp>
        </p:grpSp>
        <p:grpSp>
          <p:nvGrpSpPr>
            <p:cNvPr id="15" name="Group 14">
              <a:extLst>
                <a:ext uri="{FF2B5EF4-FFF2-40B4-BE49-F238E27FC236}">
                  <a16:creationId xmlns:a16="http://schemas.microsoft.com/office/drawing/2014/main" id="{5FA944FF-A722-85D9-2C26-190E39FED020}"/>
                </a:ext>
              </a:extLst>
            </p:cNvPr>
            <p:cNvGrpSpPr/>
            <p:nvPr/>
          </p:nvGrpSpPr>
          <p:grpSpPr>
            <a:xfrm>
              <a:off x="2222527" y="1339839"/>
              <a:ext cx="999461" cy="2707081"/>
              <a:chOff x="2315120" y="2153042"/>
              <a:chExt cx="999461" cy="2707081"/>
            </a:xfrm>
          </p:grpSpPr>
          <p:cxnSp>
            <p:nvCxnSpPr>
              <p:cNvPr id="16" name="Straight Connector 15">
                <a:extLst>
                  <a:ext uri="{FF2B5EF4-FFF2-40B4-BE49-F238E27FC236}">
                    <a16:creationId xmlns:a16="http://schemas.microsoft.com/office/drawing/2014/main" id="{16C58319-17B8-27FD-3B84-66FA2EE22BD8}"/>
                  </a:ext>
                </a:extLst>
              </p:cNvPr>
              <p:cNvCxnSpPr>
                <a:cxnSpLocks/>
              </p:cNvCxnSpPr>
              <p:nvPr/>
            </p:nvCxnSpPr>
            <p:spPr>
              <a:xfrm>
                <a:off x="2851787" y="2445488"/>
                <a:ext cx="0" cy="2414635"/>
              </a:xfrm>
              <a:prstGeom prst="line">
                <a:avLst/>
              </a:prstGeom>
              <a:ln w="9525">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C3A095D-C62B-BB9F-2EA5-6FDF2887A1FB}"/>
                  </a:ext>
                </a:extLst>
              </p:cNvPr>
              <p:cNvSpPr txBox="1"/>
              <p:nvPr/>
            </p:nvSpPr>
            <p:spPr>
              <a:xfrm>
                <a:off x="2315120" y="2153042"/>
                <a:ext cx="999461" cy="266665"/>
              </a:xfrm>
              <a:prstGeom prst="rect">
                <a:avLst/>
              </a:prstGeom>
              <a:noFill/>
            </p:spPr>
            <p:txBody>
              <a:bodyPr wrap="square" rtlCol="0">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2557"/>
                    </a:solidFill>
                    <a:effectLst/>
                    <a:uLnTx/>
                    <a:uFillTx/>
                    <a:latin typeface="Arial" panose="020B0604020202020204"/>
                    <a:ea typeface="+mn-ea"/>
                    <a:cs typeface="+mn-cs"/>
                  </a:rPr>
                  <a:t>6 months</a:t>
                </a:r>
              </a:p>
            </p:txBody>
          </p:sp>
        </p:grpSp>
      </p:grpSp>
      <p:graphicFrame>
        <p:nvGraphicFramePr>
          <p:cNvPr id="27" name="Content Placeholder 8">
            <a:extLst>
              <a:ext uri="{FF2B5EF4-FFF2-40B4-BE49-F238E27FC236}">
                <a16:creationId xmlns:a16="http://schemas.microsoft.com/office/drawing/2014/main" id="{35E5BDFF-5405-29DC-BE39-295AD3463871}"/>
              </a:ext>
            </a:extLst>
          </p:cNvPr>
          <p:cNvGraphicFramePr>
            <a:graphicFrameLocks/>
          </p:cNvGraphicFramePr>
          <p:nvPr/>
        </p:nvGraphicFramePr>
        <p:xfrm>
          <a:off x="3687802" y="2198522"/>
          <a:ext cx="2157980" cy="1306678"/>
        </p:xfrm>
        <a:graphic>
          <a:graphicData uri="http://schemas.openxmlformats.org/drawingml/2006/table">
            <a:tbl>
              <a:tblPr firstRow="1" bandRow="1">
                <a:tableStyleId>{5C22544A-7EE6-4342-B048-85BDC9FD1C3A}</a:tableStyleId>
              </a:tblPr>
              <a:tblGrid>
                <a:gridCol w="499822">
                  <a:extLst>
                    <a:ext uri="{9D8B030D-6E8A-4147-A177-3AD203B41FA5}">
                      <a16:colId xmlns:a16="http://schemas.microsoft.com/office/drawing/2014/main" val="2275183721"/>
                    </a:ext>
                  </a:extLst>
                </a:gridCol>
                <a:gridCol w="843392">
                  <a:extLst>
                    <a:ext uri="{9D8B030D-6E8A-4147-A177-3AD203B41FA5}">
                      <a16:colId xmlns:a16="http://schemas.microsoft.com/office/drawing/2014/main" val="1824806197"/>
                    </a:ext>
                  </a:extLst>
                </a:gridCol>
                <a:gridCol w="814766">
                  <a:extLst>
                    <a:ext uri="{9D8B030D-6E8A-4147-A177-3AD203B41FA5}">
                      <a16:colId xmlns:a16="http://schemas.microsoft.com/office/drawing/2014/main" val="639473703"/>
                    </a:ext>
                  </a:extLst>
                </a:gridCol>
              </a:tblGrid>
              <a:tr h="198644">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a:solidFill>
                            <a:srgbClr val="002060"/>
                          </a:solidFill>
                          <a:latin typeface="+mn-lt"/>
                          <a:cs typeface="Arial" panose="020B0604020202020204" pitchFamily="34" charset="0"/>
                        </a:rPr>
                        <a:t>PFS rate, % (95% CI)</a:t>
                      </a:r>
                    </a:p>
                  </a:txBody>
                  <a:tcPr marL="18288" marR="18288" marT="0" marB="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800">
                        <a:solidFill>
                          <a:schemeClr val="bg1"/>
                        </a:solidFill>
                        <a:latin typeface="+mn-lt"/>
                        <a:cs typeface="Arial" panose="020B0604020202020204" pitchFamily="34" charset="0"/>
                      </a:endParaRPr>
                    </a:p>
                  </a:txBody>
                  <a:tcPr marL="24384" marR="24384"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B4A7"/>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800">
                        <a:solidFill>
                          <a:schemeClr val="bg1"/>
                        </a:solidFill>
                        <a:latin typeface="+mn-lt"/>
                        <a:cs typeface="Arial" panose="020B0604020202020204" pitchFamily="34" charset="0"/>
                      </a:endParaRPr>
                    </a:p>
                  </a:txBody>
                  <a:tcPr marL="24384" marR="24384" marT="0" marB="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6A6A6"/>
                    </a:solidFill>
                  </a:tcPr>
                </a:tc>
                <a:extLst>
                  <a:ext uri="{0D108BD9-81ED-4DB2-BD59-A6C34878D82A}">
                    <a16:rowId xmlns:a16="http://schemas.microsoft.com/office/drawing/2014/main" val="534596920"/>
                  </a:ext>
                </a:extLst>
              </a:tr>
              <a:tr h="19864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dirty="0">
                        <a:solidFill>
                          <a:schemeClr val="bg1"/>
                        </a:solidFill>
                        <a:latin typeface="+mn-lt"/>
                        <a:cs typeface="Arial" panose="020B0604020202020204" pitchFamily="34" charset="0"/>
                      </a:endParaRPr>
                    </a:p>
                  </a:txBody>
                  <a:tcPr marL="18288" marR="18288"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55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800" b="1" u="none" strike="noStrike" kern="1200" cap="none" dirty="0">
                          <a:solidFill>
                            <a:schemeClr val="bg1"/>
                          </a:solidFill>
                          <a:latin typeface="+mn-lt"/>
                          <a:ea typeface="+mn-ea"/>
                          <a:cs typeface="+mn-cs"/>
                          <a:sym typeface="Arial"/>
                        </a:rPr>
                        <a:t>SG </a:t>
                      </a:r>
                      <a:r>
                        <a:rPr lang="en-GB" altLang="zh-CN" sz="800" b="1" u="none" strike="noStrike" kern="1200" cap="none" dirty="0">
                          <a:solidFill>
                            <a:schemeClr val="bg1"/>
                          </a:solidFill>
                          <a:latin typeface="+mn-lt"/>
                          <a:ea typeface="+mn-ea"/>
                          <a:cs typeface="+mn-cs"/>
                          <a:sym typeface="Arial"/>
                        </a:rPr>
                        <a:t>(n=272)</a:t>
                      </a:r>
                      <a:endParaRPr lang="en-US" sz="800" b="1" dirty="0">
                        <a:solidFill>
                          <a:schemeClr val="bg1"/>
                        </a:solidFill>
                        <a:latin typeface="+mn-lt"/>
                        <a:cs typeface="Arial" panose="020B0604020202020204" pitchFamily="34" charset="0"/>
                      </a:endParaRPr>
                    </a:p>
                  </a:txBody>
                  <a:tcPr marL="18288" marR="18288"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B4A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800" b="1" u="none" strike="noStrike" kern="1200" cap="none">
                          <a:solidFill>
                            <a:schemeClr val="bg1"/>
                          </a:solidFill>
                          <a:latin typeface="+mn-lt"/>
                          <a:ea typeface="+mn-ea"/>
                          <a:cs typeface="+mn-cs"/>
                          <a:sym typeface="Arial"/>
                        </a:rPr>
                        <a:t>TPC </a:t>
                      </a:r>
                      <a:r>
                        <a:rPr lang="en-GB" altLang="zh-CN" sz="800" b="1" u="none" strike="noStrike" kern="1200" cap="none">
                          <a:solidFill>
                            <a:schemeClr val="bg1"/>
                          </a:solidFill>
                          <a:latin typeface="+mn-lt"/>
                          <a:ea typeface="+mn-ea"/>
                          <a:cs typeface="+mn-cs"/>
                          <a:sym typeface="Arial"/>
                        </a:rPr>
                        <a:t>(n=271)</a:t>
                      </a:r>
                      <a:endParaRPr lang="en-US" sz="800" b="1">
                        <a:solidFill>
                          <a:schemeClr val="bg1"/>
                        </a:solidFill>
                        <a:latin typeface="+mn-lt"/>
                        <a:cs typeface="Arial" panose="020B0604020202020204" pitchFamily="34" charset="0"/>
                      </a:endParaRPr>
                    </a:p>
                  </a:txBody>
                  <a:tcPr marL="18288" marR="18288" marT="0" marB="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6A6A6"/>
                    </a:solidFill>
                  </a:tcPr>
                </a:tc>
                <a:extLst>
                  <a:ext uri="{0D108BD9-81ED-4DB2-BD59-A6C34878D82A}">
                    <a16:rowId xmlns:a16="http://schemas.microsoft.com/office/drawing/2014/main" val="10000"/>
                  </a:ext>
                </a:extLst>
              </a:tr>
              <a:tr h="303130">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900" b="1" u="none" strike="noStrike" kern="1200" cap="none" dirty="0">
                          <a:solidFill>
                            <a:srgbClr val="002557"/>
                          </a:solidFill>
                          <a:latin typeface="+mn-lt"/>
                          <a:ea typeface="+mn-ea"/>
                          <a:cs typeface="+mn-cs"/>
                        </a:rPr>
                        <a:t>6-mo</a:t>
                      </a:r>
                    </a:p>
                  </a:txBody>
                  <a:tcPr marL="18288" marR="18288"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64" rtl="0" eaLnBrk="1" fontAlgn="auto" latinLnBrk="0" hangingPunct="1">
                        <a:lnSpc>
                          <a:spcPct val="100000"/>
                        </a:lnSpc>
                        <a:spcBef>
                          <a:spcPts val="0"/>
                        </a:spcBef>
                        <a:spcAft>
                          <a:spcPts val="0"/>
                        </a:spcAft>
                        <a:buClr>
                          <a:srgbClr val="000000"/>
                        </a:buClr>
                        <a:buSzPts val="1400"/>
                        <a:buFont typeface="Arial"/>
                        <a:buNone/>
                        <a:tabLst/>
                        <a:defRPr/>
                      </a:pPr>
                      <a:r>
                        <a:rPr kumimoji="0" lang="en-US" sz="900" b="0" i="0" u="none" strike="noStrike" kern="1200" cap="none" normalizeH="0" baseline="0" dirty="0">
                          <a:ln>
                            <a:noFill/>
                          </a:ln>
                          <a:solidFill>
                            <a:srgbClr val="002557"/>
                          </a:solidFill>
                          <a:effectLst/>
                          <a:latin typeface="+mn-lt"/>
                          <a:ea typeface="MS PGothic"/>
                          <a:cs typeface="+mn-cs"/>
                        </a:rPr>
                        <a:t>46.1 </a:t>
                      </a:r>
                      <a:br>
                        <a:rPr kumimoji="0" lang="en-US" sz="900" b="0" i="0" u="none" strike="noStrike" kern="1200" cap="none" normalizeH="0" baseline="0" dirty="0">
                          <a:ln>
                            <a:noFill/>
                          </a:ln>
                          <a:solidFill>
                            <a:srgbClr val="002557"/>
                          </a:solidFill>
                          <a:effectLst/>
                          <a:latin typeface="+mn-lt"/>
                          <a:ea typeface="MS PGothic"/>
                          <a:cs typeface="+mn-cs"/>
                        </a:rPr>
                      </a:br>
                      <a:r>
                        <a:rPr kumimoji="0" lang="en-US" sz="900" b="0" i="0" u="none" strike="noStrike" kern="1200" cap="none" normalizeH="0" baseline="0" dirty="0">
                          <a:ln>
                            <a:noFill/>
                          </a:ln>
                          <a:solidFill>
                            <a:srgbClr val="002557"/>
                          </a:solidFill>
                          <a:effectLst/>
                          <a:latin typeface="+mn-lt"/>
                          <a:ea typeface="MS PGothic"/>
                          <a:cs typeface="+mn-cs"/>
                        </a:rPr>
                        <a:t>(39.4</a:t>
                      </a:r>
                      <a:r>
                        <a:rPr kumimoji="0" lang="en-US" sz="900" b="0" i="0" u="none" strike="noStrike" kern="1200" cap="none" normalizeH="0" baseline="0" dirty="0">
                          <a:ln>
                            <a:noFill/>
                          </a:ln>
                          <a:solidFill>
                            <a:srgbClr val="002557"/>
                          </a:solidFill>
                          <a:effectLst/>
                          <a:latin typeface="+mn-lt"/>
                          <a:ea typeface="MS PGothic"/>
                          <a:cs typeface="Arial" panose="020B0604020202020204" pitchFamily="34" charset="0"/>
                        </a:rPr>
                        <a:t>–</a:t>
                      </a:r>
                      <a:r>
                        <a:rPr kumimoji="0" lang="en-US" sz="900" b="0" i="0" u="none" strike="noStrike" kern="1200" cap="none" normalizeH="0" baseline="0" dirty="0">
                          <a:ln>
                            <a:noFill/>
                          </a:ln>
                          <a:solidFill>
                            <a:srgbClr val="002557"/>
                          </a:solidFill>
                          <a:effectLst/>
                          <a:latin typeface="+mn-lt"/>
                          <a:ea typeface="MS PGothic"/>
                          <a:cs typeface="+mn-cs"/>
                        </a:rPr>
                        <a:t>52.6)</a:t>
                      </a:r>
                      <a:endParaRPr lang="en-US" sz="900" b="1" u="none" strike="noStrike" kern="1200" cap="none" dirty="0">
                        <a:solidFill>
                          <a:srgbClr val="002557"/>
                        </a:solidFill>
                        <a:latin typeface="+mn-lt"/>
                        <a:ea typeface="+mn-ea"/>
                        <a:cs typeface="+mn-cs"/>
                      </a:endParaRPr>
                    </a:p>
                  </a:txBody>
                  <a:tcPr marL="18288" marR="18288"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64" rtl="0" eaLnBrk="1" fontAlgn="auto" latinLnBrk="0" hangingPunct="1">
                        <a:lnSpc>
                          <a:spcPct val="100000"/>
                        </a:lnSpc>
                        <a:spcBef>
                          <a:spcPts val="0"/>
                        </a:spcBef>
                        <a:spcAft>
                          <a:spcPts val="0"/>
                        </a:spcAft>
                        <a:buClr>
                          <a:srgbClr val="000000"/>
                        </a:buClr>
                        <a:buSzPts val="1400"/>
                        <a:buFont typeface="Arial"/>
                        <a:buNone/>
                        <a:tabLst/>
                        <a:defRPr/>
                      </a:pPr>
                      <a:r>
                        <a:rPr kumimoji="0" lang="en-US" altLang="zh-CN" sz="900" b="0" i="0" u="none" strike="noStrike" kern="1200" cap="none" normalizeH="0" baseline="0" dirty="0">
                          <a:ln>
                            <a:noFill/>
                          </a:ln>
                          <a:solidFill>
                            <a:srgbClr val="002557"/>
                          </a:solidFill>
                          <a:effectLst/>
                          <a:latin typeface="+mn-lt"/>
                          <a:ea typeface="MS PGothic"/>
                          <a:cs typeface="+mn-cs"/>
                        </a:rPr>
                        <a:t>30.3 </a:t>
                      </a:r>
                      <a:br>
                        <a:rPr kumimoji="0" lang="en-US" altLang="zh-CN" sz="900" b="0" i="0" u="none" strike="noStrike" kern="1200" cap="none" normalizeH="0" baseline="0" dirty="0">
                          <a:ln>
                            <a:noFill/>
                          </a:ln>
                          <a:solidFill>
                            <a:srgbClr val="002557"/>
                          </a:solidFill>
                          <a:effectLst/>
                          <a:latin typeface="+mn-lt"/>
                          <a:ea typeface="MS PGothic"/>
                          <a:cs typeface="+mn-cs"/>
                        </a:rPr>
                      </a:br>
                      <a:r>
                        <a:rPr kumimoji="0" lang="en-US" altLang="zh-CN" sz="900" b="0" i="0" u="none" strike="noStrike" kern="1200" cap="none" normalizeH="0" baseline="0" dirty="0">
                          <a:ln>
                            <a:noFill/>
                          </a:ln>
                          <a:solidFill>
                            <a:srgbClr val="002557"/>
                          </a:solidFill>
                          <a:effectLst/>
                          <a:latin typeface="+mn-lt"/>
                          <a:ea typeface="MS PGothic"/>
                          <a:cs typeface="+mn-cs"/>
                        </a:rPr>
                        <a:t>(23.6</a:t>
                      </a:r>
                      <a:r>
                        <a:rPr kumimoji="0" lang="en-US" sz="900" b="0" i="0" u="none" strike="noStrike" kern="1200" cap="none" normalizeH="0" baseline="0" dirty="0">
                          <a:ln>
                            <a:noFill/>
                          </a:ln>
                          <a:solidFill>
                            <a:srgbClr val="002557"/>
                          </a:solidFill>
                          <a:effectLst/>
                          <a:latin typeface="+mn-lt"/>
                          <a:ea typeface="MS PGothic"/>
                          <a:cs typeface="Arial" panose="020B0604020202020204" pitchFamily="34" charset="0"/>
                        </a:rPr>
                        <a:t>–</a:t>
                      </a:r>
                      <a:r>
                        <a:rPr kumimoji="0" lang="en-US" altLang="zh-CN" sz="900" b="0" i="0" u="none" strike="noStrike" kern="1200" cap="none" normalizeH="0" baseline="0" dirty="0">
                          <a:ln>
                            <a:noFill/>
                          </a:ln>
                          <a:solidFill>
                            <a:srgbClr val="002557"/>
                          </a:solidFill>
                          <a:effectLst/>
                          <a:latin typeface="+mn-lt"/>
                          <a:ea typeface="MS PGothic"/>
                          <a:cs typeface="+mn-cs"/>
                        </a:rPr>
                        <a:t>37.3)</a:t>
                      </a:r>
                      <a:endParaRPr lang="en-US" sz="900" b="1" u="none" strike="noStrike" kern="1200" cap="none" dirty="0">
                        <a:solidFill>
                          <a:srgbClr val="002557"/>
                        </a:solidFill>
                        <a:latin typeface="+mn-lt"/>
                        <a:ea typeface="+mn-ea"/>
                        <a:cs typeface="+mn-cs"/>
                      </a:endParaRPr>
                    </a:p>
                  </a:txBody>
                  <a:tcPr marL="18288" marR="18288"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90994878"/>
                  </a:ext>
                </a:extLst>
              </a:tr>
              <a:tr h="303130">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900" b="1" u="none" strike="noStrike" kern="1200" cap="none" dirty="0">
                          <a:solidFill>
                            <a:srgbClr val="002557"/>
                          </a:solidFill>
                          <a:latin typeface="+mn-lt"/>
                          <a:ea typeface="+mn-ea"/>
                          <a:cs typeface="+mn-cs"/>
                        </a:rPr>
                        <a:t>9-mo</a:t>
                      </a:r>
                    </a:p>
                  </a:txBody>
                  <a:tcPr marL="18288" marR="18288"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64" rtl="0" eaLnBrk="1" fontAlgn="auto" latinLnBrk="0" hangingPunct="1">
                        <a:lnSpc>
                          <a:spcPct val="100000"/>
                        </a:lnSpc>
                        <a:spcBef>
                          <a:spcPts val="0"/>
                        </a:spcBef>
                        <a:spcAft>
                          <a:spcPts val="0"/>
                        </a:spcAft>
                        <a:buClr>
                          <a:srgbClr val="000000"/>
                        </a:buClr>
                        <a:buSzPts val="1400"/>
                        <a:buFont typeface="Arial"/>
                        <a:buNone/>
                        <a:tabLst/>
                        <a:defRPr/>
                      </a:pPr>
                      <a:r>
                        <a:rPr kumimoji="0" lang="en-US" sz="900" b="0" i="0" u="none" strike="noStrike" kern="1200" cap="none" normalizeH="0" baseline="0" dirty="0">
                          <a:ln>
                            <a:noFill/>
                          </a:ln>
                          <a:solidFill>
                            <a:srgbClr val="002557"/>
                          </a:solidFill>
                          <a:effectLst/>
                          <a:latin typeface="+mn-lt"/>
                          <a:ea typeface="MS PGothic"/>
                          <a:cs typeface="+mn-cs"/>
                        </a:rPr>
                        <a:t>32.5 </a:t>
                      </a:r>
                      <a:br>
                        <a:rPr kumimoji="0" lang="en-US" sz="900" b="0" i="0" u="none" strike="noStrike" kern="1200" cap="none" normalizeH="0" baseline="0" dirty="0">
                          <a:ln>
                            <a:noFill/>
                          </a:ln>
                          <a:solidFill>
                            <a:srgbClr val="002557"/>
                          </a:solidFill>
                          <a:effectLst/>
                          <a:latin typeface="+mn-lt"/>
                          <a:ea typeface="MS PGothic"/>
                          <a:cs typeface="+mn-cs"/>
                        </a:rPr>
                      </a:br>
                      <a:r>
                        <a:rPr kumimoji="0" lang="en-US" sz="900" b="0" i="0" u="none" strike="noStrike" kern="1200" cap="none" normalizeH="0" baseline="0" dirty="0">
                          <a:ln>
                            <a:noFill/>
                          </a:ln>
                          <a:solidFill>
                            <a:srgbClr val="002557"/>
                          </a:solidFill>
                          <a:effectLst/>
                          <a:latin typeface="+mn-lt"/>
                          <a:ea typeface="MS PGothic"/>
                          <a:cs typeface="+mn-cs"/>
                        </a:rPr>
                        <a:t>(25.9</a:t>
                      </a:r>
                      <a:r>
                        <a:rPr kumimoji="0" lang="en-US" sz="900" b="0" i="0" u="none" strike="noStrike" kern="1200" cap="none" normalizeH="0" baseline="0" dirty="0">
                          <a:ln>
                            <a:noFill/>
                          </a:ln>
                          <a:solidFill>
                            <a:srgbClr val="002557"/>
                          </a:solidFill>
                          <a:effectLst/>
                          <a:latin typeface="+mn-lt"/>
                          <a:ea typeface="MS PGothic"/>
                          <a:cs typeface="Arial" panose="020B0604020202020204" pitchFamily="34" charset="0"/>
                        </a:rPr>
                        <a:t>–</a:t>
                      </a:r>
                      <a:r>
                        <a:rPr kumimoji="0" lang="en-US" sz="900" b="0" i="0" u="none" strike="noStrike" kern="1200" cap="none" normalizeH="0" baseline="0" dirty="0">
                          <a:ln>
                            <a:noFill/>
                          </a:ln>
                          <a:solidFill>
                            <a:srgbClr val="002557"/>
                          </a:solidFill>
                          <a:effectLst/>
                          <a:latin typeface="+mn-lt"/>
                          <a:ea typeface="MS PGothic"/>
                          <a:cs typeface="+mn-cs"/>
                        </a:rPr>
                        <a:t>39.2)</a:t>
                      </a:r>
                      <a:endParaRPr lang="en-US" sz="900" b="1" u="none" strike="noStrike" kern="1200" cap="none" dirty="0">
                        <a:solidFill>
                          <a:srgbClr val="002557"/>
                        </a:solidFill>
                        <a:latin typeface="+mn-lt"/>
                        <a:ea typeface="+mn-ea"/>
                        <a:cs typeface="+mn-cs"/>
                      </a:endParaRPr>
                    </a:p>
                  </a:txBody>
                  <a:tcPr marL="18288" marR="18288"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64" rtl="0" eaLnBrk="1" fontAlgn="auto" latinLnBrk="0" hangingPunct="1">
                        <a:lnSpc>
                          <a:spcPct val="100000"/>
                        </a:lnSpc>
                        <a:spcBef>
                          <a:spcPts val="0"/>
                        </a:spcBef>
                        <a:spcAft>
                          <a:spcPts val="0"/>
                        </a:spcAft>
                        <a:buClr>
                          <a:srgbClr val="000000"/>
                        </a:buClr>
                        <a:buSzPts val="1400"/>
                        <a:buFont typeface="Arial"/>
                        <a:buNone/>
                        <a:tabLst/>
                        <a:defRPr/>
                      </a:pPr>
                      <a:r>
                        <a:rPr kumimoji="0" lang="en-US" altLang="zh-CN" sz="900" b="0" i="0" u="none" strike="noStrike" kern="1200" cap="none" normalizeH="0" baseline="0" dirty="0">
                          <a:ln>
                            <a:noFill/>
                          </a:ln>
                          <a:solidFill>
                            <a:srgbClr val="002557"/>
                          </a:solidFill>
                          <a:effectLst/>
                          <a:latin typeface="+mn-lt"/>
                          <a:ea typeface="MS PGothic"/>
                          <a:cs typeface="+mn-cs"/>
                        </a:rPr>
                        <a:t>17.3 </a:t>
                      </a:r>
                      <a:br>
                        <a:rPr kumimoji="0" lang="en-US" altLang="zh-CN" sz="900" b="0" i="0" u="none" strike="noStrike" kern="1200" cap="none" normalizeH="0" baseline="0" dirty="0">
                          <a:ln>
                            <a:noFill/>
                          </a:ln>
                          <a:solidFill>
                            <a:srgbClr val="002557"/>
                          </a:solidFill>
                          <a:effectLst/>
                          <a:latin typeface="+mn-lt"/>
                          <a:ea typeface="MS PGothic"/>
                          <a:cs typeface="+mn-cs"/>
                        </a:rPr>
                      </a:br>
                      <a:r>
                        <a:rPr kumimoji="0" lang="en-US" altLang="zh-CN" sz="900" b="0" i="0" u="none" strike="noStrike" kern="1200" cap="none" normalizeH="0" baseline="0" dirty="0">
                          <a:ln>
                            <a:noFill/>
                          </a:ln>
                          <a:solidFill>
                            <a:srgbClr val="002557"/>
                          </a:solidFill>
                          <a:effectLst/>
                          <a:latin typeface="+mn-lt"/>
                          <a:ea typeface="MS PGothic"/>
                          <a:cs typeface="+mn-cs"/>
                        </a:rPr>
                        <a:t>(11.5</a:t>
                      </a:r>
                      <a:r>
                        <a:rPr kumimoji="0" lang="en-US" sz="900" b="0" i="0" u="none" strike="noStrike" kern="1200" cap="none" normalizeH="0" baseline="0" dirty="0">
                          <a:ln>
                            <a:noFill/>
                          </a:ln>
                          <a:solidFill>
                            <a:srgbClr val="002557"/>
                          </a:solidFill>
                          <a:effectLst/>
                          <a:latin typeface="+mn-lt"/>
                          <a:ea typeface="MS PGothic"/>
                          <a:cs typeface="Arial" panose="020B0604020202020204" pitchFamily="34" charset="0"/>
                        </a:rPr>
                        <a:t>–</a:t>
                      </a:r>
                      <a:r>
                        <a:rPr kumimoji="0" lang="en-US" altLang="zh-CN" sz="900" b="0" i="0" u="none" strike="noStrike" kern="1200" cap="none" normalizeH="0" baseline="0" dirty="0">
                          <a:ln>
                            <a:noFill/>
                          </a:ln>
                          <a:solidFill>
                            <a:srgbClr val="002557"/>
                          </a:solidFill>
                          <a:effectLst/>
                          <a:latin typeface="+mn-lt"/>
                          <a:ea typeface="MS PGothic"/>
                          <a:cs typeface="+mn-cs"/>
                        </a:rPr>
                        <a:t>24.2)</a:t>
                      </a:r>
                      <a:endParaRPr lang="en-US" sz="900" b="1" u="none" strike="noStrike" kern="1200" cap="none" dirty="0">
                        <a:solidFill>
                          <a:srgbClr val="002557"/>
                        </a:solidFill>
                        <a:latin typeface="+mn-lt"/>
                        <a:ea typeface="+mn-ea"/>
                        <a:cs typeface="+mn-cs"/>
                      </a:endParaRPr>
                    </a:p>
                  </a:txBody>
                  <a:tcPr marL="18288" marR="18288"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76090567"/>
                  </a:ext>
                </a:extLst>
              </a:tr>
              <a:tr h="303130">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900" b="1" u="none" strike="noStrike" kern="1200" cap="none">
                          <a:solidFill>
                            <a:srgbClr val="002557"/>
                          </a:solidFill>
                          <a:latin typeface="+mn-lt"/>
                          <a:ea typeface="+mn-ea"/>
                          <a:cs typeface="+mn-cs"/>
                        </a:rPr>
                        <a:t>12-mo</a:t>
                      </a:r>
                    </a:p>
                  </a:txBody>
                  <a:tcPr marL="18288" marR="18288"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64" rtl="0" eaLnBrk="1" fontAlgn="auto" latinLnBrk="0" hangingPunct="1">
                        <a:lnSpc>
                          <a:spcPct val="100000"/>
                        </a:lnSpc>
                        <a:spcBef>
                          <a:spcPts val="0"/>
                        </a:spcBef>
                        <a:spcAft>
                          <a:spcPts val="0"/>
                        </a:spcAft>
                        <a:buClr>
                          <a:srgbClr val="000000"/>
                        </a:buClr>
                        <a:buSzPts val="1400"/>
                        <a:buFont typeface="Arial"/>
                        <a:buNone/>
                        <a:tabLst/>
                        <a:defRPr/>
                      </a:pPr>
                      <a:r>
                        <a:rPr kumimoji="0" lang="en-US" sz="900" b="0" i="0" u="none" strike="noStrike" kern="1200" cap="none" normalizeH="0" baseline="0" dirty="0">
                          <a:ln>
                            <a:noFill/>
                          </a:ln>
                          <a:solidFill>
                            <a:srgbClr val="002557"/>
                          </a:solidFill>
                          <a:effectLst/>
                          <a:latin typeface="+mn-lt"/>
                          <a:ea typeface="MS PGothic"/>
                          <a:cs typeface="+mn-cs"/>
                        </a:rPr>
                        <a:t>21.3 </a:t>
                      </a:r>
                      <a:br>
                        <a:rPr kumimoji="0" lang="en-US" sz="900" b="0" i="0" u="none" strike="noStrike" kern="1200" cap="none" normalizeH="0" baseline="0" dirty="0">
                          <a:ln>
                            <a:noFill/>
                          </a:ln>
                          <a:solidFill>
                            <a:srgbClr val="002557"/>
                          </a:solidFill>
                          <a:effectLst/>
                          <a:latin typeface="+mn-lt"/>
                          <a:ea typeface="MS PGothic"/>
                          <a:cs typeface="+mn-cs"/>
                        </a:rPr>
                      </a:br>
                      <a:r>
                        <a:rPr kumimoji="0" lang="en-US" sz="900" b="0" i="0" u="none" strike="noStrike" kern="1200" cap="none" normalizeH="0" baseline="0" dirty="0">
                          <a:ln>
                            <a:noFill/>
                          </a:ln>
                          <a:solidFill>
                            <a:srgbClr val="002557"/>
                          </a:solidFill>
                          <a:effectLst/>
                          <a:latin typeface="+mn-lt"/>
                          <a:ea typeface="MS PGothic"/>
                          <a:cs typeface="+mn-cs"/>
                        </a:rPr>
                        <a:t>(15.2</a:t>
                      </a:r>
                      <a:r>
                        <a:rPr kumimoji="0" lang="en-US" sz="900" b="0" i="0" u="none" strike="noStrike" kern="1200" cap="none" normalizeH="0" baseline="0" dirty="0">
                          <a:ln>
                            <a:noFill/>
                          </a:ln>
                          <a:solidFill>
                            <a:srgbClr val="002557"/>
                          </a:solidFill>
                          <a:effectLst/>
                          <a:latin typeface="+mn-lt"/>
                          <a:ea typeface="MS PGothic"/>
                          <a:cs typeface="Arial" panose="020B0604020202020204" pitchFamily="34" charset="0"/>
                        </a:rPr>
                        <a:t>–</a:t>
                      </a:r>
                      <a:r>
                        <a:rPr kumimoji="0" lang="en-US" sz="900" b="0" i="0" u="none" strike="noStrike" kern="1200" cap="none" normalizeH="0" baseline="0" dirty="0">
                          <a:ln>
                            <a:noFill/>
                          </a:ln>
                          <a:solidFill>
                            <a:srgbClr val="002557"/>
                          </a:solidFill>
                          <a:effectLst/>
                          <a:latin typeface="+mn-lt"/>
                          <a:ea typeface="MS PGothic"/>
                          <a:cs typeface="+mn-cs"/>
                        </a:rPr>
                        <a:t>28.1)</a:t>
                      </a:r>
                      <a:endParaRPr lang="en-US" sz="900" b="1" u="none" strike="noStrike" kern="1200" cap="none" dirty="0">
                        <a:solidFill>
                          <a:srgbClr val="002557"/>
                        </a:solidFill>
                        <a:latin typeface="+mn-lt"/>
                        <a:ea typeface="+mn-ea"/>
                        <a:cs typeface="+mn-cs"/>
                      </a:endParaRPr>
                    </a:p>
                  </a:txBody>
                  <a:tcPr marL="18288" marR="18288"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64" rtl="0" eaLnBrk="1" fontAlgn="auto" latinLnBrk="0" hangingPunct="1">
                        <a:lnSpc>
                          <a:spcPct val="100000"/>
                        </a:lnSpc>
                        <a:spcBef>
                          <a:spcPts val="0"/>
                        </a:spcBef>
                        <a:spcAft>
                          <a:spcPts val="0"/>
                        </a:spcAft>
                        <a:buClr>
                          <a:srgbClr val="000000"/>
                        </a:buClr>
                        <a:buSzPts val="1400"/>
                        <a:buFont typeface="Arial"/>
                        <a:buNone/>
                        <a:tabLst/>
                        <a:defRPr/>
                      </a:pPr>
                      <a:r>
                        <a:rPr kumimoji="0" lang="en-US" sz="900" b="0" i="0" u="none" strike="noStrike" kern="1200" cap="none" normalizeH="0" baseline="0" dirty="0">
                          <a:ln>
                            <a:noFill/>
                          </a:ln>
                          <a:solidFill>
                            <a:srgbClr val="002557"/>
                          </a:solidFill>
                          <a:effectLst/>
                          <a:latin typeface="+mn-lt"/>
                          <a:ea typeface="MS PGothic"/>
                          <a:cs typeface="+mn-cs"/>
                        </a:rPr>
                        <a:t>7.1 </a:t>
                      </a:r>
                      <a:br>
                        <a:rPr kumimoji="0" lang="en-US" sz="900" b="0" i="0" u="none" strike="noStrike" kern="1200" cap="none" normalizeH="0" baseline="0" dirty="0">
                          <a:ln>
                            <a:noFill/>
                          </a:ln>
                          <a:solidFill>
                            <a:srgbClr val="002557"/>
                          </a:solidFill>
                          <a:effectLst/>
                          <a:latin typeface="+mn-lt"/>
                          <a:ea typeface="MS PGothic"/>
                          <a:cs typeface="+mn-cs"/>
                        </a:rPr>
                      </a:br>
                      <a:r>
                        <a:rPr kumimoji="0" lang="en-US" sz="900" b="0" i="0" u="none" strike="noStrike" kern="1200" cap="none" normalizeH="0" baseline="0" dirty="0">
                          <a:ln>
                            <a:noFill/>
                          </a:ln>
                          <a:solidFill>
                            <a:srgbClr val="002557"/>
                          </a:solidFill>
                          <a:effectLst/>
                          <a:latin typeface="+mn-lt"/>
                          <a:ea typeface="MS PGothic"/>
                          <a:cs typeface="+mn-cs"/>
                        </a:rPr>
                        <a:t>(2.8</a:t>
                      </a:r>
                      <a:r>
                        <a:rPr kumimoji="0" lang="en-US" sz="900" b="0" i="0" u="none" strike="noStrike" kern="1200" cap="none" normalizeH="0" baseline="0" dirty="0">
                          <a:ln>
                            <a:noFill/>
                          </a:ln>
                          <a:solidFill>
                            <a:srgbClr val="002557"/>
                          </a:solidFill>
                          <a:effectLst/>
                          <a:latin typeface="+mn-lt"/>
                          <a:ea typeface="MS PGothic"/>
                          <a:cs typeface="Arial" panose="020B0604020202020204" pitchFamily="34" charset="0"/>
                        </a:rPr>
                        <a:t>–</a:t>
                      </a:r>
                      <a:r>
                        <a:rPr kumimoji="0" lang="en-US" sz="900" b="0" i="0" u="none" strike="noStrike" kern="1200" cap="none" normalizeH="0" baseline="0" dirty="0">
                          <a:ln>
                            <a:noFill/>
                          </a:ln>
                          <a:solidFill>
                            <a:srgbClr val="002557"/>
                          </a:solidFill>
                          <a:effectLst/>
                          <a:latin typeface="+mn-lt"/>
                          <a:ea typeface="MS PGothic"/>
                          <a:cs typeface="+mn-cs"/>
                        </a:rPr>
                        <a:t>13.9)</a:t>
                      </a:r>
                      <a:endParaRPr lang="en-US" sz="900" b="1" u="none" strike="noStrike" kern="1200" cap="none" dirty="0">
                        <a:solidFill>
                          <a:srgbClr val="002557"/>
                        </a:solidFill>
                        <a:latin typeface="+mn-lt"/>
                        <a:ea typeface="+mn-ea"/>
                        <a:cs typeface="+mn-cs"/>
                      </a:endParaRPr>
                    </a:p>
                  </a:txBody>
                  <a:tcPr marL="18288" marR="18288"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44720881"/>
                  </a:ext>
                </a:extLst>
              </a:tr>
            </a:tbl>
          </a:graphicData>
        </a:graphic>
      </p:graphicFrame>
      <p:graphicFrame>
        <p:nvGraphicFramePr>
          <p:cNvPr id="28" name="Content Placeholder 8">
            <a:extLst>
              <a:ext uri="{FF2B5EF4-FFF2-40B4-BE49-F238E27FC236}">
                <a16:creationId xmlns:a16="http://schemas.microsoft.com/office/drawing/2014/main" id="{B877DFC5-AA99-82E3-6044-82F814B4396A}"/>
              </a:ext>
            </a:extLst>
          </p:cNvPr>
          <p:cNvGraphicFramePr>
            <a:graphicFrameLocks/>
          </p:cNvGraphicFramePr>
          <p:nvPr/>
        </p:nvGraphicFramePr>
        <p:xfrm>
          <a:off x="9681741" y="2206904"/>
          <a:ext cx="2435734" cy="1079348"/>
        </p:xfrm>
        <a:graphic>
          <a:graphicData uri="http://schemas.openxmlformats.org/drawingml/2006/table">
            <a:tbl>
              <a:tblPr firstRow="1" bandRow="1">
                <a:tableStyleId>{5C22544A-7EE6-4342-B048-85BDC9FD1C3A}</a:tableStyleId>
              </a:tblPr>
              <a:tblGrid>
                <a:gridCol w="564155">
                  <a:extLst>
                    <a:ext uri="{9D8B030D-6E8A-4147-A177-3AD203B41FA5}">
                      <a16:colId xmlns:a16="http://schemas.microsoft.com/office/drawing/2014/main" val="2275183721"/>
                    </a:ext>
                  </a:extLst>
                </a:gridCol>
                <a:gridCol w="951945">
                  <a:extLst>
                    <a:ext uri="{9D8B030D-6E8A-4147-A177-3AD203B41FA5}">
                      <a16:colId xmlns:a16="http://schemas.microsoft.com/office/drawing/2014/main" val="1824806197"/>
                    </a:ext>
                  </a:extLst>
                </a:gridCol>
                <a:gridCol w="919634">
                  <a:extLst>
                    <a:ext uri="{9D8B030D-6E8A-4147-A177-3AD203B41FA5}">
                      <a16:colId xmlns:a16="http://schemas.microsoft.com/office/drawing/2014/main" val="639473703"/>
                    </a:ext>
                  </a:extLst>
                </a:gridCol>
              </a:tblGrid>
              <a:tr h="201257">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dirty="0">
                          <a:solidFill>
                            <a:srgbClr val="002060"/>
                          </a:solidFill>
                          <a:latin typeface="+mn-lt"/>
                          <a:cs typeface="Arial" panose="020B0604020202020204" pitchFamily="34" charset="0"/>
                        </a:rPr>
                        <a:t>OS rate, % (95% CI)</a:t>
                      </a:r>
                    </a:p>
                  </a:txBody>
                  <a:tcPr marL="18288" marR="18288" marT="0" marB="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800">
                        <a:solidFill>
                          <a:schemeClr val="bg1"/>
                        </a:solidFill>
                        <a:latin typeface="+mn-lt"/>
                        <a:cs typeface="Arial" panose="020B0604020202020204" pitchFamily="34" charset="0"/>
                      </a:endParaRPr>
                    </a:p>
                  </a:txBody>
                  <a:tcPr marL="24384" marR="24384"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B4A7"/>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800">
                        <a:solidFill>
                          <a:schemeClr val="bg1"/>
                        </a:solidFill>
                        <a:latin typeface="+mn-lt"/>
                        <a:cs typeface="Arial" panose="020B0604020202020204" pitchFamily="34" charset="0"/>
                      </a:endParaRPr>
                    </a:p>
                  </a:txBody>
                  <a:tcPr marL="24384" marR="24384" marT="0" marB="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6A6A6"/>
                    </a:solidFill>
                  </a:tcPr>
                </a:tc>
                <a:extLst>
                  <a:ext uri="{0D108BD9-81ED-4DB2-BD59-A6C34878D82A}">
                    <a16:rowId xmlns:a16="http://schemas.microsoft.com/office/drawing/2014/main" val="534596920"/>
                  </a:ext>
                </a:extLst>
              </a:tr>
              <a:tr h="2012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050">
                        <a:solidFill>
                          <a:schemeClr val="bg1"/>
                        </a:solidFill>
                        <a:latin typeface="+mn-lt"/>
                        <a:cs typeface="Arial" panose="020B0604020202020204" pitchFamily="34" charset="0"/>
                      </a:endParaRPr>
                    </a:p>
                  </a:txBody>
                  <a:tcPr marL="18288" marR="18288"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55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900" b="1" u="none" strike="noStrike" kern="1200" cap="none" dirty="0">
                          <a:solidFill>
                            <a:schemeClr val="bg1"/>
                          </a:solidFill>
                          <a:latin typeface="+mn-lt"/>
                          <a:ea typeface="+mn-ea"/>
                          <a:cs typeface="+mn-cs"/>
                          <a:sym typeface="Arial"/>
                        </a:rPr>
                        <a:t>SG </a:t>
                      </a:r>
                      <a:br>
                        <a:rPr lang="en-US" altLang="zh-CN" sz="900" b="1" u="none" strike="noStrike" kern="1200" cap="none" dirty="0">
                          <a:solidFill>
                            <a:schemeClr val="bg1"/>
                          </a:solidFill>
                          <a:latin typeface="+mn-lt"/>
                          <a:ea typeface="+mn-ea"/>
                          <a:cs typeface="+mn-cs"/>
                          <a:sym typeface="Arial"/>
                        </a:rPr>
                      </a:br>
                      <a:r>
                        <a:rPr lang="en-GB" altLang="zh-CN" sz="900" b="1" u="none" strike="noStrike" kern="1200" cap="none" dirty="0">
                          <a:solidFill>
                            <a:schemeClr val="bg1"/>
                          </a:solidFill>
                          <a:latin typeface="+mn-lt"/>
                          <a:ea typeface="+mn-ea"/>
                          <a:cs typeface="+mn-cs"/>
                          <a:sym typeface="Arial"/>
                        </a:rPr>
                        <a:t>(n=272)</a:t>
                      </a:r>
                      <a:endParaRPr lang="en-US" sz="900" b="1" dirty="0">
                        <a:solidFill>
                          <a:schemeClr val="bg1"/>
                        </a:solidFill>
                        <a:latin typeface="+mn-lt"/>
                        <a:cs typeface="Arial" panose="020B0604020202020204" pitchFamily="34" charset="0"/>
                      </a:endParaRPr>
                    </a:p>
                  </a:txBody>
                  <a:tcPr marL="18288" marR="18288"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B4A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900" b="1" u="none" strike="noStrike" kern="1200" cap="none" dirty="0">
                          <a:solidFill>
                            <a:schemeClr val="bg1"/>
                          </a:solidFill>
                          <a:latin typeface="+mn-lt"/>
                          <a:ea typeface="+mn-ea"/>
                          <a:cs typeface="+mn-cs"/>
                          <a:sym typeface="Arial"/>
                        </a:rPr>
                        <a:t>TPC </a:t>
                      </a:r>
                      <a:r>
                        <a:rPr lang="en-GB" altLang="zh-CN" sz="900" b="1" u="none" strike="noStrike" kern="1200" cap="none" dirty="0">
                          <a:solidFill>
                            <a:schemeClr val="bg1"/>
                          </a:solidFill>
                          <a:latin typeface="+mn-lt"/>
                          <a:ea typeface="+mn-ea"/>
                          <a:cs typeface="+mn-cs"/>
                          <a:sym typeface="Arial"/>
                        </a:rPr>
                        <a:t>(n=271)</a:t>
                      </a:r>
                      <a:endParaRPr lang="en-US" sz="900" b="1" dirty="0">
                        <a:solidFill>
                          <a:schemeClr val="bg1"/>
                        </a:solidFill>
                        <a:latin typeface="+mn-lt"/>
                        <a:cs typeface="Arial" panose="020B0604020202020204" pitchFamily="34" charset="0"/>
                      </a:endParaRPr>
                    </a:p>
                  </a:txBody>
                  <a:tcPr marL="18288" marR="18288" marT="0" marB="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6A6A6"/>
                    </a:solidFill>
                  </a:tcPr>
                </a:tc>
                <a:extLst>
                  <a:ext uri="{0D108BD9-81ED-4DB2-BD59-A6C34878D82A}">
                    <a16:rowId xmlns:a16="http://schemas.microsoft.com/office/drawing/2014/main" val="10000"/>
                  </a:ext>
                </a:extLst>
              </a:tr>
              <a:tr h="201257">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900" b="1" u="none" strike="noStrike" kern="1200" cap="none" dirty="0">
                          <a:solidFill>
                            <a:srgbClr val="002557"/>
                          </a:solidFill>
                          <a:latin typeface="+mn-lt"/>
                          <a:ea typeface="+mn-ea"/>
                          <a:cs typeface="+mn-cs"/>
                        </a:rPr>
                        <a:t>12-mo</a:t>
                      </a:r>
                    </a:p>
                  </a:txBody>
                  <a:tcPr marL="18288" marR="18288"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900" b="0" u="none" strike="noStrike" kern="1200" cap="none" dirty="0">
                          <a:solidFill>
                            <a:srgbClr val="002557"/>
                          </a:solidFill>
                          <a:latin typeface="+mn-lt"/>
                          <a:ea typeface="+mn-ea"/>
                          <a:cs typeface="+mn-cs"/>
                        </a:rPr>
                        <a:t>60.9 (54.8-66.4)</a:t>
                      </a:r>
                    </a:p>
                  </a:txBody>
                  <a:tcPr marL="13716" marR="13716"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900" dirty="0">
                          <a:solidFill>
                            <a:srgbClr val="002557"/>
                          </a:solidFill>
                        </a:rPr>
                        <a:t>47.1 (41.0-53.0)</a:t>
                      </a:r>
                    </a:p>
                  </a:txBody>
                  <a:tcPr marL="13716" marR="13716"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44720881"/>
                  </a:ext>
                </a:extLst>
              </a:tr>
              <a:tr h="201257">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900" b="1" u="none" strike="noStrike" kern="1200" cap="none" dirty="0">
                          <a:solidFill>
                            <a:srgbClr val="002557"/>
                          </a:solidFill>
                          <a:latin typeface="+mn-lt"/>
                          <a:ea typeface="+mn-ea"/>
                          <a:cs typeface="+mn-cs"/>
                        </a:rPr>
                        <a:t>18-mo</a:t>
                      </a:r>
                    </a:p>
                  </a:txBody>
                  <a:tcPr marL="18288" marR="18288"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900" b="0" u="none" strike="noStrike" kern="1200" cap="none" dirty="0">
                          <a:solidFill>
                            <a:srgbClr val="002557"/>
                          </a:solidFill>
                          <a:latin typeface="+mn-lt"/>
                          <a:ea typeface="+mn-ea"/>
                          <a:cs typeface="+mn-cs"/>
                        </a:rPr>
                        <a:t>39.2 (33.4-45.0)</a:t>
                      </a: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900" dirty="0">
                          <a:solidFill>
                            <a:srgbClr val="002557"/>
                          </a:solidFill>
                        </a:rPr>
                        <a:t>31.7 (26.2-37.4)</a:t>
                      </a:r>
                    </a:p>
                  </a:txBody>
                  <a:tcPr marL="7625" marR="7625" marT="7625"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7173198"/>
                  </a:ext>
                </a:extLst>
              </a:tr>
              <a:tr h="201257">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900" b="1" u="none" strike="noStrike" kern="1200" cap="none" dirty="0">
                          <a:solidFill>
                            <a:srgbClr val="002557"/>
                          </a:solidFill>
                          <a:latin typeface="+mn-lt"/>
                          <a:ea typeface="+mn-ea"/>
                          <a:cs typeface="+mn-cs"/>
                        </a:rPr>
                        <a:t>24-mo</a:t>
                      </a:r>
                    </a:p>
                  </a:txBody>
                  <a:tcPr marL="18288" marR="18288"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900" b="0" u="none" strike="noStrike" kern="1200" cap="none" dirty="0">
                          <a:solidFill>
                            <a:srgbClr val="002557"/>
                          </a:solidFill>
                          <a:latin typeface="+mn-lt"/>
                          <a:ea typeface="+mn-ea"/>
                          <a:cs typeface="+mn-cs"/>
                        </a:rPr>
                        <a:t>25.7 (20.5-31.2)</a:t>
                      </a: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900" dirty="0">
                          <a:solidFill>
                            <a:srgbClr val="002557"/>
                          </a:solidFill>
                        </a:rPr>
                        <a:t>21.1 (16.3-26.3)</a:t>
                      </a:r>
                    </a:p>
                  </a:txBody>
                  <a:tcPr marL="7625" marR="7625" marT="7625"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18456862"/>
                  </a:ext>
                </a:extLst>
              </a:tr>
            </a:tbl>
          </a:graphicData>
        </a:graphic>
      </p:graphicFrame>
      <p:sp>
        <p:nvSpPr>
          <p:cNvPr id="34" name="Rectangle: Rounded Corners 33">
            <a:extLst>
              <a:ext uri="{FF2B5EF4-FFF2-40B4-BE49-F238E27FC236}">
                <a16:creationId xmlns:a16="http://schemas.microsoft.com/office/drawing/2014/main" id="{D16AF075-F154-503C-8E7D-EBA01FEE0A79}"/>
              </a:ext>
            </a:extLst>
          </p:cNvPr>
          <p:cNvSpPr/>
          <p:nvPr/>
        </p:nvSpPr>
        <p:spPr>
          <a:xfrm>
            <a:off x="734490" y="5310582"/>
            <a:ext cx="11086035" cy="595107"/>
          </a:xfrm>
          <a:prstGeom prst="roundRect">
            <a:avLst/>
          </a:prstGeom>
          <a:solidFill>
            <a:srgbClr val="002557"/>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SG demonstrated a statistically significant improvement in PFS and OS vs TPC</a:t>
            </a:r>
          </a:p>
        </p:txBody>
      </p:sp>
      <p:sp>
        <p:nvSpPr>
          <p:cNvPr id="3" name="TextBox 2">
            <a:extLst>
              <a:ext uri="{FF2B5EF4-FFF2-40B4-BE49-F238E27FC236}">
                <a16:creationId xmlns:a16="http://schemas.microsoft.com/office/drawing/2014/main" id="{4071CCB0-F1AD-04B0-9C20-EF80D20446C7}"/>
              </a:ext>
            </a:extLst>
          </p:cNvPr>
          <p:cNvSpPr txBox="1"/>
          <p:nvPr/>
        </p:nvSpPr>
        <p:spPr>
          <a:xfrm>
            <a:off x="3130856" y="6476860"/>
            <a:ext cx="48526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No new toxicity signals compared to ASCENT</a:t>
            </a:r>
          </a:p>
        </p:txBody>
      </p:sp>
      <p:pic>
        <p:nvPicPr>
          <p:cNvPr id="22" name="Picture 21">
            <a:extLst>
              <a:ext uri="{FF2B5EF4-FFF2-40B4-BE49-F238E27FC236}">
                <a16:creationId xmlns:a16="http://schemas.microsoft.com/office/drawing/2014/main" id="{04359A46-A692-55B8-DAAF-B1A4A8F42C09}"/>
              </a:ext>
            </a:extLst>
          </p:cNvPr>
          <p:cNvPicPr>
            <a:picLocks noChangeAspect="1"/>
          </p:cNvPicPr>
          <p:nvPr/>
        </p:nvPicPr>
        <p:blipFill>
          <a:blip r:embed="rId4"/>
          <a:stretch>
            <a:fillRect/>
          </a:stretch>
        </p:blipFill>
        <p:spPr>
          <a:xfrm>
            <a:off x="6128136" y="2204978"/>
            <a:ext cx="5219768" cy="3040045"/>
          </a:xfrm>
          <a:prstGeom prst="rect">
            <a:avLst/>
          </a:prstGeom>
        </p:spPr>
      </p:pic>
      <p:sp>
        <p:nvSpPr>
          <p:cNvPr id="24" name="TextBox 23">
            <a:extLst>
              <a:ext uri="{FF2B5EF4-FFF2-40B4-BE49-F238E27FC236}">
                <a16:creationId xmlns:a16="http://schemas.microsoft.com/office/drawing/2014/main" id="{F1763BD1-BD37-3D72-CCDE-6D5CD2C540A8}"/>
              </a:ext>
            </a:extLst>
          </p:cNvPr>
          <p:cNvSpPr txBox="1"/>
          <p:nvPr/>
        </p:nvSpPr>
        <p:spPr>
          <a:xfrm rot="16200000">
            <a:off x="4991613" y="3263195"/>
            <a:ext cx="2478383" cy="2308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2557"/>
                </a:solidFill>
                <a:effectLst/>
                <a:uLnTx/>
                <a:uFillTx/>
                <a:latin typeface="Arial"/>
                <a:ea typeface="+mn-ea"/>
                <a:cs typeface="+mn-cs"/>
              </a:rPr>
              <a:t>Overall Survival Probability (%)</a:t>
            </a:r>
          </a:p>
        </p:txBody>
      </p:sp>
      <p:sp>
        <p:nvSpPr>
          <p:cNvPr id="25" name="TextBox 24">
            <a:extLst>
              <a:ext uri="{FF2B5EF4-FFF2-40B4-BE49-F238E27FC236}">
                <a16:creationId xmlns:a16="http://schemas.microsoft.com/office/drawing/2014/main" id="{795DCB88-389E-B760-108F-8097B772255A}"/>
              </a:ext>
            </a:extLst>
          </p:cNvPr>
          <p:cNvSpPr txBox="1"/>
          <p:nvPr/>
        </p:nvSpPr>
        <p:spPr>
          <a:xfrm>
            <a:off x="7461972" y="2244292"/>
            <a:ext cx="785814" cy="246221"/>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2557"/>
                </a:solidFill>
                <a:effectLst/>
                <a:uLnTx/>
                <a:uFillTx/>
                <a:latin typeface="Arial"/>
                <a:ea typeface="+mn-ea"/>
                <a:cs typeface="+mn-cs"/>
              </a:rPr>
              <a:t>12 months</a:t>
            </a:r>
          </a:p>
        </p:txBody>
      </p:sp>
      <p:sp>
        <p:nvSpPr>
          <p:cNvPr id="29" name="TextBox 28">
            <a:extLst>
              <a:ext uri="{FF2B5EF4-FFF2-40B4-BE49-F238E27FC236}">
                <a16:creationId xmlns:a16="http://schemas.microsoft.com/office/drawing/2014/main" id="{BCA5AD2A-FBF6-B136-2314-43E00C60846D}"/>
              </a:ext>
            </a:extLst>
          </p:cNvPr>
          <p:cNvSpPr txBox="1"/>
          <p:nvPr/>
        </p:nvSpPr>
        <p:spPr>
          <a:xfrm>
            <a:off x="8196117" y="2244015"/>
            <a:ext cx="785814" cy="246221"/>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2557"/>
                </a:solidFill>
                <a:effectLst/>
                <a:uLnTx/>
                <a:uFillTx/>
                <a:latin typeface="Arial"/>
                <a:ea typeface="+mn-ea"/>
                <a:cs typeface="+mn-cs"/>
              </a:rPr>
              <a:t>18 months</a:t>
            </a:r>
          </a:p>
        </p:txBody>
      </p:sp>
      <p:sp>
        <p:nvSpPr>
          <p:cNvPr id="30" name="TextBox 29">
            <a:extLst>
              <a:ext uri="{FF2B5EF4-FFF2-40B4-BE49-F238E27FC236}">
                <a16:creationId xmlns:a16="http://schemas.microsoft.com/office/drawing/2014/main" id="{E08DA802-3CAF-2153-6EE7-1A060FFB8A6C}"/>
              </a:ext>
            </a:extLst>
          </p:cNvPr>
          <p:cNvSpPr txBox="1"/>
          <p:nvPr/>
        </p:nvSpPr>
        <p:spPr>
          <a:xfrm>
            <a:off x="8894665" y="2250299"/>
            <a:ext cx="785814" cy="246221"/>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2557"/>
                </a:solidFill>
                <a:effectLst/>
                <a:uLnTx/>
                <a:uFillTx/>
                <a:latin typeface="Arial"/>
                <a:ea typeface="+mn-ea"/>
                <a:cs typeface="+mn-cs"/>
              </a:rPr>
              <a:t>24 months</a:t>
            </a:r>
          </a:p>
        </p:txBody>
      </p:sp>
    </p:spTree>
    <p:extLst>
      <p:ext uri="{BB962C8B-B14F-4D97-AF65-F5344CB8AC3E}">
        <p14:creationId xmlns:p14="http://schemas.microsoft.com/office/powerpoint/2010/main" val="27302962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96991A85-1893-C429-D009-45DF7F5EEE1F}"/>
              </a:ext>
            </a:extLst>
          </p:cNvPr>
          <p:cNvSpPr txBox="1"/>
          <p:nvPr/>
        </p:nvSpPr>
        <p:spPr>
          <a:xfrm>
            <a:off x="1761633" y="1206623"/>
            <a:ext cx="2177415" cy="369332"/>
          </a:xfrm>
          <a:prstGeom prst="rect">
            <a:avLst/>
          </a:prstGeom>
          <a:noFill/>
          <a:ln>
            <a:noFill/>
          </a:ln>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23341"/>
                </a:solidFill>
                <a:effectLst/>
                <a:uLnTx/>
                <a:uFillTx/>
                <a:latin typeface="Calibri" panose="020F0502020204030204"/>
                <a:ea typeface="+mn-ea"/>
                <a:cs typeface="+mn-cs"/>
              </a:rPr>
              <a:t>Tumor response</a:t>
            </a:r>
          </a:p>
        </p:txBody>
      </p:sp>
      <p:sp>
        <p:nvSpPr>
          <p:cNvPr id="23" name="TextBox 22">
            <a:extLst>
              <a:ext uri="{FF2B5EF4-FFF2-40B4-BE49-F238E27FC236}">
                <a16:creationId xmlns:a16="http://schemas.microsoft.com/office/drawing/2014/main" id="{878F7A95-6245-635F-FDBA-3275B829E52E}"/>
              </a:ext>
            </a:extLst>
          </p:cNvPr>
          <p:cNvSpPr txBox="1"/>
          <p:nvPr/>
        </p:nvSpPr>
        <p:spPr>
          <a:xfrm>
            <a:off x="6024401" y="796262"/>
            <a:ext cx="2177415" cy="307777"/>
          </a:xfrm>
          <a:prstGeom prst="rect">
            <a:avLst/>
          </a:prstGeom>
          <a:noFill/>
          <a:ln>
            <a:noFill/>
          </a:ln>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223341"/>
                </a:solidFill>
                <a:effectLst/>
                <a:uLnTx/>
                <a:uFillTx/>
                <a:latin typeface="Calibri" panose="020F0502020204030204"/>
                <a:ea typeface="+mn-ea"/>
                <a:cs typeface="+mn-cs"/>
              </a:rPr>
              <a:t>Safety summary</a:t>
            </a:r>
          </a:p>
        </p:txBody>
      </p:sp>
      <p:graphicFrame>
        <p:nvGraphicFramePr>
          <p:cNvPr id="5" name="Table 5">
            <a:extLst>
              <a:ext uri="{FF2B5EF4-FFF2-40B4-BE49-F238E27FC236}">
                <a16:creationId xmlns:a16="http://schemas.microsoft.com/office/drawing/2014/main" id="{5A4D0EC9-9601-7927-A04A-453336B56CC3}"/>
              </a:ext>
            </a:extLst>
          </p:cNvPr>
          <p:cNvGraphicFramePr>
            <a:graphicFrameLocks noGrp="1"/>
          </p:cNvGraphicFramePr>
          <p:nvPr/>
        </p:nvGraphicFramePr>
        <p:xfrm>
          <a:off x="6024401" y="1123001"/>
          <a:ext cx="6048904" cy="5305706"/>
        </p:xfrm>
        <a:graphic>
          <a:graphicData uri="http://schemas.openxmlformats.org/drawingml/2006/table">
            <a:tbl>
              <a:tblPr firstRow="1" bandRow="1">
                <a:tableStyleId>{5C22544A-7EE6-4342-B048-85BDC9FD1C3A}</a:tableStyleId>
              </a:tblPr>
              <a:tblGrid>
                <a:gridCol w="1064303">
                  <a:extLst>
                    <a:ext uri="{9D8B030D-6E8A-4147-A177-3AD203B41FA5}">
                      <a16:colId xmlns:a16="http://schemas.microsoft.com/office/drawing/2014/main" val="134442058"/>
                    </a:ext>
                  </a:extLst>
                </a:gridCol>
                <a:gridCol w="1529715">
                  <a:extLst>
                    <a:ext uri="{9D8B030D-6E8A-4147-A177-3AD203B41FA5}">
                      <a16:colId xmlns:a16="http://schemas.microsoft.com/office/drawing/2014/main" val="1416669936"/>
                    </a:ext>
                  </a:extLst>
                </a:gridCol>
                <a:gridCol w="897282">
                  <a:extLst>
                    <a:ext uri="{9D8B030D-6E8A-4147-A177-3AD203B41FA5}">
                      <a16:colId xmlns:a16="http://schemas.microsoft.com/office/drawing/2014/main" val="2242657837"/>
                    </a:ext>
                  </a:extLst>
                </a:gridCol>
                <a:gridCol w="828365">
                  <a:extLst>
                    <a:ext uri="{9D8B030D-6E8A-4147-A177-3AD203B41FA5}">
                      <a16:colId xmlns:a16="http://schemas.microsoft.com/office/drawing/2014/main" val="1589397738"/>
                    </a:ext>
                  </a:extLst>
                </a:gridCol>
                <a:gridCol w="900874">
                  <a:extLst>
                    <a:ext uri="{9D8B030D-6E8A-4147-A177-3AD203B41FA5}">
                      <a16:colId xmlns:a16="http://schemas.microsoft.com/office/drawing/2014/main" val="4034492119"/>
                    </a:ext>
                  </a:extLst>
                </a:gridCol>
                <a:gridCol w="828365">
                  <a:extLst>
                    <a:ext uri="{9D8B030D-6E8A-4147-A177-3AD203B41FA5}">
                      <a16:colId xmlns:a16="http://schemas.microsoft.com/office/drawing/2014/main" val="2451741952"/>
                    </a:ext>
                  </a:extLst>
                </a:gridCol>
              </a:tblGrid>
              <a:tr h="399441">
                <a:tc gridSpan="2">
                  <a:txBody>
                    <a:bodyPr/>
                    <a:lstStyle/>
                    <a:p>
                      <a:r>
                        <a:rPr lang="en-GB" sz="1200" dirty="0"/>
                        <a:t>n (%)</a:t>
                      </a:r>
                    </a:p>
                  </a:txBody>
                  <a:tcPr marL="72000" marR="72000" marT="7200" marB="7200"/>
                </a:tc>
                <a:tc hMerge="1">
                  <a:txBody>
                    <a:bodyPr/>
                    <a:lstStyle/>
                    <a:p>
                      <a:endParaRPr lang="en-GB"/>
                    </a:p>
                  </a:txBody>
                  <a:tcPr/>
                </a:tc>
                <a:tc gridSpan="2">
                  <a:txBody>
                    <a:bodyPr/>
                    <a:lstStyle/>
                    <a:p>
                      <a:pPr algn="ctr"/>
                      <a:r>
                        <a:rPr lang="en-GB" sz="1200" dirty="0"/>
                        <a:t>SG</a:t>
                      </a:r>
                      <a:br>
                        <a:rPr lang="en-GB" sz="1200" dirty="0"/>
                      </a:br>
                      <a:r>
                        <a:rPr lang="en-GB" sz="1200" dirty="0"/>
                        <a:t>(n=268)</a:t>
                      </a:r>
                    </a:p>
                  </a:txBody>
                  <a:tcPr marL="72000" marR="72000" marT="7200" marB="7200">
                    <a:solidFill>
                      <a:srgbClr val="2CBBB7"/>
                    </a:solidFill>
                  </a:tcPr>
                </a:tc>
                <a:tc hMerge="1">
                  <a:txBody>
                    <a:bodyPr/>
                    <a:lstStyle/>
                    <a:p>
                      <a:endParaRPr lang="en-GB"/>
                    </a:p>
                  </a:txBody>
                  <a:tcPr/>
                </a:tc>
                <a:tc gridSpan="2">
                  <a:txBody>
                    <a:bodyPr/>
                    <a:lstStyle/>
                    <a:p>
                      <a:pPr algn="ctr"/>
                      <a:r>
                        <a:rPr lang="en-GB" sz="1200" dirty="0"/>
                        <a:t>TPC </a:t>
                      </a:r>
                      <a:br>
                        <a:rPr lang="en-GB" sz="1200" dirty="0"/>
                      </a:br>
                      <a:r>
                        <a:rPr lang="en-GB" sz="1200" dirty="0"/>
                        <a:t>(n=249)</a:t>
                      </a:r>
                    </a:p>
                  </a:txBody>
                  <a:tcPr marL="72000" marR="72000" marT="7200" marB="7200">
                    <a:lnR w="9525" cap="flat" cmpd="sng" algn="ctr">
                      <a:solidFill>
                        <a:schemeClr val="bg1"/>
                      </a:solidFill>
                      <a:prstDash val="solid"/>
                      <a:round/>
                      <a:headEnd type="none" w="med" len="med"/>
                      <a:tailEnd type="none" w="med" len="med"/>
                    </a:lnR>
                    <a:solidFill>
                      <a:schemeClr val="bg1">
                        <a:lumMod val="50000"/>
                      </a:schemeClr>
                    </a:solidFill>
                  </a:tcPr>
                </a:tc>
                <a:tc hMerge="1">
                  <a:txBody>
                    <a:bodyPr/>
                    <a:lstStyle/>
                    <a:p>
                      <a:endParaRPr lang="en-GB"/>
                    </a:p>
                  </a:txBody>
                  <a:tcPr/>
                </a:tc>
                <a:extLst>
                  <a:ext uri="{0D108BD9-81ED-4DB2-BD59-A6C34878D82A}">
                    <a16:rowId xmlns:a16="http://schemas.microsoft.com/office/drawing/2014/main" val="3851124256"/>
                  </a:ext>
                </a:extLst>
              </a:tr>
              <a:tr h="207285">
                <a:tc gridSpan="2">
                  <a:txBody>
                    <a:bodyPr/>
                    <a:lstStyle/>
                    <a:p>
                      <a:r>
                        <a:rPr lang="en-GB" sz="1200" dirty="0"/>
                        <a:t>AE Grade ≥3</a:t>
                      </a:r>
                    </a:p>
                  </a:txBody>
                  <a:tcPr marL="72000" marR="72000" marT="7200" marB="7200"/>
                </a:tc>
                <a:tc hMerge="1">
                  <a:txBody>
                    <a:bodyPr/>
                    <a:lstStyle/>
                    <a:p>
                      <a:endParaRPr lang="en-GB"/>
                    </a:p>
                  </a:txBody>
                  <a:tcPr/>
                </a:tc>
                <a:tc gridSpan="2">
                  <a:txBody>
                    <a:bodyPr/>
                    <a:lstStyle/>
                    <a:p>
                      <a:pPr algn="ctr"/>
                      <a:r>
                        <a:rPr lang="en-GB" sz="1200" dirty="0"/>
                        <a:t>199 (74)</a:t>
                      </a:r>
                    </a:p>
                  </a:txBody>
                  <a:tcPr marL="72000" marR="72000" marT="7200" marB="7200"/>
                </a:tc>
                <a:tc hMerge="1">
                  <a:txBody>
                    <a:bodyPr/>
                    <a:lstStyle/>
                    <a:p>
                      <a:endParaRPr lang="en-GB"/>
                    </a:p>
                  </a:txBody>
                  <a:tcPr/>
                </a:tc>
                <a:tc gridSpan="2">
                  <a:txBody>
                    <a:bodyPr/>
                    <a:lstStyle/>
                    <a:p>
                      <a:pPr algn="ctr"/>
                      <a:r>
                        <a:rPr lang="en-GB" sz="1200" dirty="0"/>
                        <a:t>149 (60)</a:t>
                      </a:r>
                    </a:p>
                  </a:txBody>
                  <a:tcPr marL="72000" marR="72000" marT="7200" marB="7200">
                    <a:lnR w="9525" cap="flat" cmpd="sng" algn="ctr">
                      <a:solidFill>
                        <a:schemeClr val="bg1"/>
                      </a:solidFill>
                      <a:prstDash val="solid"/>
                      <a:round/>
                      <a:headEnd type="none" w="med" len="med"/>
                      <a:tailEnd type="none" w="med" len="med"/>
                    </a:lnR>
                  </a:tcPr>
                </a:tc>
                <a:tc hMerge="1">
                  <a:txBody>
                    <a:bodyPr/>
                    <a:lstStyle/>
                    <a:p>
                      <a:endParaRPr lang="en-GB"/>
                    </a:p>
                  </a:txBody>
                  <a:tcPr/>
                </a:tc>
                <a:extLst>
                  <a:ext uri="{0D108BD9-81ED-4DB2-BD59-A6C34878D82A}">
                    <a16:rowId xmlns:a16="http://schemas.microsoft.com/office/drawing/2014/main" val="2023045778"/>
                  </a:ext>
                </a:extLst>
              </a:tr>
              <a:tr h="207285">
                <a:tc gridSpan="2">
                  <a:txBody>
                    <a:bodyPr/>
                    <a:lstStyle/>
                    <a:p>
                      <a:r>
                        <a:rPr lang="en-GB" sz="1200" dirty="0"/>
                        <a:t>AEs </a:t>
                      </a:r>
                      <a:r>
                        <a:rPr lang="en-GB" sz="1200" dirty="0">
                          <a:sym typeface="Wingdings" panose="05000000000000000000" pitchFamily="2" charset="2"/>
                        </a:rPr>
                        <a:t> discontinuation</a:t>
                      </a:r>
                      <a:endParaRPr lang="en-GB" sz="1200" dirty="0"/>
                    </a:p>
                  </a:txBody>
                  <a:tcPr marL="72000" marR="72000" marT="7200" marB="7200"/>
                </a:tc>
                <a:tc hMerge="1">
                  <a:txBody>
                    <a:bodyPr/>
                    <a:lstStyle/>
                    <a:p>
                      <a:endParaRPr lang="en-GB"/>
                    </a:p>
                  </a:txBody>
                  <a:tcPr/>
                </a:tc>
                <a:tc gridSpan="2">
                  <a:txBody>
                    <a:bodyPr/>
                    <a:lstStyle/>
                    <a:p>
                      <a:pPr algn="ctr"/>
                      <a:r>
                        <a:rPr lang="en-GB" sz="1200" dirty="0"/>
                        <a:t>17 (6)</a:t>
                      </a:r>
                    </a:p>
                  </a:txBody>
                  <a:tcPr marL="72000" marR="72000" marT="7200" marB="7200"/>
                </a:tc>
                <a:tc hMerge="1">
                  <a:txBody>
                    <a:bodyPr/>
                    <a:lstStyle/>
                    <a:p>
                      <a:endParaRPr lang="en-GB"/>
                    </a:p>
                  </a:txBody>
                  <a:tcPr/>
                </a:tc>
                <a:tc gridSpan="2">
                  <a:txBody>
                    <a:bodyPr/>
                    <a:lstStyle/>
                    <a:p>
                      <a:pPr algn="ctr"/>
                      <a:r>
                        <a:rPr lang="en-GB" sz="1200" dirty="0"/>
                        <a:t>11 (4)</a:t>
                      </a:r>
                    </a:p>
                  </a:txBody>
                  <a:tcPr marL="72000" marR="72000" marT="7200" marB="7200">
                    <a:lnR w="9525" cap="flat" cmpd="sng" algn="ctr">
                      <a:solidFill>
                        <a:schemeClr val="bg1"/>
                      </a:solidFill>
                      <a:prstDash val="solid"/>
                      <a:round/>
                      <a:headEnd type="none" w="med" len="med"/>
                      <a:tailEnd type="none" w="med" len="med"/>
                    </a:lnR>
                  </a:tcPr>
                </a:tc>
                <a:tc hMerge="1">
                  <a:txBody>
                    <a:bodyPr/>
                    <a:lstStyle/>
                    <a:p>
                      <a:endParaRPr lang="en-GB"/>
                    </a:p>
                  </a:txBody>
                  <a:tcPr/>
                </a:tc>
                <a:extLst>
                  <a:ext uri="{0D108BD9-81ED-4DB2-BD59-A6C34878D82A}">
                    <a16:rowId xmlns:a16="http://schemas.microsoft.com/office/drawing/2014/main" val="3604864251"/>
                  </a:ext>
                </a:extLst>
              </a:tr>
              <a:tr h="207285">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3341"/>
                          </a:solidFill>
                          <a:effectLst/>
                          <a:uLnTx/>
                          <a:uFillTx/>
                          <a:latin typeface="Calibri" panose="020F0502020204030204"/>
                          <a:ea typeface="+mn-ea"/>
                          <a:cs typeface="+mn-cs"/>
                        </a:rPr>
                        <a:t>AEs </a:t>
                      </a:r>
                      <a:r>
                        <a:rPr kumimoji="0" lang="en-GB" sz="1200" b="0" i="0" u="none" strike="noStrike" kern="1200" cap="none" spc="0" normalizeH="0" baseline="0" noProof="0" dirty="0">
                          <a:ln>
                            <a:noFill/>
                          </a:ln>
                          <a:solidFill>
                            <a:srgbClr val="223341"/>
                          </a:solidFill>
                          <a:effectLst/>
                          <a:uLnTx/>
                          <a:uFillTx/>
                          <a:latin typeface="Calibri" panose="020F0502020204030204"/>
                          <a:ea typeface="+mn-ea"/>
                          <a:cs typeface="+mn-cs"/>
                          <a:sym typeface="Wingdings" panose="05000000000000000000" pitchFamily="2" charset="2"/>
                        </a:rPr>
                        <a:t> dose delay</a:t>
                      </a:r>
                      <a:endParaRPr kumimoji="0" lang="en-GB" sz="1200" b="0" i="0" u="none" strike="noStrike" kern="1200" cap="none" spc="0" normalizeH="0" baseline="0" noProof="0" dirty="0">
                        <a:ln>
                          <a:noFill/>
                        </a:ln>
                        <a:solidFill>
                          <a:srgbClr val="223341"/>
                        </a:solidFill>
                        <a:effectLst/>
                        <a:uLnTx/>
                        <a:uFillTx/>
                        <a:latin typeface="Calibri" panose="020F0502020204030204"/>
                        <a:ea typeface="+mn-ea"/>
                        <a:cs typeface="+mn-cs"/>
                      </a:endParaRPr>
                    </a:p>
                  </a:txBody>
                  <a:tcPr marL="72000" marR="72000" marT="7200" marB="7200"/>
                </a:tc>
                <a:tc hMerge="1">
                  <a:txBody>
                    <a:bodyPr/>
                    <a:lstStyle/>
                    <a:p>
                      <a:endParaRPr lang="en-GB"/>
                    </a:p>
                  </a:txBody>
                  <a:tcPr/>
                </a:tc>
                <a:tc gridSpan="2">
                  <a:txBody>
                    <a:bodyPr/>
                    <a:lstStyle/>
                    <a:p>
                      <a:pPr algn="ctr"/>
                      <a:r>
                        <a:rPr lang="en-GB" sz="1200" dirty="0"/>
                        <a:t>178 (66)</a:t>
                      </a:r>
                    </a:p>
                  </a:txBody>
                  <a:tcPr marL="72000" marR="72000" marT="7200" marB="7200"/>
                </a:tc>
                <a:tc hMerge="1">
                  <a:txBody>
                    <a:bodyPr/>
                    <a:lstStyle/>
                    <a:p>
                      <a:endParaRPr lang="en-GB"/>
                    </a:p>
                  </a:txBody>
                  <a:tcPr/>
                </a:tc>
                <a:tc gridSpan="2">
                  <a:txBody>
                    <a:bodyPr/>
                    <a:lstStyle/>
                    <a:p>
                      <a:pPr algn="ctr"/>
                      <a:r>
                        <a:rPr lang="en-GB" sz="1200" dirty="0"/>
                        <a:t>109 (44)</a:t>
                      </a:r>
                    </a:p>
                  </a:txBody>
                  <a:tcPr marL="72000" marR="72000" marT="7200" marB="7200">
                    <a:lnR w="9525" cap="flat" cmpd="sng" algn="ctr">
                      <a:solidFill>
                        <a:schemeClr val="bg1"/>
                      </a:solidFill>
                      <a:prstDash val="solid"/>
                      <a:round/>
                      <a:headEnd type="none" w="med" len="med"/>
                      <a:tailEnd type="none" w="med" len="med"/>
                    </a:lnR>
                  </a:tcPr>
                </a:tc>
                <a:tc hMerge="1">
                  <a:txBody>
                    <a:bodyPr/>
                    <a:lstStyle/>
                    <a:p>
                      <a:endParaRPr lang="en-GB"/>
                    </a:p>
                  </a:txBody>
                  <a:tcPr/>
                </a:tc>
                <a:extLst>
                  <a:ext uri="{0D108BD9-81ED-4DB2-BD59-A6C34878D82A}">
                    <a16:rowId xmlns:a16="http://schemas.microsoft.com/office/drawing/2014/main" val="852404127"/>
                  </a:ext>
                </a:extLst>
              </a:tr>
              <a:tr h="207285">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3341"/>
                          </a:solidFill>
                          <a:effectLst/>
                          <a:uLnTx/>
                          <a:uFillTx/>
                          <a:latin typeface="Calibri" panose="020F0502020204030204"/>
                          <a:ea typeface="+mn-ea"/>
                          <a:cs typeface="+mn-cs"/>
                        </a:rPr>
                        <a:t>AEs </a:t>
                      </a:r>
                      <a:r>
                        <a:rPr kumimoji="0" lang="en-GB" sz="1200" b="0" i="0" u="none" strike="noStrike" kern="1200" cap="none" spc="0" normalizeH="0" baseline="0" noProof="0" dirty="0">
                          <a:ln>
                            <a:noFill/>
                          </a:ln>
                          <a:solidFill>
                            <a:srgbClr val="223341"/>
                          </a:solidFill>
                          <a:effectLst/>
                          <a:uLnTx/>
                          <a:uFillTx/>
                          <a:latin typeface="Calibri" panose="020F0502020204030204"/>
                          <a:ea typeface="+mn-ea"/>
                          <a:cs typeface="+mn-cs"/>
                          <a:sym typeface="Wingdings" panose="05000000000000000000" pitchFamily="2" charset="2"/>
                        </a:rPr>
                        <a:t> dose reductions</a:t>
                      </a:r>
                      <a:endParaRPr kumimoji="0" lang="en-GB" sz="1200" b="0" i="0" u="none" strike="noStrike" kern="1200" cap="none" spc="0" normalizeH="0" baseline="0" noProof="0" dirty="0">
                        <a:ln>
                          <a:noFill/>
                        </a:ln>
                        <a:solidFill>
                          <a:srgbClr val="223341"/>
                        </a:solidFill>
                        <a:effectLst/>
                        <a:uLnTx/>
                        <a:uFillTx/>
                        <a:latin typeface="Calibri" panose="020F0502020204030204"/>
                        <a:ea typeface="+mn-ea"/>
                        <a:cs typeface="+mn-cs"/>
                      </a:endParaRPr>
                    </a:p>
                  </a:txBody>
                  <a:tcPr marL="72000" marR="72000" marT="7200" marB="7200"/>
                </a:tc>
                <a:tc hMerge="1">
                  <a:txBody>
                    <a:bodyPr/>
                    <a:lstStyle/>
                    <a:p>
                      <a:endParaRPr lang="en-GB"/>
                    </a:p>
                  </a:txBody>
                  <a:tcPr/>
                </a:tc>
                <a:tc gridSpan="2">
                  <a:txBody>
                    <a:bodyPr/>
                    <a:lstStyle/>
                    <a:p>
                      <a:pPr algn="ctr"/>
                      <a:r>
                        <a:rPr lang="en-GB" sz="1200" dirty="0"/>
                        <a:t>91 (34)</a:t>
                      </a:r>
                    </a:p>
                  </a:txBody>
                  <a:tcPr marL="72000" marR="72000" marT="7200" marB="7200"/>
                </a:tc>
                <a:tc hMerge="1">
                  <a:txBody>
                    <a:bodyPr/>
                    <a:lstStyle/>
                    <a:p>
                      <a:endParaRPr lang="en-GB"/>
                    </a:p>
                  </a:txBody>
                  <a:tcPr/>
                </a:tc>
                <a:tc gridSpan="2">
                  <a:txBody>
                    <a:bodyPr/>
                    <a:lstStyle/>
                    <a:p>
                      <a:pPr algn="ctr"/>
                      <a:r>
                        <a:rPr lang="en-GB" sz="1200" dirty="0"/>
                        <a:t>82 (33)</a:t>
                      </a:r>
                    </a:p>
                  </a:txBody>
                  <a:tcPr marL="72000" marR="72000" marT="7200" marB="7200">
                    <a:lnR w="9525" cap="flat" cmpd="sng" algn="ctr">
                      <a:solidFill>
                        <a:schemeClr val="bg1"/>
                      </a:solidFill>
                      <a:prstDash val="solid"/>
                      <a:round/>
                      <a:headEnd type="none" w="med" len="med"/>
                      <a:tailEnd type="none" w="med" len="med"/>
                    </a:lnR>
                  </a:tcPr>
                </a:tc>
                <a:tc hMerge="1">
                  <a:txBody>
                    <a:bodyPr/>
                    <a:lstStyle/>
                    <a:p>
                      <a:endParaRPr lang="en-GB"/>
                    </a:p>
                  </a:txBody>
                  <a:tcPr/>
                </a:tc>
                <a:extLst>
                  <a:ext uri="{0D108BD9-81ED-4DB2-BD59-A6C34878D82A}">
                    <a16:rowId xmlns:a16="http://schemas.microsoft.com/office/drawing/2014/main" val="2567168674"/>
                  </a:ext>
                </a:extLst>
              </a:tr>
              <a:tr h="207285">
                <a:tc gridSpan="2">
                  <a:txBody>
                    <a:bodyPr/>
                    <a:lstStyle/>
                    <a:p>
                      <a:pPr marL="0" indent="0"/>
                      <a:r>
                        <a:rPr lang="en-GB" sz="1200" dirty="0"/>
                        <a:t>SAEs</a:t>
                      </a:r>
                    </a:p>
                  </a:txBody>
                  <a:tcPr marL="72000" marR="72000" marT="7200" marB="7200"/>
                </a:tc>
                <a:tc hMerge="1">
                  <a:txBody>
                    <a:bodyPr/>
                    <a:lstStyle/>
                    <a:p>
                      <a:endParaRPr lang="en-GB"/>
                    </a:p>
                  </a:txBody>
                  <a:tcPr/>
                </a:tc>
                <a:tc gridSpan="2">
                  <a:txBody>
                    <a:bodyPr/>
                    <a:lstStyle/>
                    <a:p>
                      <a:pPr algn="ctr"/>
                      <a:r>
                        <a:rPr lang="en-GB" sz="1200" dirty="0"/>
                        <a:t>74 (28)</a:t>
                      </a:r>
                    </a:p>
                  </a:txBody>
                  <a:tcPr marL="72000" marR="72000" marT="7200" marB="7200"/>
                </a:tc>
                <a:tc hMerge="1">
                  <a:txBody>
                    <a:bodyPr/>
                    <a:lstStyle/>
                    <a:p>
                      <a:endParaRPr lang="en-GB"/>
                    </a:p>
                  </a:txBody>
                  <a:tcPr/>
                </a:tc>
                <a:tc gridSpan="2">
                  <a:txBody>
                    <a:bodyPr/>
                    <a:lstStyle/>
                    <a:p>
                      <a:pPr algn="ctr"/>
                      <a:r>
                        <a:rPr lang="en-GB" sz="1200" dirty="0"/>
                        <a:t>48 (19)</a:t>
                      </a:r>
                    </a:p>
                  </a:txBody>
                  <a:tcPr marL="72000" marR="72000" marT="7200" marB="7200">
                    <a:lnR w="9525" cap="flat" cmpd="sng" algn="ctr">
                      <a:solidFill>
                        <a:schemeClr val="bg1"/>
                      </a:solidFill>
                      <a:prstDash val="solid"/>
                      <a:round/>
                      <a:headEnd type="none" w="med" len="med"/>
                      <a:tailEnd type="none" w="med" len="med"/>
                    </a:lnR>
                  </a:tcPr>
                </a:tc>
                <a:tc hMerge="1">
                  <a:txBody>
                    <a:bodyPr/>
                    <a:lstStyle/>
                    <a:p>
                      <a:endParaRPr lang="en-GB"/>
                    </a:p>
                  </a:txBody>
                  <a:tcPr/>
                </a:tc>
                <a:extLst>
                  <a:ext uri="{0D108BD9-81ED-4DB2-BD59-A6C34878D82A}">
                    <a16:rowId xmlns:a16="http://schemas.microsoft.com/office/drawing/2014/main" val="717228815"/>
                  </a:ext>
                </a:extLst>
              </a:tr>
              <a:tr h="207285">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3341"/>
                          </a:solidFill>
                          <a:effectLst/>
                          <a:uLnTx/>
                          <a:uFillTx/>
                          <a:latin typeface="+mn-lt"/>
                          <a:ea typeface="+mn-ea"/>
                          <a:cs typeface="+mn-cs"/>
                        </a:rPr>
                        <a:t>AEs </a:t>
                      </a:r>
                      <a:r>
                        <a:rPr kumimoji="0" lang="en-GB" sz="1200" b="0" i="0" u="none" strike="noStrike" kern="1200" cap="none" spc="0" normalizeH="0" baseline="0" noProof="0" dirty="0">
                          <a:ln>
                            <a:noFill/>
                          </a:ln>
                          <a:solidFill>
                            <a:srgbClr val="223341"/>
                          </a:solidFill>
                          <a:effectLst/>
                          <a:uLnTx/>
                          <a:uFillTx/>
                          <a:latin typeface="+mn-lt"/>
                          <a:ea typeface="+mn-ea"/>
                          <a:cs typeface="+mn-cs"/>
                          <a:sym typeface="Wingdings" panose="05000000000000000000" pitchFamily="2" charset="2"/>
                        </a:rPr>
                        <a:t> </a:t>
                      </a:r>
                      <a:r>
                        <a:rPr kumimoji="0" lang="en-GB" sz="1200" b="0" i="0" u="none" strike="noStrike" kern="1200" cap="none" spc="0" normalizeH="0" baseline="0" noProof="0" dirty="0" err="1">
                          <a:ln>
                            <a:noFill/>
                          </a:ln>
                          <a:solidFill>
                            <a:srgbClr val="223341"/>
                          </a:solidFill>
                          <a:effectLst/>
                          <a:uLnTx/>
                          <a:uFillTx/>
                          <a:latin typeface="+mn-lt"/>
                          <a:ea typeface="+mn-ea"/>
                          <a:cs typeface="+mn-cs"/>
                          <a:sym typeface="Wingdings" panose="05000000000000000000" pitchFamily="2" charset="2"/>
                        </a:rPr>
                        <a:t>death</a:t>
                      </a:r>
                      <a:r>
                        <a:rPr kumimoji="0" lang="en-GB" sz="1200" b="0" i="0" u="none" strike="noStrike" kern="1200" cap="none" spc="0" normalizeH="0" baseline="30000" noProof="0" dirty="0" err="1">
                          <a:ln>
                            <a:noFill/>
                          </a:ln>
                          <a:solidFill>
                            <a:srgbClr val="223341"/>
                          </a:solidFill>
                          <a:effectLst/>
                          <a:uLnTx/>
                          <a:uFillTx/>
                          <a:latin typeface="+mn-lt"/>
                          <a:ea typeface="+mn-ea"/>
                          <a:cs typeface="+mn-cs"/>
                          <a:sym typeface="Wingdings" panose="05000000000000000000" pitchFamily="2" charset="2"/>
                        </a:rPr>
                        <a:t>a</a:t>
                      </a:r>
                      <a:endParaRPr kumimoji="0" lang="en-GB" sz="1200" b="0" i="0" u="none" strike="noStrike" kern="1200" cap="none" spc="0" normalizeH="0" baseline="0" noProof="0" dirty="0">
                        <a:ln>
                          <a:noFill/>
                        </a:ln>
                        <a:solidFill>
                          <a:srgbClr val="223341"/>
                        </a:solidFill>
                        <a:effectLst/>
                        <a:uLnTx/>
                        <a:uFillTx/>
                        <a:latin typeface="+mn-lt"/>
                        <a:ea typeface="+mn-ea"/>
                        <a:cs typeface="+mn-cs"/>
                        <a:sym typeface="Wingdings" panose="05000000000000000000" pitchFamily="2" charset="2"/>
                      </a:endParaRPr>
                    </a:p>
                  </a:txBody>
                  <a:tcPr marL="72000" marR="72000" marT="7200" marB="7200"/>
                </a:tc>
                <a:tc hMerge="1">
                  <a:txBody>
                    <a:bodyPr/>
                    <a:lstStyle/>
                    <a:p>
                      <a:endParaRPr lang="en-GB"/>
                    </a:p>
                  </a:txBody>
                  <a:tcPr/>
                </a:tc>
                <a:tc gridSpan="2">
                  <a:txBody>
                    <a:bodyPr/>
                    <a:lstStyle/>
                    <a:p>
                      <a:pPr algn="ctr"/>
                      <a:r>
                        <a:rPr lang="en-GB" sz="1200" dirty="0"/>
                        <a:t>6 (2)</a:t>
                      </a:r>
                    </a:p>
                  </a:txBody>
                  <a:tcPr marL="72000" marR="72000" marT="7200" marB="7200"/>
                </a:tc>
                <a:tc hMerge="1">
                  <a:txBody>
                    <a:bodyPr/>
                    <a:lstStyle/>
                    <a:p>
                      <a:endParaRPr lang="en-GB"/>
                    </a:p>
                  </a:txBody>
                  <a:tcPr/>
                </a:tc>
                <a:tc gridSpan="2">
                  <a:txBody>
                    <a:bodyPr/>
                    <a:lstStyle/>
                    <a:p>
                      <a:pPr algn="ctr"/>
                      <a:r>
                        <a:rPr lang="en-GB" sz="1200" dirty="0"/>
                        <a:t>0</a:t>
                      </a:r>
                    </a:p>
                  </a:txBody>
                  <a:tcPr marL="72000" marR="72000" marT="7200" marB="7200">
                    <a:lnR w="9525" cap="flat" cmpd="sng" algn="ctr">
                      <a:solidFill>
                        <a:schemeClr val="bg1"/>
                      </a:solidFill>
                      <a:prstDash val="solid"/>
                      <a:round/>
                      <a:headEnd type="none" w="med" len="med"/>
                      <a:tailEnd type="none" w="med" len="med"/>
                    </a:lnR>
                  </a:tcPr>
                </a:tc>
                <a:tc hMerge="1">
                  <a:txBody>
                    <a:bodyPr/>
                    <a:lstStyle/>
                    <a:p>
                      <a:endParaRPr lang="en-GB"/>
                    </a:p>
                  </a:txBody>
                  <a:tcPr/>
                </a:tc>
                <a:extLst>
                  <a:ext uri="{0D108BD9-81ED-4DB2-BD59-A6C34878D82A}">
                    <a16:rowId xmlns:a16="http://schemas.microsoft.com/office/drawing/2014/main" val="1443277765"/>
                  </a:ext>
                </a:extLst>
              </a:tr>
              <a:tr h="207285">
                <a:tc gridSpan="2">
                  <a:txBody>
                    <a:bodyPr/>
                    <a:lstStyle/>
                    <a:p>
                      <a:pPr marL="0" indent="0"/>
                      <a:endParaRPr lang="en-GB" sz="1200" b="1" dirty="0">
                        <a:solidFill>
                          <a:schemeClr val="bg1"/>
                        </a:solidFill>
                      </a:endParaRPr>
                    </a:p>
                  </a:txBody>
                  <a:tcPr marL="72000" marR="72000" marT="7200" marB="7200">
                    <a:solidFill>
                      <a:schemeClr val="accent1"/>
                    </a:solidFill>
                  </a:tcPr>
                </a:tc>
                <a:tc hMerge="1">
                  <a:txBody>
                    <a:bodyPr/>
                    <a:lstStyle/>
                    <a:p>
                      <a:pPr marL="0" indent="0"/>
                      <a:endParaRPr lang="en-GB" sz="1200" dirty="0"/>
                    </a:p>
                  </a:txBody>
                  <a:tcPr marL="72000" marR="72000" marT="18000" marB="18000"/>
                </a:tc>
                <a:tc>
                  <a:txBody>
                    <a:bodyPr/>
                    <a:lstStyle/>
                    <a:p>
                      <a:pPr algn="ctr"/>
                      <a:r>
                        <a:rPr lang="en-GB" sz="1200" b="1" dirty="0">
                          <a:solidFill>
                            <a:schemeClr val="bg1"/>
                          </a:solidFill>
                        </a:rPr>
                        <a:t>Any grade</a:t>
                      </a:r>
                    </a:p>
                  </a:txBody>
                  <a:tcPr marL="72000" marR="72000" marT="7200" marB="7200">
                    <a:solidFill>
                      <a:srgbClr val="2CBBB7"/>
                    </a:solidFill>
                  </a:tcPr>
                </a:tc>
                <a:tc>
                  <a:txBody>
                    <a:bodyPr/>
                    <a:lstStyle/>
                    <a:p>
                      <a:r>
                        <a:rPr lang="en-GB" sz="1200" b="1" dirty="0">
                          <a:solidFill>
                            <a:schemeClr val="bg1"/>
                          </a:solidFill>
                        </a:rPr>
                        <a:t>Grade ≥3</a:t>
                      </a:r>
                      <a:endParaRPr lang="en-GB" dirty="0"/>
                    </a:p>
                  </a:txBody>
                  <a:tcPr marL="72000" marR="72000" marT="7200" marB="7200">
                    <a:solidFill>
                      <a:srgbClr val="2CBBB7"/>
                    </a:solidFill>
                  </a:tcPr>
                </a:tc>
                <a:tc>
                  <a:txBody>
                    <a:bodyPr/>
                    <a:lstStyle/>
                    <a:p>
                      <a:pPr algn="ctr"/>
                      <a:r>
                        <a:rPr lang="en-GB" sz="1200" b="1" dirty="0">
                          <a:solidFill>
                            <a:schemeClr val="bg1"/>
                          </a:solidFill>
                        </a:rPr>
                        <a:t>Any grade</a:t>
                      </a:r>
                    </a:p>
                  </a:txBody>
                  <a:tcPr marL="72000" marR="72000" marT="7200" marB="7200">
                    <a:lnR w="9525" cap="flat" cmpd="sng" algn="ctr">
                      <a:solidFill>
                        <a:schemeClr val="bg1"/>
                      </a:solidFill>
                      <a:prstDash val="solid"/>
                      <a:round/>
                      <a:headEnd type="none" w="med" len="med"/>
                      <a:tailEnd type="none" w="med" len="med"/>
                    </a:lnR>
                    <a:solidFill>
                      <a:schemeClr val="bg1">
                        <a:lumMod val="50000"/>
                      </a:schemeClr>
                    </a:solidFill>
                  </a:tcPr>
                </a:tc>
                <a:tc>
                  <a:txBody>
                    <a:bodyPr/>
                    <a:lstStyle/>
                    <a:p>
                      <a:pPr algn="ctr"/>
                      <a:r>
                        <a:rPr lang="en-GB" sz="1200" b="1" dirty="0">
                          <a:solidFill>
                            <a:schemeClr val="bg1"/>
                          </a:solidFill>
                        </a:rPr>
                        <a:t>Grade ≥3</a:t>
                      </a:r>
                      <a:endParaRPr lang="en-GB" dirty="0"/>
                    </a:p>
                  </a:txBody>
                  <a:tcPr marL="72000" marR="72000" marT="7200" marB="720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solidFill>
                      <a:schemeClr val="bg1">
                        <a:lumMod val="50000"/>
                      </a:schemeClr>
                    </a:solidFill>
                  </a:tcPr>
                </a:tc>
                <a:extLst>
                  <a:ext uri="{0D108BD9-81ED-4DB2-BD59-A6C34878D82A}">
                    <a16:rowId xmlns:a16="http://schemas.microsoft.com/office/drawing/2014/main" val="1346194515"/>
                  </a:ext>
                </a:extLst>
              </a:tr>
              <a:tr h="591597">
                <a:tc>
                  <a:txBody>
                    <a:bodyPr/>
                    <a:lstStyle/>
                    <a:p>
                      <a:pPr marL="0" indent="0"/>
                      <a:r>
                        <a:rPr lang="en-GB" sz="1200" dirty="0"/>
                        <a:t>Hematologic</a:t>
                      </a:r>
                    </a:p>
                  </a:txBody>
                  <a:tcPr marL="72000" marR="72000" marT="7200" marB="7200"/>
                </a:tc>
                <a:tc>
                  <a:txBody>
                    <a:bodyPr/>
                    <a:lstStyle/>
                    <a:p>
                      <a:pPr marL="0" indent="0"/>
                      <a:r>
                        <a:rPr lang="en-GB" sz="1200" dirty="0"/>
                        <a:t>Neutropenia</a:t>
                      </a:r>
                    </a:p>
                    <a:p>
                      <a:pPr marL="0" indent="0"/>
                      <a:r>
                        <a:rPr lang="en-GB" sz="1200" dirty="0"/>
                        <a:t>Anemia</a:t>
                      </a:r>
                    </a:p>
                    <a:p>
                      <a:pPr marL="0" indent="0"/>
                      <a:r>
                        <a:rPr lang="en-GB" sz="1200" dirty="0"/>
                        <a:t>Thrombocytopenia</a:t>
                      </a:r>
                    </a:p>
                  </a:txBody>
                  <a:tcPr marL="72000" marR="72000" marT="7200" marB="7200"/>
                </a:tc>
                <a:tc>
                  <a:txBody>
                    <a:bodyPr/>
                    <a:lstStyle/>
                    <a:p>
                      <a:pPr algn="ctr"/>
                      <a:r>
                        <a:rPr lang="en-GB" sz="1200" dirty="0"/>
                        <a:t>189 (71)</a:t>
                      </a:r>
                    </a:p>
                    <a:p>
                      <a:pPr algn="ctr"/>
                      <a:r>
                        <a:rPr lang="en-GB" sz="1200" dirty="0"/>
                        <a:t>98 (37)</a:t>
                      </a:r>
                    </a:p>
                    <a:p>
                      <a:pPr algn="ctr"/>
                      <a:r>
                        <a:rPr lang="en-GB" sz="1200" dirty="0"/>
                        <a:t>17 (6)</a:t>
                      </a:r>
                    </a:p>
                  </a:txBody>
                  <a:tcPr marL="72000" marR="72000" marT="7200" marB="7200"/>
                </a:tc>
                <a:tc>
                  <a:txBody>
                    <a:bodyPr/>
                    <a:lstStyle/>
                    <a:p>
                      <a:pPr algn="ctr"/>
                      <a:r>
                        <a:rPr lang="en-GB" sz="1200" dirty="0"/>
                        <a:t>140 (52)</a:t>
                      </a:r>
                    </a:p>
                    <a:p>
                      <a:pPr algn="ctr"/>
                      <a:r>
                        <a:rPr lang="en-GB" sz="1200" dirty="0"/>
                        <a:t>20 (7)</a:t>
                      </a:r>
                    </a:p>
                    <a:p>
                      <a:pPr algn="ctr"/>
                      <a:r>
                        <a:rPr lang="en-GB" sz="1200" dirty="0"/>
                        <a:t>1 (&lt;1)</a:t>
                      </a:r>
                    </a:p>
                  </a:txBody>
                  <a:tcPr marL="72000" marR="72000" marT="7200" marB="7200"/>
                </a:tc>
                <a:tc>
                  <a:txBody>
                    <a:bodyPr/>
                    <a:lstStyle/>
                    <a:p>
                      <a:pPr algn="ctr"/>
                      <a:r>
                        <a:rPr lang="en-GB" sz="1200" dirty="0"/>
                        <a:t>136 (55)</a:t>
                      </a:r>
                    </a:p>
                    <a:p>
                      <a:pPr algn="ctr"/>
                      <a:r>
                        <a:rPr lang="en-GB" sz="1200" dirty="0"/>
                        <a:t>69 (28)</a:t>
                      </a:r>
                    </a:p>
                    <a:p>
                      <a:pPr algn="ctr"/>
                      <a:r>
                        <a:rPr lang="en-GB" sz="1200" dirty="0"/>
                        <a:t>41 (16)</a:t>
                      </a:r>
                    </a:p>
                  </a:txBody>
                  <a:tcPr marL="72000" marR="72000" marT="7200" marB="7200">
                    <a:lnR w="9525" cap="flat" cmpd="sng" algn="ctr">
                      <a:solidFill>
                        <a:schemeClr val="bg1"/>
                      </a:solidFill>
                      <a:prstDash val="solid"/>
                      <a:round/>
                      <a:headEnd type="none" w="med" len="med"/>
                      <a:tailEnd type="none" w="med" len="med"/>
                    </a:lnR>
                  </a:tcPr>
                </a:tc>
                <a:tc>
                  <a:txBody>
                    <a:bodyPr/>
                    <a:lstStyle/>
                    <a:p>
                      <a:pPr algn="ctr"/>
                      <a:r>
                        <a:rPr lang="en-GB" sz="1200" dirty="0"/>
                        <a:t>97 (39)</a:t>
                      </a:r>
                    </a:p>
                    <a:p>
                      <a:pPr algn="ctr"/>
                      <a:r>
                        <a:rPr lang="en-GB" sz="1200" dirty="0"/>
                        <a:t>8 (3)</a:t>
                      </a:r>
                    </a:p>
                    <a:p>
                      <a:pPr algn="ctr"/>
                      <a:r>
                        <a:rPr lang="en-GB" sz="1200" dirty="0"/>
                        <a:t>9 (4)</a:t>
                      </a:r>
                    </a:p>
                  </a:txBody>
                  <a:tcPr marL="72000" marR="72000" marT="7200" marB="720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tcPr>
                </a:tc>
                <a:extLst>
                  <a:ext uri="{0D108BD9-81ED-4DB2-BD59-A6C34878D82A}">
                    <a16:rowId xmlns:a16="http://schemas.microsoft.com/office/drawing/2014/main" val="2924673476"/>
                  </a:ext>
                </a:extLst>
              </a:tr>
              <a:tr h="975908">
                <a:tc>
                  <a:txBody>
                    <a:bodyPr/>
                    <a:lstStyle/>
                    <a:p>
                      <a:pPr marL="0" indent="0"/>
                      <a:r>
                        <a:rPr lang="en-GB" sz="1200" dirty="0"/>
                        <a:t>GI</a:t>
                      </a:r>
                    </a:p>
                  </a:txBody>
                  <a:tcPr marL="72000" marR="72000" marT="7200" marB="7200"/>
                </a:tc>
                <a:tc>
                  <a:txBody>
                    <a:bodyPr/>
                    <a:lstStyle/>
                    <a:p>
                      <a:pPr marL="0" indent="0"/>
                      <a:r>
                        <a:rPr lang="en-GB" sz="1200" dirty="0"/>
                        <a:t>Diarrhea</a:t>
                      </a:r>
                    </a:p>
                    <a:p>
                      <a:pPr marL="0" indent="0"/>
                      <a:r>
                        <a:rPr lang="en-GB" sz="1200" dirty="0"/>
                        <a:t>Nausea</a:t>
                      </a:r>
                    </a:p>
                    <a:p>
                      <a:pPr marL="0" indent="0"/>
                      <a:r>
                        <a:rPr lang="en-GB" sz="1200" dirty="0"/>
                        <a:t>Constipation</a:t>
                      </a:r>
                    </a:p>
                    <a:p>
                      <a:pPr marL="0" indent="0"/>
                      <a:r>
                        <a:rPr lang="en-GB" sz="1200" dirty="0"/>
                        <a:t>Vomiting</a:t>
                      </a:r>
                    </a:p>
                    <a:p>
                      <a:pPr marL="0" indent="0"/>
                      <a:r>
                        <a:rPr lang="en-GB" sz="1200" dirty="0"/>
                        <a:t>Abdominal pain</a:t>
                      </a:r>
                    </a:p>
                  </a:txBody>
                  <a:tcPr marL="72000" marR="72000" marT="7200" marB="7200"/>
                </a:tc>
                <a:tc>
                  <a:txBody>
                    <a:bodyPr/>
                    <a:lstStyle/>
                    <a:p>
                      <a:pPr algn="ctr"/>
                      <a:r>
                        <a:rPr lang="en-GB" sz="1200" dirty="0"/>
                        <a:t>166 (62)</a:t>
                      </a:r>
                    </a:p>
                    <a:p>
                      <a:pPr algn="ctr"/>
                      <a:r>
                        <a:rPr lang="en-GB" sz="1200" dirty="0"/>
                        <a:t>157 (59)</a:t>
                      </a:r>
                    </a:p>
                    <a:p>
                      <a:pPr algn="ctr"/>
                      <a:r>
                        <a:rPr lang="en-GB" sz="1200" dirty="0"/>
                        <a:t>93 (35)</a:t>
                      </a:r>
                    </a:p>
                    <a:p>
                      <a:pPr algn="ctr"/>
                      <a:r>
                        <a:rPr lang="en-GB" sz="1200" dirty="0"/>
                        <a:t>64 (24)</a:t>
                      </a:r>
                    </a:p>
                    <a:p>
                      <a:pPr algn="ctr"/>
                      <a:r>
                        <a:rPr lang="en-GB" sz="1200" dirty="0"/>
                        <a:t>53 (20)</a:t>
                      </a:r>
                    </a:p>
                  </a:txBody>
                  <a:tcPr marL="72000" marR="72000" marT="7200" marB="7200"/>
                </a:tc>
                <a:tc>
                  <a:txBody>
                    <a:bodyPr/>
                    <a:lstStyle/>
                    <a:p>
                      <a:pPr algn="ctr"/>
                      <a:r>
                        <a:rPr lang="en-GB" sz="1200" dirty="0"/>
                        <a:t>27 (10)</a:t>
                      </a:r>
                    </a:p>
                    <a:p>
                      <a:pPr algn="ctr"/>
                      <a:r>
                        <a:rPr lang="en-GB" sz="1200" dirty="0"/>
                        <a:t>3 (1)</a:t>
                      </a:r>
                    </a:p>
                    <a:p>
                      <a:pPr algn="ctr"/>
                      <a:r>
                        <a:rPr lang="en-GB" sz="1200" dirty="0"/>
                        <a:t>1 (&lt;1)</a:t>
                      </a:r>
                    </a:p>
                    <a:p>
                      <a:pPr algn="ctr"/>
                      <a:r>
                        <a:rPr lang="en-GB" sz="1200" dirty="0"/>
                        <a:t>3 (1)</a:t>
                      </a:r>
                    </a:p>
                    <a:p>
                      <a:pPr algn="ctr"/>
                      <a:r>
                        <a:rPr lang="en-GB" sz="1200" dirty="0"/>
                        <a:t>10 (4)</a:t>
                      </a:r>
                    </a:p>
                  </a:txBody>
                  <a:tcPr marL="72000" marR="72000" marT="7200" marB="7200"/>
                </a:tc>
                <a:tc>
                  <a:txBody>
                    <a:bodyPr/>
                    <a:lstStyle/>
                    <a:p>
                      <a:pPr algn="ctr"/>
                      <a:r>
                        <a:rPr lang="en-GB" sz="1200" dirty="0"/>
                        <a:t>57 (23)</a:t>
                      </a:r>
                    </a:p>
                    <a:p>
                      <a:pPr algn="ctr"/>
                      <a:r>
                        <a:rPr lang="en-GB" sz="1200" dirty="0"/>
                        <a:t>87 (35)</a:t>
                      </a:r>
                    </a:p>
                    <a:p>
                      <a:pPr algn="ctr"/>
                      <a:r>
                        <a:rPr lang="en-GB" sz="1200" dirty="0"/>
                        <a:t>61 (24)</a:t>
                      </a:r>
                    </a:p>
                    <a:p>
                      <a:pPr algn="ctr"/>
                      <a:r>
                        <a:rPr lang="en-GB" sz="1200" dirty="0"/>
                        <a:t>39 (16)</a:t>
                      </a:r>
                    </a:p>
                    <a:p>
                      <a:pPr algn="ctr"/>
                      <a:r>
                        <a:rPr lang="en-GB" sz="1200" dirty="0"/>
                        <a:t>34 (14)</a:t>
                      </a:r>
                    </a:p>
                  </a:txBody>
                  <a:tcPr marL="72000" marR="72000" marT="7200" marB="7200">
                    <a:lnR w="9525" cap="flat" cmpd="sng" algn="ctr">
                      <a:solidFill>
                        <a:schemeClr val="bg1"/>
                      </a:solidFill>
                      <a:prstDash val="solid"/>
                      <a:round/>
                      <a:headEnd type="none" w="med" len="med"/>
                      <a:tailEnd type="none" w="med" len="med"/>
                    </a:lnR>
                  </a:tcPr>
                </a:tc>
                <a:tc>
                  <a:txBody>
                    <a:bodyPr/>
                    <a:lstStyle/>
                    <a:p>
                      <a:pPr algn="ctr"/>
                      <a:r>
                        <a:rPr lang="en-GB" sz="1200" dirty="0"/>
                        <a:t>3 (1)</a:t>
                      </a:r>
                    </a:p>
                    <a:p>
                      <a:pPr algn="ctr"/>
                      <a:r>
                        <a:rPr lang="en-GB" sz="1200" dirty="0"/>
                        <a:t>7 (3)</a:t>
                      </a:r>
                    </a:p>
                    <a:p>
                      <a:pPr algn="ctr"/>
                      <a:r>
                        <a:rPr lang="en-GB" sz="1200" dirty="0"/>
                        <a:t>0</a:t>
                      </a:r>
                    </a:p>
                    <a:p>
                      <a:pPr algn="ctr"/>
                      <a:r>
                        <a:rPr lang="en-GB" sz="1200" dirty="0"/>
                        <a:t>4 (2)</a:t>
                      </a:r>
                    </a:p>
                    <a:p>
                      <a:pPr algn="ctr"/>
                      <a:r>
                        <a:rPr lang="en-GB" sz="1200" dirty="0"/>
                        <a:t>2 (1)</a:t>
                      </a:r>
                    </a:p>
                  </a:txBody>
                  <a:tcPr marL="72000" marR="72000" marT="7200" marB="720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tcPr>
                </a:tc>
                <a:extLst>
                  <a:ext uri="{0D108BD9-81ED-4DB2-BD59-A6C34878D82A}">
                    <a16:rowId xmlns:a16="http://schemas.microsoft.com/office/drawing/2014/main" val="2256022447"/>
                  </a:ext>
                </a:extLst>
              </a:tr>
              <a:tr h="1552375">
                <a:tc>
                  <a:txBody>
                    <a:bodyPr/>
                    <a:lstStyle/>
                    <a:p>
                      <a:pPr marL="0" indent="0"/>
                      <a:r>
                        <a:rPr lang="en-GB" sz="1200" dirty="0"/>
                        <a:t>Other</a:t>
                      </a:r>
                    </a:p>
                  </a:txBody>
                  <a:tcPr marL="72000" marR="72000" marT="7200" marB="7200"/>
                </a:tc>
                <a:tc>
                  <a:txBody>
                    <a:bodyPr/>
                    <a:lstStyle/>
                    <a:p>
                      <a:pPr marL="0" indent="0"/>
                      <a:r>
                        <a:rPr lang="en-GB" sz="1200" dirty="0"/>
                        <a:t>Alopecia</a:t>
                      </a:r>
                    </a:p>
                    <a:p>
                      <a:pPr marL="0" indent="0"/>
                      <a:r>
                        <a:rPr lang="en-GB" sz="1200" dirty="0"/>
                        <a:t>Fatigue</a:t>
                      </a:r>
                    </a:p>
                    <a:p>
                      <a:pPr marL="0" indent="0"/>
                      <a:r>
                        <a:rPr lang="en-GB" sz="1200" dirty="0"/>
                        <a:t>Asthenia</a:t>
                      </a:r>
                    </a:p>
                    <a:p>
                      <a:pPr marL="0" indent="0"/>
                      <a:r>
                        <a:rPr lang="en-GB" sz="1200" dirty="0"/>
                        <a:t>Decreased appetite</a:t>
                      </a:r>
                    </a:p>
                    <a:p>
                      <a:pPr marL="0" indent="0"/>
                      <a:r>
                        <a:rPr lang="en-GB" sz="1200" dirty="0" err="1"/>
                        <a:t>Dyspnea</a:t>
                      </a:r>
                      <a:endParaRPr lang="en-GB" sz="1200" dirty="0"/>
                    </a:p>
                    <a:p>
                      <a:pPr marL="0" indent="0"/>
                      <a:r>
                        <a:rPr lang="en-GB" sz="1200" dirty="0"/>
                        <a:t>Headache</a:t>
                      </a:r>
                    </a:p>
                    <a:p>
                      <a:pPr marL="0" indent="0"/>
                      <a:r>
                        <a:rPr lang="en-GB" sz="1200" dirty="0"/>
                        <a:t>Pyrexia</a:t>
                      </a:r>
                    </a:p>
                    <a:p>
                      <a:pPr marL="0" indent="0"/>
                      <a:r>
                        <a:rPr lang="en-GB" sz="1200" dirty="0"/>
                        <a:t>AST increased</a:t>
                      </a:r>
                    </a:p>
                  </a:txBody>
                  <a:tcPr marL="72000" marR="72000" marT="7200" marB="7200"/>
                </a:tc>
                <a:tc>
                  <a:txBody>
                    <a:bodyPr/>
                    <a:lstStyle/>
                    <a:p>
                      <a:pPr algn="ctr"/>
                      <a:r>
                        <a:rPr lang="en-GB" sz="1200" dirty="0"/>
                        <a:t>128 (48)</a:t>
                      </a:r>
                    </a:p>
                    <a:p>
                      <a:pPr algn="ctr"/>
                      <a:r>
                        <a:rPr lang="en-GB" sz="1200" dirty="0"/>
                        <a:t>105 (39)</a:t>
                      </a:r>
                    </a:p>
                    <a:p>
                      <a:pPr algn="ctr"/>
                      <a:r>
                        <a:rPr lang="en-GB" sz="1200" dirty="0"/>
                        <a:t>62 (23)</a:t>
                      </a:r>
                    </a:p>
                    <a:p>
                      <a:pPr algn="ctr"/>
                      <a:r>
                        <a:rPr lang="en-GB" sz="1200" dirty="0"/>
                        <a:t>57 (21)</a:t>
                      </a:r>
                    </a:p>
                    <a:p>
                      <a:pPr algn="ctr"/>
                      <a:r>
                        <a:rPr lang="en-GB" sz="1200" dirty="0"/>
                        <a:t>49 (18)</a:t>
                      </a:r>
                    </a:p>
                    <a:p>
                      <a:pPr algn="ctr"/>
                      <a:r>
                        <a:rPr lang="en-GB" sz="1200" dirty="0"/>
                        <a:t>44 (16)</a:t>
                      </a:r>
                    </a:p>
                    <a:p>
                      <a:pPr algn="ctr"/>
                      <a:r>
                        <a:rPr lang="en-GB" sz="1200" dirty="0"/>
                        <a:t>39 (15)</a:t>
                      </a:r>
                    </a:p>
                    <a:p>
                      <a:pPr algn="ctr"/>
                      <a:r>
                        <a:rPr lang="en-GB" sz="1200" dirty="0"/>
                        <a:t>33 (12)</a:t>
                      </a:r>
                    </a:p>
                  </a:txBody>
                  <a:tcPr marL="72000" marR="72000" marT="7200" marB="7200"/>
                </a:tc>
                <a:tc>
                  <a:txBody>
                    <a:bodyPr/>
                    <a:lstStyle/>
                    <a:p>
                      <a:pPr algn="ctr"/>
                      <a:r>
                        <a:rPr lang="en-GB" sz="1200" dirty="0"/>
                        <a:t>0</a:t>
                      </a:r>
                    </a:p>
                    <a:p>
                      <a:pPr algn="ctr"/>
                      <a:r>
                        <a:rPr lang="en-GB" sz="1200" dirty="0"/>
                        <a:t>16 (6)</a:t>
                      </a:r>
                    </a:p>
                    <a:p>
                      <a:pPr algn="ctr"/>
                      <a:r>
                        <a:rPr lang="en-GB" sz="1200" dirty="0"/>
                        <a:t>6 (2)</a:t>
                      </a:r>
                    </a:p>
                    <a:p>
                      <a:pPr algn="ctr"/>
                      <a:r>
                        <a:rPr lang="en-GB" sz="1200" dirty="0"/>
                        <a:t>4 (1)</a:t>
                      </a:r>
                    </a:p>
                    <a:p>
                      <a:pPr algn="ctr"/>
                      <a:r>
                        <a:rPr lang="en-GB" sz="1200" dirty="0"/>
                        <a:t>5 (2)</a:t>
                      </a:r>
                    </a:p>
                    <a:p>
                      <a:pPr algn="ctr"/>
                      <a:r>
                        <a:rPr lang="en-GB" sz="1200" dirty="0"/>
                        <a:t>1 (&lt;1)</a:t>
                      </a:r>
                    </a:p>
                    <a:p>
                      <a:pPr algn="ctr"/>
                      <a:r>
                        <a:rPr lang="en-GB" sz="1200" dirty="0"/>
                        <a:t>2 (1)</a:t>
                      </a:r>
                    </a:p>
                    <a:p>
                      <a:pPr algn="ctr"/>
                      <a:r>
                        <a:rPr lang="en-GB" sz="1200" dirty="0"/>
                        <a:t>4 (1)</a:t>
                      </a:r>
                    </a:p>
                  </a:txBody>
                  <a:tcPr marL="72000" marR="72000" marT="7200" marB="7200"/>
                </a:tc>
                <a:tc>
                  <a:txBody>
                    <a:bodyPr/>
                    <a:lstStyle/>
                    <a:p>
                      <a:pPr algn="ctr"/>
                      <a:r>
                        <a:rPr lang="en-GB" sz="1200" dirty="0"/>
                        <a:t>46 (18)</a:t>
                      </a:r>
                    </a:p>
                    <a:p>
                      <a:pPr algn="ctr"/>
                      <a:r>
                        <a:rPr lang="en-GB" sz="1200" dirty="0"/>
                        <a:t>82 (33)</a:t>
                      </a:r>
                    </a:p>
                    <a:p>
                      <a:pPr algn="ctr"/>
                      <a:r>
                        <a:rPr lang="en-GB" sz="1200" dirty="0"/>
                        <a:t>50 (20)</a:t>
                      </a:r>
                    </a:p>
                    <a:p>
                      <a:pPr algn="ctr"/>
                      <a:r>
                        <a:rPr lang="en-GB" sz="1200" dirty="0"/>
                        <a:t>52 (21)</a:t>
                      </a:r>
                    </a:p>
                    <a:p>
                      <a:pPr algn="ctr"/>
                      <a:r>
                        <a:rPr lang="en-GB" sz="1200" dirty="0"/>
                        <a:t>39 (16)</a:t>
                      </a:r>
                    </a:p>
                    <a:p>
                      <a:pPr algn="ctr"/>
                      <a:r>
                        <a:rPr lang="en-GB" sz="1200" dirty="0"/>
                        <a:t>36 (14)</a:t>
                      </a:r>
                    </a:p>
                    <a:p>
                      <a:pPr algn="ctr"/>
                      <a:r>
                        <a:rPr lang="en-GB" sz="1200" dirty="0"/>
                        <a:t>45 (18)</a:t>
                      </a:r>
                    </a:p>
                    <a:p>
                      <a:pPr algn="ctr"/>
                      <a:r>
                        <a:rPr lang="en-GB" sz="1200" dirty="0"/>
                        <a:t>44 (18)</a:t>
                      </a:r>
                    </a:p>
                  </a:txBody>
                  <a:tcPr marL="72000" marR="72000" marT="7200" marB="7200">
                    <a:lnR w="9525" cap="flat" cmpd="sng" algn="ctr">
                      <a:solidFill>
                        <a:schemeClr val="bg1"/>
                      </a:solidFill>
                      <a:prstDash val="solid"/>
                      <a:round/>
                      <a:headEnd type="none" w="med" len="med"/>
                      <a:tailEnd type="none" w="med" len="med"/>
                    </a:lnR>
                  </a:tcPr>
                </a:tc>
                <a:tc>
                  <a:txBody>
                    <a:bodyPr/>
                    <a:lstStyle/>
                    <a:p>
                      <a:pPr algn="ctr"/>
                      <a:r>
                        <a:rPr lang="en-GB" sz="1200" dirty="0"/>
                        <a:t>0</a:t>
                      </a:r>
                    </a:p>
                    <a:p>
                      <a:pPr algn="ctr"/>
                      <a:r>
                        <a:rPr lang="en-GB" sz="1200" dirty="0"/>
                        <a:t>9 (4)</a:t>
                      </a:r>
                    </a:p>
                    <a:p>
                      <a:pPr algn="ctr"/>
                      <a:r>
                        <a:rPr lang="en-GB" sz="1200" dirty="0"/>
                        <a:t>5 (2)</a:t>
                      </a:r>
                    </a:p>
                    <a:p>
                      <a:pPr algn="ctr"/>
                      <a:r>
                        <a:rPr lang="en-GB" sz="1200" dirty="0"/>
                        <a:t>2 (1)</a:t>
                      </a:r>
                    </a:p>
                    <a:p>
                      <a:pPr algn="ctr"/>
                      <a:r>
                        <a:rPr lang="en-GB" sz="1200" dirty="0"/>
                        <a:t>11 (4)</a:t>
                      </a:r>
                    </a:p>
                    <a:p>
                      <a:pPr algn="ctr"/>
                      <a:r>
                        <a:rPr lang="en-GB" sz="1200" dirty="0"/>
                        <a:t>2 (1)</a:t>
                      </a:r>
                    </a:p>
                    <a:p>
                      <a:pPr algn="ctr"/>
                      <a:r>
                        <a:rPr lang="en-GB" sz="1200" dirty="0"/>
                        <a:t>0</a:t>
                      </a:r>
                    </a:p>
                    <a:p>
                      <a:pPr algn="ctr"/>
                      <a:r>
                        <a:rPr lang="en-GB" sz="1200" dirty="0"/>
                        <a:t>8 (3)</a:t>
                      </a:r>
                    </a:p>
                  </a:txBody>
                  <a:tcPr marL="72000" marR="72000" marT="7200" marB="720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tcPr>
                </a:tc>
                <a:extLst>
                  <a:ext uri="{0D108BD9-81ED-4DB2-BD59-A6C34878D82A}">
                    <a16:rowId xmlns:a16="http://schemas.microsoft.com/office/drawing/2014/main" val="3337535541"/>
                  </a:ext>
                </a:extLst>
              </a:tr>
              <a:tr h="335390">
                <a:tc gridSpan="6">
                  <a:txBody>
                    <a:bodyPr/>
                    <a:lstStyle/>
                    <a:p>
                      <a:pPr marL="0" indent="0"/>
                      <a:r>
                        <a:rPr lang="en-GB" sz="1000" baseline="30000" dirty="0" err="1"/>
                        <a:t>a</a:t>
                      </a:r>
                      <a:r>
                        <a:rPr lang="en-GB" sz="1000" baseline="0" dirty="0" err="1"/>
                        <a:t>Of</a:t>
                      </a:r>
                      <a:r>
                        <a:rPr lang="en-GB" sz="1000" baseline="0" dirty="0"/>
                        <a:t> 6 AEs leading to death, 1 (septic shock due to neutropenic colitis) was considered treatment related by investigator</a:t>
                      </a:r>
                      <a:endParaRPr lang="en-GB" sz="1000" baseline="30000" dirty="0"/>
                    </a:p>
                  </a:txBody>
                  <a:tcPr marL="72000" marR="72000" marT="7200" marB="7200">
                    <a:lnR w="9525" cap="flat" cmpd="sng" algn="ctr">
                      <a:solidFill>
                        <a:schemeClr val="bg1"/>
                      </a:solidFill>
                      <a:prstDash val="solid"/>
                      <a:round/>
                      <a:headEnd type="none" w="med" len="med"/>
                      <a:tailEnd type="none" w="med" len="med"/>
                    </a:lnR>
                  </a:tcPr>
                </a:tc>
                <a:tc hMerge="1">
                  <a:txBody>
                    <a:bodyPr/>
                    <a:lstStyle/>
                    <a:p>
                      <a:pPr marL="0" indent="0"/>
                      <a:endParaRPr lang="en-GB" sz="1200" dirty="0"/>
                    </a:p>
                  </a:txBody>
                  <a:tcPr marL="72000" marR="72000" marT="18000" marB="18000"/>
                </a:tc>
                <a:tc hMerge="1">
                  <a:txBody>
                    <a:bodyPr/>
                    <a:lstStyle/>
                    <a:p>
                      <a:pPr algn="ctr"/>
                      <a:endParaRPr lang="en-GB" sz="1200" dirty="0"/>
                    </a:p>
                  </a:txBody>
                  <a:tcPr marL="72000" marR="72000" marT="18000" marB="18000"/>
                </a:tc>
                <a:tc hMerge="1">
                  <a:txBody>
                    <a:bodyPr/>
                    <a:lstStyle/>
                    <a:p>
                      <a:endParaRPr lang="en-GB"/>
                    </a:p>
                  </a:txBody>
                  <a:tcPr/>
                </a:tc>
                <a:tc hMerge="1">
                  <a:txBody>
                    <a:bodyPr/>
                    <a:lstStyle/>
                    <a:p>
                      <a:pPr algn="ctr"/>
                      <a:endParaRPr lang="en-GB" sz="1200" dirty="0"/>
                    </a:p>
                  </a:txBody>
                  <a:tcPr marL="72000" marR="72000" marT="18000" marB="1800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tcPr>
                </a:tc>
                <a:tc hMerge="1">
                  <a:txBody>
                    <a:bodyPr/>
                    <a:lstStyle/>
                    <a:p>
                      <a:endParaRPr lang="en-GB"/>
                    </a:p>
                  </a:txBody>
                  <a:tcPr/>
                </a:tc>
                <a:extLst>
                  <a:ext uri="{0D108BD9-81ED-4DB2-BD59-A6C34878D82A}">
                    <a16:rowId xmlns:a16="http://schemas.microsoft.com/office/drawing/2014/main" val="1965755613"/>
                  </a:ext>
                </a:extLst>
              </a:tr>
            </a:tbl>
          </a:graphicData>
        </a:graphic>
      </p:graphicFrame>
      <p:sp>
        <p:nvSpPr>
          <p:cNvPr id="14" name="TextBox 13">
            <a:extLst>
              <a:ext uri="{FF2B5EF4-FFF2-40B4-BE49-F238E27FC236}">
                <a16:creationId xmlns:a16="http://schemas.microsoft.com/office/drawing/2014/main" id="{911AC81D-7087-7F81-CDB0-8A8D4145B7DC}"/>
              </a:ext>
            </a:extLst>
          </p:cNvPr>
          <p:cNvSpPr txBox="1"/>
          <p:nvPr/>
        </p:nvSpPr>
        <p:spPr>
          <a:xfrm>
            <a:off x="626720" y="5226928"/>
            <a:ext cx="5397681" cy="246221"/>
          </a:xfrm>
          <a:prstGeom prst="rect">
            <a:avLst/>
          </a:prstGeom>
          <a:noFill/>
          <a:ln>
            <a:noFill/>
          </a:ln>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23341"/>
                </a:solidFill>
                <a:effectLst/>
                <a:uLnTx/>
                <a:uFillTx/>
                <a:latin typeface="Calibri" panose="020F0502020204030204"/>
                <a:ea typeface="+mn-ea"/>
                <a:cs typeface="+mn-cs"/>
              </a:rPr>
              <a:t>Median </a:t>
            </a:r>
            <a:r>
              <a:rPr kumimoji="0" lang="en-US" sz="1600" b="1" i="0" u="none" strike="noStrike" kern="1200" cap="none" spc="0" normalizeH="0" baseline="0" noProof="0" dirty="0" err="1">
                <a:ln>
                  <a:noFill/>
                </a:ln>
                <a:solidFill>
                  <a:srgbClr val="223341"/>
                </a:solidFill>
                <a:effectLst/>
                <a:uLnTx/>
                <a:uFillTx/>
                <a:latin typeface="Calibri" panose="020F0502020204030204"/>
                <a:ea typeface="+mn-ea"/>
                <a:cs typeface="+mn-cs"/>
              </a:rPr>
              <a:t>DoR</a:t>
            </a:r>
            <a:r>
              <a:rPr kumimoji="0" lang="en-US" sz="1600" b="1" i="0" u="none" strike="noStrike" kern="1200" cap="none" spc="0" normalizeH="0" baseline="0" noProof="0" dirty="0">
                <a:ln>
                  <a:noFill/>
                </a:ln>
                <a:solidFill>
                  <a:srgbClr val="223341"/>
                </a:solidFill>
                <a:effectLst/>
                <a:uLnTx/>
                <a:uFillTx/>
                <a:latin typeface="Calibri" panose="020F0502020204030204"/>
                <a:ea typeface="+mn-ea"/>
                <a:cs typeface="+mn-cs"/>
              </a:rPr>
              <a:t>, months (95% CI): </a:t>
            </a:r>
            <a:r>
              <a:rPr kumimoji="0" lang="en-US" sz="1600" b="1" i="0" u="none" strike="noStrike" kern="1200" cap="none" spc="0" normalizeH="0" baseline="0" noProof="0" dirty="0">
                <a:ln>
                  <a:noFill/>
                </a:ln>
                <a:solidFill>
                  <a:srgbClr val="2CBBB7"/>
                </a:solidFill>
                <a:effectLst/>
                <a:uLnTx/>
                <a:uFillTx/>
                <a:latin typeface="Calibri" panose="020F0502020204030204"/>
                <a:ea typeface="+mn-ea"/>
                <a:cs typeface="+mn-cs"/>
              </a:rPr>
              <a:t>8.1 </a:t>
            </a:r>
            <a:r>
              <a:rPr kumimoji="0" lang="en-US" sz="1600" b="0" i="0" u="none" strike="noStrike" kern="1200" cap="none" spc="0" normalizeH="0" baseline="0" noProof="0" dirty="0">
                <a:ln>
                  <a:noFill/>
                </a:ln>
                <a:solidFill>
                  <a:srgbClr val="2CBBB7"/>
                </a:solidFill>
                <a:effectLst/>
                <a:uLnTx/>
                <a:uFillTx/>
                <a:latin typeface="Calibri" panose="020F0502020204030204"/>
                <a:ea typeface="+mn-ea"/>
                <a:cs typeface="+mn-cs"/>
              </a:rPr>
              <a:t>(6.7-8.9)</a:t>
            </a:r>
            <a:r>
              <a:rPr kumimoji="0" lang="en-US" sz="1600" b="0" i="0" u="none" strike="noStrike" kern="1200" cap="none" spc="0" normalizeH="0" baseline="0" noProof="0" dirty="0">
                <a:ln>
                  <a:noFill/>
                </a:ln>
                <a:solidFill>
                  <a:srgbClr val="298A49"/>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srgbClr val="223341"/>
                </a:solidFill>
                <a:effectLst/>
                <a:uLnTx/>
                <a:uFillTx/>
                <a:latin typeface="Calibri" panose="020F0502020204030204"/>
                <a:ea typeface="+mn-ea"/>
                <a:cs typeface="+mn-cs"/>
              </a:rPr>
              <a:t>vs </a:t>
            </a:r>
            <a:r>
              <a:rPr kumimoji="0" lang="en-US" sz="1600" b="1"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rPr>
              <a:t>5.6</a:t>
            </a:r>
            <a:r>
              <a:rPr kumimoji="0" lang="en-US" sz="16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rPr>
              <a:t> (3.8-7.9)</a:t>
            </a:r>
          </a:p>
        </p:txBody>
      </p:sp>
      <p:grpSp>
        <p:nvGrpSpPr>
          <p:cNvPr id="30" name="Group 29">
            <a:extLst>
              <a:ext uri="{FF2B5EF4-FFF2-40B4-BE49-F238E27FC236}">
                <a16:creationId xmlns:a16="http://schemas.microsoft.com/office/drawing/2014/main" id="{F2C3419A-DDCB-95E4-E3AC-D418DA8B6816}"/>
              </a:ext>
            </a:extLst>
          </p:cNvPr>
          <p:cNvGrpSpPr/>
          <p:nvPr/>
        </p:nvGrpSpPr>
        <p:grpSpPr>
          <a:xfrm>
            <a:off x="118695" y="1647406"/>
            <a:ext cx="5977305" cy="3218223"/>
            <a:chOff x="-6390101" y="2608530"/>
            <a:chExt cx="4726300" cy="2423121"/>
          </a:xfrm>
        </p:grpSpPr>
        <p:graphicFrame>
          <p:nvGraphicFramePr>
            <p:cNvPr id="12" name="Chart 11">
              <a:extLst>
                <a:ext uri="{FF2B5EF4-FFF2-40B4-BE49-F238E27FC236}">
                  <a16:creationId xmlns:a16="http://schemas.microsoft.com/office/drawing/2014/main" id="{ED07DA75-8069-4C07-47C4-7EED6FE24FE1}"/>
                </a:ext>
              </a:extLst>
            </p:cNvPr>
            <p:cNvGraphicFramePr/>
            <p:nvPr/>
          </p:nvGraphicFramePr>
          <p:xfrm>
            <a:off x="-6390101" y="2608530"/>
            <a:ext cx="4319866" cy="2186567"/>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a:extLst>
                <a:ext uri="{FF2B5EF4-FFF2-40B4-BE49-F238E27FC236}">
                  <a16:creationId xmlns:a16="http://schemas.microsoft.com/office/drawing/2014/main" id="{65DBF365-C565-8C65-D245-A007155229D2}"/>
                </a:ext>
              </a:extLst>
            </p:cNvPr>
            <p:cNvSpPr txBox="1"/>
            <p:nvPr/>
          </p:nvSpPr>
          <p:spPr>
            <a:xfrm>
              <a:off x="-6390101" y="4649286"/>
              <a:ext cx="1559141" cy="382365"/>
            </a:xfrm>
            <a:prstGeom prst="rect">
              <a:avLst/>
            </a:prstGeom>
            <a:noFill/>
            <a:ln>
              <a:noFill/>
            </a:ln>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23341"/>
                  </a:solidFill>
                  <a:effectLst/>
                  <a:uLnTx/>
                  <a:uFillTx/>
                  <a:latin typeface="Calibri" panose="020F0502020204030204"/>
                  <a:ea typeface="+mn-ea"/>
                  <a:cs typeface="+mn-cs"/>
                </a:rPr>
                <a:t>OR (95% CI): </a:t>
              </a:r>
              <a:br>
                <a:rPr kumimoji="0" lang="en-US" sz="1100" b="1" i="0" u="none" strike="noStrike" kern="1200" cap="none" spc="0" normalizeH="0" baseline="0" noProof="0" dirty="0">
                  <a:ln>
                    <a:noFill/>
                  </a:ln>
                  <a:solidFill>
                    <a:srgbClr val="223341"/>
                  </a:solidFill>
                  <a:effectLst/>
                  <a:uLnTx/>
                  <a:uFillTx/>
                  <a:latin typeface="Calibri" panose="020F0502020204030204"/>
                  <a:ea typeface="+mn-ea"/>
                  <a:cs typeface="+mn-cs"/>
                </a:rPr>
              </a:br>
              <a:r>
                <a:rPr kumimoji="0" lang="en-US" sz="1100" b="1" i="0" u="none" strike="noStrike" kern="1200" cap="none" spc="0" normalizeH="0" baseline="0" noProof="0" dirty="0">
                  <a:ln>
                    <a:noFill/>
                  </a:ln>
                  <a:solidFill>
                    <a:srgbClr val="223341"/>
                  </a:solidFill>
                  <a:effectLst/>
                  <a:uLnTx/>
                  <a:uFillTx/>
                  <a:latin typeface="Calibri" panose="020F0502020204030204"/>
                  <a:ea typeface="+mn-ea"/>
                  <a:cs typeface="+mn-cs"/>
                </a:rPr>
                <a:t>1.66 (1.06-2.61)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223341"/>
                  </a:solidFill>
                  <a:effectLst/>
                  <a:uLnTx/>
                  <a:uFillTx/>
                  <a:latin typeface="Calibri" panose="020F0502020204030204"/>
                  <a:ea typeface="+mn-ea"/>
                  <a:cs typeface="+mn-cs"/>
                </a:rPr>
                <a:t>P</a:t>
              </a:r>
              <a:r>
                <a:rPr kumimoji="0" lang="en-US" sz="1100" b="0" i="0" u="none" strike="noStrike" kern="1200" cap="none" spc="0" normalizeH="0" baseline="0" noProof="0" dirty="0">
                  <a:ln>
                    <a:noFill/>
                  </a:ln>
                  <a:solidFill>
                    <a:srgbClr val="223341"/>
                  </a:solidFill>
                  <a:effectLst/>
                  <a:uLnTx/>
                  <a:uFillTx/>
                  <a:latin typeface="Calibri" panose="020F0502020204030204"/>
                  <a:ea typeface="+mn-ea"/>
                  <a:cs typeface="+mn-cs"/>
                </a:rPr>
                <a:t>=.027</a:t>
              </a:r>
              <a:endParaRPr kumimoji="0" lang="en-US" sz="11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5F86F375-73A2-2866-5DC9-6B71A4F9D475}"/>
                </a:ext>
              </a:extLst>
            </p:cNvPr>
            <p:cNvSpPr txBox="1"/>
            <p:nvPr/>
          </p:nvSpPr>
          <p:spPr>
            <a:xfrm>
              <a:off x="-3222942" y="4626730"/>
              <a:ext cx="1559141" cy="382365"/>
            </a:xfrm>
            <a:prstGeom prst="rect">
              <a:avLst/>
            </a:prstGeom>
            <a:noFill/>
            <a:ln>
              <a:noFill/>
            </a:ln>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23341"/>
                  </a:solidFill>
                  <a:effectLst/>
                  <a:uLnTx/>
                  <a:uFillTx/>
                  <a:latin typeface="Calibri" panose="020F0502020204030204"/>
                  <a:ea typeface="+mn-ea"/>
                  <a:cs typeface="+mn-cs"/>
                </a:rPr>
                <a:t>OR (95% CI):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23341"/>
                  </a:solidFill>
                  <a:effectLst/>
                  <a:uLnTx/>
                  <a:uFillTx/>
                  <a:latin typeface="Calibri" panose="020F0502020204030204"/>
                  <a:ea typeface="+mn-ea"/>
                  <a:cs typeface="+mn-cs"/>
                </a:rPr>
                <a:t>1.80 (1.23-2.63)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223341"/>
                  </a:solidFill>
                  <a:effectLst/>
                  <a:uLnTx/>
                  <a:uFillTx/>
                  <a:latin typeface="Calibri" panose="020F0502020204030204"/>
                  <a:ea typeface="+mn-ea"/>
                  <a:cs typeface="+mn-cs"/>
                </a:rPr>
                <a:t>P</a:t>
              </a:r>
              <a:r>
                <a:rPr kumimoji="0" lang="en-US" sz="1100" b="0" i="0" u="none" strike="noStrike" kern="1200" cap="none" spc="0" normalizeH="0" baseline="0" noProof="0" dirty="0">
                  <a:ln>
                    <a:noFill/>
                  </a:ln>
                  <a:solidFill>
                    <a:srgbClr val="223341"/>
                  </a:solidFill>
                  <a:effectLst/>
                  <a:uLnTx/>
                  <a:uFillTx/>
                  <a:latin typeface="Calibri" panose="020F0502020204030204"/>
                  <a:ea typeface="+mn-ea"/>
                  <a:cs typeface="+mn-cs"/>
                </a:rPr>
                <a:t>=.0025</a:t>
              </a:r>
              <a:endParaRPr kumimoji="0" lang="en-US" sz="11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cxnSp>
          <p:nvCxnSpPr>
            <p:cNvPr id="21" name="Straight Arrow Connector 20">
              <a:extLst>
                <a:ext uri="{FF2B5EF4-FFF2-40B4-BE49-F238E27FC236}">
                  <a16:creationId xmlns:a16="http://schemas.microsoft.com/office/drawing/2014/main" id="{526F2344-BC91-C8CC-BB73-8651F783AA38}"/>
                </a:ext>
              </a:extLst>
            </p:cNvPr>
            <p:cNvCxnSpPr>
              <a:cxnSpLocks/>
            </p:cNvCxnSpPr>
            <p:nvPr/>
          </p:nvCxnSpPr>
          <p:spPr>
            <a:xfrm flipV="1">
              <a:off x="-5614299" y="4432606"/>
              <a:ext cx="0" cy="18100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FFB2FDE6-1A84-BE25-C05B-125DAC3F760E}"/>
                </a:ext>
              </a:extLst>
            </p:cNvPr>
            <p:cNvCxnSpPr>
              <a:cxnSpLocks/>
            </p:cNvCxnSpPr>
            <p:nvPr/>
          </p:nvCxnSpPr>
          <p:spPr>
            <a:xfrm flipV="1">
              <a:off x="-2438027" y="4443364"/>
              <a:ext cx="0" cy="18100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7" name="Text Placeholder 3">
            <a:extLst>
              <a:ext uri="{FF2B5EF4-FFF2-40B4-BE49-F238E27FC236}">
                <a16:creationId xmlns:a16="http://schemas.microsoft.com/office/drawing/2014/main" id="{3D7EB530-E057-6DC7-53D0-A3E5D55F5095}"/>
              </a:ext>
            </a:extLst>
          </p:cNvPr>
          <p:cNvSpPr>
            <a:spLocks noGrp="1"/>
          </p:cNvSpPr>
          <p:nvPr>
            <p:ph type="body" sz="quarter" idx="10"/>
          </p:nvPr>
        </p:nvSpPr>
        <p:spPr>
          <a:xfrm>
            <a:off x="1524" y="6432358"/>
            <a:ext cx="12188952" cy="416589"/>
          </a:xfrm>
        </p:spPr>
        <p:txBody>
          <a:bodyPr anchor="ctr"/>
          <a:lstStyle/>
          <a:p>
            <a:pPr algn="ctr"/>
            <a:r>
              <a:rPr lang="fr-FR" dirty="0" err="1">
                <a:latin typeface="Arial" panose="020B0604020202020204" pitchFamily="34" charset="0"/>
                <a:cs typeface="Arial" panose="020B0604020202020204" pitchFamily="34" charset="0"/>
              </a:rPr>
              <a:t>Rugo</a:t>
            </a:r>
            <a:r>
              <a:rPr lang="fr-FR" dirty="0">
                <a:latin typeface="Arial" panose="020B0604020202020204" pitchFamily="34" charset="0"/>
                <a:cs typeface="Arial" panose="020B0604020202020204" pitchFamily="34" charset="0"/>
              </a:rPr>
              <a:t> HS et al. </a:t>
            </a:r>
            <a:r>
              <a:rPr lang="fr-FR" i="1" dirty="0">
                <a:latin typeface="Arial" panose="020B0604020202020204" pitchFamily="34" charset="0"/>
                <a:cs typeface="Arial" panose="020B0604020202020204" pitchFamily="34" charset="0"/>
              </a:rPr>
              <a:t>J Clin </a:t>
            </a:r>
            <a:r>
              <a:rPr lang="fr-FR" i="1" dirty="0" err="1">
                <a:latin typeface="Arial" panose="020B0604020202020204" pitchFamily="34" charset="0"/>
                <a:cs typeface="Arial" panose="020B0604020202020204" pitchFamily="34" charset="0"/>
              </a:rPr>
              <a:t>Oncol</a:t>
            </a:r>
            <a:r>
              <a:rPr lang="fr-FR" dirty="0">
                <a:latin typeface="Arial" panose="020B0604020202020204" pitchFamily="34" charset="0"/>
                <a:cs typeface="Arial" panose="020B0604020202020204" pitchFamily="34" charset="0"/>
              </a:rPr>
              <a:t>. 2022;40(29):3365-3376.</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Rugo</a:t>
            </a:r>
            <a:r>
              <a:rPr lang="en-GB" dirty="0">
                <a:latin typeface="Arial" panose="020B0604020202020204" pitchFamily="34" charset="0"/>
                <a:cs typeface="Arial" panose="020B0604020202020204" pitchFamily="34" charset="0"/>
              </a:rPr>
              <a:t> HS et al. 2022 ESMO Congress. Abstract 1553O.  </a:t>
            </a:r>
            <a:r>
              <a:rPr lang="en-GB" dirty="0" err="1">
                <a:latin typeface="Arial" panose="020B0604020202020204" pitchFamily="34" charset="0"/>
                <a:cs typeface="Arial" panose="020B0604020202020204" pitchFamily="34" charset="0"/>
              </a:rPr>
              <a:t>Rugo</a:t>
            </a:r>
            <a:r>
              <a:rPr lang="en-GB" dirty="0">
                <a:latin typeface="Arial" panose="020B0604020202020204" pitchFamily="34" charset="0"/>
                <a:cs typeface="Arial" panose="020B0604020202020204" pitchFamily="34" charset="0"/>
              </a:rPr>
              <a:t> HS et al. 2022 SABCS. Abstract GS1-11.</a:t>
            </a:r>
            <a:br>
              <a:rPr lang="en-GB" dirty="0">
                <a:latin typeface="Arial" panose="020B0604020202020204" pitchFamily="34" charset="0"/>
                <a:cs typeface="Arial" panose="020B0604020202020204" pitchFamily="34" charset="0"/>
              </a:rPr>
            </a:br>
            <a:r>
              <a:rPr lang="en-GB" dirty="0" err="1">
                <a:latin typeface="Arial" panose="020B0604020202020204" pitchFamily="34" charset="0"/>
                <a:cs typeface="Arial" panose="020B0604020202020204" pitchFamily="34" charset="0"/>
              </a:rPr>
              <a:t>Tolaney</a:t>
            </a:r>
            <a:r>
              <a:rPr lang="en-GB" dirty="0">
                <a:latin typeface="Arial" panose="020B0604020202020204" pitchFamily="34" charset="0"/>
                <a:cs typeface="Arial" panose="020B0604020202020204" pitchFamily="34" charset="0"/>
              </a:rPr>
              <a:t> et al. 2023 ASCO Annual Meeting. Abstract 1003.  </a:t>
            </a:r>
            <a:r>
              <a:rPr kumimoji="0" lang="en-US" sz="1200" b="0" i="0" u="none" strike="noStrike" kern="1200" cap="none" spc="0" normalizeH="0" baseline="0" noProof="0" dirty="0" err="1">
                <a:ln>
                  <a:noFill/>
                </a:ln>
                <a:solidFill>
                  <a:schemeClr val="tx1"/>
                </a:solidFill>
                <a:effectLst/>
                <a:uLnTx/>
                <a:uFillTx/>
                <a:latin typeface="Arial" panose="020B0604020202020204" pitchFamily="34" charset="0"/>
                <a:ea typeface="Calibri" panose="020F0502020204030204" pitchFamily="34" charset="0"/>
                <a:cs typeface="Arial" panose="020B0604020202020204" pitchFamily="34" charset="0"/>
              </a:rPr>
              <a:t>Rugo</a:t>
            </a:r>
            <a:r>
              <a:rPr kumimoji="0" lang="en-US" sz="1200" b="0" i="0" u="none" strike="noStrike" kern="1200" cap="none" spc="0" normalizeH="0" baseline="0" noProof="0" dirty="0">
                <a:ln>
                  <a:noFill/>
                </a:ln>
                <a:solidFill>
                  <a:schemeClr val="tx1"/>
                </a:solidFill>
                <a:effectLst/>
                <a:uLnTx/>
                <a:uFillTx/>
                <a:latin typeface="Arial" panose="020B0604020202020204" pitchFamily="34" charset="0"/>
                <a:ea typeface="Calibri" panose="020F0502020204030204" pitchFamily="34" charset="0"/>
                <a:cs typeface="Arial" panose="020B0604020202020204" pitchFamily="34" charset="0"/>
              </a:rPr>
              <a:t> HS et al. </a:t>
            </a:r>
            <a:r>
              <a:rPr kumimoji="0" lang="en-US" sz="1200" b="0" i="1" u="none" strike="noStrike" kern="1200" cap="none" spc="0" normalizeH="0" baseline="0" noProof="0" dirty="0">
                <a:ln>
                  <a:noFill/>
                </a:ln>
                <a:solidFill>
                  <a:schemeClr val="tx1"/>
                </a:solidFill>
                <a:effectLst/>
                <a:uLnTx/>
                <a:uFillTx/>
                <a:latin typeface="Arial" panose="020B0604020202020204" pitchFamily="34" charset="0"/>
                <a:ea typeface="Calibri" panose="020F0502020204030204" pitchFamily="34" charset="0"/>
                <a:cs typeface="Arial" panose="020B0604020202020204" pitchFamily="34" charset="0"/>
              </a:rPr>
              <a:t>Lancet</a:t>
            </a:r>
            <a:r>
              <a:rPr kumimoji="0" lang="en-US" sz="1200" b="0" i="0" u="none" strike="noStrike" kern="1200" cap="none" spc="0" normalizeH="0" baseline="0" noProof="0" dirty="0">
                <a:ln>
                  <a:noFill/>
                </a:ln>
                <a:solidFill>
                  <a:schemeClr val="tx1"/>
                </a:solidFill>
                <a:effectLst/>
                <a:uLnTx/>
                <a:uFillTx/>
                <a:latin typeface="Arial" panose="020B0604020202020204" pitchFamily="34" charset="0"/>
                <a:ea typeface="Calibri" panose="020F0502020204030204" pitchFamily="34" charset="0"/>
                <a:cs typeface="Arial" panose="020B0604020202020204" pitchFamily="34" charset="0"/>
              </a:rPr>
              <a:t>. 2023;402(10411):1423-1433.</a:t>
            </a:r>
            <a:endParaRPr lang="en-GB" dirty="0">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11FE1251-A904-F625-BF29-2220B9F89765}"/>
              </a:ext>
            </a:extLst>
          </p:cNvPr>
          <p:cNvSpPr txBox="1">
            <a:spLocks/>
          </p:cNvSpPr>
          <p:nvPr/>
        </p:nvSpPr>
        <p:spPr bwMode="auto">
          <a:xfrm>
            <a:off x="1524" y="-1"/>
            <a:ext cx="12188952"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2500"/>
          </a:bodyPr>
          <a:lstStyle>
            <a:lvl1pPr algn="l" rtl="0" eaLnBrk="0" fontAlgn="base" hangingPunct="0">
              <a:lnSpc>
                <a:spcPct val="99000"/>
              </a:lnSpc>
              <a:spcBef>
                <a:spcPct val="0"/>
              </a:spcBef>
              <a:spcAft>
                <a:spcPct val="0"/>
              </a:spcAft>
              <a:defRPr sz="3200" b="1">
                <a:solidFill>
                  <a:schemeClr val="accent3"/>
                </a:solidFill>
                <a:latin typeface="+mj-lt"/>
                <a:ea typeface="+mj-ea"/>
                <a:cs typeface="+mj-cs"/>
              </a:defRPr>
            </a:lvl1pPr>
            <a:lvl2pPr algn="l" rtl="0" eaLnBrk="0" fontAlgn="base" hangingPunct="0">
              <a:lnSpc>
                <a:spcPct val="90000"/>
              </a:lnSpc>
              <a:spcBef>
                <a:spcPct val="0"/>
              </a:spcBef>
              <a:spcAft>
                <a:spcPct val="0"/>
              </a:spcAft>
              <a:defRPr sz="2800">
                <a:solidFill>
                  <a:srgbClr val="005AB4"/>
                </a:solidFill>
                <a:latin typeface="Arial" pitchFamily="34" charset="0"/>
                <a:cs typeface="Arial" pitchFamily="34" charset="0"/>
              </a:defRPr>
            </a:lvl2pPr>
            <a:lvl3pPr algn="l" rtl="0" eaLnBrk="0" fontAlgn="base" hangingPunct="0">
              <a:lnSpc>
                <a:spcPct val="90000"/>
              </a:lnSpc>
              <a:spcBef>
                <a:spcPct val="0"/>
              </a:spcBef>
              <a:spcAft>
                <a:spcPct val="0"/>
              </a:spcAft>
              <a:defRPr sz="2800">
                <a:solidFill>
                  <a:srgbClr val="005AB4"/>
                </a:solidFill>
                <a:latin typeface="Arial" pitchFamily="34" charset="0"/>
                <a:cs typeface="Arial" pitchFamily="34" charset="0"/>
              </a:defRPr>
            </a:lvl3pPr>
            <a:lvl4pPr algn="l" rtl="0" eaLnBrk="0" fontAlgn="base" hangingPunct="0">
              <a:lnSpc>
                <a:spcPct val="90000"/>
              </a:lnSpc>
              <a:spcBef>
                <a:spcPct val="0"/>
              </a:spcBef>
              <a:spcAft>
                <a:spcPct val="0"/>
              </a:spcAft>
              <a:defRPr sz="2800">
                <a:solidFill>
                  <a:srgbClr val="005AB4"/>
                </a:solidFill>
                <a:latin typeface="Arial" pitchFamily="34" charset="0"/>
                <a:cs typeface="Arial" pitchFamily="34" charset="0"/>
              </a:defRPr>
            </a:lvl4pPr>
            <a:lvl5pPr algn="l" rtl="0" eaLnBrk="0" fontAlgn="base" hangingPunct="0">
              <a:lnSpc>
                <a:spcPct val="90000"/>
              </a:lnSpc>
              <a:spcBef>
                <a:spcPct val="0"/>
              </a:spcBef>
              <a:spcAft>
                <a:spcPct val="0"/>
              </a:spcAft>
              <a:defRPr sz="2800">
                <a:solidFill>
                  <a:srgbClr val="005AB4"/>
                </a:solidFill>
                <a:latin typeface="Arial" pitchFamily="34" charset="0"/>
                <a:cs typeface="Arial" pitchFamily="34" charset="0"/>
              </a:defRPr>
            </a:lvl5pPr>
            <a:lvl6pPr marL="457200" algn="l" rtl="0" fontAlgn="base">
              <a:lnSpc>
                <a:spcPct val="90000"/>
              </a:lnSpc>
              <a:spcBef>
                <a:spcPct val="0"/>
              </a:spcBef>
              <a:spcAft>
                <a:spcPct val="0"/>
              </a:spcAft>
              <a:defRPr sz="2800">
                <a:solidFill>
                  <a:srgbClr val="005AB4"/>
                </a:solidFill>
                <a:latin typeface="Arial" pitchFamily="34" charset="0"/>
                <a:cs typeface="Arial" pitchFamily="34" charset="0"/>
              </a:defRPr>
            </a:lvl6pPr>
            <a:lvl7pPr marL="914400" algn="l" rtl="0" fontAlgn="base">
              <a:lnSpc>
                <a:spcPct val="90000"/>
              </a:lnSpc>
              <a:spcBef>
                <a:spcPct val="0"/>
              </a:spcBef>
              <a:spcAft>
                <a:spcPct val="0"/>
              </a:spcAft>
              <a:defRPr sz="2800">
                <a:solidFill>
                  <a:srgbClr val="005AB4"/>
                </a:solidFill>
                <a:latin typeface="Arial" pitchFamily="34" charset="0"/>
                <a:cs typeface="Arial" pitchFamily="34" charset="0"/>
              </a:defRPr>
            </a:lvl7pPr>
            <a:lvl8pPr marL="1371600" algn="l" rtl="0" fontAlgn="base">
              <a:lnSpc>
                <a:spcPct val="90000"/>
              </a:lnSpc>
              <a:spcBef>
                <a:spcPct val="0"/>
              </a:spcBef>
              <a:spcAft>
                <a:spcPct val="0"/>
              </a:spcAft>
              <a:defRPr sz="2800">
                <a:solidFill>
                  <a:srgbClr val="005AB4"/>
                </a:solidFill>
                <a:latin typeface="Arial" pitchFamily="34" charset="0"/>
                <a:cs typeface="Arial" pitchFamily="34" charset="0"/>
              </a:defRPr>
            </a:lvl8pPr>
            <a:lvl9pPr marL="1828800" algn="l" rtl="0" fontAlgn="base">
              <a:lnSpc>
                <a:spcPct val="90000"/>
              </a:lnSpc>
              <a:spcBef>
                <a:spcPct val="0"/>
              </a:spcBef>
              <a:spcAft>
                <a:spcPct val="0"/>
              </a:spcAft>
              <a:defRPr sz="2800">
                <a:solidFill>
                  <a:srgbClr val="005AB4"/>
                </a:solidFill>
                <a:latin typeface="Arial" pitchFamily="34" charset="0"/>
                <a:cs typeface="Arial" pitchFamily="34" charset="0"/>
              </a:defRPr>
            </a:lvl9pPr>
          </a:lstStyle>
          <a:p>
            <a:pPr marL="0" marR="0" lvl="0" indent="0" algn="ctr" defTabSz="914400" rtl="0" eaLnBrk="0" fontAlgn="base" latinLnBrk="0" hangingPunct="0">
              <a:lnSpc>
                <a:spcPct val="99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002045"/>
                </a:solidFill>
                <a:effectLst/>
                <a:uLnTx/>
                <a:uFillTx/>
                <a:latin typeface="Arial" panose="020B0604020202020204" pitchFamily="34" charset="0"/>
                <a:ea typeface="+mj-ea"/>
                <a:cs typeface="Arial" panose="020B0604020202020204" pitchFamily="34" charset="0"/>
              </a:rPr>
              <a:t>TROPiCS-02: Responses and Safety Summary</a:t>
            </a:r>
          </a:p>
        </p:txBody>
      </p:sp>
    </p:spTree>
    <p:extLst>
      <p:ext uri="{BB962C8B-B14F-4D97-AF65-F5344CB8AC3E}">
        <p14:creationId xmlns:p14="http://schemas.microsoft.com/office/powerpoint/2010/main" val="419654749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7AAF2C3-9669-E611-00FC-635A77AD3685}"/>
              </a:ext>
            </a:extLst>
          </p:cNvPr>
          <p:cNvSpPr>
            <a:spLocks noGrp="1"/>
          </p:cNvSpPr>
          <p:nvPr>
            <p:ph type="title"/>
          </p:nvPr>
        </p:nvSpPr>
        <p:spPr>
          <a:xfrm>
            <a:off x="925414" y="466013"/>
            <a:ext cx="10078435" cy="658368"/>
          </a:xfrm>
        </p:spPr>
        <p:txBody>
          <a:bodyPr>
            <a:noAutofit/>
          </a:bodyPr>
          <a:lstStyle/>
          <a:p>
            <a:pPr algn="ctr"/>
            <a:r>
              <a:rPr lang="en-US" sz="3200" dirty="0">
                <a:solidFill>
                  <a:srgbClr val="A6228C"/>
                </a:solidFill>
                <a:latin typeface="Calibri" panose="020F0502020204030204" pitchFamily="34" charset="0"/>
                <a:cs typeface="Calibri" panose="020F0502020204030204" pitchFamily="34" charset="0"/>
              </a:rPr>
              <a:t>ASCENT and TROPiCS-02: </a:t>
            </a:r>
            <a:br>
              <a:rPr lang="en-US" sz="3200" dirty="0">
                <a:solidFill>
                  <a:srgbClr val="A6228C"/>
                </a:solidFill>
                <a:latin typeface="Calibri" panose="020F0502020204030204" pitchFamily="34" charset="0"/>
                <a:cs typeface="Calibri" panose="020F0502020204030204" pitchFamily="34" charset="0"/>
              </a:rPr>
            </a:br>
            <a:r>
              <a:rPr lang="en-US" sz="3200" dirty="0">
                <a:solidFill>
                  <a:srgbClr val="A6228C"/>
                </a:solidFill>
                <a:latin typeface="Calibri" panose="020F0502020204030204" pitchFamily="34" charset="0"/>
                <a:cs typeface="Calibri" panose="020F0502020204030204" pitchFamily="34" charset="0"/>
              </a:rPr>
              <a:t>Safety Outcomes by UGT1A1 Status</a:t>
            </a:r>
          </a:p>
        </p:txBody>
      </p:sp>
      <p:pic>
        <p:nvPicPr>
          <p:cNvPr id="5" name="Content Placeholder 4">
            <a:extLst>
              <a:ext uri="{FF2B5EF4-FFF2-40B4-BE49-F238E27FC236}">
                <a16:creationId xmlns:a16="http://schemas.microsoft.com/office/drawing/2014/main" id="{96B1618F-9208-4FF0-97F2-55423A1D1DB7}"/>
              </a:ext>
            </a:extLst>
          </p:cNvPr>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296764" y="1488529"/>
            <a:ext cx="3042168" cy="1743607"/>
          </a:xfrm>
          <a:prstGeom prst="rect">
            <a:avLst/>
          </a:prstGeom>
        </p:spPr>
      </p:pic>
      <p:graphicFrame>
        <p:nvGraphicFramePr>
          <p:cNvPr id="2" name="Table 1">
            <a:extLst>
              <a:ext uri="{FF2B5EF4-FFF2-40B4-BE49-F238E27FC236}">
                <a16:creationId xmlns:a16="http://schemas.microsoft.com/office/drawing/2014/main" id="{62DAAA5B-056B-9CD0-0EF4-03E498B33032}"/>
              </a:ext>
            </a:extLst>
          </p:cNvPr>
          <p:cNvGraphicFramePr>
            <a:graphicFrameLocks noGrp="1"/>
          </p:cNvGraphicFramePr>
          <p:nvPr/>
        </p:nvGraphicFramePr>
        <p:xfrm>
          <a:off x="5187070" y="1212046"/>
          <a:ext cx="5251010" cy="1855724"/>
        </p:xfrm>
        <a:graphic>
          <a:graphicData uri="http://schemas.openxmlformats.org/drawingml/2006/table">
            <a:tbl>
              <a:tblPr/>
              <a:tblGrid>
                <a:gridCol w="1126813">
                  <a:extLst>
                    <a:ext uri="{9D8B030D-6E8A-4147-A177-3AD203B41FA5}">
                      <a16:colId xmlns:a16="http://schemas.microsoft.com/office/drawing/2014/main" val="1931526012"/>
                    </a:ext>
                  </a:extLst>
                </a:gridCol>
                <a:gridCol w="1071826">
                  <a:extLst>
                    <a:ext uri="{9D8B030D-6E8A-4147-A177-3AD203B41FA5}">
                      <a16:colId xmlns:a16="http://schemas.microsoft.com/office/drawing/2014/main" val="1895193127"/>
                    </a:ext>
                  </a:extLst>
                </a:gridCol>
                <a:gridCol w="966972">
                  <a:extLst>
                    <a:ext uri="{9D8B030D-6E8A-4147-A177-3AD203B41FA5}">
                      <a16:colId xmlns:a16="http://schemas.microsoft.com/office/drawing/2014/main" val="4174818264"/>
                    </a:ext>
                  </a:extLst>
                </a:gridCol>
                <a:gridCol w="1083475">
                  <a:extLst>
                    <a:ext uri="{9D8B030D-6E8A-4147-A177-3AD203B41FA5}">
                      <a16:colId xmlns:a16="http://schemas.microsoft.com/office/drawing/2014/main" val="1092489951"/>
                    </a:ext>
                  </a:extLst>
                </a:gridCol>
                <a:gridCol w="1001924">
                  <a:extLst>
                    <a:ext uri="{9D8B030D-6E8A-4147-A177-3AD203B41FA5}">
                      <a16:colId xmlns:a16="http://schemas.microsoft.com/office/drawing/2014/main" val="1482162520"/>
                    </a:ext>
                  </a:extLst>
                </a:gridCol>
              </a:tblGrid>
              <a:tr h="495186">
                <a:tc>
                  <a:txBody>
                    <a:bodyPr/>
                    <a:lstStyle/>
                    <a:p>
                      <a:pPr algn="l" fontAlgn="b"/>
                      <a:endParaRPr lang="en-US" sz="1100" b="1" i="0" u="none" strike="noStrike" dirty="0">
                        <a:solidFill>
                          <a:srgbClr val="FFFFFF"/>
                        </a:solidFill>
                        <a:effectLst/>
                        <a:latin typeface="Calibri" panose="020F0502020204030204" pitchFamily="34" charset="0"/>
                      </a:endParaRPr>
                    </a:p>
                  </a:txBody>
                  <a:tcPr marL="6350" marR="6350" marT="6350" marB="0" anchor="ctr">
                    <a:lnL>
                      <a:noFill/>
                    </a:lnL>
                    <a:lnR w="635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8EA9DB"/>
                    </a:solidFill>
                  </a:tcPr>
                </a:tc>
                <a:tc gridSpan="2">
                  <a:txBody>
                    <a:bodyPr/>
                    <a:lstStyle/>
                    <a:p>
                      <a:pPr algn="ctr" fontAlgn="b"/>
                      <a:r>
                        <a:rPr lang="en-US" sz="1600" b="1" i="0" u="none" strike="noStrike" dirty="0">
                          <a:solidFill>
                            <a:srgbClr val="FFFFFF"/>
                          </a:solidFill>
                          <a:effectLst/>
                          <a:latin typeface="Calibri" panose="020F0502020204030204" pitchFamily="34" charset="0"/>
                        </a:rPr>
                        <a:t>ASCENT</a:t>
                      </a:r>
                    </a:p>
                  </a:txBody>
                  <a:tcPr marL="6350" marR="6350" marT="635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8EA9DB"/>
                    </a:solidFill>
                  </a:tcPr>
                </a:tc>
                <a:tc hMerge="1">
                  <a:txBody>
                    <a:bodyPr/>
                    <a:lstStyle/>
                    <a:p>
                      <a:pPr algn="ctr" fontAlgn="b"/>
                      <a:endParaRPr lang="en-US" sz="1600" b="1" i="0" u="none" strike="noStrike" dirty="0">
                        <a:solidFill>
                          <a:srgbClr val="FFFFFF"/>
                        </a:solidFill>
                        <a:effectLst/>
                        <a:latin typeface="Calibri" panose="020F0502020204030204" pitchFamily="34" charset="0"/>
                      </a:endParaRPr>
                    </a:p>
                  </a:txBody>
                  <a:tcPr marL="6350" marR="6350" marT="635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8EA9DB"/>
                    </a:solidFill>
                  </a:tcPr>
                </a:tc>
                <a:tc gridSpan="2">
                  <a:txBody>
                    <a:bodyPr/>
                    <a:lstStyle/>
                    <a:p>
                      <a:pPr algn="ctr" fontAlgn="b"/>
                      <a:r>
                        <a:rPr lang="en-US" sz="1600" b="1" i="0" u="none" strike="noStrike" dirty="0">
                          <a:solidFill>
                            <a:srgbClr val="FFFFFF"/>
                          </a:solidFill>
                          <a:effectLst/>
                          <a:latin typeface="Calibri" panose="020F0502020204030204" pitchFamily="34" charset="0"/>
                        </a:rPr>
                        <a:t>TROPiCS-02</a:t>
                      </a:r>
                    </a:p>
                  </a:txBody>
                  <a:tcPr marL="6350" marR="6350" marT="6350" marB="0" anchor="ctr">
                    <a:lnL w="6350" cap="flat" cmpd="sng" algn="ctr">
                      <a:solidFill>
                        <a:srgbClr val="FFFFFF"/>
                      </a:solidFill>
                      <a:prstDash val="solid"/>
                      <a:round/>
                      <a:headEnd type="none" w="med" len="med"/>
                      <a:tailEnd type="none" w="med" len="med"/>
                    </a:lnL>
                    <a:lnR>
                      <a:noFill/>
                    </a:lnR>
                    <a:lnT>
                      <a:noFill/>
                    </a:lnT>
                    <a:lnB w="6350" cap="flat" cmpd="sng" algn="ctr">
                      <a:solidFill>
                        <a:srgbClr val="FFFFFF"/>
                      </a:solidFill>
                      <a:prstDash val="solid"/>
                      <a:round/>
                      <a:headEnd type="none" w="med" len="med"/>
                      <a:tailEnd type="none" w="med" len="med"/>
                    </a:lnB>
                    <a:solidFill>
                      <a:srgbClr val="8EA9DB"/>
                    </a:solidFill>
                  </a:tcPr>
                </a:tc>
                <a:tc hMerge="1">
                  <a:txBody>
                    <a:bodyPr/>
                    <a:lstStyle/>
                    <a:p>
                      <a:pPr algn="ctr" fontAlgn="b"/>
                      <a:endParaRPr lang="en-US" sz="1600" b="1" i="0" u="none" strike="noStrike" dirty="0">
                        <a:solidFill>
                          <a:srgbClr val="FFFFFF"/>
                        </a:solidFill>
                        <a:effectLst/>
                        <a:latin typeface="Calibri" panose="020F0502020204030204" pitchFamily="34" charset="0"/>
                      </a:endParaRPr>
                    </a:p>
                  </a:txBody>
                  <a:tcPr marL="6350" marR="6350" marT="6350" marB="0" anchor="ctr">
                    <a:lnL w="6350" cap="flat" cmpd="sng" algn="ctr">
                      <a:solidFill>
                        <a:srgbClr val="FFFFFF"/>
                      </a:solidFill>
                      <a:prstDash val="solid"/>
                      <a:round/>
                      <a:headEnd type="none" w="med" len="med"/>
                      <a:tailEnd type="none" w="med" len="med"/>
                    </a:lnL>
                    <a:lnR>
                      <a:noFill/>
                    </a:lnR>
                    <a:lnT>
                      <a:noFill/>
                    </a:lnT>
                    <a:lnB w="6350" cap="flat" cmpd="sng" algn="ctr">
                      <a:solidFill>
                        <a:srgbClr val="FFFFFF"/>
                      </a:solidFill>
                      <a:prstDash val="solid"/>
                      <a:round/>
                      <a:headEnd type="none" w="med" len="med"/>
                      <a:tailEnd type="none" w="med" len="med"/>
                    </a:lnB>
                    <a:solidFill>
                      <a:srgbClr val="8EA9DB"/>
                    </a:solidFill>
                  </a:tcPr>
                </a:tc>
                <a:extLst>
                  <a:ext uri="{0D108BD9-81ED-4DB2-BD59-A6C34878D82A}">
                    <a16:rowId xmlns:a16="http://schemas.microsoft.com/office/drawing/2014/main" val="1796907818"/>
                  </a:ext>
                </a:extLst>
              </a:tr>
              <a:tr h="646823">
                <a:tc>
                  <a:txBody>
                    <a:bodyPr/>
                    <a:lstStyle/>
                    <a:p>
                      <a:pPr marL="0" marR="0" lvl="0" indent="0" algn="l" defTabSz="914264" rtl="0" eaLnBrk="1" fontAlgn="b" latinLnBrk="0" hangingPunct="1">
                        <a:lnSpc>
                          <a:spcPct val="100000"/>
                        </a:lnSpc>
                        <a:spcBef>
                          <a:spcPts val="0"/>
                        </a:spcBef>
                        <a:spcAft>
                          <a:spcPts val="0"/>
                        </a:spcAft>
                        <a:buClrTx/>
                        <a:buSzTx/>
                        <a:buFontTx/>
                        <a:buNone/>
                        <a:tabLst/>
                        <a:defRPr/>
                      </a:pPr>
                      <a:r>
                        <a:rPr lang="en-US" sz="1400" b="1" i="0" u="none" strike="noStrike" dirty="0">
                          <a:solidFill>
                            <a:schemeClr val="bg1"/>
                          </a:solidFill>
                          <a:effectLst/>
                          <a:latin typeface="Calibri" panose="020F0502020204030204" pitchFamily="34" charset="0"/>
                        </a:rPr>
                        <a:t>SG patients (n=250)</a:t>
                      </a:r>
                    </a:p>
                    <a:p>
                      <a:pPr algn="l" fontAlgn="b"/>
                      <a:endParaRPr lang="en-US" sz="1400" b="1" i="0" u="none" strike="noStrike" dirty="0">
                        <a:solidFill>
                          <a:srgbClr val="FFFFFF"/>
                        </a:solidFill>
                        <a:effectLst/>
                        <a:latin typeface="Calibri" panose="020F0502020204030204" pitchFamily="34" charset="0"/>
                      </a:endParaRPr>
                    </a:p>
                  </a:txBody>
                  <a:tcPr marL="6350" marR="6350" marT="6350"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8EA9DB"/>
                    </a:solidFill>
                  </a:tcPr>
                </a:tc>
                <a:tc>
                  <a:txBody>
                    <a:bodyPr/>
                    <a:lstStyle/>
                    <a:p>
                      <a:pPr algn="ctr" fontAlgn="b"/>
                      <a:r>
                        <a:rPr lang="en-US" sz="1400" b="1" i="0" u="none" strike="noStrike" dirty="0">
                          <a:solidFill>
                            <a:srgbClr val="FFFFFF"/>
                          </a:solidFill>
                          <a:effectLst/>
                          <a:latin typeface="Calibri" panose="020F0502020204030204" pitchFamily="34" charset="0"/>
                        </a:rPr>
                        <a:t> UTG1A1 Status n(%)</a:t>
                      </a:r>
                    </a:p>
                  </a:txBody>
                  <a:tcPr marL="6350" marR="6350" marT="635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8EA9DB"/>
                    </a:solidFill>
                  </a:tcPr>
                </a:tc>
                <a:tc>
                  <a:txBody>
                    <a:bodyPr/>
                    <a:lstStyle/>
                    <a:p>
                      <a:pPr algn="ctr" fontAlgn="b"/>
                      <a:r>
                        <a:rPr lang="en-US" sz="1400" b="1" i="0" u="none" strike="noStrike" dirty="0">
                          <a:solidFill>
                            <a:srgbClr val="FFFFFF"/>
                          </a:solidFill>
                          <a:effectLst/>
                          <a:latin typeface="Calibri" panose="020F0502020204030204" pitchFamily="34" charset="0"/>
                        </a:rPr>
                        <a:t>Dose Intensity (%)</a:t>
                      </a:r>
                    </a:p>
                  </a:txBody>
                  <a:tcPr marL="6350" marR="6350" marT="635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8EA9DB"/>
                    </a:solidFill>
                  </a:tcPr>
                </a:tc>
                <a:tc>
                  <a:txBody>
                    <a:bodyPr/>
                    <a:lstStyle/>
                    <a:p>
                      <a:pPr algn="ctr" fontAlgn="b"/>
                      <a:r>
                        <a:rPr lang="en-US" sz="1400" b="1" i="0" u="none" strike="noStrike" dirty="0">
                          <a:solidFill>
                            <a:srgbClr val="FFFFFF"/>
                          </a:solidFill>
                          <a:effectLst/>
                          <a:latin typeface="Calibri" panose="020F0502020204030204" pitchFamily="34" charset="0"/>
                        </a:rPr>
                        <a:t> UTG1A1 Status n(%)</a:t>
                      </a:r>
                    </a:p>
                  </a:txBody>
                  <a:tcPr marL="6350" marR="6350" marT="635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8EA9DB"/>
                    </a:solidFill>
                  </a:tcPr>
                </a:tc>
                <a:tc>
                  <a:txBody>
                    <a:bodyPr/>
                    <a:lstStyle/>
                    <a:p>
                      <a:pPr algn="ctr" fontAlgn="b"/>
                      <a:r>
                        <a:rPr lang="en-US" sz="1400" b="1" i="0" u="none" strike="noStrike" dirty="0">
                          <a:solidFill>
                            <a:srgbClr val="FFFFFF"/>
                          </a:solidFill>
                          <a:effectLst/>
                          <a:latin typeface="Calibri" panose="020F0502020204030204" pitchFamily="34" charset="0"/>
                        </a:rPr>
                        <a:t>Dose Intensity (%)</a:t>
                      </a:r>
                    </a:p>
                  </a:txBody>
                  <a:tcPr marL="6350" marR="6350" marT="6350" marB="0" anchor="ctr">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8EA9DB"/>
                    </a:solidFill>
                  </a:tcPr>
                </a:tc>
                <a:extLst>
                  <a:ext uri="{0D108BD9-81ED-4DB2-BD59-A6C34878D82A}">
                    <a16:rowId xmlns:a16="http://schemas.microsoft.com/office/drawing/2014/main" val="2054271562"/>
                  </a:ext>
                </a:extLst>
              </a:tr>
              <a:tr h="237905">
                <a:tc>
                  <a:txBody>
                    <a:bodyPr/>
                    <a:lstStyle/>
                    <a:p>
                      <a:pPr algn="l" fontAlgn="b"/>
                      <a:r>
                        <a:rPr lang="en-US" sz="1200" b="1" i="0" u="none" strike="noStrike" dirty="0">
                          <a:solidFill>
                            <a:srgbClr val="000000"/>
                          </a:solidFill>
                          <a:effectLst/>
                          <a:latin typeface="Calibri" panose="020F0502020204030204" pitchFamily="34" charset="0"/>
                        </a:rPr>
                        <a:t>   *1/*1 (</a:t>
                      </a:r>
                      <a:r>
                        <a:rPr lang="en-US" sz="1200" b="1" i="0" u="none" strike="noStrike" dirty="0" err="1">
                          <a:solidFill>
                            <a:srgbClr val="000000"/>
                          </a:solidFill>
                          <a:effectLst/>
                          <a:latin typeface="Calibri" panose="020F0502020204030204" pitchFamily="34" charset="0"/>
                        </a:rPr>
                        <a:t>wt</a:t>
                      </a:r>
                      <a:r>
                        <a:rPr lang="en-US" sz="1200" b="1" i="0" u="none" strike="noStrike" dirty="0">
                          <a:solidFill>
                            <a:srgbClr val="000000"/>
                          </a:solidFill>
                          <a:effectLst/>
                          <a:latin typeface="Calibri" panose="020F0502020204030204" pitchFamily="34" charset="0"/>
                        </a:rPr>
                        <a:t>)</a:t>
                      </a:r>
                    </a:p>
                  </a:txBody>
                  <a:tcPr marL="6350" marR="6350" marT="6350" marB="0" anchor="b">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DD7EE"/>
                    </a:solidFill>
                  </a:tcPr>
                </a:tc>
                <a:tc>
                  <a:txBody>
                    <a:bodyPr/>
                    <a:lstStyle/>
                    <a:p>
                      <a:pPr algn="ctr" fontAlgn="b"/>
                      <a:r>
                        <a:rPr lang="en-US" sz="1200" b="0" i="0" u="none" strike="noStrike" dirty="0">
                          <a:solidFill>
                            <a:srgbClr val="000000"/>
                          </a:solidFill>
                          <a:effectLst/>
                          <a:latin typeface="Calibri" panose="020F0502020204030204" pitchFamily="34" charset="0"/>
                        </a:rPr>
                        <a:t>113 (44)</a:t>
                      </a:r>
                    </a:p>
                  </a:txBody>
                  <a:tcPr marL="6350" marR="6350" marT="635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DD7EE"/>
                    </a:solidFill>
                  </a:tcPr>
                </a:tc>
                <a:tc>
                  <a:txBody>
                    <a:bodyPr/>
                    <a:lstStyle/>
                    <a:p>
                      <a:pPr algn="ctr" fontAlgn="b"/>
                      <a:r>
                        <a:rPr lang="en-US" sz="1200" b="0" i="0" u="none" strike="noStrike" dirty="0">
                          <a:solidFill>
                            <a:srgbClr val="000000"/>
                          </a:solidFill>
                          <a:effectLst/>
                          <a:latin typeface="Calibri" panose="020F0502020204030204" pitchFamily="34" charset="0"/>
                        </a:rPr>
                        <a:t>99.8</a:t>
                      </a:r>
                    </a:p>
                  </a:txBody>
                  <a:tcPr marL="6350" marR="6350" marT="635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DD7EE"/>
                    </a:solidFill>
                  </a:tcPr>
                </a:tc>
                <a:tc>
                  <a:txBody>
                    <a:bodyPr/>
                    <a:lstStyle/>
                    <a:p>
                      <a:pPr algn="ctr" fontAlgn="b"/>
                      <a:r>
                        <a:rPr lang="en-US" sz="1200" b="0" i="0" u="none" strike="noStrike">
                          <a:solidFill>
                            <a:srgbClr val="000000"/>
                          </a:solidFill>
                          <a:effectLst/>
                          <a:latin typeface="Calibri" panose="020F0502020204030204" pitchFamily="34" charset="0"/>
                        </a:rPr>
                        <a:t>104 (38)</a:t>
                      </a:r>
                    </a:p>
                  </a:txBody>
                  <a:tcPr marL="6350" marR="6350" marT="635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DD7EE"/>
                    </a:solidFill>
                  </a:tcPr>
                </a:tc>
                <a:tc>
                  <a:txBody>
                    <a:bodyPr/>
                    <a:lstStyle/>
                    <a:p>
                      <a:pPr algn="ctr" fontAlgn="b"/>
                      <a:r>
                        <a:rPr lang="en-US" sz="1200" b="0" i="0" u="none" strike="noStrike" dirty="0">
                          <a:solidFill>
                            <a:srgbClr val="000000"/>
                          </a:solidFill>
                          <a:effectLst/>
                          <a:latin typeface="Calibri" panose="020F0502020204030204" pitchFamily="34" charset="0"/>
                        </a:rPr>
                        <a:t>99</a:t>
                      </a:r>
                    </a:p>
                  </a:txBody>
                  <a:tcPr marL="6350" marR="6350" marT="6350" marB="0" anchor="b">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DD7EE"/>
                    </a:solidFill>
                  </a:tcPr>
                </a:tc>
                <a:extLst>
                  <a:ext uri="{0D108BD9-81ED-4DB2-BD59-A6C34878D82A}">
                    <a16:rowId xmlns:a16="http://schemas.microsoft.com/office/drawing/2014/main" val="341781899"/>
                  </a:ext>
                </a:extLst>
              </a:tr>
              <a:tr h="237905">
                <a:tc>
                  <a:txBody>
                    <a:bodyPr/>
                    <a:lstStyle/>
                    <a:p>
                      <a:pPr algn="l" fontAlgn="b"/>
                      <a:r>
                        <a:rPr lang="en-US" sz="1200" b="1" i="0" u="none" strike="noStrike" dirty="0">
                          <a:solidFill>
                            <a:srgbClr val="000000"/>
                          </a:solidFill>
                          <a:effectLst/>
                          <a:latin typeface="Calibri" panose="020F0502020204030204" pitchFamily="34" charset="0"/>
                        </a:rPr>
                        <a:t>   *1/*28</a:t>
                      </a:r>
                    </a:p>
                  </a:txBody>
                  <a:tcPr marL="6350" marR="6350" marT="6350" marB="0" anchor="b">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DEBF7"/>
                    </a:solidFill>
                  </a:tcPr>
                </a:tc>
                <a:tc>
                  <a:txBody>
                    <a:bodyPr/>
                    <a:lstStyle/>
                    <a:p>
                      <a:pPr algn="ctr" fontAlgn="b"/>
                      <a:r>
                        <a:rPr lang="en-US" sz="1200" b="0" i="0" u="none" strike="noStrike" dirty="0">
                          <a:solidFill>
                            <a:srgbClr val="000000"/>
                          </a:solidFill>
                          <a:effectLst/>
                          <a:latin typeface="Calibri" panose="020F0502020204030204" pitchFamily="34" charset="0"/>
                        </a:rPr>
                        <a:t>96 (37)</a:t>
                      </a:r>
                    </a:p>
                  </a:txBody>
                  <a:tcPr marL="6350" marR="6350" marT="635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DEBF7"/>
                    </a:solidFill>
                  </a:tcPr>
                </a:tc>
                <a:tc>
                  <a:txBody>
                    <a:bodyPr/>
                    <a:lstStyle/>
                    <a:p>
                      <a:pPr algn="ctr" fontAlgn="b"/>
                      <a:r>
                        <a:rPr lang="en-US" sz="1200" b="0" i="0" u="none" strike="noStrike" dirty="0">
                          <a:solidFill>
                            <a:srgbClr val="000000"/>
                          </a:solidFill>
                          <a:effectLst/>
                          <a:latin typeface="Calibri" panose="020F0502020204030204" pitchFamily="34" charset="0"/>
                        </a:rPr>
                        <a:t>99.5</a:t>
                      </a:r>
                    </a:p>
                  </a:txBody>
                  <a:tcPr marL="6350" marR="6350" marT="635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DEBF7"/>
                    </a:solidFill>
                  </a:tcPr>
                </a:tc>
                <a:tc>
                  <a:txBody>
                    <a:bodyPr/>
                    <a:lstStyle/>
                    <a:p>
                      <a:pPr algn="ctr" fontAlgn="b"/>
                      <a:r>
                        <a:rPr lang="en-US" sz="1200" b="0" i="0" u="none" strike="noStrike" dirty="0">
                          <a:solidFill>
                            <a:srgbClr val="000000"/>
                          </a:solidFill>
                          <a:effectLst/>
                          <a:latin typeface="Calibri" panose="020F0502020204030204" pitchFamily="34" charset="0"/>
                        </a:rPr>
                        <a:t>119 (44)</a:t>
                      </a:r>
                    </a:p>
                  </a:txBody>
                  <a:tcPr marL="6350" marR="6350" marT="635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DEBF7"/>
                    </a:solidFill>
                  </a:tcPr>
                </a:tc>
                <a:tc>
                  <a:txBody>
                    <a:bodyPr/>
                    <a:lstStyle/>
                    <a:p>
                      <a:pPr algn="ctr" fontAlgn="b"/>
                      <a:r>
                        <a:rPr lang="en-US" sz="1200" b="0" i="0" u="none" strike="noStrike" dirty="0">
                          <a:solidFill>
                            <a:srgbClr val="000000"/>
                          </a:solidFill>
                          <a:effectLst/>
                          <a:latin typeface="Calibri" panose="020F0502020204030204" pitchFamily="34" charset="0"/>
                        </a:rPr>
                        <a:t>98</a:t>
                      </a:r>
                    </a:p>
                  </a:txBody>
                  <a:tcPr marL="6350" marR="6350" marT="6350" marB="0" anchor="b">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DEBF7"/>
                    </a:solidFill>
                  </a:tcPr>
                </a:tc>
                <a:extLst>
                  <a:ext uri="{0D108BD9-81ED-4DB2-BD59-A6C34878D82A}">
                    <a16:rowId xmlns:a16="http://schemas.microsoft.com/office/drawing/2014/main" val="2309992229"/>
                  </a:ext>
                </a:extLst>
              </a:tr>
              <a:tr h="237905">
                <a:tc>
                  <a:txBody>
                    <a:bodyPr/>
                    <a:lstStyle/>
                    <a:p>
                      <a:pPr algn="l" fontAlgn="b"/>
                      <a:r>
                        <a:rPr lang="en-US" sz="1200" b="1" i="0" u="none" strike="noStrike" dirty="0">
                          <a:solidFill>
                            <a:srgbClr val="000000"/>
                          </a:solidFill>
                          <a:effectLst/>
                          <a:latin typeface="Calibri" panose="020F0502020204030204" pitchFamily="34" charset="0"/>
                        </a:rPr>
                        <a:t>   *28/*28</a:t>
                      </a:r>
                    </a:p>
                  </a:txBody>
                  <a:tcPr marL="6350" marR="6350" marT="6350" marB="0" anchor="b">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BDD7EE"/>
                    </a:solidFill>
                  </a:tcPr>
                </a:tc>
                <a:tc>
                  <a:txBody>
                    <a:bodyPr/>
                    <a:lstStyle/>
                    <a:p>
                      <a:pPr algn="ctr" fontAlgn="b"/>
                      <a:r>
                        <a:rPr lang="en-US" sz="1200" b="0" i="0" u="none" strike="noStrike" dirty="0">
                          <a:solidFill>
                            <a:srgbClr val="000000"/>
                          </a:solidFill>
                          <a:effectLst/>
                          <a:latin typeface="Calibri" panose="020F0502020204030204" pitchFamily="34" charset="0"/>
                        </a:rPr>
                        <a:t>34 (13)</a:t>
                      </a:r>
                    </a:p>
                  </a:txBody>
                  <a:tcPr marL="6350" marR="6350" marT="635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BDD7EE"/>
                    </a:solidFill>
                  </a:tcPr>
                </a:tc>
                <a:tc>
                  <a:txBody>
                    <a:bodyPr/>
                    <a:lstStyle/>
                    <a:p>
                      <a:pPr algn="ctr" fontAlgn="b"/>
                      <a:r>
                        <a:rPr lang="en-US" sz="1200" b="0" i="0" u="none" strike="noStrike" dirty="0">
                          <a:solidFill>
                            <a:srgbClr val="000000"/>
                          </a:solidFill>
                          <a:effectLst/>
                          <a:latin typeface="Calibri" panose="020F0502020204030204" pitchFamily="34" charset="0"/>
                        </a:rPr>
                        <a:t>99.8</a:t>
                      </a:r>
                    </a:p>
                  </a:txBody>
                  <a:tcPr marL="6350" marR="6350" marT="635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BDD7EE"/>
                    </a:solidFill>
                  </a:tcPr>
                </a:tc>
                <a:tc>
                  <a:txBody>
                    <a:bodyPr/>
                    <a:lstStyle/>
                    <a:p>
                      <a:pPr algn="ctr" fontAlgn="b"/>
                      <a:r>
                        <a:rPr lang="en-US" sz="1200" b="0" i="0" u="none" strike="noStrike" dirty="0">
                          <a:solidFill>
                            <a:srgbClr val="000000"/>
                          </a:solidFill>
                          <a:effectLst/>
                          <a:latin typeface="Calibri" panose="020F0502020204030204" pitchFamily="34" charset="0"/>
                        </a:rPr>
                        <a:t>25 (9)</a:t>
                      </a:r>
                    </a:p>
                  </a:txBody>
                  <a:tcPr marL="6350" marR="6350" marT="635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BDD7EE"/>
                    </a:solidFill>
                  </a:tcPr>
                </a:tc>
                <a:tc>
                  <a:txBody>
                    <a:bodyPr/>
                    <a:lstStyle/>
                    <a:p>
                      <a:pPr algn="ctr" fontAlgn="b"/>
                      <a:r>
                        <a:rPr lang="en-US" sz="1200" b="0" i="0" u="none" strike="noStrike" dirty="0">
                          <a:solidFill>
                            <a:srgbClr val="000000"/>
                          </a:solidFill>
                          <a:effectLst/>
                          <a:latin typeface="Calibri" panose="020F0502020204030204" pitchFamily="34" charset="0"/>
                        </a:rPr>
                        <a:t>94</a:t>
                      </a:r>
                    </a:p>
                  </a:txBody>
                  <a:tcPr marL="6350" marR="6350" marT="6350" marB="0" anchor="b">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a:noFill/>
                    </a:lnB>
                    <a:solidFill>
                      <a:srgbClr val="BDD7EE"/>
                    </a:solidFill>
                  </a:tcPr>
                </a:tc>
                <a:extLst>
                  <a:ext uri="{0D108BD9-81ED-4DB2-BD59-A6C34878D82A}">
                    <a16:rowId xmlns:a16="http://schemas.microsoft.com/office/drawing/2014/main" val="2221642238"/>
                  </a:ext>
                </a:extLst>
              </a:tr>
            </a:tbl>
          </a:graphicData>
        </a:graphic>
      </p:graphicFrame>
      <p:graphicFrame>
        <p:nvGraphicFramePr>
          <p:cNvPr id="4" name="Table 3">
            <a:extLst>
              <a:ext uri="{FF2B5EF4-FFF2-40B4-BE49-F238E27FC236}">
                <a16:creationId xmlns:a16="http://schemas.microsoft.com/office/drawing/2014/main" id="{7A6E8366-12F2-3AFC-1744-E3893D91F93A}"/>
              </a:ext>
            </a:extLst>
          </p:cNvPr>
          <p:cNvGraphicFramePr>
            <a:graphicFrameLocks noGrp="1"/>
          </p:cNvGraphicFramePr>
          <p:nvPr/>
        </p:nvGraphicFramePr>
        <p:xfrm>
          <a:off x="496511" y="3711503"/>
          <a:ext cx="2642674" cy="1372870"/>
        </p:xfrm>
        <a:graphic>
          <a:graphicData uri="http://schemas.openxmlformats.org/drawingml/2006/table">
            <a:tbl>
              <a:tblPr/>
              <a:tblGrid>
                <a:gridCol w="1926595">
                  <a:extLst>
                    <a:ext uri="{9D8B030D-6E8A-4147-A177-3AD203B41FA5}">
                      <a16:colId xmlns:a16="http://schemas.microsoft.com/office/drawing/2014/main" val="2714159609"/>
                    </a:ext>
                  </a:extLst>
                </a:gridCol>
                <a:gridCol w="716079">
                  <a:extLst>
                    <a:ext uri="{9D8B030D-6E8A-4147-A177-3AD203B41FA5}">
                      <a16:colId xmlns:a16="http://schemas.microsoft.com/office/drawing/2014/main" val="702193673"/>
                    </a:ext>
                  </a:extLst>
                </a:gridCol>
              </a:tblGrid>
              <a:tr h="489045">
                <a:tc>
                  <a:txBody>
                    <a:bodyPr/>
                    <a:lstStyle/>
                    <a:p>
                      <a:pPr algn="l" fontAlgn="b"/>
                      <a:r>
                        <a:rPr lang="en-US" sz="1600" b="1" i="0" u="none" strike="noStrike" dirty="0">
                          <a:solidFill>
                            <a:srgbClr val="FFFFFF"/>
                          </a:solidFill>
                          <a:effectLst/>
                          <a:latin typeface="Calibri" panose="020F0502020204030204" pitchFamily="34" charset="0"/>
                        </a:rPr>
                        <a:t>Grade ≥3 TEAEs Overall (%)</a:t>
                      </a:r>
                    </a:p>
                  </a:txBody>
                  <a:tcPr marL="6350" marR="6350" marT="6350" marB="0" anchor="ctr">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a:txBody>
                    <a:bodyPr/>
                    <a:lstStyle/>
                    <a:p>
                      <a:pPr algn="ctr" fontAlgn="ctr"/>
                      <a:r>
                        <a:rPr lang="en-US" sz="1600" b="1" i="0" u="none" strike="noStrike" dirty="0">
                          <a:solidFill>
                            <a:srgbClr val="FFFFFF"/>
                          </a:solidFill>
                          <a:effectLst/>
                          <a:latin typeface="Calibri" panose="020F0502020204030204" pitchFamily="34" charset="0"/>
                        </a:rPr>
                        <a:t>SG (n=268)</a:t>
                      </a:r>
                    </a:p>
                  </a:txBody>
                  <a:tcPr marL="6350" marR="6350" marT="6350" marB="0" anchor="ctr">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extLst>
                  <a:ext uri="{0D108BD9-81ED-4DB2-BD59-A6C34878D82A}">
                    <a16:rowId xmlns:a16="http://schemas.microsoft.com/office/drawing/2014/main" val="1770954465"/>
                  </a:ext>
                </a:extLst>
              </a:tr>
              <a:tr h="217493">
                <a:tc>
                  <a:txBody>
                    <a:bodyPr/>
                    <a:lstStyle/>
                    <a:p>
                      <a:pPr algn="l" fontAlgn="b"/>
                      <a:r>
                        <a:rPr lang="en-US" sz="1400" b="1" i="0" u="none" strike="noStrike" dirty="0">
                          <a:solidFill>
                            <a:srgbClr val="000000"/>
                          </a:solidFill>
                          <a:effectLst/>
                          <a:latin typeface="Calibri" panose="020F0502020204030204" pitchFamily="34" charset="0"/>
                        </a:rPr>
                        <a:t>Neutropenia </a:t>
                      </a:r>
                    </a:p>
                  </a:txBody>
                  <a:tcPr marL="6350" marR="6350" marT="6350" marB="0" anchor="b">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ctr"/>
                      <a:r>
                        <a:rPr lang="en-US" sz="1400" b="0" i="0" u="none" strike="noStrike" dirty="0">
                          <a:solidFill>
                            <a:srgbClr val="000000"/>
                          </a:solidFill>
                          <a:effectLst/>
                          <a:latin typeface="Calibri" panose="020F0502020204030204" pitchFamily="34" charset="0"/>
                        </a:rPr>
                        <a:t>52</a:t>
                      </a:r>
                    </a:p>
                  </a:txBody>
                  <a:tcPr marL="6350" marR="6350" marT="6350" marB="0" anchor="ctr">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724766478"/>
                  </a:ext>
                </a:extLst>
              </a:tr>
              <a:tr h="217493">
                <a:tc>
                  <a:txBody>
                    <a:bodyPr/>
                    <a:lstStyle/>
                    <a:p>
                      <a:pPr algn="l" fontAlgn="b"/>
                      <a:r>
                        <a:rPr lang="en-US" sz="1400" b="1" i="0" u="none" strike="noStrike" dirty="0">
                          <a:solidFill>
                            <a:srgbClr val="000000"/>
                          </a:solidFill>
                          <a:effectLst/>
                          <a:latin typeface="Calibri" panose="020F0502020204030204" pitchFamily="34" charset="0"/>
                        </a:rPr>
                        <a:t>Diarrhea</a:t>
                      </a:r>
                    </a:p>
                  </a:txBody>
                  <a:tcPr marL="6350" marR="6350" marT="6350" marB="0" anchor="b">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ctr"/>
                      <a:r>
                        <a:rPr lang="en-US" sz="1400" b="0" i="0" u="none" strike="noStrike" dirty="0">
                          <a:solidFill>
                            <a:srgbClr val="000000"/>
                          </a:solidFill>
                          <a:effectLst/>
                          <a:latin typeface="Calibri" panose="020F0502020204030204" pitchFamily="34" charset="0"/>
                        </a:rPr>
                        <a:t>10</a:t>
                      </a:r>
                    </a:p>
                  </a:txBody>
                  <a:tcPr marL="6350" marR="6350" marT="6350" marB="0" anchor="ctr">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8663188"/>
                  </a:ext>
                </a:extLst>
              </a:tr>
              <a:tr h="217493">
                <a:tc>
                  <a:txBody>
                    <a:bodyPr/>
                    <a:lstStyle/>
                    <a:p>
                      <a:pPr algn="l" fontAlgn="b"/>
                      <a:r>
                        <a:rPr lang="en-US" sz="1400" b="1" i="0" u="none" strike="noStrike" dirty="0">
                          <a:solidFill>
                            <a:srgbClr val="000000"/>
                          </a:solidFill>
                          <a:effectLst/>
                          <a:latin typeface="Calibri" panose="020F0502020204030204" pitchFamily="34" charset="0"/>
                        </a:rPr>
                        <a:t>Anemia</a:t>
                      </a:r>
                    </a:p>
                  </a:txBody>
                  <a:tcPr marL="6350" marR="6350" marT="6350" marB="0" anchor="b">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ctr"/>
                      <a:r>
                        <a:rPr lang="en-US" sz="1400" b="0" i="0" u="none" strike="noStrike" dirty="0">
                          <a:solidFill>
                            <a:srgbClr val="000000"/>
                          </a:solidFill>
                          <a:effectLst/>
                          <a:latin typeface="Calibri" panose="020F0502020204030204" pitchFamily="34" charset="0"/>
                        </a:rPr>
                        <a:t>8</a:t>
                      </a:r>
                    </a:p>
                  </a:txBody>
                  <a:tcPr marL="6350" marR="6350" marT="6350" marB="0" anchor="ctr">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17019051"/>
                  </a:ext>
                </a:extLst>
              </a:tr>
              <a:tr h="217493">
                <a:tc>
                  <a:txBody>
                    <a:bodyPr/>
                    <a:lstStyle/>
                    <a:p>
                      <a:pPr algn="l" fontAlgn="b"/>
                      <a:r>
                        <a:rPr lang="en-US" sz="1400" b="1" i="0" u="none" strike="noStrike" dirty="0">
                          <a:solidFill>
                            <a:srgbClr val="000000"/>
                          </a:solidFill>
                          <a:effectLst/>
                          <a:latin typeface="Calibri" panose="020F0502020204030204" pitchFamily="34" charset="0"/>
                        </a:rPr>
                        <a:t>Febrile neutropenia</a:t>
                      </a:r>
                    </a:p>
                  </a:txBody>
                  <a:tcPr marL="6350" marR="6350" marT="6350" marB="0" anchor="b">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ctr"/>
                      <a:r>
                        <a:rPr lang="en-US" sz="1400" b="0" i="0" u="none" strike="noStrike" dirty="0">
                          <a:solidFill>
                            <a:srgbClr val="000000"/>
                          </a:solidFill>
                          <a:effectLst/>
                          <a:latin typeface="Calibri" panose="020F0502020204030204" pitchFamily="34" charset="0"/>
                        </a:rPr>
                        <a:t>6</a:t>
                      </a:r>
                    </a:p>
                  </a:txBody>
                  <a:tcPr marL="6350" marR="6350" marT="6350" marB="0" anchor="ctr">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950232792"/>
                  </a:ext>
                </a:extLst>
              </a:tr>
            </a:tbl>
          </a:graphicData>
        </a:graphic>
      </p:graphicFrame>
      <p:graphicFrame>
        <p:nvGraphicFramePr>
          <p:cNvPr id="6" name="Table 5">
            <a:extLst>
              <a:ext uri="{FF2B5EF4-FFF2-40B4-BE49-F238E27FC236}">
                <a16:creationId xmlns:a16="http://schemas.microsoft.com/office/drawing/2014/main" id="{15D55D15-53D3-7A0A-BB8A-34314CFACD9C}"/>
              </a:ext>
            </a:extLst>
          </p:cNvPr>
          <p:cNvGraphicFramePr>
            <a:graphicFrameLocks noGrp="1"/>
          </p:cNvGraphicFramePr>
          <p:nvPr/>
        </p:nvGraphicFramePr>
        <p:xfrm>
          <a:off x="4286250" y="3339398"/>
          <a:ext cx="7052650" cy="1744975"/>
        </p:xfrm>
        <a:graphic>
          <a:graphicData uri="http://schemas.openxmlformats.org/drawingml/2006/table">
            <a:tbl>
              <a:tblPr/>
              <a:tblGrid>
                <a:gridCol w="1867146">
                  <a:extLst>
                    <a:ext uri="{9D8B030D-6E8A-4147-A177-3AD203B41FA5}">
                      <a16:colId xmlns:a16="http://schemas.microsoft.com/office/drawing/2014/main" val="2909287366"/>
                    </a:ext>
                  </a:extLst>
                </a:gridCol>
                <a:gridCol w="927534">
                  <a:extLst>
                    <a:ext uri="{9D8B030D-6E8A-4147-A177-3AD203B41FA5}">
                      <a16:colId xmlns:a16="http://schemas.microsoft.com/office/drawing/2014/main" val="2466449730"/>
                    </a:ext>
                  </a:extLst>
                </a:gridCol>
                <a:gridCol w="878827">
                  <a:extLst>
                    <a:ext uri="{9D8B030D-6E8A-4147-A177-3AD203B41FA5}">
                      <a16:colId xmlns:a16="http://schemas.microsoft.com/office/drawing/2014/main" val="1686081633"/>
                    </a:ext>
                  </a:extLst>
                </a:gridCol>
                <a:gridCol w="837129">
                  <a:extLst>
                    <a:ext uri="{9D8B030D-6E8A-4147-A177-3AD203B41FA5}">
                      <a16:colId xmlns:a16="http://schemas.microsoft.com/office/drawing/2014/main" val="1923738960"/>
                    </a:ext>
                  </a:extLst>
                </a:gridCol>
                <a:gridCol w="806502">
                  <a:extLst>
                    <a:ext uri="{9D8B030D-6E8A-4147-A177-3AD203B41FA5}">
                      <a16:colId xmlns:a16="http://schemas.microsoft.com/office/drawing/2014/main" val="1215866466"/>
                    </a:ext>
                  </a:extLst>
                </a:gridCol>
                <a:gridCol w="877965">
                  <a:extLst>
                    <a:ext uri="{9D8B030D-6E8A-4147-A177-3AD203B41FA5}">
                      <a16:colId xmlns:a16="http://schemas.microsoft.com/office/drawing/2014/main" val="3191892217"/>
                    </a:ext>
                  </a:extLst>
                </a:gridCol>
                <a:gridCol w="857547">
                  <a:extLst>
                    <a:ext uri="{9D8B030D-6E8A-4147-A177-3AD203B41FA5}">
                      <a16:colId xmlns:a16="http://schemas.microsoft.com/office/drawing/2014/main" val="3850500476"/>
                    </a:ext>
                  </a:extLst>
                </a:gridCol>
              </a:tblGrid>
              <a:tr h="433065">
                <a:tc>
                  <a:txBody>
                    <a:bodyPr/>
                    <a:lstStyle/>
                    <a:p>
                      <a:pPr algn="l" fontAlgn="b"/>
                      <a:endParaRPr lang="en-US" sz="1600" b="1" i="0" u="none" strike="noStrike" dirty="0">
                        <a:solidFill>
                          <a:srgbClr val="FFFFFF"/>
                        </a:solidFill>
                        <a:effectLst/>
                        <a:latin typeface="Calibri" panose="020F0502020204030204" pitchFamily="34" charset="0"/>
                      </a:endParaRPr>
                    </a:p>
                  </a:txBody>
                  <a:tcPr marL="6350" marR="6350" marT="6350" marB="0" anchor="ctr">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gridSpan="3">
                  <a:txBody>
                    <a:bodyPr/>
                    <a:lstStyle/>
                    <a:p>
                      <a:pPr algn="ctr" fontAlgn="b"/>
                      <a:r>
                        <a:rPr lang="en-US" sz="1600" b="1" i="0" u="none" strike="noStrike" dirty="0">
                          <a:solidFill>
                            <a:srgbClr val="FFFFFF"/>
                          </a:solidFill>
                          <a:effectLst/>
                          <a:latin typeface="Calibri" panose="020F0502020204030204" pitchFamily="34" charset="0"/>
                        </a:rPr>
                        <a:t>ASCENT</a:t>
                      </a:r>
                    </a:p>
                  </a:txBody>
                  <a:tcPr marL="6350" marR="6350" marT="6350" marB="0" anchor="ctr">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hMerge="1">
                  <a:txBody>
                    <a:bodyPr/>
                    <a:lstStyle/>
                    <a:p>
                      <a:pPr algn="ctr" fontAlgn="b"/>
                      <a:endParaRPr lang="en-US" sz="1600" b="1" i="0" u="none" strike="noStrike" dirty="0">
                        <a:solidFill>
                          <a:srgbClr val="FFFFFF"/>
                        </a:solidFill>
                        <a:effectLst/>
                        <a:latin typeface="Calibri" panose="020F0502020204030204" pitchFamily="34" charset="0"/>
                      </a:endParaRPr>
                    </a:p>
                  </a:txBody>
                  <a:tcPr marL="6350" marR="6350" marT="6350" marB="0" anchor="ctr">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hMerge="1">
                  <a:txBody>
                    <a:bodyPr/>
                    <a:lstStyle/>
                    <a:p>
                      <a:pPr algn="ctr" fontAlgn="b"/>
                      <a:endParaRPr lang="en-US" sz="1600" b="1" i="0" u="none" strike="noStrike" dirty="0">
                        <a:solidFill>
                          <a:srgbClr val="FFFFFF"/>
                        </a:solidFill>
                        <a:effectLst/>
                        <a:latin typeface="Calibri" panose="020F0502020204030204" pitchFamily="34" charset="0"/>
                      </a:endParaRPr>
                    </a:p>
                  </a:txBody>
                  <a:tcPr marL="6350" marR="6350" marT="6350" marB="0" anchor="ctr">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gridSpan="3">
                  <a:txBody>
                    <a:bodyPr/>
                    <a:lstStyle/>
                    <a:p>
                      <a:pPr algn="ctr" fontAlgn="b"/>
                      <a:r>
                        <a:rPr lang="en-US" sz="1600" b="1" i="0" u="none" strike="noStrike" dirty="0">
                          <a:solidFill>
                            <a:srgbClr val="FFFFFF"/>
                          </a:solidFill>
                          <a:effectLst/>
                          <a:latin typeface="Calibri" panose="020F0502020204030204" pitchFamily="34" charset="0"/>
                        </a:rPr>
                        <a:t>TROPiCS-02</a:t>
                      </a:r>
                    </a:p>
                  </a:txBody>
                  <a:tcPr marL="6350" marR="6350" marT="6350" marB="0" anchor="ctr">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hMerge="1">
                  <a:txBody>
                    <a:bodyPr/>
                    <a:lstStyle/>
                    <a:p>
                      <a:pPr algn="ctr" fontAlgn="b"/>
                      <a:endParaRPr lang="en-US" sz="1600" b="1" i="0" u="none" strike="noStrike" dirty="0">
                        <a:solidFill>
                          <a:srgbClr val="FFFFFF"/>
                        </a:solidFill>
                        <a:effectLst/>
                        <a:latin typeface="Calibri" panose="020F0502020204030204" pitchFamily="34" charset="0"/>
                      </a:endParaRPr>
                    </a:p>
                  </a:txBody>
                  <a:tcPr marL="6350" marR="6350" marT="6350" marB="0" anchor="ctr">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hMerge="1">
                  <a:txBody>
                    <a:bodyPr/>
                    <a:lstStyle/>
                    <a:p>
                      <a:pPr algn="ctr" fontAlgn="b"/>
                      <a:endParaRPr lang="en-US" sz="1600" b="1" i="0" u="none" strike="noStrike" dirty="0">
                        <a:solidFill>
                          <a:srgbClr val="FFFFFF"/>
                        </a:solidFill>
                        <a:effectLst/>
                        <a:latin typeface="Calibri" panose="020F0502020204030204" pitchFamily="34" charset="0"/>
                      </a:endParaRPr>
                    </a:p>
                  </a:txBody>
                  <a:tcPr marL="6350" marR="6350" marT="6350" marB="0" anchor="ctr">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extLst>
                  <a:ext uri="{0D108BD9-81ED-4DB2-BD59-A6C34878D82A}">
                    <a16:rowId xmlns:a16="http://schemas.microsoft.com/office/drawing/2014/main" val="3709119716"/>
                  </a:ext>
                </a:extLst>
              </a:tr>
              <a:tr h="433065">
                <a:tc>
                  <a:txBody>
                    <a:bodyPr/>
                    <a:lstStyle/>
                    <a:p>
                      <a:pPr algn="l" fontAlgn="b"/>
                      <a:r>
                        <a:rPr lang="en-US" sz="1400" b="1" i="0" u="none" strike="noStrike" dirty="0">
                          <a:solidFill>
                            <a:srgbClr val="FFFFFF"/>
                          </a:solidFill>
                          <a:effectLst/>
                          <a:latin typeface="Calibri" panose="020F0502020204030204" pitchFamily="34" charset="0"/>
                        </a:rPr>
                        <a:t>Grade ≥3 TEAEs By UTG1A1 Status (%)</a:t>
                      </a:r>
                    </a:p>
                  </a:txBody>
                  <a:tcPr marL="6350" marR="6350" marT="6350" marB="0" anchor="ctr">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a:txBody>
                    <a:bodyPr/>
                    <a:lstStyle/>
                    <a:p>
                      <a:pPr algn="ctr" fontAlgn="b"/>
                      <a:r>
                        <a:rPr lang="en-US" sz="1400" b="1" i="0" u="none" strike="noStrike" dirty="0">
                          <a:solidFill>
                            <a:srgbClr val="FFFFFF"/>
                          </a:solidFill>
                          <a:effectLst/>
                          <a:latin typeface="Calibri" panose="020F0502020204030204" pitchFamily="34" charset="0"/>
                        </a:rPr>
                        <a:t>*1/*1 (</a:t>
                      </a:r>
                      <a:r>
                        <a:rPr lang="en-US" sz="1400" b="1" i="0" u="none" strike="noStrike" dirty="0" err="1">
                          <a:solidFill>
                            <a:srgbClr val="FFFFFF"/>
                          </a:solidFill>
                          <a:effectLst/>
                          <a:latin typeface="Calibri" panose="020F0502020204030204" pitchFamily="34" charset="0"/>
                        </a:rPr>
                        <a:t>wt</a:t>
                      </a:r>
                      <a:r>
                        <a:rPr lang="en-US" sz="1400" b="1" i="0" u="none" strike="noStrike" dirty="0">
                          <a:solidFill>
                            <a:srgbClr val="FFFFFF"/>
                          </a:solidFill>
                          <a:effectLst/>
                          <a:latin typeface="Calibri" panose="020F0502020204030204" pitchFamily="34" charset="0"/>
                        </a:rPr>
                        <a:t>)</a:t>
                      </a:r>
                    </a:p>
                  </a:txBody>
                  <a:tcPr marL="6350" marR="6350" marT="6350" marB="0" anchor="ctr">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a:txBody>
                    <a:bodyPr/>
                    <a:lstStyle/>
                    <a:p>
                      <a:pPr algn="ctr" fontAlgn="b"/>
                      <a:r>
                        <a:rPr lang="en-US" sz="1400" b="1" i="0" u="none" strike="noStrike" dirty="0">
                          <a:solidFill>
                            <a:srgbClr val="FFFFFF"/>
                          </a:solidFill>
                          <a:effectLst/>
                          <a:latin typeface="Calibri" panose="020F0502020204030204" pitchFamily="34" charset="0"/>
                        </a:rPr>
                        <a:t>*1/*28</a:t>
                      </a:r>
                    </a:p>
                  </a:txBody>
                  <a:tcPr marL="6350" marR="6350" marT="6350" marB="0" anchor="ctr">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a:txBody>
                    <a:bodyPr/>
                    <a:lstStyle/>
                    <a:p>
                      <a:pPr algn="ctr" fontAlgn="b"/>
                      <a:r>
                        <a:rPr lang="en-US" sz="1400" b="1" i="0" u="none" strike="noStrike" dirty="0">
                          <a:solidFill>
                            <a:srgbClr val="FFFFFF"/>
                          </a:solidFill>
                          <a:effectLst/>
                          <a:latin typeface="Calibri" panose="020F0502020204030204" pitchFamily="34" charset="0"/>
                        </a:rPr>
                        <a:t>*28/*28</a:t>
                      </a:r>
                    </a:p>
                  </a:txBody>
                  <a:tcPr marL="6350" marR="6350" marT="6350" marB="0" anchor="ctr">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a:txBody>
                    <a:bodyPr/>
                    <a:lstStyle/>
                    <a:p>
                      <a:pPr algn="ctr" fontAlgn="b"/>
                      <a:r>
                        <a:rPr lang="en-US" sz="1400" b="1" i="0" u="none" strike="noStrike" dirty="0">
                          <a:solidFill>
                            <a:srgbClr val="FFFFFF"/>
                          </a:solidFill>
                          <a:effectLst/>
                          <a:latin typeface="Calibri" panose="020F0502020204030204" pitchFamily="34" charset="0"/>
                        </a:rPr>
                        <a:t>*1/*1 (</a:t>
                      </a:r>
                      <a:r>
                        <a:rPr lang="en-US" sz="1400" b="1" i="0" u="none" strike="noStrike" dirty="0" err="1">
                          <a:solidFill>
                            <a:srgbClr val="FFFFFF"/>
                          </a:solidFill>
                          <a:effectLst/>
                          <a:latin typeface="Calibri" panose="020F0502020204030204" pitchFamily="34" charset="0"/>
                        </a:rPr>
                        <a:t>wt</a:t>
                      </a:r>
                      <a:r>
                        <a:rPr lang="en-US" sz="1400" b="1" i="0" u="none" strike="noStrike" dirty="0">
                          <a:solidFill>
                            <a:srgbClr val="FFFFFF"/>
                          </a:solidFill>
                          <a:effectLst/>
                          <a:latin typeface="Calibri" panose="020F0502020204030204" pitchFamily="34" charset="0"/>
                        </a:rPr>
                        <a:t>)</a:t>
                      </a:r>
                    </a:p>
                  </a:txBody>
                  <a:tcPr marL="6350" marR="6350" marT="6350" marB="0" anchor="ctr">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a:txBody>
                    <a:bodyPr/>
                    <a:lstStyle/>
                    <a:p>
                      <a:pPr algn="ctr" fontAlgn="b"/>
                      <a:r>
                        <a:rPr lang="en-US" sz="1400" b="1" i="0" u="none" strike="noStrike" dirty="0">
                          <a:solidFill>
                            <a:srgbClr val="FFFFFF"/>
                          </a:solidFill>
                          <a:effectLst/>
                          <a:latin typeface="Calibri" panose="020F0502020204030204" pitchFamily="34" charset="0"/>
                        </a:rPr>
                        <a:t>*1/*28</a:t>
                      </a:r>
                    </a:p>
                  </a:txBody>
                  <a:tcPr marL="6350" marR="6350" marT="6350" marB="0" anchor="ctr">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a:txBody>
                    <a:bodyPr/>
                    <a:lstStyle/>
                    <a:p>
                      <a:pPr algn="ctr" fontAlgn="b"/>
                      <a:r>
                        <a:rPr lang="en-US" sz="1400" b="1" i="0" u="none" strike="noStrike" dirty="0">
                          <a:solidFill>
                            <a:srgbClr val="FFFFFF"/>
                          </a:solidFill>
                          <a:effectLst/>
                          <a:latin typeface="Calibri" panose="020F0502020204030204" pitchFamily="34" charset="0"/>
                        </a:rPr>
                        <a:t>*28/*28</a:t>
                      </a:r>
                    </a:p>
                  </a:txBody>
                  <a:tcPr marL="6350" marR="6350" marT="6350" marB="0" anchor="ctr">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extLst>
                  <a:ext uri="{0D108BD9-81ED-4DB2-BD59-A6C34878D82A}">
                    <a16:rowId xmlns:a16="http://schemas.microsoft.com/office/drawing/2014/main" val="3739531660"/>
                  </a:ext>
                </a:extLst>
              </a:tr>
              <a:tr h="192597">
                <a:tc>
                  <a:txBody>
                    <a:bodyPr/>
                    <a:lstStyle/>
                    <a:p>
                      <a:pPr algn="l" fontAlgn="b"/>
                      <a:r>
                        <a:rPr lang="en-US" sz="1400" b="1" i="0" u="none" strike="noStrike" dirty="0">
                          <a:solidFill>
                            <a:srgbClr val="212121"/>
                          </a:solidFill>
                          <a:effectLst/>
                          <a:latin typeface="+mn-lt"/>
                        </a:rPr>
                        <a:t>Neutropenia</a:t>
                      </a:r>
                    </a:p>
                  </a:txBody>
                  <a:tcPr marL="6350" marR="6350" marT="6350" marB="0" anchor="b">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dirty="0">
                          <a:solidFill>
                            <a:srgbClr val="000000"/>
                          </a:solidFill>
                          <a:effectLst/>
                          <a:latin typeface="+mn-lt"/>
                        </a:rPr>
                        <a:t>53</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dirty="0">
                          <a:solidFill>
                            <a:srgbClr val="000000"/>
                          </a:solidFill>
                          <a:effectLst/>
                          <a:latin typeface="+mn-lt"/>
                        </a:rPr>
                        <a:t>47</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dirty="0">
                          <a:solidFill>
                            <a:srgbClr val="000000"/>
                          </a:solidFill>
                          <a:effectLst/>
                          <a:latin typeface="+mn-lt"/>
                        </a:rPr>
                        <a:t>59</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a:solidFill>
                            <a:srgbClr val="000000"/>
                          </a:solidFill>
                          <a:effectLst/>
                          <a:latin typeface="+mn-lt"/>
                        </a:rPr>
                        <a:t>45</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a:solidFill>
                            <a:srgbClr val="000000"/>
                          </a:solidFill>
                          <a:effectLst/>
                          <a:latin typeface="+mn-lt"/>
                        </a:rPr>
                        <a:t>57</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dirty="0">
                          <a:solidFill>
                            <a:srgbClr val="000000"/>
                          </a:solidFill>
                          <a:effectLst/>
                          <a:latin typeface="+mn-lt"/>
                        </a:rPr>
                        <a:t>64</a:t>
                      </a:r>
                    </a:p>
                  </a:txBody>
                  <a:tcPr marL="6350" marR="6350" marT="6350" marB="0" anchor="b">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240100508"/>
                  </a:ext>
                </a:extLst>
              </a:tr>
              <a:tr h="192597">
                <a:tc>
                  <a:txBody>
                    <a:bodyPr/>
                    <a:lstStyle/>
                    <a:p>
                      <a:pPr algn="l" fontAlgn="b"/>
                      <a:r>
                        <a:rPr lang="en-US" sz="1400" b="1" i="0" u="none" strike="noStrike" dirty="0">
                          <a:solidFill>
                            <a:srgbClr val="000000"/>
                          </a:solidFill>
                          <a:effectLst/>
                          <a:latin typeface="+mn-lt"/>
                        </a:rPr>
                        <a:t>Diarrhea</a:t>
                      </a:r>
                    </a:p>
                  </a:txBody>
                  <a:tcPr marL="6350" marR="6350" marT="6350" marB="0" anchor="b">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mn-lt"/>
                        </a:rPr>
                        <a:t>10</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mn-lt"/>
                        </a:rPr>
                        <a:t>9</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mn-lt"/>
                        </a:rPr>
                        <a:t>15</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a:solidFill>
                            <a:srgbClr val="000000"/>
                          </a:solidFill>
                          <a:effectLst/>
                          <a:latin typeface="+mn-lt"/>
                        </a:rPr>
                        <a:t>6</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a:solidFill>
                            <a:srgbClr val="000000"/>
                          </a:solidFill>
                          <a:effectLst/>
                          <a:latin typeface="+mn-lt"/>
                        </a:rPr>
                        <a:t>13</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mn-lt"/>
                        </a:rPr>
                        <a:t>24</a:t>
                      </a:r>
                    </a:p>
                  </a:txBody>
                  <a:tcPr marL="6350" marR="6350" marT="6350" marB="0" anchor="b">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082768604"/>
                  </a:ext>
                </a:extLst>
              </a:tr>
              <a:tr h="192597">
                <a:tc>
                  <a:txBody>
                    <a:bodyPr/>
                    <a:lstStyle/>
                    <a:p>
                      <a:pPr algn="l" fontAlgn="b"/>
                      <a:r>
                        <a:rPr lang="en-US" sz="1400" b="1" i="0" u="none" strike="noStrike" dirty="0">
                          <a:solidFill>
                            <a:srgbClr val="000000"/>
                          </a:solidFill>
                          <a:effectLst/>
                          <a:latin typeface="+mn-lt"/>
                        </a:rPr>
                        <a:t>Anemia</a:t>
                      </a:r>
                    </a:p>
                  </a:txBody>
                  <a:tcPr marL="6350" marR="6350" marT="6350" marB="0" anchor="b">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dirty="0">
                          <a:solidFill>
                            <a:srgbClr val="000000"/>
                          </a:solidFill>
                          <a:effectLst/>
                          <a:latin typeface="+mn-lt"/>
                        </a:rPr>
                        <a:t>4</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dirty="0">
                          <a:solidFill>
                            <a:srgbClr val="000000"/>
                          </a:solidFill>
                          <a:effectLst/>
                          <a:latin typeface="+mn-lt"/>
                        </a:rPr>
                        <a:t>6</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dirty="0">
                          <a:solidFill>
                            <a:srgbClr val="000000"/>
                          </a:solidFill>
                          <a:effectLst/>
                          <a:latin typeface="+mn-lt"/>
                        </a:rPr>
                        <a:t>15</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a:solidFill>
                            <a:srgbClr val="000000"/>
                          </a:solidFill>
                          <a:effectLst/>
                          <a:latin typeface="+mn-lt"/>
                        </a:rPr>
                        <a:t>6</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a:solidFill>
                            <a:srgbClr val="000000"/>
                          </a:solidFill>
                          <a:effectLst/>
                          <a:latin typeface="+mn-lt"/>
                        </a:rPr>
                        <a:t>8</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ctr" fontAlgn="b"/>
                      <a:r>
                        <a:rPr lang="en-US" sz="1400" b="0" i="0" u="none" strike="noStrike" dirty="0">
                          <a:solidFill>
                            <a:srgbClr val="000000"/>
                          </a:solidFill>
                          <a:effectLst/>
                          <a:latin typeface="+mn-lt"/>
                        </a:rPr>
                        <a:t>8</a:t>
                      </a:r>
                    </a:p>
                  </a:txBody>
                  <a:tcPr marL="6350" marR="6350" marT="6350" marB="0" anchor="b">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090397199"/>
                  </a:ext>
                </a:extLst>
              </a:tr>
              <a:tr h="192597">
                <a:tc>
                  <a:txBody>
                    <a:bodyPr/>
                    <a:lstStyle/>
                    <a:p>
                      <a:pPr algn="l" fontAlgn="b"/>
                      <a:r>
                        <a:rPr lang="en-US" sz="1400" b="1" i="0" u="none" strike="noStrike" dirty="0">
                          <a:solidFill>
                            <a:srgbClr val="000000"/>
                          </a:solidFill>
                          <a:effectLst/>
                          <a:latin typeface="+mn-lt"/>
                        </a:rPr>
                        <a:t>Febrile neutropenia</a:t>
                      </a:r>
                    </a:p>
                  </a:txBody>
                  <a:tcPr marL="6350" marR="6350" marT="6350" marB="0" anchor="b">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mn-lt"/>
                        </a:rPr>
                        <a:t>3</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mn-lt"/>
                        </a:rPr>
                        <a:t>5</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mn-lt"/>
                        </a:rPr>
                        <a:t>18</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mn-lt"/>
                        </a:rPr>
                        <a:t>6</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a:solidFill>
                            <a:srgbClr val="000000"/>
                          </a:solidFill>
                          <a:effectLst/>
                          <a:latin typeface="+mn-lt"/>
                        </a:rPr>
                        <a:t>7</a:t>
                      </a:r>
                    </a:p>
                  </a:txBody>
                  <a:tcPr marL="6350" marR="6350" marT="6350" marB="0" anchor="b">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mn-lt"/>
                        </a:rPr>
                        <a:t>4</a:t>
                      </a:r>
                    </a:p>
                  </a:txBody>
                  <a:tcPr marL="6350" marR="6350" marT="6350" marB="0" anchor="b">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376063956"/>
                  </a:ext>
                </a:extLst>
              </a:tr>
            </a:tbl>
          </a:graphicData>
        </a:graphic>
      </p:graphicFrame>
      <p:graphicFrame>
        <p:nvGraphicFramePr>
          <p:cNvPr id="7" name="Table 6">
            <a:extLst>
              <a:ext uri="{FF2B5EF4-FFF2-40B4-BE49-F238E27FC236}">
                <a16:creationId xmlns:a16="http://schemas.microsoft.com/office/drawing/2014/main" id="{783CE91F-8BA1-1CEA-6DE1-4C71424F65EE}"/>
              </a:ext>
            </a:extLst>
          </p:cNvPr>
          <p:cNvGraphicFramePr>
            <a:graphicFrameLocks noGrp="1"/>
          </p:cNvGraphicFramePr>
          <p:nvPr/>
        </p:nvGraphicFramePr>
        <p:xfrm>
          <a:off x="4286250" y="5145399"/>
          <a:ext cx="7052650" cy="439420"/>
        </p:xfrm>
        <a:graphic>
          <a:graphicData uri="http://schemas.openxmlformats.org/drawingml/2006/table">
            <a:tbl>
              <a:tblPr/>
              <a:tblGrid>
                <a:gridCol w="2451226">
                  <a:extLst>
                    <a:ext uri="{9D8B030D-6E8A-4147-A177-3AD203B41FA5}">
                      <a16:colId xmlns:a16="http://schemas.microsoft.com/office/drawing/2014/main" val="1969714124"/>
                    </a:ext>
                  </a:extLst>
                </a:gridCol>
                <a:gridCol w="2817891">
                  <a:extLst>
                    <a:ext uri="{9D8B030D-6E8A-4147-A177-3AD203B41FA5}">
                      <a16:colId xmlns:a16="http://schemas.microsoft.com/office/drawing/2014/main" val="609866663"/>
                    </a:ext>
                  </a:extLst>
                </a:gridCol>
                <a:gridCol w="946404">
                  <a:extLst>
                    <a:ext uri="{9D8B030D-6E8A-4147-A177-3AD203B41FA5}">
                      <a16:colId xmlns:a16="http://schemas.microsoft.com/office/drawing/2014/main" val="4097664110"/>
                    </a:ext>
                  </a:extLst>
                </a:gridCol>
                <a:gridCol w="837129">
                  <a:extLst>
                    <a:ext uri="{9D8B030D-6E8A-4147-A177-3AD203B41FA5}">
                      <a16:colId xmlns:a16="http://schemas.microsoft.com/office/drawing/2014/main" val="3411478800"/>
                    </a:ext>
                  </a:extLst>
                </a:gridCol>
              </a:tblGrid>
              <a:tr h="210514">
                <a:tc gridSpan="4">
                  <a:txBody>
                    <a:bodyPr/>
                    <a:lstStyle/>
                    <a:p>
                      <a:pPr algn="l" fontAlgn="b"/>
                      <a:r>
                        <a:rPr lang="en-US" sz="1400" b="1" i="0" u="none" strike="noStrike" dirty="0">
                          <a:solidFill>
                            <a:srgbClr val="000000"/>
                          </a:solidFill>
                          <a:effectLst/>
                          <a:latin typeface="Calibri" panose="020F0502020204030204" pitchFamily="34" charset="0"/>
                        </a:rPr>
                        <a:t>Growth factor for neutropenia (initiated on/after first dose) overall 54%</a:t>
                      </a:r>
                    </a:p>
                  </a:txBody>
                  <a:tcPr marL="6350" marR="6350" marT="6350" marB="0" anchor="b">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hMerge="1">
                  <a:txBody>
                    <a:bodyPr/>
                    <a:lstStyle/>
                    <a:p>
                      <a:endParaRPr lang="en-US"/>
                    </a:p>
                  </a:txBody>
                  <a:tcPr/>
                </a:tc>
                <a:tc hMerge="1">
                  <a:txBody>
                    <a:bodyPr/>
                    <a:lstStyle/>
                    <a:p>
                      <a:pPr algn="l" fontAlgn="b"/>
                      <a:endParaRPr lang="en-US" sz="1400" b="0" i="0" u="none" strike="noStrike" dirty="0">
                        <a:solidFill>
                          <a:srgbClr val="000000"/>
                        </a:solidFill>
                        <a:effectLst/>
                        <a:latin typeface="Calibri" panose="020F0502020204030204" pitchFamily="34" charset="0"/>
                      </a:endParaRP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hMerge="1">
                  <a:txBody>
                    <a:bodyPr/>
                    <a:lstStyle/>
                    <a:p>
                      <a:pPr algn="l" fontAlgn="b"/>
                      <a:endParaRPr lang="en-US" sz="1400" b="0" i="0" u="none" strike="noStrike" dirty="0">
                        <a:solidFill>
                          <a:srgbClr val="000000"/>
                        </a:solidFill>
                        <a:effectLst/>
                        <a:latin typeface="Calibri" panose="020F0502020204030204" pitchFamily="34" charset="0"/>
                      </a:endParaRPr>
                    </a:p>
                  </a:txBody>
                  <a:tcPr marL="6350" marR="6350" marT="6350" marB="0" anchor="b">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536439615"/>
                  </a:ext>
                </a:extLst>
              </a:tr>
              <a:tr h="184150">
                <a:tc>
                  <a:txBody>
                    <a:bodyPr/>
                    <a:lstStyle/>
                    <a:p>
                      <a:pPr algn="l" fontAlgn="b"/>
                      <a:endParaRPr lang="en-US"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A9D08E"/>
                      </a:solidFill>
                      <a:prstDash val="solid"/>
                      <a:round/>
                      <a:headEnd type="none" w="med" len="med"/>
                      <a:tailEnd type="none" w="med" len="med"/>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marL="0" marR="0" lvl="0" indent="0" algn="ctr" defTabSz="914264" rtl="0" eaLnBrk="1" fontAlgn="b" latinLnBrk="0" hangingPunct="1">
                        <a:lnSpc>
                          <a:spcPct val="100000"/>
                        </a:lnSpc>
                        <a:spcBef>
                          <a:spcPts val="0"/>
                        </a:spcBef>
                        <a:spcAft>
                          <a:spcPts val="0"/>
                        </a:spcAft>
                        <a:buClrTx/>
                        <a:buSzTx/>
                        <a:buFontTx/>
                        <a:buNone/>
                        <a:tabLst/>
                        <a:defRPr/>
                      </a:pPr>
                      <a:r>
                        <a:rPr lang="en-US" sz="1400" b="0" i="0" u="none" strike="noStrike" dirty="0">
                          <a:solidFill>
                            <a:srgbClr val="000000"/>
                          </a:solidFill>
                          <a:effectLst/>
                          <a:latin typeface="Calibri" panose="020F0502020204030204" pitchFamily="34" charset="0"/>
                        </a:rPr>
                        <a:t>                                                     33</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49</a:t>
                      </a:r>
                    </a:p>
                  </a:txBody>
                  <a:tcPr marL="6350" marR="6350" marT="6350" marB="0" anchor="b">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11</a:t>
                      </a:r>
                    </a:p>
                  </a:txBody>
                  <a:tcPr marL="6350" marR="6350" marT="6350" marB="0" anchor="b">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30539975"/>
                  </a:ext>
                </a:extLst>
              </a:tr>
            </a:tbl>
          </a:graphicData>
        </a:graphic>
      </p:graphicFrame>
      <p:sp>
        <p:nvSpPr>
          <p:cNvPr id="8" name="TextBox 7">
            <a:extLst>
              <a:ext uri="{FF2B5EF4-FFF2-40B4-BE49-F238E27FC236}">
                <a16:creationId xmlns:a16="http://schemas.microsoft.com/office/drawing/2014/main" id="{7C3563CE-0DB1-2D4C-103D-96214471F5F7}"/>
              </a:ext>
            </a:extLst>
          </p:cNvPr>
          <p:cNvSpPr txBox="1"/>
          <p:nvPr/>
        </p:nvSpPr>
        <p:spPr>
          <a:xfrm>
            <a:off x="1396202" y="5799295"/>
            <a:ext cx="2890048" cy="646331"/>
          </a:xfrm>
          <a:prstGeom prst="rect">
            <a:avLst/>
          </a:prstGeom>
          <a:noFill/>
          <a:ln w="19050">
            <a:solidFill>
              <a:srgbClr val="92D05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ASCENT: Treatment discontinuation due to TRAEs more common in *28 homozygous genotype</a:t>
            </a:r>
          </a:p>
        </p:txBody>
      </p:sp>
      <p:sp>
        <p:nvSpPr>
          <p:cNvPr id="9" name="TextBox 8">
            <a:extLst>
              <a:ext uri="{FF2B5EF4-FFF2-40B4-BE49-F238E27FC236}">
                <a16:creationId xmlns:a16="http://schemas.microsoft.com/office/drawing/2014/main" id="{778F19DB-2BF1-5B01-8B94-D8C461AC6EBE}"/>
              </a:ext>
            </a:extLst>
          </p:cNvPr>
          <p:cNvSpPr txBox="1"/>
          <p:nvPr/>
        </p:nvSpPr>
        <p:spPr>
          <a:xfrm>
            <a:off x="7199545" y="5976488"/>
            <a:ext cx="534297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Nelson, RS, et al. </a:t>
            </a:r>
            <a:r>
              <a:rPr kumimoji="0" lang="en-US" sz="1200" b="0" i="1" u="none" strike="noStrike" kern="0" cap="none" spc="0" normalizeH="0" baseline="0" noProof="0" dirty="0">
                <a:ln>
                  <a:noFill/>
                </a:ln>
                <a:solidFill>
                  <a:srgbClr val="000000"/>
                </a:solidFill>
                <a:effectLst/>
                <a:uLnTx/>
                <a:uFillTx/>
                <a:latin typeface="Arial"/>
                <a:ea typeface="+mn-ea"/>
                <a:cs typeface="Arial"/>
                <a:sym typeface="Arial"/>
              </a:rPr>
              <a:t>Cancers.</a:t>
            </a: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2021;13:1566.</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err="1">
                <a:ln>
                  <a:noFill/>
                </a:ln>
                <a:solidFill>
                  <a:srgbClr val="000000"/>
                </a:solidFill>
                <a:effectLst/>
                <a:uLnTx/>
                <a:uFillTx/>
                <a:latin typeface="Arial"/>
                <a:ea typeface="+mn-ea"/>
                <a:cs typeface="Arial"/>
                <a:sym typeface="Arial"/>
              </a:rPr>
              <a:t>Rugo</a:t>
            </a: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HS, et al. </a:t>
            </a:r>
            <a:r>
              <a:rPr kumimoji="0" lang="en-US" sz="1200" b="0" i="1" u="none" strike="noStrike" kern="0" cap="none" spc="0" normalizeH="0" baseline="0" noProof="0" dirty="0" err="1">
                <a:ln>
                  <a:noFill/>
                </a:ln>
                <a:solidFill>
                  <a:srgbClr val="000000"/>
                </a:solidFill>
                <a:effectLst/>
                <a:uLnTx/>
                <a:uFillTx/>
                <a:latin typeface="Arial"/>
                <a:ea typeface="+mn-ea"/>
                <a:cs typeface="Arial"/>
                <a:sym typeface="Arial"/>
              </a:rPr>
              <a:t>npj</a:t>
            </a:r>
            <a:r>
              <a:rPr kumimoji="0" lang="en-US" sz="1200" b="0" i="1" u="none" strike="noStrike" kern="0" cap="none" spc="0" normalizeH="0" baseline="0" noProof="0" dirty="0">
                <a:ln>
                  <a:noFill/>
                </a:ln>
                <a:solidFill>
                  <a:srgbClr val="000000"/>
                </a:solidFill>
                <a:effectLst/>
                <a:uLnTx/>
                <a:uFillTx/>
                <a:latin typeface="Arial"/>
                <a:ea typeface="+mn-ea"/>
                <a:cs typeface="Arial"/>
                <a:sym typeface="Arial"/>
              </a:rPr>
              <a:t> Breast Cancer.</a:t>
            </a: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2022;8:98.</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err="1">
                <a:ln>
                  <a:noFill/>
                </a:ln>
                <a:solidFill>
                  <a:srgbClr val="000000"/>
                </a:solidFill>
                <a:effectLst/>
                <a:uLnTx/>
                <a:uFillTx/>
                <a:latin typeface="Arial"/>
                <a:ea typeface="+mn-ea"/>
                <a:cs typeface="Arial"/>
                <a:sym typeface="Arial"/>
              </a:rPr>
              <a:t>Marmé</a:t>
            </a: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F, et al. </a:t>
            </a:r>
            <a:r>
              <a:rPr kumimoji="0" lang="en-US" sz="1200" b="0" i="1" u="none" strike="noStrike" kern="0" cap="none" spc="0" normalizeH="0" baseline="0" noProof="0" dirty="0">
                <a:ln>
                  <a:noFill/>
                </a:ln>
                <a:solidFill>
                  <a:srgbClr val="000000"/>
                </a:solidFill>
                <a:effectLst/>
                <a:uLnTx/>
                <a:uFillTx/>
                <a:latin typeface="Arial"/>
                <a:ea typeface="+mn-ea"/>
                <a:cs typeface="Arial"/>
                <a:sym typeface="Arial"/>
              </a:rPr>
              <a:t>Annals of Oncol.</a:t>
            </a: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2023;8(1suppl_4):101223-101223.</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err="1">
                <a:ln>
                  <a:noFill/>
                </a:ln>
                <a:solidFill>
                  <a:srgbClr val="000000"/>
                </a:solidFill>
                <a:effectLst/>
                <a:uLnTx/>
                <a:uFillTx/>
                <a:latin typeface="Arial"/>
                <a:ea typeface="+mn-ea"/>
                <a:cs typeface="Arial"/>
                <a:sym typeface="Arial"/>
              </a:rPr>
              <a:t>Rugo</a:t>
            </a: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et al, Lancet 2023</a:t>
            </a:r>
          </a:p>
        </p:txBody>
      </p:sp>
    </p:spTree>
    <p:extLst>
      <p:ext uri="{BB962C8B-B14F-4D97-AF65-F5344CB8AC3E}">
        <p14:creationId xmlns:p14="http://schemas.microsoft.com/office/powerpoint/2010/main" val="45010872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uadroTexto 7">
            <a:extLst>
              <a:ext uri="{FF2B5EF4-FFF2-40B4-BE49-F238E27FC236}">
                <a16:creationId xmlns:a16="http://schemas.microsoft.com/office/drawing/2014/main" id="{0DC97BA3-FB77-8C06-8292-2604749ACCE7}"/>
              </a:ext>
            </a:extLst>
          </p:cNvPr>
          <p:cNvSpPr txBox="1"/>
          <p:nvPr/>
        </p:nvSpPr>
        <p:spPr>
          <a:xfrm>
            <a:off x="440140" y="6295079"/>
            <a:ext cx="7620000" cy="43088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54565B"/>
                </a:solidFill>
                <a:effectLst/>
                <a:uLnTx/>
                <a:uFillTx/>
                <a:latin typeface="Arial" panose="020B0604020202020204" pitchFamily="34" charset="0"/>
                <a:ea typeface="Times New Roman" panose="02020603050405020304" pitchFamily="18" charset="0"/>
                <a:cs typeface="Arial" panose="020B0604020202020204" pitchFamily="34" charset="0"/>
              </a:rPr>
              <a:t>G, grade; NA, not available.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54565B"/>
                </a:solidFill>
                <a:effectLst/>
                <a:uLnTx/>
                <a:uFillTx/>
                <a:latin typeface="Arial"/>
                <a:ea typeface="+mn-ea"/>
                <a:cs typeface="Arial"/>
              </a:rPr>
              <a:t>Pérez-García JM, et al. Presented at 2024 ASCO Annual Meeting. Abstract 1101</a:t>
            </a:r>
            <a:r>
              <a:rPr kumimoji="0" lang="en-GB" sz="1100" b="0" i="0" u="none" strike="noStrike" kern="1200" cap="none" spc="0" normalizeH="0" baseline="0" noProof="0" dirty="0">
                <a:ln>
                  <a:noFill/>
                </a:ln>
                <a:solidFill>
                  <a:srgbClr val="54565B"/>
                </a:solidFill>
                <a:effectLst/>
                <a:uLnTx/>
                <a:uFillTx/>
                <a:latin typeface="Arial" panose="020B0604020202020204" pitchFamily="34" charset="0"/>
                <a:ea typeface="Times New Roman" panose="02020603050405020304" pitchFamily="18" charset="0"/>
                <a:cs typeface="Arial" panose="020B0604020202020204" pitchFamily="34" charset="0"/>
              </a:rPr>
              <a:t>.</a:t>
            </a:r>
          </a:p>
        </p:txBody>
      </p:sp>
      <p:sp>
        <p:nvSpPr>
          <p:cNvPr id="2" name="Title 1">
            <a:extLst>
              <a:ext uri="{FF2B5EF4-FFF2-40B4-BE49-F238E27FC236}">
                <a16:creationId xmlns:a16="http://schemas.microsoft.com/office/drawing/2014/main" id="{8D295ED8-3D89-462D-A400-996011D6402A}"/>
              </a:ext>
            </a:extLst>
          </p:cNvPr>
          <p:cNvSpPr>
            <a:spLocks noGrp="1"/>
          </p:cNvSpPr>
          <p:nvPr>
            <p:ph type="title"/>
          </p:nvPr>
        </p:nvSpPr>
        <p:spPr>
          <a:xfrm>
            <a:off x="-1960962" y="616804"/>
            <a:ext cx="9619062" cy="1140667"/>
          </a:xfrm>
        </p:spPr>
        <p:txBody>
          <a:bodyPr anchor="ctr">
            <a:normAutofit/>
          </a:bodyPr>
          <a:lstStyle/>
          <a:p>
            <a:pPr algn="ctr">
              <a:lnSpc>
                <a:spcPct val="100000"/>
              </a:lnSpc>
            </a:pPr>
            <a:r>
              <a:rPr lang="en-US" sz="2400" b="0" dirty="0">
                <a:solidFill>
                  <a:schemeClr val="accent1"/>
                </a:solidFill>
              </a:rPr>
              <a:t>Rates of Neutropenia and Diarrhea in </a:t>
            </a:r>
            <a:br>
              <a:rPr lang="en-US" sz="2400" b="0" dirty="0">
                <a:solidFill>
                  <a:schemeClr val="accent1"/>
                </a:solidFill>
              </a:rPr>
            </a:br>
            <a:r>
              <a:rPr lang="en-US" sz="2400" b="0" dirty="0">
                <a:solidFill>
                  <a:schemeClr val="accent1"/>
                </a:solidFill>
              </a:rPr>
              <a:t>ASCENT, TROPiCS-02, and PRIMED</a:t>
            </a:r>
            <a:endParaRPr lang="en-US" sz="2400" b="0" baseline="30000" dirty="0">
              <a:solidFill>
                <a:schemeClr val="accent1"/>
              </a:solidFill>
            </a:endParaRPr>
          </a:p>
        </p:txBody>
      </p:sp>
      <p:graphicFrame>
        <p:nvGraphicFramePr>
          <p:cNvPr id="4" name="Chart 3">
            <a:extLst>
              <a:ext uri="{FF2B5EF4-FFF2-40B4-BE49-F238E27FC236}">
                <a16:creationId xmlns:a16="http://schemas.microsoft.com/office/drawing/2014/main" id="{67CA9203-53BF-E753-0C99-A5220B5B6A1D}"/>
              </a:ext>
            </a:extLst>
          </p:cNvPr>
          <p:cNvGraphicFramePr>
            <a:graphicFrameLocks/>
          </p:cNvGraphicFramePr>
          <p:nvPr/>
        </p:nvGraphicFramePr>
        <p:xfrm>
          <a:off x="63780" y="2076913"/>
          <a:ext cx="7186106" cy="33347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4">
            <a:extLst>
              <a:ext uri="{FF2B5EF4-FFF2-40B4-BE49-F238E27FC236}">
                <a16:creationId xmlns:a16="http://schemas.microsoft.com/office/drawing/2014/main" id="{AE176013-AB20-367D-FE4C-DA79C1FC4A67}"/>
              </a:ext>
            </a:extLst>
          </p:cNvPr>
          <p:cNvGraphicFramePr>
            <a:graphicFrameLocks/>
          </p:cNvGraphicFramePr>
          <p:nvPr/>
        </p:nvGraphicFramePr>
        <p:xfrm>
          <a:off x="6874329" y="2485128"/>
          <a:ext cx="5317671" cy="2794848"/>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Box 6">
            <a:extLst>
              <a:ext uri="{FF2B5EF4-FFF2-40B4-BE49-F238E27FC236}">
                <a16:creationId xmlns:a16="http://schemas.microsoft.com/office/drawing/2014/main" id="{EAB38C9B-ACA6-6A5C-BA03-96A9B4A32612}"/>
              </a:ext>
            </a:extLst>
          </p:cNvPr>
          <p:cNvSpPr txBox="1"/>
          <p:nvPr/>
        </p:nvSpPr>
        <p:spPr>
          <a:xfrm>
            <a:off x="6096000" y="586972"/>
            <a:ext cx="5742214"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472C4"/>
                </a:solidFill>
                <a:effectLst/>
                <a:uLnTx/>
                <a:uFillTx/>
                <a:latin typeface="Trebuchet MS" panose="020B0703020202090204" pitchFamily="34" charset="0"/>
                <a:ea typeface="+mn-ea"/>
                <a:cs typeface="+mn-cs"/>
              </a:rPr>
              <a:t>AEs Leading to Dose Reductions, Rx Interruptions, and Permanent D/C in ASCENT, TROPiCS-02, and PRIMED</a:t>
            </a:r>
            <a:endParaRPr kumimoji="0" lang="en-US"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endParaRPr>
          </a:p>
        </p:txBody>
      </p:sp>
      <p:sp>
        <p:nvSpPr>
          <p:cNvPr id="6" name="TextBox 5">
            <a:extLst>
              <a:ext uri="{FF2B5EF4-FFF2-40B4-BE49-F238E27FC236}">
                <a16:creationId xmlns:a16="http://schemas.microsoft.com/office/drawing/2014/main" id="{52C63305-824A-6A35-DC01-8EFD77A79628}"/>
              </a:ext>
            </a:extLst>
          </p:cNvPr>
          <p:cNvSpPr txBox="1"/>
          <p:nvPr/>
        </p:nvSpPr>
        <p:spPr>
          <a:xfrm>
            <a:off x="1454536" y="5496723"/>
            <a:ext cx="8103500" cy="646331"/>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50 patients; loperamide 4 mg day 2,3,4 then 9, 10, 11; G-CSF SC day  3, 4 and 10, 11</a:t>
            </a:r>
            <a:br>
              <a:rPr kumimoji="0" lang="en-US" sz="1800" b="1" i="0" u="none" strike="noStrike" kern="1200" cap="none" spc="0" normalizeH="0" baseline="0" noProof="0" dirty="0">
                <a:ln>
                  <a:noFill/>
                </a:ln>
                <a:solidFill>
                  <a:prstClr val="black"/>
                </a:solidFill>
                <a:effectLst/>
                <a:uLnTx/>
                <a:uFillTx/>
                <a:latin typeface="Arial"/>
                <a:ea typeface="+mn-ea"/>
                <a:cs typeface="Calibri" panose="020F0502020204030204" pitchFamily="34" charset="0"/>
              </a:rPr>
            </a:b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712615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24BBF8A1-9A7B-5A0A-99D4-EE259FC0BADA}"/>
              </a:ext>
            </a:extLst>
          </p:cNvPr>
          <p:cNvSpPr>
            <a:spLocks noGrp="1"/>
          </p:cNvSpPr>
          <p:nvPr>
            <p:ph type="title"/>
          </p:nvPr>
        </p:nvSpPr>
        <p:spPr>
          <a:xfrm>
            <a:off x="616903" y="321989"/>
            <a:ext cx="9705192" cy="831600"/>
          </a:xfrm>
        </p:spPr>
        <p:txBody>
          <a:bodyPr/>
          <a:lstStyle/>
          <a:p>
            <a:r>
              <a:rPr lang="en-GB" sz="2600" dirty="0">
                <a:solidFill>
                  <a:schemeClr val="tx1"/>
                </a:solidFill>
              </a:rPr>
              <a:t>TROPION-Breast01 (Phase 3): </a:t>
            </a:r>
            <a:r>
              <a:rPr lang="en-GB" sz="2600" dirty="0" err="1">
                <a:solidFill>
                  <a:schemeClr val="tx1"/>
                </a:solidFill>
              </a:rPr>
              <a:t>Datopotamab</a:t>
            </a:r>
            <a:r>
              <a:rPr lang="en-GB" sz="2600" dirty="0">
                <a:solidFill>
                  <a:schemeClr val="tx1"/>
                </a:solidFill>
              </a:rPr>
              <a:t> </a:t>
            </a:r>
            <a:r>
              <a:rPr lang="en-GB" sz="2600" dirty="0" err="1">
                <a:solidFill>
                  <a:schemeClr val="tx1"/>
                </a:solidFill>
              </a:rPr>
              <a:t>deruxtecan</a:t>
            </a:r>
            <a:r>
              <a:rPr lang="en-GB" sz="2600" dirty="0">
                <a:solidFill>
                  <a:schemeClr val="tx1"/>
                </a:solidFill>
              </a:rPr>
              <a:t> vs chemo </a:t>
            </a:r>
            <a:br>
              <a:rPr lang="en-GB" sz="2600" dirty="0">
                <a:solidFill>
                  <a:schemeClr val="tx1"/>
                </a:solidFill>
              </a:rPr>
            </a:br>
            <a:r>
              <a:rPr lang="en-GB" sz="2600" dirty="0">
                <a:solidFill>
                  <a:schemeClr val="tx1"/>
                </a:solidFill>
              </a:rPr>
              <a:t>for unresectable/inoperable or metastatic HR+, HER2− breast cancer</a:t>
            </a:r>
          </a:p>
        </p:txBody>
      </p:sp>
      <p:sp>
        <p:nvSpPr>
          <p:cNvPr id="10" name="Text Placeholder 9">
            <a:extLst>
              <a:ext uri="{FF2B5EF4-FFF2-40B4-BE49-F238E27FC236}">
                <a16:creationId xmlns:a16="http://schemas.microsoft.com/office/drawing/2014/main" id="{C1084B19-432F-48CF-F6A0-0B6244667E5C}"/>
              </a:ext>
            </a:extLst>
          </p:cNvPr>
          <p:cNvSpPr>
            <a:spLocks noGrp="1"/>
          </p:cNvSpPr>
          <p:nvPr>
            <p:ph type="body" sz="quarter" idx="10"/>
          </p:nvPr>
        </p:nvSpPr>
        <p:spPr>
          <a:xfrm>
            <a:off x="140605" y="5927139"/>
            <a:ext cx="11176168" cy="970587"/>
          </a:xfrm>
        </p:spPr>
        <p:txBody>
          <a:bodyPr/>
          <a:lstStyle/>
          <a:p>
            <a:br>
              <a:rPr lang="en-GB" dirty="0"/>
            </a:br>
            <a:r>
              <a:rPr lang="en-GB" dirty="0" err="1"/>
              <a:t>aIHC</a:t>
            </a:r>
            <a:r>
              <a:rPr lang="en-GB" dirty="0"/>
              <a:t> 0/1+/2+; ISH−; </a:t>
            </a:r>
            <a:r>
              <a:rPr lang="en-GB" dirty="0" err="1"/>
              <a:t>bInvestigator’s</a:t>
            </a:r>
            <a:r>
              <a:rPr lang="en-GB" dirty="0"/>
              <a:t> choice of chemotherapy;  </a:t>
            </a:r>
            <a:r>
              <a:rPr lang="en-GB" dirty="0" err="1"/>
              <a:t>cBy</a:t>
            </a:r>
            <a:r>
              <a:rPr lang="en-GB" dirty="0"/>
              <a:t> BICR per RECIST v1.1.</a:t>
            </a:r>
            <a:br>
              <a:rPr lang="en-GB" dirty="0"/>
            </a:br>
            <a:r>
              <a:rPr lang="en-GB" dirty="0"/>
              <a:t>Dato-</a:t>
            </a:r>
            <a:r>
              <a:rPr lang="en-GB" dirty="0" err="1"/>
              <a:t>DXd</a:t>
            </a:r>
            <a:r>
              <a:rPr lang="en-GB" dirty="0"/>
              <a:t>, </a:t>
            </a:r>
            <a:r>
              <a:rPr lang="en-GB" dirty="0" err="1"/>
              <a:t>datopotamab</a:t>
            </a:r>
            <a:r>
              <a:rPr lang="en-GB" dirty="0"/>
              <a:t> </a:t>
            </a:r>
            <a:r>
              <a:rPr lang="en-GB" dirty="0" err="1"/>
              <a:t>deruxtecan</a:t>
            </a:r>
            <a:r>
              <a:rPr lang="en-GB" dirty="0"/>
              <a:t>; TPC, treatment of physician’s choice. </a:t>
            </a:r>
            <a:br>
              <a:rPr lang="en-GB" dirty="0"/>
            </a:br>
            <a:r>
              <a:rPr lang="en-GB" dirty="0" err="1"/>
              <a:t>Bardia</a:t>
            </a:r>
            <a:r>
              <a:rPr lang="en-GB" dirty="0"/>
              <a:t> A, et al. SABCS 2023. Abstract GS02-01; </a:t>
            </a:r>
            <a:r>
              <a:rPr kumimoji="0" lang="en-GB" sz="1200" b="0" i="0" u="none" strike="noStrike" kern="1200" cap="none" spc="0" normalizeH="0" baseline="0" noProof="0" dirty="0" err="1">
                <a:ln>
                  <a:noFill/>
                </a:ln>
                <a:solidFill>
                  <a:prstClr val="black"/>
                </a:solidFill>
                <a:effectLst/>
                <a:uLnTx/>
                <a:uFillTx/>
                <a:latin typeface="Arial Narrow" panose="020B0606020202030204" pitchFamily="34" charset="0"/>
                <a:ea typeface="MS PGothic" panose="020B0600070205080204" pitchFamily="34" charset="-128"/>
                <a:cs typeface="+mn-cs"/>
              </a:rPr>
              <a:t>Bardia</a:t>
            </a:r>
            <a:r>
              <a:rPr kumimoji="0" lang="en-GB" sz="1200" b="0" i="0" u="none" strike="noStrike" kern="1200" cap="none" spc="0" normalizeH="0" baseline="0" noProof="0" dirty="0">
                <a:ln>
                  <a:noFill/>
                </a:ln>
                <a:solidFill>
                  <a:prstClr val="black"/>
                </a:solidFill>
                <a:effectLst/>
                <a:uLnTx/>
                <a:uFillTx/>
                <a:latin typeface="Arial Narrow" panose="020B0606020202030204" pitchFamily="34" charset="0"/>
                <a:ea typeface="MS PGothic" panose="020B0600070205080204" pitchFamily="34" charset="-128"/>
                <a:cs typeface="+mn-cs"/>
              </a:rPr>
              <a:t> A, et al. J Clin Oncol 2025;43:285</a:t>
            </a:r>
            <a:r>
              <a:rPr kumimoji="0" lang="en-GB" sz="1200" b="0" i="0" u="none" strike="noStrike" kern="0" cap="none" spc="0" normalizeH="0" baseline="0" noProof="0" dirty="0">
                <a:ln>
                  <a:noFill/>
                </a:ln>
                <a:solidFill>
                  <a:srgbClr val="000000"/>
                </a:solidFill>
                <a:effectLst/>
                <a:uLnTx/>
                <a:uFillTx/>
                <a:latin typeface="Arial Narrow" panose="020B0606020202030204" pitchFamily="34" charset="0"/>
                <a:ea typeface="MS PGothic" panose="020B0600070205080204" pitchFamily="34" charset="-128"/>
                <a:cs typeface="Arial"/>
                <a:sym typeface="Arial"/>
              </a:rPr>
              <a:t>–</a:t>
            </a:r>
            <a:r>
              <a:rPr kumimoji="0" lang="en-GB" sz="1200" b="0" i="0" u="none" strike="noStrike" kern="1200" cap="none" spc="0" normalizeH="0" baseline="0" noProof="0" dirty="0">
                <a:ln>
                  <a:noFill/>
                </a:ln>
                <a:solidFill>
                  <a:prstClr val="black"/>
                </a:solidFill>
                <a:effectLst/>
                <a:uLnTx/>
                <a:uFillTx/>
                <a:latin typeface="Arial Narrow" panose="020B0606020202030204" pitchFamily="34" charset="0"/>
                <a:ea typeface="MS PGothic" panose="020B0600070205080204" pitchFamily="34" charset="-128"/>
                <a:cs typeface="+mn-cs"/>
              </a:rPr>
              <a:t>96;</a:t>
            </a:r>
            <a:br>
              <a:rPr kumimoji="0" lang="en-GB" sz="1200" b="0" i="0" u="none" strike="noStrike" kern="1200" cap="none" spc="0" normalizeH="0" baseline="0" noProof="0" dirty="0">
                <a:ln>
                  <a:noFill/>
                </a:ln>
                <a:solidFill>
                  <a:prstClr val="black"/>
                </a:solidFill>
                <a:effectLst/>
                <a:uLnTx/>
                <a:uFillTx/>
                <a:latin typeface="Arial Narrow" panose="020B0606020202030204" pitchFamily="34" charset="0"/>
                <a:ea typeface="MS PGothic" panose="020B0600070205080204" pitchFamily="34" charset="-128"/>
                <a:cs typeface="+mn-cs"/>
              </a:rPr>
            </a:br>
            <a:endParaRPr lang="en-GB" dirty="0"/>
          </a:p>
        </p:txBody>
      </p:sp>
      <p:sp>
        <p:nvSpPr>
          <p:cNvPr id="4" name="Content Placeholder 2">
            <a:extLst>
              <a:ext uri="{FF2B5EF4-FFF2-40B4-BE49-F238E27FC236}">
                <a16:creationId xmlns:a16="http://schemas.microsoft.com/office/drawing/2014/main" id="{8CAD7E51-4D41-CC32-38D5-80EB9284969A}"/>
              </a:ext>
            </a:extLst>
          </p:cNvPr>
          <p:cNvSpPr>
            <a:spLocks noGrp="1"/>
          </p:cNvSpPr>
          <p:nvPr>
            <p:ph idx="1"/>
          </p:nvPr>
        </p:nvSpPr>
        <p:spPr>
          <a:xfrm>
            <a:off x="4915973" y="4029620"/>
            <a:ext cx="6400800" cy="2015775"/>
          </a:xfrm>
          <a:solidFill>
            <a:schemeClr val="bg2">
              <a:lumMod val="95000"/>
            </a:schemeClr>
          </a:solidFill>
        </p:spPr>
        <p:txBody>
          <a:bodyPr/>
          <a:lstStyle/>
          <a:p>
            <a:r>
              <a:rPr lang="en-GB" sz="1800" dirty="0"/>
              <a:t>At data </a:t>
            </a:r>
            <a:r>
              <a:rPr lang="en-GB" sz="1800" dirty="0" err="1"/>
              <a:t>cutoff</a:t>
            </a:r>
            <a:r>
              <a:rPr lang="en-GB" sz="1800" dirty="0"/>
              <a:t> (July 17, 2023), patients remaining on treatment: </a:t>
            </a:r>
          </a:p>
          <a:p>
            <a:pPr marL="444500" lvl="1" indent="-174625">
              <a:spcBef>
                <a:spcPts val="0"/>
              </a:spcBef>
            </a:pPr>
            <a:r>
              <a:rPr lang="en-GB" sz="1800" dirty="0"/>
              <a:t>Data-</a:t>
            </a:r>
            <a:r>
              <a:rPr lang="en-GB" sz="1800" dirty="0" err="1"/>
              <a:t>DXd</a:t>
            </a:r>
            <a:r>
              <a:rPr lang="en-GB" sz="1800" dirty="0"/>
              <a:t>, n=93</a:t>
            </a:r>
          </a:p>
          <a:p>
            <a:pPr marL="444500" lvl="1" indent="-174625">
              <a:spcBef>
                <a:spcPts val="0"/>
              </a:spcBef>
            </a:pPr>
            <a:r>
              <a:rPr lang="en-GB" sz="1800" dirty="0"/>
              <a:t>TPC, n=39</a:t>
            </a:r>
          </a:p>
          <a:p>
            <a:pPr marL="84138" indent="-174625">
              <a:spcBef>
                <a:spcPts val="0"/>
              </a:spcBef>
            </a:pPr>
            <a:r>
              <a:rPr lang="en-GB" sz="1800" dirty="0"/>
              <a:t>Median FU: 10.8 months (now 22.8 </a:t>
            </a:r>
            <a:r>
              <a:rPr lang="en-GB" sz="1800" dirty="0" err="1"/>
              <a:t>mos</a:t>
            </a:r>
            <a:r>
              <a:rPr lang="en-GB" sz="1800" dirty="0"/>
              <a:t>)</a:t>
            </a:r>
          </a:p>
          <a:p>
            <a:pPr marL="84138" indent="-174625">
              <a:spcBef>
                <a:spcPts val="0"/>
              </a:spcBef>
            </a:pPr>
            <a:r>
              <a:rPr lang="en-US" sz="1800" dirty="0">
                <a:solidFill>
                  <a:srgbClr val="223341"/>
                </a:solidFill>
              </a:rPr>
              <a:t>Median age 55, 1-2% AA/Black</a:t>
            </a:r>
          </a:p>
          <a:p>
            <a:pPr marL="84138" indent="-174625">
              <a:spcBef>
                <a:spcPts val="0"/>
              </a:spcBef>
            </a:pPr>
            <a:r>
              <a:rPr lang="en-US" sz="1800" dirty="0">
                <a:solidFill>
                  <a:srgbClr val="223341"/>
                </a:solidFill>
              </a:rPr>
              <a:t>82% prior CDK 4/6i</a:t>
            </a:r>
            <a:endParaRPr lang="en-GB" sz="1800" dirty="0"/>
          </a:p>
          <a:p>
            <a:pPr marL="84138" indent="-174625">
              <a:spcBef>
                <a:spcPts val="0"/>
              </a:spcBef>
            </a:pPr>
            <a:r>
              <a:rPr lang="en-GB" sz="1800" dirty="0"/>
              <a:t>Median one line of prior therapy (62%)</a:t>
            </a:r>
          </a:p>
        </p:txBody>
      </p:sp>
      <p:sp>
        <p:nvSpPr>
          <p:cNvPr id="11" name="Rectangle 10">
            <a:extLst>
              <a:ext uri="{FF2B5EF4-FFF2-40B4-BE49-F238E27FC236}">
                <a16:creationId xmlns:a16="http://schemas.microsoft.com/office/drawing/2014/main" id="{359044BC-797A-B03A-3008-E02EEE267AD1}"/>
              </a:ext>
            </a:extLst>
          </p:cNvPr>
          <p:cNvSpPr/>
          <p:nvPr/>
        </p:nvSpPr>
        <p:spPr>
          <a:xfrm>
            <a:off x="5071038" y="1647564"/>
            <a:ext cx="2186636" cy="943200"/>
          </a:xfrm>
          <a:prstGeom prst="rect">
            <a:avLst/>
          </a:prstGeom>
          <a:solidFill>
            <a:schemeClr val="accent5"/>
          </a:solidFill>
          <a:ln>
            <a:noFill/>
          </a:ln>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Dato-</a:t>
            </a:r>
            <a:r>
              <a:rPr kumimoji="0" lang="en-US" sz="1600" b="1" i="0" u="none" strike="noStrike" kern="1200" cap="none" spc="0" normalizeH="0" baseline="0" noProof="0" dirty="0" err="1">
                <a:ln>
                  <a:noFill/>
                </a:ln>
                <a:solidFill>
                  <a:srgbClr val="FFFFFF"/>
                </a:solidFill>
                <a:effectLst/>
                <a:uLnTx/>
                <a:uFillTx/>
                <a:latin typeface="Calibri" panose="020F0502020204030204"/>
                <a:ea typeface="+mn-ea"/>
                <a:cs typeface="+mn-cs"/>
              </a:rPr>
              <a:t>DXd</a:t>
            </a: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 </a:t>
            </a:r>
            <a:b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b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6 mg/kg IV Day 1 Q3W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(n=365)</a:t>
            </a:r>
            <a:endPar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91C88F3-5CEE-6048-F3B8-83BABA2F74EB}"/>
              </a:ext>
            </a:extLst>
          </p:cNvPr>
          <p:cNvSpPr/>
          <p:nvPr/>
        </p:nvSpPr>
        <p:spPr>
          <a:xfrm>
            <a:off x="5071038" y="2861074"/>
            <a:ext cx="2186636" cy="941851"/>
          </a:xfrm>
          <a:prstGeom prst="rect">
            <a:avLst/>
          </a:prstGeom>
          <a:solidFill>
            <a:schemeClr val="bg2">
              <a:lumMod val="5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err="1">
                <a:ln>
                  <a:noFill/>
                </a:ln>
                <a:solidFill>
                  <a:srgbClr val="FFFFFF"/>
                </a:solidFill>
                <a:effectLst/>
                <a:uLnTx/>
                <a:uFillTx/>
                <a:latin typeface="Calibri" panose="020F0502020204030204"/>
                <a:ea typeface="+mn-ea"/>
                <a:cs typeface="+mn-cs"/>
              </a:rPr>
              <a:t>TPC</a:t>
            </a:r>
            <a:r>
              <a:rPr kumimoji="0" lang="en-US" sz="1600" b="1" i="0" u="none" strike="noStrike" kern="1200" cap="none" spc="0" normalizeH="0" baseline="30000" noProof="0" dirty="0" err="1">
                <a:ln>
                  <a:noFill/>
                </a:ln>
                <a:solidFill>
                  <a:srgbClr val="FFFFFF"/>
                </a:solidFill>
                <a:effectLst/>
                <a:uLnTx/>
                <a:uFillTx/>
                <a:latin typeface="Calibri" panose="020F0502020204030204"/>
                <a:ea typeface="+mn-ea"/>
                <a:cs typeface="+mn-cs"/>
              </a:rPr>
              <a:t>b</a:t>
            </a:r>
            <a:endParaRPr kumimoji="0" lang="en-US" sz="1600" b="1" i="0" u="none" strike="noStrike" kern="1200" cap="none" spc="0" normalizeH="0" baseline="30000" noProof="0" dirty="0">
              <a:ln>
                <a:noFill/>
              </a:ln>
              <a:solidFill>
                <a:srgbClr val="FFFFFF"/>
              </a:solidFill>
              <a:effectLst/>
              <a:uLnTx/>
              <a:uFillTx/>
              <a:latin typeface="Calibri" panose="020F0502020204030204"/>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(n=367)</a:t>
            </a:r>
            <a:endPar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FD7A45DC-78D5-A3D5-560C-8426F52780F8}"/>
              </a:ext>
            </a:extLst>
          </p:cNvPr>
          <p:cNvSpPr/>
          <p:nvPr/>
        </p:nvSpPr>
        <p:spPr>
          <a:xfrm>
            <a:off x="9080311" y="1624957"/>
            <a:ext cx="2395198" cy="2310307"/>
          </a:xfrm>
          <a:prstGeom prst="rect">
            <a:avLst/>
          </a:prstGeom>
          <a:solidFill>
            <a:schemeClr val="accent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t"/>
          <a:lstStyle/>
          <a:p>
            <a:pPr marL="0" marR="0" lvl="0" indent="0" algn="l" defTabSz="914400" rtl="0" eaLnBrk="1" fontAlgn="base" latinLnBrk="0" hangingPunct="1">
              <a:lnSpc>
                <a:spcPts val="1940"/>
              </a:lnSpc>
              <a:spcBef>
                <a:spcPct val="0"/>
              </a:spcBef>
              <a:spcAft>
                <a:spcPts val="200"/>
              </a:spcAft>
              <a:buClrTx/>
              <a:buSzTx/>
              <a:buFontTx/>
              <a:buNone/>
              <a:tabLst/>
              <a:defRPr/>
            </a:pPr>
            <a:r>
              <a:rPr kumimoji="0" lang="en-US" sz="1600" b="1" i="0" u="none" strike="noStrike" kern="1200" cap="none" spc="0" normalizeH="0" baseline="0" noProof="0" dirty="0">
                <a:ln>
                  <a:noFill/>
                </a:ln>
                <a:solidFill>
                  <a:srgbClr val="223341"/>
                </a:solidFill>
                <a:effectLst/>
                <a:uLnTx/>
                <a:uFillTx/>
                <a:latin typeface="Calibri" panose="020F0502020204030204"/>
                <a:ea typeface="+mn-ea"/>
                <a:cs typeface="+mn-cs"/>
              </a:rPr>
              <a:t>Dual </a:t>
            </a:r>
            <a:r>
              <a:rPr kumimoji="0" lang="en-US" sz="1600" b="1" i="0" u="none" strike="noStrike" kern="1200" cap="none" spc="0" normalizeH="0" baseline="0" noProof="0">
                <a:ln>
                  <a:noFill/>
                </a:ln>
                <a:solidFill>
                  <a:srgbClr val="223341"/>
                </a:solidFill>
                <a:effectLst/>
                <a:uLnTx/>
                <a:uFillTx/>
                <a:latin typeface="Calibri" panose="020F0502020204030204"/>
                <a:ea typeface="+mn-ea"/>
                <a:cs typeface="+mn-cs"/>
              </a:rPr>
              <a:t>primary endpoints:</a:t>
            </a:r>
            <a:endParaRPr kumimoji="0" lang="en-US" sz="1600" b="1" i="0" u="none" strike="noStrike" kern="1200" cap="none" spc="0" normalizeH="0" baseline="30000" noProof="0" dirty="0">
              <a:ln>
                <a:noFill/>
              </a:ln>
              <a:solidFill>
                <a:srgbClr val="223341"/>
              </a:solidFill>
              <a:effectLst/>
              <a:uLnTx/>
              <a:uFillTx/>
              <a:latin typeface="Calibri" panose="020F0502020204030204"/>
              <a:ea typeface="+mn-ea"/>
              <a:cs typeface="+mn-cs"/>
            </a:endParaRPr>
          </a:p>
          <a:p>
            <a:pPr marL="269875" marR="0" lvl="0" indent="-150813" algn="l" defTabSz="914400" rtl="0" eaLnBrk="1" fontAlgn="base" latinLnBrk="0" hangingPunct="1">
              <a:lnSpc>
                <a:spcPts val="1940"/>
              </a:lnSpc>
              <a:spcBef>
                <a:spcPct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223341"/>
                </a:solidFill>
                <a:effectLst/>
                <a:uLnTx/>
                <a:uFillTx/>
                <a:latin typeface="Calibri" panose="020F0502020204030204"/>
                <a:ea typeface="+mn-ea"/>
                <a:cs typeface="+mn-cs"/>
              </a:rPr>
              <a:t>PFS by BICR</a:t>
            </a:r>
          </a:p>
          <a:p>
            <a:pPr marL="269875" marR="0" lvl="0" indent="-150813" algn="l" defTabSz="914400" rtl="0" eaLnBrk="1" fontAlgn="base" latinLnBrk="0" hangingPunct="1">
              <a:lnSpc>
                <a:spcPts val="1940"/>
              </a:lnSpc>
              <a:spcBef>
                <a:spcPct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223341"/>
                </a:solidFill>
                <a:effectLst/>
                <a:uLnTx/>
                <a:uFillTx/>
                <a:latin typeface="Calibri" panose="020F0502020204030204"/>
                <a:ea typeface="+mn-ea"/>
                <a:cs typeface="+mn-cs"/>
              </a:rPr>
              <a:t>OS</a:t>
            </a:r>
          </a:p>
          <a:p>
            <a:pPr marL="0" marR="0" lvl="0" indent="0" algn="l" defTabSz="914400" rtl="0" eaLnBrk="1" fontAlgn="base" latinLnBrk="0" hangingPunct="1">
              <a:lnSpc>
                <a:spcPts val="1940"/>
              </a:lnSpc>
              <a:spcBef>
                <a:spcPct val="0"/>
              </a:spcBef>
              <a:spcAft>
                <a:spcPts val="200"/>
              </a:spcAft>
              <a:buClrTx/>
              <a:buSzTx/>
              <a:buFontTx/>
              <a:buNone/>
              <a:tabLst/>
              <a:defRPr/>
            </a:pPr>
            <a:r>
              <a:rPr kumimoji="0" lang="en-US" sz="1600" b="1" i="0" u="none" strike="noStrike" kern="1200" cap="none" spc="0" normalizeH="0" baseline="0" noProof="0" dirty="0">
                <a:ln>
                  <a:noFill/>
                </a:ln>
                <a:solidFill>
                  <a:srgbClr val="223341"/>
                </a:solidFill>
                <a:effectLst/>
                <a:uLnTx/>
                <a:uFillTx/>
                <a:latin typeface="Calibri" panose="020F0502020204030204"/>
                <a:ea typeface="+mn-ea"/>
                <a:cs typeface="+mn-cs"/>
              </a:rPr>
              <a:t>Key secondary endpoints:</a:t>
            </a:r>
          </a:p>
          <a:p>
            <a:pPr marL="285750" marR="0" lvl="0" indent="-196850" algn="l" defTabSz="914400" rtl="0" eaLnBrk="1" fontAlgn="base" latinLnBrk="0" hangingPunct="1">
              <a:lnSpc>
                <a:spcPts val="1940"/>
              </a:lnSpc>
              <a:spcBef>
                <a:spcPct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223341"/>
                </a:solidFill>
                <a:effectLst/>
                <a:uLnTx/>
                <a:uFillTx/>
                <a:latin typeface="Calibri" panose="020F0502020204030204"/>
                <a:ea typeface="+mn-ea"/>
                <a:cs typeface="+mn-cs"/>
              </a:rPr>
              <a:t>ORR</a:t>
            </a:r>
          </a:p>
          <a:p>
            <a:pPr marL="285750" marR="0" lvl="0" indent="-196850" algn="l" defTabSz="914400" rtl="0" eaLnBrk="1" fontAlgn="base" latinLnBrk="0" hangingPunct="1">
              <a:lnSpc>
                <a:spcPts val="1940"/>
              </a:lnSpc>
              <a:spcBef>
                <a:spcPct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223341"/>
                </a:solidFill>
                <a:effectLst/>
                <a:uLnTx/>
                <a:uFillTx/>
                <a:latin typeface="Calibri" panose="020F0502020204030204"/>
                <a:ea typeface="+mn-ea"/>
                <a:cs typeface="+mn-cs"/>
              </a:rPr>
              <a:t>PFS (investigator assessed)</a:t>
            </a:r>
          </a:p>
          <a:p>
            <a:pPr marL="285750" marR="0" lvl="0" indent="-196850" algn="l" defTabSz="914400" rtl="0" eaLnBrk="1" fontAlgn="base" latinLnBrk="0" hangingPunct="1">
              <a:lnSpc>
                <a:spcPts val="1940"/>
              </a:lnSpc>
              <a:spcBef>
                <a:spcPct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223341"/>
                </a:solidFill>
                <a:effectLst/>
                <a:uLnTx/>
                <a:uFillTx/>
                <a:latin typeface="Calibri" panose="020F0502020204030204"/>
                <a:ea typeface="+mn-ea"/>
                <a:cs typeface="+mn-cs"/>
              </a:rPr>
              <a:t>Safety </a:t>
            </a:r>
          </a:p>
          <a:p>
            <a:pPr marL="0" marR="0" lvl="0" indent="0" algn="l" defTabSz="914400" rtl="0" eaLnBrk="1" fontAlgn="base" latinLnBrk="0" hangingPunct="1">
              <a:lnSpc>
                <a:spcPts val="1940"/>
              </a:lnSpc>
              <a:spcBef>
                <a:spcPct val="0"/>
              </a:spcBef>
              <a:spcAft>
                <a:spcPts val="200"/>
              </a:spcAft>
              <a:buClrTx/>
              <a:buSzTx/>
              <a:buFontTx/>
              <a:buNone/>
              <a:tabLst/>
              <a:defRPr/>
            </a:pPr>
            <a:endParaRPr kumimoji="0" lang="en-US" sz="1600" b="0" i="0" u="none" strike="noStrike" kern="1200" cap="none" spc="0" normalizeH="0" baseline="0" noProof="0" dirty="0">
              <a:ln>
                <a:noFill/>
              </a:ln>
              <a:solidFill>
                <a:srgbClr val="223341"/>
              </a:solidFill>
              <a:effectLst/>
              <a:uLnTx/>
              <a:uFillTx/>
              <a:latin typeface="Calibri" panose="020F0502020204030204"/>
              <a:ea typeface="+mn-ea"/>
              <a:cs typeface="+mn-cs"/>
            </a:endParaRPr>
          </a:p>
          <a:p>
            <a:pPr marL="285750" marR="0" lvl="0" indent="-196850" algn="l" defTabSz="914400" rtl="0" eaLnBrk="1" fontAlgn="base" latinLnBrk="0" hangingPunct="1">
              <a:lnSpc>
                <a:spcPts val="1940"/>
              </a:lnSpc>
              <a:spcBef>
                <a:spcPct val="0"/>
              </a:spcBef>
              <a:spcAft>
                <a:spcPts val="20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223341"/>
              </a:solidFill>
              <a:effectLst/>
              <a:uLnTx/>
              <a:uFillTx/>
              <a:latin typeface="Calibri" panose="020F0502020204030204"/>
              <a:ea typeface="+mn-ea"/>
              <a:cs typeface="+mn-cs"/>
            </a:endParaRPr>
          </a:p>
        </p:txBody>
      </p:sp>
      <p:sp>
        <p:nvSpPr>
          <p:cNvPr id="14" name="Rectangle: Rounded Corners 13">
            <a:extLst>
              <a:ext uri="{FF2B5EF4-FFF2-40B4-BE49-F238E27FC236}">
                <a16:creationId xmlns:a16="http://schemas.microsoft.com/office/drawing/2014/main" id="{A666950A-7F66-46AF-7B27-12AF276F0B0D}"/>
              </a:ext>
            </a:extLst>
          </p:cNvPr>
          <p:cNvSpPr/>
          <p:nvPr/>
        </p:nvSpPr>
        <p:spPr>
          <a:xfrm>
            <a:off x="679734" y="1535495"/>
            <a:ext cx="3274685" cy="2381310"/>
          </a:xfrm>
          <a:prstGeom prst="roundRect">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ts val="30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Key eligibility</a:t>
            </a:r>
          </a:p>
          <a:p>
            <a:pPr marL="151210" marR="0" lvl="0" indent="-151210" algn="l" defTabSz="914400" rtl="0" eaLnBrk="1" fontAlgn="base" latinLnBrk="0" hangingPunct="1">
              <a:lnSpc>
                <a:spcPct val="100000"/>
              </a:lnSpc>
              <a:spcBef>
                <a:spcPct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rPr>
              <a:t>HR+/HER2−</a:t>
            </a:r>
            <a:r>
              <a:rPr kumimoji="0" lang="en-US" sz="1600" b="0" i="0" u="none" strike="noStrike" kern="1200" cap="none" spc="0" normalizeH="0" baseline="30000" noProof="0" dirty="0">
                <a:ln>
                  <a:noFill/>
                </a:ln>
                <a:solidFill>
                  <a:srgbClr val="FFFFFF"/>
                </a:solidFill>
                <a:effectLst/>
                <a:uLnTx/>
                <a:uFillTx/>
                <a:latin typeface="Calibri" panose="020F0502020204030204"/>
                <a:ea typeface="+mn-ea"/>
                <a:cs typeface="+mn-cs"/>
              </a:rPr>
              <a:t>a</a:t>
            </a: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rPr>
              <a:t> breast cancer </a:t>
            </a:r>
          </a:p>
          <a:p>
            <a:pPr marL="151210" marR="0" lvl="0" indent="-151210" algn="l" defTabSz="914400" rtl="0" eaLnBrk="1" fontAlgn="base" latinLnBrk="0" hangingPunct="1">
              <a:lnSpc>
                <a:spcPct val="100000"/>
              </a:lnSpc>
              <a:spcBef>
                <a:spcPct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rPr>
              <a:t>Previously treated with 1</a:t>
            </a: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Arial" panose="020B0604020202020204" pitchFamily="34" charset="0"/>
              </a:rPr>
              <a:t>–2 lines of chemo (inoperable/metastatic setting)</a:t>
            </a:r>
          </a:p>
          <a:p>
            <a:pPr marL="151210" marR="0" lvl="0" indent="-151210" algn="l" defTabSz="914400" rtl="0" eaLnBrk="1" fontAlgn="base" latinLnBrk="0" hangingPunct="1">
              <a:lnSpc>
                <a:spcPct val="100000"/>
              </a:lnSpc>
              <a:spcBef>
                <a:spcPct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Arial" panose="020B0604020202020204" pitchFamily="34" charset="0"/>
              </a:rPr>
              <a:t>Experienced progression on ET and for whom ET was unsuitable</a:t>
            </a:r>
          </a:p>
          <a:p>
            <a:pPr marL="151210" marR="0" lvl="0" indent="-151210" algn="l" defTabSz="914400" rtl="0" eaLnBrk="1" fontAlgn="base" latinLnBrk="0" hangingPunct="1">
              <a:lnSpc>
                <a:spcPct val="100000"/>
              </a:lnSpc>
              <a:spcBef>
                <a:spcPct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Arial" panose="020B0604020202020204" pitchFamily="34" charset="0"/>
              </a:rPr>
              <a:t>ECOG PS 0/1</a:t>
            </a:r>
            <a:endPar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Oval 14">
            <a:extLst>
              <a:ext uri="{FF2B5EF4-FFF2-40B4-BE49-F238E27FC236}">
                <a16:creationId xmlns:a16="http://schemas.microsoft.com/office/drawing/2014/main" id="{C70DF83E-EE1B-6942-8165-964B6E1611A2}"/>
              </a:ext>
            </a:extLst>
          </p:cNvPr>
          <p:cNvSpPr/>
          <p:nvPr/>
        </p:nvSpPr>
        <p:spPr>
          <a:xfrm>
            <a:off x="4151241" y="2456150"/>
            <a:ext cx="540000" cy="54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Calibri" panose="020F0502020204030204"/>
                <a:ea typeface="+mn-ea"/>
                <a:cs typeface="+mn-cs"/>
              </a:rPr>
              <a:t>R</a:t>
            </a:r>
            <a:br>
              <a:rPr kumimoji="0" lang="en-GB" sz="1800" b="0" i="0" u="none" strike="noStrike" kern="1200" cap="none" spc="0" normalizeH="0" baseline="0" noProof="0" dirty="0">
                <a:ln>
                  <a:noFill/>
                </a:ln>
                <a:solidFill>
                  <a:srgbClr val="FFFFFF"/>
                </a:solidFill>
                <a:effectLst/>
                <a:uLnTx/>
                <a:uFillTx/>
                <a:latin typeface="Calibri" panose="020F0502020204030204"/>
                <a:ea typeface="+mn-ea"/>
                <a:cs typeface="+mn-cs"/>
              </a:rPr>
            </a:br>
            <a:r>
              <a:rPr kumimoji="0" lang="en-GB" sz="1100" b="1" i="0" u="none" strike="noStrike" kern="1200" cap="none" spc="0" normalizeH="0" baseline="0" noProof="0" dirty="0">
                <a:ln>
                  <a:noFill/>
                </a:ln>
                <a:solidFill>
                  <a:srgbClr val="FFFFFF"/>
                </a:solidFill>
                <a:effectLst/>
                <a:uLnTx/>
                <a:uFillTx/>
                <a:latin typeface="Calibri" panose="020F0502020204030204"/>
                <a:ea typeface="+mn-ea"/>
                <a:cs typeface="+mn-cs"/>
              </a:rPr>
              <a:t>1:1</a:t>
            </a:r>
            <a:endParaRPr kumimoji="0" lang="en-GB" sz="18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16" name="Straight Connector 15">
            <a:extLst>
              <a:ext uri="{FF2B5EF4-FFF2-40B4-BE49-F238E27FC236}">
                <a16:creationId xmlns:a16="http://schemas.microsoft.com/office/drawing/2014/main" id="{11368131-2E6A-8313-32CF-94666CF01C0A}"/>
              </a:ext>
            </a:extLst>
          </p:cNvPr>
          <p:cNvCxnSpPr>
            <a:cxnSpLocks/>
            <a:endCxn id="15" idx="2"/>
          </p:cNvCxnSpPr>
          <p:nvPr/>
        </p:nvCxnSpPr>
        <p:spPr>
          <a:xfrm>
            <a:off x="3265566" y="2726150"/>
            <a:ext cx="885675" cy="0"/>
          </a:xfrm>
          <a:prstGeom prst="line">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FCD3B202-6D8E-244C-8EB7-C77960FA3C90}"/>
              </a:ext>
            </a:extLst>
          </p:cNvPr>
          <p:cNvGrpSpPr/>
          <p:nvPr/>
        </p:nvGrpSpPr>
        <p:grpSpPr>
          <a:xfrm>
            <a:off x="4691241" y="2119164"/>
            <a:ext cx="379797" cy="1212836"/>
            <a:chOff x="4691241" y="2395389"/>
            <a:chExt cx="379797" cy="1212836"/>
          </a:xfrm>
        </p:grpSpPr>
        <p:cxnSp>
          <p:nvCxnSpPr>
            <p:cNvPr id="18" name="Connector: Elbow 17">
              <a:extLst>
                <a:ext uri="{FF2B5EF4-FFF2-40B4-BE49-F238E27FC236}">
                  <a16:creationId xmlns:a16="http://schemas.microsoft.com/office/drawing/2014/main" id="{3446ACFC-90E3-56F5-EFA2-A8076A58497E}"/>
                </a:ext>
              </a:extLst>
            </p:cNvPr>
            <p:cNvCxnSpPr>
              <a:cxnSpLocks/>
              <a:stCxn id="15" idx="6"/>
              <a:endCxn id="11" idx="1"/>
            </p:cNvCxnSpPr>
            <p:nvPr/>
          </p:nvCxnSpPr>
          <p:spPr>
            <a:xfrm flipV="1">
              <a:off x="4691241" y="2395389"/>
              <a:ext cx="379797" cy="606986"/>
            </a:xfrm>
            <a:prstGeom prst="bentConnector3">
              <a:avLst>
                <a:gd name="adj1" fmla="val 50000"/>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nector: Elbow 18">
              <a:extLst>
                <a:ext uri="{FF2B5EF4-FFF2-40B4-BE49-F238E27FC236}">
                  <a16:creationId xmlns:a16="http://schemas.microsoft.com/office/drawing/2014/main" id="{8ABB6C65-D4E1-05E9-DAAB-19903D28712F}"/>
                </a:ext>
              </a:extLst>
            </p:cNvPr>
            <p:cNvCxnSpPr>
              <a:cxnSpLocks/>
              <a:stCxn id="15" idx="6"/>
              <a:endCxn id="12" idx="1"/>
            </p:cNvCxnSpPr>
            <p:nvPr/>
          </p:nvCxnSpPr>
          <p:spPr>
            <a:xfrm>
              <a:off x="4691241" y="3002375"/>
              <a:ext cx="379797" cy="605850"/>
            </a:xfrm>
            <a:prstGeom prst="bentConnector3">
              <a:avLst>
                <a:gd name="adj1" fmla="val 50000"/>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E1482850-1E65-0ED4-4409-B3F71F816ED4}"/>
              </a:ext>
            </a:extLst>
          </p:cNvPr>
          <p:cNvGrpSpPr/>
          <p:nvPr/>
        </p:nvGrpSpPr>
        <p:grpSpPr>
          <a:xfrm>
            <a:off x="715831" y="3989150"/>
            <a:ext cx="3181666" cy="1446386"/>
            <a:chOff x="2745181" y="3373385"/>
            <a:chExt cx="3460410" cy="1292889"/>
          </a:xfrm>
        </p:grpSpPr>
        <p:sp>
          <p:nvSpPr>
            <p:cNvPr id="21" name="Rectangle 20">
              <a:extLst>
                <a:ext uri="{FF2B5EF4-FFF2-40B4-BE49-F238E27FC236}">
                  <a16:creationId xmlns:a16="http://schemas.microsoft.com/office/drawing/2014/main" id="{E99EEB5D-991B-76C2-B219-8BA22B4A0C74}"/>
                </a:ext>
              </a:extLst>
            </p:cNvPr>
            <p:cNvSpPr/>
            <p:nvPr/>
          </p:nvSpPr>
          <p:spPr>
            <a:xfrm>
              <a:off x="2745181" y="3635017"/>
              <a:ext cx="3459026" cy="1031257"/>
            </a:xfrm>
            <a:prstGeom prst="rect">
              <a:avLst/>
            </a:prstGeom>
            <a:solidFill>
              <a:schemeClr val="tx2">
                <a:lumMod val="10000"/>
                <a:lumOff val="90000"/>
              </a:schemeClr>
            </a:solidFill>
            <a:ln w="9525" cap="flat" cmpd="sng" algn="ctr">
              <a:noFill/>
              <a:prstDash val="solid"/>
            </a:ln>
            <a:effectLst/>
          </p:spPr>
          <p:txBody>
            <a:bodyPr rtlCol="0" anchor="ctr" anchorCtr="0"/>
            <a:lstStyle/>
            <a:p>
              <a:pPr marL="151210" marR="0" lvl="0" indent="-15121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23341"/>
                  </a:solidFill>
                  <a:effectLst/>
                  <a:uLnTx/>
                  <a:uFillTx/>
                  <a:latin typeface="Calibri" panose="020F0502020204030204"/>
                  <a:ea typeface="+mn-ea"/>
                  <a:cs typeface="Arial" charset="0"/>
                </a:rPr>
                <a:t>Lines of chemo in unresectable/ metastatic setting (1 vs 2)</a:t>
              </a:r>
            </a:p>
            <a:p>
              <a:pPr marL="151210" marR="0" lvl="0" indent="-15121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23341"/>
                  </a:solidFill>
                  <a:effectLst/>
                  <a:uLnTx/>
                  <a:uFillTx/>
                  <a:latin typeface="Calibri" panose="020F0502020204030204"/>
                  <a:ea typeface="+mn-ea"/>
                  <a:cs typeface="Arial" charset="0"/>
                </a:rPr>
                <a:t>Geographical location (US/Canada/ Europe vs ROW)</a:t>
              </a:r>
            </a:p>
            <a:p>
              <a:pPr marL="151210" marR="0" lvl="0" indent="-15121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23341"/>
                  </a:solidFill>
                  <a:effectLst/>
                  <a:uLnTx/>
                  <a:uFillTx/>
                  <a:latin typeface="Calibri" panose="020F0502020204030204"/>
                  <a:ea typeface="+mn-ea"/>
                  <a:cs typeface="Arial" charset="0"/>
                </a:rPr>
                <a:t>Previous CDK4/6 inhibitor (yes vs no)</a:t>
              </a:r>
            </a:p>
          </p:txBody>
        </p:sp>
        <p:sp>
          <p:nvSpPr>
            <p:cNvPr id="22" name="TextBox 21">
              <a:extLst>
                <a:ext uri="{FF2B5EF4-FFF2-40B4-BE49-F238E27FC236}">
                  <a16:creationId xmlns:a16="http://schemas.microsoft.com/office/drawing/2014/main" id="{23763614-9ADF-39C8-F46E-3C5BACD0E430}"/>
                </a:ext>
              </a:extLst>
            </p:cNvPr>
            <p:cNvSpPr txBox="1"/>
            <p:nvPr/>
          </p:nvSpPr>
          <p:spPr>
            <a:xfrm>
              <a:off x="2753816" y="3373385"/>
              <a:ext cx="3451775" cy="275114"/>
            </a:xfrm>
            <a:prstGeom prst="rect">
              <a:avLst/>
            </a:prstGeom>
            <a:solidFill>
              <a:schemeClr val="tx2"/>
            </a:solidFill>
          </p:spPr>
          <p:txBody>
            <a:bodyPr wrap="square" rtlCol="0">
              <a:spAutoFit/>
            </a:bodyPr>
            <a:lstStyle/>
            <a:p>
              <a:pPr marL="0" marR="0" lvl="0" indent="0" algn="l" defTabSz="80642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white"/>
                  </a:solidFill>
                  <a:effectLst/>
                  <a:uLnTx/>
                  <a:uFillTx/>
                  <a:latin typeface="Calibri" panose="020F0502020204030204"/>
                  <a:ea typeface="MS PGothic" panose="020B0600070205080204" pitchFamily="34" charset="-128"/>
                  <a:cs typeface="Arial" charset="0"/>
                </a:rPr>
                <a:t>Stratification factors</a:t>
              </a:r>
              <a:endParaRPr kumimoji="0" lang="en-GB" sz="1400" b="1" i="0" u="none" strike="noStrike" kern="0" cap="none" spc="0" normalizeH="0" baseline="30000" noProof="0" dirty="0">
                <a:ln>
                  <a:noFill/>
                </a:ln>
                <a:solidFill>
                  <a:prstClr val="white"/>
                </a:solidFill>
                <a:effectLst/>
                <a:uLnTx/>
                <a:uFillTx/>
                <a:latin typeface="Calibri" panose="020F0502020204030204"/>
                <a:ea typeface="MS PGothic" panose="020B0600070205080204" pitchFamily="34" charset="-128"/>
                <a:cs typeface="Arial" charset="0"/>
              </a:endParaRPr>
            </a:p>
          </p:txBody>
        </p:sp>
      </p:grpSp>
      <p:sp>
        <p:nvSpPr>
          <p:cNvPr id="23" name="Rectangle 22">
            <a:extLst>
              <a:ext uri="{FF2B5EF4-FFF2-40B4-BE49-F238E27FC236}">
                <a16:creationId xmlns:a16="http://schemas.microsoft.com/office/drawing/2014/main" id="{29C23506-5816-DADB-5143-C029A2DDED42}"/>
              </a:ext>
            </a:extLst>
          </p:cNvPr>
          <p:cNvSpPr/>
          <p:nvPr/>
        </p:nvSpPr>
        <p:spPr>
          <a:xfrm>
            <a:off x="7335661" y="1624957"/>
            <a:ext cx="1537870" cy="2177968"/>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223341"/>
                </a:solidFill>
                <a:effectLst/>
                <a:uLnTx/>
                <a:uFillTx/>
                <a:latin typeface="Calibri" panose="020F0502020204030204"/>
                <a:ea typeface="+mn-ea"/>
                <a:cs typeface="+mn-cs"/>
              </a:rPr>
              <a:t>Continue until PD, unacceptable toxicity / other discontinuation criteria</a:t>
            </a:r>
          </a:p>
        </p:txBody>
      </p:sp>
    </p:spTree>
    <p:extLst>
      <p:ext uri="{BB962C8B-B14F-4D97-AF65-F5344CB8AC3E}">
        <p14:creationId xmlns:p14="http://schemas.microsoft.com/office/powerpoint/2010/main" val="296656439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24BBF8A1-9A7B-5A0A-99D4-EE259FC0BADA}"/>
              </a:ext>
            </a:extLst>
          </p:cNvPr>
          <p:cNvSpPr>
            <a:spLocks noGrp="1"/>
          </p:cNvSpPr>
          <p:nvPr>
            <p:ph type="title"/>
          </p:nvPr>
        </p:nvSpPr>
        <p:spPr>
          <a:xfrm>
            <a:off x="612000" y="169992"/>
            <a:ext cx="9705192" cy="831600"/>
          </a:xfrm>
        </p:spPr>
        <p:txBody>
          <a:bodyPr/>
          <a:lstStyle/>
          <a:p>
            <a:r>
              <a:rPr lang="en-GB" sz="2600" dirty="0">
                <a:solidFill>
                  <a:schemeClr val="tx1"/>
                </a:solidFill>
              </a:rPr>
              <a:t>TROPION-Breast01: PFS and Time to Subsequent Therapy </a:t>
            </a:r>
          </a:p>
        </p:txBody>
      </p:sp>
      <p:sp>
        <p:nvSpPr>
          <p:cNvPr id="10" name="Text Placeholder 9">
            <a:extLst>
              <a:ext uri="{FF2B5EF4-FFF2-40B4-BE49-F238E27FC236}">
                <a16:creationId xmlns:a16="http://schemas.microsoft.com/office/drawing/2014/main" id="{C1084B19-432F-48CF-F6A0-0B6244667E5C}"/>
              </a:ext>
            </a:extLst>
          </p:cNvPr>
          <p:cNvSpPr>
            <a:spLocks noGrp="1"/>
          </p:cNvSpPr>
          <p:nvPr>
            <p:ph type="body" sz="quarter" idx="10"/>
          </p:nvPr>
        </p:nvSpPr>
        <p:spPr>
          <a:xfrm>
            <a:off x="182012" y="6544029"/>
            <a:ext cx="11176168" cy="416589"/>
          </a:xfrm>
        </p:spPr>
        <p:txBody>
          <a:bodyPr/>
          <a:lstStyle/>
          <a:p>
            <a:r>
              <a:rPr lang="en-GB" dirty="0" err="1"/>
              <a:t>Bardia</a:t>
            </a:r>
            <a:r>
              <a:rPr lang="en-GB" dirty="0"/>
              <a:t> A, et al. SABCS 2023. Abstract GS02-01; </a:t>
            </a:r>
            <a:r>
              <a:rPr kumimoji="0" lang="en-GB" sz="1200" b="0" i="0" u="none" strike="noStrike" kern="1200" cap="none" spc="0" normalizeH="0" baseline="0" noProof="0" dirty="0" err="1">
                <a:ln>
                  <a:noFill/>
                </a:ln>
                <a:solidFill>
                  <a:prstClr val="black"/>
                </a:solidFill>
                <a:effectLst/>
                <a:uLnTx/>
                <a:uFillTx/>
                <a:latin typeface="Arial Narrow" panose="020B0606020202030204" pitchFamily="34" charset="0"/>
                <a:ea typeface="MS PGothic" panose="020B0600070205080204" pitchFamily="34" charset="-128"/>
                <a:cs typeface="+mn-cs"/>
              </a:rPr>
              <a:t>Bardia</a:t>
            </a:r>
            <a:r>
              <a:rPr kumimoji="0" lang="en-GB" sz="1200" b="0" i="0" u="none" strike="noStrike" kern="1200" cap="none" spc="0" normalizeH="0" baseline="0" noProof="0" dirty="0">
                <a:ln>
                  <a:noFill/>
                </a:ln>
                <a:solidFill>
                  <a:prstClr val="black"/>
                </a:solidFill>
                <a:effectLst/>
                <a:uLnTx/>
                <a:uFillTx/>
                <a:latin typeface="Arial Narrow" panose="020B0606020202030204" pitchFamily="34" charset="0"/>
                <a:ea typeface="MS PGothic" panose="020B0600070205080204" pitchFamily="34" charset="-128"/>
                <a:cs typeface="+mn-cs"/>
              </a:rPr>
              <a:t> A, et al. J Clin Oncol 2025;43:285</a:t>
            </a:r>
            <a:r>
              <a:rPr kumimoji="0" lang="en-GB" sz="1200" b="0" i="0" u="none" strike="noStrike" kern="0" cap="none" spc="0" normalizeH="0" baseline="0" noProof="0" dirty="0">
                <a:ln>
                  <a:noFill/>
                </a:ln>
                <a:solidFill>
                  <a:srgbClr val="000000"/>
                </a:solidFill>
                <a:effectLst/>
                <a:uLnTx/>
                <a:uFillTx/>
                <a:latin typeface="Arial Narrow" panose="020B0606020202030204" pitchFamily="34" charset="0"/>
                <a:ea typeface="MS PGothic" panose="020B0600070205080204" pitchFamily="34" charset="-128"/>
                <a:cs typeface="Arial"/>
                <a:sym typeface="Arial"/>
              </a:rPr>
              <a:t>–</a:t>
            </a:r>
            <a:r>
              <a:rPr kumimoji="0" lang="en-GB" sz="1200" b="0" i="0" u="none" strike="noStrike" kern="1200" cap="none" spc="0" normalizeH="0" baseline="0" noProof="0" dirty="0">
                <a:ln>
                  <a:noFill/>
                </a:ln>
                <a:solidFill>
                  <a:prstClr val="black"/>
                </a:solidFill>
                <a:effectLst/>
                <a:uLnTx/>
                <a:uFillTx/>
                <a:latin typeface="Arial Narrow" panose="020B0606020202030204" pitchFamily="34" charset="0"/>
                <a:ea typeface="MS PGothic" panose="020B0600070205080204" pitchFamily="34" charset="-128"/>
                <a:cs typeface="+mn-cs"/>
              </a:rPr>
              <a:t>96;</a:t>
            </a:r>
            <a:br>
              <a:rPr kumimoji="0" lang="en-GB" sz="1200" b="0" i="0" u="none" strike="noStrike" kern="1200" cap="none" spc="0" normalizeH="0" baseline="0" noProof="0" dirty="0">
                <a:ln>
                  <a:noFill/>
                </a:ln>
                <a:solidFill>
                  <a:prstClr val="black"/>
                </a:solidFill>
                <a:effectLst/>
                <a:uLnTx/>
                <a:uFillTx/>
                <a:latin typeface="Arial Narrow" panose="020B0606020202030204" pitchFamily="34" charset="0"/>
                <a:ea typeface="MS PGothic" panose="020B0600070205080204" pitchFamily="34" charset="-128"/>
                <a:cs typeface="+mn-cs"/>
              </a:rPr>
            </a:br>
            <a:endParaRPr lang="en-GB" dirty="0"/>
          </a:p>
        </p:txBody>
      </p:sp>
      <p:pic>
        <p:nvPicPr>
          <p:cNvPr id="3" name="Picture 2" descr="A graph of a graph showing the number of patients&#10;&#10;Description automatically generated with medium confidence">
            <a:extLst>
              <a:ext uri="{FF2B5EF4-FFF2-40B4-BE49-F238E27FC236}">
                <a16:creationId xmlns:a16="http://schemas.microsoft.com/office/drawing/2014/main" id="{D9AC1482-6682-4A1A-8B8B-7ED649A41B58}"/>
              </a:ext>
            </a:extLst>
          </p:cNvPr>
          <p:cNvPicPr>
            <a:picLocks noChangeAspect="1"/>
          </p:cNvPicPr>
          <p:nvPr/>
        </p:nvPicPr>
        <p:blipFill rotWithShape="1">
          <a:blip r:embed="rId2" cstate="email">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rcRect l="3503" b="10048"/>
          <a:stretch/>
        </p:blipFill>
        <p:spPr>
          <a:xfrm>
            <a:off x="0" y="1488869"/>
            <a:ext cx="6464447" cy="2817705"/>
          </a:xfrm>
          <a:prstGeom prst="rect">
            <a:avLst/>
          </a:prstGeom>
        </p:spPr>
      </p:pic>
      <p:sp>
        <p:nvSpPr>
          <p:cNvPr id="14" name="TextBox 13">
            <a:extLst>
              <a:ext uri="{FF2B5EF4-FFF2-40B4-BE49-F238E27FC236}">
                <a16:creationId xmlns:a16="http://schemas.microsoft.com/office/drawing/2014/main" id="{B28C62DF-C55A-21F2-2456-AD31987E948C}"/>
              </a:ext>
            </a:extLst>
          </p:cNvPr>
          <p:cNvSpPr txBox="1"/>
          <p:nvPr/>
        </p:nvSpPr>
        <p:spPr>
          <a:xfrm>
            <a:off x="1927014" y="996344"/>
            <a:ext cx="313239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r>
              <a:rPr kumimoji="0" lang="en-GB" sz="1800" b="1" i="0" u="none" strike="noStrike" kern="1200" cap="none" spc="0" normalizeH="0" baseline="0" noProof="0" dirty="0">
                <a:ln>
                  <a:noFill/>
                </a:ln>
                <a:solidFill>
                  <a:srgbClr val="223341"/>
                </a:solidFill>
                <a:effectLst/>
                <a:uLnTx/>
                <a:uFillTx/>
                <a:latin typeface="Calibri" panose="020F0502020204030204"/>
                <a:ea typeface="+mn-ea"/>
                <a:cs typeface="+mn-cs"/>
              </a:rPr>
              <a:t>PFS by investigator assessment</a:t>
            </a:r>
          </a:p>
        </p:txBody>
      </p:sp>
      <p:sp>
        <p:nvSpPr>
          <p:cNvPr id="12" name="TextBox 11">
            <a:extLst>
              <a:ext uri="{FF2B5EF4-FFF2-40B4-BE49-F238E27FC236}">
                <a16:creationId xmlns:a16="http://schemas.microsoft.com/office/drawing/2014/main" id="{803C7C47-39B4-C517-F31A-3100495CFE81}"/>
              </a:ext>
            </a:extLst>
          </p:cNvPr>
          <p:cNvSpPr txBox="1"/>
          <p:nvPr/>
        </p:nvSpPr>
        <p:spPr>
          <a:xfrm>
            <a:off x="612000" y="4767904"/>
            <a:ext cx="3107967" cy="1077218"/>
          </a:xfrm>
          <a:prstGeom prst="rect">
            <a:avLst/>
          </a:prstGeom>
          <a:solidFill>
            <a:schemeClr val="bg1">
              <a:lumMod val="95000"/>
            </a:schemeClr>
          </a:solidFill>
        </p:spPr>
        <p:txBody>
          <a:bodyPr wrap="none" rtlCol="0">
            <a:spAutoFit/>
          </a:bodyPr>
          <a:lstStyle/>
          <a:p>
            <a:pPr marL="0" marR="0" lvl="0" indent="0" algn="l" defTabSz="914400" rtl="0" eaLnBrk="1" fontAlgn="auto" latinLnBrk="0" hangingPunct="1">
              <a:lnSpc>
                <a:spcPct val="100000"/>
              </a:lnSpc>
              <a:spcBef>
                <a:spcPts val="600"/>
              </a:spcBef>
              <a:spcAft>
                <a:spcPts val="0"/>
              </a:spcAft>
              <a:buClr>
                <a:srgbClr val="A271B0"/>
              </a:buClr>
              <a:buSzTx/>
              <a:buFontTx/>
              <a:buNone/>
              <a:tabLst/>
              <a:defRPr/>
            </a:pPr>
            <a:r>
              <a:rPr kumimoji="0" lang="en-GB" sz="1800" b="0" i="0" u="none" strike="noStrike" kern="1200" cap="none" spc="0" normalizeH="0" baseline="0" noProof="0" dirty="0">
                <a:ln>
                  <a:noFill/>
                </a:ln>
                <a:solidFill>
                  <a:srgbClr val="223341"/>
                </a:solidFill>
                <a:effectLst/>
                <a:uLnTx/>
                <a:uFillTx/>
                <a:latin typeface="Calibri" panose="020F0502020204030204"/>
                <a:ea typeface="+mn-ea"/>
                <a:cs typeface="+mn-cs"/>
              </a:rPr>
              <a:t>PFS by BICR (primary endpoint)</a:t>
            </a:r>
          </a:p>
          <a:p>
            <a:pPr marL="266400" marR="0" lvl="0" indent="-266400" algn="l" defTabSz="914400" rtl="0" eaLnBrk="1" fontAlgn="auto" latinLnBrk="0" hangingPunct="1">
              <a:lnSpc>
                <a:spcPct val="100000"/>
              </a:lnSpc>
              <a:spcBef>
                <a:spcPts val="600"/>
              </a:spcBef>
              <a:spcAft>
                <a:spcPts val="0"/>
              </a:spcAft>
              <a:buClr>
                <a:srgbClr val="A271B0"/>
              </a:buClr>
              <a:buSzTx/>
              <a:buFont typeface="Arial" panose="020B0604020202020204" pitchFamily="34" charset="0"/>
              <a:buChar char="•"/>
              <a:tabLst/>
              <a:defRPr/>
            </a:pPr>
            <a:r>
              <a:rPr kumimoji="0" lang="en-GB" sz="1800" b="0" i="0" u="none" strike="noStrike" kern="1200" cap="none" spc="0" normalizeH="0" baseline="0" noProof="0" dirty="0">
                <a:ln>
                  <a:noFill/>
                </a:ln>
                <a:solidFill>
                  <a:srgbClr val="223341"/>
                </a:solidFill>
                <a:effectLst/>
                <a:uLnTx/>
                <a:uFillTx/>
                <a:latin typeface="Calibri" panose="020F0502020204030204"/>
                <a:ea typeface="+mn-ea"/>
                <a:cs typeface="+mn-cs"/>
              </a:rPr>
              <a:t>Median 6.9 vs 4.9 months</a:t>
            </a:r>
          </a:p>
          <a:p>
            <a:pPr marL="266400" marR="0" lvl="0" indent="-266400" algn="l" defTabSz="914400" rtl="0" eaLnBrk="1" fontAlgn="auto" latinLnBrk="0" hangingPunct="1">
              <a:lnSpc>
                <a:spcPct val="100000"/>
              </a:lnSpc>
              <a:spcBef>
                <a:spcPts val="600"/>
              </a:spcBef>
              <a:spcAft>
                <a:spcPts val="0"/>
              </a:spcAft>
              <a:buClr>
                <a:srgbClr val="A271B0"/>
              </a:buClr>
              <a:buSzTx/>
              <a:buFont typeface="Arial" panose="020B0604020202020204" pitchFamily="34" charset="0"/>
              <a:buChar char="•"/>
              <a:tabLst/>
              <a:defRPr/>
            </a:pPr>
            <a:r>
              <a:rPr kumimoji="0" lang="en-GB" sz="1800" b="0" i="0" u="none" strike="noStrike" kern="1200" cap="none" spc="0" normalizeH="0" baseline="0" noProof="0" dirty="0">
                <a:ln>
                  <a:noFill/>
                </a:ln>
                <a:solidFill>
                  <a:srgbClr val="223341"/>
                </a:solidFill>
                <a:effectLst/>
                <a:uLnTx/>
                <a:uFillTx/>
                <a:latin typeface="Calibri" panose="020F0502020204030204"/>
                <a:ea typeface="+mn-ea"/>
                <a:cs typeface="+mn-cs"/>
              </a:rPr>
              <a:t>HR 0.63 (95% CI: 0.52, 0)</a:t>
            </a:r>
          </a:p>
        </p:txBody>
      </p:sp>
      <p:pic>
        <p:nvPicPr>
          <p:cNvPr id="11" name="Picture 10" descr="A graph of a number of patients&#10;&#10;Description automatically generated">
            <a:extLst>
              <a:ext uri="{FF2B5EF4-FFF2-40B4-BE49-F238E27FC236}">
                <a16:creationId xmlns:a16="http://schemas.microsoft.com/office/drawing/2014/main" id="{080EA284-4E58-C71C-C5C2-CADD7390F07F}"/>
              </a:ext>
            </a:extLst>
          </p:cNvPr>
          <p:cNvPicPr>
            <a:picLocks noChangeAspect="1"/>
          </p:cNvPicPr>
          <p:nvPr/>
        </p:nvPicPr>
        <p:blipFill rotWithShape="1">
          <a:blip r:embed="rId4" cstate="email">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rcRect l="3031"/>
          <a:stretch/>
        </p:blipFill>
        <p:spPr>
          <a:xfrm>
            <a:off x="5770096" y="1488869"/>
            <a:ext cx="6022975" cy="3117361"/>
          </a:xfrm>
          <a:prstGeom prst="rect">
            <a:avLst/>
          </a:prstGeom>
        </p:spPr>
      </p:pic>
      <p:sp>
        <p:nvSpPr>
          <p:cNvPr id="13" name="TextBox 12">
            <a:extLst>
              <a:ext uri="{FF2B5EF4-FFF2-40B4-BE49-F238E27FC236}">
                <a16:creationId xmlns:a16="http://schemas.microsoft.com/office/drawing/2014/main" id="{CE94D2ED-BBCE-D1EC-24FF-E75D96AA4BED}"/>
              </a:ext>
            </a:extLst>
          </p:cNvPr>
          <p:cNvSpPr txBox="1"/>
          <p:nvPr/>
        </p:nvSpPr>
        <p:spPr>
          <a:xfrm>
            <a:off x="7451279" y="962288"/>
            <a:ext cx="286591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r>
              <a:rPr kumimoji="0" lang="en-GB" sz="1800" b="1" i="0" u="none" strike="noStrike" kern="1200" cap="none" spc="0" normalizeH="0" baseline="0" noProof="0" dirty="0">
                <a:ln>
                  <a:noFill/>
                </a:ln>
                <a:solidFill>
                  <a:srgbClr val="223341"/>
                </a:solidFill>
                <a:effectLst/>
                <a:uLnTx/>
                <a:uFillTx/>
                <a:latin typeface="Calibri" panose="020F0502020204030204"/>
                <a:ea typeface="+mn-ea"/>
                <a:cs typeface="+mn-cs"/>
              </a:rPr>
              <a:t>Time to subsequent therapy</a:t>
            </a:r>
          </a:p>
        </p:txBody>
      </p:sp>
      <p:graphicFrame>
        <p:nvGraphicFramePr>
          <p:cNvPr id="2" name="Table 555">
            <a:extLst>
              <a:ext uri="{FF2B5EF4-FFF2-40B4-BE49-F238E27FC236}">
                <a16:creationId xmlns:a16="http://schemas.microsoft.com/office/drawing/2014/main" id="{6FCD7BE9-DB03-6DC1-C9CF-0417D9C6F621}"/>
              </a:ext>
            </a:extLst>
          </p:cNvPr>
          <p:cNvGraphicFramePr>
            <a:graphicFrameLocks noGrp="1"/>
          </p:cNvGraphicFramePr>
          <p:nvPr/>
        </p:nvGraphicFramePr>
        <p:xfrm>
          <a:off x="8607007" y="5485589"/>
          <a:ext cx="3186064" cy="820246"/>
        </p:xfrm>
        <a:graphic>
          <a:graphicData uri="http://schemas.openxmlformats.org/drawingml/2006/table">
            <a:tbl>
              <a:tblPr firstRow="1" bandRow="1">
                <a:tableStyleId>{5C22544A-7EE6-4342-B048-85BDC9FD1C3A}</a:tableStyleId>
              </a:tblPr>
              <a:tblGrid>
                <a:gridCol w="1192675">
                  <a:extLst>
                    <a:ext uri="{9D8B030D-6E8A-4147-A177-3AD203B41FA5}">
                      <a16:colId xmlns:a16="http://schemas.microsoft.com/office/drawing/2014/main" val="3616503273"/>
                    </a:ext>
                  </a:extLst>
                </a:gridCol>
                <a:gridCol w="1101100">
                  <a:extLst>
                    <a:ext uri="{9D8B030D-6E8A-4147-A177-3AD203B41FA5}">
                      <a16:colId xmlns:a16="http://schemas.microsoft.com/office/drawing/2014/main" val="3461569817"/>
                    </a:ext>
                  </a:extLst>
                </a:gridCol>
                <a:gridCol w="892289">
                  <a:extLst>
                    <a:ext uri="{9D8B030D-6E8A-4147-A177-3AD203B41FA5}">
                      <a16:colId xmlns:a16="http://schemas.microsoft.com/office/drawing/2014/main" val="4038225886"/>
                    </a:ext>
                  </a:extLst>
                </a:gridCol>
              </a:tblGrid>
              <a:tr h="225635">
                <a:tc>
                  <a:txBody>
                    <a:bodyPr/>
                    <a:lstStyle/>
                    <a:p>
                      <a:endParaRPr lang="en-US" sz="1050" dirty="0">
                        <a:solidFill>
                          <a:schemeClr val="tx2"/>
                        </a:solidFill>
                      </a:endParaRP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dirty="0">
                          <a:solidFill>
                            <a:schemeClr val="tx1"/>
                          </a:solidFill>
                        </a:rPr>
                        <a:t>Dato-</a:t>
                      </a:r>
                      <a:r>
                        <a:rPr lang="en-US" sz="1050" dirty="0" err="1">
                          <a:solidFill>
                            <a:schemeClr val="tx1"/>
                          </a:solidFill>
                        </a:rPr>
                        <a:t>DXd</a:t>
                      </a:r>
                      <a:br>
                        <a:rPr lang="en-US" sz="1050" dirty="0">
                          <a:solidFill>
                            <a:schemeClr val="tx1"/>
                          </a:solidFill>
                        </a:rPr>
                      </a:br>
                      <a:r>
                        <a:rPr lang="en-US" sz="1050" dirty="0">
                          <a:solidFill>
                            <a:schemeClr val="tx1"/>
                          </a:solidFill>
                        </a:rPr>
                        <a:t>(n=153)</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dirty="0">
                          <a:solidFill>
                            <a:schemeClr val="tx1"/>
                          </a:solidFill>
                        </a:rPr>
                        <a:t>ICC</a:t>
                      </a:r>
                      <a:br>
                        <a:rPr lang="en-US" sz="1050" dirty="0">
                          <a:solidFill>
                            <a:schemeClr val="tx1"/>
                          </a:solidFill>
                        </a:rPr>
                      </a:br>
                      <a:r>
                        <a:rPr lang="en-US" sz="1050" dirty="0">
                          <a:solidFill>
                            <a:schemeClr val="tx1"/>
                          </a:solidFill>
                        </a:rPr>
                        <a:t>(n=164)</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8967066"/>
                  </a:ext>
                </a:extLst>
              </a:tr>
              <a:tr h="180166">
                <a:tc>
                  <a:txBody>
                    <a:bodyPr/>
                    <a:lstStyle/>
                    <a:p>
                      <a:r>
                        <a:rPr lang="en-US" sz="1050" dirty="0">
                          <a:solidFill>
                            <a:schemeClr val="tx2"/>
                          </a:solidFill>
                        </a:rPr>
                        <a:t>Median PFS </a:t>
                      </a:r>
                      <a:br>
                        <a:rPr lang="en-US" sz="1050" dirty="0">
                          <a:solidFill>
                            <a:schemeClr val="tx2"/>
                          </a:solidFill>
                        </a:rPr>
                      </a:br>
                      <a:r>
                        <a:rPr lang="en-US" sz="1050" dirty="0">
                          <a:solidFill>
                            <a:schemeClr val="tx2"/>
                          </a:solidFill>
                        </a:rPr>
                        <a:t>(95% CI), months</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dirty="0">
                          <a:solidFill>
                            <a:schemeClr val="tx2"/>
                          </a:solidFill>
                        </a:rPr>
                        <a:t>7.1 (5.8, 8.5)</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dirty="0">
                          <a:solidFill>
                            <a:schemeClr val="tx2"/>
                          </a:solidFill>
                        </a:rPr>
                        <a:t>5.0 (4.1, 5.7)</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9964620"/>
                  </a:ext>
                </a:extLst>
              </a:tr>
              <a:tr h="180166">
                <a:tc>
                  <a:txBody>
                    <a:bodyPr/>
                    <a:lstStyle/>
                    <a:p>
                      <a:r>
                        <a:rPr lang="en-US" sz="1050" dirty="0">
                          <a:solidFill>
                            <a:schemeClr val="tx2"/>
                          </a:solidFill>
                        </a:rPr>
                        <a:t>HR (95% CI)</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050" dirty="0">
                          <a:solidFill>
                            <a:schemeClr val="tx2"/>
                          </a:solidFill>
                        </a:rPr>
                        <a:t>0.61 (0.45, 0.82)</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3376299234"/>
                  </a:ext>
                </a:extLst>
              </a:tr>
            </a:tbl>
          </a:graphicData>
        </a:graphic>
      </p:graphicFrame>
      <p:graphicFrame>
        <p:nvGraphicFramePr>
          <p:cNvPr id="4" name="Table 555">
            <a:extLst>
              <a:ext uri="{FF2B5EF4-FFF2-40B4-BE49-F238E27FC236}">
                <a16:creationId xmlns:a16="http://schemas.microsoft.com/office/drawing/2014/main" id="{9C1BD047-DBFC-21E3-9330-F1D630C39D5B}"/>
              </a:ext>
            </a:extLst>
          </p:cNvPr>
          <p:cNvGraphicFramePr>
            <a:graphicFrameLocks noGrp="1"/>
          </p:cNvGraphicFramePr>
          <p:nvPr/>
        </p:nvGraphicFramePr>
        <p:xfrm>
          <a:off x="4691775" y="5547002"/>
          <a:ext cx="3026424" cy="820246"/>
        </p:xfrm>
        <a:graphic>
          <a:graphicData uri="http://schemas.openxmlformats.org/drawingml/2006/table">
            <a:tbl>
              <a:tblPr firstRow="1" bandRow="1">
                <a:tableStyleId>{5C22544A-7EE6-4342-B048-85BDC9FD1C3A}</a:tableStyleId>
              </a:tblPr>
              <a:tblGrid>
                <a:gridCol w="1123332">
                  <a:extLst>
                    <a:ext uri="{9D8B030D-6E8A-4147-A177-3AD203B41FA5}">
                      <a16:colId xmlns:a16="http://schemas.microsoft.com/office/drawing/2014/main" val="3616503273"/>
                    </a:ext>
                  </a:extLst>
                </a:gridCol>
                <a:gridCol w="873760">
                  <a:extLst>
                    <a:ext uri="{9D8B030D-6E8A-4147-A177-3AD203B41FA5}">
                      <a16:colId xmlns:a16="http://schemas.microsoft.com/office/drawing/2014/main" val="3461569817"/>
                    </a:ext>
                  </a:extLst>
                </a:gridCol>
                <a:gridCol w="1029332">
                  <a:extLst>
                    <a:ext uri="{9D8B030D-6E8A-4147-A177-3AD203B41FA5}">
                      <a16:colId xmlns:a16="http://schemas.microsoft.com/office/drawing/2014/main" val="4038225886"/>
                    </a:ext>
                  </a:extLst>
                </a:gridCol>
              </a:tblGrid>
              <a:tr h="305134">
                <a:tc>
                  <a:txBody>
                    <a:bodyPr/>
                    <a:lstStyle/>
                    <a:p>
                      <a:endParaRPr lang="en-US" sz="1050" dirty="0">
                        <a:solidFill>
                          <a:schemeClr val="tx2"/>
                        </a:solidFill>
                      </a:endParaRP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dirty="0">
                          <a:solidFill>
                            <a:schemeClr val="tx1"/>
                          </a:solidFill>
                        </a:rPr>
                        <a:t>Dato-</a:t>
                      </a:r>
                      <a:r>
                        <a:rPr lang="en-US" sz="1050" dirty="0" err="1">
                          <a:solidFill>
                            <a:schemeClr val="tx1"/>
                          </a:solidFill>
                        </a:rPr>
                        <a:t>DXd</a:t>
                      </a:r>
                      <a:br>
                        <a:rPr lang="en-US" sz="1050" dirty="0">
                          <a:solidFill>
                            <a:schemeClr val="tx1"/>
                          </a:solidFill>
                        </a:rPr>
                      </a:br>
                      <a:r>
                        <a:rPr lang="en-US" sz="1050" dirty="0">
                          <a:solidFill>
                            <a:schemeClr val="tx1"/>
                          </a:solidFill>
                        </a:rPr>
                        <a:t>(n=151)</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dirty="0">
                          <a:solidFill>
                            <a:schemeClr val="tx1"/>
                          </a:solidFill>
                        </a:rPr>
                        <a:t>ICC</a:t>
                      </a:r>
                      <a:br>
                        <a:rPr lang="en-US" sz="1050" dirty="0">
                          <a:solidFill>
                            <a:schemeClr val="tx1"/>
                          </a:solidFill>
                        </a:rPr>
                      </a:br>
                      <a:r>
                        <a:rPr lang="en-US" sz="1050" dirty="0">
                          <a:solidFill>
                            <a:schemeClr val="tx1"/>
                          </a:solidFill>
                        </a:rPr>
                        <a:t>(n=136)</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8967066"/>
                  </a:ext>
                </a:extLst>
              </a:tr>
              <a:tr h="180166">
                <a:tc>
                  <a:txBody>
                    <a:bodyPr/>
                    <a:lstStyle/>
                    <a:p>
                      <a:r>
                        <a:rPr lang="en-US" sz="1050" dirty="0">
                          <a:solidFill>
                            <a:schemeClr val="tx2"/>
                          </a:solidFill>
                        </a:rPr>
                        <a:t>Median PFS </a:t>
                      </a:r>
                      <a:br>
                        <a:rPr lang="en-US" sz="1050" dirty="0">
                          <a:solidFill>
                            <a:schemeClr val="tx2"/>
                          </a:solidFill>
                        </a:rPr>
                      </a:br>
                      <a:r>
                        <a:rPr lang="en-US" sz="1050" dirty="0">
                          <a:solidFill>
                            <a:schemeClr val="tx2"/>
                          </a:solidFill>
                        </a:rPr>
                        <a:t>(95% CI), months</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dirty="0">
                          <a:solidFill>
                            <a:schemeClr val="tx2"/>
                          </a:solidFill>
                        </a:rPr>
                        <a:t>6.9 (5.5, 8.1)</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dirty="0">
                          <a:solidFill>
                            <a:schemeClr val="tx2"/>
                          </a:solidFill>
                        </a:rPr>
                        <a:t>4.2 (4.0, 5.5)</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9964620"/>
                  </a:ext>
                </a:extLst>
              </a:tr>
              <a:tr h="180166">
                <a:tc>
                  <a:txBody>
                    <a:bodyPr/>
                    <a:lstStyle/>
                    <a:p>
                      <a:r>
                        <a:rPr lang="en-US" sz="1050" dirty="0">
                          <a:solidFill>
                            <a:schemeClr val="tx2"/>
                          </a:solidFill>
                        </a:rPr>
                        <a:t>HR (95% CI)</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050" dirty="0">
                          <a:solidFill>
                            <a:schemeClr val="tx2"/>
                          </a:solidFill>
                        </a:rPr>
                        <a:t>0.61 (0.45, 0.81)</a:t>
                      </a:r>
                    </a:p>
                  </a:txBody>
                  <a:tcPr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3376299234"/>
                  </a:ext>
                </a:extLst>
              </a:tr>
            </a:tbl>
          </a:graphicData>
        </a:graphic>
      </p:graphicFrame>
      <p:sp>
        <p:nvSpPr>
          <p:cNvPr id="5" name="TextBox 4">
            <a:extLst>
              <a:ext uri="{FF2B5EF4-FFF2-40B4-BE49-F238E27FC236}">
                <a16:creationId xmlns:a16="http://schemas.microsoft.com/office/drawing/2014/main" id="{4E75F08B-001F-F102-2A7E-87BDD2274F45}"/>
              </a:ext>
            </a:extLst>
          </p:cNvPr>
          <p:cNvSpPr txBox="1"/>
          <p:nvPr/>
        </p:nvSpPr>
        <p:spPr>
          <a:xfrm>
            <a:off x="8803980" y="4939618"/>
            <a:ext cx="303871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r>
              <a:rPr kumimoji="0" lang="en-GB" sz="1400" b="1" i="0" u="none" strike="noStrike" kern="1200" cap="none" spc="0" normalizeH="0" baseline="0" noProof="0" dirty="0">
                <a:ln>
                  <a:noFill/>
                </a:ln>
                <a:solidFill>
                  <a:srgbClr val="223341"/>
                </a:solidFill>
                <a:effectLst/>
                <a:uLnTx/>
                <a:uFillTx/>
                <a:latin typeface="Calibri" panose="020F0502020204030204"/>
                <a:ea typeface="+mn-ea"/>
                <a:cs typeface="+mn-cs"/>
              </a:rPr>
              <a:t>Prior duration of CDK4/6i, &gt;12 months</a:t>
            </a:r>
          </a:p>
        </p:txBody>
      </p:sp>
      <p:sp>
        <p:nvSpPr>
          <p:cNvPr id="6" name="TextBox 5">
            <a:extLst>
              <a:ext uri="{FF2B5EF4-FFF2-40B4-BE49-F238E27FC236}">
                <a16:creationId xmlns:a16="http://schemas.microsoft.com/office/drawing/2014/main" id="{659A06D6-28FE-400F-B959-CFDE3C791DD4}"/>
              </a:ext>
            </a:extLst>
          </p:cNvPr>
          <p:cNvSpPr txBox="1"/>
          <p:nvPr/>
        </p:nvSpPr>
        <p:spPr>
          <a:xfrm>
            <a:off x="4691775" y="4958120"/>
            <a:ext cx="303871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r>
              <a:rPr kumimoji="0" lang="en-GB" sz="1400" b="1" i="0" u="none" strike="noStrike" kern="1200" cap="none" spc="0" normalizeH="0" baseline="0" noProof="0" dirty="0">
                <a:ln>
                  <a:noFill/>
                </a:ln>
                <a:solidFill>
                  <a:srgbClr val="223341"/>
                </a:solidFill>
                <a:effectLst/>
                <a:uLnTx/>
                <a:uFillTx/>
                <a:latin typeface="Calibri" panose="020F0502020204030204"/>
                <a:ea typeface="+mn-ea"/>
                <a:cs typeface="+mn-cs"/>
              </a:rPr>
              <a:t>Prior duration of CDK4/6i, ≤12 months</a:t>
            </a:r>
          </a:p>
        </p:txBody>
      </p:sp>
      <p:sp>
        <p:nvSpPr>
          <p:cNvPr id="7" name="Rectangle 6">
            <a:extLst>
              <a:ext uri="{FF2B5EF4-FFF2-40B4-BE49-F238E27FC236}">
                <a16:creationId xmlns:a16="http://schemas.microsoft.com/office/drawing/2014/main" id="{96872CDB-2E7C-BA77-2864-5FE21FBA56F4}"/>
              </a:ext>
            </a:extLst>
          </p:cNvPr>
          <p:cNvSpPr/>
          <p:nvPr/>
        </p:nvSpPr>
        <p:spPr>
          <a:xfrm>
            <a:off x="1816925" y="1488869"/>
            <a:ext cx="2766950" cy="28055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551390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AF690AF-19BF-01A1-8D52-20A82A949FCD}"/>
              </a:ext>
            </a:extLst>
          </p:cNvPr>
          <p:cNvSpPr>
            <a:spLocks noGrp="1"/>
          </p:cNvSpPr>
          <p:nvPr>
            <p:ph idx="1"/>
          </p:nvPr>
        </p:nvSpPr>
        <p:spPr>
          <a:xfrm>
            <a:off x="1415480" y="1916832"/>
            <a:ext cx="9361040" cy="252028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40671944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6C4474-4B29-63CC-78A5-10BFE09A015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5D12310-5F7C-C1AD-7460-412063C75634}"/>
              </a:ext>
            </a:extLst>
          </p:cNvPr>
          <p:cNvSpPr>
            <a:spLocks noGrp="1"/>
          </p:cNvSpPr>
          <p:nvPr>
            <p:ph type="title"/>
          </p:nvPr>
        </p:nvSpPr>
        <p:spPr>
          <a:xfrm>
            <a:off x="603250" y="696802"/>
            <a:ext cx="10980343" cy="599243"/>
          </a:xfrm>
        </p:spPr>
        <p:txBody>
          <a:bodyPr>
            <a:noAutofit/>
          </a:bodyPr>
          <a:lstStyle/>
          <a:p>
            <a:r>
              <a:rPr lang="en-GB" dirty="0">
                <a:solidFill>
                  <a:srgbClr val="00305E"/>
                </a:solidFill>
              </a:rPr>
              <a:t>Subsequent Anticancer Therapy and Overall Survival</a:t>
            </a:r>
            <a:br>
              <a:rPr lang="en-GB" dirty="0">
                <a:solidFill>
                  <a:srgbClr val="00305E"/>
                </a:solidFill>
              </a:rPr>
            </a:br>
            <a:endParaRPr lang="en-US" dirty="0"/>
          </a:p>
        </p:txBody>
      </p:sp>
      <p:sp>
        <p:nvSpPr>
          <p:cNvPr id="9" name="TextBox 8">
            <a:extLst>
              <a:ext uri="{FF2B5EF4-FFF2-40B4-BE49-F238E27FC236}">
                <a16:creationId xmlns:a16="http://schemas.microsoft.com/office/drawing/2014/main" id="{DCA782A2-0DDC-FF91-9007-20D069C19290}"/>
              </a:ext>
            </a:extLst>
          </p:cNvPr>
          <p:cNvSpPr txBox="1"/>
          <p:nvPr/>
        </p:nvSpPr>
        <p:spPr>
          <a:xfrm>
            <a:off x="6602681" y="6546375"/>
            <a:ext cx="4980912" cy="257851"/>
          </a:xfrm>
          <a:prstGeom prst="rect">
            <a:avLst/>
          </a:prstGeom>
          <a:noFill/>
        </p:spPr>
        <p:txBody>
          <a:bodyPr wrap="square" rtlCol="0" anchor="b" anchorCtr="0">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GB" sz="1050" b="0" i="0" u="none" strike="noStrike" kern="1200" cap="none" spc="0" normalizeH="0" baseline="0" noProof="0" dirty="0">
                <a:ln>
                  <a:noFill/>
                </a:ln>
                <a:solidFill>
                  <a:prstClr val="black"/>
                </a:solidFill>
                <a:effectLst/>
                <a:uLnTx/>
                <a:uFillTx/>
                <a:latin typeface="Arial Narrow" panose="020B0606020202030204" pitchFamily="34" charset="0"/>
                <a:ea typeface="MS PGothic" panose="020B0600070205080204" pitchFamily="34" charset="-128"/>
                <a:cs typeface="Arial" panose="020B0604020202020204" pitchFamily="34" charset="0"/>
              </a:rPr>
              <a:t>Data cutoff: 24 July 2024.</a:t>
            </a:r>
          </a:p>
        </p:txBody>
      </p:sp>
      <p:sp>
        <p:nvSpPr>
          <p:cNvPr id="7" name="TextBox 6">
            <a:extLst>
              <a:ext uri="{FF2B5EF4-FFF2-40B4-BE49-F238E27FC236}">
                <a16:creationId xmlns:a16="http://schemas.microsoft.com/office/drawing/2014/main" id="{BB28F6A6-74C2-03E3-AEB7-694C0C5BE552}"/>
              </a:ext>
            </a:extLst>
          </p:cNvPr>
          <p:cNvSpPr txBox="1"/>
          <p:nvPr/>
        </p:nvSpPr>
        <p:spPr>
          <a:xfrm>
            <a:off x="343495" y="883138"/>
            <a:ext cx="11499851" cy="1118255"/>
          </a:xfrm>
          <a:prstGeom prst="rect">
            <a:avLst/>
          </a:prstGeom>
          <a:noFill/>
        </p:spPr>
        <p:txBody>
          <a:bodyPr wrap="square" rtlCol="0" anchor="ctr">
            <a:spAutoFit/>
          </a:bodyPr>
          <a:lstStyle/>
          <a:p>
            <a:pPr marL="177800" marR="0" lvl="0" indent="-177800" algn="l" defTabSz="914400" rtl="0" eaLnBrk="1" fontAlgn="auto" latinLnBrk="0" hangingPunct="1">
              <a:lnSpc>
                <a:spcPct val="100000"/>
              </a:lnSpc>
              <a:spcBef>
                <a:spcPts val="0"/>
              </a:spcBef>
              <a:spcAft>
                <a:spcPts val="400"/>
              </a:spcAft>
              <a:buClr>
                <a:srgbClr val="000000"/>
              </a:buClr>
              <a:buSzTx/>
              <a:buFont typeface="Arial" panose="020B0604020202020204" pitchFamily="34" charset="0"/>
              <a:buChar char="•"/>
              <a:tabLst/>
              <a:defRPr/>
            </a:pPr>
            <a:r>
              <a:rPr kumimoji="0" lang="en-GB" sz="2000" b="0" i="0" u="none" strike="noStrike" kern="0" cap="none" spc="0" normalizeH="0" baseline="0" noProof="0" dirty="0">
                <a:ln>
                  <a:noFill/>
                </a:ln>
                <a:solidFill>
                  <a:srgbClr val="000000"/>
                </a:solidFill>
                <a:effectLst/>
                <a:uLnTx/>
                <a:uFillTx/>
                <a:latin typeface="Arial Narrow" panose="020B0606020202030204" pitchFamily="34" charset="0"/>
                <a:ea typeface="MS Mincho" panose="02020609040205080304" pitchFamily="49" charset="-128"/>
                <a:cs typeface="Arial"/>
                <a:sym typeface="Arial"/>
              </a:rPr>
              <a:t>Use of ADCs as subsequent therapy after discontinuation of study treatment was imbalanced between Dato and ICC</a:t>
            </a:r>
          </a:p>
          <a:p>
            <a:pPr marL="177800" marR="0" lvl="0" indent="-177800" algn="l" defTabSz="914400" rtl="0" eaLnBrk="1" fontAlgn="auto" latinLnBrk="0" hangingPunct="1">
              <a:lnSpc>
                <a:spcPct val="100000"/>
              </a:lnSpc>
              <a:spcBef>
                <a:spcPts val="0"/>
              </a:spcBef>
              <a:spcAft>
                <a:spcPts val="400"/>
              </a:spcAft>
              <a:buClr>
                <a:srgbClr val="000000"/>
              </a:buClr>
              <a:buSzTx/>
              <a:buFont typeface="Arial" panose="020B0604020202020204" pitchFamily="34" charset="0"/>
              <a:buChar char="•"/>
              <a:tabLst/>
              <a:defRPr/>
            </a:pPr>
            <a:r>
              <a:rPr kumimoji="0" lang="en-GB" sz="2000" b="0" i="0" u="none" strike="noStrike" kern="0" cap="none" spc="0" normalizeH="0" baseline="0" noProof="0" dirty="0">
                <a:ln>
                  <a:noFill/>
                </a:ln>
                <a:solidFill>
                  <a:srgbClr val="000000"/>
                </a:solidFill>
                <a:effectLst/>
                <a:uLnTx/>
                <a:uFillTx/>
                <a:latin typeface="Arial Narrow" panose="020B0606020202030204" pitchFamily="34" charset="0"/>
                <a:ea typeface="MS Mincho" panose="02020609040205080304" pitchFamily="49" charset="-128"/>
                <a:cs typeface="Arial"/>
                <a:sym typeface="Arial"/>
              </a:rPr>
              <a:t>74 vs 79% received subsequent therapy; 12 vs 24% received an ADC, most T-</a:t>
            </a:r>
            <a:r>
              <a:rPr kumimoji="0" lang="en-GB" sz="2000" b="0" i="0" u="none" strike="noStrike" kern="0" cap="none" spc="0" normalizeH="0" baseline="0" noProof="0" dirty="0" err="1">
                <a:ln>
                  <a:noFill/>
                </a:ln>
                <a:solidFill>
                  <a:srgbClr val="000000"/>
                </a:solidFill>
                <a:effectLst/>
                <a:uLnTx/>
                <a:uFillTx/>
                <a:latin typeface="Arial Narrow" panose="020B0606020202030204" pitchFamily="34" charset="0"/>
                <a:ea typeface="MS Mincho" panose="02020609040205080304" pitchFamily="49" charset="-128"/>
                <a:cs typeface="Arial"/>
                <a:sym typeface="Arial"/>
              </a:rPr>
              <a:t>DXd</a:t>
            </a:r>
            <a:endParaRPr kumimoji="0" lang="en-GB" sz="2000" b="0" i="0" u="none" strike="noStrike" kern="0" cap="none" spc="0" normalizeH="0" baseline="0" noProof="0" dirty="0">
              <a:ln>
                <a:noFill/>
              </a:ln>
              <a:solidFill>
                <a:srgbClr val="000000"/>
              </a:solidFill>
              <a:effectLst/>
              <a:uLnTx/>
              <a:uFillTx/>
              <a:latin typeface="Arial Narrow" panose="020B0606020202030204" pitchFamily="34" charset="0"/>
              <a:ea typeface="MS Mincho" panose="02020609040205080304" pitchFamily="49" charset="-128"/>
              <a:cs typeface="Arial"/>
              <a:sym typeface="Arial"/>
            </a:endParaRPr>
          </a:p>
          <a:p>
            <a:pPr marL="285750" marR="0" lvl="0" indent="-285750" algn="l" defTabSz="914400" rtl="0" eaLnBrk="1" fontAlgn="auto" latinLnBrk="0" hangingPunct="1">
              <a:lnSpc>
                <a:spcPct val="100000"/>
              </a:lnSpc>
              <a:spcBef>
                <a:spcPts val="0"/>
              </a:spcBef>
              <a:spcAft>
                <a:spcPts val="400"/>
              </a:spcAft>
              <a:buClr>
                <a:srgbClr val="000000"/>
              </a:buClr>
              <a:buSzTx/>
              <a:buFont typeface="Arial" panose="020B0604020202020204" pitchFamily="34" charset="0"/>
              <a:buChar char="•"/>
              <a:tabLst/>
              <a:defRPr/>
            </a:pPr>
            <a:endParaRPr kumimoji="0" lang="en-GB" sz="2000" b="0" i="0" u="none" strike="noStrike" kern="0" cap="none" spc="0" normalizeH="0" baseline="0" noProof="0" dirty="0">
              <a:ln>
                <a:noFill/>
              </a:ln>
              <a:solidFill>
                <a:srgbClr val="000000"/>
              </a:solidFill>
              <a:effectLst/>
              <a:uLnTx/>
              <a:uFillTx/>
              <a:latin typeface="Arial Narrow" panose="020B0606020202030204" pitchFamily="34" charset="0"/>
              <a:ea typeface="MS PGothic" panose="020B0600070205080204" pitchFamily="34" charset="-128"/>
              <a:cs typeface="Arial"/>
              <a:sym typeface="Arial"/>
            </a:endParaRPr>
          </a:p>
        </p:txBody>
      </p:sp>
      <p:sp>
        <p:nvSpPr>
          <p:cNvPr id="3" name="TextBox 2">
            <a:extLst>
              <a:ext uri="{FF2B5EF4-FFF2-40B4-BE49-F238E27FC236}">
                <a16:creationId xmlns:a16="http://schemas.microsoft.com/office/drawing/2014/main" id="{D54E6565-F30F-212D-77AB-81C2820DD1EE}"/>
              </a:ext>
            </a:extLst>
          </p:cNvPr>
          <p:cNvSpPr txBox="1"/>
          <p:nvPr/>
        </p:nvSpPr>
        <p:spPr>
          <a:xfrm>
            <a:off x="2250180" y="6513717"/>
            <a:ext cx="4250331" cy="3231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prstClr val="black"/>
                </a:solidFill>
                <a:effectLst/>
                <a:uLnTx/>
                <a:uFillTx/>
                <a:latin typeface="Calibri" panose="020F0502020204030204"/>
                <a:ea typeface="+mn-ea"/>
                <a:cs typeface="+mn-cs"/>
              </a:rPr>
              <a:t>Pistilli</a:t>
            </a:r>
            <a:r>
              <a:rPr kumimoji="0" lang="en-US" sz="1500" b="0" i="0" u="none" strike="noStrike" kern="1200" cap="none" spc="0" normalizeH="0" baseline="0" noProof="0" dirty="0">
                <a:ln>
                  <a:noFill/>
                </a:ln>
                <a:solidFill>
                  <a:prstClr val="black"/>
                </a:solidFill>
                <a:effectLst/>
                <a:uLnTx/>
                <a:uFillTx/>
                <a:latin typeface="Calibri" panose="020F0502020204030204"/>
                <a:ea typeface="+mn-ea"/>
                <a:cs typeface="+mn-cs"/>
              </a:rPr>
              <a:t> et al, ESMO Virtual Plenary February 12, 2025</a:t>
            </a:r>
          </a:p>
        </p:txBody>
      </p:sp>
      <p:pic>
        <p:nvPicPr>
          <p:cNvPr id="12" name="Picture 11">
            <a:extLst>
              <a:ext uri="{FF2B5EF4-FFF2-40B4-BE49-F238E27FC236}">
                <a16:creationId xmlns:a16="http://schemas.microsoft.com/office/drawing/2014/main" id="{F1D50C76-F67B-6E81-5B00-9CA1A434676A}"/>
              </a:ext>
            </a:extLst>
          </p:cNvPr>
          <p:cNvPicPr>
            <a:picLocks noChangeAspect="1"/>
          </p:cNvPicPr>
          <p:nvPr/>
        </p:nvPicPr>
        <p:blipFill>
          <a:blip r:embed="rId2"/>
          <a:stretch>
            <a:fillRect/>
          </a:stretch>
        </p:blipFill>
        <p:spPr>
          <a:xfrm>
            <a:off x="277938" y="1709169"/>
            <a:ext cx="5608097" cy="3439633"/>
          </a:xfrm>
          <a:prstGeom prst="rect">
            <a:avLst/>
          </a:prstGeom>
        </p:spPr>
      </p:pic>
      <p:pic>
        <p:nvPicPr>
          <p:cNvPr id="13" name="Picture 12">
            <a:extLst>
              <a:ext uri="{FF2B5EF4-FFF2-40B4-BE49-F238E27FC236}">
                <a16:creationId xmlns:a16="http://schemas.microsoft.com/office/drawing/2014/main" id="{33468251-2091-4AB7-74EE-329DE9EEF2A3}"/>
              </a:ext>
            </a:extLst>
          </p:cNvPr>
          <p:cNvPicPr>
            <a:picLocks noChangeAspect="1"/>
          </p:cNvPicPr>
          <p:nvPr/>
        </p:nvPicPr>
        <p:blipFill>
          <a:blip r:embed="rId3"/>
          <a:stretch>
            <a:fillRect/>
          </a:stretch>
        </p:blipFill>
        <p:spPr>
          <a:xfrm>
            <a:off x="6159528" y="1760327"/>
            <a:ext cx="5410325" cy="3337316"/>
          </a:xfrm>
          <a:prstGeom prst="rect">
            <a:avLst/>
          </a:prstGeom>
        </p:spPr>
      </p:pic>
      <p:pic>
        <p:nvPicPr>
          <p:cNvPr id="14" name="Picture 13">
            <a:extLst>
              <a:ext uri="{FF2B5EF4-FFF2-40B4-BE49-F238E27FC236}">
                <a16:creationId xmlns:a16="http://schemas.microsoft.com/office/drawing/2014/main" id="{D0181AA6-AF47-6F66-6385-EA9E2A5C0789}"/>
              </a:ext>
            </a:extLst>
          </p:cNvPr>
          <p:cNvPicPr>
            <a:picLocks noChangeAspect="1"/>
          </p:cNvPicPr>
          <p:nvPr/>
        </p:nvPicPr>
        <p:blipFill>
          <a:blip r:embed="rId4"/>
          <a:stretch>
            <a:fillRect/>
          </a:stretch>
        </p:blipFill>
        <p:spPr>
          <a:xfrm>
            <a:off x="1391477" y="5148802"/>
            <a:ext cx="3114497" cy="1329685"/>
          </a:xfrm>
          <a:prstGeom prst="rect">
            <a:avLst/>
          </a:prstGeom>
        </p:spPr>
      </p:pic>
      <p:pic>
        <p:nvPicPr>
          <p:cNvPr id="15" name="Picture 14">
            <a:extLst>
              <a:ext uri="{FF2B5EF4-FFF2-40B4-BE49-F238E27FC236}">
                <a16:creationId xmlns:a16="http://schemas.microsoft.com/office/drawing/2014/main" id="{3B389989-0E17-D2F1-54F8-B1A8FFAB8937}"/>
              </a:ext>
            </a:extLst>
          </p:cNvPr>
          <p:cNvPicPr>
            <a:picLocks noChangeAspect="1"/>
          </p:cNvPicPr>
          <p:nvPr/>
        </p:nvPicPr>
        <p:blipFill>
          <a:blip r:embed="rId5"/>
          <a:stretch>
            <a:fillRect/>
          </a:stretch>
        </p:blipFill>
        <p:spPr>
          <a:xfrm>
            <a:off x="7454630" y="5186936"/>
            <a:ext cx="3345893" cy="1253415"/>
          </a:xfrm>
          <a:prstGeom prst="rect">
            <a:avLst/>
          </a:prstGeom>
        </p:spPr>
      </p:pic>
    </p:spTree>
    <p:extLst>
      <p:ext uri="{BB962C8B-B14F-4D97-AF65-F5344CB8AC3E}">
        <p14:creationId xmlns:p14="http://schemas.microsoft.com/office/powerpoint/2010/main" val="425198587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5A7AF3-1157-1F50-00D2-CBB8DD1CD68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F04C772-13C0-D227-D02F-E914D6BA3F1A}"/>
              </a:ext>
            </a:extLst>
          </p:cNvPr>
          <p:cNvSpPr>
            <a:spLocks noGrp="1"/>
          </p:cNvSpPr>
          <p:nvPr>
            <p:ph type="title"/>
          </p:nvPr>
        </p:nvSpPr>
        <p:spPr>
          <a:xfrm>
            <a:off x="447798" y="534423"/>
            <a:ext cx="10980343" cy="599243"/>
          </a:xfrm>
        </p:spPr>
        <p:txBody>
          <a:bodyPr>
            <a:noAutofit/>
          </a:bodyPr>
          <a:lstStyle/>
          <a:p>
            <a:r>
              <a:rPr lang="en-GB" sz="3600" b="0" dirty="0">
                <a:solidFill>
                  <a:schemeClr val="tx1"/>
                </a:solidFill>
                <a:latin typeface="Calibri" panose="020F0502020204030204" pitchFamily="34" charset="0"/>
                <a:cs typeface="Calibri" panose="020F0502020204030204" pitchFamily="34" charset="0"/>
              </a:rPr>
              <a:t>TRAEs Occurring in ≥10% of Patients and TRAEs of Special Interest</a:t>
            </a:r>
            <a:endParaRPr lang="en-US" sz="3600" b="0" dirty="0">
              <a:solidFill>
                <a:schemeClr val="tx1"/>
              </a:solidFill>
              <a:latin typeface="Calibri" panose="020F0502020204030204" pitchFamily="34" charset="0"/>
              <a:cs typeface="Calibri" panose="020F0502020204030204" pitchFamily="34" charset="0"/>
            </a:endParaRPr>
          </a:p>
        </p:txBody>
      </p:sp>
      <p:sp>
        <p:nvSpPr>
          <p:cNvPr id="31" name="TextBox 30">
            <a:extLst>
              <a:ext uri="{FF2B5EF4-FFF2-40B4-BE49-F238E27FC236}">
                <a16:creationId xmlns:a16="http://schemas.microsoft.com/office/drawing/2014/main" id="{BDAB05DA-C0EA-1538-DB2D-094F04EB08C6}"/>
              </a:ext>
            </a:extLst>
          </p:cNvPr>
          <p:cNvSpPr txBox="1"/>
          <p:nvPr/>
        </p:nvSpPr>
        <p:spPr>
          <a:xfrm>
            <a:off x="2408104" y="6514598"/>
            <a:ext cx="3986284"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Pistilli</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et al, ESMO Virtual Plenary February 12, 2025</a:t>
            </a:r>
          </a:p>
        </p:txBody>
      </p:sp>
      <p:pic>
        <p:nvPicPr>
          <p:cNvPr id="34" name="Picture 33">
            <a:extLst>
              <a:ext uri="{FF2B5EF4-FFF2-40B4-BE49-F238E27FC236}">
                <a16:creationId xmlns:a16="http://schemas.microsoft.com/office/drawing/2014/main" id="{8667BCA9-3E2D-615B-C0C6-5C3A5C6270F6}"/>
              </a:ext>
            </a:extLst>
          </p:cNvPr>
          <p:cNvPicPr>
            <a:picLocks noChangeAspect="1"/>
          </p:cNvPicPr>
          <p:nvPr/>
        </p:nvPicPr>
        <p:blipFill>
          <a:blip r:embed="rId2"/>
          <a:stretch>
            <a:fillRect/>
          </a:stretch>
        </p:blipFill>
        <p:spPr>
          <a:xfrm>
            <a:off x="2501899" y="639201"/>
            <a:ext cx="6872143" cy="3176457"/>
          </a:xfrm>
          <a:prstGeom prst="rect">
            <a:avLst/>
          </a:prstGeom>
        </p:spPr>
      </p:pic>
      <p:sp>
        <p:nvSpPr>
          <p:cNvPr id="37" name="Rectangle 36">
            <a:extLst>
              <a:ext uri="{FF2B5EF4-FFF2-40B4-BE49-F238E27FC236}">
                <a16:creationId xmlns:a16="http://schemas.microsoft.com/office/drawing/2014/main" id="{315FCDEE-E582-A325-2420-858DC4722B74}"/>
              </a:ext>
            </a:extLst>
          </p:cNvPr>
          <p:cNvSpPr/>
          <p:nvPr/>
        </p:nvSpPr>
        <p:spPr>
          <a:xfrm>
            <a:off x="3035300" y="946067"/>
            <a:ext cx="673100" cy="178133"/>
          </a:xfrm>
          <a:prstGeom prst="rect">
            <a:avLst/>
          </a:prstGeom>
          <a:noFill/>
          <a:ln>
            <a:solidFill>
              <a:srgbClr val="FF4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46DBE275-3F45-8BB6-2554-54BCDE594301}"/>
              </a:ext>
            </a:extLst>
          </p:cNvPr>
          <p:cNvSpPr/>
          <p:nvPr/>
        </p:nvSpPr>
        <p:spPr>
          <a:xfrm>
            <a:off x="3175000" y="1809667"/>
            <a:ext cx="533400" cy="178133"/>
          </a:xfrm>
          <a:prstGeom prst="rect">
            <a:avLst/>
          </a:prstGeom>
          <a:noFill/>
          <a:ln>
            <a:solidFill>
              <a:srgbClr val="FF4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DE242D1C-66D4-2110-ECC5-FB2D9279AA70}"/>
              </a:ext>
            </a:extLst>
          </p:cNvPr>
          <p:cNvSpPr/>
          <p:nvPr/>
        </p:nvSpPr>
        <p:spPr>
          <a:xfrm>
            <a:off x="3035300" y="2863462"/>
            <a:ext cx="673100" cy="178133"/>
          </a:xfrm>
          <a:prstGeom prst="rect">
            <a:avLst/>
          </a:prstGeom>
          <a:noFill/>
          <a:ln>
            <a:solidFill>
              <a:srgbClr val="FF4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1" name="Picture 40">
            <a:extLst>
              <a:ext uri="{FF2B5EF4-FFF2-40B4-BE49-F238E27FC236}">
                <a16:creationId xmlns:a16="http://schemas.microsoft.com/office/drawing/2014/main" id="{D7643515-CD4E-794C-8B04-AF5D62722759}"/>
              </a:ext>
            </a:extLst>
          </p:cNvPr>
          <p:cNvPicPr>
            <a:picLocks noChangeAspect="1"/>
          </p:cNvPicPr>
          <p:nvPr/>
        </p:nvPicPr>
        <p:blipFill>
          <a:blip r:embed="rId3"/>
          <a:stretch>
            <a:fillRect/>
          </a:stretch>
        </p:blipFill>
        <p:spPr>
          <a:xfrm>
            <a:off x="2209800" y="3859213"/>
            <a:ext cx="7772400" cy="2742172"/>
          </a:xfrm>
          <a:prstGeom prst="rect">
            <a:avLst/>
          </a:prstGeom>
        </p:spPr>
      </p:pic>
    </p:spTree>
    <p:extLst>
      <p:ext uri="{BB962C8B-B14F-4D97-AF65-F5344CB8AC3E}">
        <p14:creationId xmlns:p14="http://schemas.microsoft.com/office/powerpoint/2010/main" val="281857349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5A7AF3-1157-1F50-00D2-CBB8DD1CD68F}"/>
            </a:ext>
          </a:extLst>
        </p:cNvPr>
        <p:cNvGrpSpPr/>
        <p:nvPr/>
      </p:nvGrpSpPr>
      <p:grpSpPr>
        <a:xfrm>
          <a:off x="0" y="0"/>
          <a:ext cx="0" cy="0"/>
          <a:chOff x="0" y="0"/>
          <a:chExt cx="0" cy="0"/>
        </a:xfrm>
      </p:grpSpPr>
      <p:sp>
        <p:nvSpPr>
          <p:cNvPr id="42" name="Content Placeholder 2">
            <a:extLst>
              <a:ext uri="{FF2B5EF4-FFF2-40B4-BE49-F238E27FC236}">
                <a16:creationId xmlns:a16="http://schemas.microsoft.com/office/drawing/2014/main" id="{5A1D2959-705B-907B-88DC-54278D5E58CE}"/>
              </a:ext>
            </a:extLst>
          </p:cNvPr>
          <p:cNvSpPr txBox="1">
            <a:spLocks/>
          </p:cNvSpPr>
          <p:nvPr/>
        </p:nvSpPr>
        <p:spPr>
          <a:xfrm>
            <a:off x="792865" y="1776659"/>
            <a:ext cx="11224963" cy="5081341"/>
          </a:xfrm>
          <a:prstGeom prst="rect">
            <a:avLst/>
          </a:prstGeom>
          <a:solidFill>
            <a:schemeClr val="bg1"/>
          </a:solidFill>
        </p:spPr>
        <p:txBody>
          <a:bodyPr vert="horz" lIns="91440" tIns="45720" rIns="91440" bIns="4572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2000" b="1" i="0" kern="1200">
                <a:solidFill>
                  <a:srgbClr val="002060"/>
                </a:solidFill>
                <a:latin typeface="Arial Narrow" panose="020B0604020202020204" pitchFamily="34" charset="0"/>
                <a:ea typeface="+mn-ea"/>
                <a:cs typeface="Arial Narrow"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4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dirty="0">
                <a:ln>
                  <a:noFill/>
                </a:ln>
                <a:solidFill>
                  <a:srgbClr val="333333"/>
                </a:solidFill>
                <a:effectLst/>
                <a:uLnTx/>
                <a:uFillTx/>
                <a:latin typeface="Helvetica" pitchFamily="2" charset="0"/>
                <a:ea typeface="+mn-ea"/>
                <a:cs typeface="Arial Narrow" panose="020B0604020202020204" pitchFamily="34" charset="0"/>
              </a:rPr>
              <a:t>January 17, 2025, </a:t>
            </a:r>
            <a:r>
              <a:rPr kumimoji="0" lang="en-US" sz="2800" b="0" i="0" u="none" strike="noStrike" kern="1200" cap="none" spc="0" normalizeH="0" baseline="0" noProof="0" dirty="0" err="1">
                <a:ln>
                  <a:noFill/>
                </a:ln>
                <a:solidFill>
                  <a:srgbClr val="333333"/>
                </a:solidFill>
                <a:effectLst/>
                <a:uLnTx/>
                <a:uFillTx/>
                <a:latin typeface="Helvetica" pitchFamily="2" charset="0"/>
                <a:ea typeface="+mn-ea"/>
                <a:cs typeface="Arial Narrow" panose="020B0604020202020204" pitchFamily="34" charset="0"/>
              </a:rPr>
              <a:t>datopotamab</a:t>
            </a:r>
            <a:r>
              <a:rPr kumimoji="0" lang="en-US" sz="2800" b="0" i="0" u="none" strike="noStrike" kern="1200" cap="none" spc="0" normalizeH="0" baseline="0" noProof="0" dirty="0">
                <a:ln>
                  <a:noFill/>
                </a:ln>
                <a:solidFill>
                  <a:srgbClr val="333333"/>
                </a:solidFill>
                <a:effectLst/>
                <a:uLnTx/>
                <a:uFillTx/>
                <a:latin typeface="Helvetica" pitchFamily="2" charset="0"/>
                <a:ea typeface="+mn-ea"/>
                <a:cs typeface="Arial Narrow" panose="020B0604020202020204" pitchFamily="34" charset="0"/>
              </a:rPr>
              <a:t> </a:t>
            </a:r>
            <a:r>
              <a:rPr kumimoji="0" lang="en-US" sz="2800" b="0" i="0" u="none" strike="noStrike" kern="1200" cap="none" spc="0" normalizeH="0" baseline="0" noProof="0" dirty="0" err="1">
                <a:ln>
                  <a:noFill/>
                </a:ln>
                <a:solidFill>
                  <a:srgbClr val="333333"/>
                </a:solidFill>
                <a:effectLst/>
                <a:uLnTx/>
                <a:uFillTx/>
                <a:latin typeface="Helvetica" pitchFamily="2" charset="0"/>
                <a:ea typeface="+mn-ea"/>
                <a:cs typeface="Arial Narrow" panose="020B0604020202020204" pitchFamily="34" charset="0"/>
              </a:rPr>
              <a:t>deruxtecan-dlnk</a:t>
            </a:r>
            <a:r>
              <a:rPr kumimoji="0" lang="en-US" sz="2800" b="0" i="0" u="none" strike="noStrike" kern="1200" cap="none" spc="0" normalizeH="0" baseline="0" noProof="0" dirty="0">
                <a:ln>
                  <a:noFill/>
                </a:ln>
                <a:solidFill>
                  <a:srgbClr val="333333"/>
                </a:solidFill>
                <a:effectLst/>
                <a:uLnTx/>
                <a:uFillTx/>
                <a:latin typeface="Helvetica" pitchFamily="2" charset="0"/>
                <a:ea typeface="+mn-ea"/>
                <a:cs typeface="Arial Narrow" panose="020B0604020202020204" pitchFamily="34" charset="0"/>
              </a:rPr>
              <a:t> received US FDA approval for the treatment of adult patients with unresectable or metastatic, HR+/HER2- </a:t>
            </a:r>
            <a:r>
              <a:rPr kumimoji="0" lang="en-US" sz="2800" b="0" i="0" u="none" strike="noStrike" kern="1200" cap="none" spc="0" normalizeH="0" baseline="0" noProof="0" dirty="0" err="1">
                <a:ln>
                  <a:noFill/>
                </a:ln>
                <a:solidFill>
                  <a:srgbClr val="333333"/>
                </a:solidFill>
                <a:effectLst/>
                <a:uLnTx/>
                <a:uFillTx/>
                <a:latin typeface="Helvetica" pitchFamily="2" charset="0"/>
                <a:ea typeface="+mn-ea"/>
                <a:cs typeface="Arial Narrow" panose="020B0604020202020204" pitchFamily="34" charset="0"/>
              </a:rPr>
              <a:t>mBC</a:t>
            </a:r>
            <a:r>
              <a:rPr kumimoji="0" lang="en-US" sz="2800" b="0" i="0" u="none" strike="noStrike" kern="1200" cap="none" spc="0" normalizeH="0" baseline="0" noProof="0" dirty="0">
                <a:ln>
                  <a:noFill/>
                </a:ln>
                <a:solidFill>
                  <a:srgbClr val="333333"/>
                </a:solidFill>
                <a:effectLst/>
                <a:uLnTx/>
                <a:uFillTx/>
                <a:latin typeface="Helvetica" pitchFamily="2" charset="0"/>
                <a:ea typeface="+mn-ea"/>
                <a:cs typeface="Arial Narrow" panose="020B0604020202020204" pitchFamily="34" charset="0"/>
              </a:rPr>
              <a:t> </a:t>
            </a:r>
            <a:r>
              <a:rPr kumimoji="0" lang="en-US" sz="2800" b="0" i="1" u="none" strike="noStrike" kern="1200" cap="none" spc="0" normalizeH="0" baseline="0" noProof="0" dirty="0">
                <a:ln>
                  <a:noFill/>
                </a:ln>
                <a:solidFill>
                  <a:srgbClr val="333333"/>
                </a:solidFill>
                <a:effectLst/>
                <a:uLnTx/>
                <a:uFillTx/>
                <a:latin typeface="Helvetica" pitchFamily="2" charset="0"/>
                <a:ea typeface="+mn-ea"/>
                <a:cs typeface="Arial Narrow" panose="020B0604020202020204" pitchFamily="34" charset="0"/>
              </a:rPr>
              <a:t>who have received prior endocrine-based therapy and chemotherapy for unresectable or metastatic disease</a:t>
            </a:r>
            <a:r>
              <a:rPr kumimoji="0" lang="en-US" sz="2800" b="0" i="0" u="none" strike="noStrike" kern="1200" cap="none" spc="0" normalizeH="0" baseline="0" noProof="0" dirty="0">
                <a:ln>
                  <a:noFill/>
                </a:ln>
                <a:solidFill>
                  <a:srgbClr val="333333"/>
                </a:solidFill>
                <a:effectLst/>
                <a:uLnTx/>
                <a:uFillTx/>
                <a:latin typeface="Helvetica" pitchFamily="2" charset="0"/>
                <a:ea typeface="+mn-ea"/>
                <a:cs typeface="Arial Narrow" panose="020B0604020202020204" pitchFamily="34" charset="0"/>
              </a:rPr>
              <a:t>.</a:t>
            </a:r>
          </a:p>
          <a:p>
            <a:pPr marL="0" marR="0" lvl="0" indent="0" algn="l" defTabSz="914400" rtl="0" eaLnBrk="1" fontAlgn="auto" latinLnBrk="0" hangingPunct="1">
              <a:lnSpc>
                <a:spcPct val="14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333333"/>
                </a:solidFill>
                <a:effectLst/>
                <a:uLnTx/>
                <a:uFillTx/>
                <a:latin typeface="Helvetica" pitchFamily="2" charset="0"/>
                <a:ea typeface="+mn-ea"/>
                <a:cs typeface="Arial Narrow" panose="020B0604020202020204" pitchFamily="34" charset="0"/>
              </a:rPr>
              <a:t>Steroid mouthwash and cold chips during infusion recommended to reduce stomatitis</a:t>
            </a:r>
          </a:p>
        </p:txBody>
      </p:sp>
      <p:sp>
        <p:nvSpPr>
          <p:cNvPr id="2" name="Title 1">
            <a:extLst>
              <a:ext uri="{FF2B5EF4-FFF2-40B4-BE49-F238E27FC236}">
                <a16:creationId xmlns:a16="http://schemas.microsoft.com/office/drawing/2014/main" id="{AF04C772-13C0-D227-D02F-E914D6BA3F1A}"/>
              </a:ext>
            </a:extLst>
          </p:cNvPr>
          <p:cNvSpPr>
            <a:spLocks noGrp="1"/>
          </p:cNvSpPr>
          <p:nvPr>
            <p:ph type="title"/>
          </p:nvPr>
        </p:nvSpPr>
        <p:spPr>
          <a:xfrm>
            <a:off x="340572" y="304121"/>
            <a:ext cx="11058563" cy="1631557"/>
          </a:xfrm>
        </p:spPr>
        <p:txBody>
          <a:bodyPr anchor="t">
            <a:noAutofit/>
          </a:bodyPr>
          <a:lstStyle/>
          <a:p>
            <a:r>
              <a:rPr lang="en-GB" sz="3600" b="0" dirty="0">
                <a:solidFill>
                  <a:schemeClr val="tx1"/>
                </a:solidFill>
                <a:latin typeface="+mn-lt"/>
              </a:rPr>
              <a:t>FDA approves </a:t>
            </a:r>
            <a:r>
              <a:rPr lang="en-GB" sz="3600" b="0" dirty="0" err="1">
                <a:solidFill>
                  <a:schemeClr val="tx1"/>
                </a:solidFill>
                <a:latin typeface="+mn-lt"/>
              </a:rPr>
              <a:t>datopotamab</a:t>
            </a:r>
            <a:r>
              <a:rPr lang="en-GB" sz="3600" b="0" dirty="0">
                <a:solidFill>
                  <a:schemeClr val="tx1"/>
                </a:solidFill>
                <a:latin typeface="+mn-lt"/>
              </a:rPr>
              <a:t> </a:t>
            </a:r>
            <a:r>
              <a:rPr lang="en-GB" sz="3600" b="0" dirty="0" err="1">
                <a:solidFill>
                  <a:schemeClr val="tx1"/>
                </a:solidFill>
                <a:latin typeface="+mn-lt"/>
              </a:rPr>
              <a:t>deruxtecan-dlnk</a:t>
            </a:r>
            <a:r>
              <a:rPr lang="en-GB" sz="3600" b="0" dirty="0">
                <a:solidFill>
                  <a:schemeClr val="tx1"/>
                </a:solidFill>
                <a:latin typeface="+mn-lt"/>
              </a:rPr>
              <a:t> for</a:t>
            </a:r>
            <a:br>
              <a:rPr lang="en-GB" sz="3600" b="0" dirty="0">
                <a:solidFill>
                  <a:schemeClr val="tx1"/>
                </a:solidFill>
                <a:latin typeface="+mn-lt"/>
              </a:rPr>
            </a:br>
            <a:r>
              <a:rPr lang="en-GB" sz="3600" b="0" dirty="0">
                <a:solidFill>
                  <a:schemeClr val="tx1"/>
                </a:solidFill>
                <a:latin typeface="+mn-lt"/>
              </a:rPr>
              <a:t>unresectable or metastatic, HR-positive, HER2-negative</a:t>
            </a:r>
            <a:br>
              <a:rPr lang="en-GB" sz="3600" b="0" dirty="0">
                <a:solidFill>
                  <a:schemeClr val="tx1"/>
                </a:solidFill>
                <a:latin typeface="+mn-lt"/>
              </a:rPr>
            </a:br>
            <a:r>
              <a:rPr lang="en-GB" sz="3600" b="0" dirty="0">
                <a:solidFill>
                  <a:schemeClr val="tx1"/>
                </a:solidFill>
                <a:latin typeface="+mn-lt"/>
              </a:rPr>
              <a:t>breast cancer</a:t>
            </a:r>
            <a:endParaRPr lang="en-US" sz="3600" b="0" dirty="0">
              <a:solidFill>
                <a:schemeClr val="tx1"/>
              </a:solidFill>
              <a:latin typeface="+mn-lt"/>
            </a:endParaRPr>
          </a:p>
        </p:txBody>
      </p:sp>
    </p:spTree>
    <p:extLst>
      <p:ext uri="{BB962C8B-B14F-4D97-AF65-F5344CB8AC3E}">
        <p14:creationId xmlns:p14="http://schemas.microsoft.com/office/powerpoint/2010/main" val="41086947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B539478-5B9A-221A-3934-721FD56B664B}"/>
              </a:ext>
            </a:extLst>
          </p:cNvPr>
          <p:cNvSpPr>
            <a:spLocks noGrp="1"/>
          </p:cNvSpPr>
          <p:nvPr>
            <p:ph type="title"/>
          </p:nvPr>
        </p:nvSpPr>
        <p:spPr>
          <a:xfrm>
            <a:off x="838200" y="167461"/>
            <a:ext cx="10515600" cy="1325563"/>
          </a:xfrm>
        </p:spPr>
        <p:txBody>
          <a:bodyPr>
            <a:normAutofit/>
          </a:bodyPr>
          <a:lstStyle/>
          <a:p>
            <a:r>
              <a:rPr lang="en-US" sz="4800" dirty="0">
                <a:latin typeface="Calibri" panose="020F0502020204030204" pitchFamily="34" charset="0"/>
                <a:cs typeface="Calibri" panose="020F0502020204030204" pitchFamily="34" charset="0"/>
              </a:rPr>
              <a:t>Next Steps</a:t>
            </a:r>
          </a:p>
        </p:txBody>
      </p:sp>
      <p:sp>
        <p:nvSpPr>
          <p:cNvPr id="7" name="TextBox 6">
            <a:extLst>
              <a:ext uri="{FF2B5EF4-FFF2-40B4-BE49-F238E27FC236}">
                <a16:creationId xmlns:a16="http://schemas.microsoft.com/office/drawing/2014/main" id="{16A70630-FF32-2A95-1CAD-1CD77CC675C5}"/>
              </a:ext>
            </a:extLst>
          </p:cNvPr>
          <p:cNvSpPr txBox="1"/>
          <p:nvPr/>
        </p:nvSpPr>
        <p:spPr>
          <a:xfrm>
            <a:off x="6445696" y="1239600"/>
            <a:ext cx="6205728" cy="707886"/>
          </a:xfrm>
          <a:prstGeom prst="rect">
            <a:avLst/>
          </a:prstGeom>
          <a:noFill/>
        </p:spPr>
        <p:txBody>
          <a:bodyPr wrap="square">
            <a:sp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2133" b="1" i="0" u="none" strike="noStrike" kern="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sym typeface="Arial"/>
              </a:rPr>
              <a:t>TroFuse-010: PD-L1-</a:t>
            </a:r>
          </a:p>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1867" b="1" i="0" u="none" strike="noStrike" kern="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sym typeface="Arial"/>
              </a:rPr>
              <a:t>Sacituzumab </a:t>
            </a:r>
            <a:r>
              <a:rPr kumimoji="0" lang="en-US" sz="1867" b="1" i="0" u="none" strike="noStrike" kern="0" cap="none" spc="0" normalizeH="0" baseline="0" noProof="0" dirty="0" err="1">
                <a:ln>
                  <a:noFill/>
                </a:ln>
                <a:solidFill>
                  <a:srgbClr val="001641"/>
                </a:solidFill>
                <a:effectLst/>
                <a:uLnTx/>
                <a:uFillTx/>
                <a:latin typeface="Arial" panose="020B0604020202020204" pitchFamily="34" charset="0"/>
                <a:ea typeface="+mn-ea"/>
                <a:cs typeface="Arial" panose="020B0604020202020204" pitchFamily="34" charset="0"/>
                <a:sym typeface="Arial"/>
              </a:rPr>
              <a:t>Tirumotecan</a:t>
            </a:r>
            <a:r>
              <a:rPr kumimoji="0" lang="en-US" sz="1867" b="1" i="0" u="none" strike="noStrike" kern="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sym typeface="Arial"/>
              </a:rPr>
              <a:t> in </a:t>
            </a:r>
            <a:r>
              <a:rPr kumimoji="0" lang="en-US" sz="1867" b="1" i="0" u="none" strike="noStrike" kern="0" cap="none" spc="0" normalizeH="0" baseline="0" noProof="0" dirty="0" err="1">
                <a:ln>
                  <a:noFill/>
                </a:ln>
                <a:solidFill>
                  <a:srgbClr val="001641"/>
                </a:solidFill>
                <a:effectLst/>
                <a:uLnTx/>
                <a:uFillTx/>
                <a:latin typeface="Arial" panose="020B0604020202020204" pitchFamily="34" charset="0"/>
                <a:ea typeface="+mn-ea"/>
                <a:cs typeface="Arial" panose="020B0604020202020204" pitchFamily="34" charset="0"/>
                <a:sym typeface="Arial"/>
              </a:rPr>
              <a:t>mHR</a:t>
            </a:r>
            <a:r>
              <a:rPr kumimoji="0" lang="en-US" sz="1867" b="1" i="0" u="none" strike="noStrike" kern="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sym typeface="Arial"/>
              </a:rPr>
              <a:t>+ BC</a:t>
            </a:r>
          </a:p>
        </p:txBody>
      </p:sp>
      <p:pic>
        <p:nvPicPr>
          <p:cNvPr id="8" name="Picture 7">
            <a:extLst>
              <a:ext uri="{FF2B5EF4-FFF2-40B4-BE49-F238E27FC236}">
                <a16:creationId xmlns:a16="http://schemas.microsoft.com/office/drawing/2014/main" id="{F4AD2EE1-DBC2-1DED-E656-91C9CE806D20}"/>
              </a:ext>
            </a:extLst>
          </p:cNvPr>
          <p:cNvPicPr>
            <a:picLocks noChangeAspect="1"/>
          </p:cNvPicPr>
          <p:nvPr/>
        </p:nvPicPr>
        <p:blipFill>
          <a:blip r:embed="rId2"/>
          <a:srcRect l="10821" t="19387" r="14920"/>
          <a:stretch/>
        </p:blipFill>
        <p:spPr>
          <a:xfrm>
            <a:off x="6905120" y="2010130"/>
            <a:ext cx="5286880" cy="2837739"/>
          </a:xfrm>
          <a:prstGeom prst="rect">
            <a:avLst/>
          </a:prstGeom>
        </p:spPr>
      </p:pic>
      <p:pic>
        <p:nvPicPr>
          <p:cNvPr id="9" name="Picture 8">
            <a:extLst>
              <a:ext uri="{FF2B5EF4-FFF2-40B4-BE49-F238E27FC236}">
                <a16:creationId xmlns:a16="http://schemas.microsoft.com/office/drawing/2014/main" id="{62C76C91-482F-68C1-0D4A-BF5692167D65}"/>
              </a:ext>
            </a:extLst>
          </p:cNvPr>
          <p:cNvPicPr>
            <a:picLocks noChangeAspect="1"/>
          </p:cNvPicPr>
          <p:nvPr/>
        </p:nvPicPr>
        <p:blipFill>
          <a:blip r:embed="rId3"/>
          <a:stretch>
            <a:fillRect/>
          </a:stretch>
        </p:blipFill>
        <p:spPr>
          <a:xfrm>
            <a:off x="206362" y="1434020"/>
            <a:ext cx="6542086" cy="2965547"/>
          </a:xfrm>
          <a:prstGeom prst="rect">
            <a:avLst/>
          </a:prstGeom>
        </p:spPr>
      </p:pic>
      <p:sp>
        <p:nvSpPr>
          <p:cNvPr id="10" name="TextBox 9">
            <a:extLst>
              <a:ext uri="{FF2B5EF4-FFF2-40B4-BE49-F238E27FC236}">
                <a16:creationId xmlns:a16="http://schemas.microsoft.com/office/drawing/2014/main" id="{070AA721-62E4-5B4B-0FDB-F3528D2F4C2B}"/>
              </a:ext>
            </a:extLst>
          </p:cNvPr>
          <p:cNvSpPr txBox="1"/>
          <p:nvPr/>
        </p:nvSpPr>
        <p:spPr>
          <a:xfrm>
            <a:off x="275009" y="4659214"/>
            <a:ext cx="7317196" cy="2031325"/>
          </a:xfrm>
          <a:prstGeom prst="rect">
            <a:avLst/>
          </a:prstGeom>
          <a:noFill/>
          <a:ln>
            <a:solidFill>
              <a:srgbClr val="FF40FF"/>
            </a:solidFill>
          </a:ln>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Best sequencing in the metastatic setting?</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Optimal order of T-</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DXd</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(does order matter)?</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How effective are TROP2 ADCs after T-</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DXd</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Should T-</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DXd</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always be given as first ADC for HER2 low/ultra-low?</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Change the target/change the payload?</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New agents under evaluation!</a:t>
            </a:r>
          </a:p>
        </p:txBody>
      </p:sp>
    </p:spTree>
    <p:extLst>
      <p:ext uri="{BB962C8B-B14F-4D97-AF65-F5344CB8AC3E}">
        <p14:creationId xmlns:p14="http://schemas.microsoft.com/office/powerpoint/2010/main" val="387037315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160F8-EBAE-FCE6-13C2-4253D90B690B}"/>
              </a:ext>
            </a:extLst>
          </p:cNvPr>
          <p:cNvSpPr>
            <a:spLocks noGrp="1"/>
          </p:cNvSpPr>
          <p:nvPr>
            <p:ph type="title"/>
          </p:nvPr>
        </p:nvSpPr>
        <p:spPr>
          <a:xfrm>
            <a:off x="361122" y="-145563"/>
            <a:ext cx="10515600" cy="1325563"/>
          </a:xfrm>
        </p:spPr>
        <p:txBody>
          <a:bodyPr/>
          <a:lstStyle/>
          <a:p>
            <a:r>
              <a:rPr lang="en-US" dirty="0"/>
              <a:t>New Directions: </a:t>
            </a:r>
            <a:r>
              <a:rPr lang="en-US" dirty="0" err="1"/>
              <a:t>Patritumab</a:t>
            </a:r>
            <a:r>
              <a:rPr lang="en-US" dirty="0"/>
              <a:t> </a:t>
            </a:r>
            <a:r>
              <a:rPr lang="en-US" dirty="0" err="1"/>
              <a:t>Deruxtecan</a:t>
            </a:r>
            <a:endParaRPr lang="en-US" dirty="0"/>
          </a:p>
        </p:txBody>
      </p:sp>
      <p:sp>
        <p:nvSpPr>
          <p:cNvPr id="3" name="Content Placeholder 2">
            <a:extLst>
              <a:ext uri="{FF2B5EF4-FFF2-40B4-BE49-F238E27FC236}">
                <a16:creationId xmlns:a16="http://schemas.microsoft.com/office/drawing/2014/main" id="{35FA8DFD-D0F1-187D-4093-2B5D56A1E294}"/>
              </a:ext>
            </a:extLst>
          </p:cNvPr>
          <p:cNvSpPr>
            <a:spLocks noGrp="1"/>
          </p:cNvSpPr>
          <p:nvPr>
            <p:ph idx="1"/>
          </p:nvPr>
        </p:nvSpPr>
        <p:spPr>
          <a:xfrm>
            <a:off x="506343" y="1057255"/>
            <a:ext cx="5893904" cy="4351339"/>
          </a:xfrm>
        </p:spPr>
        <p:txBody>
          <a:bodyPr>
            <a:noAutofit/>
          </a:bodyPr>
          <a:lstStyle/>
          <a:p>
            <a:pPr>
              <a:spcBef>
                <a:spcPts val="300"/>
              </a:spcBef>
            </a:pPr>
            <a:r>
              <a:rPr lang="en-US" sz="2400" dirty="0"/>
              <a:t>Targets HER3, highly expressed across breast cancer subtypes; DAR 8</a:t>
            </a:r>
          </a:p>
          <a:p>
            <a:pPr>
              <a:spcBef>
                <a:spcPts val="300"/>
              </a:spcBef>
            </a:pPr>
            <a:r>
              <a:rPr lang="en-US" sz="2400" dirty="0"/>
              <a:t>ICARUS-BREAST01</a:t>
            </a:r>
          </a:p>
          <a:p>
            <a:pPr lvl="1">
              <a:spcBef>
                <a:spcPts val="300"/>
              </a:spcBef>
            </a:pPr>
            <a:r>
              <a:rPr lang="en-US" dirty="0"/>
              <a:t>Phase II study, HR+/HER2- </a:t>
            </a:r>
            <a:r>
              <a:rPr lang="en-US" dirty="0" err="1"/>
              <a:t>mBC</a:t>
            </a:r>
            <a:r>
              <a:rPr lang="en-US" dirty="0"/>
              <a:t> with one prior chemotherapy</a:t>
            </a:r>
          </a:p>
          <a:p>
            <a:pPr lvl="1">
              <a:spcBef>
                <a:spcPts val="300"/>
              </a:spcBef>
            </a:pPr>
            <a:r>
              <a:rPr lang="en-US" dirty="0"/>
              <a:t>Confirmed ORR 53.5%, 8.7 [8.1; 12.5]</a:t>
            </a:r>
          </a:p>
          <a:p>
            <a:pPr lvl="2">
              <a:spcBef>
                <a:spcPts val="300"/>
              </a:spcBef>
            </a:pPr>
            <a:r>
              <a:rPr lang="en-US" sz="2400" dirty="0"/>
              <a:t>No association of response with HER3 expression</a:t>
            </a:r>
          </a:p>
          <a:p>
            <a:pPr lvl="1">
              <a:spcBef>
                <a:spcPts val="300"/>
              </a:spcBef>
            </a:pPr>
            <a:r>
              <a:rPr lang="en-US" dirty="0"/>
              <a:t>PFS: 9.4 [8.1; 13.4]</a:t>
            </a:r>
          </a:p>
          <a:p>
            <a:pPr>
              <a:spcBef>
                <a:spcPts val="300"/>
              </a:spcBef>
            </a:pPr>
            <a:r>
              <a:rPr lang="en-US" sz="2400" dirty="0"/>
              <a:t>SOLTI VALENTINE </a:t>
            </a:r>
          </a:p>
          <a:p>
            <a:pPr lvl="1">
              <a:spcBef>
                <a:spcPts val="300"/>
              </a:spcBef>
            </a:pPr>
            <a:r>
              <a:rPr lang="en-US" dirty="0"/>
              <a:t>Neoadjuvant HER3-DXd +/-letrozole vs chemo (2:2:1); high risk HR+</a:t>
            </a:r>
          </a:p>
          <a:p>
            <a:pPr>
              <a:spcBef>
                <a:spcPts val="300"/>
              </a:spcBef>
            </a:pPr>
            <a:endParaRPr lang="en-US" sz="2400" dirty="0"/>
          </a:p>
          <a:p>
            <a:pPr>
              <a:spcBef>
                <a:spcPts val="300"/>
              </a:spcBef>
            </a:pPr>
            <a:endParaRPr lang="en-US" sz="2400" dirty="0"/>
          </a:p>
          <a:p>
            <a:pPr>
              <a:spcBef>
                <a:spcPts val="300"/>
              </a:spcBef>
            </a:pPr>
            <a:endParaRPr lang="en-US" sz="2400" dirty="0"/>
          </a:p>
        </p:txBody>
      </p:sp>
      <p:sp>
        <p:nvSpPr>
          <p:cNvPr id="5" name="TextBox 4">
            <a:extLst>
              <a:ext uri="{FF2B5EF4-FFF2-40B4-BE49-F238E27FC236}">
                <a16:creationId xmlns:a16="http://schemas.microsoft.com/office/drawing/2014/main" id="{DE4640BF-1CBC-0FDA-7850-C350E6A2920A}"/>
              </a:ext>
            </a:extLst>
          </p:cNvPr>
          <p:cNvSpPr txBox="1"/>
          <p:nvPr/>
        </p:nvSpPr>
        <p:spPr>
          <a:xfrm>
            <a:off x="132522" y="6488668"/>
            <a:ext cx="4375172"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Pistilli et al, ESMO 2024; Oliveira et al, SABCS 2024</a:t>
            </a:r>
          </a:p>
        </p:txBody>
      </p:sp>
      <p:sp>
        <p:nvSpPr>
          <p:cNvPr id="8" name="TextBox 7">
            <a:extLst>
              <a:ext uri="{FF2B5EF4-FFF2-40B4-BE49-F238E27FC236}">
                <a16:creationId xmlns:a16="http://schemas.microsoft.com/office/drawing/2014/main" id="{83E15CC3-8B20-5D43-511A-913EE980AD0C}"/>
              </a:ext>
            </a:extLst>
          </p:cNvPr>
          <p:cNvSpPr txBox="1"/>
          <p:nvPr/>
        </p:nvSpPr>
        <p:spPr>
          <a:xfrm>
            <a:off x="7633251" y="4697105"/>
            <a:ext cx="4558749" cy="230832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TEAEs:</a:t>
            </a:r>
          </a:p>
          <a:p>
            <a:pPr marL="457200" marR="0" lvl="1"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20% dose modifications</a:t>
            </a:r>
          </a:p>
          <a:p>
            <a:pPr marL="457200" marR="0" lvl="1"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11% discontinuation</a:t>
            </a:r>
          </a:p>
          <a:p>
            <a:pPr marL="457200" marR="0" lvl="1"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7% ILD, all grade 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Toxicity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Nausea, fatigue, diarrhea (10% </a:t>
            </a:r>
            <a:r>
              <a:rPr kumimoji="0" lang="en-US" sz="1800" b="0" i="0" u="sng" strike="noStrike" kern="1200" cap="none" spc="0" normalizeH="0" baseline="0" noProof="0" dirty="0">
                <a:ln>
                  <a:noFill/>
                </a:ln>
                <a:solidFill>
                  <a:prstClr val="black"/>
                </a:solidFill>
                <a:effectLst/>
                <a:uLnTx/>
                <a:uFillTx/>
                <a:latin typeface="Calibri" panose="020F0502020204030204"/>
                <a:ea typeface="+mn-ea"/>
                <a:cs typeface="+mn-cs"/>
              </a:rPr>
              <a:t>&gt;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gr 3), 	12% &gt;gr 3 neutropenia</a:t>
            </a:r>
          </a:p>
          <a:p>
            <a:pPr marL="457200" marR="0" lvl="1"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0" name="Picture 9">
            <a:extLst>
              <a:ext uri="{FF2B5EF4-FFF2-40B4-BE49-F238E27FC236}">
                <a16:creationId xmlns:a16="http://schemas.microsoft.com/office/drawing/2014/main" id="{C267A808-C1E9-0360-810A-AB0D14C7E37E}"/>
              </a:ext>
            </a:extLst>
          </p:cNvPr>
          <p:cNvPicPr>
            <a:picLocks noChangeAspect="1"/>
          </p:cNvPicPr>
          <p:nvPr/>
        </p:nvPicPr>
        <p:blipFill>
          <a:blip r:embed="rId3"/>
          <a:stretch>
            <a:fillRect/>
          </a:stretch>
        </p:blipFill>
        <p:spPr>
          <a:xfrm>
            <a:off x="7076661" y="848139"/>
            <a:ext cx="4916557" cy="3945238"/>
          </a:xfrm>
          <a:prstGeom prst="rect">
            <a:avLst/>
          </a:prstGeom>
        </p:spPr>
      </p:pic>
      <p:pic>
        <p:nvPicPr>
          <p:cNvPr id="13" name="Picture 12">
            <a:extLst>
              <a:ext uri="{FF2B5EF4-FFF2-40B4-BE49-F238E27FC236}">
                <a16:creationId xmlns:a16="http://schemas.microsoft.com/office/drawing/2014/main" id="{E14FB9AB-FA97-DBE8-1D5F-F1E7C12E5AB8}"/>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1179443" y="5284939"/>
            <a:ext cx="5026991" cy="1180910"/>
          </a:xfrm>
          <a:prstGeom prst="rect">
            <a:avLst/>
          </a:prstGeom>
        </p:spPr>
      </p:pic>
    </p:spTree>
    <p:extLst>
      <p:ext uri="{BB962C8B-B14F-4D97-AF65-F5344CB8AC3E}">
        <p14:creationId xmlns:p14="http://schemas.microsoft.com/office/powerpoint/2010/main" val="353681016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2D340AC-822D-E832-1F29-54CEF31EC99B}"/>
              </a:ext>
            </a:extLst>
          </p:cNvPr>
          <p:cNvPicPr>
            <a:picLocks noChangeAspect="1"/>
          </p:cNvPicPr>
          <p:nvPr/>
        </p:nvPicPr>
        <p:blipFill>
          <a:blip r:embed="rId2"/>
          <a:stretch>
            <a:fillRect/>
          </a:stretch>
        </p:blipFill>
        <p:spPr>
          <a:xfrm>
            <a:off x="453736" y="452047"/>
            <a:ext cx="2767446" cy="3360470"/>
          </a:xfrm>
          <a:prstGeom prst="rect">
            <a:avLst/>
          </a:prstGeom>
        </p:spPr>
      </p:pic>
      <p:pic>
        <p:nvPicPr>
          <p:cNvPr id="4" name="Picture 3">
            <a:extLst>
              <a:ext uri="{FF2B5EF4-FFF2-40B4-BE49-F238E27FC236}">
                <a16:creationId xmlns:a16="http://schemas.microsoft.com/office/drawing/2014/main" id="{4C8A0B1F-B301-F661-00AA-21EA2587F0C5}"/>
              </a:ext>
            </a:extLst>
          </p:cNvPr>
          <p:cNvPicPr>
            <a:picLocks noChangeAspect="1"/>
          </p:cNvPicPr>
          <p:nvPr/>
        </p:nvPicPr>
        <p:blipFill>
          <a:blip r:embed="rId3"/>
          <a:stretch>
            <a:fillRect/>
          </a:stretch>
        </p:blipFill>
        <p:spPr>
          <a:xfrm>
            <a:off x="5377873" y="1636034"/>
            <a:ext cx="5892800" cy="3670300"/>
          </a:xfrm>
          <a:prstGeom prst="rect">
            <a:avLst/>
          </a:prstGeom>
        </p:spPr>
      </p:pic>
      <p:sp>
        <p:nvSpPr>
          <p:cNvPr id="6" name="TextBox 5">
            <a:extLst>
              <a:ext uri="{FF2B5EF4-FFF2-40B4-BE49-F238E27FC236}">
                <a16:creationId xmlns:a16="http://schemas.microsoft.com/office/drawing/2014/main" id="{B881F287-171C-112E-0768-1D47081CCE8D}"/>
              </a:ext>
            </a:extLst>
          </p:cNvPr>
          <p:cNvSpPr txBox="1"/>
          <p:nvPr/>
        </p:nvSpPr>
        <p:spPr>
          <a:xfrm>
            <a:off x="5377873" y="5295670"/>
            <a:ext cx="6099462"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Arial"/>
                <a:ea typeface="ＭＳ Ｐゴシック"/>
              </a:rPr>
              <a:t>ILD in 10 patients (</a:t>
            </a:r>
            <a:r>
              <a:rPr kumimoji="0" lang="en-US" altLang="zh-CN" sz="1800" b="1" i="0" u="none" strike="noStrike" kern="1200" cap="none" spc="0" normalizeH="0" baseline="0" noProof="0" dirty="0">
                <a:ln>
                  <a:noFill/>
                </a:ln>
                <a:solidFill>
                  <a:srgbClr val="000000"/>
                </a:solidFill>
                <a:effectLst/>
                <a:uLnTx/>
                <a:uFillTx/>
                <a:latin typeface="Arial"/>
                <a:ea typeface="ＭＳ Ｐゴシック"/>
              </a:rPr>
              <a:t>2.6%</a:t>
            </a:r>
            <a:r>
              <a:rPr kumimoji="0" lang="en-US" altLang="zh-CN" sz="1800" b="0" i="0" u="none" strike="noStrike" kern="1200" cap="none" spc="0" normalizeH="0" baseline="0" noProof="0" dirty="0">
                <a:ln>
                  <a:noFill/>
                </a:ln>
                <a:solidFill>
                  <a:srgbClr val="000000"/>
                </a:solidFill>
                <a:effectLst/>
                <a:uLnTx/>
                <a:uFillTx/>
                <a:latin typeface="Arial"/>
                <a:ea typeface="ＭＳ Ｐゴシック"/>
              </a:rPr>
              <a:t>), predominantly grade 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Arial"/>
                <a:ea typeface="ＭＳ Ｐゴシック"/>
              </a:rPr>
              <a:t>EES: Efficacy evaluable set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rPr>
              <a:t>43% HER2 low had 3 or more lines of therapy</a:t>
            </a:r>
          </a:p>
        </p:txBody>
      </p:sp>
      <p:pic>
        <p:nvPicPr>
          <p:cNvPr id="10" name="Picture 9">
            <a:extLst>
              <a:ext uri="{FF2B5EF4-FFF2-40B4-BE49-F238E27FC236}">
                <a16:creationId xmlns:a16="http://schemas.microsoft.com/office/drawing/2014/main" id="{76063103-21EC-9359-4055-F2226926FB41}"/>
              </a:ext>
            </a:extLst>
          </p:cNvPr>
          <p:cNvPicPr>
            <a:picLocks noChangeAspect="1"/>
          </p:cNvPicPr>
          <p:nvPr/>
        </p:nvPicPr>
        <p:blipFill>
          <a:blip r:embed="rId4"/>
          <a:stretch>
            <a:fillRect/>
          </a:stretch>
        </p:blipFill>
        <p:spPr>
          <a:xfrm>
            <a:off x="207423" y="3956959"/>
            <a:ext cx="4744422" cy="2698750"/>
          </a:xfrm>
          <a:prstGeom prst="rect">
            <a:avLst/>
          </a:prstGeom>
        </p:spPr>
      </p:pic>
      <p:sp>
        <p:nvSpPr>
          <p:cNvPr id="11" name="TextBox 10">
            <a:extLst>
              <a:ext uri="{FF2B5EF4-FFF2-40B4-BE49-F238E27FC236}">
                <a16:creationId xmlns:a16="http://schemas.microsoft.com/office/drawing/2014/main" id="{DF0D4741-DFC3-4F23-2828-26F758D79C4B}"/>
              </a:ext>
            </a:extLst>
          </p:cNvPr>
          <p:cNvSpPr txBox="1"/>
          <p:nvPr/>
        </p:nvSpPr>
        <p:spPr>
          <a:xfrm>
            <a:off x="1163782" y="5392882"/>
            <a:ext cx="19672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rPr>
              <a:t>PFS in HER2-low</a:t>
            </a:r>
          </a:p>
        </p:txBody>
      </p:sp>
      <p:sp>
        <p:nvSpPr>
          <p:cNvPr id="12" name="Text Box 122">
            <a:extLst>
              <a:ext uri="{FF2B5EF4-FFF2-40B4-BE49-F238E27FC236}">
                <a16:creationId xmlns:a16="http://schemas.microsoft.com/office/drawing/2014/main" id="{7B66F35E-9867-9396-A6AE-231716ADC33C}"/>
              </a:ext>
            </a:extLst>
          </p:cNvPr>
          <p:cNvSpPr txBox="1">
            <a:spLocks noGrp="1" noChangeArrowheads="1"/>
          </p:cNvSpPr>
          <p:nvPr>
            <p:ph type="title"/>
          </p:nvPr>
        </p:nvSpPr>
        <p:spPr bwMode="auto">
          <a:xfrm>
            <a:off x="3512126" y="108351"/>
            <a:ext cx="8679873" cy="1339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45880" tIns="114702" rIns="45880" bIns="114702" anchor="ctr" anchorCtr="0">
            <a:spAutoFit/>
          </a:bodyPr>
          <a:lstStyle>
            <a:lvl1pPr defTabSz="4389438" eaLnBrk="0" hangingPunct="0">
              <a:defRPr sz="2200">
                <a:solidFill>
                  <a:schemeClr val="tx1"/>
                </a:solidFill>
                <a:latin typeface="Arial" charset="0"/>
              </a:defRPr>
            </a:lvl1pPr>
            <a:lvl2pPr marL="742950" indent="-285750" defTabSz="4389438" eaLnBrk="0" hangingPunct="0">
              <a:defRPr sz="2200">
                <a:solidFill>
                  <a:schemeClr val="tx1"/>
                </a:solidFill>
                <a:latin typeface="Arial" charset="0"/>
              </a:defRPr>
            </a:lvl2pPr>
            <a:lvl3pPr marL="1143000" indent="-228600" defTabSz="4389438" eaLnBrk="0" hangingPunct="0">
              <a:defRPr sz="2200">
                <a:solidFill>
                  <a:schemeClr val="tx1"/>
                </a:solidFill>
                <a:latin typeface="Arial" charset="0"/>
              </a:defRPr>
            </a:lvl3pPr>
            <a:lvl4pPr marL="1600200" indent="-228600" defTabSz="4389438" eaLnBrk="0" hangingPunct="0">
              <a:defRPr sz="2200">
                <a:solidFill>
                  <a:schemeClr val="tx1"/>
                </a:solidFill>
                <a:latin typeface="Arial" charset="0"/>
              </a:defRPr>
            </a:lvl4pPr>
            <a:lvl5pPr marL="2057400" indent="-228600" defTabSz="4389438" eaLnBrk="0" hangingPunct="0">
              <a:defRPr sz="2200">
                <a:solidFill>
                  <a:schemeClr val="tx1"/>
                </a:solidFill>
                <a:latin typeface="Arial" charset="0"/>
              </a:defRPr>
            </a:lvl5pPr>
            <a:lvl6pPr marL="2514600" indent="-228600" defTabSz="4389438" eaLnBrk="0" fontAlgn="base" hangingPunct="0">
              <a:spcBef>
                <a:spcPct val="0"/>
              </a:spcBef>
              <a:spcAft>
                <a:spcPct val="0"/>
              </a:spcAft>
              <a:defRPr sz="2200">
                <a:solidFill>
                  <a:schemeClr val="tx1"/>
                </a:solidFill>
                <a:latin typeface="Arial" charset="0"/>
              </a:defRPr>
            </a:lvl6pPr>
            <a:lvl7pPr marL="2971800" indent="-228600" defTabSz="4389438" eaLnBrk="0" fontAlgn="base" hangingPunct="0">
              <a:spcBef>
                <a:spcPct val="0"/>
              </a:spcBef>
              <a:spcAft>
                <a:spcPct val="0"/>
              </a:spcAft>
              <a:defRPr sz="2200">
                <a:solidFill>
                  <a:schemeClr val="tx1"/>
                </a:solidFill>
                <a:latin typeface="Arial" charset="0"/>
              </a:defRPr>
            </a:lvl7pPr>
            <a:lvl8pPr marL="3429000" indent="-228600" defTabSz="4389438" eaLnBrk="0" fontAlgn="base" hangingPunct="0">
              <a:spcBef>
                <a:spcPct val="0"/>
              </a:spcBef>
              <a:spcAft>
                <a:spcPct val="0"/>
              </a:spcAft>
              <a:defRPr sz="2200">
                <a:solidFill>
                  <a:schemeClr val="tx1"/>
                </a:solidFill>
                <a:latin typeface="Arial" charset="0"/>
              </a:defRPr>
            </a:lvl8pPr>
            <a:lvl9pPr marL="3886200" indent="-228600" defTabSz="4389438" eaLnBrk="0" fontAlgn="base" hangingPunct="0">
              <a:spcBef>
                <a:spcPct val="0"/>
              </a:spcBef>
              <a:spcAft>
                <a:spcPct val="0"/>
              </a:spcAft>
              <a:defRPr sz="2200">
                <a:solidFill>
                  <a:schemeClr val="tx1"/>
                </a:solidFill>
                <a:latin typeface="Arial" charset="0"/>
              </a:defRPr>
            </a:lvl9pPr>
          </a:lstStyle>
          <a:p>
            <a:pPr algn="ctr" eaLnBrk="1" hangingPunct="1"/>
            <a:r>
              <a:rPr lang="en-US" sz="3600" b="1" dirty="0">
                <a:latin typeface="+mn-lt"/>
              </a:rPr>
              <a:t>Phase I Study of SHR-A1811, an anti-HER2 ADC</a:t>
            </a:r>
          </a:p>
        </p:txBody>
      </p:sp>
      <p:sp>
        <p:nvSpPr>
          <p:cNvPr id="13" name="TextBox 12">
            <a:extLst>
              <a:ext uri="{FF2B5EF4-FFF2-40B4-BE49-F238E27FC236}">
                <a16:creationId xmlns:a16="http://schemas.microsoft.com/office/drawing/2014/main" id="{ED974DA5-786C-F2DE-E1BC-F057260CA4E4}"/>
              </a:ext>
            </a:extLst>
          </p:cNvPr>
          <p:cNvSpPr txBox="1"/>
          <p:nvPr/>
        </p:nvSpPr>
        <p:spPr>
          <a:xfrm>
            <a:off x="6920345" y="6535882"/>
            <a:ext cx="256563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rPr>
              <a:t>Yao et al, SABCS 2024</a:t>
            </a:r>
          </a:p>
        </p:txBody>
      </p:sp>
    </p:spTree>
    <p:extLst>
      <p:ext uri="{BB962C8B-B14F-4D97-AF65-F5344CB8AC3E}">
        <p14:creationId xmlns:p14="http://schemas.microsoft.com/office/powerpoint/2010/main" val="166813850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A91874-E866-A16B-AAF8-A567EFE32B73}"/>
              </a:ext>
            </a:extLst>
          </p:cNvPr>
          <p:cNvSpPr>
            <a:spLocks noGrp="1"/>
          </p:cNvSpPr>
          <p:nvPr>
            <p:ph type="title"/>
          </p:nvPr>
        </p:nvSpPr>
        <p:spPr>
          <a:xfrm>
            <a:off x="609759" y="137714"/>
            <a:ext cx="10872445" cy="1103313"/>
          </a:xfrm>
        </p:spPr>
        <p:txBody>
          <a:bodyPr/>
          <a:lstStyle/>
          <a:p>
            <a:r>
              <a:rPr lang="en-US" dirty="0"/>
              <a:t>Novel ADCs for HR+/HER2- </a:t>
            </a:r>
            <a:r>
              <a:rPr lang="en-US" dirty="0" err="1"/>
              <a:t>mBC</a:t>
            </a:r>
            <a:r>
              <a:rPr lang="en-US" dirty="0"/>
              <a:t>: Phase I Data</a:t>
            </a:r>
          </a:p>
        </p:txBody>
      </p:sp>
      <p:sp>
        <p:nvSpPr>
          <p:cNvPr id="3" name="Content Placeholder 2">
            <a:extLst>
              <a:ext uri="{FF2B5EF4-FFF2-40B4-BE49-F238E27FC236}">
                <a16:creationId xmlns:a16="http://schemas.microsoft.com/office/drawing/2014/main" id="{A95636B0-6179-F5F9-9EF3-CE72176E25D8}"/>
              </a:ext>
            </a:extLst>
          </p:cNvPr>
          <p:cNvSpPr>
            <a:spLocks noGrp="1"/>
          </p:cNvSpPr>
          <p:nvPr>
            <p:ph sz="half" idx="1"/>
          </p:nvPr>
        </p:nvSpPr>
        <p:spPr>
          <a:xfrm>
            <a:off x="6045981" y="1258273"/>
            <a:ext cx="6080916" cy="4678739"/>
          </a:xfrm>
        </p:spPr>
        <p:txBody>
          <a:bodyPr>
            <a:noAutofit/>
          </a:bodyPr>
          <a:lstStyle/>
          <a:p>
            <a:pPr>
              <a:spcBef>
                <a:spcPts val="0"/>
              </a:spcBef>
            </a:pPr>
            <a:r>
              <a:rPr lang="en-US" sz="2200" dirty="0" err="1"/>
              <a:t>Puxitatug</a:t>
            </a:r>
            <a:r>
              <a:rPr lang="en-US" sz="2200" dirty="0"/>
              <a:t> </a:t>
            </a:r>
            <a:r>
              <a:rPr lang="en-US" sz="2200" dirty="0" err="1"/>
              <a:t>samrotecan</a:t>
            </a:r>
            <a:r>
              <a:rPr lang="en-US" sz="2200" dirty="0"/>
              <a:t> (P-Sam) </a:t>
            </a:r>
          </a:p>
          <a:p>
            <a:pPr lvl="1">
              <a:spcBef>
                <a:spcPts val="0"/>
              </a:spcBef>
            </a:pPr>
            <a:r>
              <a:rPr lang="en-US" sz="2200" dirty="0"/>
              <a:t>B7-H4 targeted TOP1i ADC with DAR 8</a:t>
            </a:r>
          </a:p>
          <a:p>
            <a:pPr lvl="1">
              <a:spcBef>
                <a:spcPts val="0"/>
              </a:spcBef>
            </a:pPr>
            <a:r>
              <a:rPr lang="en-US" sz="2200" dirty="0"/>
              <a:t>BLUESTAR: median 3 prior lines of chemotherapy</a:t>
            </a:r>
          </a:p>
          <a:p>
            <a:pPr lvl="2">
              <a:spcBef>
                <a:spcPts val="0"/>
              </a:spcBef>
            </a:pPr>
            <a:r>
              <a:rPr lang="en-US" sz="2200" dirty="0"/>
              <a:t>Toxicity: low grade nausea, fatigue, neutropenia</a:t>
            </a:r>
          </a:p>
          <a:p>
            <a:pPr lvl="2">
              <a:spcBef>
                <a:spcPts val="0"/>
              </a:spcBef>
            </a:pPr>
            <a:r>
              <a:rPr lang="en-US" sz="2200" dirty="0"/>
              <a:t>B7-H4 expressed in 68-80%</a:t>
            </a:r>
          </a:p>
          <a:p>
            <a:pPr lvl="2">
              <a:spcBef>
                <a:spcPts val="0"/>
              </a:spcBef>
            </a:pPr>
            <a:r>
              <a:rPr lang="en-US" sz="2200" dirty="0"/>
              <a:t>Confirmed ORR </a:t>
            </a:r>
          </a:p>
          <a:p>
            <a:pPr lvl="3">
              <a:spcBef>
                <a:spcPts val="0"/>
              </a:spcBef>
            </a:pPr>
            <a:r>
              <a:rPr lang="en-US" dirty="0"/>
              <a:t>1.6mg/kg: ORR 40%, PFS 5.6 </a:t>
            </a:r>
            <a:r>
              <a:rPr lang="en-US" dirty="0" err="1"/>
              <a:t>mo</a:t>
            </a:r>
            <a:r>
              <a:rPr lang="en-US" dirty="0"/>
              <a:t> </a:t>
            </a:r>
          </a:p>
          <a:p>
            <a:pPr lvl="3">
              <a:spcBef>
                <a:spcPts val="0"/>
              </a:spcBef>
            </a:pPr>
            <a:r>
              <a:rPr lang="en-US" dirty="0"/>
              <a:t>2.4 mg/kg: ORR 30%, PFS 8.1 </a:t>
            </a:r>
            <a:r>
              <a:rPr lang="en-US" dirty="0" err="1"/>
              <a:t>mo</a:t>
            </a:r>
            <a:endParaRPr lang="en-US" dirty="0"/>
          </a:p>
          <a:p>
            <a:pPr lvl="3">
              <a:spcBef>
                <a:spcPts val="0"/>
              </a:spcBef>
            </a:pPr>
            <a:endParaRPr lang="en-US" dirty="0"/>
          </a:p>
          <a:p>
            <a:pPr>
              <a:spcBef>
                <a:spcPts val="0"/>
              </a:spcBef>
            </a:pPr>
            <a:r>
              <a:rPr lang="en-US" sz="2200" dirty="0"/>
              <a:t>Many others in phase I trials</a:t>
            </a:r>
          </a:p>
          <a:p>
            <a:pPr lvl="1">
              <a:spcBef>
                <a:spcPts val="0"/>
              </a:spcBef>
            </a:pPr>
            <a:r>
              <a:rPr lang="en-US" sz="2200" dirty="0"/>
              <a:t>IZA-BREN: EGFR/HER3 bispecific, TOP1i payload, data reported in mixed population</a:t>
            </a:r>
          </a:p>
        </p:txBody>
      </p:sp>
      <p:sp>
        <p:nvSpPr>
          <p:cNvPr id="5" name="Content Placeholder 4">
            <a:extLst>
              <a:ext uri="{FF2B5EF4-FFF2-40B4-BE49-F238E27FC236}">
                <a16:creationId xmlns:a16="http://schemas.microsoft.com/office/drawing/2014/main" id="{10E664D8-795F-5A89-97CD-B0B8D970B3C6}"/>
              </a:ext>
            </a:extLst>
          </p:cNvPr>
          <p:cNvSpPr>
            <a:spLocks noGrp="1"/>
          </p:cNvSpPr>
          <p:nvPr>
            <p:ph sz="half" idx="2"/>
          </p:nvPr>
        </p:nvSpPr>
        <p:spPr>
          <a:xfrm>
            <a:off x="168224" y="1241027"/>
            <a:ext cx="6080915" cy="4679463"/>
          </a:xfrm>
        </p:spPr>
        <p:txBody>
          <a:bodyPr/>
          <a:lstStyle/>
          <a:p>
            <a:pPr>
              <a:lnSpc>
                <a:spcPct val="100000"/>
              </a:lnSpc>
              <a:spcBef>
                <a:spcPts val="0"/>
              </a:spcBef>
              <a:spcAft>
                <a:spcPts val="0"/>
              </a:spcAft>
            </a:pPr>
            <a:r>
              <a:rPr lang="en-US" sz="2200" dirty="0"/>
              <a:t>Emi-Le</a:t>
            </a:r>
          </a:p>
          <a:p>
            <a:pPr lvl="1">
              <a:lnSpc>
                <a:spcPct val="100000"/>
              </a:lnSpc>
              <a:spcBef>
                <a:spcPts val="0"/>
              </a:spcBef>
              <a:spcAft>
                <a:spcPts val="0"/>
              </a:spcAft>
            </a:pPr>
            <a:r>
              <a:rPr lang="en-US" sz="2200" dirty="0"/>
              <a:t>B7-H4 directed </a:t>
            </a:r>
            <a:r>
              <a:rPr lang="en-US" sz="2200" dirty="0" err="1"/>
              <a:t>Dolasynthen</a:t>
            </a:r>
            <a:r>
              <a:rPr lang="en-US" sz="2200"/>
              <a:t> ADC </a:t>
            </a:r>
            <a:r>
              <a:rPr lang="en-US" sz="2200" dirty="0"/>
              <a:t>with auristatin F-HPA payload, DAR 6</a:t>
            </a:r>
          </a:p>
          <a:p>
            <a:pPr lvl="1">
              <a:lnSpc>
                <a:spcPct val="100000"/>
              </a:lnSpc>
              <a:spcBef>
                <a:spcPts val="0"/>
              </a:spcBef>
              <a:spcAft>
                <a:spcPts val="0"/>
              </a:spcAft>
            </a:pPr>
            <a:r>
              <a:rPr lang="en-US" sz="2200" dirty="0"/>
              <a:t>Fast track FDA designation</a:t>
            </a:r>
          </a:p>
          <a:p>
            <a:pPr lvl="1">
              <a:lnSpc>
                <a:spcPct val="100000"/>
              </a:lnSpc>
              <a:spcBef>
                <a:spcPts val="0"/>
              </a:spcBef>
              <a:spcAft>
                <a:spcPts val="0"/>
              </a:spcAft>
            </a:pPr>
            <a:r>
              <a:rPr lang="en-US" sz="2200" dirty="0"/>
              <a:t>37 pts with HR+ </a:t>
            </a:r>
            <a:r>
              <a:rPr lang="en-US" sz="2200" dirty="0" err="1"/>
              <a:t>mBC</a:t>
            </a:r>
            <a:endParaRPr lang="en-US" sz="2200" dirty="0"/>
          </a:p>
          <a:p>
            <a:pPr lvl="2">
              <a:lnSpc>
                <a:spcPct val="100000"/>
              </a:lnSpc>
              <a:spcBef>
                <a:spcPts val="0"/>
              </a:spcBef>
              <a:spcAft>
                <a:spcPts val="0"/>
              </a:spcAft>
            </a:pPr>
            <a:r>
              <a:rPr lang="en-US" sz="2200" dirty="0"/>
              <a:t>Median 7 lines prior Rx</a:t>
            </a:r>
          </a:p>
          <a:p>
            <a:pPr lvl="2">
              <a:lnSpc>
                <a:spcPct val="100000"/>
              </a:lnSpc>
              <a:spcBef>
                <a:spcPts val="0"/>
              </a:spcBef>
              <a:spcAft>
                <a:spcPts val="0"/>
              </a:spcAft>
            </a:pPr>
            <a:r>
              <a:rPr lang="en-US" sz="2200" dirty="0"/>
              <a:t>54% prior T-</a:t>
            </a:r>
            <a:r>
              <a:rPr lang="en-US" sz="2200" dirty="0" err="1"/>
              <a:t>DXd</a:t>
            </a:r>
            <a:r>
              <a:rPr lang="en-US" sz="2200" dirty="0"/>
              <a:t> or SG</a:t>
            </a:r>
          </a:p>
          <a:p>
            <a:pPr lvl="1">
              <a:lnSpc>
                <a:spcPct val="100000"/>
              </a:lnSpc>
              <a:spcBef>
                <a:spcPts val="0"/>
              </a:spcBef>
              <a:spcAft>
                <a:spcPts val="0"/>
              </a:spcAft>
            </a:pPr>
            <a:r>
              <a:rPr lang="en-US" sz="2200" dirty="0">
                <a:cs typeface="Calibri" panose="020F0502020204030204" pitchFamily="34" charset="0"/>
              </a:rPr>
              <a:t>Most common TRAEs</a:t>
            </a:r>
            <a:endParaRPr lang="en-US" sz="2200" dirty="0"/>
          </a:p>
          <a:p>
            <a:pPr lvl="2">
              <a:lnSpc>
                <a:spcPct val="100000"/>
              </a:lnSpc>
              <a:spcBef>
                <a:spcPts val="0"/>
              </a:spcBef>
              <a:spcAft>
                <a:spcPts val="0"/>
              </a:spcAft>
            </a:pPr>
            <a:r>
              <a:rPr lang="en-US" sz="2200" dirty="0">
                <a:cs typeface="Calibri" panose="020F0502020204030204" pitchFamily="34" charset="0"/>
              </a:rPr>
              <a:t>transient AST increase, reversible proteinuria, low-grade fatigue, nausea</a:t>
            </a:r>
          </a:p>
          <a:p>
            <a:pPr lvl="1">
              <a:lnSpc>
                <a:spcPct val="100000"/>
              </a:lnSpc>
              <a:spcBef>
                <a:spcPts val="0"/>
              </a:spcBef>
              <a:spcAft>
                <a:spcPts val="0"/>
              </a:spcAft>
            </a:pPr>
            <a:r>
              <a:rPr lang="en-US" sz="2200" dirty="0"/>
              <a:t>Response correlated with B7-H4 expression and dose</a:t>
            </a:r>
          </a:p>
          <a:p>
            <a:pPr lvl="2">
              <a:lnSpc>
                <a:spcPct val="100000"/>
              </a:lnSpc>
              <a:spcBef>
                <a:spcPts val="0"/>
              </a:spcBef>
              <a:spcAft>
                <a:spcPts val="0"/>
              </a:spcAft>
            </a:pPr>
            <a:r>
              <a:rPr lang="en-US" sz="2200" dirty="0"/>
              <a:t>Responses seen in TNBC but 3 patients with high B7-H4 had PD</a:t>
            </a:r>
          </a:p>
        </p:txBody>
      </p:sp>
      <p:sp>
        <p:nvSpPr>
          <p:cNvPr id="4" name="TextBox 3">
            <a:extLst>
              <a:ext uri="{FF2B5EF4-FFF2-40B4-BE49-F238E27FC236}">
                <a16:creationId xmlns:a16="http://schemas.microsoft.com/office/drawing/2014/main" id="{83FEC4D4-E77C-0A36-5810-4F597590498D}"/>
              </a:ext>
            </a:extLst>
          </p:cNvPr>
          <p:cNvSpPr txBox="1"/>
          <p:nvPr/>
        </p:nvSpPr>
        <p:spPr>
          <a:xfrm>
            <a:off x="159026" y="6488668"/>
            <a:ext cx="926413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Baird et al, ESMO Breast 2025; Hamilton et al, ASCO 2025; Du et al, ESMO Breast 2025</a:t>
            </a:r>
          </a:p>
        </p:txBody>
      </p:sp>
    </p:spTree>
    <p:extLst>
      <p:ext uri="{BB962C8B-B14F-4D97-AF65-F5344CB8AC3E}">
        <p14:creationId xmlns:p14="http://schemas.microsoft.com/office/powerpoint/2010/main" val="47883347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962D61-0118-F57A-594B-702FBAD8DF85}"/>
              </a:ext>
            </a:extLst>
          </p:cNvPr>
          <p:cNvSpPr>
            <a:spLocks noGrp="1"/>
          </p:cNvSpPr>
          <p:nvPr>
            <p:ph type="title"/>
          </p:nvPr>
        </p:nvSpPr>
        <p:spPr>
          <a:xfrm>
            <a:off x="509039" y="56296"/>
            <a:ext cx="10872444" cy="1103313"/>
          </a:xfrm>
        </p:spPr>
        <p:txBody>
          <a:bodyPr/>
          <a:lstStyle/>
          <a:p>
            <a:r>
              <a:rPr lang="en-US" dirty="0"/>
              <a:t>New Types of Drug Conjugates</a:t>
            </a:r>
          </a:p>
        </p:txBody>
      </p:sp>
      <p:sp>
        <p:nvSpPr>
          <p:cNvPr id="5" name="Content Placeholder 4">
            <a:extLst>
              <a:ext uri="{FF2B5EF4-FFF2-40B4-BE49-F238E27FC236}">
                <a16:creationId xmlns:a16="http://schemas.microsoft.com/office/drawing/2014/main" id="{EB738F40-6549-B8CF-60D7-F5594DE182EB}"/>
              </a:ext>
            </a:extLst>
          </p:cNvPr>
          <p:cNvSpPr>
            <a:spLocks noGrp="1"/>
          </p:cNvSpPr>
          <p:nvPr>
            <p:ph idx="1"/>
          </p:nvPr>
        </p:nvSpPr>
        <p:spPr>
          <a:xfrm>
            <a:off x="502928" y="1065893"/>
            <a:ext cx="7942423" cy="2601752"/>
          </a:xfrm>
        </p:spPr>
        <p:txBody>
          <a:bodyPr/>
          <a:lstStyle/>
          <a:p>
            <a:pPr>
              <a:spcBef>
                <a:spcPts val="400"/>
              </a:spcBef>
              <a:spcAft>
                <a:spcPts val="100"/>
              </a:spcAft>
            </a:pPr>
            <a:r>
              <a:rPr lang="en-US"/>
              <a:t>Bicyclic </a:t>
            </a:r>
            <a:r>
              <a:rPr lang="en-US" dirty="0"/>
              <a:t>peptide drug conjugates!</a:t>
            </a:r>
          </a:p>
          <a:p>
            <a:pPr lvl="1">
              <a:spcBef>
                <a:spcPts val="400"/>
              </a:spcBef>
              <a:spcAft>
                <a:spcPts val="100"/>
              </a:spcAft>
            </a:pPr>
            <a:r>
              <a:rPr lang="en-US" dirty="0"/>
              <a:t>Short peptides chemically constrained with a central scaffold</a:t>
            </a:r>
          </a:p>
          <a:p>
            <a:pPr>
              <a:spcBef>
                <a:spcPts val="400"/>
              </a:spcBef>
              <a:spcAft>
                <a:spcPts val="100"/>
              </a:spcAft>
            </a:pPr>
            <a:r>
              <a:rPr lang="en-US" dirty="0"/>
              <a:t>First-in-class: </a:t>
            </a:r>
            <a:r>
              <a:rPr lang="en-US" dirty="0" err="1"/>
              <a:t>Zelenectide</a:t>
            </a:r>
            <a:r>
              <a:rPr lang="en-US" dirty="0"/>
              <a:t> </a:t>
            </a:r>
            <a:r>
              <a:rPr lang="en-US" dirty="0" err="1"/>
              <a:t>pevedotin</a:t>
            </a:r>
            <a:endParaRPr lang="en-US" dirty="0"/>
          </a:p>
          <a:p>
            <a:pPr lvl="1">
              <a:spcBef>
                <a:spcPts val="400"/>
              </a:spcBef>
              <a:spcAft>
                <a:spcPts val="100"/>
              </a:spcAft>
            </a:pPr>
            <a:r>
              <a:rPr lang="en-US" dirty="0"/>
              <a:t>Nectin4 targeted, with MMAE payload</a:t>
            </a:r>
          </a:p>
          <a:p>
            <a:pPr lvl="1">
              <a:spcBef>
                <a:spcPts val="400"/>
              </a:spcBef>
              <a:spcAft>
                <a:spcPts val="100"/>
              </a:spcAft>
            </a:pPr>
            <a:r>
              <a:rPr lang="en-US" dirty="0"/>
              <a:t>Amplified in ~20% HR+/HER2-</a:t>
            </a:r>
            <a:br>
              <a:rPr lang="en-US" dirty="0"/>
            </a:br>
            <a:endParaRPr lang="en-US" dirty="0"/>
          </a:p>
          <a:p>
            <a:pPr>
              <a:spcBef>
                <a:spcPts val="400"/>
              </a:spcBef>
              <a:spcAft>
                <a:spcPts val="100"/>
              </a:spcAft>
            </a:pPr>
            <a:endParaRPr lang="en-US" dirty="0"/>
          </a:p>
        </p:txBody>
      </p:sp>
      <p:pic>
        <p:nvPicPr>
          <p:cNvPr id="6" name="Picture 5">
            <a:extLst>
              <a:ext uri="{FF2B5EF4-FFF2-40B4-BE49-F238E27FC236}">
                <a16:creationId xmlns:a16="http://schemas.microsoft.com/office/drawing/2014/main" id="{D165C102-1350-2FC5-C316-7C656E5A14CC}"/>
              </a:ext>
            </a:extLst>
          </p:cNvPr>
          <p:cNvPicPr>
            <a:picLocks noChangeAspect="1"/>
          </p:cNvPicPr>
          <p:nvPr/>
        </p:nvPicPr>
        <p:blipFill>
          <a:blip r:embed="rId2"/>
          <a:stretch>
            <a:fillRect/>
          </a:stretch>
        </p:blipFill>
        <p:spPr>
          <a:xfrm>
            <a:off x="287177" y="3948723"/>
            <a:ext cx="4905790" cy="2601751"/>
          </a:xfrm>
          <a:prstGeom prst="rect">
            <a:avLst/>
          </a:prstGeom>
        </p:spPr>
      </p:pic>
      <p:pic>
        <p:nvPicPr>
          <p:cNvPr id="7" name="Picture 6">
            <a:extLst>
              <a:ext uri="{FF2B5EF4-FFF2-40B4-BE49-F238E27FC236}">
                <a16:creationId xmlns:a16="http://schemas.microsoft.com/office/drawing/2014/main" id="{65499609-78BD-87B9-4ECC-18A0E4DE5AE9}"/>
              </a:ext>
            </a:extLst>
          </p:cNvPr>
          <p:cNvPicPr>
            <a:picLocks noChangeAspect="1"/>
          </p:cNvPicPr>
          <p:nvPr/>
        </p:nvPicPr>
        <p:blipFill>
          <a:blip r:embed="rId3"/>
          <a:stretch>
            <a:fillRect/>
          </a:stretch>
        </p:blipFill>
        <p:spPr>
          <a:xfrm>
            <a:off x="5295443" y="3617175"/>
            <a:ext cx="2705447" cy="3240825"/>
          </a:xfrm>
          <a:prstGeom prst="rect">
            <a:avLst/>
          </a:prstGeom>
        </p:spPr>
      </p:pic>
      <p:pic>
        <p:nvPicPr>
          <p:cNvPr id="8" name="Picture 7">
            <a:extLst>
              <a:ext uri="{FF2B5EF4-FFF2-40B4-BE49-F238E27FC236}">
                <a16:creationId xmlns:a16="http://schemas.microsoft.com/office/drawing/2014/main" id="{C79599A9-8549-04A6-5B03-795844D8827D}"/>
              </a:ext>
            </a:extLst>
          </p:cNvPr>
          <p:cNvPicPr>
            <a:picLocks noChangeAspect="1"/>
          </p:cNvPicPr>
          <p:nvPr/>
        </p:nvPicPr>
        <p:blipFill>
          <a:blip r:embed="rId4"/>
          <a:srcRect l="64423"/>
          <a:stretch>
            <a:fillRect/>
          </a:stretch>
        </p:blipFill>
        <p:spPr>
          <a:xfrm>
            <a:off x="8739426" y="3586252"/>
            <a:ext cx="2949645" cy="3162939"/>
          </a:xfrm>
          <a:prstGeom prst="rect">
            <a:avLst/>
          </a:prstGeom>
        </p:spPr>
      </p:pic>
      <p:pic>
        <p:nvPicPr>
          <p:cNvPr id="9" name="Picture 8">
            <a:extLst>
              <a:ext uri="{FF2B5EF4-FFF2-40B4-BE49-F238E27FC236}">
                <a16:creationId xmlns:a16="http://schemas.microsoft.com/office/drawing/2014/main" id="{A474AD1A-CBC9-9808-52DE-A89200BAF9C3}"/>
              </a:ext>
            </a:extLst>
          </p:cNvPr>
          <p:cNvPicPr>
            <a:picLocks noChangeAspect="1"/>
          </p:cNvPicPr>
          <p:nvPr/>
        </p:nvPicPr>
        <p:blipFill>
          <a:blip r:embed="rId4"/>
          <a:srcRect l="2125" t="8166" r="37627" b="15338"/>
          <a:stretch>
            <a:fillRect/>
          </a:stretch>
        </p:blipFill>
        <p:spPr>
          <a:xfrm>
            <a:off x="7504405" y="1346591"/>
            <a:ext cx="4687595" cy="2270584"/>
          </a:xfrm>
          <a:prstGeom prst="rect">
            <a:avLst/>
          </a:prstGeom>
        </p:spPr>
      </p:pic>
      <p:sp>
        <p:nvSpPr>
          <p:cNvPr id="3" name="TextBox 2">
            <a:extLst>
              <a:ext uri="{FF2B5EF4-FFF2-40B4-BE49-F238E27FC236}">
                <a16:creationId xmlns:a16="http://schemas.microsoft.com/office/drawing/2014/main" id="{A96DC7AA-F1CC-DF9C-A89B-D09B93507245}"/>
              </a:ext>
            </a:extLst>
          </p:cNvPr>
          <p:cNvSpPr txBox="1"/>
          <p:nvPr/>
        </p:nvSpPr>
        <p:spPr bwMode="auto">
          <a:xfrm>
            <a:off x="10915419" y="2047117"/>
            <a:ext cx="773652" cy="338554"/>
          </a:xfrm>
          <a:prstGeom prst="rect">
            <a:avLst/>
          </a:prstGeom>
          <a:solidFill>
            <a:schemeClr val="tx1"/>
          </a:solidFill>
          <a:ln>
            <a:noFill/>
          </a:ln>
        </p:spPr>
        <p:txBody>
          <a:bodyPr wrap="square" lIns="0" tIns="0" rIns="0" bIns="0" rtlCol="0">
            <a:spAutoFit/>
          </a:bodyPr>
          <a:lstStyle/>
          <a:p>
            <a:pPr marL="0" marR="0" lvl="0" indent="0" algn="l" defTabSz="457200" rtl="0" eaLnBrk="1" fontAlgn="auto" latinLnBrk="0" hangingPunct="1">
              <a:lnSpc>
                <a:spcPct val="100000"/>
              </a:lnSpc>
              <a:spcBef>
                <a:spcPct val="5000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bicyclic</a:t>
            </a:r>
            <a:b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molecule</a:t>
            </a:r>
          </a:p>
        </p:txBody>
      </p:sp>
      <p:sp>
        <p:nvSpPr>
          <p:cNvPr id="4" name="TextBox 3">
            <a:extLst>
              <a:ext uri="{FF2B5EF4-FFF2-40B4-BE49-F238E27FC236}">
                <a16:creationId xmlns:a16="http://schemas.microsoft.com/office/drawing/2014/main" id="{0729E1BC-C8A0-B281-B760-042E7AF3AEAA}"/>
              </a:ext>
            </a:extLst>
          </p:cNvPr>
          <p:cNvSpPr txBox="1"/>
          <p:nvPr/>
        </p:nvSpPr>
        <p:spPr bwMode="auto">
          <a:xfrm>
            <a:off x="7719199" y="2319718"/>
            <a:ext cx="688530" cy="846386"/>
          </a:xfrm>
          <a:prstGeom prst="rect">
            <a:avLst/>
          </a:prstGeom>
          <a:solidFill>
            <a:schemeClr val="tx1"/>
          </a:solidFill>
          <a:ln>
            <a:noFill/>
          </a:ln>
        </p:spPr>
        <p:txBody>
          <a:bodyPr wrap="square" lIns="0" tIns="0" rIns="0" bIns="0" rtlCol="0">
            <a:spAutoFit/>
          </a:bodyPr>
          <a:lstStyle/>
          <a:p>
            <a:pPr marL="0" marR="0" lvl="0" indent="0" algn="l" defTabSz="457200" rtl="0" eaLnBrk="1" fontAlgn="auto" latinLnBrk="0" hangingPunct="1">
              <a:lnSpc>
                <a:spcPct val="100000"/>
              </a:lnSpc>
              <a:spcBef>
                <a:spcPct val="5000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Selective</a:t>
            </a:r>
            <a:b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bicyclic</a:t>
            </a:r>
            <a:b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molecule</a:t>
            </a:r>
            <a:b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target</a:t>
            </a:r>
            <a:b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antigen</a:t>
            </a:r>
          </a:p>
        </p:txBody>
      </p:sp>
      <p:sp>
        <p:nvSpPr>
          <p:cNvPr id="10" name="TextBox 9">
            <a:extLst>
              <a:ext uri="{FF2B5EF4-FFF2-40B4-BE49-F238E27FC236}">
                <a16:creationId xmlns:a16="http://schemas.microsoft.com/office/drawing/2014/main" id="{383C0B4B-21B6-8A1D-5F5A-82A3BD74FE24}"/>
              </a:ext>
            </a:extLst>
          </p:cNvPr>
          <p:cNvSpPr txBox="1"/>
          <p:nvPr/>
        </p:nvSpPr>
        <p:spPr bwMode="auto">
          <a:xfrm>
            <a:off x="5831021" y="3839538"/>
            <a:ext cx="1673384" cy="430887"/>
          </a:xfrm>
          <a:prstGeom prst="rect">
            <a:avLst/>
          </a:prstGeom>
          <a:solidFill>
            <a:schemeClr val="tx1"/>
          </a:solidFill>
          <a:ln>
            <a:noFill/>
          </a:ln>
        </p:spPr>
        <p:txBody>
          <a:bodyPr wrap="square" lIns="0" tIns="0" rIns="0" bIns="0" rtlCol="0">
            <a:spAutoFit/>
          </a:bodyPr>
          <a:lstStyle/>
          <a:p>
            <a:pPr marL="0" marR="0" lvl="0" indent="0" algn="ctr" defTabSz="4572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Potential bicyclic</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medicines</a:t>
            </a:r>
          </a:p>
        </p:txBody>
      </p:sp>
      <p:sp>
        <p:nvSpPr>
          <p:cNvPr id="11" name="TextBox 10">
            <a:extLst>
              <a:ext uri="{FF2B5EF4-FFF2-40B4-BE49-F238E27FC236}">
                <a16:creationId xmlns:a16="http://schemas.microsoft.com/office/drawing/2014/main" id="{BC4FC2DA-9628-12FF-2FDE-D8933AE63A0F}"/>
              </a:ext>
            </a:extLst>
          </p:cNvPr>
          <p:cNvSpPr txBox="1"/>
          <p:nvPr/>
        </p:nvSpPr>
        <p:spPr bwMode="auto">
          <a:xfrm>
            <a:off x="4379161" y="4677242"/>
            <a:ext cx="698877" cy="276999"/>
          </a:xfrm>
          <a:prstGeom prst="rect">
            <a:avLst/>
          </a:prstGeom>
          <a:solidFill>
            <a:schemeClr val="tx1"/>
          </a:solidFill>
          <a:ln>
            <a:noFill/>
          </a:ln>
        </p:spPr>
        <p:txBody>
          <a:bodyPr wrap="square" lIns="0" tIns="0" rIns="0" bIns="0" rtlCol="0">
            <a:spAutoFit/>
          </a:bodyPr>
          <a:lstStyle/>
          <a:p>
            <a:pPr marL="0" marR="0" lvl="0" indent="0" algn="l" defTabSz="457200" rtl="0" eaLnBrk="1" fontAlgn="auto" latinLnBrk="0" hangingPunct="1">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bicyclic</a:t>
            </a:r>
            <a:b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molecules</a:t>
            </a:r>
          </a:p>
        </p:txBody>
      </p:sp>
      <p:sp>
        <p:nvSpPr>
          <p:cNvPr id="12" name="TextBox 11">
            <a:extLst>
              <a:ext uri="{FF2B5EF4-FFF2-40B4-BE49-F238E27FC236}">
                <a16:creationId xmlns:a16="http://schemas.microsoft.com/office/drawing/2014/main" id="{131B8308-FA48-62D2-326A-015DB5508390}"/>
              </a:ext>
            </a:extLst>
          </p:cNvPr>
          <p:cNvSpPr txBox="1"/>
          <p:nvPr/>
        </p:nvSpPr>
        <p:spPr bwMode="auto">
          <a:xfrm>
            <a:off x="2493818" y="5592052"/>
            <a:ext cx="1496291" cy="286234"/>
          </a:xfrm>
          <a:prstGeom prst="rect">
            <a:avLst/>
          </a:prstGeom>
          <a:solidFill>
            <a:srgbClr val="F1F1F1"/>
          </a:solidFill>
          <a:ln>
            <a:noFill/>
          </a:ln>
        </p:spPr>
        <p:txBody>
          <a:bodyPr wrap="square" lIns="0" tIns="0" rIns="0" bIns="0" rtlCol="0">
            <a:noAutofit/>
          </a:bodyPr>
          <a:lstStyle/>
          <a:p>
            <a:pPr marL="0" marR="0" lvl="0" indent="0" algn="ctr" defTabSz="457200" rtl="0" eaLnBrk="1" fontAlgn="auto" latinLnBrk="0" hangingPunct="1">
              <a:lnSpc>
                <a:spcPct val="100000"/>
              </a:lnSpc>
              <a:spcBef>
                <a:spcPct val="5000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Bicyclic molecule</a:t>
            </a:r>
          </a:p>
        </p:txBody>
      </p:sp>
      <p:sp>
        <p:nvSpPr>
          <p:cNvPr id="13" name="TextBox 12">
            <a:extLst>
              <a:ext uri="{FF2B5EF4-FFF2-40B4-BE49-F238E27FC236}">
                <a16:creationId xmlns:a16="http://schemas.microsoft.com/office/drawing/2014/main" id="{6BFCE2DC-C45B-3429-CA0D-2CD0AF655158}"/>
              </a:ext>
            </a:extLst>
          </p:cNvPr>
          <p:cNvSpPr txBox="1"/>
          <p:nvPr/>
        </p:nvSpPr>
        <p:spPr bwMode="auto">
          <a:xfrm>
            <a:off x="6766378" y="5429803"/>
            <a:ext cx="773652" cy="338554"/>
          </a:xfrm>
          <a:prstGeom prst="rect">
            <a:avLst/>
          </a:prstGeom>
          <a:solidFill>
            <a:schemeClr val="tx1"/>
          </a:solidFill>
          <a:ln>
            <a:noFill/>
          </a:ln>
        </p:spPr>
        <p:txBody>
          <a:bodyPr wrap="square" lIns="0" tIns="0" rIns="0" bIns="0" rtlCol="0">
            <a:spAutoFit/>
          </a:bodyPr>
          <a:lstStyle/>
          <a:p>
            <a:pPr marL="0" marR="0" lvl="0" indent="0" algn="l" defTabSz="457200" rtl="0" eaLnBrk="1" fontAlgn="auto" latinLnBrk="0" hangingPunct="1">
              <a:lnSpc>
                <a:spcPct val="100000"/>
              </a:lnSpc>
              <a:spcBef>
                <a:spcPct val="5000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bicyclic</a:t>
            </a:r>
            <a:b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molecules</a:t>
            </a:r>
          </a:p>
        </p:txBody>
      </p:sp>
      <p:sp>
        <p:nvSpPr>
          <p:cNvPr id="14" name="TextBox 13">
            <a:extLst>
              <a:ext uri="{FF2B5EF4-FFF2-40B4-BE49-F238E27FC236}">
                <a16:creationId xmlns:a16="http://schemas.microsoft.com/office/drawing/2014/main" id="{03D05E36-3D55-3D31-CDAC-BC54C2B8320A}"/>
              </a:ext>
            </a:extLst>
          </p:cNvPr>
          <p:cNvSpPr txBox="1"/>
          <p:nvPr/>
        </p:nvSpPr>
        <p:spPr bwMode="auto">
          <a:xfrm>
            <a:off x="9032132" y="5606167"/>
            <a:ext cx="2522262" cy="539451"/>
          </a:xfrm>
          <a:prstGeom prst="rect">
            <a:avLst/>
          </a:prstGeom>
          <a:solidFill>
            <a:srgbClr val="0042C9"/>
          </a:solidFill>
          <a:ln>
            <a:noFill/>
          </a:ln>
        </p:spPr>
        <p:txBody>
          <a:bodyPr wrap="square" lIns="0" tIns="0" rIns="0" bIns="0" rtlCol="0">
            <a:noAutofit/>
          </a:bodyPr>
          <a:lstStyle/>
          <a:p>
            <a:pPr marL="0" marR="0" lvl="0" indent="0" algn="l" defTabSz="4572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Short plasma half-lives that are </a:t>
            </a:r>
            <a:br>
              <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believed to limit systemic exposure</a:t>
            </a:r>
          </a:p>
        </p:txBody>
      </p:sp>
    </p:spTree>
    <p:extLst>
      <p:ext uri="{BB962C8B-B14F-4D97-AF65-F5344CB8AC3E}">
        <p14:creationId xmlns:p14="http://schemas.microsoft.com/office/powerpoint/2010/main" val="364512177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DEF79C-6CD3-D69A-AE43-9294F85786D9}"/>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6D8D0F11-E796-0D66-590E-4FE60A83976D}"/>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28293" y="1906812"/>
            <a:ext cx="6464772" cy="2384896"/>
          </a:xfrm>
          <a:prstGeom prst="rect">
            <a:avLst/>
          </a:prstGeom>
        </p:spPr>
      </p:pic>
      <p:sp>
        <p:nvSpPr>
          <p:cNvPr id="52" name="Title 1">
            <a:extLst>
              <a:ext uri="{FF2B5EF4-FFF2-40B4-BE49-F238E27FC236}">
                <a16:creationId xmlns:a16="http://schemas.microsoft.com/office/drawing/2014/main" id="{213C1291-220E-1C1F-3404-F9A9B0D1AD32}"/>
              </a:ext>
            </a:extLst>
          </p:cNvPr>
          <p:cNvSpPr>
            <a:spLocks noGrp="1"/>
          </p:cNvSpPr>
          <p:nvPr>
            <p:ph type="ctrTitle"/>
          </p:nvPr>
        </p:nvSpPr>
        <p:spPr>
          <a:xfrm>
            <a:off x="0" y="1155891"/>
            <a:ext cx="6458108" cy="746655"/>
          </a:xfrm>
        </p:spPr>
        <p:txBody>
          <a:bodyPr>
            <a:noAutofit/>
          </a:bodyPr>
          <a:lstStyle/>
          <a:p>
            <a:pPr marL="0" marR="0">
              <a:lnSpc>
                <a:spcPct val="100000"/>
              </a:lnSpc>
              <a:spcBef>
                <a:spcPts val="0"/>
              </a:spcBef>
              <a:spcAft>
                <a:spcPts val="0"/>
              </a:spcAft>
            </a:pPr>
            <a:r>
              <a:rPr lang="en-US" sz="1900" b="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TBCRC 064 TRADE-</a:t>
            </a:r>
            <a:r>
              <a:rPr lang="en-US" sz="1900" b="1" dirty="0" err="1">
                <a:solidFill>
                  <a:schemeClr val="tx1"/>
                </a:solidFill>
                <a:effectLst/>
                <a:latin typeface="Calibri" panose="020F0502020204030204" pitchFamily="34" charset="0"/>
                <a:ea typeface="Calibri" panose="020F0502020204030204" pitchFamily="34" charset="0"/>
                <a:cs typeface="Calibri" panose="020F0502020204030204" pitchFamily="34" charset="0"/>
              </a:rPr>
              <a:t>DXd</a:t>
            </a:r>
            <a:r>
              <a:rPr lang="en-US" sz="1900" b="1" dirty="0">
                <a:effectLst/>
                <a:latin typeface="Calibri" panose="020F0502020204030204" pitchFamily="34" charset="0"/>
                <a:ea typeface="Calibri" panose="020F0502020204030204" pitchFamily="34" charset="0"/>
                <a:cs typeface="Calibri" panose="020F0502020204030204" pitchFamily="34" charset="0"/>
              </a:rPr>
              <a:t>: </a:t>
            </a:r>
            <a:r>
              <a:rPr lang="en-US" sz="1900" b="0" u="sng" dirty="0" err="1">
                <a:solidFill>
                  <a:schemeClr val="tx1"/>
                </a:solidFill>
                <a:latin typeface="Calibri" panose="020F0502020204030204" pitchFamily="34" charset="0"/>
                <a:cs typeface="Calibri" panose="020F0502020204030204" pitchFamily="34" charset="0"/>
              </a:rPr>
              <a:t>TR</a:t>
            </a:r>
            <a:r>
              <a:rPr lang="en-US" sz="1900" b="0" dirty="0" err="1">
                <a:solidFill>
                  <a:schemeClr val="tx1"/>
                </a:solidFill>
                <a:latin typeface="Calibri" panose="020F0502020204030204" pitchFamily="34" charset="0"/>
                <a:cs typeface="Calibri" panose="020F0502020204030204" pitchFamily="34" charset="0"/>
              </a:rPr>
              <a:t>eatment</a:t>
            </a:r>
            <a:r>
              <a:rPr lang="en-US" sz="1900" b="0" dirty="0">
                <a:solidFill>
                  <a:schemeClr val="tx1"/>
                </a:solidFill>
                <a:latin typeface="Calibri" panose="020F0502020204030204" pitchFamily="34" charset="0"/>
                <a:cs typeface="Calibri" panose="020F0502020204030204" pitchFamily="34" charset="0"/>
              </a:rPr>
              <a:t> of </a:t>
            </a:r>
            <a:r>
              <a:rPr lang="en-US" sz="1900" b="0" u="sng" dirty="0">
                <a:solidFill>
                  <a:schemeClr val="tx1"/>
                </a:solidFill>
                <a:latin typeface="Calibri" panose="020F0502020204030204" pitchFamily="34" charset="0"/>
                <a:cs typeface="Calibri" panose="020F0502020204030204" pitchFamily="34" charset="0"/>
              </a:rPr>
              <a:t>AD</a:t>
            </a:r>
            <a:r>
              <a:rPr lang="en-US" sz="1900" b="0" dirty="0">
                <a:solidFill>
                  <a:schemeClr val="tx1"/>
                </a:solidFill>
                <a:latin typeface="Calibri" panose="020F0502020204030204" pitchFamily="34" charset="0"/>
                <a:cs typeface="Calibri" panose="020F0502020204030204" pitchFamily="34" charset="0"/>
              </a:rPr>
              <a:t>C-Refractory Breast </a:t>
            </a:r>
            <a:r>
              <a:rPr lang="en-US" sz="1900" b="0" dirty="0" err="1">
                <a:solidFill>
                  <a:schemeClr val="tx1"/>
                </a:solidFill>
                <a:latin typeface="Calibri" panose="020F0502020204030204" pitchFamily="34" charset="0"/>
                <a:cs typeface="Calibri" panose="020F0502020204030204" pitchFamily="34" charset="0"/>
              </a:rPr>
              <a:t>Canc</a:t>
            </a:r>
            <a:r>
              <a:rPr lang="en-US" sz="1900" b="0" u="sng" dirty="0" err="1">
                <a:solidFill>
                  <a:schemeClr val="tx1"/>
                </a:solidFill>
                <a:latin typeface="Calibri" panose="020F0502020204030204" pitchFamily="34" charset="0"/>
                <a:cs typeface="Calibri" panose="020F0502020204030204" pitchFamily="34" charset="0"/>
              </a:rPr>
              <a:t>E</a:t>
            </a:r>
            <a:r>
              <a:rPr lang="en-US" sz="1900" b="0" dirty="0" err="1">
                <a:solidFill>
                  <a:schemeClr val="tx1"/>
                </a:solidFill>
                <a:latin typeface="Calibri" panose="020F0502020204030204" pitchFamily="34" charset="0"/>
                <a:cs typeface="Calibri" panose="020F0502020204030204" pitchFamily="34" charset="0"/>
              </a:rPr>
              <a:t>r</a:t>
            </a:r>
            <a:r>
              <a:rPr lang="en-US" sz="1900" b="0" dirty="0">
                <a:solidFill>
                  <a:schemeClr val="tx1"/>
                </a:solidFill>
                <a:latin typeface="Calibri" panose="020F0502020204030204" pitchFamily="34" charset="0"/>
                <a:cs typeface="Calibri" panose="020F0502020204030204" pitchFamily="34" charset="0"/>
              </a:rPr>
              <a:t> with  Dato-</a:t>
            </a:r>
            <a:r>
              <a:rPr lang="en-US" sz="1900" b="0" dirty="0" err="1">
                <a:solidFill>
                  <a:schemeClr val="tx1"/>
                </a:solidFill>
                <a:latin typeface="Calibri" panose="020F0502020204030204" pitchFamily="34" charset="0"/>
                <a:cs typeface="Calibri" panose="020F0502020204030204" pitchFamily="34" charset="0"/>
              </a:rPr>
              <a:t>DXd</a:t>
            </a:r>
            <a:r>
              <a:rPr lang="en-US" sz="1900" b="0" dirty="0">
                <a:solidFill>
                  <a:schemeClr val="tx1"/>
                </a:solidFill>
                <a:latin typeface="Calibri" panose="020F0502020204030204" pitchFamily="34" charset="0"/>
                <a:cs typeface="Calibri" panose="020F0502020204030204" pitchFamily="34" charset="0"/>
              </a:rPr>
              <a:t> or T-</a:t>
            </a:r>
            <a:r>
              <a:rPr lang="en-US" sz="1900" b="0" dirty="0" err="1">
                <a:solidFill>
                  <a:schemeClr val="tx1"/>
                </a:solidFill>
                <a:latin typeface="Calibri" panose="020F0502020204030204" pitchFamily="34" charset="0"/>
                <a:cs typeface="Calibri" panose="020F0502020204030204" pitchFamily="34" charset="0"/>
              </a:rPr>
              <a:t>DXd</a:t>
            </a:r>
            <a:r>
              <a:rPr lang="en-US" sz="1900" b="0" dirty="0">
                <a:solidFill>
                  <a:schemeClr val="tx1"/>
                </a:solidFill>
                <a:latin typeface="Calibri" panose="020F0502020204030204" pitchFamily="34" charset="0"/>
                <a:cs typeface="Calibri" panose="020F0502020204030204" pitchFamily="34" charset="0"/>
              </a:rPr>
              <a:t>: TRADE-</a:t>
            </a:r>
            <a:r>
              <a:rPr lang="en-US" sz="1900" b="0" dirty="0" err="1">
                <a:solidFill>
                  <a:schemeClr val="tx1"/>
                </a:solidFill>
                <a:latin typeface="Calibri" panose="020F0502020204030204" pitchFamily="34" charset="0"/>
                <a:cs typeface="Calibri" panose="020F0502020204030204" pitchFamily="34" charset="0"/>
              </a:rPr>
              <a:t>DXd</a:t>
            </a:r>
            <a:br>
              <a:rPr lang="en-US" sz="1900" b="1" dirty="0">
                <a:effectLst/>
                <a:latin typeface="Calibri" panose="020F0502020204030204" pitchFamily="34" charset="0"/>
                <a:ea typeface="Calibri" panose="020F0502020204030204" pitchFamily="34" charset="0"/>
                <a:cs typeface="Calibri" panose="020F0502020204030204" pitchFamily="34" charset="0"/>
              </a:rPr>
            </a:br>
            <a:endParaRPr lang="en-US" sz="1900" b="1" dirty="0">
              <a:latin typeface="Calibri" panose="020F0502020204030204" pitchFamily="34" charset="0"/>
              <a:cs typeface="Calibri" panose="020F0502020204030204" pitchFamily="34" charset="0"/>
            </a:endParaRPr>
          </a:p>
        </p:txBody>
      </p:sp>
      <p:sp>
        <p:nvSpPr>
          <p:cNvPr id="27" name="TextBox 26">
            <a:extLst>
              <a:ext uri="{FF2B5EF4-FFF2-40B4-BE49-F238E27FC236}">
                <a16:creationId xmlns:a16="http://schemas.microsoft.com/office/drawing/2014/main" id="{4EE3BF08-12B3-99C4-3A9C-BCF8E0C30F7C}"/>
              </a:ext>
            </a:extLst>
          </p:cNvPr>
          <p:cNvSpPr txBox="1"/>
          <p:nvPr/>
        </p:nvSpPr>
        <p:spPr>
          <a:xfrm>
            <a:off x="162920" y="1634842"/>
            <a:ext cx="6259176"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NCT</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Aptos" panose="020B0004020202020204" pitchFamily="34" charset="0"/>
                <a:cs typeface="Calibri" panose="020F0502020204030204" pitchFamily="34" charset="0"/>
              </a:rPr>
              <a:t>06533826;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PI: Garrido-Castro</a:t>
            </a:r>
          </a:p>
        </p:txBody>
      </p:sp>
      <p:sp>
        <p:nvSpPr>
          <p:cNvPr id="2" name="Title 1">
            <a:extLst>
              <a:ext uri="{FF2B5EF4-FFF2-40B4-BE49-F238E27FC236}">
                <a16:creationId xmlns:a16="http://schemas.microsoft.com/office/drawing/2014/main" id="{C04EE413-216D-08B7-CCED-4A973113BE9E}"/>
              </a:ext>
            </a:extLst>
          </p:cNvPr>
          <p:cNvSpPr txBox="1">
            <a:spLocks/>
          </p:cNvSpPr>
          <p:nvPr/>
        </p:nvSpPr>
        <p:spPr>
          <a:xfrm>
            <a:off x="6787061" y="974615"/>
            <a:ext cx="5135766" cy="1938801"/>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TBCRC 067 ENCORE</a:t>
            </a:r>
            <a:r>
              <a:rPr kumimoji="0" lang="en-US" sz="1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Prospectiv</a:t>
            </a:r>
            <a:r>
              <a:rPr kumimoji="0" lang="en-US" sz="1900" b="0" i="0" u="sng"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E</a:t>
            </a:r>
            <a:r>
              <a:rPr kumimoji="0" lang="en-US" sz="1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Registry of Sequential </a:t>
            </a:r>
            <a:r>
              <a:rPr kumimoji="0" lang="en-US" sz="1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A</a:t>
            </a:r>
            <a:r>
              <a:rPr kumimoji="0" lang="en-US" sz="1900" b="0" i="0" u="sng"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N</a:t>
            </a:r>
            <a:r>
              <a:rPr kumimoji="0" lang="en-US" sz="1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tibody</a:t>
            </a:r>
            <a:r>
              <a:rPr kumimoji="0" lang="en-US" sz="1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Drug </a:t>
            </a:r>
            <a:r>
              <a:rPr kumimoji="0" lang="en-US" sz="1900" b="0" i="0" u="sng"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CO</a:t>
            </a:r>
            <a:r>
              <a:rPr kumimoji="0" lang="en-US" sz="1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njugates</a:t>
            </a:r>
            <a:r>
              <a:rPr kumimoji="0" lang="en-US" sz="1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in HER2 Negative Metastatic </a:t>
            </a:r>
            <a:r>
              <a:rPr kumimoji="0" lang="en-US" sz="1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B</a:t>
            </a:r>
            <a:r>
              <a:rPr kumimoji="0" lang="en-US" sz="1900" b="0" i="0" u="sng"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RE</a:t>
            </a:r>
            <a:r>
              <a:rPr kumimoji="0" lang="en-US" sz="1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ast</a:t>
            </a:r>
            <a:r>
              <a:rPr kumimoji="0" lang="en-US" sz="1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Cancer</a:t>
            </a:r>
            <a:r>
              <a:rPr kumimoji="0" lang="en-US" sz="19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a:t>
            </a:r>
            <a:br>
              <a:rPr kumimoji="0" lang="en-US" sz="19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br>
            <a:endParaRPr kumimoji="0" lang="en-US" sz="1900" b="1" i="0" u="none"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endParaRPr>
          </a:p>
        </p:txBody>
      </p:sp>
      <p:pic>
        <p:nvPicPr>
          <p:cNvPr id="3" name="Picture 2" descr="A diagram of a diagram of a patient's blood flow&#10;&#10;Description automatically generated with medium confidence">
            <a:extLst>
              <a:ext uri="{FF2B5EF4-FFF2-40B4-BE49-F238E27FC236}">
                <a16:creationId xmlns:a16="http://schemas.microsoft.com/office/drawing/2014/main" id="{84AB9D2B-0152-40A1-FD0F-B2E77E4DE945}"/>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6599128" y="2948776"/>
            <a:ext cx="5464579" cy="2637840"/>
          </a:xfrm>
          <a:prstGeom prst="rect">
            <a:avLst/>
          </a:prstGeom>
        </p:spPr>
      </p:pic>
      <p:sp>
        <p:nvSpPr>
          <p:cNvPr id="5" name="Title 1">
            <a:extLst>
              <a:ext uri="{FF2B5EF4-FFF2-40B4-BE49-F238E27FC236}">
                <a16:creationId xmlns:a16="http://schemas.microsoft.com/office/drawing/2014/main" id="{8590EF78-2BF6-0396-5D03-E1DDA7C0EA2E}"/>
              </a:ext>
            </a:extLst>
          </p:cNvPr>
          <p:cNvSpPr txBox="1">
            <a:spLocks/>
          </p:cNvSpPr>
          <p:nvPr/>
        </p:nvSpPr>
        <p:spPr>
          <a:xfrm>
            <a:off x="515495" y="218472"/>
            <a:ext cx="11161010" cy="756143"/>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100" b="1" i="0" u="none"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rPr>
              <a:t>Prospective Trials: Sequencing ADCs in HER2- MBC</a:t>
            </a:r>
            <a:endParaRPr kumimoji="0" lang="en-US" sz="3100" b="0" i="0" u="none"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endParaRPr>
          </a:p>
        </p:txBody>
      </p:sp>
      <p:sp>
        <p:nvSpPr>
          <p:cNvPr id="6" name="TextBox 5">
            <a:extLst>
              <a:ext uri="{FF2B5EF4-FFF2-40B4-BE49-F238E27FC236}">
                <a16:creationId xmlns:a16="http://schemas.microsoft.com/office/drawing/2014/main" id="{5788CD86-A4FF-AA08-39B9-F60C6E8FE26B}"/>
              </a:ext>
            </a:extLst>
          </p:cNvPr>
          <p:cNvSpPr txBox="1"/>
          <p:nvPr/>
        </p:nvSpPr>
        <p:spPr>
          <a:xfrm>
            <a:off x="7063687" y="2544084"/>
            <a:ext cx="4834505"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NCT</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Aptos" panose="020B0004020202020204" pitchFamily="34" charset="0"/>
                <a:cs typeface="Calibri" panose="020F0502020204030204" pitchFamily="34" charset="0"/>
              </a:rPr>
              <a:t>06774027;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PI: Huppert</a:t>
            </a:r>
          </a:p>
        </p:txBody>
      </p:sp>
      <p:sp>
        <p:nvSpPr>
          <p:cNvPr id="7" name="Title 1">
            <a:extLst>
              <a:ext uri="{FF2B5EF4-FFF2-40B4-BE49-F238E27FC236}">
                <a16:creationId xmlns:a16="http://schemas.microsoft.com/office/drawing/2014/main" id="{395DA32B-1D90-1181-11C5-06EAB8799EE6}"/>
              </a:ext>
            </a:extLst>
          </p:cNvPr>
          <p:cNvSpPr txBox="1">
            <a:spLocks/>
          </p:cNvSpPr>
          <p:nvPr/>
        </p:nvSpPr>
        <p:spPr>
          <a:xfrm>
            <a:off x="-30712" y="4504482"/>
            <a:ext cx="6314493" cy="81251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SERIES</a:t>
            </a:r>
            <a:r>
              <a:rPr kumimoji="0" lang="en-US" sz="1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Phase II, single-arm, multi-center, open-label study of SG post-progression on T-</a:t>
            </a:r>
            <a:r>
              <a:rPr kumimoji="0" lang="en-US" sz="1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DXd</a:t>
            </a:r>
            <a:b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br>
            <a:endPar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endParaRPr>
          </a:p>
        </p:txBody>
      </p:sp>
      <p:sp>
        <p:nvSpPr>
          <p:cNvPr id="8" name="TextBox 7">
            <a:extLst>
              <a:ext uri="{FF2B5EF4-FFF2-40B4-BE49-F238E27FC236}">
                <a16:creationId xmlns:a16="http://schemas.microsoft.com/office/drawing/2014/main" id="{C7E76438-A166-6108-4050-BD8EA0A9F193}"/>
              </a:ext>
            </a:extLst>
          </p:cNvPr>
          <p:cNvSpPr txBox="1"/>
          <p:nvPr/>
        </p:nvSpPr>
        <p:spPr>
          <a:xfrm>
            <a:off x="103116" y="4951024"/>
            <a:ext cx="6151890"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NCT06263543</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PI: Mahtani</a:t>
            </a:r>
          </a:p>
        </p:txBody>
      </p:sp>
      <p:pic>
        <p:nvPicPr>
          <p:cNvPr id="10" name="Picture 9">
            <a:extLst>
              <a:ext uri="{FF2B5EF4-FFF2-40B4-BE49-F238E27FC236}">
                <a16:creationId xmlns:a16="http://schemas.microsoft.com/office/drawing/2014/main" id="{7D9BE46C-CC68-DA38-5D2B-F92545233FB8}"/>
              </a:ext>
            </a:extLst>
          </p:cNvPr>
          <p:cNvPicPr>
            <a:picLocks noChangeAspect="1"/>
          </p:cNvPicPr>
          <p:nvPr/>
        </p:nvPicPr>
        <p:blipFill>
          <a:blip r:embed="rId7">
            <a:extLst>
              <a:ext uri="{BEBA8EAE-BF5A-486C-A8C5-ECC9F3942E4B}">
                <a14:imgProps xmlns:a14="http://schemas.microsoft.com/office/drawing/2010/main">
                  <a14:imgLayer r:embed="rId8">
                    <a14:imgEffect>
                      <a14:sharpenSoften amount="25000"/>
                    </a14:imgEffect>
                  </a14:imgLayer>
                </a14:imgProps>
              </a:ext>
            </a:extLst>
          </a:blip>
          <a:srcRect b="36356"/>
          <a:stretch/>
        </p:blipFill>
        <p:spPr>
          <a:xfrm>
            <a:off x="245520" y="5321267"/>
            <a:ext cx="6116771" cy="1459230"/>
          </a:xfrm>
          <a:prstGeom prst="rect">
            <a:avLst/>
          </a:prstGeom>
        </p:spPr>
      </p:pic>
    </p:spTree>
    <p:extLst>
      <p:ext uri="{BB962C8B-B14F-4D97-AF65-F5344CB8AC3E}">
        <p14:creationId xmlns:p14="http://schemas.microsoft.com/office/powerpoint/2010/main" val="54154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P spid="8"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51E8E9-AFCB-F946-576B-049F56AF7544}"/>
            </a:ext>
          </a:extLst>
        </p:cNvPr>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E09A91D-EFA7-2C09-F472-E12FD5EFD610}"/>
              </a:ext>
            </a:extLst>
          </p:cNvPr>
          <p:cNvSpPr>
            <a:spLocks noGrp="1"/>
          </p:cNvSpPr>
          <p:nvPr>
            <p:ph idx="47"/>
          </p:nvPr>
        </p:nvSpPr>
        <p:spPr/>
        <p:txBody>
          <a:bodyPr/>
          <a:lstStyle/>
          <a:p>
            <a:r>
              <a:rPr lang="en-US" dirty="0"/>
              <a:t>Abemaciclib + fulvestrant</a:t>
            </a:r>
          </a:p>
        </p:txBody>
      </p:sp>
      <p:sp>
        <p:nvSpPr>
          <p:cNvPr id="4" name="Content Placeholder 3">
            <a:extLst>
              <a:ext uri="{FF2B5EF4-FFF2-40B4-BE49-F238E27FC236}">
                <a16:creationId xmlns:a16="http://schemas.microsoft.com/office/drawing/2014/main" id="{4FC2E24B-1961-679D-4BA4-BE2EC6E08962}"/>
              </a:ext>
            </a:extLst>
          </p:cNvPr>
          <p:cNvSpPr>
            <a:spLocks noGrp="1"/>
          </p:cNvSpPr>
          <p:nvPr>
            <p:ph idx="48"/>
          </p:nvPr>
        </p:nvSpPr>
        <p:spPr/>
        <p:txBody>
          <a:bodyPr/>
          <a:lstStyle/>
          <a:p>
            <a:r>
              <a:rPr lang="en-US" dirty="0"/>
              <a:t>Sacituzumab govitecan </a:t>
            </a:r>
          </a:p>
        </p:txBody>
      </p:sp>
      <p:sp>
        <p:nvSpPr>
          <p:cNvPr id="6" name="Content Placeholder 5">
            <a:extLst>
              <a:ext uri="{FF2B5EF4-FFF2-40B4-BE49-F238E27FC236}">
                <a16:creationId xmlns:a16="http://schemas.microsoft.com/office/drawing/2014/main" id="{D6B9F1F5-3476-C1A8-FC7A-100D00174F04}"/>
              </a:ext>
            </a:extLst>
          </p:cNvPr>
          <p:cNvSpPr>
            <a:spLocks noGrp="1"/>
          </p:cNvSpPr>
          <p:nvPr>
            <p:ph idx="50"/>
          </p:nvPr>
        </p:nvSpPr>
        <p:spPr/>
        <p:txBody>
          <a:bodyPr/>
          <a:lstStyle/>
          <a:p>
            <a:r>
              <a:rPr lang="en-US" dirty="0"/>
              <a:t>Abemaciclib + imlunestrant</a:t>
            </a:r>
          </a:p>
        </p:txBody>
      </p:sp>
      <p:sp>
        <p:nvSpPr>
          <p:cNvPr id="8" name="Title 7">
            <a:extLst>
              <a:ext uri="{FF2B5EF4-FFF2-40B4-BE49-F238E27FC236}">
                <a16:creationId xmlns:a16="http://schemas.microsoft.com/office/drawing/2014/main" id="{EDF6D545-C2A8-6835-8B27-FFFD5B8F9C47}"/>
              </a:ext>
            </a:extLst>
          </p:cNvPr>
          <p:cNvSpPr>
            <a:spLocks noGrp="1"/>
          </p:cNvSpPr>
          <p:nvPr>
            <p:ph type="title"/>
          </p:nvPr>
        </p:nvSpPr>
        <p:spPr/>
        <p:txBody>
          <a:bodyPr/>
          <a:lstStyle/>
          <a:p>
            <a:r>
              <a:rPr lang="en-US" sz="1800" dirty="0"/>
              <a:t>A 65-year-old woman presents with de novo ER-positive, </a:t>
            </a:r>
            <a:r>
              <a:rPr lang="en-US" sz="1800" u="sng" dirty="0"/>
              <a:t>HER2-negative (IHC 0) </a:t>
            </a:r>
            <a:r>
              <a:rPr lang="en-US" sz="1800" u="sng" dirty="0" err="1"/>
              <a:t>mBC</a:t>
            </a:r>
            <a:r>
              <a:rPr lang="en-US" sz="1800" dirty="0"/>
              <a:t>, receives </a:t>
            </a:r>
            <a:r>
              <a:rPr lang="en-US" sz="1800" dirty="0" err="1"/>
              <a:t>ribociclib</a:t>
            </a:r>
            <a:r>
              <a:rPr lang="en-US" sz="1800" dirty="0"/>
              <a:t> with anastrozole and initially responds but then experiences disease progression </a:t>
            </a:r>
            <a:r>
              <a:rPr lang="en-US" sz="1800" u="sng" dirty="0"/>
              <a:t>6 months later</a:t>
            </a:r>
            <a:r>
              <a:rPr lang="en-US" sz="1800" dirty="0"/>
              <a:t>. Biomarker evaluation is negative for ESR1 mutations and PIK3CA/AKT1/PTEN alterations. </a:t>
            </a:r>
            <a:r>
              <a:rPr lang="en-US" sz="1800" u="sng" dirty="0"/>
              <a:t>She then receives capecitabine followed by further disease progression</a:t>
            </a:r>
            <a:r>
              <a:rPr lang="en-US" sz="1800" dirty="0"/>
              <a:t>. Regulatory and reimbursement issues aside, what would be your most likely next treatment?</a:t>
            </a:r>
          </a:p>
        </p:txBody>
      </p:sp>
      <p:sp>
        <p:nvSpPr>
          <p:cNvPr id="10" name="Content Placeholder 9">
            <a:extLst>
              <a:ext uri="{FF2B5EF4-FFF2-40B4-BE49-F238E27FC236}">
                <a16:creationId xmlns:a16="http://schemas.microsoft.com/office/drawing/2014/main" id="{425B169F-7EB9-CA83-5F0A-EBD44D85DDE2}"/>
              </a:ext>
            </a:extLst>
          </p:cNvPr>
          <p:cNvSpPr>
            <a:spLocks noGrp="1"/>
          </p:cNvSpPr>
          <p:nvPr>
            <p:ph idx="53"/>
          </p:nvPr>
        </p:nvSpPr>
        <p:spPr/>
        <p:txBody>
          <a:bodyPr/>
          <a:lstStyle/>
          <a:p>
            <a:r>
              <a:rPr lang="en-US" dirty="0" err="1"/>
              <a:t>Datopotamab</a:t>
            </a:r>
            <a:r>
              <a:rPr lang="en-US" dirty="0"/>
              <a:t> </a:t>
            </a:r>
            <a:r>
              <a:rPr lang="en-US" dirty="0" err="1"/>
              <a:t>deruxtecan</a:t>
            </a:r>
            <a:endParaRPr lang="en-US" dirty="0"/>
          </a:p>
        </p:txBody>
      </p:sp>
      <p:sp>
        <p:nvSpPr>
          <p:cNvPr id="11" name="Content Placeholder 10">
            <a:extLst>
              <a:ext uri="{FF2B5EF4-FFF2-40B4-BE49-F238E27FC236}">
                <a16:creationId xmlns:a16="http://schemas.microsoft.com/office/drawing/2014/main" id="{6C8F530F-3A7B-F957-0311-FEB862A7D07F}"/>
              </a:ext>
            </a:extLst>
          </p:cNvPr>
          <p:cNvSpPr txBox="1">
            <a:spLocks noGrp="1"/>
          </p:cNvSpPr>
          <p:nvPr>
            <p:ph idx="49"/>
          </p:nvPr>
        </p:nvSpPr>
        <p:spPr>
          <a:xfrm>
            <a:off x="2971800" y="2431156"/>
            <a:ext cx="8540496" cy="516552"/>
          </a:xfrm>
          <a:prstGeom prst="rect">
            <a:avLst/>
          </a:prstGeom>
          <a:noFill/>
        </p:spPr>
        <p:txBody>
          <a:bodyPr wrap="square">
            <a:spAutoFit/>
          </a:bodyPr>
          <a:lstStyle/>
          <a:p>
            <a:pPr>
              <a:lnSpc>
                <a:spcPts val="2000"/>
              </a:lnSpc>
            </a:pPr>
            <a:r>
              <a:rPr lang="en-US" sz="2000" dirty="0"/>
              <a:t>Depends on disease burden; if burden is heavy </a:t>
            </a:r>
            <a:br>
              <a:rPr lang="en-US" sz="2000" dirty="0"/>
            </a:br>
            <a:r>
              <a:rPr lang="en-US" sz="2000" dirty="0"/>
              <a:t>may consider antibody-drug conjugate</a:t>
            </a:r>
          </a:p>
        </p:txBody>
      </p:sp>
      <p:sp>
        <p:nvSpPr>
          <p:cNvPr id="5" name="Content Placeholder 3">
            <a:extLst>
              <a:ext uri="{FF2B5EF4-FFF2-40B4-BE49-F238E27FC236}">
                <a16:creationId xmlns:a16="http://schemas.microsoft.com/office/drawing/2014/main" id="{EF642BC0-0052-5B5D-1CF4-8457738991B7}"/>
              </a:ext>
            </a:extLst>
          </p:cNvPr>
          <p:cNvSpPr>
            <a:spLocks noGrp="1"/>
          </p:cNvSpPr>
          <p:nvPr>
            <p:ph idx="52"/>
          </p:nvPr>
        </p:nvSpPr>
        <p:spPr/>
        <p:txBody>
          <a:bodyPr/>
          <a:lstStyle/>
          <a:p>
            <a:r>
              <a:rPr lang="en-US" dirty="0"/>
              <a:t>Sacituzumab </a:t>
            </a:r>
            <a:r>
              <a:rPr lang="en-US" dirty="0" err="1"/>
              <a:t>govitecan</a:t>
            </a:r>
            <a:r>
              <a:rPr lang="en-US" dirty="0"/>
              <a:t> or </a:t>
            </a:r>
            <a:r>
              <a:rPr lang="en-US" dirty="0" err="1"/>
              <a:t>datopotamab</a:t>
            </a:r>
            <a:r>
              <a:rPr lang="en-US" dirty="0"/>
              <a:t> </a:t>
            </a:r>
            <a:r>
              <a:rPr lang="en-US" dirty="0" err="1"/>
              <a:t>deruxtecan</a:t>
            </a:r>
            <a:r>
              <a:rPr lang="en-US" dirty="0"/>
              <a:t> </a:t>
            </a:r>
          </a:p>
        </p:txBody>
      </p:sp>
      <p:sp>
        <p:nvSpPr>
          <p:cNvPr id="12" name="Content Placeholder 9">
            <a:extLst>
              <a:ext uri="{FF2B5EF4-FFF2-40B4-BE49-F238E27FC236}">
                <a16:creationId xmlns:a16="http://schemas.microsoft.com/office/drawing/2014/main" id="{4674FB80-A995-073F-1D94-1854F16C0D27}"/>
              </a:ext>
            </a:extLst>
          </p:cNvPr>
          <p:cNvSpPr>
            <a:spLocks noGrp="1"/>
          </p:cNvSpPr>
          <p:nvPr>
            <p:ph idx="46"/>
          </p:nvPr>
        </p:nvSpPr>
        <p:spPr/>
        <p:txBody>
          <a:bodyPr/>
          <a:lstStyle/>
          <a:p>
            <a:r>
              <a:rPr lang="en-US" dirty="0" err="1"/>
              <a:t>Datopotamab</a:t>
            </a:r>
            <a:r>
              <a:rPr lang="en-US" dirty="0"/>
              <a:t> </a:t>
            </a:r>
            <a:r>
              <a:rPr lang="en-US" dirty="0" err="1"/>
              <a:t>deruxtecan</a:t>
            </a:r>
            <a:endParaRPr lang="en-US" dirty="0"/>
          </a:p>
        </p:txBody>
      </p:sp>
      <p:sp>
        <p:nvSpPr>
          <p:cNvPr id="13" name="Content Placeholder 3">
            <a:extLst>
              <a:ext uri="{FF2B5EF4-FFF2-40B4-BE49-F238E27FC236}">
                <a16:creationId xmlns:a16="http://schemas.microsoft.com/office/drawing/2014/main" id="{05E0A593-016A-5BE4-74BE-1D88CF42BE3E}"/>
              </a:ext>
            </a:extLst>
          </p:cNvPr>
          <p:cNvSpPr>
            <a:spLocks noGrp="1"/>
          </p:cNvSpPr>
          <p:nvPr>
            <p:ph idx="51"/>
          </p:nvPr>
        </p:nvSpPr>
        <p:spPr/>
        <p:txBody>
          <a:bodyPr/>
          <a:lstStyle/>
          <a:p>
            <a:r>
              <a:rPr lang="en-US" dirty="0"/>
              <a:t>Sacituzumab </a:t>
            </a:r>
            <a:r>
              <a:rPr lang="en-US" dirty="0" err="1"/>
              <a:t>govitecan</a:t>
            </a:r>
            <a:r>
              <a:rPr lang="en-US" dirty="0"/>
              <a:t> or </a:t>
            </a:r>
            <a:r>
              <a:rPr lang="en-US" dirty="0" err="1"/>
              <a:t>datopotamab</a:t>
            </a:r>
            <a:r>
              <a:rPr lang="en-US" dirty="0"/>
              <a:t> </a:t>
            </a:r>
            <a:r>
              <a:rPr lang="en-US" dirty="0" err="1"/>
              <a:t>deruxtecan</a:t>
            </a:r>
            <a:r>
              <a:rPr lang="en-US" dirty="0"/>
              <a:t> </a:t>
            </a:r>
          </a:p>
        </p:txBody>
      </p:sp>
    </p:spTree>
    <p:extLst>
      <p:ext uri="{BB962C8B-B14F-4D97-AF65-F5344CB8AC3E}">
        <p14:creationId xmlns:p14="http://schemas.microsoft.com/office/powerpoint/2010/main" val="7113677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02DCEC-9501-6044-836E-5954A9F44F5C}"/>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091953" y="94507"/>
            <a:ext cx="6008094" cy="6668984"/>
          </a:xfrm>
          <a:prstGeom prst="rect">
            <a:avLst/>
          </a:prstGeom>
          <a:effectLst>
            <a:glow rad="190500">
              <a:schemeClr val="bg2">
                <a:alpha val="20000"/>
              </a:schemeClr>
            </a:glow>
          </a:effectLst>
        </p:spPr>
      </p:pic>
    </p:spTree>
    <p:extLst>
      <p:ext uri="{BB962C8B-B14F-4D97-AF65-F5344CB8AC3E}">
        <p14:creationId xmlns:p14="http://schemas.microsoft.com/office/powerpoint/2010/main" val="7191603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dirty="0"/>
              <a:t>I’m not sure</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dirty="0"/>
              <a:t>Efficacy is about the same</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Efficacy </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a:xfrm>
            <a:off x="551384" y="0"/>
            <a:ext cx="11155680" cy="1318860"/>
          </a:xfrm>
        </p:spPr>
        <p:txBody>
          <a:bodyPr/>
          <a:lstStyle/>
          <a:p>
            <a:r>
              <a:rPr lang="en-US" dirty="0"/>
              <a:t>Based on published research data and your own clinical experience, indirectly, how would you compare the global </a:t>
            </a:r>
            <a:r>
              <a:rPr lang="en-US" u="sng" dirty="0"/>
              <a:t>efficacy and tolerability</a:t>
            </a:r>
            <a:r>
              <a:rPr lang="en-US" dirty="0"/>
              <a:t> of </a:t>
            </a:r>
            <a:r>
              <a:rPr lang="en-US" dirty="0" err="1"/>
              <a:t>datopotamab</a:t>
            </a:r>
            <a:r>
              <a:rPr lang="en-US" dirty="0"/>
              <a:t> deruxtecan to that of sacituzumab govitecan for patients with HR-positive </a:t>
            </a:r>
            <a:r>
              <a:rPr lang="en-US" dirty="0" err="1"/>
              <a:t>mBC</a:t>
            </a:r>
            <a:r>
              <a:rPr lang="en-US" dirty="0"/>
              <a:t>?</a:t>
            </a:r>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p:txBody>
          <a:bodyPr/>
          <a:lstStyle/>
          <a:p>
            <a:r>
              <a:rPr lang="en-US" sz="1800" dirty="0"/>
              <a:t>Sacituzumab govitecan is more tolerable</a:t>
            </a:r>
          </a:p>
        </p:txBody>
      </p:sp>
      <p:sp>
        <p:nvSpPr>
          <p:cNvPr id="21" name="Content Placeholder 20">
            <a:extLst>
              <a:ext uri="{FF2B5EF4-FFF2-40B4-BE49-F238E27FC236}">
                <a16:creationId xmlns:a16="http://schemas.microsoft.com/office/drawing/2014/main" id="{3F5BCEA6-4CD9-4972-CA46-3BE79BDA9495}"/>
              </a:ext>
            </a:extLst>
          </p:cNvPr>
          <p:cNvSpPr>
            <a:spLocks noGrp="1"/>
          </p:cNvSpPr>
          <p:nvPr>
            <p:ph idx="75"/>
          </p:nvPr>
        </p:nvSpPr>
        <p:spPr/>
        <p:txBody>
          <a:bodyPr/>
          <a:lstStyle/>
          <a:p>
            <a:r>
              <a:rPr lang="en-US" dirty="0"/>
              <a:t>Tolerability is about the same </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Tolerability </a:t>
            </a:r>
          </a:p>
        </p:txBody>
      </p:sp>
      <p:sp>
        <p:nvSpPr>
          <p:cNvPr id="25" name="Content Placeholder 24">
            <a:extLst>
              <a:ext uri="{FF2B5EF4-FFF2-40B4-BE49-F238E27FC236}">
                <a16:creationId xmlns:a16="http://schemas.microsoft.com/office/drawing/2014/main" id="{F76E7F25-2B5E-1D11-D6F8-E75C1733A544}"/>
              </a:ext>
            </a:extLst>
          </p:cNvPr>
          <p:cNvSpPr>
            <a:spLocks noGrp="1"/>
          </p:cNvSpPr>
          <p:nvPr>
            <p:ph idx="79"/>
          </p:nvPr>
        </p:nvSpPr>
        <p:spPr/>
        <p:txBody>
          <a:bodyPr/>
          <a:lstStyle/>
          <a:p>
            <a:pPr marL="0" marR="0" lvl="0" indent="0" algn="ctr" defTabSz="412750" rtl="0" eaLnBrk="0" fontAlgn="base" latinLnBrk="0" hangingPunct="0">
              <a:lnSpc>
                <a:spcPts val="1900"/>
              </a:lnSpc>
              <a:spcBef>
                <a:spcPct val="30000"/>
              </a:spcBef>
              <a:spcAft>
                <a:spcPts val="800"/>
              </a:spcAft>
              <a:buClr>
                <a:srgbClr val="000000"/>
              </a:buClr>
              <a:buSzPct val="100000"/>
              <a:buFontTx/>
              <a:buNone/>
              <a:tabLst/>
              <a:defRPr/>
            </a:pPr>
            <a:r>
              <a:rPr kumimoji="0" lang="en-US" sz="2000" b="1" i="0" u="none" strike="noStrike" kern="0" cap="none" spc="0" normalizeH="0" baseline="0" noProof="0" dirty="0">
                <a:ln>
                  <a:noFill/>
                </a:ln>
                <a:solidFill>
                  <a:srgbClr val="FFFFFF"/>
                </a:solidFill>
                <a:effectLst/>
                <a:uLnTx/>
                <a:uFillTx/>
                <a:latin typeface="Calibri" charset="0"/>
                <a:ea typeface="MS PGothic" pitchFamily="34" charset="-128"/>
              </a:rPr>
              <a:t>Efficacy is about the same</a:t>
            </a:r>
          </a:p>
        </p:txBody>
      </p:sp>
      <p:sp>
        <p:nvSpPr>
          <p:cNvPr id="27" name="Content Placeholder 26">
            <a:extLst>
              <a:ext uri="{FF2B5EF4-FFF2-40B4-BE49-F238E27FC236}">
                <a16:creationId xmlns:a16="http://schemas.microsoft.com/office/drawing/2014/main" id="{7225B898-EAAE-0CB0-BE90-3EB48C098AE2}"/>
              </a:ext>
            </a:extLst>
          </p:cNvPr>
          <p:cNvSpPr>
            <a:spLocks noGrp="1"/>
          </p:cNvSpPr>
          <p:nvPr>
            <p:ph idx="81"/>
          </p:nvPr>
        </p:nvSpPr>
        <p:spPr/>
        <p:txBody>
          <a:bodyPr/>
          <a:lstStyle/>
          <a:p>
            <a:r>
              <a:rPr lang="en-US" dirty="0"/>
              <a:t>I’m not sure</a:t>
            </a:r>
          </a:p>
        </p:txBody>
      </p:sp>
      <p:sp>
        <p:nvSpPr>
          <p:cNvPr id="2" name="Content Placeholder 19">
            <a:extLst>
              <a:ext uri="{FF2B5EF4-FFF2-40B4-BE49-F238E27FC236}">
                <a16:creationId xmlns:a16="http://schemas.microsoft.com/office/drawing/2014/main" id="{C84E06AC-B3C0-39AE-11BE-60168C2AE7E9}"/>
              </a:ext>
            </a:extLst>
          </p:cNvPr>
          <p:cNvSpPr>
            <a:spLocks noGrp="1"/>
          </p:cNvSpPr>
          <p:nvPr>
            <p:ph idx="77"/>
          </p:nvPr>
        </p:nvSpPr>
        <p:spPr/>
        <p:txBody>
          <a:bodyPr/>
          <a:lstStyle/>
          <a:p>
            <a:r>
              <a:rPr lang="en-US" sz="1800" dirty="0"/>
              <a:t>Sacituzumab govitecan is more tolerable</a:t>
            </a:r>
          </a:p>
        </p:txBody>
      </p:sp>
      <p:sp>
        <p:nvSpPr>
          <p:cNvPr id="3" name="Content Placeholder 15">
            <a:extLst>
              <a:ext uri="{FF2B5EF4-FFF2-40B4-BE49-F238E27FC236}">
                <a16:creationId xmlns:a16="http://schemas.microsoft.com/office/drawing/2014/main" id="{A958AC98-6BD1-DA56-688B-C9CBAB842454}"/>
              </a:ext>
            </a:extLst>
          </p:cNvPr>
          <p:cNvSpPr>
            <a:spLocks noGrp="1"/>
          </p:cNvSpPr>
          <p:nvPr>
            <p:ph idx="48"/>
          </p:nvPr>
        </p:nvSpPr>
        <p:spPr/>
        <p:txBody>
          <a:bodyPr/>
          <a:lstStyle/>
          <a:p>
            <a:r>
              <a:rPr lang="en-US" dirty="0"/>
              <a:t>Efficacy is about the same</a:t>
            </a:r>
          </a:p>
        </p:txBody>
      </p:sp>
      <p:sp>
        <p:nvSpPr>
          <p:cNvPr id="4" name="Content Placeholder 15">
            <a:extLst>
              <a:ext uri="{FF2B5EF4-FFF2-40B4-BE49-F238E27FC236}">
                <a16:creationId xmlns:a16="http://schemas.microsoft.com/office/drawing/2014/main" id="{33064044-67EF-9FC3-517B-8CE9CAF2D4D8}"/>
              </a:ext>
            </a:extLst>
          </p:cNvPr>
          <p:cNvSpPr>
            <a:spLocks noGrp="1"/>
          </p:cNvSpPr>
          <p:nvPr>
            <p:ph idx="49"/>
          </p:nvPr>
        </p:nvSpPr>
        <p:spPr/>
        <p:txBody>
          <a:bodyPr/>
          <a:lstStyle/>
          <a:p>
            <a:r>
              <a:rPr lang="en-US" dirty="0"/>
              <a:t>Efficacy is about the same</a:t>
            </a:r>
          </a:p>
        </p:txBody>
      </p:sp>
      <p:sp>
        <p:nvSpPr>
          <p:cNvPr id="5" name="Content Placeholder 19">
            <a:extLst>
              <a:ext uri="{FF2B5EF4-FFF2-40B4-BE49-F238E27FC236}">
                <a16:creationId xmlns:a16="http://schemas.microsoft.com/office/drawing/2014/main" id="{9D4D18A6-C9CB-6F8F-D6C7-A18AA4BDDD99}"/>
              </a:ext>
            </a:extLst>
          </p:cNvPr>
          <p:cNvSpPr>
            <a:spLocks noGrp="1"/>
          </p:cNvSpPr>
          <p:nvPr>
            <p:ph idx="76"/>
          </p:nvPr>
        </p:nvSpPr>
        <p:spPr/>
        <p:txBody>
          <a:bodyPr/>
          <a:lstStyle/>
          <a:p>
            <a:r>
              <a:rPr lang="en-US" sz="1800" dirty="0" err="1"/>
              <a:t>Datopotamab</a:t>
            </a:r>
            <a:r>
              <a:rPr lang="en-US" sz="1800" dirty="0"/>
              <a:t> </a:t>
            </a:r>
            <a:r>
              <a:rPr lang="en-US" sz="1800" dirty="0" err="1"/>
              <a:t>deruxtecan</a:t>
            </a:r>
            <a:r>
              <a:rPr lang="en-US" sz="1800" dirty="0"/>
              <a:t> is more tolerable</a:t>
            </a:r>
          </a:p>
        </p:txBody>
      </p:sp>
      <p:sp>
        <p:nvSpPr>
          <p:cNvPr id="6" name="Content Placeholder 15">
            <a:extLst>
              <a:ext uri="{FF2B5EF4-FFF2-40B4-BE49-F238E27FC236}">
                <a16:creationId xmlns:a16="http://schemas.microsoft.com/office/drawing/2014/main" id="{449F33CA-5C55-91C0-25C6-4FDD0E11EADE}"/>
              </a:ext>
            </a:extLst>
          </p:cNvPr>
          <p:cNvSpPr>
            <a:spLocks noGrp="1"/>
          </p:cNvSpPr>
          <p:nvPr>
            <p:ph idx="82"/>
          </p:nvPr>
        </p:nvSpPr>
        <p:spPr/>
        <p:txBody>
          <a:bodyPr/>
          <a:lstStyle/>
          <a:p>
            <a:r>
              <a:rPr lang="en-US" dirty="0"/>
              <a:t>Efficacy is about the same</a:t>
            </a:r>
          </a:p>
        </p:txBody>
      </p:sp>
      <p:sp>
        <p:nvSpPr>
          <p:cNvPr id="7" name="Content Placeholder 20">
            <a:extLst>
              <a:ext uri="{FF2B5EF4-FFF2-40B4-BE49-F238E27FC236}">
                <a16:creationId xmlns:a16="http://schemas.microsoft.com/office/drawing/2014/main" id="{69CBC4D4-3E34-2646-A645-9D1F47002A37}"/>
              </a:ext>
            </a:extLst>
          </p:cNvPr>
          <p:cNvSpPr>
            <a:spLocks noGrp="1"/>
          </p:cNvSpPr>
          <p:nvPr>
            <p:ph idx="83"/>
          </p:nvPr>
        </p:nvSpPr>
        <p:spPr/>
        <p:txBody>
          <a:bodyPr/>
          <a:lstStyle/>
          <a:p>
            <a:r>
              <a:rPr lang="en-US" dirty="0"/>
              <a:t>Tolerability is about the same </a:t>
            </a:r>
          </a:p>
        </p:txBody>
      </p:sp>
      <p:sp>
        <p:nvSpPr>
          <p:cNvPr id="8" name="Content Placeholder 15">
            <a:extLst>
              <a:ext uri="{FF2B5EF4-FFF2-40B4-BE49-F238E27FC236}">
                <a16:creationId xmlns:a16="http://schemas.microsoft.com/office/drawing/2014/main" id="{A437E408-04D2-79AC-68A1-395A5813D6A8}"/>
              </a:ext>
            </a:extLst>
          </p:cNvPr>
          <p:cNvSpPr>
            <a:spLocks noGrp="1"/>
          </p:cNvSpPr>
          <p:nvPr>
            <p:ph idx="80"/>
          </p:nvPr>
        </p:nvSpPr>
        <p:spPr/>
        <p:txBody>
          <a:bodyPr/>
          <a:lstStyle/>
          <a:p>
            <a:r>
              <a:rPr lang="en-US" dirty="0"/>
              <a:t>Efficacy is about the same</a:t>
            </a:r>
          </a:p>
        </p:txBody>
      </p:sp>
      <p:sp>
        <p:nvSpPr>
          <p:cNvPr id="9" name="Content Placeholder 15">
            <a:extLst>
              <a:ext uri="{FF2B5EF4-FFF2-40B4-BE49-F238E27FC236}">
                <a16:creationId xmlns:a16="http://schemas.microsoft.com/office/drawing/2014/main" id="{18129F27-54E4-714E-C6E7-54A3BACAFCD3}"/>
              </a:ext>
            </a:extLst>
          </p:cNvPr>
          <p:cNvSpPr>
            <a:spLocks noGrp="1"/>
          </p:cNvSpPr>
          <p:nvPr>
            <p:ph idx="46"/>
          </p:nvPr>
        </p:nvSpPr>
        <p:spPr/>
        <p:txBody>
          <a:bodyPr/>
          <a:lstStyle/>
          <a:p>
            <a:r>
              <a:rPr lang="en-US" dirty="0"/>
              <a:t>Efficacy is about the same</a:t>
            </a:r>
          </a:p>
        </p:txBody>
      </p:sp>
      <p:sp>
        <p:nvSpPr>
          <p:cNvPr id="10" name="Content Placeholder 19">
            <a:extLst>
              <a:ext uri="{FF2B5EF4-FFF2-40B4-BE49-F238E27FC236}">
                <a16:creationId xmlns:a16="http://schemas.microsoft.com/office/drawing/2014/main" id="{05FC4D0A-EC1B-456D-447C-7C1475B7AB18}"/>
              </a:ext>
            </a:extLst>
          </p:cNvPr>
          <p:cNvSpPr>
            <a:spLocks noGrp="1"/>
          </p:cNvSpPr>
          <p:nvPr>
            <p:ph idx="73"/>
          </p:nvPr>
        </p:nvSpPr>
        <p:spPr/>
        <p:txBody>
          <a:bodyPr/>
          <a:lstStyle/>
          <a:p>
            <a:r>
              <a:rPr lang="en-US" sz="1800" dirty="0" err="1"/>
              <a:t>Datopotamab</a:t>
            </a:r>
            <a:r>
              <a:rPr lang="en-US" sz="1800" dirty="0"/>
              <a:t> </a:t>
            </a:r>
            <a:r>
              <a:rPr lang="en-US" sz="1800" dirty="0" err="1"/>
              <a:t>deruxtecan</a:t>
            </a:r>
            <a:r>
              <a:rPr lang="en-US" sz="1800" dirty="0"/>
              <a:t> is more tolerable</a:t>
            </a:r>
          </a:p>
        </p:txBody>
      </p:sp>
      <p:sp>
        <p:nvSpPr>
          <p:cNvPr id="14" name="Content Placeholder 15">
            <a:extLst>
              <a:ext uri="{FF2B5EF4-FFF2-40B4-BE49-F238E27FC236}">
                <a16:creationId xmlns:a16="http://schemas.microsoft.com/office/drawing/2014/main" id="{5E06D5C8-47B5-DE00-E488-055288571BED}"/>
              </a:ext>
            </a:extLst>
          </p:cNvPr>
          <p:cNvSpPr>
            <a:spLocks noGrp="1"/>
          </p:cNvSpPr>
          <p:nvPr>
            <p:ph idx="71"/>
          </p:nvPr>
        </p:nvSpPr>
        <p:spPr/>
        <p:txBody>
          <a:bodyPr/>
          <a:lstStyle/>
          <a:p>
            <a:r>
              <a:rPr lang="en-US" dirty="0"/>
              <a:t>Efficacy is about the same</a:t>
            </a:r>
          </a:p>
        </p:txBody>
      </p:sp>
    </p:spTree>
    <p:extLst>
      <p:ext uri="{BB962C8B-B14F-4D97-AF65-F5344CB8AC3E}">
        <p14:creationId xmlns:p14="http://schemas.microsoft.com/office/powerpoint/2010/main" val="39484676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39">
            <a:extLst>
              <a:ext uri="{FF2B5EF4-FFF2-40B4-BE49-F238E27FC236}">
                <a16:creationId xmlns:a16="http://schemas.microsoft.com/office/drawing/2014/main" id="{4EED25EB-7489-913C-CB07-9FF959EA822A}"/>
              </a:ext>
            </a:extLst>
          </p:cNvPr>
          <p:cNvSpPr>
            <a:spLocks noGrp="1"/>
          </p:cNvSpPr>
          <p:nvPr>
            <p:ph idx="46"/>
          </p:nvPr>
        </p:nvSpPr>
        <p:spPr>
          <a:xfrm>
            <a:off x="2971800" y="4834475"/>
            <a:ext cx="8540496" cy="502920"/>
          </a:xfrm>
        </p:spPr>
        <p:txBody>
          <a:bodyPr/>
          <a:lstStyle/>
          <a:p>
            <a:r>
              <a:rPr lang="en-US" dirty="0"/>
              <a:t>Stomatitis</a:t>
            </a:r>
          </a:p>
        </p:txBody>
      </p:sp>
      <p:sp>
        <p:nvSpPr>
          <p:cNvPr id="37" name="Content Placeholder 36">
            <a:extLst>
              <a:ext uri="{FF2B5EF4-FFF2-40B4-BE49-F238E27FC236}">
                <a16:creationId xmlns:a16="http://schemas.microsoft.com/office/drawing/2014/main" id="{957A0FF9-0888-CEAC-C654-D33EF985BE4F}"/>
              </a:ext>
            </a:extLst>
          </p:cNvPr>
          <p:cNvSpPr>
            <a:spLocks noGrp="1"/>
          </p:cNvSpPr>
          <p:nvPr>
            <p:ph idx="47"/>
          </p:nvPr>
        </p:nvSpPr>
        <p:spPr>
          <a:xfrm>
            <a:off x="2971800" y="1231292"/>
            <a:ext cx="8540496" cy="502920"/>
          </a:xfrm>
        </p:spPr>
        <p:txBody>
          <a:bodyPr/>
          <a:lstStyle/>
          <a:p>
            <a:r>
              <a:rPr lang="en-US" dirty="0"/>
              <a:t>Ocular; rash</a:t>
            </a:r>
          </a:p>
        </p:txBody>
      </p:sp>
      <p:sp>
        <p:nvSpPr>
          <p:cNvPr id="38" name="Content Placeholder 37">
            <a:extLst>
              <a:ext uri="{FF2B5EF4-FFF2-40B4-BE49-F238E27FC236}">
                <a16:creationId xmlns:a16="http://schemas.microsoft.com/office/drawing/2014/main" id="{3A0723F3-B04A-9FC4-23B8-1786A9654232}"/>
              </a:ext>
            </a:extLst>
          </p:cNvPr>
          <p:cNvSpPr>
            <a:spLocks noGrp="1"/>
          </p:cNvSpPr>
          <p:nvPr>
            <p:ph idx="48"/>
          </p:nvPr>
        </p:nvSpPr>
        <p:spPr>
          <a:xfrm>
            <a:off x="2971800" y="1827123"/>
            <a:ext cx="8540496" cy="502920"/>
          </a:xfrm>
        </p:spPr>
        <p:txBody>
          <a:bodyPr/>
          <a:lstStyle/>
          <a:p>
            <a:r>
              <a:rPr lang="en-US" dirty="0"/>
              <a:t>As reported in TROPION-Breast01</a:t>
            </a:r>
          </a:p>
        </p:txBody>
      </p:sp>
      <p:sp>
        <p:nvSpPr>
          <p:cNvPr id="39" name="Content Placeholder 38">
            <a:extLst>
              <a:ext uri="{FF2B5EF4-FFF2-40B4-BE49-F238E27FC236}">
                <a16:creationId xmlns:a16="http://schemas.microsoft.com/office/drawing/2014/main" id="{6D1B3A98-0018-A0BC-0859-F938CD601219}"/>
              </a:ext>
            </a:extLst>
          </p:cNvPr>
          <p:cNvSpPr>
            <a:spLocks noGrp="1"/>
          </p:cNvSpPr>
          <p:nvPr>
            <p:ph idx="49"/>
          </p:nvPr>
        </p:nvSpPr>
        <p:spPr>
          <a:xfrm>
            <a:off x="2971800" y="2437972"/>
            <a:ext cx="8540496" cy="502920"/>
          </a:xfrm>
        </p:spPr>
        <p:txBody>
          <a:bodyPr/>
          <a:lstStyle/>
          <a:p>
            <a:r>
              <a:rPr lang="en-US" dirty="0"/>
              <a:t>Mucositis</a:t>
            </a:r>
          </a:p>
        </p:txBody>
      </p:sp>
      <p:sp>
        <p:nvSpPr>
          <p:cNvPr id="40" name="Content Placeholder 39">
            <a:extLst>
              <a:ext uri="{FF2B5EF4-FFF2-40B4-BE49-F238E27FC236}">
                <a16:creationId xmlns:a16="http://schemas.microsoft.com/office/drawing/2014/main" id="{54B04B17-0992-E260-0253-DB94BD9E0C27}"/>
              </a:ext>
            </a:extLst>
          </p:cNvPr>
          <p:cNvSpPr>
            <a:spLocks noGrp="1"/>
          </p:cNvSpPr>
          <p:nvPr>
            <p:ph idx="50"/>
          </p:nvPr>
        </p:nvSpPr>
        <p:spPr>
          <a:xfrm>
            <a:off x="2971800" y="3632818"/>
            <a:ext cx="8540496" cy="502920"/>
          </a:xfrm>
        </p:spPr>
        <p:txBody>
          <a:bodyPr/>
          <a:lstStyle/>
          <a:p>
            <a:r>
              <a:rPr lang="en-US" dirty="0"/>
              <a:t>Stomatitis</a:t>
            </a:r>
          </a:p>
        </p:txBody>
      </p:sp>
      <p:sp>
        <p:nvSpPr>
          <p:cNvPr id="42" name="Content Placeholder 41">
            <a:extLst>
              <a:ext uri="{FF2B5EF4-FFF2-40B4-BE49-F238E27FC236}">
                <a16:creationId xmlns:a16="http://schemas.microsoft.com/office/drawing/2014/main" id="{D823B2D3-C1AA-8B2C-5A7D-07DCA0F1D7F0}"/>
              </a:ext>
            </a:extLst>
          </p:cNvPr>
          <p:cNvSpPr>
            <a:spLocks noGrp="1"/>
          </p:cNvSpPr>
          <p:nvPr>
            <p:ph idx="51"/>
          </p:nvPr>
        </p:nvSpPr>
        <p:spPr>
          <a:xfrm>
            <a:off x="2971800" y="5445224"/>
            <a:ext cx="8540496" cy="502920"/>
          </a:xfrm>
        </p:spPr>
        <p:txBody>
          <a:bodyPr/>
          <a:lstStyle/>
          <a:p>
            <a:r>
              <a:rPr lang="en-US" dirty="0"/>
              <a:t>Stomatitis</a:t>
            </a:r>
          </a:p>
        </p:txBody>
      </p:sp>
      <p:sp>
        <p:nvSpPr>
          <p:cNvPr id="21" name="Title 20">
            <a:extLst>
              <a:ext uri="{FF2B5EF4-FFF2-40B4-BE49-F238E27FC236}">
                <a16:creationId xmlns:a16="http://schemas.microsoft.com/office/drawing/2014/main" id="{A78C4724-56BA-D5C7-2A5D-7EA8D0BAAF2E}"/>
              </a:ext>
            </a:extLst>
          </p:cNvPr>
          <p:cNvSpPr>
            <a:spLocks noGrp="1"/>
          </p:cNvSpPr>
          <p:nvPr>
            <p:ph type="title"/>
          </p:nvPr>
        </p:nvSpPr>
        <p:spPr>
          <a:xfrm>
            <a:off x="551384" y="0"/>
            <a:ext cx="11155680" cy="1023414"/>
          </a:xfrm>
        </p:spPr>
        <p:txBody>
          <a:bodyPr/>
          <a:lstStyle/>
          <a:p>
            <a:r>
              <a:rPr lang="en-US" dirty="0"/>
              <a:t>What is the primary toxicity patients experience with </a:t>
            </a:r>
            <a:r>
              <a:rPr lang="en-US" dirty="0" err="1"/>
              <a:t>datopotamab</a:t>
            </a:r>
            <a:r>
              <a:rPr lang="en-US" dirty="0"/>
              <a:t> deruxtecan</a:t>
            </a:r>
            <a:br>
              <a:rPr lang="en-US" dirty="0"/>
            </a:br>
            <a:r>
              <a:rPr lang="en-US" dirty="0"/>
              <a:t>that leads to withholding this regimen?</a:t>
            </a:r>
          </a:p>
        </p:txBody>
      </p:sp>
      <p:sp>
        <p:nvSpPr>
          <p:cNvPr id="8" name="Content Placeholder 39">
            <a:extLst>
              <a:ext uri="{FF2B5EF4-FFF2-40B4-BE49-F238E27FC236}">
                <a16:creationId xmlns:a16="http://schemas.microsoft.com/office/drawing/2014/main" id="{7D210BCE-92B8-9C12-1F6E-14D820D93463}"/>
              </a:ext>
            </a:extLst>
          </p:cNvPr>
          <p:cNvSpPr>
            <a:spLocks noGrp="1"/>
          </p:cNvSpPr>
          <p:nvPr>
            <p:ph idx="52"/>
          </p:nvPr>
        </p:nvSpPr>
        <p:spPr>
          <a:xfrm>
            <a:off x="2971800" y="4223727"/>
            <a:ext cx="8540496" cy="502920"/>
          </a:xfrm>
        </p:spPr>
        <p:txBody>
          <a:bodyPr/>
          <a:lstStyle/>
          <a:p>
            <a:r>
              <a:rPr lang="en-US" dirty="0"/>
              <a:t>Stomatitis</a:t>
            </a:r>
          </a:p>
        </p:txBody>
      </p:sp>
      <p:sp>
        <p:nvSpPr>
          <p:cNvPr id="3" name="Content Placeholder 39">
            <a:extLst>
              <a:ext uri="{FF2B5EF4-FFF2-40B4-BE49-F238E27FC236}">
                <a16:creationId xmlns:a16="http://schemas.microsoft.com/office/drawing/2014/main" id="{4E083483-ED03-A8F9-AE65-D7AC73200921}"/>
              </a:ext>
            </a:extLst>
          </p:cNvPr>
          <p:cNvSpPr>
            <a:spLocks noGrp="1"/>
          </p:cNvSpPr>
          <p:nvPr>
            <p:ph idx="53"/>
          </p:nvPr>
        </p:nvSpPr>
        <p:spPr>
          <a:xfrm>
            <a:off x="2971800" y="3035395"/>
            <a:ext cx="8540496" cy="502920"/>
          </a:xfrm>
        </p:spPr>
        <p:txBody>
          <a:bodyPr/>
          <a:lstStyle/>
          <a:p>
            <a:r>
              <a:rPr lang="en-US" dirty="0"/>
              <a:t>Stomatitis</a:t>
            </a:r>
          </a:p>
        </p:txBody>
      </p:sp>
    </p:spTree>
    <p:extLst>
      <p:ext uri="{BB962C8B-B14F-4D97-AF65-F5344CB8AC3E}">
        <p14:creationId xmlns:p14="http://schemas.microsoft.com/office/powerpoint/2010/main" val="24077920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0F1BA5E2-B3EB-7B80-F7DA-221676920059}"/>
              </a:ext>
            </a:extLst>
          </p:cNvPr>
          <p:cNvSpPr>
            <a:spLocks noGrp="1"/>
          </p:cNvSpPr>
          <p:nvPr>
            <p:ph idx="46"/>
          </p:nvPr>
        </p:nvSpPr>
        <p:spPr/>
        <p:txBody>
          <a:bodyPr/>
          <a:lstStyle/>
          <a:p>
            <a:r>
              <a:rPr lang="en-US" sz="1900" dirty="0"/>
              <a:t>20%</a:t>
            </a:r>
          </a:p>
        </p:txBody>
      </p:sp>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sz="1900" dirty="0"/>
              <a:t>10%</a:t>
            </a:r>
          </a:p>
        </p:txBody>
      </p:sp>
      <p:sp>
        <p:nvSpPr>
          <p:cNvPr id="14" name="Content Placeholder 13">
            <a:extLst>
              <a:ext uri="{FF2B5EF4-FFF2-40B4-BE49-F238E27FC236}">
                <a16:creationId xmlns:a16="http://schemas.microsoft.com/office/drawing/2014/main" id="{DDAB4B85-6711-5675-FCFC-97B0ABDC1790}"/>
              </a:ext>
            </a:extLst>
          </p:cNvPr>
          <p:cNvSpPr>
            <a:spLocks noGrp="1"/>
          </p:cNvSpPr>
          <p:nvPr>
            <p:ph idx="48"/>
          </p:nvPr>
        </p:nvSpPr>
        <p:spPr/>
        <p:txBody>
          <a:bodyPr/>
          <a:lstStyle/>
          <a:p>
            <a:r>
              <a:rPr lang="en-US" sz="1900" dirty="0"/>
              <a:t>As reported in TROPION-Breast01</a:t>
            </a:r>
          </a:p>
        </p:txBody>
      </p:sp>
      <p:sp>
        <p:nvSpPr>
          <p:cNvPr id="15" name="Content Placeholder 14">
            <a:extLst>
              <a:ext uri="{FF2B5EF4-FFF2-40B4-BE49-F238E27FC236}">
                <a16:creationId xmlns:a16="http://schemas.microsoft.com/office/drawing/2014/main" id="{E14ADB2B-5AFA-C3EE-5044-9EA5BAF9E8D3}"/>
              </a:ext>
            </a:extLst>
          </p:cNvPr>
          <p:cNvSpPr>
            <a:spLocks noGrp="1"/>
          </p:cNvSpPr>
          <p:nvPr>
            <p:ph idx="49"/>
          </p:nvPr>
        </p:nvSpPr>
        <p:spPr/>
        <p:txBody>
          <a:bodyPr/>
          <a:lstStyle/>
          <a:p>
            <a:r>
              <a:rPr lang="en-US" sz="1900" dirty="0"/>
              <a:t>40%</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sz="1900" dirty="0"/>
              <a:t>50%</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Chance of developing mucositis </a:t>
            </a:r>
          </a:p>
        </p:txBody>
      </p:sp>
      <p:sp>
        <p:nvSpPr>
          <p:cNvPr id="18" name="Content Placeholder 17">
            <a:extLst>
              <a:ext uri="{FF2B5EF4-FFF2-40B4-BE49-F238E27FC236}">
                <a16:creationId xmlns:a16="http://schemas.microsoft.com/office/drawing/2014/main" id="{9FF42984-0ED6-FB62-6132-99B9CFBB9616}"/>
              </a:ext>
            </a:extLst>
          </p:cNvPr>
          <p:cNvSpPr>
            <a:spLocks noGrp="1"/>
          </p:cNvSpPr>
          <p:nvPr>
            <p:ph idx="71"/>
          </p:nvPr>
        </p:nvSpPr>
        <p:spPr/>
        <p:txBody>
          <a:bodyPr/>
          <a:lstStyle/>
          <a:p>
            <a:r>
              <a:rPr lang="en-US" sz="1900" dirty="0"/>
              <a:t>50% - 60%</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p:txBody>
          <a:bodyPr/>
          <a:lstStyle/>
          <a:p>
            <a:r>
              <a:rPr lang="en-US" sz="2000" dirty="0"/>
              <a:t>Based on the published literature and/or your clinical experience, approximately what proportion of patients with HR-positive </a:t>
            </a:r>
            <a:r>
              <a:rPr lang="en-US" sz="2000" dirty="0" err="1"/>
              <a:t>mBC</a:t>
            </a:r>
            <a:r>
              <a:rPr lang="en-US" sz="2000" dirty="0"/>
              <a:t> receiving </a:t>
            </a:r>
            <a:r>
              <a:rPr lang="en-US" sz="2000" dirty="0" err="1"/>
              <a:t>datopotamab</a:t>
            </a:r>
            <a:r>
              <a:rPr lang="en-US" sz="2000" dirty="0"/>
              <a:t> deruxtecan experience mucositis?</a:t>
            </a:r>
            <a:br>
              <a:rPr lang="en-US" sz="2000" dirty="0"/>
            </a:br>
            <a:r>
              <a:rPr lang="en-US" sz="2000" dirty="0"/>
              <a:t>What preemptive strategies, if any, do you employ to prevent the development of mucositis associated with </a:t>
            </a:r>
            <a:r>
              <a:rPr lang="en-US" sz="2000" dirty="0" err="1"/>
              <a:t>datopotamab</a:t>
            </a:r>
            <a:r>
              <a:rPr lang="en-US" sz="2000" dirty="0"/>
              <a:t> deruxtecan?</a:t>
            </a:r>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p:txBody>
          <a:bodyPr/>
          <a:lstStyle/>
          <a:p>
            <a:r>
              <a:rPr lang="en-US" sz="1900" dirty="0"/>
              <a:t>Steroid mouth rinse</a:t>
            </a:r>
          </a:p>
        </p:txBody>
      </p:sp>
      <p:sp>
        <p:nvSpPr>
          <p:cNvPr id="22" name="Content Placeholder 21">
            <a:extLst>
              <a:ext uri="{FF2B5EF4-FFF2-40B4-BE49-F238E27FC236}">
                <a16:creationId xmlns:a16="http://schemas.microsoft.com/office/drawing/2014/main" id="{F9D054CB-7D73-9857-8497-481D3EBE1B67}"/>
              </a:ext>
            </a:extLst>
          </p:cNvPr>
          <p:cNvSpPr>
            <a:spLocks noGrp="1"/>
          </p:cNvSpPr>
          <p:nvPr>
            <p:ph idx="76"/>
          </p:nvPr>
        </p:nvSpPr>
        <p:spPr/>
        <p:txBody>
          <a:bodyPr/>
          <a:lstStyle/>
          <a:p>
            <a:r>
              <a:rPr lang="en-US" sz="1900" dirty="0"/>
              <a:t>Ice chips/popsicles; steroid mouth rinse</a:t>
            </a:r>
          </a:p>
        </p:txBody>
      </p:sp>
      <p:sp>
        <p:nvSpPr>
          <p:cNvPr id="23" name="Content Placeholder 22">
            <a:extLst>
              <a:ext uri="{FF2B5EF4-FFF2-40B4-BE49-F238E27FC236}">
                <a16:creationId xmlns:a16="http://schemas.microsoft.com/office/drawing/2014/main" id="{44098EE9-7B1C-59BC-2081-81239CF7BFA9}"/>
              </a:ext>
            </a:extLst>
          </p:cNvPr>
          <p:cNvSpPr>
            <a:spLocks noGrp="1"/>
          </p:cNvSpPr>
          <p:nvPr>
            <p:ph idx="77"/>
          </p:nvPr>
        </p:nvSpPr>
        <p:spPr/>
        <p:txBody>
          <a:bodyPr/>
          <a:lstStyle/>
          <a:p>
            <a:r>
              <a:rPr lang="en-US" sz="1900" dirty="0"/>
              <a:t>Steroid mouth rinse; diet</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Preemptive strategies </a:t>
            </a:r>
          </a:p>
        </p:txBody>
      </p:sp>
      <p:sp>
        <p:nvSpPr>
          <p:cNvPr id="25" name="Content Placeholder 24">
            <a:extLst>
              <a:ext uri="{FF2B5EF4-FFF2-40B4-BE49-F238E27FC236}">
                <a16:creationId xmlns:a16="http://schemas.microsoft.com/office/drawing/2014/main" id="{F76E7F25-2B5E-1D11-D6F8-E75C1733A544}"/>
              </a:ext>
            </a:extLst>
          </p:cNvPr>
          <p:cNvSpPr>
            <a:spLocks noGrp="1"/>
          </p:cNvSpPr>
          <p:nvPr>
            <p:ph idx="79"/>
          </p:nvPr>
        </p:nvSpPr>
        <p:spPr/>
        <p:txBody>
          <a:bodyPr/>
          <a:lstStyle/>
          <a:p>
            <a:r>
              <a:rPr lang="en-US" sz="1700" dirty="0"/>
              <a:t>Steroid mouth rinse; ice chips; dental hygiene</a:t>
            </a:r>
          </a:p>
        </p:txBody>
      </p:sp>
      <p:sp>
        <p:nvSpPr>
          <p:cNvPr id="28" name="Content Placeholder 27">
            <a:extLst>
              <a:ext uri="{FF2B5EF4-FFF2-40B4-BE49-F238E27FC236}">
                <a16:creationId xmlns:a16="http://schemas.microsoft.com/office/drawing/2014/main" id="{2EFD6AF2-A9D3-7FB5-4E2A-6345BC2F6953}"/>
              </a:ext>
            </a:extLst>
          </p:cNvPr>
          <p:cNvSpPr>
            <a:spLocks noGrp="1"/>
          </p:cNvSpPr>
          <p:nvPr>
            <p:ph idx="82"/>
          </p:nvPr>
        </p:nvSpPr>
        <p:spPr/>
        <p:txBody>
          <a:bodyPr/>
          <a:lstStyle/>
          <a:p>
            <a:r>
              <a:rPr lang="en-US" sz="1900" dirty="0"/>
              <a:t>40%</a:t>
            </a:r>
          </a:p>
        </p:txBody>
      </p:sp>
      <p:sp>
        <p:nvSpPr>
          <p:cNvPr id="2" name="Content Placeholder 19">
            <a:extLst>
              <a:ext uri="{FF2B5EF4-FFF2-40B4-BE49-F238E27FC236}">
                <a16:creationId xmlns:a16="http://schemas.microsoft.com/office/drawing/2014/main" id="{3FEA1064-F414-5F96-5B8B-94E541581679}"/>
              </a:ext>
            </a:extLst>
          </p:cNvPr>
          <p:cNvSpPr>
            <a:spLocks noGrp="1"/>
          </p:cNvSpPr>
          <p:nvPr>
            <p:ph idx="75"/>
          </p:nvPr>
        </p:nvSpPr>
        <p:spPr/>
        <p:txBody>
          <a:bodyPr/>
          <a:lstStyle/>
          <a:p>
            <a:r>
              <a:rPr lang="en-US" sz="1900" dirty="0"/>
              <a:t>Steroid mouth rinse</a:t>
            </a:r>
          </a:p>
        </p:txBody>
      </p:sp>
      <p:sp>
        <p:nvSpPr>
          <p:cNvPr id="3" name="Content Placeholder 19">
            <a:extLst>
              <a:ext uri="{FF2B5EF4-FFF2-40B4-BE49-F238E27FC236}">
                <a16:creationId xmlns:a16="http://schemas.microsoft.com/office/drawing/2014/main" id="{0DCF2214-7FBF-7EC8-FF81-7E9090CA014D}"/>
              </a:ext>
            </a:extLst>
          </p:cNvPr>
          <p:cNvSpPr>
            <a:spLocks noGrp="1"/>
          </p:cNvSpPr>
          <p:nvPr>
            <p:ph idx="83"/>
          </p:nvPr>
        </p:nvSpPr>
        <p:spPr/>
        <p:txBody>
          <a:bodyPr/>
          <a:lstStyle/>
          <a:p>
            <a:r>
              <a:rPr lang="en-US" sz="1900" dirty="0"/>
              <a:t>Steroid mouth rinse</a:t>
            </a:r>
          </a:p>
        </p:txBody>
      </p:sp>
      <p:sp>
        <p:nvSpPr>
          <p:cNvPr id="4" name="Content Placeholder 42">
            <a:extLst>
              <a:ext uri="{FF2B5EF4-FFF2-40B4-BE49-F238E27FC236}">
                <a16:creationId xmlns:a16="http://schemas.microsoft.com/office/drawing/2014/main" id="{E6C4F4FC-69A2-26B2-8B88-9E2FC6516BF1}"/>
              </a:ext>
            </a:extLst>
          </p:cNvPr>
          <p:cNvSpPr>
            <a:spLocks noGrp="1"/>
          </p:cNvSpPr>
          <p:nvPr>
            <p:ph idx="80"/>
          </p:nvPr>
        </p:nvSpPr>
        <p:spPr/>
        <p:txBody>
          <a:bodyPr/>
          <a:lstStyle/>
          <a:p>
            <a:r>
              <a:rPr lang="en-US" sz="1900" dirty="0"/>
              <a:t>At least 30%</a:t>
            </a:r>
          </a:p>
        </p:txBody>
      </p:sp>
      <p:sp>
        <p:nvSpPr>
          <p:cNvPr id="6" name="Content Placeholder 19">
            <a:extLst>
              <a:ext uri="{FF2B5EF4-FFF2-40B4-BE49-F238E27FC236}">
                <a16:creationId xmlns:a16="http://schemas.microsoft.com/office/drawing/2014/main" id="{78296A37-D57E-EAEE-18D2-6E305C2651FD}"/>
              </a:ext>
            </a:extLst>
          </p:cNvPr>
          <p:cNvSpPr>
            <a:spLocks noGrp="1"/>
          </p:cNvSpPr>
          <p:nvPr>
            <p:ph idx="73"/>
          </p:nvPr>
        </p:nvSpPr>
        <p:spPr/>
        <p:txBody>
          <a:bodyPr/>
          <a:lstStyle/>
          <a:p>
            <a:r>
              <a:rPr lang="en-US" sz="1900" dirty="0"/>
              <a:t>Steroid mouth rinse</a:t>
            </a:r>
          </a:p>
        </p:txBody>
      </p:sp>
      <p:sp>
        <p:nvSpPr>
          <p:cNvPr id="7" name="Content Placeholder 19">
            <a:extLst>
              <a:ext uri="{FF2B5EF4-FFF2-40B4-BE49-F238E27FC236}">
                <a16:creationId xmlns:a16="http://schemas.microsoft.com/office/drawing/2014/main" id="{03D0D9AE-9EEF-F701-FDCF-9276C95FC487}"/>
              </a:ext>
            </a:extLst>
          </p:cNvPr>
          <p:cNvSpPr>
            <a:spLocks noGrp="1"/>
          </p:cNvSpPr>
          <p:nvPr>
            <p:ph idx="81"/>
          </p:nvPr>
        </p:nvSpPr>
        <p:spPr/>
        <p:txBody>
          <a:bodyPr/>
          <a:lstStyle/>
          <a:p>
            <a:r>
              <a:rPr lang="en-US" sz="1900" dirty="0"/>
              <a:t>Steroid mouth rinse</a:t>
            </a:r>
          </a:p>
        </p:txBody>
      </p:sp>
    </p:spTree>
    <p:extLst>
      <p:ext uri="{BB962C8B-B14F-4D97-AF65-F5344CB8AC3E}">
        <p14:creationId xmlns:p14="http://schemas.microsoft.com/office/powerpoint/2010/main" val="3358901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0F1BA5E2-B3EB-7B80-F7DA-221676920059}"/>
              </a:ext>
            </a:extLst>
          </p:cNvPr>
          <p:cNvSpPr>
            <a:spLocks noGrp="1"/>
          </p:cNvSpPr>
          <p:nvPr>
            <p:ph idx="46"/>
          </p:nvPr>
        </p:nvSpPr>
        <p:spPr/>
        <p:txBody>
          <a:bodyPr/>
          <a:lstStyle/>
          <a:p>
            <a:r>
              <a:rPr lang="en-US" dirty="0"/>
              <a:t>&lt;10%</a:t>
            </a:r>
          </a:p>
        </p:txBody>
      </p:sp>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dirty="0"/>
              <a:t>&lt;5%</a:t>
            </a:r>
          </a:p>
        </p:txBody>
      </p:sp>
      <p:sp>
        <p:nvSpPr>
          <p:cNvPr id="14" name="Content Placeholder 13">
            <a:extLst>
              <a:ext uri="{FF2B5EF4-FFF2-40B4-BE49-F238E27FC236}">
                <a16:creationId xmlns:a16="http://schemas.microsoft.com/office/drawing/2014/main" id="{DDAB4B85-6711-5675-FCFC-97B0ABDC1790}"/>
              </a:ext>
            </a:extLst>
          </p:cNvPr>
          <p:cNvSpPr>
            <a:spLocks noGrp="1"/>
          </p:cNvSpPr>
          <p:nvPr>
            <p:ph idx="48"/>
          </p:nvPr>
        </p:nvSpPr>
        <p:spPr/>
        <p:txBody>
          <a:bodyPr/>
          <a:lstStyle/>
          <a:p>
            <a:r>
              <a:rPr lang="en-US" dirty="0"/>
              <a:t>As reported in TROPION-Breast01</a:t>
            </a:r>
          </a:p>
        </p:txBody>
      </p:sp>
      <p:sp>
        <p:nvSpPr>
          <p:cNvPr id="15" name="Content Placeholder 14">
            <a:extLst>
              <a:ext uri="{FF2B5EF4-FFF2-40B4-BE49-F238E27FC236}">
                <a16:creationId xmlns:a16="http://schemas.microsoft.com/office/drawing/2014/main" id="{E14ADB2B-5AFA-C3EE-5044-9EA5BAF9E8D3}"/>
              </a:ext>
            </a:extLst>
          </p:cNvPr>
          <p:cNvSpPr>
            <a:spLocks noGrp="1"/>
          </p:cNvSpPr>
          <p:nvPr>
            <p:ph idx="49"/>
          </p:nvPr>
        </p:nvSpPr>
        <p:spPr/>
        <p:txBody>
          <a:bodyPr/>
          <a:lstStyle/>
          <a:p>
            <a:r>
              <a:rPr lang="en-US" dirty="0"/>
              <a:t>Very few</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dirty="0"/>
              <a:t>5%</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Chance of developing ILD </a:t>
            </a:r>
          </a:p>
        </p:txBody>
      </p:sp>
      <p:sp>
        <p:nvSpPr>
          <p:cNvPr id="18" name="Content Placeholder 17">
            <a:extLst>
              <a:ext uri="{FF2B5EF4-FFF2-40B4-BE49-F238E27FC236}">
                <a16:creationId xmlns:a16="http://schemas.microsoft.com/office/drawing/2014/main" id="{9FF42984-0ED6-FB62-6132-99B9CFBB9616}"/>
              </a:ext>
            </a:extLst>
          </p:cNvPr>
          <p:cNvSpPr>
            <a:spLocks noGrp="1"/>
          </p:cNvSpPr>
          <p:nvPr>
            <p:ph idx="71"/>
          </p:nvPr>
        </p:nvSpPr>
        <p:spPr/>
        <p:txBody>
          <a:bodyPr/>
          <a:lstStyle/>
          <a:p>
            <a:r>
              <a:rPr lang="en-US" dirty="0"/>
              <a:t>1% - 2%</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a:xfrm>
            <a:off x="551384" y="54430"/>
            <a:ext cx="10497616" cy="1196752"/>
          </a:xfrm>
        </p:spPr>
        <p:txBody>
          <a:bodyPr/>
          <a:lstStyle/>
          <a:p>
            <a:r>
              <a:rPr lang="en-US" sz="2000" dirty="0"/>
              <a:t>Based on the published literature and/or your clinical experience, approximately what proportion of patients with HR-positive </a:t>
            </a:r>
            <a:r>
              <a:rPr lang="en-US" sz="2000" dirty="0" err="1"/>
              <a:t>mBC</a:t>
            </a:r>
            <a:r>
              <a:rPr lang="en-US" sz="2000" dirty="0"/>
              <a:t> receiving </a:t>
            </a:r>
            <a:r>
              <a:rPr lang="en-US" sz="2000" dirty="0" err="1"/>
              <a:t>datopotamab</a:t>
            </a:r>
            <a:r>
              <a:rPr lang="en-US" sz="2000" dirty="0"/>
              <a:t> deruxtecan experience ILD?</a:t>
            </a:r>
            <a:br>
              <a:rPr lang="en-US" sz="2000" dirty="0"/>
            </a:br>
            <a:r>
              <a:rPr lang="en-US" sz="2000" dirty="0"/>
              <a:t>What is your approach to screening for ILD in patients with HR-positive </a:t>
            </a:r>
            <a:r>
              <a:rPr lang="en-US" sz="2000" dirty="0" err="1"/>
              <a:t>mBC</a:t>
            </a:r>
            <a:r>
              <a:rPr lang="en-US" sz="2000" dirty="0"/>
              <a:t> receiving </a:t>
            </a:r>
            <a:r>
              <a:rPr lang="en-US" sz="2000" dirty="0" err="1"/>
              <a:t>datopotamab</a:t>
            </a:r>
            <a:r>
              <a:rPr lang="en-US" sz="2000" dirty="0"/>
              <a:t> deruxtecan?</a:t>
            </a:r>
          </a:p>
        </p:txBody>
      </p:sp>
      <p:sp>
        <p:nvSpPr>
          <p:cNvPr id="19" name="Content Placeholder 18">
            <a:extLst>
              <a:ext uri="{FF2B5EF4-FFF2-40B4-BE49-F238E27FC236}">
                <a16:creationId xmlns:a16="http://schemas.microsoft.com/office/drawing/2014/main" id="{9A0BA7BC-665D-D0FC-AD24-81191CBBB580}"/>
              </a:ext>
            </a:extLst>
          </p:cNvPr>
          <p:cNvSpPr>
            <a:spLocks noGrp="1"/>
          </p:cNvSpPr>
          <p:nvPr>
            <p:ph idx="73"/>
          </p:nvPr>
        </p:nvSpPr>
        <p:spPr/>
        <p:txBody>
          <a:bodyPr/>
          <a:lstStyle/>
          <a:p>
            <a:r>
              <a:rPr lang="en-US" dirty="0"/>
              <a:t>Every 12 weeks</a:t>
            </a:r>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p:txBody>
          <a:bodyPr/>
          <a:lstStyle/>
          <a:p>
            <a:r>
              <a:rPr lang="en-US" dirty="0"/>
              <a:t>None</a:t>
            </a:r>
          </a:p>
        </p:txBody>
      </p:sp>
      <p:sp>
        <p:nvSpPr>
          <p:cNvPr id="21" name="Content Placeholder 20">
            <a:extLst>
              <a:ext uri="{FF2B5EF4-FFF2-40B4-BE49-F238E27FC236}">
                <a16:creationId xmlns:a16="http://schemas.microsoft.com/office/drawing/2014/main" id="{3F5BCEA6-4CD9-4972-CA46-3BE79BDA9495}"/>
              </a:ext>
            </a:extLst>
          </p:cNvPr>
          <p:cNvSpPr>
            <a:spLocks noGrp="1"/>
          </p:cNvSpPr>
          <p:nvPr>
            <p:ph idx="75"/>
          </p:nvPr>
        </p:nvSpPr>
        <p:spPr/>
        <p:txBody>
          <a:bodyPr/>
          <a:lstStyle/>
          <a:p>
            <a:r>
              <a:rPr lang="en-US" dirty="0"/>
              <a:t>None</a:t>
            </a:r>
          </a:p>
        </p:txBody>
      </p:sp>
      <p:sp>
        <p:nvSpPr>
          <p:cNvPr id="22" name="Content Placeholder 21">
            <a:extLst>
              <a:ext uri="{FF2B5EF4-FFF2-40B4-BE49-F238E27FC236}">
                <a16:creationId xmlns:a16="http://schemas.microsoft.com/office/drawing/2014/main" id="{F9D054CB-7D73-9857-8497-481D3EBE1B67}"/>
              </a:ext>
            </a:extLst>
          </p:cNvPr>
          <p:cNvSpPr>
            <a:spLocks noGrp="1"/>
          </p:cNvSpPr>
          <p:nvPr>
            <p:ph idx="76"/>
          </p:nvPr>
        </p:nvSpPr>
        <p:spPr/>
        <p:txBody>
          <a:bodyPr/>
          <a:lstStyle/>
          <a:p>
            <a:r>
              <a:rPr lang="en-US" dirty="0"/>
              <a:t>Not approved </a:t>
            </a:r>
          </a:p>
        </p:txBody>
      </p:sp>
      <p:sp>
        <p:nvSpPr>
          <p:cNvPr id="23" name="Content Placeholder 22">
            <a:extLst>
              <a:ext uri="{FF2B5EF4-FFF2-40B4-BE49-F238E27FC236}">
                <a16:creationId xmlns:a16="http://schemas.microsoft.com/office/drawing/2014/main" id="{44098EE9-7B1C-59BC-2081-81239CF7BFA9}"/>
              </a:ext>
            </a:extLst>
          </p:cNvPr>
          <p:cNvSpPr>
            <a:spLocks noGrp="1"/>
          </p:cNvSpPr>
          <p:nvPr>
            <p:ph idx="77"/>
          </p:nvPr>
        </p:nvSpPr>
        <p:spPr/>
        <p:txBody>
          <a:bodyPr/>
          <a:lstStyle/>
          <a:p>
            <a:r>
              <a:rPr lang="en-US" dirty="0"/>
              <a:t>None</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Screening approach </a:t>
            </a:r>
          </a:p>
        </p:txBody>
      </p:sp>
      <p:sp>
        <p:nvSpPr>
          <p:cNvPr id="27" name="Content Placeholder 26">
            <a:extLst>
              <a:ext uri="{FF2B5EF4-FFF2-40B4-BE49-F238E27FC236}">
                <a16:creationId xmlns:a16="http://schemas.microsoft.com/office/drawing/2014/main" id="{7225B898-EAAE-0CB0-BE90-3EB48C098AE2}"/>
              </a:ext>
            </a:extLst>
          </p:cNvPr>
          <p:cNvSpPr>
            <a:spLocks noGrp="1"/>
          </p:cNvSpPr>
          <p:nvPr>
            <p:ph idx="81"/>
          </p:nvPr>
        </p:nvSpPr>
        <p:spPr/>
        <p:txBody>
          <a:bodyPr/>
          <a:lstStyle/>
          <a:p>
            <a:r>
              <a:rPr lang="en-US" dirty="0"/>
              <a:t>Every 12 weeks, starting at 9 weeks</a:t>
            </a:r>
          </a:p>
        </p:txBody>
      </p:sp>
      <p:sp>
        <p:nvSpPr>
          <p:cNvPr id="28" name="Content Placeholder 27">
            <a:extLst>
              <a:ext uri="{FF2B5EF4-FFF2-40B4-BE49-F238E27FC236}">
                <a16:creationId xmlns:a16="http://schemas.microsoft.com/office/drawing/2014/main" id="{2EFD6AF2-A9D3-7FB5-4E2A-6345BC2F6953}"/>
              </a:ext>
            </a:extLst>
          </p:cNvPr>
          <p:cNvSpPr>
            <a:spLocks noGrp="1"/>
          </p:cNvSpPr>
          <p:nvPr>
            <p:ph idx="82"/>
          </p:nvPr>
        </p:nvSpPr>
        <p:spPr/>
        <p:txBody>
          <a:bodyPr/>
          <a:lstStyle/>
          <a:p>
            <a:r>
              <a:rPr lang="en-US" dirty="0"/>
              <a:t>~2%</a:t>
            </a:r>
          </a:p>
        </p:txBody>
      </p:sp>
      <p:sp>
        <p:nvSpPr>
          <p:cNvPr id="29" name="Content Placeholder 28">
            <a:extLst>
              <a:ext uri="{FF2B5EF4-FFF2-40B4-BE49-F238E27FC236}">
                <a16:creationId xmlns:a16="http://schemas.microsoft.com/office/drawing/2014/main" id="{53BA9DEC-7603-6DF5-4956-5A4703427219}"/>
              </a:ext>
            </a:extLst>
          </p:cNvPr>
          <p:cNvSpPr>
            <a:spLocks noGrp="1"/>
          </p:cNvSpPr>
          <p:nvPr>
            <p:ph idx="83"/>
          </p:nvPr>
        </p:nvSpPr>
        <p:spPr/>
        <p:txBody>
          <a:bodyPr/>
          <a:lstStyle/>
          <a:p>
            <a:r>
              <a:rPr lang="en-US" dirty="0"/>
              <a:t>Scans every 9 weeks</a:t>
            </a:r>
          </a:p>
        </p:txBody>
      </p:sp>
      <p:sp>
        <p:nvSpPr>
          <p:cNvPr id="2" name="Content Placeholder 42">
            <a:extLst>
              <a:ext uri="{FF2B5EF4-FFF2-40B4-BE49-F238E27FC236}">
                <a16:creationId xmlns:a16="http://schemas.microsoft.com/office/drawing/2014/main" id="{0A808128-071E-14D7-DD26-9676148FE2CC}"/>
              </a:ext>
            </a:extLst>
          </p:cNvPr>
          <p:cNvSpPr>
            <a:spLocks noGrp="1"/>
          </p:cNvSpPr>
          <p:nvPr>
            <p:ph idx="80"/>
          </p:nvPr>
        </p:nvSpPr>
        <p:spPr/>
        <p:txBody>
          <a:bodyPr/>
          <a:lstStyle/>
          <a:p>
            <a:r>
              <a:rPr lang="en-US"/>
              <a:t>3% to 5%</a:t>
            </a:r>
            <a:endParaRPr lang="en-US" dirty="0"/>
          </a:p>
        </p:txBody>
      </p:sp>
      <p:sp>
        <p:nvSpPr>
          <p:cNvPr id="4" name="Content Placeholder 3">
            <a:extLst>
              <a:ext uri="{FF2B5EF4-FFF2-40B4-BE49-F238E27FC236}">
                <a16:creationId xmlns:a16="http://schemas.microsoft.com/office/drawing/2014/main" id="{3364B1C0-4C11-6510-9D05-82F1109C195E}"/>
              </a:ext>
            </a:extLst>
          </p:cNvPr>
          <p:cNvSpPr>
            <a:spLocks noGrp="1"/>
          </p:cNvSpPr>
          <p:nvPr>
            <p:ph idx="79"/>
          </p:nvPr>
        </p:nvSpPr>
        <p:spPr/>
        <p:txBody>
          <a:bodyPr/>
          <a:lstStyle/>
          <a:p>
            <a:r>
              <a:rPr lang="en-US" dirty="0"/>
              <a:t>—</a:t>
            </a:r>
          </a:p>
        </p:txBody>
      </p:sp>
    </p:spTree>
    <p:extLst>
      <p:ext uri="{BB962C8B-B14F-4D97-AF65-F5344CB8AC3E}">
        <p14:creationId xmlns:p14="http://schemas.microsoft.com/office/powerpoint/2010/main" val="24530877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427B88-3B3C-D265-8367-8D7D3FFF810A}"/>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32FCF113-A422-DB78-DEF1-B8B2443BA209}"/>
              </a:ext>
            </a:extLst>
          </p:cNvPr>
          <p:cNvSpPr/>
          <p:nvPr/>
        </p:nvSpPr>
        <p:spPr bwMode="auto">
          <a:xfrm>
            <a:off x="767408" y="5589241"/>
            <a:ext cx="10503845" cy="792088"/>
          </a:xfrm>
          <a:prstGeom prst="rect">
            <a:avLst/>
          </a:prstGeom>
          <a:solidFill>
            <a:schemeClr val="accent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92B77715-B1CF-0814-C960-CAC6DA5FD41D}"/>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6" name="Content Placeholder 2">
            <a:extLst>
              <a:ext uri="{FF2B5EF4-FFF2-40B4-BE49-F238E27FC236}">
                <a16:creationId xmlns:a16="http://schemas.microsoft.com/office/drawing/2014/main" id="{E5AF4EE5-EAF9-199D-CA37-C6BD28750F16}"/>
              </a:ext>
            </a:extLst>
          </p:cNvPr>
          <p:cNvSpPr txBox="1">
            <a:spLocks/>
          </p:cNvSpPr>
          <p:nvPr/>
        </p:nvSpPr>
        <p:spPr bwMode="auto">
          <a:xfrm>
            <a:off x="1055440" y="1140507"/>
            <a:ext cx="10513168" cy="388515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1: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Optimizing the Management of HER2-Positive Metastatic Breast Cancer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Cortés</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2: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Individualized Selection of Up-Front Therapy for Patients with </a:t>
            </a:r>
            <a:b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Kalinsky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3: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Available Therapies for Patients with HR-Positive, HER2-Negative Disease Progressing on CDK4/6 Inhibition — Dr Burstein</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4: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Current and Potential Future Role of HER2-Targeted Therapy for HER2-Low and HER2-Ultralow Disease — Dr O’Shaughnessy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5: </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Current and Future Strategies for Patients with Endocrine-Refractory HR-Positive </a:t>
            </a:r>
            <a:r>
              <a:rPr kumimoji="0" lang="en-US" sz="2500" b="1" i="0" u="none" strike="noStrike" kern="0" cap="none" spc="0" normalizeH="0" baseline="0" noProof="0" dirty="0" err="1">
                <a:ln>
                  <a:noFill/>
                </a:ln>
                <a:solidFill>
                  <a:schemeClr val="tx1"/>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 — Dr Rugo</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6: Selection and Sequencing of Therapy for Patients with </a:t>
            </a:r>
            <a:b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b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Metastatic Triple-Negative Breast Cancer — Prof Dent</a:t>
            </a:r>
          </a:p>
        </p:txBody>
      </p:sp>
    </p:spTree>
    <p:extLst>
      <p:ext uri="{BB962C8B-B14F-4D97-AF65-F5344CB8AC3E}">
        <p14:creationId xmlns:p14="http://schemas.microsoft.com/office/powerpoint/2010/main" val="26050039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49832" y="2130693"/>
            <a:ext cx="8963768" cy="1298307"/>
          </a:xfrm>
        </p:spPr>
        <p:txBody>
          <a:bodyPr>
            <a:noAutofit/>
          </a:bodyPr>
          <a:lstStyle/>
          <a:p>
            <a:pPr algn="ctr"/>
            <a:r>
              <a:rPr lang="en-SG" sz="3600" b="1" i="0" u="none" strike="noStrike" dirty="0">
                <a:solidFill>
                  <a:schemeClr val="accent6"/>
                </a:solidFill>
                <a:effectLst/>
              </a:rPr>
              <a:t>Selection and Sequencing of Therapy for Patients with Metastatic TNBC (</a:t>
            </a:r>
            <a:r>
              <a:rPr lang="en-SG" sz="3600" b="1" i="0" u="none" strike="noStrike" dirty="0" err="1">
                <a:solidFill>
                  <a:schemeClr val="accent6"/>
                </a:solidFill>
                <a:effectLst/>
              </a:rPr>
              <a:t>mTNBC</a:t>
            </a:r>
            <a:r>
              <a:rPr lang="en-SG" sz="3600" b="1" i="0" u="none" strike="noStrike" dirty="0">
                <a:solidFill>
                  <a:schemeClr val="accent6"/>
                </a:solidFill>
                <a:effectLst/>
              </a:rPr>
              <a:t>)</a:t>
            </a:r>
            <a:endParaRPr lang="en-SG" sz="6600" dirty="0">
              <a:solidFill>
                <a:schemeClr val="accent6"/>
              </a:solidFill>
            </a:endParaRPr>
          </a:p>
        </p:txBody>
      </p:sp>
      <p:sp>
        <p:nvSpPr>
          <p:cNvPr id="3" name="Subtitle 2"/>
          <p:cNvSpPr>
            <a:spLocks noGrp="1"/>
          </p:cNvSpPr>
          <p:nvPr>
            <p:ph type="subTitle" idx="1"/>
          </p:nvPr>
        </p:nvSpPr>
        <p:spPr>
          <a:xfrm>
            <a:off x="2587667" y="3726449"/>
            <a:ext cx="7016665" cy="1040873"/>
          </a:xfrm>
        </p:spPr>
        <p:txBody>
          <a:bodyPr>
            <a:normAutofit/>
          </a:bodyPr>
          <a:lstStyle/>
          <a:p>
            <a:pPr algn="ctr"/>
            <a:r>
              <a:rPr lang="en-SG" dirty="0">
                <a:solidFill>
                  <a:schemeClr val="bg1"/>
                </a:solidFill>
              </a:rPr>
              <a:t>Professor Rebecca Dent, MD FRCP (Canada)</a:t>
            </a:r>
          </a:p>
          <a:p>
            <a:pPr algn="ctr"/>
            <a:r>
              <a:rPr lang="en-SG" dirty="0">
                <a:solidFill>
                  <a:schemeClr val="bg1"/>
                </a:solidFill>
              </a:rPr>
              <a:t>Senior Consultant, Medical Oncology </a:t>
            </a:r>
          </a:p>
          <a:p>
            <a:pPr algn="ctr"/>
            <a:r>
              <a:rPr lang="en-SG" dirty="0">
                <a:solidFill>
                  <a:schemeClr val="bg1"/>
                </a:solidFill>
              </a:rPr>
              <a:t>National Cancer Centre Singapore, Duke-NUS Medical School</a:t>
            </a:r>
          </a:p>
        </p:txBody>
      </p:sp>
    </p:spTree>
    <p:extLst>
      <p:ext uri="{BB962C8B-B14F-4D97-AF65-F5344CB8AC3E}">
        <p14:creationId xmlns:p14="http://schemas.microsoft.com/office/powerpoint/2010/main" val="237114003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F04331-0FBC-8025-A021-50CFDEA4C9DF}"/>
              </a:ext>
            </a:extLst>
          </p:cNvPr>
          <p:cNvSpPr>
            <a:spLocks noGrp="1"/>
          </p:cNvSpPr>
          <p:nvPr>
            <p:ph type="title"/>
          </p:nvPr>
        </p:nvSpPr>
        <p:spPr>
          <a:xfrm>
            <a:off x="445800" y="166874"/>
            <a:ext cx="11300400" cy="775597"/>
          </a:xfrm>
        </p:spPr>
        <p:txBody>
          <a:bodyPr/>
          <a:lstStyle/>
          <a:p>
            <a:r>
              <a:rPr lang="en-US" dirty="0"/>
              <a:t>Current ESMO and National Comprehensive Cancer Network</a:t>
            </a:r>
            <a:r>
              <a:rPr lang="en-US" baseline="30000" dirty="0"/>
              <a:t>®</a:t>
            </a:r>
            <a:r>
              <a:rPr lang="en-US" dirty="0"/>
              <a:t> (NCCN</a:t>
            </a:r>
            <a:r>
              <a:rPr lang="en-US" baseline="30000" dirty="0"/>
              <a:t>®</a:t>
            </a:r>
            <a:r>
              <a:rPr lang="en-US" dirty="0"/>
              <a:t>) </a:t>
            </a:r>
            <a:r>
              <a:rPr lang="en-US" dirty="0" err="1"/>
              <a:t>mTNBC</a:t>
            </a:r>
            <a:r>
              <a:rPr lang="en-US" dirty="0"/>
              <a:t> treatment algorithm</a:t>
            </a:r>
            <a:endParaRPr lang="en-GB" dirty="0"/>
          </a:p>
        </p:txBody>
      </p:sp>
      <p:cxnSp>
        <p:nvCxnSpPr>
          <p:cNvPr id="6" name="Straight Connector 5">
            <a:extLst>
              <a:ext uri="{FF2B5EF4-FFF2-40B4-BE49-F238E27FC236}">
                <a16:creationId xmlns:a16="http://schemas.microsoft.com/office/drawing/2014/main" id="{43BBCB58-60A1-03AD-C0A2-351CA171CED4}"/>
              </a:ext>
            </a:extLst>
          </p:cNvPr>
          <p:cNvCxnSpPr>
            <a:cxnSpLocks/>
          </p:cNvCxnSpPr>
          <p:nvPr/>
        </p:nvCxnSpPr>
        <p:spPr>
          <a:xfrm>
            <a:off x="6021604" y="1072274"/>
            <a:ext cx="0" cy="5544000"/>
          </a:xfrm>
          <a:prstGeom prst="line">
            <a:avLst/>
          </a:prstGeom>
          <a:ln w="15875" cap="rnd">
            <a:solidFill>
              <a:schemeClr val="tx1"/>
            </a:solidFill>
            <a:prstDash val="sysDot"/>
            <a:round/>
          </a:ln>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168124A1-1F18-C0E5-D8EE-B85A380CE58A}"/>
              </a:ext>
            </a:extLst>
          </p:cNvPr>
          <p:cNvGrpSpPr/>
          <p:nvPr/>
        </p:nvGrpSpPr>
        <p:grpSpPr>
          <a:xfrm>
            <a:off x="75789" y="1508514"/>
            <a:ext cx="5846415" cy="3970912"/>
            <a:chOff x="-5352" y="1083215"/>
            <a:chExt cx="5846415" cy="3970912"/>
          </a:xfrm>
        </p:grpSpPr>
        <p:sp>
          <p:nvSpPr>
            <p:cNvPr id="57" name="Title 15">
              <a:extLst>
                <a:ext uri="{FF2B5EF4-FFF2-40B4-BE49-F238E27FC236}">
                  <a16:creationId xmlns:a16="http://schemas.microsoft.com/office/drawing/2014/main" id="{1BCC8846-64A3-CE89-8BA7-016299981207}"/>
                </a:ext>
              </a:extLst>
            </p:cNvPr>
            <p:cNvSpPr txBox="1">
              <a:spLocks/>
            </p:cNvSpPr>
            <p:nvPr/>
          </p:nvSpPr>
          <p:spPr>
            <a:xfrm>
              <a:off x="341942" y="1083215"/>
              <a:ext cx="5414270" cy="193899"/>
            </a:xfrm>
            <a:prstGeom prst="rect">
              <a:avLst/>
            </a:prstGeom>
            <a:solidFill>
              <a:schemeClr val="bg1"/>
            </a:solidFill>
          </p:spPr>
          <p:txBody>
            <a:bodyPr vert="horz" wrap="square" lIns="0" tIns="0" rIns="0" bIns="0" rtlCol="0" anchor="t" anchorCtr="0">
              <a:spAutoFit/>
            </a:bodyPr>
            <a:lstStyle>
              <a:lvl1pPr algn="l" defTabSz="914400" rtl="0" eaLnBrk="1" latinLnBrk="0" hangingPunct="1">
                <a:lnSpc>
                  <a:spcPct val="90000"/>
                </a:lnSpc>
                <a:spcBef>
                  <a:spcPct val="0"/>
                </a:spcBef>
                <a:buNone/>
                <a:defRPr sz="2800" b="1" kern="1200">
                  <a:solidFill>
                    <a:schemeClr val="accent3"/>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1400" b="1" i="0" u="none" strike="noStrike" kern="1200" cap="none" spc="-50" normalizeH="0" baseline="0" noProof="0">
                  <a:ln>
                    <a:noFill/>
                  </a:ln>
                  <a:solidFill>
                    <a:srgbClr val="00205F"/>
                  </a:solidFill>
                  <a:effectLst/>
                  <a:uLnTx/>
                  <a:uFillTx/>
                  <a:latin typeface="Arial" panose="020B0604020202020204" pitchFamily="34" charset="0"/>
                  <a:ea typeface="+mj-ea"/>
                  <a:cs typeface="Arial" panose="020B0604020202020204" pitchFamily="34" charset="0"/>
                </a:rPr>
                <a:t>Living ESMO Guidelines (May 2023)</a:t>
              </a:r>
              <a:r>
                <a:rPr kumimoji="0" lang="en-GB" sz="1400" b="1" i="0" u="none" strike="noStrike" kern="1200" cap="none" spc="-50" normalizeH="0" baseline="30000" noProof="0">
                  <a:ln>
                    <a:noFill/>
                  </a:ln>
                  <a:solidFill>
                    <a:srgbClr val="00205F"/>
                  </a:solidFill>
                  <a:effectLst/>
                  <a:uLnTx/>
                  <a:uFillTx/>
                  <a:latin typeface="Arial" panose="020B0604020202020204" pitchFamily="34" charset="0"/>
                  <a:ea typeface="+mj-ea"/>
                  <a:cs typeface="Arial" panose="020B0604020202020204" pitchFamily="34" charset="0"/>
                </a:rPr>
                <a:t>1</a:t>
              </a:r>
            </a:p>
          </p:txBody>
        </p:sp>
        <p:sp>
          <p:nvSpPr>
            <p:cNvPr id="256" name="Rounded Rectangle 255">
              <a:extLst>
                <a:ext uri="{FF2B5EF4-FFF2-40B4-BE49-F238E27FC236}">
                  <a16:creationId xmlns:a16="http://schemas.microsoft.com/office/drawing/2014/main" id="{6D67E61C-C45B-44B2-3120-9BDE0BF95E59}"/>
                </a:ext>
              </a:extLst>
            </p:cNvPr>
            <p:cNvSpPr/>
            <p:nvPr/>
          </p:nvSpPr>
          <p:spPr>
            <a:xfrm>
              <a:off x="2675783" y="1384197"/>
              <a:ext cx="764557" cy="309820"/>
            </a:xfrm>
            <a:prstGeom prst="roundRect">
              <a:avLst>
                <a:gd name="adj" fmla="val 9494"/>
              </a:avLst>
            </a:prstGeom>
            <a:solidFill>
              <a:srgbClr val="7D0F6E"/>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Patients with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mTNBC</a:t>
              </a:r>
              <a:endParaRPr kumimoji="0" lang="en-GB" sz="6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1" name="Rounded Rectangle 180">
              <a:extLst>
                <a:ext uri="{FF2B5EF4-FFF2-40B4-BE49-F238E27FC236}">
                  <a16:creationId xmlns:a16="http://schemas.microsoft.com/office/drawing/2014/main" id="{C4EA0A34-15B4-C082-3780-F7822ECC47A4}"/>
                </a:ext>
              </a:extLst>
            </p:cNvPr>
            <p:cNvSpPr/>
            <p:nvPr/>
          </p:nvSpPr>
          <p:spPr>
            <a:xfrm>
              <a:off x="2558748" y="1869718"/>
              <a:ext cx="998626" cy="187681"/>
            </a:xfrm>
            <a:prstGeom prst="roundRect">
              <a:avLst>
                <a:gd name="adj" fmla="val 15374"/>
              </a:avLst>
            </a:prstGeom>
            <a:no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Search theragnostic markers</a:t>
              </a:r>
            </a:p>
          </p:txBody>
        </p:sp>
        <p:sp>
          <p:nvSpPr>
            <p:cNvPr id="182" name="Rounded Rectangle 181">
              <a:extLst>
                <a:ext uri="{FF2B5EF4-FFF2-40B4-BE49-F238E27FC236}">
                  <a16:creationId xmlns:a16="http://schemas.microsoft.com/office/drawing/2014/main" id="{55A5D97C-1139-D5AE-BB00-FB7B2A956354}"/>
                </a:ext>
              </a:extLst>
            </p:cNvPr>
            <p:cNvSpPr/>
            <p:nvPr/>
          </p:nvSpPr>
          <p:spPr>
            <a:xfrm>
              <a:off x="1300053" y="3187970"/>
              <a:ext cx="1079499" cy="355993"/>
            </a:xfrm>
            <a:prstGeom prst="roundRect">
              <a:avLst>
                <a:gd name="adj" fmla="val 7073"/>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-based therapy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(platinum (f)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 over taxane) [I, A]</a:t>
              </a:r>
            </a:p>
          </p:txBody>
        </p:sp>
        <p:sp>
          <p:nvSpPr>
            <p:cNvPr id="183" name="Rounded Rectangle 182">
              <a:extLst>
                <a:ext uri="{FF2B5EF4-FFF2-40B4-BE49-F238E27FC236}">
                  <a16:creationId xmlns:a16="http://schemas.microsoft.com/office/drawing/2014/main" id="{75271A02-9DCD-7C00-2556-7BA51A12416E}"/>
                </a:ext>
              </a:extLst>
            </p:cNvPr>
            <p:cNvSpPr/>
            <p:nvPr/>
          </p:nvSpPr>
          <p:spPr>
            <a:xfrm>
              <a:off x="3705709" y="3187971"/>
              <a:ext cx="1095669" cy="517325"/>
            </a:xfrm>
            <a:prstGeom prst="roundRect">
              <a:avLst>
                <a:gd name="adj" fmla="val 5627"/>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anthracycline-</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taxane</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-based combination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Alternative: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taxane</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-bevacizumab or</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capecitabine-bevacizumab</a:t>
              </a:r>
            </a:p>
          </p:txBody>
        </p:sp>
        <p:sp>
          <p:nvSpPr>
            <p:cNvPr id="184" name="Rounded Rectangle 183">
              <a:extLst>
                <a:ext uri="{FF2B5EF4-FFF2-40B4-BE49-F238E27FC236}">
                  <a16:creationId xmlns:a16="http://schemas.microsoft.com/office/drawing/2014/main" id="{C1B2C187-6E9E-C8BE-D2BD-A9D1485EF301}"/>
                </a:ext>
              </a:extLst>
            </p:cNvPr>
            <p:cNvSpPr/>
            <p:nvPr/>
          </p:nvSpPr>
          <p:spPr>
            <a:xfrm>
              <a:off x="4833829" y="3187971"/>
              <a:ext cx="948052" cy="271562"/>
            </a:xfrm>
            <a:prstGeom prst="roundRect">
              <a:avLst>
                <a:gd name="adj" fmla="val 8422"/>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 taxane or</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anthracycline monotherapy</a:t>
              </a:r>
            </a:p>
          </p:txBody>
        </p:sp>
        <p:grpSp>
          <p:nvGrpSpPr>
            <p:cNvPr id="185" name="Group 184">
              <a:extLst>
                <a:ext uri="{FF2B5EF4-FFF2-40B4-BE49-F238E27FC236}">
                  <a16:creationId xmlns:a16="http://schemas.microsoft.com/office/drawing/2014/main" id="{D8FAD803-28EA-D402-B15B-7B71D3D0CCA0}"/>
                </a:ext>
              </a:extLst>
            </p:cNvPr>
            <p:cNvGrpSpPr/>
            <p:nvPr/>
          </p:nvGrpSpPr>
          <p:grpSpPr>
            <a:xfrm>
              <a:off x="2518312" y="4009536"/>
              <a:ext cx="1079499" cy="441814"/>
              <a:chOff x="2518312" y="4009536"/>
              <a:chExt cx="1079499" cy="441814"/>
            </a:xfrm>
          </p:grpSpPr>
          <p:sp>
            <p:nvSpPr>
              <p:cNvPr id="249" name="Rounded Rectangle 248">
                <a:extLst>
                  <a:ext uri="{FF2B5EF4-FFF2-40B4-BE49-F238E27FC236}">
                    <a16:creationId xmlns:a16="http://schemas.microsoft.com/office/drawing/2014/main" id="{C6AFF556-B3E6-908B-6B54-27EABFC5E6EE}"/>
                  </a:ext>
                </a:extLst>
              </p:cNvPr>
              <p:cNvSpPr/>
              <p:nvPr/>
            </p:nvSpPr>
            <p:spPr>
              <a:xfrm>
                <a:off x="2518312" y="4009536"/>
                <a:ext cx="1079499" cy="441814"/>
              </a:xfrm>
              <a:prstGeom prst="roundRect">
                <a:avLst>
                  <a:gd name="adj" fmla="val 7444"/>
                </a:avLst>
              </a:prstGeom>
              <a:solidFill>
                <a:srgbClr val="4C82A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Sacituzumab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govitecan</a:t>
                </a:r>
                <a:endParaRPr kumimoji="0" lang="en-GB" sz="600" b="1" i="0" u="none" strike="noStrike" kern="1200" cap="none" spc="0" normalizeH="0" baseline="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 [I, A; MCBS 5] (d) or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GB" sz="700" b="1" i="0" u="none" strike="noStrike" kern="1200" cap="none" spc="0" normalizeH="0" baseline="30000" noProof="0">
                    <a:ln>
                      <a:noFill/>
                    </a:ln>
                    <a:solidFill>
                      <a:srgbClr val="FFFFFF"/>
                    </a:solidFill>
                    <a:effectLst/>
                    <a:uLnTx/>
                    <a:uFillTx/>
                    <a:latin typeface="Arial" panose="020B0604020202020204"/>
                    <a:ea typeface="+mn-ea"/>
                    <a:cs typeface="+mn-cs"/>
                  </a:rPr>
                  <a:t>*1,2</a:t>
                </a:r>
                <a:endParaRPr kumimoji="0" lang="en-GB" sz="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grpSp>
            <p:nvGrpSpPr>
              <p:cNvPr id="245" name="Group 244">
                <a:extLst>
                  <a:ext uri="{FF2B5EF4-FFF2-40B4-BE49-F238E27FC236}">
                    <a16:creationId xmlns:a16="http://schemas.microsoft.com/office/drawing/2014/main" id="{73BAD323-1F97-5669-1885-8924A89F4529}"/>
                  </a:ext>
                </a:extLst>
              </p:cNvPr>
              <p:cNvGrpSpPr/>
              <p:nvPr/>
            </p:nvGrpSpPr>
            <p:grpSpPr>
              <a:xfrm>
                <a:off x="3054453" y="4349226"/>
                <a:ext cx="25629" cy="64304"/>
                <a:chOff x="3861960" y="1905825"/>
                <a:chExt cx="38956" cy="97742"/>
              </a:xfrm>
            </p:grpSpPr>
            <p:sp>
              <p:nvSpPr>
                <p:cNvPr id="246" name="Freeform 245">
                  <a:extLst>
                    <a:ext uri="{FF2B5EF4-FFF2-40B4-BE49-F238E27FC236}">
                      <a16:creationId xmlns:a16="http://schemas.microsoft.com/office/drawing/2014/main" id="{24B1ABB7-85C2-9EFC-65B3-BAD5444D8BEA}"/>
                    </a:ext>
                  </a:extLst>
                </p:cNvPr>
                <p:cNvSpPr/>
                <p:nvPr/>
              </p:nvSpPr>
              <p:spPr>
                <a:xfrm>
                  <a:off x="3861960" y="1934934"/>
                  <a:ext cx="38956" cy="68633"/>
                </a:xfrm>
                <a:custGeom>
                  <a:avLst/>
                  <a:gdLst>
                    <a:gd name="connsiteX0" fmla="*/ 11707 w 38956"/>
                    <a:gd name="connsiteY0" fmla="*/ 3491 h 68633"/>
                    <a:gd name="connsiteX1" fmla="*/ 0 w 38956"/>
                    <a:gd name="connsiteY1" fmla="*/ 3491 h 68633"/>
                    <a:gd name="connsiteX2" fmla="*/ 0 w 38956"/>
                    <a:gd name="connsiteY2" fmla="*/ 0 h 68633"/>
                    <a:gd name="connsiteX3" fmla="*/ 27422 w 38956"/>
                    <a:gd name="connsiteY3" fmla="*/ 0 h 68633"/>
                    <a:gd name="connsiteX4" fmla="*/ 27422 w 38956"/>
                    <a:gd name="connsiteY4" fmla="*/ 65143 h 68633"/>
                    <a:gd name="connsiteX5" fmla="*/ 38957 w 38956"/>
                    <a:gd name="connsiteY5" fmla="*/ 65143 h 68633"/>
                    <a:gd name="connsiteX6" fmla="*/ 38957 w 38956"/>
                    <a:gd name="connsiteY6" fmla="*/ 68634 h 68633"/>
                    <a:gd name="connsiteX7" fmla="*/ 0 w 38956"/>
                    <a:gd name="connsiteY7" fmla="*/ 68634 h 68633"/>
                    <a:gd name="connsiteX8" fmla="*/ 0 w 38956"/>
                    <a:gd name="connsiteY8" fmla="*/ 65143 h 68633"/>
                    <a:gd name="connsiteX9" fmla="*/ 11707 w 38956"/>
                    <a:gd name="connsiteY9" fmla="*/ 65143 h 68633"/>
                    <a:gd name="connsiteX10" fmla="*/ 11707 w 38956"/>
                    <a:gd name="connsiteY10" fmla="*/ 3491 h 6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956" h="68633">
                      <a:moveTo>
                        <a:pt x="11707" y="3491"/>
                      </a:moveTo>
                      <a:lnTo>
                        <a:pt x="0" y="3491"/>
                      </a:lnTo>
                      <a:lnTo>
                        <a:pt x="0" y="0"/>
                      </a:lnTo>
                      <a:lnTo>
                        <a:pt x="27422" y="0"/>
                      </a:lnTo>
                      <a:lnTo>
                        <a:pt x="27422" y="65143"/>
                      </a:lnTo>
                      <a:lnTo>
                        <a:pt x="38957" y="65143"/>
                      </a:lnTo>
                      <a:lnTo>
                        <a:pt x="38957" y="68634"/>
                      </a:lnTo>
                      <a:lnTo>
                        <a:pt x="0" y="68634"/>
                      </a:lnTo>
                      <a:lnTo>
                        <a:pt x="0" y="65143"/>
                      </a:lnTo>
                      <a:lnTo>
                        <a:pt x="11707" y="65143"/>
                      </a:lnTo>
                      <a:lnTo>
                        <a:pt x="11707" y="3491"/>
                      </a:ln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247" name="Freeform 246">
                  <a:extLst>
                    <a:ext uri="{FF2B5EF4-FFF2-40B4-BE49-F238E27FC236}">
                      <a16:creationId xmlns:a16="http://schemas.microsoft.com/office/drawing/2014/main" id="{8632DE88-9FD0-0C62-9C15-F8700FF4DF41}"/>
                    </a:ext>
                  </a:extLst>
                </p:cNvPr>
                <p:cNvSpPr/>
                <p:nvPr/>
              </p:nvSpPr>
              <p:spPr>
                <a:xfrm>
                  <a:off x="3872014" y="1905825"/>
                  <a:ext cx="19392" cy="19909"/>
                </a:xfrm>
                <a:custGeom>
                  <a:avLst/>
                  <a:gdLst>
                    <a:gd name="connsiteX0" fmla="*/ 19392 w 19392"/>
                    <a:gd name="connsiteY0" fmla="*/ 9955 h 19909"/>
                    <a:gd name="connsiteX1" fmla="*/ 9610 w 19392"/>
                    <a:gd name="connsiteY1" fmla="*/ 19909 h 19909"/>
                    <a:gd name="connsiteX2" fmla="*/ 0 w 19392"/>
                    <a:gd name="connsiteY2" fmla="*/ 9782 h 19909"/>
                    <a:gd name="connsiteX3" fmla="*/ 9610 w 19392"/>
                    <a:gd name="connsiteY3" fmla="*/ 0 h 19909"/>
                    <a:gd name="connsiteX4" fmla="*/ 19392 w 19392"/>
                    <a:gd name="connsiteY4" fmla="*/ 9955 h 1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2" h="19909">
                      <a:moveTo>
                        <a:pt x="19392" y="9955"/>
                      </a:moveTo>
                      <a:cubicBezTo>
                        <a:pt x="19392" y="15542"/>
                        <a:pt x="15025" y="19909"/>
                        <a:pt x="9610" y="19909"/>
                      </a:cubicBezTo>
                      <a:cubicBezTo>
                        <a:pt x="4194" y="19909"/>
                        <a:pt x="0" y="15542"/>
                        <a:pt x="0" y="9782"/>
                      </a:cubicBezTo>
                      <a:cubicBezTo>
                        <a:pt x="0" y="4022"/>
                        <a:pt x="4022" y="0"/>
                        <a:pt x="9610" y="0"/>
                      </a:cubicBezTo>
                      <a:cubicBezTo>
                        <a:pt x="15198" y="0"/>
                        <a:pt x="19392" y="4367"/>
                        <a:pt x="19392" y="9955"/>
                      </a:cubicBez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grpSp>
        <p:grpSp>
          <p:nvGrpSpPr>
            <p:cNvPr id="186" name="Group 185">
              <a:extLst>
                <a:ext uri="{FF2B5EF4-FFF2-40B4-BE49-F238E27FC236}">
                  <a16:creationId xmlns:a16="http://schemas.microsoft.com/office/drawing/2014/main" id="{3B568F2B-4BCE-0746-EA5B-87E57F043EEA}"/>
                </a:ext>
              </a:extLst>
            </p:cNvPr>
            <p:cNvGrpSpPr/>
            <p:nvPr/>
          </p:nvGrpSpPr>
          <p:grpSpPr>
            <a:xfrm>
              <a:off x="1839803" y="4676127"/>
              <a:ext cx="970223" cy="378000"/>
              <a:chOff x="1836477" y="4818546"/>
              <a:chExt cx="970223" cy="378000"/>
            </a:xfrm>
          </p:grpSpPr>
          <p:sp>
            <p:nvSpPr>
              <p:cNvPr id="238" name="Rounded Rectangle 237">
                <a:extLst>
                  <a:ext uri="{FF2B5EF4-FFF2-40B4-BE49-F238E27FC236}">
                    <a16:creationId xmlns:a16="http://schemas.microsoft.com/office/drawing/2014/main" id="{4F0A77DC-4151-3AD0-6F95-B630B0EFAC10}"/>
                  </a:ext>
                </a:extLst>
              </p:cNvPr>
              <p:cNvSpPr/>
              <p:nvPr/>
            </p:nvSpPr>
            <p:spPr>
              <a:xfrm>
                <a:off x="1836477" y="4818546"/>
                <a:ext cx="970223" cy="378000"/>
              </a:xfrm>
              <a:prstGeom prst="roundRect">
                <a:avLst>
                  <a:gd name="adj" fmla="val 6604"/>
                </a:avLst>
              </a:prstGeom>
              <a:solidFill>
                <a:srgbClr val="4C82A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If HER2-low: Trastuzumab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deruxtecan [MCBS 4] (d)</a:t>
                </a:r>
                <a:r>
                  <a:rPr kumimoji="0" lang="en-GB" sz="600" b="1" i="0" u="none" strike="noStrike" kern="1200" cap="none" spc="0" normalizeH="0" baseline="30000" noProof="0">
                    <a:ln>
                      <a:noFill/>
                    </a:ln>
                    <a:solidFill>
                      <a:srgbClr val="FFFFFF"/>
                    </a:solidFill>
                    <a:effectLst/>
                    <a:uLnTx/>
                    <a:uFillTx/>
                    <a:latin typeface="Arial" panose="020B0604020202020204"/>
                    <a:ea typeface="+mn-ea"/>
                    <a:cs typeface="+mn-cs"/>
                  </a:rPr>
                  <a:t>†</a:t>
                </a:r>
              </a:p>
            </p:txBody>
          </p:sp>
          <p:sp>
            <p:nvSpPr>
              <p:cNvPr id="242" name="Freeform 241">
                <a:extLst>
                  <a:ext uri="{FF2B5EF4-FFF2-40B4-BE49-F238E27FC236}">
                    <a16:creationId xmlns:a16="http://schemas.microsoft.com/office/drawing/2014/main" id="{746F3168-7156-94B2-F5CA-0C118928FFC3}"/>
                  </a:ext>
                </a:extLst>
              </p:cNvPr>
              <p:cNvSpPr/>
              <p:nvPr/>
            </p:nvSpPr>
            <p:spPr>
              <a:xfrm>
                <a:off x="2372872" y="5091833"/>
                <a:ext cx="12758" cy="13098"/>
              </a:xfrm>
              <a:custGeom>
                <a:avLst/>
                <a:gdLst>
                  <a:gd name="connsiteX0" fmla="*/ 19392 w 19392"/>
                  <a:gd name="connsiteY0" fmla="*/ 9955 h 19909"/>
                  <a:gd name="connsiteX1" fmla="*/ 9610 w 19392"/>
                  <a:gd name="connsiteY1" fmla="*/ 19909 h 19909"/>
                  <a:gd name="connsiteX2" fmla="*/ 0 w 19392"/>
                  <a:gd name="connsiteY2" fmla="*/ 9782 h 19909"/>
                  <a:gd name="connsiteX3" fmla="*/ 9610 w 19392"/>
                  <a:gd name="connsiteY3" fmla="*/ 0 h 19909"/>
                  <a:gd name="connsiteX4" fmla="*/ 19392 w 19392"/>
                  <a:gd name="connsiteY4" fmla="*/ 9955 h 1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2" h="19909">
                    <a:moveTo>
                      <a:pt x="19392" y="9955"/>
                    </a:moveTo>
                    <a:cubicBezTo>
                      <a:pt x="19392" y="15542"/>
                      <a:pt x="15025" y="19909"/>
                      <a:pt x="9610" y="19909"/>
                    </a:cubicBezTo>
                    <a:cubicBezTo>
                      <a:pt x="4194" y="19909"/>
                      <a:pt x="0" y="15542"/>
                      <a:pt x="0" y="9782"/>
                    </a:cubicBezTo>
                    <a:cubicBezTo>
                      <a:pt x="0" y="4022"/>
                      <a:pt x="4022" y="0"/>
                      <a:pt x="9610" y="0"/>
                    </a:cubicBezTo>
                    <a:cubicBezTo>
                      <a:pt x="15198" y="0"/>
                      <a:pt x="19392" y="4367"/>
                      <a:pt x="19392" y="9955"/>
                    </a:cubicBez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grpSp>
          <p:nvGrpSpPr>
            <p:cNvPr id="187" name="Group 186">
              <a:extLst>
                <a:ext uri="{FF2B5EF4-FFF2-40B4-BE49-F238E27FC236}">
                  <a16:creationId xmlns:a16="http://schemas.microsoft.com/office/drawing/2014/main" id="{8078732A-4D01-6A71-941C-39CDA15E9545}"/>
                </a:ext>
              </a:extLst>
            </p:cNvPr>
            <p:cNvGrpSpPr/>
            <p:nvPr/>
          </p:nvGrpSpPr>
          <p:grpSpPr>
            <a:xfrm>
              <a:off x="3328760" y="4676127"/>
              <a:ext cx="1014640" cy="378000"/>
              <a:chOff x="3328760" y="4676127"/>
              <a:chExt cx="1014640" cy="378000"/>
            </a:xfrm>
          </p:grpSpPr>
          <p:sp>
            <p:nvSpPr>
              <p:cNvPr id="232" name="Rounded Rectangle 231">
                <a:extLst>
                  <a:ext uri="{FF2B5EF4-FFF2-40B4-BE49-F238E27FC236}">
                    <a16:creationId xmlns:a16="http://schemas.microsoft.com/office/drawing/2014/main" id="{FFF69B1C-DEAA-0EAC-DAE0-04A748210984}"/>
                  </a:ext>
                </a:extLst>
              </p:cNvPr>
              <p:cNvSpPr/>
              <p:nvPr/>
            </p:nvSpPr>
            <p:spPr>
              <a:xfrm>
                <a:off x="3328760" y="4676127"/>
                <a:ext cx="1014640" cy="378000"/>
              </a:xfrm>
              <a:prstGeom prst="roundRect">
                <a:avLst>
                  <a:gd name="adj" fmla="val 6604"/>
                </a:avLst>
              </a:prstGeom>
              <a:solidFill>
                <a:srgbClr val="4C82A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eribulin, capecitabine 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vinorelbine</a:t>
                </a:r>
                <a:endParaRPr kumimoji="0" lang="en-GB" sz="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236" name="Freeform 235">
                <a:extLst>
                  <a:ext uri="{FF2B5EF4-FFF2-40B4-BE49-F238E27FC236}">
                    <a16:creationId xmlns:a16="http://schemas.microsoft.com/office/drawing/2014/main" id="{A074D0BB-FB15-7974-9AD7-47E5D6E37D2F}"/>
                  </a:ext>
                </a:extLst>
              </p:cNvPr>
              <p:cNvSpPr/>
              <p:nvPr/>
            </p:nvSpPr>
            <p:spPr>
              <a:xfrm>
                <a:off x="3829400" y="4949414"/>
                <a:ext cx="12758" cy="13098"/>
              </a:xfrm>
              <a:custGeom>
                <a:avLst/>
                <a:gdLst>
                  <a:gd name="connsiteX0" fmla="*/ 19392 w 19392"/>
                  <a:gd name="connsiteY0" fmla="*/ 9955 h 19909"/>
                  <a:gd name="connsiteX1" fmla="*/ 9610 w 19392"/>
                  <a:gd name="connsiteY1" fmla="*/ 19909 h 19909"/>
                  <a:gd name="connsiteX2" fmla="*/ 0 w 19392"/>
                  <a:gd name="connsiteY2" fmla="*/ 9782 h 19909"/>
                  <a:gd name="connsiteX3" fmla="*/ 9610 w 19392"/>
                  <a:gd name="connsiteY3" fmla="*/ 0 h 19909"/>
                  <a:gd name="connsiteX4" fmla="*/ 19392 w 19392"/>
                  <a:gd name="connsiteY4" fmla="*/ 9955 h 1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2" h="19909">
                    <a:moveTo>
                      <a:pt x="19392" y="9955"/>
                    </a:moveTo>
                    <a:cubicBezTo>
                      <a:pt x="19392" y="15542"/>
                      <a:pt x="15025" y="19909"/>
                      <a:pt x="9610" y="19909"/>
                    </a:cubicBezTo>
                    <a:cubicBezTo>
                      <a:pt x="4194" y="19909"/>
                      <a:pt x="0" y="15542"/>
                      <a:pt x="0" y="9782"/>
                    </a:cubicBezTo>
                    <a:cubicBezTo>
                      <a:pt x="0" y="4022"/>
                      <a:pt x="4022" y="0"/>
                      <a:pt x="9610" y="0"/>
                    </a:cubicBezTo>
                    <a:cubicBezTo>
                      <a:pt x="15198" y="0"/>
                      <a:pt x="19392" y="4367"/>
                      <a:pt x="19392" y="9955"/>
                    </a:cubicBez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sp>
          <p:nvSpPr>
            <p:cNvPr id="188" name="Rounded Rectangle 187">
              <a:extLst>
                <a:ext uri="{FF2B5EF4-FFF2-40B4-BE49-F238E27FC236}">
                  <a16:creationId xmlns:a16="http://schemas.microsoft.com/office/drawing/2014/main" id="{A9DEA990-A06F-9EA6-FCB0-4B62BC9C5BBF}"/>
                </a:ext>
              </a:extLst>
            </p:cNvPr>
            <p:cNvSpPr/>
            <p:nvPr/>
          </p:nvSpPr>
          <p:spPr>
            <a:xfrm>
              <a:off x="36274" y="3187971"/>
              <a:ext cx="1118538" cy="538716"/>
            </a:xfrm>
            <a:prstGeom prst="roundRect">
              <a:avLst>
                <a:gd name="adj" fmla="val 4466"/>
              </a:avLst>
            </a:prstGeom>
            <a:solidFill>
              <a:srgbClr val="008F64"/>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Atezolizumab-nab-paclitaxel [II, A; MCBS 3] (a, b, d, e)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or</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Pembrolizumab-</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[I, A; MCBS 4] (a, c-e)</a:t>
              </a:r>
            </a:p>
          </p:txBody>
        </p:sp>
        <p:sp>
          <p:nvSpPr>
            <p:cNvPr id="226" name="Rounded Rectangle 225">
              <a:extLst>
                <a:ext uri="{FF2B5EF4-FFF2-40B4-BE49-F238E27FC236}">
                  <a16:creationId xmlns:a16="http://schemas.microsoft.com/office/drawing/2014/main" id="{1726B363-A7EB-1E72-93ED-FEDE59D43C24}"/>
                </a:ext>
              </a:extLst>
            </p:cNvPr>
            <p:cNvSpPr/>
            <p:nvPr/>
          </p:nvSpPr>
          <p:spPr>
            <a:xfrm>
              <a:off x="4261629" y="2350190"/>
              <a:ext cx="1046227" cy="208447"/>
            </a:xfrm>
            <a:prstGeom prst="roundRect">
              <a:avLst>
                <a:gd name="adj" fmla="val 6351"/>
              </a:avLst>
            </a:prstGeom>
            <a:solidFill>
              <a:schemeClr val="bg1"/>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PD-L1–, </a:t>
              </a:r>
              <a:r>
                <a:rPr kumimoji="0" lang="en-GB" sz="600" b="1" i="0" u="none" strike="noStrike" kern="1200" cap="none" spc="0" normalizeH="0" baseline="0" noProof="0" err="1">
                  <a:ln>
                    <a:noFill/>
                  </a:ln>
                  <a:solidFill>
                    <a:srgbClr val="008F64"/>
                  </a:solidFill>
                  <a:effectLst/>
                  <a:uLnTx/>
                  <a:uFillTx/>
                  <a:latin typeface="Arial" panose="020B0604020202020204"/>
                  <a:ea typeface="+mn-ea"/>
                  <a:cs typeface="+mn-cs"/>
                </a:rPr>
                <a:t>gBRCAm</a:t>
              </a: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-wild-type</a:t>
              </a:r>
            </a:p>
          </p:txBody>
        </p:sp>
        <p:sp>
          <p:nvSpPr>
            <p:cNvPr id="220" name="Rounded Rectangle 219">
              <a:extLst>
                <a:ext uri="{FF2B5EF4-FFF2-40B4-BE49-F238E27FC236}">
                  <a16:creationId xmlns:a16="http://schemas.microsoft.com/office/drawing/2014/main" id="{F35857A8-79D1-E34E-2BB1-C4B2651F8864}"/>
                </a:ext>
              </a:extLst>
            </p:cNvPr>
            <p:cNvSpPr/>
            <p:nvPr/>
          </p:nvSpPr>
          <p:spPr>
            <a:xfrm>
              <a:off x="2160951" y="2370702"/>
              <a:ext cx="508492" cy="208447"/>
            </a:xfrm>
            <a:prstGeom prst="roundRect">
              <a:avLst>
                <a:gd name="adj" fmla="val 7413"/>
              </a:avLst>
            </a:prstGeom>
            <a:solidFill>
              <a:schemeClr val="bg1"/>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gBRCAm</a:t>
              </a:r>
              <a:endParaRPr kumimoji="0" lang="en-GB" sz="600" b="1" i="0" u="none" strike="noStrike" kern="1200" cap="none" spc="0" normalizeH="0" baseline="30000" noProof="0">
                <a:ln>
                  <a:noFill/>
                </a:ln>
                <a:solidFill>
                  <a:srgbClr val="008F64"/>
                </a:solidFill>
                <a:effectLst/>
                <a:uLnTx/>
                <a:uFillTx/>
                <a:latin typeface="Arial" panose="020B0604020202020204"/>
                <a:ea typeface="+mn-ea"/>
                <a:cs typeface="+mn-cs"/>
              </a:endParaRPr>
            </a:p>
          </p:txBody>
        </p:sp>
        <p:sp>
          <p:nvSpPr>
            <p:cNvPr id="214" name="Rounded Rectangle 213">
              <a:extLst>
                <a:ext uri="{FF2B5EF4-FFF2-40B4-BE49-F238E27FC236}">
                  <a16:creationId xmlns:a16="http://schemas.microsoft.com/office/drawing/2014/main" id="{2FACFF2F-AC87-AE45-CE7A-EE9BB6D71B47}"/>
                </a:ext>
              </a:extLst>
            </p:cNvPr>
            <p:cNvSpPr/>
            <p:nvPr/>
          </p:nvSpPr>
          <p:spPr>
            <a:xfrm>
              <a:off x="341297" y="2344723"/>
              <a:ext cx="508492" cy="214790"/>
            </a:xfrm>
            <a:prstGeom prst="roundRect">
              <a:avLst>
                <a:gd name="adj" fmla="val 7413"/>
              </a:avLst>
            </a:prstGeom>
            <a:solidFill>
              <a:schemeClr val="bg1"/>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PD-L1+</a:t>
              </a:r>
              <a:endParaRPr kumimoji="0" lang="en-GB" sz="600" b="1" i="0" u="none" strike="noStrike" kern="1200" cap="none" spc="0" normalizeH="0" baseline="30000" noProof="0">
                <a:ln>
                  <a:noFill/>
                </a:ln>
                <a:solidFill>
                  <a:srgbClr val="008F64"/>
                </a:solidFill>
                <a:effectLst/>
                <a:uLnTx/>
                <a:uFillTx/>
                <a:latin typeface="Arial" panose="020B0604020202020204"/>
                <a:ea typeface="+mn-ea"/>
                <a:cs typeface="+mn-cs"/>
              </a:endParaRPr>
            </a:p>
          </p:txBody>
        </p:sp>
        <p:cxnSp>
          <p:nvCxnSpPr>
            <p:cNvPr id="192" name="Straight Arrow Connector 191">
              <a:extLst>
                <a:ext uri="{FF2B5EF4-FFF2-40B4-BE49-F238E27FC236}">
                  <a16:creationId xmlns:a16="http://schemas.microsoft.com/office/drawing/2014/main" id="{E834ED2E-5801-E504-EDE5-27C2EA779BDE}"/>
                </a:ext>
              </a:extLst>
            </p:cNvPr>
            <p:cNvCxnSpPr>
              <a:cxnSpLocks/>
              <a:stCxn id="256" idx="2"/>
              <a:endCxn id="181" idx="0"/>
            </p:cNvCxnSpPr>
            <p:nvPr/>
          </p:nvCxnSpPr>
          <p:spPr>
            <a:xfrm flipH="1">
              <a:off x="3058061" y="1694017"/>
              <a:ext cx="1" cy="175701"/>
            </a:xfrm>
            <a:prstGeom prst="straightConnector1">
              <a:avLst/>
            </a:prstGeom>
            <a:ln w="10795">
              <a:solidFill>
                <a:srgbClr val="7D0F6E"/>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3" name="Elbow Connector 192">
              <a:extLst>
                <a:ext uri="{FF2B5EF4-FFF2-40B4-BE49-F238E27FC236}">
                  <a16:creationId xmlns:a16="http://schemas.microsoft.com/office/drawing/2014/main" id="{ABC4A0A9-103A-3673-ADFD-27BE98393C68}"/>
                </a:ext>
              </a:extLst>
            </p:cNvPr>
            <p:cNvCxnSpPr>
              <a:cxnSpLocks/>
              <a:stCxn id="181" idx="2"/>
              <a:endCxn id="226" idx="0"/>
            </p:cNvCxnSpPr>
            <p:nvPr/>
          </p:nvCxnSpPr>
          <p:spPr>
            <a:xfrm rot="16200000" flipH="1">
              <a:off x="3775007" y="1340453"/>
              <a:ext cx="292791" cy="1726682"/>
            </a:xfrm>
            <a:prstGeom prst="bentConnector3">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4" name="Elbow Connector 193">
              <a:extLst>
                <a:ext uri="{FF2B5EF4-FFF2-40B4-BE49-F238E27FC236}">
                  <a16:creationId xmlns:a16="http://schemas.microsoft.com/office/drawing/2014/main" id="{5431929A-7F11-294E-7A2F-7E2A93BCA083}"/>
                </a:ext>
              </a:extLst>
            </p:cNvPr>
            <p:cNvCxnSpPr>
              <a:cxnSpLocks/>
              <a:stCxn id="181" idx="2"/>
              <a:endCxn id="214" idx="0"/>
            </p:cNvCxnSpPr>
            <p:nvPr/>
          </p:nvCxnSpPr>
          <p:spPr>
            <a:xfrm rot="5400000">
              <a:off x="1683140" y="969802"/>
              <a:ext cx="287324" cy="2462518"/>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5" name="Elbow Connector 194">
              <a:extLst>
                <a:ext uri="{FF2B5EF4-FFF2-40B4-BE49-F238E27FC236}">
                  <a16:creationId xmlns:a16="http://schemas.microsoft.com/office/drawing/2014/main" id="{F1774042-9D74-0A58-2EB7-07DA8C37BC51}"/>
                </a:ext>
              </a:extLst>
            </p:cNvPr>
            <p:cNvCxnSpPr>
              <a:cxnSpLocks/>
              <a:stCxn id="220" idx="2"/>
              <a:endCxn id="198" idx="0"/>
            </p:cNvCxnSpPr>
            <p:nvPr/>
          </p:nvCxnSpPr>
          <p:spPr>
            <a:xfrm rot="16200000" flipH="1">
              <a:off x="2441644" y="2552701"/>
              <a:ext cx="600831" cy="653725"/>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D9D5B0B8-2FB1-5388-005D-7229D8F81278}"/>
                </a:ext>
              </a:extLst>
            </p:cNvPr>
            <p:cNvCxnSpPr>
              <a:cxnSpLocks/>
              <a:stCxn id="214" idx="2"/>
              <a:endCxn id="188" idx="0"/>
            </p:cNvCxnSpPr>
            <p:nvPr/>
          </p:nvCxnSpPr>
          <p:spPr>
            <a:xfrm>
              <a:off x="595543" y="2559513"/>
              <a:ext cx="0" cy="628458"/>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198" name="Rounded Rectangle 197">
              <a:extLst>
                <a:ext uri="{FF2B5EF4-FFF2-40B4-BE49-F238E27FC236}">
                  <a16:creationId xmlns:a16="http://schemas.microsoft.com/office/drawing/2014/main" id="{CE3B014C-9025-946F-BB96-0C8AF9C80991}"/>
                </a:ext>
              </a:extLst>
            </p:cNvPr>
            <p:cNvSpPr/>
            <p:nvPr/>
          </p:nvSpPr>
          <p:spPr>
            <a:xfrm>
              <a:off x="2498349" y="3179980"/>
              <a:ext cx="1141145" cy="372984"/>
            </a:xfrm>
            <a:prstGeom prst="roundRect">
              <a:avLst>
                <a:gd name="adj" fmla="val 7073"/>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PARP inhibitor-based therapy (preferred over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[I, A; MCBS 4;</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ESCAT I-A] (d, e)</a:t>
              </a:r>
            </a:p>
          </p:txBody>
        </p:sp>
        <p:sp>
          <p:nvSpPr>
            <p:cNvPr id="199" name="Rounded Rectangle 198">
              <a:extLst>
                <a:ext uri="{FF2B5EF4-FFF2-40B4-BE49-F238E27FC236}">
                  <a16:creationId xmlns:a16="http://schemas.microsoft.com/office/drawing/2014/main" id="{11BF51A5-7E7D-D5B0-F80B-F53CBC5ADA25}"/>
                </a:ext>
              </a:extLst>
            </p:cNvPr>
            <p:cNvSpPr/>
            <p:nvPr/>
          </p:nvSpPr>
          <p:spPr>
            <a:xfrm>
              <a:off x="3865296" y="2817525"/>
              <a:ext cx="792665" cy="208446"/>
            </a:xfrm>
            <a:prstGeom prst="roundRect">
              <a:avLst>
                <a:gd name="adj" fmla="val 15374"/>
              </a:avLst>
            </a:prstGeom>
            <a:no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Imminent organ failure</a:t>
              </a:r>
            </a:p>
          </p:txBody>
        </p:sp>
        <p:cxnSp>
          <p:nvCxnSpPr>
            <p:cNvPr id="201" name="Elbow Connector 200">
              <a:extLst>
                <a:ext uri="{FF2B5EF4-FFF2-40B4-BE49-F238E27FC236}">
                  <a16:creationId xmlns:a16="http://schemas.microsoft.com/office/drawing/2014/main" id="{3836FA80-8EA3-8DDB-1CF4-115BDC4949C6}"/>
                </a:ext>
              </a:extLst>
            </p:cNvPr>
            <p:cNvCxnSpPr>
              <a:cxnSpLocks/>
              <a:stCxn id="220" idx="2"/>
              <a:endCxn id="182" idx="0"/>
            </p:cNvCxnSpPr>
            <p:nvPr/>
          </p:nvCxnSpPr>
          <p:spPr>
            <a:xfrm rot="5400000">
              <a:off x="1823090" y="2595862"/>
              <a:ext cx="608821" cy="575394"/>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2" name="Elbow Connector 201">
              <a:extLst>
                <a:ext uri="{FF2B5EF4-FFF2-40B4-BE49-F238E27FC236}">
                  <a16:creationId xmlns:a16="http://schemas.microsoft.com/office/drawing/2014/main" id="{BAD12491-D920-5370-79F7-2893A61B6670}"/>
                </a:ext>
              </a:extLst>
            </p:cNvPr>
            <p:cNvCxnSpPr>
              <a:cxnSpLocks/>
              <a:stCxn id="226" idx="2"/>
              <a:endCxn id="199" idx="0"/>
            </p:cNvCxnSpPr>
            <p:nvPr/>
          </p:nvCxnSpPr>
          <p:spPr>
            <a:xfrm rot="5400000">
              <a:off x="4393742" y="2426524"/>
              <a:ext cx="258888" cy="523114"/>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3" name="Elbow Connector 202">
              <a:extLst>
                <a:ext uri="{FF2B5EF4-FFF2-40B4-BE49-F238E27FC236}">
                  <a16:creationId xmlns:a16="http://schemas.microsoft.com/office/drawing/2014/main" id="{8D4FB317-6581-AF23-C727-421252B09613}"/>
                </a:ext>
              </a:extLst>
            </p:cNvPr>
            <p:cNvCxnSpPr>
              <a:cxnSpLocks/>
              <a:stCxn id="226" idx="2"/>
              <a:endCxn id="200" idx="0"/>
            </p:cNvCxnSpPr>
            <p:nvPr/>
          </p:nvCxnSpPr>
          <p:spPr>
            <a:xfrm rot="16200000" flipH="1">
              <a:off x="4916855" y="2426525"/>
              <a:ext cx="258888" cy="523112"/>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4" name="Straight Arrow Connector 203">
              <a:extLst>
                <a:ext uri="{FF2B5EF4-FFF2-40B4-BE49-F238E27FC236}">
                  <a16:creationId xmlns:a16="http://schemas.microsoft.com/office/drawing/2014/main" id="{9E0109FA-A5F9-8430-DD54-88F7365FDDE3}"/>
                </a:ext>
              </a:extLst>
            </p:cNvPr>
            <p:cNvCxnSpPr>
              <a:cxnSpLocks/>
              <a:stCxn id="199" idx="2"/>
              <a:endCxn id="183" idx="0"/>
            </p:cNvCxnSpPr>
            <p:nvPr/>
          </p:nvCxnSpPr>
          <p:spPr>
            <a:xfrm flipH="1">
              <a:off x="4253544" y="3025971"/>
              <a:ext cx="8085" cy="16200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5" name="Elbow Connector 204">
              <a:extLst>
                <a:ext uri="{FF2B5EF4-FFF2-40B4-BE49-F238E27FC236}">
                  <a16:creationId xmlns:a16="http://schemas.microsoft.com/office/drawing/2014/main" id="{02014074-3C2F-2A78-B303-39D21C134315}"/>
                </a:ext>
              </a:extLst>
            </p:cNvPr>
            <p:cNvCxnSpPr>
              <a:cxnSpLocks/>
              <a:stCxn id="188" idx="2"/>
              <a:endCxn id="249" idx="0"/>
            </p:cNvCxnSpPr>
            <p:nvPr/>
          </p:nvCxnSpPr>
          <p:spPr>
            <a:xfrm rot="16200000" flipH="1">
              <a:off x="1685378" y="2636851"/>
              <a:ext cx="282849" cy="2462519"/>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6" name="Elbow Connector 205">
              <a:extLst>
                <a:ext uri="{FF2B5EF4-FFF2-40B4-BE49-F238E27FC236}">
                  <a16:creationId xmlns:a16="http://schemas.microsoft.com/office/drawing/2014/main" id="{27489107-19BE-44EF-5486-2BD033862668}"/>
                </a:ext>
              </a:extLst>
            </p:cNvPr>
            <p:cNvCxnSpPr>
              <a:cxnSpLocks/>
            </p:cNvCxnSpPr>
            <p:nvPr/>
          </p:nvCxnSpPr>
          <p:spPr>
            <a:xfrm rot="5400000">
              <a:off x="3468663" y="3241970"/>
              <a:ext cx="382365" cy="1203566"/>
            </a:xfrm>
            <a:prstGeom prst="bentConnector3">
              <a:avLst>
                <a:gd name="adj1" fmla="val 43909"/>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93DCB330-9A8C-1390-6374-A77D35BA719D}"/>
                </a:ext>
              </a:extLst>
            </p:cNvPr>
            <p:cNvCxnSpPr>
              <a:cxnSpLocks/>
              <a:stCxn id="198" idx="2"/>
              <a:endCxn id="249" idx="0"/>
            </p:cNvCxnSpPr>
            <p:nvPr/>
          </p:nvCxnSpPr>
          <p:spPr>
            <a:xfrm flipH="1">
              <a:off x="3058062" y="3552964"/>
              <a:ext cx="10860" cy="456572"/>
            </a:xfrm>
            <a:prstGeom prst="straightConnector1">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08" name="Elbow Connector 207">
              <a:extLst>
                <a:ext uri="{FF2B5EF4-FFF2-40B4-BE49-F238E27FC236}">
                  <a16:creationId xmlns:a16="http://schemas.microsoft.com/office/drawing/2014/main" id="{336D810F-1D25-FE19-4CC6-9798E15D2BBA}"/>
                </a:ext>
              </a:extLst>
            </p:cNvPr>
            <p:cNvCxnSpPr>
              <a:cxnSpLocks/>
            </p:cNvCxnSpPr>
            <p:nvPr/>
          </p:nvCxnSpPr>
          <p:spPr>
            <a:xfrm rot="5400000">
              <a:off x="3889851" y="2614257"/>
              <a:ext cx="586217" cy="2249793"/>
            </a:xfrm>
            <a:prstGeom prst="bentConnector3">
              <a:avLst>
                <a:gd name="adj1" fmla="val 50000"/>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09" name="Elbow Connector 208">
              <a:extLst>
                <a:ext uri="{FF2B5EF4-FFF2-40B4-BE49-F238E27FC236}">
                  <a16:creationId xmlns:a16="http://schemas.microsoft.com/office/drawing/2014/main" id="{072B2E64-FD13-352C-6737-D31A1EB4101E}"/>
                </a:ext>
              </a:extLst>
            </p:cNvPr>
            <p:cNvCxnSpPr>
              <a:cxnSpLocks/>
            </p:cNvCxnSpPr>
            <p:nvPr/>
          </p:nvCxnSpPr>
          <p:spPr>
            <a:xfrm rot="16200000" flipH="1">
              <a:off x="2214933" y="3182347"/>
              <a:ext cx="468000" cy="1218259"/>
            </a:xfrm>
            <a:prstGeom prst="bentConnector3">
              <a:avLst>
                <a:gd name="adj1" fmla="val 50000"/>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10" name="Elbow Connector 209">
              <a:extLst>
                <a:ext uri="{FF2B5EF4-FFF2-40B4-BE49-F238E27FC236}">
                  <a16:creationId xmlns:a16="http://schemas.microsoft.com/office/drawing/2014/main" id="{0C4C7F3F-252A-F8C3-9E2D-EF8202C894EA}"/>
                </a:ext>
              </a:extLst>
            </p:cNvPr>
            <p:cNvCxnSpPr>
              <a:cxnSpLocks/>
              <a:stCxn id="249" idx="2"/>
              <a:endCxn id="232" idx="0"/>
            </p:cNvCxnSpPr>
            <p:nvPr/>
          </p:nvCxnSpPr>
          <p:spPr>
            <a:xfrm rot="16200000" flipH="1">
              <a:off x="3334683" y="4174729"/>
              <a:ext cx="224777" cy="778018"/>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11" name="Elbow Connector 210">
              <a:extLst>
                <a:ext uri="{FF2B5EF4-FFF2-40B4-BE49-F238E27FC236}">
                  <a16:creationId xmlns:a16="http://schemas.microsoft.com/office/drawing/2014/main" id="{200BB839-92A2-E5AF-4D75-792D639C276D}"/>
                </a:ext>
              </a:extLst>
            </p:cNvPr>
            <p:cNvCxnSpPr>
              <a:cxnSpLocks/>
              <a:stCxn id="249" idx="2"/>
              <a:endCxn id="238" idx="0"/>
            </p:cNvCxnSpPr>
            <p:nvPr/>
          </p:nvCxnSpPr>
          <p:spPr>
            <a:xfrm rot="5400000">
              <a:off x="2579101" y="4197165"/>
              <a:ext cx="224777" cy="733147"/>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12" name="Straight Arrow Connector 211">
              <a:extLst>
                <a:ext uri="{FF2B5EF4-FFF2-40B4-BE49-F238E27FC236}">
                  <a16:creationId xmlns:a16="http://schemas.microsoft.com/office/drawing/2014/main" id="{A9AE450D-D1E5-E850-0294-A463526E4CB8}"/>
                </a:ext>
              </a:extLst>
            </p:cNvPr>
            <p:cNvCxnSpPr>
              <a:cxnSpLocks/>
            </p:cNvCxnSpPr>
            <p:nvPr/>
          </p:nvCxnSpPr>
          <p:spPr>
            <a:xfrm flipH="1">
              <a:off x="2810026" y="4793677"/>
              <a:ext cx="518734" cy="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13" name="Straight Arrow Connector 212">
              <a:extLst>
                <a:ext uri="{FF2B5EF4-FFF2-40B4-BE49-F238E27FC236}">
                  <a16:creationId xmlns:a16="http://schemas.microsoft.com/office/drawing/2014/main" id="{5306643E-A53A-DF59-1285-84A821A47E87}"/>
                </a:ext>
              </a:extLst>
            </p:cNvPr>
            <p:cNvCxnSpPr>
              <a:cxnSpLocks/>
            </p:cNvCxnSpPr>
            <p:nvPr/>
          </p:nvCxnSpPr>
          <p:spPr>
            <a:xfrm>
              <a:off x="2810026" y="4927770"/>
              <a:ext cx="518734" cy="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3" name="Rectangle: Rounded Corners 2">
              <a:extLst>
                <a:ext uri="{FF2B5EF4-FFF2-40B4-BE49-F238E27FC236}">
                  <a16:creationId xmlns:a16="http://schemas.microsoft.com/office/drawing/2014/main" id="{083E8BAC-3FB0-5E5D-2609-E9C5562B2161}"/>
                </a:ext>
              </a:extLst>
            </p:cNvPr>
            <p:cNvSpPr/>
            <p:nvPr/>
          </p:nvSpPr>
          <p:spPr>
            <a:xfrm>
              <a:off x="-5352" y="2155914"/>
              <a:ext cx="5846415" cy="1762007"/>
            </a:xfrm>
            <a:prstGeom prst="round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42" name="Straight Arrow Connector 41">
              <a:extLst>
                <a:ext uri="{FF2B5EF4-FFF2-40B4-BE49-F238E27FC236}">
                  <a16:creationId xmlns:a16="http://schemas.microsoft.com/office/drawing/2014/main" id="{F6492E0C-3396-E9CE-0B4E-9F2CDC8C192A}"/>
                </a:ext>
              </a:extLst>
            </p:cNvPr>
            <p:cNvCxnSpPr>
              <a:cxnSpLocks/>
            </p:cNvCxnSpPr>
            <p:nvPr/>
          </p:nvCxnSpPr>
          <p:spPr>
            <a:xfrm flipH="1">
              <a:off x="5308800" y="3037239"/>
              <a:ext cx="1" cy="14400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200" name="Rounded Rectangle 199">
              <a:extLst>
                <a:ext uri="{FF2B5EF4-FFF2-40B4-BE49-F238E27FC236}">
                  <a16:creationId xmlns:a16="http://schemas.microsoft.com/office/drawing/2014/main" id="{03226BC3-84B8-4215-4ABB-11F168B9E173}"/>
                </a:ext>
              </a:extLst>
            </p:cNvPr>
            <p:cNvSpPr/>
            <p:nvPr/>
          </p:nvSpPr>
          <p:spPr>
            <a:xfrm>
              <a:off x="4859499" y="2817525"/>
              <a:ext cx="896712" cy="208446"/>
            </a:xfrm>
            <a:prstGeom prst="roundRect">
              <a:avLst>
                <a:gd name="adj" fmla="val 15374"/>
              </a:avLst>
            </a:prstGeom>
            <a:no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No imminent organ failure</a:t>
              </a:r>
            </a:p>
          </p:txBody>
        </p:sp>
      </p:grpSp>
      <p:cxnSp>
        <p:nvCxnSpPr>
          <p:cNvPr id="44" name="Straight Arrow Connector 43">
            <a:extLst>
              <a:ext uri="{FF2B5EF4-FFF2-40B4-BE49-F238E27FC236}">
                <a16:creationId xmlns:a16="http://schemas.microsoft.com/office/drawing/2014/main" id="{4BB4307F-6A4C-0293-B8A5-F3F8B80E43FE}"/>
              </a:ext>
            </a:extLst>
          </p:cNvPr>
          <p:cNvCxnSpPr>
            <a:cxnSpLocks/>
            <a:endCxn id="220" idx="0"/>
          </p:cNvCxnSpPr>
          <p:nvPr/>
        </p:nvCxnSpPr>
        <p:spPr>
          <a:xfrm>
            <a:off x="2496338" y="2622594"/>
            <a:ext cx="0" cy="173407"/>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2F56CF52-AF2F-4CF2-4D25-F32BC5F0AC02}"/>
              </a:ext>
            </a:extLst>
          </p:cNvPr>
          <p:cNvSpPr txBox="1"/>
          <p:nvPr/>
        </p:nvSpPr>
        <p:spPr>
          <a:xfrm>
            <a:off x="7299073" y="2406522"/>
            <a:ext cx="4377325" cy="208800"/>
          </a:xfrm>
          <a:prstGeom prst="roundRect">
            <a:avLst>
              <a:gd name="adj" fmla="val 50000"/>
            </a:avLst>
          </a:prstGeom>
          <a:solidFill>
            <a:schemeClr val="accent3"/>
          </a:solidFill>
          <a:ln>
            <a:noFill/>
          </a:ln>
        </p:spPr>
        <p:txBody>
          <a:bodyPr wrap="square" lIns="0" tIns="45720" rIns="91440" bIns="4572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HR-Negative and HER2-Negative (Triple-negative breast cancer; TNBC)</a:t>
            </a:r>
          </a:p>
        </p:txBody>
      </p:sp>
      <p:sp>
        <p:nvSpPr>
          <p:cNvPr id="43" name="TextBox 42">
            <a:extLst>
              <a:ext uri="{FF2B5EF4-FFF2-40B4-BE49-F238E27FC236}">
                <a16:creationId xmlns:a16="http://schemas.microsoft.com/office/drawing/2014/main" id="{132640A3-A5B7-718E-DCDA-2A4EA7F3F6A2}"/>
              </a:ext>
            </a:extLst>
          </p:cNvPr>
          <p:cNvSpPr txBox="1"/>
          <p:nvPr/>
        </p:nvSpPr>
        <p:spPr>
          <a:xfrm>
            <a:off x="6272157" y="2685068"/>
            <a:ext cx="704945" cy="123111"/>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lang="en-GB" sz="8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Setting</a:t>
            </a:r>
            <a:endParaRPr kumimoji="0" lang="en-GB" sz="800" b="1" i="0" u="none" strike="noStrike" kern="1200" cap="none" spc="0"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A96877FB-22FA-85EF-5D25-DF551D0EC47C}"/>
              </a:ext>
            </a:extLst>
          </p:cNvPr>
          <p:cNvSpPr txBox="1"/>
          <p:nvPr/>
        </p:nvSpPr>
        <p:spPr>
          <a:xfrm>
            <a:off x="7299073" y="2666373"/>
            <a:ext cx="1080000" cy="123111"/>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lang="en-GB" sz="8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Subtype/Biomarkers</a:t>
            </a:r>
          </a:p>
        </p:txBody>
      </p:sp>
      <p:cxnSp>
        <p:nvCxnSpPr>
          <p:cNvPr id="46" name="Straight Connector 45">
            <a:extLst>
              <a:ext uri="{FF2B5EF4-FFF2-40B4-BE49-F238E27FC236}">
                <a16:creationId xmlns:a16="http://schemas.microsoft.com/office/drawing/2014/main" id="{AA4F902B-2D9E-9A0D-EE0B-9B1A7B54B167}"/>
              </a:ext>
            </a:extLst>
          </p:cNvPr>
          <p:cNvCxnSpPr>
            <a:cxnSpLocks/>
          </p:cNvCxnSpPr>
          <p:nvPr/>
        </p:nvCxnSpPr>
        <p:spPr>
          <a:xfrm>
            <a:off x="6272157" y="3917435"/>
            <a:ext cx="538361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F2D5FA4C-C968-782E-55BF-C3997C1DA690}"/>
              </a:ext>
            </a:extLst>
          </p:cNvPr>
          <p:cNvCxnSpPr>
            <a:cxnSpLocks/>
          </p:cNvCxnSpPr>
          <p:nvPr/>
        </p:nvCxnSpPr>
        <p:spPr>
          <a:xfrm>
            <a:off x="6272157" y="5146104"/>
            <a:ext cx="538361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0" name="Rectangle: Rounded Corners 13">
            <a:extLst>
              <a:ext uri="{FF2B5EF4-FFF2-40B4-BE49-F238E27FC236}">
                <a16:creationId xmlns:a16="http://schemas.microsoft.com/office/drawing/2014/main" id="{5FB513C8-9BBF-B38D-8898-9C6ED726FD15}"/>
              </a:ext>
            </a:extLst>
          </p:cNvPr>
          <p:cNvSpPr/>
          <p:nvPr/>
        </p:nvSpPr>
        <p:spPr>
          <a:xfrm>
            <a:off x="6272157" y="2876099"/>
            <a:ext cx="808706" cy="161583"/>
          </a:xfrm>
          <a:prstGeom prst="roundRect">
            <a:avLst/>
          </a:prstGeom>
          <a:solidFill>
            <a:srgbClr val="C6CAC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First line</a:t>
            </a:r>
          </a:p>
        </p:txBody>
      </p:sp>
      <p:sp>
        <p:nvSpPr>
          <p:cNvPr id="51" name="Rectangle: Rounded Corners 50">
            <a:extLst>
              <a:ext uri="{FF2B5EF4-FFF2-40B4-BE49-F238E27FC236}">
                <a16:creationId xmlns:a16="http://schemas.microsoft.com/office/drawing/2014/main" id="{771856E2-65B5-BE51-B811-F5B550987DDD}"/>
              </a:ext>
            </a:extLst>
          </p:cNvPr>
          <p:cNvSpPr/>
          <p:nvPr/>
        </p:nvSpPr>
        <p:spPr>
          <a:xfrm>
            <a:off x="6272157" y="4017691"/>
            <a:ext cx="808706" cy="161583"/>
          </a:xfrm>
          <a:prstGeom prst="roundRect">
            <a:avLst/>
          </a:prstGeom>
          <a:solidFill>
            <a:srgbClr val="C6CAC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Second line</a:t>
            </a:r>
          </a:p>
        </p:txBody>
      </p:sp>
      <p:sp>
        <p:nvSpPr>
          <p:cNvPr id="52" name="Rectangle: Rounded Corners 13">
            <a:extLst>
              <a:ext uri="{FF2B5EF4-FFF2-40B4-BE49-F238E27FC236}">
                <a16:creationId xmlns:a16="http://schemas.microsoft.com/office/drawing/2014/main" id="{4E73A992-3216-D082-EE26-7B587FC5B4E7}"/>
              </a:ext>
            </a:extLst>
          </p:cNvPr>
          <p:cNvSpPr/>
          <p:nvPr/>
        </p:nvSpPr>
        <p:spPr>
          <a:xfrm>
            <a:off x="6272157" y="5229449"/>
            <a:ext cx="808706" cy="282344"/>
          </a:xfrm>
          <a:prstGeom prst="roundRect">
            <a:avLst/>
          </a:prstGeom>
          <a:solidFill>
            <a:srgbClr val="C6CAC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Third line</a:t>
            </a:r>
            <a:b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b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and beyond</a:t>
            </a:r>
          </a:p>
        </p:txBody>
      </p:sp>
      <p:sp>
        <p:nvSpPr>
          <p:cNvPr id="53" name="TextBox 52">
            <a:extLst>
              <a:ext uri="{FF2B5EF4-FFF2-40B4-BE49-F238E27FC236}">
                <a16:creationId xmlns:a16="http://schemas.microsoft.com/office/drawing/2014/main" id="{8A8D6208-78FC-26EB-3F46-DFE7358C2028}"/>
              </a:ext>
            </a:extLst>
          </p:cNvPr>
          <p:cNvSpPr txBox="1"/>
          <p:nvPr/>
        </p:nvSpPr>
        <p:spPr>
          <a:xfrm>
            <a:off x="8918620" y="2666373"/>
            <a:ext cx="1080000" cy="123111"/>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lang="en-GB" sz="8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Regimen</a:t>
            </a:r>
          </a:p>
        </p:txBody>
      </p:sp>
      <p:sp>
        <p:nvSpPr>
          <p:cNvPr id="54" name="TextBox 53">
            <a:extLst>
              <a:ext uri="{FF2B5EF4-FFF2-40B4-BE49-F238E27FC236}">
                <a16:creationId xmlns:a16="http://schemas.microsoft.com/office/drawing/2014/main" id="{EBC0CB70-CF41-2B5C-91E8-0A6349FCF4DA}"/>
              </a:ext>
            </a:extLst>
          </p:cNvPr>
          <p:cNvSpPr txBox="1"/>
          <p:nvPr/>
        </p:nvSpPr>
        <p:spPr>
          <a:xfrm>
            <a:off x="7299073" y="2876099"/>
            <a:ext cx="1578545" cy="288000"/>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a:ln>
                  <a:noFill/>
                </a:ln>
                <a:solidFill>
                  <a:srgbClr val="00205F"/>
                </a:solidFill>
                <a:effectLst/>
                <a:uLnTx/>
                <a:uFillTx/>
                <a:latin typeface="Arial"/>
                <a:ea typeface="+mn-ea"/>
                <a:cs typeface="Arial"/>
              </a:rPr>
              <a:t>PD-L1 CPS≥10</a:t>
            </a:r>
            <a:r>
              <a:rPr kumimoji="0" lang="en-GB" sz="700" b="0" i="0" u="none" strike="noStrike" kern="1200" cap="none" spc="-5" normalizeH="0" baseline="30000" noProof="0">
                <a:ln>
                  <a:noFill/>
                </a:ln>
                <a:solidFill>
                  <a:srgbClr val="00205F"/>
                </a:solidFill>
                <a:effectLst/>
                <a:uLnTx/>
                <a:uFillTx/>
                <a:latin typeface="Arial"/>
                <a:ea typeface="+mn-ea"/>
                <a:cs typeface="Arial"/>
              </a:rPr>
              <a:t> </a:t>
            </a:r>
            <a:r>
              <a:rPr kumimoji="0" lang="en-GB" sz="700" b="0" i="0" u="none" strike="noStrike" kern="1200" cap="none" spc="-5" normalizeH="0" baseline="0" noProof="0">
                <a:ln>
                  <a:noFill/>
                </a:ln>
                <a:solidFill>
                  <a:srgbClr val="00205F"/>
                </a:solidFill>
                <a:effectLst/>
                <a:uLnTx/>
                <a:uFillTx/>
                <a:latin typeface="Arial"/>
                <a:ea typeface="+mn-ea"/>
                <a:cs typeface="Arial"/>
              </a:rPr>
              <a:t>regardless of germline </a:t>
            </a:r>
            <a:r>
              <a:rPr kumimoji="0" lang="en-GB" sz="700" b="0" i="1" u="none" strike="noStrike" kern="1200" cap="none" spc="-5" normalizeH="0" baseline="0" noProof="0">
                <a:ln>
                  <a:noFill/>
                </a:ln>
                <a:solidFill>
                  <a:srgbClr val="00205F"/>
                </a:solidFill>
                <a:effectLst/>
                <a:uLnTx/>
                <a:uFillTx/>
                <a:latin typeface="Arial"/>
                <a:ea typeface="+mn-ea"/>
                <a:cs typeface="Arial"/>
              </a:rPr>
              <a:t>BRCA1/2</a:t>
            </a:r>
            <a:r>
              <a:rPr kumimoji="0" lang="en-GB" sz="700" b="0" i="0" u="none" strike="noStrike" kern="1200" cap="none" spc="-5" normalizeH="0" baseline="0" noProof="0">
                <a:ln>
                  <a:noFill/>
                </a:ln>
                <a:solidFill>
                  <a:srgbClr val="00205F"/>
                </a:solidFill>
                <a:effectLst/>
                <a:uLnTx/>
                <a:uFillTx/>
                <a:latin typeface="Arial"/>
                <a:ea typeface="+mn-ea"/>
                <a:cs typeface="Arial"/>
              </a:rPr>
              <a:t>mut status</a:t>
            </a:r>
            <a:endParaRPr kumimoji="0" lang="en-GB" sz="700" b="0" i="0" u="none" strike="noStrike" kern="1200" cap="none" spc="-5"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55" name="object 3">
            <a:extLst>
              <a:ext uri="{FF2B5EF4-FFF2-40B4-BE49-F238E27FC236}">
                <a16:creationId xmlns:a16="http://schemas.microsoft.com/office/drawing/2014/main" id="{6A257A97-67D2-51BA-06C2-317EE726475A}"/>
              </a:ext>
            </a:extLst>
          </p:cNvPr>
          <p:cNvSpPr>
            <a:spLocks/>
          </p:cNvSpPr>
          <p:nvPr/>
        </p:nvSpPr>
        <p:spPr>
          <a:xfrm>
            <a:off x="8918620" y="2876099"/>
            <a:ext cx="2088000" cy="288000"/>
          </a:xfrm>
          <a:prstGeom prst="roundRect">
            <a:avLst/>
          </a:prstGeom>
          <a:solidFill>
            <a:srgbClr val="E8F3F3"/>
          </a:solidFill>
          <a:ln>
            <a:noFill/>
            <a:prstDash val="sysDot"/>
          </a:ln>
        </p:spPr>
        <p:txBody>
          <a:bodyPr wrap="square" lIns="7200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30" normalizeH="0" baseline="0" noProof="0">
                <a:ln>
                  <a:noFill/>
                </a:ln>
                <a:solidFill>
                  <a:srgbClr val="00205F"/>
                </a:solidFill>
                <a:effectLst/>
                <a:uLnTx/>
                <a:uFillTx/>
                <a:latin typeface="Arial"/>
                <a:ea typeface="+mn-ea"/>
                <a:cs typeface="Arial"/>
              </a:rPr>
              <a:t>Pembrolizumab + chemotherapy (albumin-bound paclitaxel, or gemcitabine and carboplatin)</a:t>
            </a:r>
            <a:r>
              <a:rPr kumimoji="0" lang="en-GB" sz="700" b="0" i="0" u="none" strike="noStrike" kern="1200" cap="none" spc="-30" normalizeH="0" baseline="30000" noProof="0">
                <a:ln>
                  <a:noFill/>
                </a:ln>
                <a:solidFill>
                  <a:srgbClr val="00205F"/>
                </a:solidFill>
                <a:effectLst/>
                <a:uLnTx/>
                <a:uFillTx/>
                <a:latin typeface="Arial"/>
                <a:ea typeface="+mn-ea"/>
                <a:cs typeface="Arial"/>
              </a:rPr>
              <a:t>a</a:t>
            </a:r>
            <a:endParaRPr kumimoji="0" lang="en-GB" sz="700" b="0" i="0" u="none" strike="noStrike" kern="1200" cap="none" spc="-30"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56" name="object 41">
            <a:extLst>
              <a:ext uri="{FF2B5EF4-FFF2-40B4-BE49-F238E27FC236}">
                <a16:creationId xmlns:a16="http://schemas.microsoft.com/office/drawing/2014/main" id="{091E75B7-5FD8-BCCC-6657-6398DE7F8B1A}"/>
              </a:ext>
            </a:extLst>
          </p:cNvPr>
          <p:cNvSpPr txBox="1"/>
          <p:nvPr/>
        </p:nvSpPr>
        <p:spPr>
          <a:xfrm>
            <a:off x="10953612" y="2890262"/>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NCCN 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58" name="TextBox 57">
            <a:extLst>
              <a:ext uri="{FF2B5EF4-FFF2-40B4-BE49-F238E27FC236}">
                <a16:creationId xmlns:a16="http://schemas.microsoft.com/office/drawing/2014/main" id="{0642E7E9-A71D-8E97-1569-C2B528414380}"/>
              </a:ext>
            </a:extLst>
          </p:cNvPr>
          <p:cNvSpPr txBox="1"/>
          <p:nvPr/>
        </p:nvSpPr>
        <p:spPr>
          <a:xfrm>
            <a:off x="7299073" y="3229939"/>
            <a:ext cx="1578545" cy="288000"/>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a:ln>
                  <a:noFill/>
                </a:ln>
                <a:solidFill>
                  <a:srgbClr val="00205F"/>
                </a:solidFill>
                <a:effectLst/>
                <a:uLnTx/>
                <a:uFillTx/>
                <a:latin typeface="Arial"/>
                <a:ea typeface="+mn-ea"/>
                <a:cs typeface="Arial"/>
              </a:rPr>
              <a:t>PD-L1 CPS&lt;10</a:t>
            </a:r>
            <a:r>
              <a:rPr kumimoji="0" lang="en-GB" sz="700" b="0" i="0" u="none" strike="noStrike" kern="1200" cap="none" spc="-5" normalizeH="0" baseline="30000" noProof="0">
                <a:ln>
                  <a:noFill/>
                </a:ln>
                <a:solidFill>
                  <a:srgbClr val="00205F"/>
                </a:solidFill>
                <a:effectLst/>
                <a:uLnTx/>
                <a:uFillTx/>
                <a:latin typeface="Arial"/>
                <a:ea typeface="+mn-ea"/>
                <a:cs typeface="Arial"/>
              </a:rPr>
              <a:t> </a:t>
            </a:r>
            <a:r>
              <a:rPr kumimoji="0" lang="en-GB" sz="700" b="0" i="0" u="none" strike="noStrike" kern="1200" cap="none" spc="-5" normalizeH="0" baseline="0" noProof="0">
                <a:ln>
                  <a:noFill/>
                </a:ln>
                <a:solidFill>
                  <a:srgbClr val="00205F"/>
                </a:solidFill>
                <a:effectLst/>
                <a:uLnTx/>
                <a:uFillTx/>
                <a:latin typeface="Arial"/>
                <a:ea typeface="+mn-ea"/>
                <a:cs typeface="Arial"/>
              </a:rPr>
              <a:t>and no germline </a:t>
            </a:r>
            <a:r>
              <a:rPr kumimoji="0" lang="en-GB" sz="700" b="0" i="1" u="none" strike="noStrike" kern="1200" cap="none" spc="-5" normalizeH="0" baseline="0" noProof="0">
                <a:ln>
                  <a:noFill/>
                </a:ln>
                <a:solidFill>
                  <a:srgbClr val="00205F"/>
                </a:solidFill>
                <a:effectLst/>
                <a:uLnTx/>
                <a:uFillTx/>
                <a:latin typeface="Arial"/>
                <a:ea typeface="+mn-ea"/>
                <a:cs typeface="Arial"/>
              </a:rPr>
              <a:t>BRCA1/2</a:t>
            </a:r>
            <a:r>
              <a:rPr kumimoji="0" lang="en-GB" sz="700" b="0" i="0" u="none" strike="noStrike" kern="1200" cap="none" spc="-5" normalizeH="0" baseline="0" noProof="0">
                <a:ln>
                  <a:noFill/>
                </a:ln>
                <a:solidFill>
                  <a:srgbClr val="00205F"/>
                </a:solidFill>
                <a:effectLst/>
                <a:uLnTx/>
                <a:uFillTx/>
                <a:latin typeface="Arial"/>
                <a:ea typeface="+mn-ea"/>
                <a:cs typeface="Arial"/>
              </a:rPr>
              <a:t>mut</a:t>
            </a:r>
            <a:endParaRPr kumimoji="0" lang="en-GB" sz="700" b="0" i="0" u="none" strike="noStrike" kern="1200" cap="none" spc="-5"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59" name="object 3">
            <a:extLst>
              <a:ext uri="{FF2B5EF4-FFF2-40B4-BE49-F238E27FC236}">
                <a16:creationId xmlns:a16="http://schemas.microsoft.com/office/drawing/2014/main" id="{4708A6AF-25CF-B19A-AD40-937F7A7C7D46}"/>
              </a:ext>
            </a:extLst>
          </p:cNvPr>
          <p:cNvSpPr>
            <a:spLocks/>
          </p:cNvSpPr>
          <p:nvPr/>
        </p:nvSpPr>
        <p:spPr>
          <a:xfrm>
            <a:off x="8918619" y="3229939"/>
            <a:ext cx="2088000" cy="288000"/>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Systemic chemotherapy</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60" name="TextBox 59">
            <a:extLst>
              <a:ext uri="{FF2B5EF4-FFF2-40B4-BE49-F238E27FC236}">
                <a16:creationId xmlns:a16="http://schemas.microsoft.com/office/drawing/2014/main" id="{83A46925-E9DC-DCF6-B6B5-1F0CACD12213}"/>
              </a:ext>
            </a:extLst>
          </p:cNvPr>
          <p:cNvSpPr txBox="1"/>
          <p:nvPr/>
        </p:nvSpPr>
        <p:spPr>
          <a:xfrm>
            <a:off x="7299073" y="3599978"/>
            <a:ext cx="1578545" cy="255600"/>
          </a:xfrm>
          <a:prstGeom prst="homePlate">
            <a:avLst>
              <a:gd name="adj" fmla="val 26596"/>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a:ln>
                  <a:noFill/>
                </a:ln>
                <a:solidFill>
                  <a:srgbClr val="00205F"/>
                </a:solidFill>
                <a:effectLst/>
                <a:uLnTx/>
                <a:uFillTx/>
                <a:latin typeface="Arial"/>
                <a:ea typeface="+mn-ea"/>
                <a:cs typeface="Arial"/>
              </a:rPr>
              <a:t>PD-L1 CPS&lt;10 and germline </a:t>
            </a:r>
            <a:r>
              <a:rPr kumimoji="0" lang="en-GB" sz="700" b="0" i="1" u="none" strike="noStrike" kern="1200" cap="none" spc="-5" normalizeH="0" baseline="0" noProof="0">
                <a:ln>
                  <a:noFill/>
                </a:ln>
                <a:solidFill>
                  <a:srgbClr val="00205F"/>
                </a:solidFill>
                <a:effectLst/>
                <a:uLnTx/>
                <a:uFillTx/>
                <a:latin typeface="Arial"/>
                <a:ea typeface="+mn-ea"/>
                <a:cs typeface="Arial"/>
              </a:rPr>
              <a:t>BRCA1/2</a:t>
            </a:r>
            <a:r>
              <a:rPr kumimoji="0" lang="en-GB" sz="700" b="0" i="0" u="none" strike="noStrike" kern="1200" cap="none" spc="-5" normalizeH="0" baseline="0" noProof="0">
                <a:ln>
                  <a:noFill/>
                </a:ln>
                <a:solidFill>
                  <a:srgbClr val="00205F"/>
                </a:solidFill>
                <a:effectLst/>
                <a:uLnTx/>
                <a:uFillTx/>
                <a:latin typeface="Arial"/>
                <a:ea typeface="+mn-ea"/>
                <a:cs typeface="Arial"/>
              </a:rPr>
              <a:t>mut</a:t>
            </a:r>
            <a:endParaRPr kumimoji="0" lang="en-GB" sz="700" b="0" i="0" u="none" strike="noStrike" kern="1200" cap="none" spc="-5"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61" name="object 3">
            <a:extLst>
              <a:ext uri="{FF2B5EF4-FFF2-40B4-BE49-F238E27FC236}">
                <a16:creationId xmlns:a16="http://schemas.microsoft.com/office/drawing/2014/main" id="{4A56FB85-843A-1427-575E-53E1BF227937}"/>
              </a:ext>
            </a:extLst>
          </p:cNvPr>
          <p:cNvSpPr>
            <a:spLocks/>
          </p:cNvSpPr>
          <p:nvPr/>
        </p:nvSpPr>
        <p:spPr>
          <a:xfrm>
            <a:off x="8918620" y="3583778"/>
            <a:ext cx="2088000" cy="288000"/>
          </a:xfrm>
          <a:prstGeom prst="roundRect">
            <a:avLst/>
          </a:prstGeom>
          <a:solidFill>
            <a:srgbClr val="E8F3F3"/>
          </a:solidFill>
          <a:ln>
            <a:noFill/>
            <a:prstDash val="sysDot"/>
          </a:ln>
        </p:spPr>
        <p:txBody>
          <a:bodyPr wrap="square" lIns="7200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err="1">
                <a:ln>
                  <a:noFill/>
                </a:ln>
                <a:solidFill>
                  <a:srgbClr val="00205F"/>
                </a:solidFill>
                <a:effectLst/>
                <a:uLnTx/>
                <a:uFillTx/>
                <a:latin typeface="Arial" panose="020B0604020202020204" pitchFamily="34" charset="0"/>
                <a:ea typeface="+mn-ea"/>
                <a:cs typeface="Arial" panose="020B0604020202020204" pitchFamily="34" charset="0"/>
              </a:rPr>
              <a:t>PARPi</a:t>
            </a: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err="1">
                <a:ln>
                  <a:noFill/>
                </a:ln>
                <a:solidFill>
                  <a:srgbClr val="00205F"/>
                </a:solidFill>
                <a:effectLst/>
                <a:uLnTx/>
                <a:uFillTx/>
                <a:latin typeface="Arial" panose="020B0604020202020204" pitchFamily="34" charset="0"/>
                <a:ea typeface="+mn-ea"/>
                <a:cs typeface="Arial" panose="020B0604020202020204" pitchFamily="34" charset="0"/>
              </a:rPr>
              <a:t>olaparib</a:t>
            </a: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err="1">
                <a:ln>
                  <a:noFill/>
                </a:ln>
                <a:solidFill>
                  <a:srgbClr val="00205F"/>
                </a:solidFill>
                <a:effectLst/>
                <a:uLnTx/>
                <a:uFillTx/>
                <a:latin typeface="Arial" panose="020B0604020202020204" pitchFamily="34" charset="0"/>
                <a:ea typeface="+mn-ea"/>
                <a:cs typeface="Arial" panose="020B0604020202020204" pitchFamily="34" charset="0"/>
              </a:rPr>
              <a:t>talazoparib</a:t>
            </a: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Platinum (cisplatin or carboplatin)</a:t>
            </a:r>
          </a:p>
        </p:txBody>
      </p:sp>
      <p:sp>
        <p:nvSpPr>
          <p:cNvPr id="62" name="object 41">
            <a:extLst>
              <a:ext uri="{FF2B5EF4-FFF2-40B4-BE49-F238E27FC236}">
                <a16:creationId xmlns:a16="http://schemas.microsoft.com/office/drawing/2014/main" id="{EA3782D5-4F01-7297-97C4-2FF101C80AFD}"/>
              </a:ext>
            </a:extLst>
          </p:cNvPr>
          <p:cNvSpPr txBox="1"/>
          <p:nvPr/>
        </p:nvSpPr>
        <p:spPr>
          <a:xfrm>
            <a:off x="10953612" y="3597941"/>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6BC449CC-C0F8-3A87-8B73-B1B1C320EB70}"/>
              </a:ext>
            </a:extLst>
          </p:cNvPr>
          <p:cNvSpPr txBox="1"/>
          <p:nvPr/>
        </p:nvSpPr>
        <p:spPr>
          <a:xfrm>
            <a:off x="7299073" y="4003082"/>
            <a:ext cx="1578545" cy="190800"/>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IN" sz="700" b="0" i="0" u="none" strike="noStrike" kern="1200" cap="none" spc="-5" normalizeH="0" baseline="0" noProof="0">
                <a:ln>
                  <a:noFill/>
                </a:ln>
                <a:solidFill>
                  <a:srgbClr val="00205F"/>
                </a:solidFill>
                <a:effectLst/>
                <a:uLnTx/>
                <a:uFillTx/>
                <a:latin typeface="Arial"/>
                <a:ea typeface="+mn-ea"/>
                <a:cs typeface="Arial"/>
              </a:rPr>
              <a:t>Germline </a:t>
            </a:r>
            <a:r>
              <a:rPr kumimoji="0" lang="en-IN" sz="700" b="0" i="1" u="none" strike="noStrike" kern="1200" cap="none" spc="-5" normalizeH="0" baseline="0" noProof="0">
                <a:ln>
                  <a:noFill/>
                </a:ln>
                <a:solidFill>
                  <a:srgbClr val="00205F"/>
                </a:solidFill>
                <a:effectLst/>
                <a:uLnTx/>
                <a:uFillTx/>
                <a:latin typeface="Arial"/>
                <a:ea typeface="+mn-ea"/>
                <a:cs typeface="Arial"/>
              </a:rPr>
              <a:t>B</a:t>
            </a:r>
            <a:r>
              <a:rPr kumimoji="0" lang="en-IN" sz="700" b="0" i="1" u="none" strike="noStrike" kern="1200" cap="none" spc="0" normalizeH="0" baseline="0" noProof="0">
                <a:ln>
                  <a:noFill/>
                </a:ln>
                <a:solidFill>
                  <a:srgbClr val="00205F"/>
                </a:solidFill>
                <a:effectLst/>
                <a:uLnTx/>
                <a:uFillTx/>
                <a:latin typeface="Arial"/>
                <a:ea typeface="+mn-ea"/>
                <a:cs typeface="Arial"/>
              </a:rPr>
              <a:t>R</a:t>
            </a:r>
            <a:r>
              <a:rPr kumimoji="0" lang="en-IN" sz="700" b="0" i="1" u="none" strike="noStrike" kern="1200" cap="none" spc="-10" normalizeH="0" baseline="0" noProof="0">
                <a:ln>
                  <a:noFill/>
                </a:ln>
                <a:solidFill>
                  <a:srgbClr val="00205F"/>
                </a:solidFill>
                <a:effectLst/>
                <a:uLnTx/>
                <a:uFillTx/>
                <a:latin typeface="Arial"/>
                <a:ea typeface="+mn-ea"/>
                <a:cs typeface="Arial"/>
              </a:rPr>
              <a:t>C</a:t>
            </a:r>
            <a:r>
              <a:rPr kumimoji="0" lang="en-IN" sz="700" b="0" i="1" u="none" strike="noStrike" kern="1200" cap="none" spc="0" normalizeH="0" baseline="0" noProof="0">
                <a:ln>
                  <a:noFill/>
                </a:ln>
                <a:solidFill>
                  <a:srgbClr val="00205F"/>
                </a:solidFill>
                <a:effectLst/>
                <a:uLnTx/>
                <a:uFillTx/>
                <a:latin typeface="Arial"/>
                <a:ea typeface="+mn-ea"/>
                <a:cs typeface="Arial"/>
              </a:rPr>
              <a:t>A1/2</a:t>
            </a:r>
            <a:r>
              <a:rPr kumimoji="0" lang="en-IN" sz="700" b="0" i="0" u="none" strike="noStrike" kern="1200" cap="none" spc="0" normalizeH="0" baseline="0" noProof="0">
                <a:ln>
                  <a:noFill/>
                </a:ln>
                <a:solidFill>
                  <a:srgbClr val="00205F"/>
                </a:solidFill>
                <a:effectLst/>
                <a:uLnTx/>
                <a:uFillTx/>
                <a:latin typeface="Arial"/>
                <a:ea typeface="+mn-ea"/>
                <a:cs typeface="Arial"/>
              </a:rPr>
              <a:t>mut</a:t>
            </a:r>
            <a:endParaRPr kumimoji="0" lang="en-IN" sz="700" b="0" i="0" u="none" strike="noStrike" kern="1200" cap="none" spc="0"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29" name="TextBox 128">
            <a:extLst>
              <a:ext uri="{FF2B5EF4-FFF2-40B4-BE49-F238E27FC236}">
                <a16:creationId xmlns:a16="http://schemas.microsoft.com/office/drawing/2014/main" id="{56260BE4-0898-B571-BB01-1223953A1E8C}"/>
              </a:ext>
            </a:extLst>
          </p:cNvPr>
          <p:cNvSpPr txBox="1"/>
          <p:nvPr/>
        </p:nvSpPr>
        <p:spPr>
          <a:xfrm>
            <a:off x="7299072" y="4797681"/>
            <a:ext cx="1580400" cy="311302"/>
          </a:xfrm>
          <a:prstGeom prst="homePlate">
            <a:avLst>
              <a:gd name="adj" fmla="val 26596"/>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IN" sz="700" b="0" i="0" u="none" strike="noStrike" kern="1200" cap="none" spc="-5" normalizeH="0" baseline="0" noProof="0">
                <a:ln>
                  <a:noFill/>
                </a:ln>
                <a:solidFill>
                  <a:srgbClr val="00205F"/>
                </a:solidFill>
                <a:effectLst/>
                <a:uLnTx/>
                <a:uFillTx/>
                <a:latin typeface="Arial"/>
                <a:ea typeface="+mn-ea"/>
                <a:cs typeface="Arial"/>
              </a:rPr>
              <a:t>No germline </a:t>
            </a:r>
            <a:r>
              <a:rPr kumimoji="0" lang="en-IN" sz="700" b="0" i="1" u="none" strike="noStrike" kern="1200" cap="none" spc="-5" normalizeH="0" baseline="0" noProof="0">
                <a:ln>
                  <a:noFill/>
                </a:ln>
                <a:solidFill>
                  <a:srgbClr val="00205F"/>
                </a:solidFill>
                <a:effectLst/>
                <a:uLnTx/>
                <a:uFillTx/>
                <a:latin typeface="Arial"/>
                <a:ea typeface="+mn-ea"/>
                <a:cs typeface="Arial"/>
              </a:rPr>
              <a:t>B</a:t>
            </a:r>
            <a:r>
              <a:rPr kumimoji="0" lang="en-IN" sz="700" b="0" i="1" u="none" strike="noStrike" kern="1200" cap="none" spc="0" normalizeH="0" baseline="0" noProof="0">
                <a:ln>
                  <a:noFill/>
                </a:ln>
                <a:solidFill>
                  <a:srgbClr val="00205F"/>
                </a:solidFill>
                <a:effectLst/>
                <a:uLnTx/>
                <a:uFillTx/>
                <a:latin typeface="Arial"/>
                <a:ea typeface="+mn-ea"/>
                <a:cs typeface="Arial"/>
              </a:rPr>
              <a:t>R</a:t>
            </a:r>
            <a:r>
              <a:rPr kumimoji="0" lang="en-IN" sz="700" b="0" i="1" u="none" strike="noStrike" kern="1200" cap="none" spc="-10" normalizeH="0" baseline="0" noProof="0">
                <a:ln>
                  <a:noFill/>
                </a:ln>
                <a:solidFill>
                  <a:srgbClr val="00205F"/>
                </a:solidFill>
                <a:effectLst/>
                <a:uLnTx/>
                <a:uFillTx/>
                <a:latin typeface="Arial"/>
                <a:ea typeface="+mn-ea"/>
                <a:cs typeface="Arial"/>
              </a:rPr>
              <a:t>C</a:t>
            </a:r>
            <a:r>
              <a:rPr kumimoji="0" lang="en-IN" sz="700" b="0" i="1" u="none" strike="noStrike" kern="1200" cap="none" spc="0" normalizeH="0" baseline="0" noProof="0">
                <a:ln>
                  <a:noFill/>
                </a:ln>
                <a:solidFill>
                  <a:srgbClr val="00205F"/>
                </a:solidFill>
                <a:effectLst/>
                <a:uLnTx/>
                <a:uFillTx/>
                <a:latin typeface="Arial"/>
                <a:ea typeface="+mn-ea"/>
                <a:cs typeface="Arial"/>
              </a:rPr>
              <a:t>A1/2</a:t>
            </a:r>
            <a:r>
              <a:rPr kumimoji="0" lang="en-IN" sz="700" b="0" i="0" u="none" strike="noStrike" kern="1200" cap="none" spc="0" normalizeH="0" baseline="0" noProof="0">
                <a:ln>
                  <a:noFill/>
                </a:ln>
                <a:solidFill>
                  <a:srgbClr val="00205F"/>
                </a:solidFill>
                <a:effectLst/>
                <a:uLnTx/>
                <a:uFillTx/>
                <a:latin typeface="Arial"/>
                <a:ea typeface="+mn-ea"/>
                <a:cs typeface="Arial"/>
              </a:rPr>
              <a:t>mut</a:t>
            </a:r>
            <a:r>
              <a:rPr kumimoji="0" lang="en-IN" sz="700" b="0" i="0" u="none" strike="noStrike" kern="1200" cap="none" spc="0" normalizeH="0" baseline="30000" noProof="0">
                <a:ln>
                  <a:noFill/>
                </a:ln>
                <a:solidFill>
                  <a:srgbClr val="00205F"/>
                </a:solidFill>
                <a:effectLst/>
                <a:uLnTx/>
                <a:uFillTx/>
                <a:latin typeface="Arial"/>
                <a:ea typeface="+mn-ea"/>
                <a:cs typeface="Arial"/>
              </a:rPr>
              <a:t> </a:t>
            </a:r>
            <a:r>
              <a:rPr kumimoji="0" lang="en-GB" sz="700" b="0" i="0" u="none" strike="noStrike" kern="1200" cap="none" spc="-5" normalizeH="0" baseline="0" noProof="0">
                <a:ln>
                  <a:noFill/>
                </a:ln>
                <a:solidFill>
                  <a:srgbClr val="00205F"/>
                </a:solidFill>
                <a:effectLst/>
                <a:uLnTx/>
                <a:uFillTx/>
                <a:latin typeface="Arial"/>
                <a:ea typeface="+mn-ea"/>
                <a:cs typeface="Arial"/>
              </a:rPr>
              <a:t>and HER2 IHC 0+, 1+ or 2+/ISH negative</a:t>
            </a:r>
            <a:endParaRPr kumimoji="0" lang="en-IN" sz="700" b="0" i="0" u="none" strike="noStrike" kern="1200" cap="none" spc="-5" normalizeH="0" baseline="30000" noProof="0">
              <a:ln>
                <a:noFill/>
              </a:ln>
              <a:solidFill>
                <a:srgbClr val="00205F"/>
              </a:solidFill>
              <a:effectLst/>
              <a:uLnTx/>
              <a:uFillTx/>
              <a:latin typeface="Arial"/>
              <a:ea typeface="+mn-ea"/>
              <a:cs typeface="Arial"/>
            </a:endParaRPr>
          </a:p>
        </p:txBody>
      </p:sp>
      <p:sp>
        <p:nvSpPr>
          <p:cNvPr id="130" name="object 3">
            <a:extLst>
              <a:ext uri="{FF2B5EF4-FFF2-40B4-BE49-F238E27FC236}">
                <a16:creationId xmlns:a16="http://schemas.microsoft.com/office/drawing/2014/main" id="{B0A54D37-A5A3-CECC-F833-159AFC1019E1}"/>
              </a:ext>
            </a:extLst>
          </p:cNvPr>
          <p:cNvSpPr>
            <a:spLocks/>
          </p:cNvSpPr>
          <p:nvPr/>
        </p:nvSpPr>
        <p:spPr>
          <a:xfrm>
            <a:off x="8918620" y="4003082"/>
            <a:ext cx="2088000" cy="190800"/>
          </a:xfrm>
          <a:prstGeom prst="roundRect">
            <a:avLst/>
          </a:prstGeom>
          <a:solidFill>
            <a:srgbClr val="E8F3F3"/>
          </a:solidFill>
          <a:ln>
            <a:noFill/>
            <a:prstDash val="sysDot"/>
          </a:ln>
        </p:spPr>
        <p:txBody>
          <a:bodyPr wrap="square" lIns="7200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PARPi (olaparib, talazoparib)</a:t>
            </a:r>
          </a:p>
        </p:txBody>
      </p:sp>
      <p:sp>
        <p:nvSpPr>
          <p:cNvPr id="131" name="object 41">
            <a:extLst>
              <a:ext uri="{FF2B5EF4-FFF2-40B4-BE49-F238E27FC236}">
                <a16:creationId xmlns:a16="http://schemas.microsoft.com/office/drawing/2014/main" id="{EC764D76-D8C4-0C43-DFFC-49134D64BC7E}"/>
              </a:ext>
            </a:extLst>
          </p:cNvPr>
          <p:cNvSpPr txBox="1"/>
          <p:nvPr/>
        </p:nvSpPr>
        <p:spPr>
          <a:xfrm>
            <a:off x="10953612" y="3968645"/>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132" name="object 3">
            <a:extLst>
              <a:ext uri="{FF2B5EF4-FFF2-40B4-BE49-F238E27FC236}">
                <a16:creationId xmlns:a16="http://schemas.microsoft.com/office/drawing/2014/main" id="{DA122C65-0CCE-22E9-634A-0642D95CF970}"/>
              </a:ext>
            </a:extLst>
          </p:cNvPr>
          <p:cNvSpPr>
            <a:spLocks/>
          </p:cNvSpPr>
          <p:nvPr/>
        </p:nvSpPr>
        <p:spPr>
          <a:xfrm>
            <a:off x="8918620" y="4270362"/>
            <a:ext cx="2088000" cy="208800"/>
          </a:xfrm>
          <a:prstGeom prst="roundRect">
            <a:avLst/>
          </a:prstGeom>
          <a:solidFill>
            <a:srgbClr val="55A2A8"/>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800" b="1" i="0" u="none" strike="noStrike" kern="1200" cap="none" spc="-5" normalizeH="0" baseline="0" noProof="0">
                <a:ln>
                  <a:noFill/>
                </a:ln>
                <a:solidFill>
                  <a:srgbClr val="FFFFFF"/>
                </a:solidFill>
                <a:effectLst/>
                <a:uLnTx/>
                <a:uFillTx/>
                <a:latin typeface="Arial"/>
                <a:ea typeface="+mn-ea"/>
                <a:cs typeface="Arial"/>
              </a:rPr>
              <a:t>Sacituzumab govitecan</a:t>
            </a:r>
            <a:r>
              <a:rPr kumimoji="0" lang="en-IN" sz="800" b="1" i="0" u="none" strike="noStrike" kern="1200" cap="none" spc="-5" normalizeH="0" baseline="30000" noProof="0">
                <a:ln>
                  <a:noFill/>
                </a:ln>
                <a:solidFill>
                  <a:srgbClr val="FFFFFF"/>
                </a:solidFill>
                <a:effectLst/>
                <a:uLnTx/>
                <a:uFillTx/>
                <a:latin typeface="Arial"/>
                <a:ea typeface="+mn-ea"/>
                <a:cs typeface="Arial"/>
              </a:rPr>
              <a:t>b</a:t>
            </a:r>
            <a:endParaRPr kumimoji="0" lang="en-IN" sz="800" b="1" i="0" u="none" strike="noStrike" kern="1200" cap="none" spc="-5"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3" name="object 41">
            <a:extLst>
              <a:ext uri="{FF2B5EF4-FFF2-40B4-BE49-F238E27FC236}">
                <a16:creationId xmlns:a16="http://schemas.microsoft.com/office/drawing/2014/main" id="{F97E3916-DF6C-7976-634A-6FA9B6E6AA8F}"/>
              </a:ext>
            </a:extLst>
          </p:cNvPr>
          <p:cNvSpPr txBox="1"/>
          <p:nvPr/>
        </p:nvSpPr>
        <p:spPr>
          <a:xfrm>
            <a:off x="10953612" y="4244925"/>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134" name="object 3">
            <a:extLst>
              <a:ext uri="{FF2B5EF4-FFF2-40B4-BE49-F238E27FC236}">
                <a16:creationId xmlns:a16="http://schemas.microsoft.com/office/drawing/2014/main" id="{5DD2E24F-5098-6B08-A4F4-102C0581C08E}"/>
              </a:ext>
            </a:extLst>
          </p:cNvPr>
          <p:cNvSpPr>
            <a:spLocks/>
          </p:cNvSpPr>
          <p:nvPr/>
        </p:nvSpPr>
        <p:spPr>
          <a:xfrm>
            <a:off x="8918620" y="4544656"/>
            <a:ext cx="2088000" cy="190800"/>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Systemic chemotherapy or targeted agents</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35" name="object 3">
            <a:extLst>
              <a:ext uri="{FF2B5EF4-FFF2-40B4-BE49-F238E27FC236}">
                <a16:creationId xmlns:a16="http://schemas.microsoft.com/office/drawing/2014/main" id="{315DAD9F-C40D-66F3-6641-26815F80F15D}"/>
              </a:ext>
            </a:extLst>
          </p:cNvPr>
          <p:cNvSpPr>
            <a:spLocks/>
          </p:cNvSpPr>
          <p:nvPr/>
        </p:nvSpPr>
        <p:spPr>
          <a:xfrm>
            <a:off x="8918620" y="4832301"/>
            <a:ext cx="2088000" cy="208800"/>
          </a:xfrm>
          <a:prstGeom prst="roundRect">
            <a:avLst/>
          </a:prstGeom>
          <a:solidFill>
            <a:srgbClr val="2975AA"/>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800" b="1" i="0" u="none" strike="noStrike" kern="1200" cap="none" spc="-5" normalizeH="0" baseline="0" noProof="0">
                <a:ln>
                  <a:noFill/>
                </a:ln>
                <a:solidFill>
                  <a:srgbClr val="FFFFFF"/>
                </a:solidFill>
                <a:effectLst/>
                <a:uLnTx/>
                <a:uFillTx/>
                <a:latin typeface="Arial"/>
                <a:ea typeface="+mn-ea"/>
                <a:cs typeface="Arial"/>
              </a:rPr>
              <a:t>Fam-trastuzumab </a:t>
            </a:r>
            <a:r>
              <a:rPr kumimoji="0" lang="en-IN" sz="800" b="1" i="0" u="none" strike="noStrike" kern="1200" cap="none" spc="-5" normalizeH="0" baseline="0" noProof="0" err="1">
                <a:ln>
                  <a:noFill/>
                </a:ln>
                <a:solidFill>
                  <a:srgbClr val="FFFFFF"/>
                </a:solidFill>
                <a:effectLst/>
                <a:uLnTx/>
                <a:uFillTx/>
                <a:latin typeface="Arial"/>
                <a:ea typeface="+mn-ea"/>
                <a:cs typeface="Arial"/>
              </a:rPr>
              <a:t>deruxtecan-nxki</a:t>
            </a:r>
            <a:r>
              <a:rPr kumimoji="0" lang="en-IN" sz="800" b="1" i="0" u="none" strike="noStrike" kern="1200" cap="none" spc="-5" normalizeH="0" baseline="30000" noProof="0" err="1">
                <a:ln>
                  <a:noFill/>
                </a:ln>
                <a:solidFill>
                  <a:srgbClr val="FFFFFF"/>
                </a:solidFill>
                <a:effectLst/>
                <a:uLnTx/>
                <a:uFillTx/>
                <a:latin typeface="Arial"/>
                <a:ea typeface="+mn-ea"/>
                <a:cs typeface="Arial"/>
              </a:rPr>
              <a:t>c,d</a:t>
            </a:r>
            <a:endParaRPr kumimoji="0" lang="en-IN" sz="800" b="1" i="0" u="none" strike="noStrike" kern="1200" cap="none" spc="-5"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6" name="object 41">
            <a:extLst>
              <a:ext uri="{FF2B5EF4-FFF2-40B4-BE49-F238E27FC236}">
                <a16:creationId xmlns:a16="http://schemas.microsoft.com/office/drawing/2014/main" id="{B391AE07-01DD-A530-F262-CC084E7BE7E9}"/>
              </a:ext>
            </a:extLst>
          </p:cNvPr>
          <p:cNvSpPr txBox="1"/>
          <p:nvPr/>
        </p:nvSpPr>
        <p:spPr>
          <a:xfrm>
            <a:off x="10953612" y="4806864"/>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137" name="TextBox 136">
            <a:extLst>
              <a:ext uri="{FF2B5EF4-FFF2-40B4-BE49-F238E27FC236}">
                <a16:creationId xmlns:a16="http://schemas.microsoft.com/office/drawing/2014/main" id="{B6592946-2EA7-A591-9AB4-D144BC54AC9E}"/>
              </a:ext>
            </a:extLst>
          </p:cNvPr>
          <p:cNvSpPr txBox="1"/>
          <p:nvPr/>
        </p:nvSpPr>
        <p:spPr>
          <a:xfrm>
            <a:off x="7299073" y="5229449"/>
            <a:ext cx="1578545" cy="187557"/>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Any</a:t>
            </a:r>
          </a:p>
        </p:txBody>
      </p:sp>
      <p:sp>
        <p:nvSpPr>
          <p:cNvPr id="138" name="TextBox 137">
            <a:extLst>
              <a:ext uri="{FF2B5EF4-FFF2-40B4-BE49-F238E27FC236}">
                <a16:creationId xmlns:a16="http://schemas.microsoft.com/office/drawing/2014/main" id="{332BEFAB-A628-785D-76F1-9CA7F5CB2098}"/>
              </a:ext>
            </a:extLst>
          </p:cNvPr>
          <p:cNvSpPr txBox="1"/>
          <p:nvPr/>
        </p:nvSpPr>
        <p:spPr>
          <a:xfrm>
            <a:off x="7299072" y="5474851"/>
            <a:ext cx="1580400" cy="255600"/>
          </a:xfrm>
          <a:prstGeom prst="homePlate">
            <a:avLst>
              <a:gd name="adj" fmla="val 26596"/>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dirty="0">
                <a:ln>
                  <a:noFill/>
                </a:ln>
                <a:solidFill>
                  <a:srgbClr val="00205F"/>
                </a:solidFill>
                <a:effectLst/>
                <a:uLnTx/>
                <a:uFillTx/>
                <a:latin typeface="Arial" panose="020B0604020202020204" pitchFamily="34" charset="0"/>
                <a:ea typeface="+mn-ea"/>
                <a:cs typeface="Arial" panose="020B0604020202020204" pitchFamily="34" charset="0"/>
              </a:rPr>
              <a:t>Biomarker positive </a:t>
            </a:r>
            <a:br>
              <a:rPr kumimoji="0" lang="en-GB" sz="700" b="0" i="0" u="none" strike="noStrike" kern="1200" cap="none" spc="-5" normalizeH="0" baseline="0" noProof="0" dirty="0">
                <a:ln>
                  <a:noFill/>
                </a:ln>
                <a:solidFill>
                  <a:srgbClr val="00205F"/>
                </a:solidFill>
                <a:effectLst/>
                <a:uLnTx/>
                <a:uFillTx/>
                <a:latin typeface="Arial" panose="020B0604020202020204" pitchFamily="34" charset="0"/>
                <a:ea typeface="+mn-ea"/>
                <a:cs typeface="Arial" panose="020B0604020202020204" pitchFamily="34" charset="0"/>
              </a:rPr>
            </a:br>
            <a:r>
              <a:rPr kumimoji="0" lang="en-GB" sz="700" b="0" i="0" u="none" strike="noStrike" kern="1200" cap="none" spc="-5" normalizeH="0" baseline="0" noProof="0" dirty="0">
                <a:ln>
                  <a:noFill/>
                </a:ln>
                <a:solidFill>
                  <a:srgbClr val="00205F"/>
                </a:solidFill>
                <a:effectLst/>
                <a:uLnTx/>
                <a:uFillTx/>
                <a:latin typeface="Arial" panose="020B0604020202020204" pitchFamily="34" charset="0"/>
                <a:ea typeface="+mn-ea"/>
                <a:cs typeface="Arial" panose="020B0604020202020204" pitchFamily="34" charset="0"/>
              </a:rPr>
              <a:t>(i.e. MSI-H, NTRK, RET, TMB-H) </a:t>
            </a:r>
          </a:p>
        </p:txBody>
      </p:sp>
      <p:sp>
        <p:nvSpPr>
          <p:cNvPr id="139" name="object 3">
            <a:extLst>
              <a:ext uri="{FF2B5EF4-FFF2-40B4-BE49-F238E27FC236}">
                <a16:creationId xmlns:a16="http://schemas.microsoft.com/office/drawing/2014/main" id="{0A6EA045-B332-018B-1A09-3555BED6CB8F}"/>
              </a:ext>
            </a:extLst>
          </p:cNvPr>
          <p:cNvSpPr>
            <a:spLocks/>
          </p:cNvSpPr>
          <p:nvPr/>
        </p:nvSpPr>
        <p:spPr>
          <a:xfrm>
            <a:off x="8918620" y="5229449"/>
            <a:ext cx="2088000" cy="192772"/>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Systemic chemotherapy</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40" name="object 3">
            <a:extLst>
              <a:ext uri="{FF2B5EF4-FFF2-40B4-BE49-F238E27FC236}">
                <a16:creationId xmlns:a16="http://schemas.microsoft.com/office/drawing/2014/main" id="{C9B658AA-3F12-B75C-179E-BF82C904509A}"/>
              </a:ext>
            </a:extLst>
          </p:cNvPr>
          <p:cNvSpPr>
            <a:spLocks/>
          </p:cNvSpPr>
          <p:nvPr/>
        </p:nvSpPr>
        <p:spPr>
          <a:xfrm>
            <a:off x="8918620" y="5479426"/>
            <a:ext cx="2088000" cy="192772"/>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Targeted agent and emerging biomarker options</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41" name="TextBox 140">
            <a:extLst>
              <a:ext uri="{FF2B5EF4-FFF2-40B4-BE49-F238E27FC236}">
                <a16:creationId xmlns:a16="http://schemas.microsoft.com/office/drawing/2014/main" id="{80EE1221-D6F6-1150-9788-5B8C70E9CD58}"/>
              </a:ext>
            </a:extLst>
          </p:cNvPr>
          <p:cNvSpPr txBox="1"/>
          <p:nvPr/>
        </p:nvSpPr>
        <p:spPr>
          <a:xfrm>
            <a:off x="6147586" y="1713135"/>
            <a:ext cx="5860647" cy="659155"/>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lang="en-GB" sz="1400" b="1" i="0" u="none" strike="noStrike" kern="1200" cap="none" spc="-50" normalizeH="0" baseline="0" noProof="0">
                <a:ln>
                  <a:noFill/>
                </a:ln>
                <a:solidFill>
                  <a:srgbClr val="00205F"/>
                </a:solidFill>
                <a:effectLst/>
                <a:uLnTx/>
                <a:uFillTx/>
                <a:latin typeface="Arial"/>
                <a:ea typeface="+mn-ea"/>
                <a:cs typeface="Arial"/>
              </a:rPr>
              <a:t>NCCN Clinical Practice Guidelines in Oncology (NCCN Guidelines</a:t>
            </a:r>
            <a:r>
              <a:rPr kumimoji="0" lang="en-GB" sz="1400" b="1" i="0" u="none" strike="noStrike" kern="1200" cap="none" spc="-50" normalizeH="0" baseline="30000" noProof="0">
                <a:ln>
                  <a:noFill/>
                </a:ln>
                <a:solidFill>
                  <a:srgbClr val="00205F"/>
                </a:solidFill>
                <a:effectLst/>
                <a:uLnTx/>
                <a:uFillTx/>
                <a:latin typeface="Arial"/>
                <a:ea typeface="+mn-ea"/>
                <a:cs typeface="Arial"/>
              </a:rPr>
              <a:t>®</a:t>
            </a:r>
            <a:r>
              <a:rPr kumimoji="0" lang="en-GB" sz="1400" b="1" i="0" u="none" strike="noStrike" kern="1200" cap="none" spc="-50" normalizeH="0" baseline="0" noProof="0">
                <a:ln>
                  <a:noFill/>
                </a:ln>
                <a:solidFill>
                  <a:srgbClr val="00205F"/>
                </a:solidFill>
                <a:effectLst/>
                <a:uLnTx/>
                <a:uFillTx/>
                <a:latin typeface="Arial"/>
                <a:ea typeface="+mn-ea"/>
                <a:cs typeface="Arial"/>
              </a:rPr>
              <a:t>) </a:t>
            </a:r>
            <a:r>
              <a:rPr kumimoji="0" lang="en-US" sz="1400" b="1" i="0" u="none" strike="noStrike" kern="1200" cap="none" spc="-50" normalizeH="0" baseline="0" noProof="0">
                <a:ln>
                  <a:noFill/>
                </a:ln>
                <a:solidFill>
                  <a:srgbClr val="00205F"/>
                </a:solidFill>
                <a:effectLst/>
                <a:uLnTx/>
                <a:uFillTx/>
                <a:latin typeface="Arial"/>
                <a:ea typeface="+mn-ea"/>
                <a:cs typeface="Arial"/>
              </a:rPr>
              <a:t>Recommended Systemic Therapy Regimens For Recurrent Unresectable </a:t>
            </a:r>
            <a:br>
              <a:rPr kumimoji="0" lang="en-US" sz="1400" b="1" i="0" u="none" strike="noStrike" kern="1200" cap="none" spc="-50" normalizeH="0" baseline="0" noProof="0">
                <a:ln>
                  <a:noFill/>
                </a:ln>
                <a:solidFill>
                  <a:srgbClr val="00205F"/>
                </a:solidFill>
                <a:effectLst/>
                <a:uLnTx/>
                <a:uFillTx/>
                <a:latin typeface="Arial"/>
                <a:ea typeface="+mn-ea"/>
                <a:cs typeface="Arial"/>
              </a:rPr>
            </a:br>
            <a:r>
              <a:rPr kumimoji="0" lang="en-US" sz="1400" b="1" i="0" u="none" strike="noStrike" kern="1200" cap="none" spc="-50" normalizeH="0" baseline="0" noProof="0">
                <a:ln>
                  <a:noFill/>
                </a:ln>
                <a:solidFill>
                  <a:srgbClr val="00205F"/>
                </a:solidFill>
                <a:effectLst/>
                <a:uLnTx/>
                <a:uFillTx/>
                <a:latin typeface="Arial"/>
                <a:ea typeface="+mn-ea"/>
                <a:cs typeface="Arial"/>
              </a:rPr>
              <a:t>(Local or Regional) or Stage IV (M1) Disease</a:t>
            </a:r>
            <a:r>
              <a:rPr kumimoji="0" lang="en-GB" sz="1400" b="1" i="0" u="none" strike="noStrike" kern="1200" cap="none" spc="-50" normalizeH="0" baseline="30000" noProof="0">
                <a:ln>
                  <a:noFill/>
                </a:ln>
                <a:solidFill>
                  <a:srgbClr val="00205F"/>
                </a:solidFill>
                <a:effectLst/>
                <a:uLnTx/>
                <a:uFillTx/>
                <a:latin typeface="Arial"/>
                <a:ea typeface="+mn-ea"/>
                <a:cs typeface="Arial"/>
              </a:rPr>
              <a:t>3</a:t>
            </a:r>
          </a:p>
        </p:txBody>
      </p:sp>
      <p:sp>
        <p:nvSpPr>
          <p:cNvPr id="142" name="Rectangle: Rounded Corners 141">
            <a:extLst>
              <a:ext uri="{FF2B5EF4-FFF2-40B4-BE49-F238E27FC236}">
                <a16:creationId xmlns:a16="http://schemas.microsoft.com/office/drawing/2014/main" id="{68EAE892-4341-6A48-47EB-3C1F8EB7CAE3}"/>
              </a:ext>
            </a:extLst>
          </p:cNvPr>
          <p:cNvSpPr/>
          <p:nvPr/>
        </p:nvSpPr>
        <p:spPr>
          <a:xfrm>
            <a:off x="6141470" y="2826605"/>
            <a:ext cx="5635017" cy="1078583"/>
          </a:xfrm>
          <a:prstGeom prst="round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323028063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1">
            <a:extLst>
              <a:ext uri="{FF2B5EF4-FFF2-40B4-BE49-F238E27FC236}">
                <a16:creationId xmlns:a16="http://schemas.microsoft.com/office/drawing/2014/main" id="{13EB2913-B50D-A1AD-F21D-0A429BCFE60B}"/>
              </a:ext>
            </a:extLst>
          </p:cNvPr>
          <p:cNvSpPr>
            <a:spLocks noGrp="1"/>
          </p:cNvSpPr>
          <p:nvPr>
            <p:ph type="subTitle" idx="4294967295"/>
          </p:nvPr>
        </p:nvSpPr>
        <p:spPr>
          <a:xfrm>
            <a:off x="195372" y="921176"/>
            <a:ext cx="11212513" cy="600075"/>
          </a:xfrm>
        </p:spPr>
        <p:txBody>
          <a:bodyPr>
            <a:normAutofit fontScale="77500" lnSpcReduction="20000"/>
          </a:bodyPr>
          <a:lstStyle/>
          <a:p>
            <a:r>
              <a:rPr lang="it-IT" dirty="0" err="1"/>
              <a:t>Phase</a:t>
            </a:r>
            <a:r>
              <a:rPr lang="it-IT" dirty="0"/>
              <a:t> 3 trials </a:t>
            </a:r>
            <a:r>
              <a:rPr lang="it-IT" dirty="0" err="1"/>
              <a:t>assessing</a:t>
            </a:r>
            <a:r>
              <a:rPr lang="it-IT" dirty="0"/>
              <a:t> immune-checkpoint </a:t>
            </a:r>
            <a:r>
              <a:rPr lang="it-IT" dirty="0" err="1"/>
              <a:t>inhibitors</a:t>
            </a:r>
            <a:r>
              <a:rPr lang="it-IT" dirty="0"/>
              <a:t> in first-line setting (</a:t>
            </a:r>
            <a:r>
              <a:rPr lang="it-IT" b="1" u="sng" dirty="0"/>
              <a:t>TFI&gt;6 </a:t>
            </a:r>
            <a:r>
              <a:rPr lang="it-IT" b="1" u="sng" dirty="0" err="1"/>
              <a:t>months</a:t>
            </a:r>
            <a:r>
              <a:rPr lang="it-IT" dirty="0"/>
              <a:t>)</a:t>
            </a:r>
            <a:endParaRPr lang="en-CH"/>
          </a:p>
        </p:txBody>
      </p:sp>
      <p:sp>
        <p:nvSpPr>
          <p:cNvPr id="10" name="Title 9">
            <a:extLst>
              <a:ext uri="{FF2B5EF4-FFF2-40B4-BE49-F238E27FC236}">
                <a16:creationId xmlns:a16="http://schemas.microsoft.com/office/drawing/2014/main" id="{8178E03B-CF10-9433-AE9A-E72E0D797E63}"/>
              </a:ext>
            </a:extLst>
          </p:cNvPr>
          <p:cNvSpPr>
            <a:spLocks noGrp="1"/>
          </p:cNvSpPr>
          <p:nvPr>
            <p:ph type="ctrTitle" idx="4294967295"/>
          </p:nvPr>
        </p:nvSpPr>
        <p:spPr>
          <a:xfrm>
            <a:off x="489743" y="317076"/>
            <a:ext cx="11212513" cy="576262"/>
          </a:xfrm>
        </p:spPr>
        <p:txBody>
          <a:bodyPr>
            <a:normAutofit fontScale="90000"/>
          </a:bodyPr>
          <a:lstStyle/>
          <a:p>
            <a:r>
              <a:rPr lang="it-IT" dirty="0" err="1"/>
              <a:t>Immunotherapy</a:t>
            </a:r>
            <a:r>
              <a:rPr lang="it-IT" dirty="0"/>
              <a:t> in TNBC</a:t>
            </a:r>
            <a:endParaRPr lang="en-CH"/>
          </a:p>
        </p:txBody>
      </p:sp>
      <p:pic>
        <p:nvPicPr>
          <p:cNvPr id="6" name="Picture 5">
            <a:extLst>
              <a:ext uri="{FF2B5EF4-FFF2-40B4-BE49-F238E27FC236}">
                <a16:creationId xmlns:a16="http://schemas.microsoft.com/office/drawing/2014/main" id="{5F2631C4-C47F-94D5-AEDD-F594256A7947}"/>
              </a:ext>
            </a:extLst>
          </p:cNvPr>
          <p:cNvPicPr>
            <a:picLocks noChangeAspect="1"/>
          </p:cNvPicPr>
          <p:nvPr/>
        </p:nvPicPr>
        <p:blipFill>
          <a:blip r:embed="rId2"/>
          <a:stretch>
            <a:fillRect/>
          </a:stretch>
        </p:blipFill>
        <p:spPr>
          <a:xfrm>
            <a:off x="700139" y="1236160"/>
            <a:ext cx="10080000" cy="4618595"/>
          </a:xfrm>
          <a:prstGeom prst="rect">
            <a:avLst/>
          </a:prstGeom>
        </p:spPr>
      </p:pic>
      <p:sp>
        <p:nvSpPr>
          <p:cNvPr id="8" name="CasellaDiTesto 7">
            <a:extLst>
              <a:ext uri="{FF2B5EF4-FFF2-40B4-BE49-F238E27FC236}">
                <a16:creationId xmlns:a16="http://schemas.microsoft.com/office/drawing/2014/main" id="{F0A97214-2399-B763-03A7-96330585A9D8}"/>
              </a:ext>
            </a:extLst>
          </p:cNvPr>
          <p:cNvSpPr txBox="1"/>
          <p:nvPr/>
        </p:nvSpPr>
        <p:spPr>
          <a:xfrm>
            <a:off x="6095998" y="2373539"/>
            <a:ext cx="2067859"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sym typeface="Calibri"/>
              </a:rPr>
              <a:t>TFI </a:t>
            </a:r>
            <a:r>
              <a:rPr kumimoji="0" lang="en-US" sz="1200" b="1" i="0" u="sng" strike="noStrike" kern="120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sym typeface="Calibri"/>
              </a:rPr>
              <a:t>&gt;</a:t>
            </a:r>
            <a:r>
              <a:rPr kumimoji="0" lang="en-US" sz="1200" b="1" i="0" u="none" strike="noStrike" kern="120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sym typeface="Calibri"/>
              </a:rPr>
              <a:t>12 months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sym typeface="Calibri"/>
              </a:rPr>
              <a:t>VENTANA SP142 assay</a:t>
            </a:r>
            <a:endParaRPr kumimoji="0" lang="it-IT" sz="1200" b="1" i="0" u="none" strike="noStrike" kern="1200" cap="none" spc="0" normalizeH="0" baseline="0" noProof="0" dirty="0">
              <a:ln>
                <a:noFill/>
              </a:ln>
              <a:solidFill>
                <a:srgbClr val="7030A0"/>
              </a:solidFill>
              <a:effectLst/>
              <a:uLnTx/>
              <a:uFillTx/>
              <a:latin typeface="Aptos" panose="02110004020202020204"/>
              <a:ea typeface="+mn-ea"/>
              <a:cs typeface="+mn-cs"/>
            </a:endParaRPr>
          </a:p>
        </p:txBody>
      </p:sp>
      <p:sp>
        <p:nvSpPr>
          <p:cNvPr id="9" name="CasellaDiTesto 8">
            <a:extLst>
              <a:ext uri="{FF2B5EF4-FFF2-40B4-BE49-F238E27FC236}">
                <a16:creationId xmlns:a16="http://schemas.microsoft.com/office/drawing/2014/main" id="{B4992E17-B111-D99A-B54B-BF132901D2D5}"/>
              </a:ext>
            </a:extLst>
          </p:cNvPr>
          <p:cNvSpPr txBox="1"/>
          <p:nvPr/>
        </p:nvSpPr>
        <p:spPr>
          <a:xfrm>
            <a:off x="6095999" y="5404984"/>
            <a:ext cx="2067859"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sym typeface="Calibri"/>
              </a:rPr>
              <a:t>TFI </a:t>
            </a:r>
            <a:r>
              <a:rPr kumimoji="0" lang="en-US" sz="1200" b="1" i="0" u="sng" strike="noStrike" kern="120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sym typeface="Calibri"/>
              </a:rPr>
              <a:t>&gt;</a:t>
            </a:r>
            <a:r>
              <a:rPr kumimoji="0" lang="en-US" sz="1200" b="1" i="0" u="none" strike="noStrike" kern="120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sym typeface="Calibri"/>
              </a:rPr>
              <a:t>6 months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7030A0"/>
                </a:solidFill>
                <a:effectLst/>
                <a:uLnTx/>
                <a:uFillTx/>
                <a:latin typeface="Arial" panose="020B0604020202020204" pitchFamily="34" charset="0"/>
                <a:ea typeface="+mn-ea"/>
                <a:cs typeface="Arial" panose="020B0604020202020204" pitchFamily="34" charset="0"/>
                <a:sym typeface="Calibri"/>
              </a:rPr>
              <a:t>Dako</a:t>
            </a:r>
            <a:r>
              <a:rPr kumimoji="0" lang="en-US" sz="1200" b="1" i="0" u="none" strike="noStrike" kern="120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sym typeface="Calibri"/>
              </a:rPr>
              <a:t> 223C assay</a:t>
            </a:r>
            <a:endParaRPr kumimoji="0" lang="it-IT" sz="1200" b="1" i="0" u="none" strike="noStrike" kern="1200" cap="none" spc="0" normalizeH="0" baseline="0" noProof="0" dirty="0">
              <a:ln>
                <a:noFill/>
              </a:ln>
              <a:solidFill>
                <a:srgbClr val="7030A0"/>
              </a:solidFill>
              <a:effectLst/>
              <a:uLnTx/>
              <a:uFillTx/>
              <a:latin typeface="Aptos" panose="02110004020202020204"/>
              <a:ea typeface="+mn-ea"/>
              <a:cs typeface="+mn-cs"/>
            </a:endParaRPr>
          </a:p>
        </p:txBody>
      </p:sp>
      <p:sp>
        <p:nvSpPr>
          <p:cNvPr id="3" name="CasellaDiTesto 2">
            <a:extLst>
              <a:ext uri="{FF2B5EF4-FFF2-40B4-BE49-F238E27FC236}">
                <a16:creationId xmlns:a16="http://schemas.microsoft.com/office/drawing/2014/main" id="{BC5BBB36-AD04-E679-484B-EA291874E2AC}"/>
              </a:ext>
            </a:extLst>
          </p:cNvPr>
          <p:cNvSpPr txBox="1"/>
          <p:nvPr/>
        </p:nvSpPr>
        <p:spPr>
          <a:xfrm>
            <a:off x="10640466" y="1834995"/>
            <a:ext cx="128887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400" b="1" i="0" u="none" strike="noStrike" kern="1200" cap="none" spc="0" normalizeH="0" baseline="0" noProof="0" dirty="0">
                <a:ln>
                  <a:noFill/>
                </a:ln>
                <a:solidFill>
                  <a:srgbClr val="FF0000"/>
                </a:solidFill>
                <a:effectLst/>
                <a:uLnTx/>
                <a:uFillTx/>
                <a:latin typeface="Aptos" panose="02110004020202020204"/>
                <a:ea typeface="+mn-ea"/>
                <a:cs typeface="+mn-cs"/>
              </a:rPr>
              <a:t>Positive</a:t>
            </a:r>
          </a:p>
        </p:txBody>
      </p:sp>
      <p:sp>
        <p:nvSpPr>
          <p:cNvPr id="4" name="CasellaDiTesto 3">
            <a:extLst>
              <a:ext uri="{FF2B5EF4-FFF2-40B4-BE49-F238E27FC236}">
                <a16:creationId xmlns:a16="http://schemas.microsoft.com/office/drawing/2014/main" id="{4C400F11-CFC9-F0BB-86E1-64DE8ED6AF75}"/>
              </a:ext>
            </a:extLst>
          </p:cNvPr>
          <p:cNvSpPr txBox="1"/>
          <p:nvPr/>
        </p:nvSpPr>
        <p:spPr>
          <a:xfrm>
            <a:off x="10701956" y="4777745"/>
            <a:ext cx="128887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400" b="1" i="0" u="none" strike="noStrike" kern="1200" cap="none" spc="0" normalizeH="0" baseline="0" noProof="0" dirty="0">
                <a:ln>
                  <a:noFill/>
                </a:ln>
                <a:solidFill>
                  <a:srgbClr val="FF0000"/>
                </a:solidFill>
                <a:effectLst/>
                <a:uLnTx/>
                <a:uFillTx/>
                <a:latin typeface="Aptos" panose="02110004020202020204"/>
                <a:ea typeface="+mn-ea"/>
                <a:cs typeface="+mn-cs"/>
              </a:rPr>
              <a:t>Positive</a:t>
            </a:r>
          </a:p>
        </p:txBody>
      </p:sp>
      <p:sp>
        <p:nvSpPr>
          <p:cNvPr id="5" name="CasellaDiTesto 4">
            <a:extLst>
              <a:ext uri="{FF2B5EF4-FFF2-40B4-BE49-F238E27FC236}">
                <a16:creationId xmlns:a16="http://schemas.microsoft.com/office/drawing/2014/main" id="{EDE64115-C47C-4CA0-87E9-FA5130D5DD3B}"/>
              </a:ext>
            </a:extLst>
          </p:cNvPr>
          <p:cNvSpPr txBox="1"/>
          <p:nvPr/>
        </p:nvSpPr>
        <p:spPr>
          <a:xfrm>
            <a:off x="10640466" y="3193412"/>
            <a:ext cx="141186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400" b="1" i="0" u="none" strike="noStrike" kern="1200" cap="none" spc="0" normalizeH="0" baseline="0" noProof="0" dirty="0">
                <a:ln>
                  <a:noFill/>
                </a:ln>
                <a:solidFill>
                  <a:srgbClr val="002060"/>
                </a:solidFill>
                <a:effectLst/>
                <a:uLnTx/>
                <a:uFillTx/>
                <a:latin typeface="Aptos" panose="02110004020202020204"/>
                <a:ea typeface="+mn-ea"/>
                <a:cs typeface="+mn-cs"/>
              </a:rPr>
              <a:t>Negative</a:t>
            </a:r>
          </a:p>
        </p:txBody>
      </p:sp>
      <p:sp>
        <p:nvSpPr>
          <p:cNvPr id="7" name="TextBox 6">
            <a:extLst>
              <a:ext uri="{FF2B5EF4-FFF2-40B4-BE49-F238E27FC236}">
                <a16:creationId xmlns:a16="http://schemas.microsoft.com/office/drawing/2014/main" id="{BA9D29A2-59DF-81C9-3E4E-24A1A7FF988C}"/>
              </a:ext>
            </a:extLst>
          </p:cNvPr>
          <p:cNvSpPr txBox="1"/>
          <p:nvPr/>
        </p:nvSpPr>
        <p:spPr>
          <a:xfrm>
            <a:off x="4482128" y="6033092"/>
            <a:ext cx="7570199"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TORCHLIGHT: </a:t>
            </a:r>
            <a:r>
              <a:rPr kumimoji="0" lang="en-US" sz="2000" b="0" i="0" u="none" strike="noStrike" kern="1200" cap="none" spc="0" normalizeH="0" baseline="0" noProof="0" dirty="0" err="1">
                <a:ln>
                  <a:noFill/>
                </a:ln>
                <a:solidFill>
                  <a:prstClr val="black"/>
                </a:solidFill>
                <a:effectLst/>
                <a:uLnTx/>
                <a:uFillTx/>
                <a:latin typeface="Aptos" panose="02110004020202020204"/>
                <a:ea typeface="+mn-ea"/>
                <a:cs typeface="+mn-cs"/>
              </a:rPr>
              <a:t>Toripalimab</a:t>
            </a: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 + nab-paclitaxel vs.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nab-paclitaxel alone;  Improvement PFS and OS                    </a:t>
            </a:r>
            <a:r>
              <a:rPr kumimoji="0" lang="it-IT" sz="2400" b="1" i="0" u="none" strike="noStrike" kern="1200" cap="none" spc="0" normalizeH="0" baseline="0" noProof="0" dirty="0">
                <a:ln>
                  <a:noFill/>
                </a:ln>
                <a:solidFill>
                  <a:srgbClr val="FF0000"/>
                </a:solidFill>
                <a:effectLst/>
                <a:uLnTx/>
                <a:uFillTx/>
                <a:latin typeface="Aptos" panose="02110004020202020204"/>
                <a:ea typeface="+mn-ea"/>
                <a:cs typeface="+mn-cs"/>
              </a:rPr>
              <a:t>Positive</a:t>
            </a:r>
          </a:p>
        </p:txBody>
      </p:sp>
      <p:sp>
        <p:nvSpPr>
          <p:cNvPr id="11" name="Rectangle 10">
            <a:extLst>
              <a:ext uri="{FF2B5EF4-FFF2-40B4-BE49-F238E27FC236}">
                <a16:creationId xmlns:a16="http://schemas.microsoft.com/office/drawing/2014/main" id="{B5C8D145-1AA9-161D-5DD6-B615B0A40231}"/>
              </a:ext>
            </a:extLst>
          </p:cNvPr>
          <p:cNvSpPr/>
          <p:nvPr/>
        </p:nvSpPr>
        <p:spPr>
          <a:xfrm>
            <a:off x="7696200" y="1834995"/>
            <a:ext cx="108857" cy="1679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 name="Rectangle 11">
            <a:extLst>
              <a:ext uri="{FF2B5EF4-FFF2-40B4-BE49-F238E27FC236}">
                <a16:creationId xmlns:a16="http://schemas.microsoft.com/office/drawing/2014/main" id="{F1F8AAF9-E5E0-D480-4194-BCB048B6112E}"/>
              </a:ext>
            </a:extLst>
          </p:cNvPr>
          <p:cNvSpPr/>
          <p:nvPr/>
        </p:nvSpPr>
        <p:spPr>
          <a:xfrm>
            <a:off x="7696196" y="3369881"/>
            <a:ext cx="108857" cy="1679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 name="Rectangle 12">
            <a:extLst>
              <a:ext uri="{FF2B5EF4-FFF2-40B4-BE49-F238E27FC236}">
                <a16:creationId xmlns:a16="http://schemas.microsoft.com/office/drawing/2014/main" id="{71008CCE-56F4-988A-6A57-F420677C2930}"/>
              </a:ext>
            </a:extLst>
          </p:cNvPr>
          <p:cNvSpPr/>
          <p:nvPr/>
        </p:nvSpPr>
        <p:spPr>
          <a:xfrm>
            <a:off x="7598228" y="4915651"/>
            <a:ext cx="108857" cy="1679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2151060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5">
            <a:extLst>
              <a:ext uri="{FF2B5EF4-FFF2-40B4-BE49-F238E27FC236}">
                <a16:creationId xmlns:a16="http://schemas.microsoft.com/office/drawing/2014/main" id="{DA81E9BF-2068-46C4-AA11-9E3359C7DF29}"/>
              </a:ext>
            </a:extLst>
          </p:cNvPr>
          <p:cNvSpPr>
            <a:spLocks noChangeArrowheads="1"/>
          </p:cNvSpPr>
          <p:nvPr/>
        </p:nvSpPr>
        <p:spPr bwMode="auto">
          <a:xfrm>
            <a:off x="273759" y="4267737"/>
            <a:ext cx="3703320" cy="411163"/>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9" name="Rectangle 6">
            <a:extLst>
              <a:ext uri="{FF2B5EF4-FFF2-40B4-BE49-F238E27FC236}">
                <a16:creationId xmlns:a16="http://schemas.microsoft.com/office/drawing/2014/main" id="{0DF14946-52DC-4971-A525-0D6773BD1C56}"/>
              </a:ext>
            </a:extLst>
          </p:cNvPr>
          <p:cNvSpPr>
            <a:spLocks noChangeArrowheads="1"/>
          </p:cNvSpPr>
          <p:nvPr/>
        </p:nvSpPr>
        <p:spPr bwMode="auto">
          <a:xfrm>
            <a:off x="273759" y="3495021"/>
            <a:ext cx="3703320" cy="414339"/>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33" name="Rectangle 7">
            <a:extLst>
              <a:ext uri="{FF2B5EF4-FFF2-40B4-BE49-F238E27FC236}">
                <a16:creationId xmlns:a16="http://schemas.microsoft.com/office/drawing/2014/main" id="{4E8C5BEF-70C6-473B-8D67-68089F0C84F0}"/>
              </a:ext>
            </a:extLst>
          </p:cNvPr>
          <p:cNvSpPr>
            <a:spLocks noChangeArrowheads="1"/>
          </p:cNvSpPr>
          <p:nvPr/>
        </p:nvSpPr>
        <p:spPr bwMode="auto">
          <a:xfrm>
            <a:off x="273759" y="2722305"/>
            <a:ext cx="3703320" cy="414339"/>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37" name="Rectangle 8">
            <a:extLst>
              <a:ext uri="{FF2B5EF4-FFF2-40B4-BE49-F238E27FC236}">
                <a16:creationId xmlns:a16="http://schemas.microsoft.com/office/drawing/2014/main" id="{DD57C8D6-1804-4E55-AE60-ED2AFD104EA2}"/>
              </a:ext>
            </a:extLst>
          </p:cNvPr>
          <p:cNvSpPr>
            <a:spLocks noChangeArrowheads="1"/>
          </p:cNvSpPr>
          <p:nvPr/>
        </p:nvSpPr>
        <p:spPr bwMode="auto">
          <a:xfrm>
            <a:off x="708369"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0.0</a:t>
            </a:r>
          </a:p>
        </p:txBody>
      </p:sp>
      <p:sp>
        <p:nvSpPr>
          <p:cNvPr id="41" name="Rectangle 9">
            <a:extLst>
              <a:ext uri="{FF2B5EF4-FFF2-40B4-BE49-F238E27FC236}">
                <a16:creationId xmlns:a16="http://schemas.microsoft.com/office/drawing/2014/main" id="{00BC35E2-CD89-475B-B6D9-FCD627A5FE79}"/>
              </a:ext>
            </a:extLst>
          </p:cNvPr>
          <p:cNvSpPr>
            <a:spLocks noChangeArrowheads="1"/>
          </p:cNvSpPr>
          <p:nvPr/>
        </p:nvSpPr>
        <p:spPr bwMode="auto">
          <a:xfrm>
            <a:off x="1203669"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a:t>
            </a:r>
          </a:p>
        </p:txBody>
      </p:sp>
      <p:sp>
        <p:nvSpPr>
          <p:cNvPr id="45" name="Rectangle 10">
            <a:extLst>
              <a:ext uri="{FF2B5EF4-FFF2-40B4-BE49-F238E27FC236}">
                <a16:creationId xmlns:a16="http://schemas.microsoft.com/office/drawing/2014/main" id="{9A798115-FDF0-434B-8748-3025882267BE}"/>
              </a:ext>
            </a:extLst>
          </p:cNvPr>
          <p:cNvSpPr>
            <a:spLocks noChangeArrowheads="1"/>
          </p:cNvSpPr>
          <p:nvPr/>
        </p:nvSpPr>
        <p:spPr bwMode="auto">
          <a:xfrm>
            <a:off x="1699763"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1.0</a:t>
            </a:r>
          </a:p>
        </p:txBody>
      </p:sp>
      <p:sp>
        <p:nvSpPr>
          <p:cNvPr id="49" name="Rectangle 11">
            <a:extLst>
              <a:ext uri="{FF2B5EF4-FFF2-40B4-BE49-F238E27FC236}">
                <a16:creationId xmlns:a16="http://schemas.microsoft.com/office/drawing/2014/main" id="{213FCF6A-DEB2-4BFB-BE71-71CA365FBB01}"/>
              </a:ext>
            </a:extLst>
          </p:cNvPr>
          <p:cNvSpPr>
            <a:spLocks noChangeArrowheads="1"/>
          </p:cNvSpPr>
          <p:nvPr/>
        </p:nvSpPr>
        <p:spPr bwMode="auto">
          <a:xfrm>
            <a:off x="2195063"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sp>
        <p:nvSpPr>
          <p:cNvPr id="56" name="Freeform 12">
            <a:extLst>
              <a:ext uri="{FF2B5EF4-FFF2-40B4-BE49-F238E27FC236}">
                <a16:creationId xmlns:a16="http://schemas.microsoft.com/office/drawing/2014/main" id="{7CEC193D-A940-4ECE-A52F-4E6BCEB1E20A}"/>
              </a:ext>
            </a:extLst>
          </p:cNvPr>
          <p:cNvSpPr>
            <a:spLocks noEditPoints="1"/>
          </p:cNvSpPr>
          <p:nvPr/>
        </p:nvSpPr>
        <p:spPr bwMode="auto">
          <a:xfrm>
            <a:off x="773017" y="4762243"/>
            <a:ext cx="1496219" cy="38895"/>
          </a:xfrm>
          <a:custGeom>
            <a:avLst/>
            <a:gdLst>
              <a:gd name="T0" fmla="*/ 0 w 1885"/>
              <a:gd name="T1" fmla="*/ 0 h 49"/>
              <a:gd name="T2" fmla="*/ 1885 w 1885"/>
              <a:gd name="T3" fmla="*/ 0 h 49"/>
              <a:gd name="T4" fmla="*/ 5 w 1885"/>
              <a:gd name="T5" fmla="*/ 0 h 49"/>
              <a:gd name="T6" fmla="*/ 5 w 1885"/>
              <a:gd name="T7" fmla="*/ 49 h 49"/>
              <a:gd name="T8" fmla="*/ 630 w 1885"/>
              <a:gd name="T9" fmla="*/ 0 h 49"/>
              <a:gd name="T10" fmla="*/ 630 w 1885"/>
              <a:gd name="T11" fmla="*/ 49 h 49"/>
              <a:gd name="T12" fmla="*/ 1254 w 1885"/>
              <a:gd name="T13" fmla="*/ 0 h 49"/>
              <a:gd name="T14" fmla="*/ 1254 w 1885"/>
              <a:gd name="T15" fmla="*/ 49 h 49"/>
              <a:gd name="T16" fmla="*/ 1879 w 1885"/>
              <a:gd name="T17" fmla="*/ 0 h 49"/>
              <a:gd name="T18" fmla="*/ 1879 w 1885"/>
              <a:gd name="T19" fmla="*/ 49 h 49"/>
              <a:gd name="T20" fmla="*/ 318 w 1885"/>
              <a:gd name="T21" fmla="*/ 0 h 49"/>
              <a:gd name="T22" fmla="*/ 318 w 1885"/>
              <a:gd name="T23" fmla="*/ 27 h 49"/>
              <a:gd name="T24" fmla="*/ 942 w 1885"/>
              <a:gd name="T25" fmla="*/ 0 h 49"/>
              <a:gd name="T26" fmla="*/ 942 w 1885"/>
              <a:gd name="T27" fmla="*/ 27 h 49"/>
              <a:gd name="T28" fmla="*/ 1567 w 1885"/>
              <a:gd name="T29" fmla="*/ 0 h 49"/>
              <a:gd name="T30" fmla="*/ 1567 w 1885"/>
              <a:gd name="T31"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5" h="49">
                <a:moveTo>
                  <a:pt x="0" y="0"/>
                </a:moveTo>
                <a:lnTo>
                  <a:pt x="1885" y="0"/>
                </a:lnTo>
                <a:moveTo>
                  <a:pt x="5" y="0"/>
                </a:moveTo>
                <a:lnTo>
                  <a:pt x="5" y="49"/>
                </a:lnTo>
                <a:moveTo>
                  <a:pt x="630" y="0"/>
                </a:moveTo>
                <a:lnTo>
                  <a:pt x="630" y="49"/>
                </a:lnTo>
                <a:moveTo>
                  <a:pt x="1254" y="0"/>
                </a:moveTo>
                <a:lnTo>
                  <a:pt x="1254" y="49"/>
                </a:lnTo>
                <a:moveTo>
                  <a:pt x="1879" y="0"/>
                </a:moveTo>
                <a:lnTo>
                  <a:pt x="1879" y="49"/>
                </a:lnTo>
                <a:moveTo>
                  <a:pt x="318" y="0"/>
                </a:moveTo>
                <a:lnTo>
                  <a:pt x="318" y="27"/>
                </a:lnTo>
                <a:moveTo>
                  <a:pt x="942" y="0"/>
                </a:moveTo>
                <a:lnTo>
                  <a:pt x="942" y="27"/>
                </a:lnTo>
                <a:moveTo>
                  <a:pt x="1567" y="0"/>
                </a:moveTo>
                <a:lnTo>
                  <a:pt x="1567" y="27"/>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58" name="Line 13">
            <a:extLst>
              <a:ext uri="{FF2B5EF4-FFF2-40B4-BE49-F238E27FC236}">
                <a16:creationId xmlns:a16="http://schemas.microsoft.com/office/drawing/2014/main" id="{9F665723-A385-4F78-8F7F-18883B13F69D}"/>
              </a:ext>
            </a:extLst>
          </p:cNvPr>
          <p:cNvSpPr>
            <a:spLocks noChangeShapeType="1"/>
          </p:cNvSpPr>
          <p:nvPr/>
        </p:nvSpPr>
        <p:spPr bwMode="auto">
          <a:xfrm flipV="1">
            <a:off x="1768377" y="2660393"/>
            <a:ext cx="0" cy="210661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60" name="Line 14">
            <a:extLst>
              <a:ext uri="{FF2B5EF4-FFF2-40B4-BE49-F238E27FC236}">
                <a16:creationId xmlns:a16="http://schemas.microsoft.com/office/drawing/2014/main" id="{D9165B51-8C3B-45AA-81AA-BB634056EC6F}"/>
              </a:ext>
            </a:extLst>
          </p:cNvPr>
          <p:cNvSpPr>
            <a:spLocks noChangeShapeType="1"/>
          </p:cNvSpPr>
          <p:nvPr/>
        </p:nvSpPr>
        <p:spPr bwMode="auto">
          <a:xfrm flipH="1">
            <a:off x="1422304" y="2929473"/>
            <a:ext cx="207963"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61" name="Line 15">
            <a:extLst>
              <a:ext uri="{FF2B5EF4-FFF2-40B4-BE49-F238E27FC236}">
                <a16:creationId xmlns:a16="http://schemas.microsoft.com/office/drawing/2014/main" id="{EC8330CD-DC8F-4BC6-A2FE-AC7806D1F4A8}"/>
              </a:ext>
            </a:extLst>
          </p:cNvPr>
          <p:cNvSpPr>
            <a:spLocks noChangeShapeType="1"/>
          </p:cNvSpPr>
          <p:nvPr/>
        </p:nvSpPr>
        <p:spPr bwMode="auto">
          <a:xfrm flipH="1">
            <a:off x="1263554" y="2929473"/>
            <a:ext cx="158751"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62" name="Freeform 16">
            <a:extLst>
              <a:ext uri="{FF2B5EF4-FFF2-40B4-BE49-F238E27FC236}">
                <a16:creationId xmlns:a16="http://schemas.microsoft.com/office/drawing/2014/main" id="{75F3BA21-27BB-4FE2-A7A4-7EA29F9F9C4D}"/>
              </a:ext>
            </a:extLst>
          </p:cNvPr>
          <p:cNvSpPr>
            <a:spLocks/>
          </p:cNvSpPr>
          <p:nvPr/>
        </p:nvSpPr>
        <p:spPr bwMode="auto">
          <a:xfrm>
            <a:off x="1394524" y="2902092"/>
            <a:ext cx="54769" cy="54769"/>
          </a:xfrm>
          <a:custGeom>
            <a:avLst/>
            <a:gdLst>
              <a:gd name="T0" fmla="*/ 35 w 69"/>
              <a:gd name="T1" fmla="*/ 0 h 69"/>
              <a:gd name="T2" fmla="*/ 69 w 69"/>
              <a:gd name="T3" fmla="*/ 34 h 69"/>
              <a:gd name="T4" fmla="*/ 35 w 69"/>
              <a:gd name="T5" fmla="*/ 69 h 69"/>
              <a:gd name="T6" fmla="*/ 0 w 69"/>
              <a:gd name="T7" fmla="*/ 34 h 69"/>
              <a:gd name="T8" fmla="*/ 35 w 69"/>
              <a:gd name="T9" fmla="*/ 0 h 69"/>
            </a:gdLst>
            <a:ahLst/>
            <a:cxnLst>
              <a:cxn ang="0">
                <a:pos x="T0" y="T1"/>
              </a:cxn>
              <a:cxn ang="0">
                <a:pos x="T2" y="T3"/>
              </a:cxn>
              <a:cxn ang="0">
                <a:pos x="T4" y="T5"/>
              </a:cxn>
              <a:cxn ang="0">
                <a:pos x="T6" y="T7"/>
              </a:cxn>
              <a:cxn ang="0">
                <a:pos x="T8" y="T9"/>
              </a:cxn>
            </a:cxnLst>
            <a:rect l="0" t="0" r="r" b="b"/>
            <a:pathLst>
              <a:path w="69" h="69">
                <a:moveTo>
                  <a:pt x="35" y="0"/>
                </a:moveTo>
                <a:lnTo>
                  <a:pt x="69" y="34"/>
                </a:lnTo>
                <a:lnTo>
                  <a:pt x="35" y="69"/>
                </a:lnTo>
                <a:lnTo>
                  <a:pt x="0" y="3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00" name="Line 18">
            <a:extLst>
              <a:ext uri="{FF2B5EF4-FFF2-40B4-BE49-F238E27FC236}">
                <a16:creationId xmlns:a16="http://schemas.microsoft.com/office/drawing/2014/main" id="{E5F25A2F-7790-470E-A26C-0F57602B75B0}"/>
              </a:ext>
            </a:extLst>
          </p:cNvPr>
          <p:cNvSpPr>
            <a:spLocks noChangeShapeType="1"/>
          </p:cNvSpPr>
          <p:nvPr/>
        </p:nvSpPr>
        <p:spPr bwMode="auto">
          <a:xfrm flipH="1">
            <a:off x="1342137" y="3702189"/>
            <a:ext cx="377031"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01" name="Line 19">
            <a:extLst>
              <a:ext uri="{FF2B5EF4-FFF2-40B4-BE49-F238E27FC236}">
                <a16:creationId xmlns:a16="http://schemas.microsoft.com/office/drawing/2014/main" id="{FED66D10-B2C5-470C-9EF0-0CB323DBAC35}"/>
              </a:ext>
            </a:extLst>
          </p:cNvPr>
          <p:cNvSpPr>
            <a:spLocks noChangeShapeType="1"/>
          </p:cNvSpPr>
          <p:nvPr/>
        </p:nvSpPr>
        <p:spPr bwMode="auto">
          <a:xfrm flipH="1">
            <a:off x="1114329" y="3702189"/>
            <a:ext cx="227807"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03" name="Freeform 20">
            <a:extLst>
              <a:ext uri="{FF2B5EF4-FFF2-40B4-BE49-F238E27FC236}">
                <a16:creationId xmlns:a16="http://schemas.microsoft.com/office/drawing/2014/main" id="{83212613-05D4-4A40-9A9D-43E0D3D8A8B6}"/>
              </a:ext>
            </a:extLst>
          </p:cNvPr>
          <p:cNvSpPr>
            <a:spLocks/>
          </p:cNvSpPr>
          <p:nvPr/>
        </p:nvSpPr>
        <p:spPr bwMode="auto">
          <a:xfrm>
            <a:off x="1314354" y="3674808"/>
            <a:ext cx="54769" cy="54769"/>
          </a:xfrm>
          <a:custGeom>
            <a:avLst/>
            <a:gdLst>
              <a:gd name="T0" fmla="*/ 35 w 69"/>
              <a:gd name="T1" fmla="*/ 0 h 69"/>
              <a:gd name="T2" fmla="*/ 69 w 69"/>
              <a:gd name="T3" fmla="*/ 35 h 69"/>
              <a:gd name="T4" fmla="*/ 35 w 69"/>
              <a:gd name="T5" fmla="*/ 69 h 69"/>
              <a:gd name="T6" fmla="*/ 0 w 69"/>
              <a:gd name="T7" fmla="*/ 35 h 69"/>
              <a:gd name="T8" fmla="*/ 35 w 69"/>
              <a:gd name="T9" fmla="*/ 0 h 69"/>
            </a:gdLst>
            <a:ahLst/>
            <a:cxnLst>
              <a:cxn ang="0">
                <a:pos x="T0" y="T1"/>
              </a:cxn>
              <a:cxn ang="0">
                <a:pos x="T2" y="T3"/>
              </a:cxn>
              <a:cxn ang="0">
                <a:pos x="T4" y="T5"/>
              </a:cxn>
              <a:cxn ang="0">
                <a:pos x="T6" y="T7"/>
              </a:cxn>
              <a:cxn ang="0">
                <a:pos x="T8" y="T9"/>
              </a:cxn>
            </a:cxnLst>
            <a:rect l="0" t="0" r="r" b="b"/>
            <a:pathLst>
              <a:path w="69" h="69">
                <a:moveTo>
                  <a:pt x="35" y="0"/>
                </a:moveTo>
                <a:lnTo>
                  <a:pt x="69" y="35"/>
                </a:lnTo>
                <a:lnTo>
                  <a:pt x="35" y="69"/>
                </a:lnTo>
                <a:lnTo>
                  <a:pt x="0" y="35"/>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05" name="Line 22">
            <a:extLst>
              <a:ext uri="{FF2B5EF4-FFF2-40B4-BE49-F238E27FC236}">
                <a16:creationId xmlns:a16="http://schemas.microsoft.com/office/drawing/2014/main" id="{3476B2A7-F741-4BA2-986B-E1FA4B7DA057}"/>
              </a:ext>
            </a:extLst>
          </p:cNvPr>
          <p:cNvSpPr>
            <a:spLocks noChangeShapeType="1"/>
          </p:cNvSpPr>
          <p:nvPr/>
        </p:nvSpPr>
        <p:spPr bwMode="auto">
          <a:xfrm flipH="1">
            <a:off x="1104803" y="4087753"/>
            <a:ext cx="42624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14" name="Line 23">
            <a:extLst>
              <a:ext uri="{FF2B5EF4-FFF2-40B4-BE49-F238E27FC236}">
                <a16:creationId xmlns:a16="http://schemas.microsoft.com/office/drawing/2014/main" id="{9CF53810-983C-4BDE-ACC1-A13579DD566C}"/>
              </a:ext>
            </a:extLst>
          </p:cNvPr>
          <p:cNvSpPr>
            <a:spLocks noChangeShapeType="1"/>
          </p:cNvSpPr>
          <p:nvPr/>
        </p:nvSpPr>
        <p:spPr bwMode="auto">
          <a:xfrm flipH="1">
            <a:off x="915893" y="4087753"/>
            <a:ext cx="188913"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16" name="Freeform 24">
            <a:extLst>
              <a:ext uri="{FF2B5EF4-FFF2-40B4-BE49-F238E27FC236}">
                <a16:creationId xmlns:a16="http://schemas.microsoft.com/office/drawing/2014/main" id="{EAC056AF-A808-4CFA-89FF-46EB1B8DBD2F}"/>
              </a:ext>
            </a:extLst>
          </p:cNvPr>
          <p:cNvSpPr>
            <a:spLocks/>
          </p:cNvSpPr>
          <p:nvPr/>
        </p:nvSpPr>
        <p:spPr bwMode="auto">
          <a:xfrm>
            <a:off x="1077024" y="4060372"/>
            <a:ext cx="54769" cy="54769"/>
          </a:xfrm>
          <a:custGeom>
            <a:avLst/>
            <a:gdLst>
              <a:gd name="T0" fmla="*/ 35 w 69"/>
              <a:gd name="T1" fmla="*/ 0 h 69"/>
              <a:gd name="T2" fmla="*/ 69 w 69"/>
              <a:gd name="T3" fmla="*/ 35 h 69"/>
              <a:gd name="T4" fmla="*/ 35 w 69"/>
              <a:gd name="T5" fmla="*/ 69 h 69"/>
              <a:gd name="T6" fmla="*/ 0 w 69"/>
              <a:gd name="T7" fmla="*/ 35 h 69"/>
              <a:gd name="T8" fmla="*/ 35 w 69"/>
              <a:gd name="T9" fmla="*/ 0 h 69"/>
            </a:gdLst>
            <a:ahLst/>
            <a:cxnLst>
              <a:cxn ang="0">
                <a:pos x="T0" y="T1"/>
              </a:cxn>
              <a:cxn ang="0">
                <a:pos x="T2" y="T3"/>
              </a:cxn>
              <a:cxn ang="0">
                <a:pos x="T4" y="T5"/>
              </a:cxn>
              <a:cxn ang="0">
                <a:pos x="T6" y="T7"/>
              </a:cxn>
              <a:cxn ang="0">
                <a:pos x="T8" y="T9"/>
              </a:cxn>
            </a:cxnLst>
            <a:rect l="0" t="0" r="r" b="b"/>
            <a:pathLst>
              <a:path w="69" h="69">
                <a:moveTo>
                  <a:pt x="35" y="0"/>
                </a:moveTo>
                <a:lnTo>
                  <a:pt x="69" y="35"/>
                </a:lnTo>
                <a:lnTo>
                  <a:pt x="35" y="69"/>
                </a:lnTo>
                <a:lnTo>
                  <a:pt x="0" y="35"/>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20" name="Line 26">
            <a:extLst>
              <a:ext uri="{FF2B5EF4-FFF2-40B4-BE49-F238E27FC236}">
                <a16:creationId xmlns:a16="http://schemas.microsoft.com/office/drawing/2014/main" id="{AF5A6AB6-4791-4B67-A935-8ED19ADE07AF}"/>
              </a:ext>
            </a:extLst>
          </p:cNvPr>
          <p:cNvSpPr>
            <a:spLocks noChangeShapeType="1"/>
          </p:cNvSpPr>
          <p:nvPr/>
        </p:nvSpPr>
        <p:spPr bwMode="auto">
          <a:xfrm flipH="1">
            <a:off x="1540571" y="4473317"/>
            <a:ext cx="33734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21" name="Line 27">
            <a:extLst>
              <a:ext uri="{FF2B5EF4-FFF2-40B4-BE49-F238E27FC236}">
                <a16:creationId xmlns:a16="http://schemas.microsoft.com/office/drawing/2014/main" id="{389857BC-165A-4B70-A8A9-3E2F5ACC3348}"/>
              </a:ext>
            </a:extLst>
          </p:cNvPr>
          <p:cNvSpPr>
            <a:spLocks noChangeShapeType="1"/>
          </p:cNvSpPr>
          <p:nvPr/>
        </p:nvSpPr>
        <p:spPr bwMode="auto">
          <a:xfrm flipH="1">
            <a:off x="1302448" y="4473317"/>
            <a:ext cx="238125"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24" name="Rectangle 30">
            <a:extLst>
              <a:ext uri="{FF2B5EF4-FFF2-40B4-BE49-F238E27FC236}">
                <a16:creationId xmlns:a16="http://schemas.microsoft.com/office/drawing/2014/main" id="{A0510047-6A49-482B-96D6-09F67A0AB4BC}"/>
              </a:ext>
            </a:extLst>
          </p:cNvPr>
          <p:cNvSpPr>
            <a:spLocks noChangeArrowheads="1"/>
          </p:cNvSpPr>
          <p:nvPr/>
        </p:nvSpPr>
        <p:spPr bwMode="auto">
          <a:xfrm>
            <a:off x="980914" y="4961308"/>
            <a:ext cx="10804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125" name="Rectangle 31">
            <a:extLst>
              <a:ext uri="{FF2B5EF4-FFF2-40B4-BE49-F238E27FC236}">
                <a16:creationId xmlns:a16="http://schemas.microsoft.com/office/drawing/2014/main" id="{F81564A5-43EF-42DA-BADD-C43798390E50}"/>
              </a:ext>
            </a:extLst>
          </p:cNvPr>
          <p:cNvSpPr>
            <a:spLocks noChangeArrowheads="1"/>
          </p:cNvSpPr>
          <p:nvPr/>
        </p:nvSpPr>
        <p:spPr bwMode="auto">
          <a:xfrm>
            <a:off x="312062" y="2852479"/>
            <a:ext cx="33342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Overall</a:t>
            </a:r>
          </a:p>
        </p:txBody>
      </p:sp>
      <p:sp>
        <p:nvSpPr>
          <p:cNvPr id="127" name="Rectangle 32">
            <a:extLst>
              <a:ext uri="{FF2B5EF4-FFF2-40B4-BE49-F238E27FC236}">
                <a16:creationId xmlns:a16="http://schemas.microsoft.com/office/drawing/2014/main" id="{299C8615-E4C4-495B-8903-940BA02F1452}"/>
              </a:ext>
            </a:extLst>
          </p:cNvPr>
          <p:cNvSpPr>
            <a:spLocks noChangeArrowheads="1"/>
          </p:cNvSpPr>
          <p:nvPr/>
        </p:nvSpPr>
        <p:spPr bwMode="auto">
          <a:xfrm>
            <a:off x="2415432" y="285247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9.7</a:t>
            </a:r>
          </a:p>
        </p:txBody>
      </p:sp>
      <p:sp>
        <p:nvSpPr>
          <p:cNvPr id="128" name="Rectangle 33">
            <a:extLst>
              <a:ext uri="{FF2B5EF4-FFF2-40B4-BE49-F238E27FC236}">
                <a16:creationId xmlns:a16="http://schemas.microsoft.com/office/drawing/2014/main" id="{0B9A5BDB-14C9-42C5-9769-D4C23D445E58}"/>
              </a:ext>
            </a:extLst>
          </p:cNvPr>
          <p:cNvSpPr>
            <a:spLocks noChangeArrowheads="1"/>
          </p:cNvSpPr>
          <p:nvPr/>
        </p:nvSpPr>
        <p:spPr bwMode="auto">
          <a:xfrm>
            <a:off x="2942803" y="285247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5.6</a:t>
            </a:r>
          </a:p>
        </p:txBody>
      </p:sp>
      <p:sp>
        <p:nvSpPr>
          <p:cNvPr id="129" name="Rectangle 34">
            <a:extLst>
              <a:ext uri="{FF2B5EF4-FFF2-40B4-BE49-F238E27FC236}">
                <a16:creationId xmlns:a16="http://schemas.microsoft.com/office/drawing/2014/main" id="{678B1A59-FB9F-4BC0-B94D-7553C13F4CEF}"/>
              </a:ext>
            </a:extLst>
          </p:cNvPr>
          <p:cNvSpPr>
            <a:spLocks noChangeArrowheads="1"/>
          </p:cNvSpPr>
          <p:nvPr/>
        </p:nvSpPr>
        <p:spPr bwMode="auto">
          <a:xfrm>
            <a:off x="3321119" y="2775588"/>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0.65</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(0.49 to 0.86)</a:t>
            </a:r>
          </a:p>
        </p:txBody>
      </p:sp>
      <p:sp>
        <p:nvSpPr>
          <p:cNvPr id="143" name="Rectangle 35">
            <a:extLst>
              <a:ext uri="{FF2B5EF4-FFF2-40B4-BE49-F238E27FC236}">
                <a16:creationId xmlns:a16="http://schemas.microsoft.com/office/drawing/2014/main" id="{DF9FA335-9648-4AC0-8C22-40731960E1C7}"/>
              </a:ext>
            </a:extLst>
          </p:cNvPr>
          <p:cNvSpPr>
            <a:spLocks noChangeArrowheads="1"/>
          </p:cNvSpPr>
          <p:nvPr/>
        </p:nvSpPr>
        <p:spPr bwMode="auto">
          <a:xfrm>
            <a:off x="2265651" y="2387541"/>
            <a:ext cx="44403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err="1">
                <a:ln>
                  <a:noFill/>
                </a:ln>
                <a:solidFill>
                  <a:srgbClr val="00877C"/>
                </a:solidFill>
                <a:effectLst/>
                <a:uLnTx/>
                <a:uFillTx/>
                <a:latin typeface="Arial Narrow" panose="020B0606020202030204" pitchFamily="34" charset="0"/>
                <a:ea typeface="+mn-ea"/>
                <a:cs typeface="+mn-cs"/>
              </a:rPr>
              <a:t>Pembro</a:t>
            </a:r>
            <a:endPar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endParaRP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 Chemo</a:t>
            </a:r>
          </a:p>
        </p:txBody>
      </p:sp>
      <p:sp>
        <p:nvSpPr>
          <p:cNvPr id="145" name="Rectangle 37">
            <a:extLst>
              <a:ext uri="{FF2B5EF4-FFF2-40B4-BE49-F238E27FC236}">
                <a16:creationId xmlns:a16="http://schemas.microsoft.com/office/drawing/2014/main" id="{4F1C88CE-F497-4AC2-82AF-86F21D18C21F}"/>
              </a:ext>
            </a:extLst>
          </p:cNvPr>
          <p:cNvSpPr>
            <a:spLocks noChangeArrowheads="1"/>
          </p:cNvSpPr>
          <p:nvPr/>
        </p:nvSpPr>
        <p:spPr bwMode="auto">
          <a:xfrm>
            <a:off x="2793021" y="2387541"/>
            <a:ext cx="44403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Placebo</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 Chemo</a:t>
            </a:r>
          </a:p>
        </p:txBody>
      </p:sp>
      <p:sp>
        <p:nvSpPr>
          <p:cNvPr id="147" name="Rectangle 39">
            <a:extLst>
              <a:ext uri="{FF2B5EF4-FFF2-40B4-BE49-F238E27FC236}">
                <a16:creationId xmlns:a16="http://schemas.microsoft.com/office/drawing/2014/main" id="{544C9C5A-CB73-4910-BE8A-1B09E829A9AA}"/>
              </a:ext>
            </a:extLst>
          </p:cNvPr>
          <p:cNvSpPr>
            <a:spLocks noChangeArrowheads="1"/>
          </p:cNvSpPr>
          <p:nvPr/>
        </p:nvSpPr>
        <p:spPr bwMode="auto">
          <a:xfrm>
            <a:off x="3310697" y="1925878"/>
            <a:ext cx="639598"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Hazard Ratio</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for</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Progression</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or Death</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(95% CI)</a:t>
            </a:r>
          </a:p>
        </p:txBody>
      </p:sp>
      <p:sp>
        <p:nvSpPr>
          <p:cNvPr id="151" name="Rectangle 43">
            <a:extLst>
              <a:ext uri="{FF2B5EF4-FFF2-40B4-BE49-F238E27FC236}">
                <a16:creationId xmlns:a16="http://schemas.microsoft.com/office/drawing/2014/main" id="{CADB1494-F65B-4008-8E36-793636E6DD69}"/>
              </a:ext>
            </a:extLst>
          </p:cNvPr>
          <p:cNvSpPr>
            <a:spLocks noChangeArrowheads="1"/>
          </p:cNvSpPr>
          <p:nvPr/>
        </p:nvSpPr>
        <p:spPr bwMode="auto">
          <a:xfrm>
            <a:off x="2337588" y="2199565"/>
            <a:ext cx="85119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a:t>
            </a:r>
            <a:r>
              <a:rPr kumimoji="0" lang="en-US" altLang="en-US" sz="1000" b="1"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mo</a:t>
            </a: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t>
            </a:r>
          </a:p>
        </p:txBody>
      </p:sp>
      <p:sp>
        <p:nvSpPr>
          <p:cNvPr id="152" name="Rectangle 44">
            <a:extLst>
              <a:ext uri="{FF2B5EF4-FFF2-40B4-BE49-F238E27FC236}">
                <a16:creationId xmlns:a16="http://schemas.microsoft.com/office/drawing/2014/main" id="{A646F284-ACFD-4570-8A15-984BEAC59612}"/>
              </a:ext>
            </a:extLst>
          </p:cNvPr>
          <p:cNvSpPr>
            <a:spLocks noChangeArrowheads="1"/>
          </p:cNvSpPr>
          <p:nvPr/>
        </p:nvSpPr>
        <p:spPr bwMode="auto">
          <a:xfrm>
            <a:off x="2415432" y="3625195"/>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9.9</a:t>
            </a:r>
          </a:p>
        </p:txBody>
      </p:sp>
      <p:sp>
        <p:nvSpPr>
          <p:cNvPr id="153" name="Rectangle 45">
            <a:extLst>
              <a:ext uri="{FF2B5EF4-FFF2-40B4-BE49-F238E27FC236}">
                <a16:creationId xmlns:a16="http://schemas.microsoft.com/office/drawing/2014/main" id="{A9FF14F4-9F1F-4AC9-A6CA-809191CC0CA5}"/>
              </a:ext>
            </a:extLst>
          </p:cNvPr>
          <p:cNvSpPr>
            <a:spLocks noChangeArrowheads="1"/>
          </p:cNvSpPr>
          <p:nvPr/>
        </p:nvSpPr>
        <p:spPr bwMode="auto">
          <a:xfrm>
            <a:off x="2942803" y="3625195"/>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5.5</a:t>
            </a:r>
          </a:p>
        </p:txBody>
      </p:sp>
      <p:sp>
        <p:nvSpPr>
          <p:cNvPr id="154" name="Rectangle 46">
            <a:extLst>
              <a:ext uri="{FF2B5EF4-FFF2-40B4-BE49-F238E27FC236}">
                <a16:creationId xmlns:a16="http://schemas.microsoft.com/office/drawing/2014/main" id="{173E63FC-009E-427E-8E6F-E6420A67B5B6}"/>
              </a:ext>
            </a:extLst>
          </p:cNvPr>
          <p:cNvSpPr>
            <a:spLocks noChangeArrowheads="1"/>
          </p:cNvSpPr>
          <p:nvPr/>
        </p:nvSpPr>
        <p:spPr bwMode="auto">
          <a:xfrm>
            <a:off x="3321119" y="3548304"/>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0.57</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(0.34 to 0.95)</a:t>
            </a:r>
          </a:p>
        </p:txBody>
      </p:sp>
      <p:sp>
        <p:nvSpPr>
          <p:cNvPr id="155" name="Rectangle 47">
            <a:extLst>
              <a:ext uri="{FF2B5EF4-FFF2-40B4-BE49-F238E27FC236}">
                <a16:creationId xmlns:a16="http://schemas.microsoft.com/office/drawing/2014/main" id="{9F31F38F-8929-457F-8EC5-AAAF4F5F9AAA}"/>
              </a:ext>
            </a:extLst>
          </p:cNvPr>
          <p:cNvSpPr>
            <a:spLocks noChangeArrowheads="1"/>
          </p:cNvSpPr>
          <p:nvPr/>
        </p:nvSpPr>
        <p:spPr bwMode="auto">
          <a:xfrm>
            <a:off x="401650" y="4319432"/>
            <a:ext cx="6235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Gemcitabine-</a:t>
            </a:r>
          </a:p>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Carboplatin</a:t>
            </a:r>
          </a:p>
        </p:txBody>
      </p:sp>
      <p:sp>
        <p:nvSpPr>
          <p:cNvPr id="156" name="Rectangle 48">
            <a:extLst>
              <a:ext uri="{FF2B5EF4-FFF2-40B4-BE49-F238E27FC236}">
                <a16:creationId xmlns:a16="http://schemas.microsoft.com/office/drawing/2014/main" id="{B71C92A8-F5F9-46E2-BE0B-9C1313ED970D}"/>
              </a:ext>
            </a:extLst>
          </p:cNvPr>
          <p:cNvSpPr>
            <a:spLocks noChangeArrowheads="1"/>
          </p:cNvSpPr>
          <p:nvPr/>
        </p:nvSpPr>
        <p:spPr bwMode="auto">
          <a:xfrm>
            <a:off x="2415432" y="4396323"/>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8.0</a:t>
            </a:r>
          </a:p>
        </p:txBody>
      </p:sp>
      <p:sp>
        <p:nvSpPr>
          <p:cNvPr id="157" name="Rectangle 49">
            <a:extLst>
              <a:ext uri="{FF2B5EF4-FFF2-40B4-BE49-F238E27FC236}">
                <a16:creationId xmlns:a16="http://schemas.microsoft.com/office/drawing/2014/main" id="{031D5D97-4B1D-48F8-ACE7-E421303ACAC7}"/>
              </a:ext>
            </a:extLst>
          </p:cNvPr>
          <p:cNvSpPr>
            <a:spLocks noChangeArrowheads="1"/>
          </p:cNvSpPr>
          <p:nvPr/>
        </p:nvSpPr>
        <p:spPr bwMode="auto">
          <a:xfrm>
            <a:off x="2942803" y="4396323"/>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7.2</a:t>
            </a:r>
          </a:p>
        </p:txBody>
      </p:sp>
      <p:sp>
        <p:nvSpPr>
          <p:cNvPr id="158" name="Rectangle 50">
            <a:extLst>
              <a:ext uri="{FF2B5EF4-FFF2-40B4-BE49-F238E27FC236}">
                <a16:creationId xmlns:a16="http://schemas.microsoft.com/office/drawing/2014/main" id="{8949D5B3-80B1-49C0-B802-CF790631D388}"/>
              </a:ext>
            </a:extLst>
          </p:cNvPr>
          <p:cNvSpPr>
            <a:spLocks noChangeArrowheads="1"/>
          </p:cNvSpPr>
          <p:nvPr/>
        </p:nvSpPr>
        <p:spPr bwMode="auto">
          <a:xfrm>
            <a:off x="3321119" y="4319432"/>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0.77</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(0.53 to 1.11)</a:t>
            </a:r>
          </a:p>
        </p:txBody>
      </p:sp>
      <p:sp>
        <p:nvSpPr>
          <p:cNvPr id="159" name="Rectangle 51">
            <a:extLst>
              <a:ext uri="{FF2B5EF4-FFF2-40B4-BE49-F238E27FC236}">
                <a16:creationId xmlns:a16="http://schemas.microsoft.com/office/drawing/2014/main" id="{E4E3E5C7-F35D-4005-BC87-FD32C58B2129}"/>
              </a:ext>
            </a:extLst>
          </p:cNvPr>
          <p:cNvSpPr>
            <a:spLocks noChangeArrowheads="1"/>
          </p:cNvSpPr>
          <p:nvPr/>
        </p:nvSpPr>
        <p:spPr bwMode="auto">
          <a:xfrm>
            <a:off x="312061" y="3238837"/>
            <a:ext cx="111569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On-study chemotherapy</a:t>
            </a:r>
          </a:p>
        </p:txBody>
      </p:sp>
      <p:sp>
        <p:nvSpPr>
          <p:cNvPr id="160" name="Rectangle 52">
            <a:extLst>
              <a:ext uri="{FF2B5EF4-FFF2-40B4-BE49-F238E27FC236}">
                <a16:creationId xmlns:a16="http://schemas.microsoft.com/office/drawing/2014/main" id="{A047F669-BB8F-4220-A6A9-A84098C571C6}"/>
              </a:ext>
            </a:extLst>
          </p:cNvPr>
          <p:cNvSpPr>
            <a:spLocks noChangeArrowheads="1"/>
          </p:cNvSpPr>
          <p:nvPr/>
        </p:nvSpPr>
        <p:spPr bwMode="auto">
          <a:xfrm>
            <a:off x="401650" y="3625195"/>
            <a:ext cx="67646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Nab-Paclitaxel</a:t>
            </a:r>
          </a:p>
        </p:txBody>
      </p:sp>
      <p:sp>
        <p:nvSpPr>
          <p:cNvPr id="161" name="Rectangle 53">
            <a:extLst>
              <a:ext uri="{FF2B5EF4-FFF2-40B4-BE49-F238E27FC236}">
                <a16:creationId xmlns:a16="http://schemas.microsoft.com/office/drawing/2014/main" id="{DEEA1B0B-C961-4259-9F64-4F73EC5BAB0B}"/>
              </a:ext>
            </a:extLst>
          </p:cNvPr>
          <p:cNvSpPr>
            <a:spLocks noChangeArrowheads="1"/>
          </p:cNvSpPr>
          <p:nvPr/>
        </p:nvSpPr>
        <p:spPr bwMode="auto">
          <a:xfrm>
            <a:off x="401648" y="4010759"/>
            <a:ext cx="45044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Paclitaxel</a:t>
            </a:r>
          </a:p>
        </p:txBody>
      </p:sp>
      <p:sp>
        <p:nvSpPr>
          <p:cNvPr id="162" name="Rectangle 54">
            <a:extLst>
              <a:ext uri="{FF2B5EF4-FFF2-40B4-BE49-F238E27FC236}">
                <a16:creationId xmlns:a16="http://schemas.microsoft.com/office/drawing/2014/main" id="{26BA4315-BB02-4EB7-BD86-716E53E9AC90}"/>
              </a:ext>
            </a:extLst>
          </p:cNvPr>
          <p:cNvSpPr>
            <a:spLocks noChangeArrowheads="1"/>
          </p:cNvSpPr>
          <p:nvPr/>
        </p:nvSpPr>
        <p:spPr bwMode="auto">
          <a:xfrm>
            <a:off x="312063" y="2541328"/>
            <a:ext cx="49693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Subgroup</a:t>
            </a:r>
          </a:p>
        </p:txBody>
      </p:sp>
      <p:sp>
        <p:nvSpPr>
          <p:cNvPr id="163" name="Rectangle 55">
            <a:extLst>
              <a:ext uri="{FF2B5EF4-FFF2-40B4-BE49-F238E27FC236}">
                <a16:creationId xmlns:a16="http://schemas.microsoft.com/office/drawing/2014/main" id="{E34897F3-CBEB-492C-9619-6ED6A8C9FB33}"/>
              </a:ext>
            </a:extLst>
          </p:cNvPr>
          <p:cNvSpPr>
            <a:spLocks noChangeArrowheads="1"/>
          </p:cNvSpPr>
          <p:nvPr/>
        </p:nvSpPr>
        <p:spPr bwMode="auto">
          <a:xfrm>
            <a:off x="1650814" y="5203858"/>
            <a:ext cx="8736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Favors</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Placebo + Chemo</a:t>
            </a:r>
          </a:p>
        </p:txBody>
      </p:sp>
      <p:sp>
        <p:nvSpPr>
          <p:cNvPr id="167" name="Rectangle 59">
            <a:extLst>
              <a:ext uri="{FF2B5EF4-FFF2-40B4-BE49-F238E27FC236}">
                <a16:creationId xmlns:a16="http://schemas.microsoft.com/office/drawing/2014/main" id="{5F28E332-F713-4A32-BF1E-05E2EE74A7BA}"/>
              </a:ext>
            </a:extLst>
          </p:cNvPr>
          <p:cNvSpPr>
            <a:spLocks noChangeArrowheads="1"/>
          </p:cNvSpPr>
          <p:nvPr/>
        </p:nvSpPr>
        <p:spPr bwMode="auto">
          <a:xfrm>
            <a:off x="742364" y="5203858"/>
            <a:ext cx="86401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Favors</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err="1">
                <a:ln>
                  <a:noFill/>
                </a:ln>
                <a:solidFill>
                  <a:srgbClr val="00877C"/>
                </a:solidFill>
                <a:effectLst/>
                <a:uLnTx/>
                <a:uFillTx/>
                <a:latin typeface="Arial Narrow" panose="020B0606020202030204" pitchFamily="34" charset="0"/>
                <a:ea typeface="+mn-ea"/>
                <a:cs typeface="+mn-cs"/>
              </a:rPr>
              <a:t>Pembro</a:t>
            </a: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 + Chemo</a:t>
            </a:r>
          </a:p>
        </p:txBody>
      </p:sp>
      <p:sp>
        <p:nvSpPr>
          <p:cNvPr id="171" name="Rectangle 63">
            <a:extLst>
              <a:ext uri="{FF2B5EF4-FFF2-40B4-BE49-F238E27FC236}">
                <a16:creationId xmlns:a16="http://schemas.microsoft.com/office/drawing/2014/main" id="{43A44199-75BA-4AEC-A9C7-7B0E39E2C468}"/>
              </a:ext>
            </a:extLst>
          </p:cNvPr>
          <p:cNvSpPr>
            <a:spLocks noChangeArrowheads="1"/>
          </p:cNvSpPr>
          <p:nvPr/>
        </p:nvSpPr>
        <p:spPr bwMode="auto">
          <a:xfrm>
            <a:off x="2016653" y="2541328"/>
            <a:ext cx="7534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a:t>
            </a:r>
          </a:p>
        </p:txBody>
      </p:sp>
      <p:sp>
        <p:nvSpPr>
          <p:cNvPr id="172" name="Rectangle 64">
            <a:extLst>
              <a:ext uri="{FF2B5EF4-FFF2-40B4-BE49-F238E27FC236}">
                <a16:creationId xmlns:a16="http://schemas.microsoft.com/office/drawing/2014/main" id="{3DEAEE46-153B-4EAC-A17C-4A8F0BB6CBD7}"/>
              </a:ext>
            </a:extLst>
          </p:cNvPr>
          <p:cNvSpPr>
            <a:spLocks noChangeArrowheads="1"/>
          </p:cNvSpPr>
          <p:nvPr/>
        </p:nvSpPr>
        <p:spPr bwMode="auto">
          <a:xfrm>
            <a:off x="1967803" y="2852479"/>
            <a:ext cx="1731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323</a:t>
            </a:r>
          </a:p>
        </p:txBody>
      </p:sp>
      <p:sp>
        <p:nvSpPr>
          <p:cNvPr id="173" name="Rectangle 65">
            <a:extLst>
              <a:ext uri="{FF2B5EF4-FFF2-40B4-BE49-F238E27FC236}">
                <a16:creationId xmlns:a16="http://schemas.microsoft.com/office/drawing/2014/main" id="{DC045208-0739-4BCE-8540-B4EA3183745D}"/>
              </a:ext>
            </a:extLst>
          </p:cNvPr>
          <p:cNvSpPr>
            <a:spLocks noChangeArrowheads="1"/>
          </p:cNvSpPr>
          <p:nvPr/>
        </p:nvSpPr>
        <p:spPr bwMode="auto">
          <a:xfrm>
            <a:off x="1996775" y="3625195"/>
            <a:ext cx="11541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99</a:t>
            </a:r>
          </a:p>
        </p:txBody>
      </p:sp>
      <p:sp>
        <p:nvSpPr>
          <p:cNvPr id="174" name="Rectangle 66">
            <a:extLst>
              <a:ext uri="{FF2B5EF4-FFF2-40B4-BE49-F238E27FC236}">
                <a16:creationId xmlns:a16="http://schemas.microsoft.com/office/drawing/2014/main" id="{DF41A87C-BF63-4F83-8333-222264EDAC49}"/>
              </a:ext>
            </a:extLst>
          </p:cNvPr>
          <p:cNvSpPr>
            <a:spLocks noChangeArrowheads="1"/>
          </p:cNvSpPr>
          <p:nvPr/>
        </p:nvSpPr>
        <p:spPr bwMode="auto">
          <a:xfrm>
            <a:off x="1967803" y="4396323"/>
            <a:ext cx="1731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180</a:t>
            </a:r>
          </a:p>
        </p:txBody>
      </p:sp>
      <p:sp>
        <p:nvSpPr>
          <p:cNvPr id="175" name="Rectangle 67">
            <a:extLst>
              <a:ext uri="{FF2B5EF4-FFF2-40B4-BE49-F238E27FC236}">
                <a16:creationId xmlns:a16="http://schemas.microsoft.com/office/drawing/2014/main" id="{74D14E13-229A-4EB7-8B4E-BDB95081CFFA}"/>
              </a:ext>
            </a:extLst>
          </p:cNvPr>
          <p:cNvSpPr>
            <a:spLocks noChangeArrowheads="1"/>
          </p:cNvSpPr>
          <p:nvPr/>
        </p:nvSpPr>
        <p:spPr bwMode="auto">
          <a:xfrm>
            <a:off x="1996775" y="4010759"/>
            <a:ext cx="11541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44</a:t>
            </a:r>
          </a:p>
        </p:txBody>
      </p:sp>
      <p:sp>
        <p:nvSpPr>
          <p:cNvPr id="176" name="Rectangle 68">
            <a:extLst>
              <a:ext uri="{FF2B5EF4-FFF2-40B4-BE49-F238E27FC236}">
                <a16:creationId xmlns:a16="http://schemas.microsoft.com/office/drawing/2014/main" id="{7DF39EF6-9F1A-47BB-986C-1A280251529C}"/>
              </a:ext>
            </a:extLst>
          </p:cNvPr>
          <p:cNvSpPr>
            <a:spLocks noChangeArrowheads="1"/>
          </p:cNvSpPr>
          <p:nvPr/>
        </p:nvSpPr>
        <p:spPr bwMode="auto">
          <a:xfrm>
            <a:off x="2415432" y="401075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9.6</a:t>
            </a:r>
          </a:p>
        </p:txBody>
      </p:sp>
      <p:sp>
        <p:nvSpPr>
          <p:cNvPr id="177" name="Rectangle 69">
            <a:extLst>
              <a:ext uri="{FF2B5EF4-FFF2-40B4-BE49-F238E27FC236}">
                <a16:creationId xmlns:a16="http://schemas.microsoft.com/office/drawing/2014/main" id="{6FA44526-AA64-49BF-9C61-925B0E5F88BA}"/>
              </a:ext>
            </a:extLst>
          </p:cNvPr>
          <p:cNvSpPr>
            <a:spLocks noChangeArrowheads="1"/>
          </p:cNvSpPr>
          <p:nvPr/>
        </p:nvSpPr>
        <p:spPr bwMode="auto">
          <a:xfrm>
            <a:off x="2942803" y="401075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3.6</a:t>
            </a:r>
          </a:p>
        </p:txBody>
      </p:sp>
      <p:sp>
        <p:nvSpPr>
          <p:cNvPr id="178" name="Rectangle 70">
            <a:extLst>
              <a:ext uri="{FF2B5EF4-FFF2-40B4-BE49-F238E27FC236}">
                <a16:creationId xmlns:a16="http://schemas.microsoft.com/office/drawing/2014/main" id="{9DAFBD96-5FCF-4D22-854F-7678016059A1}"/>
              </a:ext>
            </a:extLst>
          </p:cNvPr>
          <p:cNvSpPr>
            <a:spLocks noChangeArrowheads="1"/>
          </p:cNvSpPr>
          <p:nvPr/>
        </p:nvSpPr>
        <p:spPr bwMode="auto">
          <a:xfrm>
            <a:off x="3321119" y="3935345"/>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0.33</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(0.14 to 0.76)</a:t>
            </a:r>
          </a:p>
        </p:txBody>
      </p:sp>
      <p:sp>
        <p:nvSpPr>
          <p:cNvPr id="179" name="TextBox 178">
            <a:extLst>
              <a:ext uri="{FF2B5EF4-FFF2-40B4-BE49-F238E27FC236}">
                <a16:creationId xmlns:a16="http://schemas.microsoft.com/office/drawing/2014/main" id="{AA2A5EFB-037C-44F8-BEA8-3ABE3F63ACAA}"/>
              </a:ext>
            </a:extLst>
          </p:cNvPr>
          <p:cNvSpPr txBox="1"/>
          <p:nvPr/>
        </p:nvSpPr>
        <p:spPr>
          <a:xfrm>
            <a:off x="346179" y="1814377"/>
            <a:ext cx="1641860" cy="287899"/>
          </a:xfrm>
          <a:prstGeom prst="rect">
            <a:avLst/>
          </a:prstGeom>
          <a:noFill/>
        </p:spPr>
        <p:txBody>
          <a:bodyPr wrap="none" lIns="0" tIns="0" rIns="0" bIns="0" rtlCol="0" anchor="t" anchorCtr="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871" b="1" i="0" u="none" strike="noStrike" kern="600" cap="none" spc="31" normalizeH="0" baseline="0" noProof="0" dirty="0">
                <a:ln>
                  <a:noFill/>
                </a:ln>
                <a:solidFill>
                  <a:prstClr val="black"/>
                </a:solidFill>
                <a:effectLst/>
                <a:uLnTx/>
                <a:uFillTx/>
                <a:latin typeface="Aptos" panose="02110004020202020204"/>
                <a:ea typeface="+mn-ea"/>
                <a:cs typeface="+mn-cs"/>
              </a:rPr>
              <a:t>PD-L1 CPS ≥10</a:t>
            </a:r>
            <a:endParaRPr kumimoji="0" lang="en-GB" sz="1871" b="1" i="0" u="none" strike="noStrike" kern="600" cap="none" spc="31" normalizeH="0" baseline="0" noProof="0" dirty="0" err="1">
              <a:ln>
                <a:noFill/>
              </a:ln>
              <a:solidFill>
                <a:prstClr val="black"/>
              </a:solidFill>
              <a:effectLst/>
              <a:uLnTx/>
              <a:uFillTx/>
              <a:latin typeface="Aptos" panose="02110004020202020204"/>
              <a:ea typeface="+mn-ea"/>
              <a:cs typeface="+mn-cs"/>
            </a:endParaRPr>
          </a:p>
        </p:txBody>
      </p:sp>
      <p:cxnSp>
        <p:nvCxnSpPr>
          <p:cNvPr id="332" name="Straight Connector 331">
            <a:extLst>
              <a:ext uri="{FF2B5EF4-FFF2-40B4-BE49-F238E27FC236}">
                <a16:creationId xmlns:a16="http://schemas.microsoft.com/office/drawing/2014/main" id="{C6F9F643-CB7D-41B5-9D15-1022334BFD5E}"/>
              </a:ext>
            </a:extLst>
          </p:cNvPr>
          <p:cNvCxnSpPr>
            <a:cxnSpLocks/>
          </p:cNvCxnSpPr>
          <p:nvPr/>
        </p:nvCxnSpPr>
        <p:spPr>
          <a:xfrm flipV="1">
            <a:off x="2260422" y="2358611"/>
            <a:ext cx="979073" cy="5399"/>
          </a:xfrm>
          <a:prstGeom prst="line">
            <a:avLst/>
          </a:prstGeom>
          <a:ln w="6350"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80" name="TextBox 179">
            <a:extLst>
              <a:ext uri="{FF2B5EF4-FFF2-40B4-BE49-F238E27FC236}">
                <a16:creationId xmlns:a16="http://schemas.microsoft.com/office/drawing/2014/main" id="{879382E5-C0CD-4240-9C2D-2FB6F5E7A982}"/>
              </a:ext>
            </a:extLst>
          </p:cNvPr>
          <p:cNvSpPr txBox="1"/>
          <p:nvPr/>
        </p:nvSpPr>
        <p:spPr>
          <a:xfrm>
            <a:off x="4278895" y="1814377"/>
            <a:ext cx="1509644" cy="287899"/>
          </a:xfrm>
          <a:prstGeom prst="rect">
            <a:avLst/>
          </a:prstGeom>
          <a:noFill/>
        </p:spPr>
        <p:txBody>
          <a:bodyPr wrap="none" lIns="0" tIns="0" rIns="0" bIns="0" rtlCol="0" anchor="t" anchorCtr="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871" b="1" i="0" u="none" strike="noStrike" kern="600" cap="none" spc="31" normalizeH="0" baseline="0" noProof="0" dirty="0">
                <a:ln>
                  <a:noFill/>
                </a:ln>
                <a:solidFill>
                  <a:prstClr val="black"/>
                </a:solidFill>
                <a:effectLst/>
                <a:uLnTx/>
                <a:uFillTx/>
                <a:latin typeface="Aptos" panose="02110004020202020204"/>
                <a:ea typeface="+mn-ea"/>
                <a:cs typeface="+mn-cs"/>
              </a:rPr>
              <a:t>PD-L1 CPS ≥1</a:t>
            </a:r>
            <a:endParaRPr kumimoji="0" lang="en-GB" sz="1871" b="1" i="0" u="none" strike="noStrike" kern="600" cap="none" spc="31" normalizeH="0" baseline="0" noProof="0" dirty="0" err="1">
              <a:ln>
                <a:noFill/>
              </a:ln>
              <a:solidFill>
                <a:prstClr val="black"/>
              </a:solidFill>
              <a:effectLst/>
              <a:uLnTx/>
              <a:uFillTx/>
              <a:latin typeface="Aptos" panose="02110004020202020204"/>
              <a:ea typeface="+mn-ea"/>
              <a:cs typeface="+mn-cs"/>
            </a:endParaRPr>
          </a:p>
        </p:txBody>
      </p:sp>
      <p:sp>
        <p:nvSpPr>
          <p:cNvPr id="185" name="Rectangle 74">
            <a:extLst>
              <a:ext uri="{FF2B5EF4-FFF2-40B4-BE49-F238E27FC236}">
                <a16:creationId xmlns:a16="http://schemas.microsoft.com/office/drawing/2014/main" id="{EFAD9926-0A55-4210-92DD-A43BE7CF2E08}"/>
              </a:ext>
            </a:extLst>
          </p:cNvPr>
          <p:cNvSpPr>
            <a:spLocks noChangeArrowheads="1"/>
          </p:cNvSpPr>
          <p:nvPr/>
        </p:nvSpPr>
        <p:spPr bwMode="auto">
          <a:xfrm>
            <a:off x="4235351" y="4267737"/>
            <a:ext cx="3703320" cy="411163"/>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86" name="Rectangle 75">
            <a:extLst>
              <a:ext uri="{FF2B5EF4-FFF2-40B4-BE49-F238E27FC236}">
                <a16:creationId xmlns:a16="http://schemas.microsoft.com/office/drawing/2014/main" id="{A810B8FA-EC56-4713-82D1-5A082A5FE170}"/>
              </a:ext>
            </a:extLst>
          </p:cNvPr>
          <p:cNvSpPr>
            <a:spLocks noChangeArrowheads="1"/>
          </p:cNvSpPr>
          <p:nvPr/>
        </p:nvSpPr>
        <p:spPr bwMode="auto">
          <a:xfrm>
            <a:off x="4235351" y="3495021"/>
            <a:ext cx="3703320" cy="414339"/>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87" name="Rectangle 76">
            <a:extLst>
              <a:ext uri="{FF2B5EF4-FFF2-40B4-BE49-F238E27FC236}">
                <a16:creationId xmlns:a16="http://schemas.microsoft.com/office/drawing/2014/main" id="{C6B98C7A-8CCA-4DB8-B270-6038D36018BA}"/>
              </a:ext>
            </a:extLst>
          </p:cNvPr>
          <p:cNvSpPr>
            <a:spLocks noChangeArrowheads="1"/>
          </p:cNvSpPr>
          <p:nvPr/>
        </p:nvSpPr>
        <p:spPr bwMode="auto">
          <a:xfrm>
            <a:off x="4235351" y="2722305"/>
            <a:ext cx="3703320" cy="414339"/>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88" name="Rectangle 77">
            <a:extLst>
              <a:ext uri="{FF2B5EF4-FFF2-40B4-BE49-F238E27FC236}">
                <a16:creationId xmlns:a16="http://schemas.microsoft.com/office/drawing/2014/main" id="{302614F5-E077-4DB7-BE7C-048B99B190F6}"/>
              </a:ext>
            </a:extLst>
          </p:cNvPr>
          <p:cNvSpPr>
            <a:spLocks noChangeArrowheads="1"/>
          </p:cNvSpPr>
          <p:nvPr/>
        </p:nvSpPr>
        <p:spPr bwMode="auto">
          <a:xfrm>
            <a:off x="4669961"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0.0</a:t>
            </a:r>
          </a:p>
        </p:txBody>
      </p:sp>
      <p:sp>
        <p:nvSpPr>
          <p:cNvPr id="189" name="Rectangle 78">
            <a:extLst>
              <a:ext uri="{FF2B5EF4-FFF2-40B4-BE49-F238E27FC236}">
                <a16:creationId xmlns:a16="http://schemas.microsoft.com/office/drawing/2014/main" id="{73EA0FD3-B704-46D1-A074-6CC68B3F3642}"/>
              </a:ext>
            </a:extLst>
          </p:cNvPr>
          <p:cNvSpPr>
            <a:spLocks noChangeArrowheads="1"/>
          </p:cNvSpPr>
          <p:nvPr/>
        </p:nvSpPr>
        <p:spPr bwMode="auto">
          <a:xfrm>
            <a:off x="5165261"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0.5</a:t>
            </a:r>
          </a:p>
        </p:txBody>
      </p:sp>
      <p:sp>
        <p:nvSpPr>
          <p:cNvPr id="190" name="Rectangle 79">
            <a:extLst>
              <a:ext uri="{FF2B5EF4-FFF2-40B4-BE49-F238E27FC236}">
                <a16:creationId xmlns:a16="http://schemas.microsoft.com/office/drawing/2014/main" id="{B09BF3F5-3E28-4D53-88E9-BC41BB3D8FCC}"/>
              </a:ext>
            </a:extLst>
          </p:cNvPr>
          <p:cNvSpPr>
            <a:spLocks noChangeArrowheads="1"/>
          </p:cNvSpPr>
          <p:nvPr/>
        </p:nvSpPr>
        <p:spPr bwMode="auto">
          <a:xfrm>
            <a:off x="5661355"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1.0</a:t>
            </a:r>
          </a:p>
        </p:txBody>
      </p:sp>
      <p:sp>
        <p:nvSpPr>
          <p:cNvPr id="191" name="Rectangle 80">
            <a:extLst>
              <a:ext uri="{FF2B5EF4-FFF2-40B4-BE49-F238E27FC236}">
                <a16:creationId xmlns:a16="http://schemas.microsoft.com/office/drawing/2014/main" id="{0380052F-79A8-48B9-8951-D95B4ED40E22}"/>
              </a:ext>
            </a:extLst>
          </p:cNvPr>
          <p:cNvSpPr>
            <a:spLocks noChangeArrowheads="1"/>
          </p:cNvSpPr>
          <p:nvPr/>
        </p:nvSpPr>
        <p:spPr bwMode="auto">
          <a:xfrm>
            <a:off x="6156655"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sp>
        <p:nvSpPr>
          <p:cNvPr id="192" name="Freeform 81">
            <a:extLst>
              <a:ext uri="{FF2B5EF4-FFF2-40B4-BE49-F238E27FC236}">
                <a16:creationId xmlns:a16="http://schemas.microsoft.com/office/drawing/2014/main" id="{477B2D12-3CB3-462E-84CB-A3F583254E3F}"/>
              </a:ext>
            </a:extLst>
          </p:cNvPr>
          <p:cNvSpPr>
            <a:spLocks noEditPoints="1"/>
          </p:cNvSpPr>
          <p:nvPr/>
        </p:nvSpPr>
        <p:spPr bwMode="auto">
          <a:xfrm>
            <a:off x="4734607" y="4762243"/>
            <a:ext cx="1496220" cy="38895"/>
          </a:xfrm>
          <a:custGeom>
            <a:avLst/>
            <a:gdLst>
              <a:gd name="T0" fmla="*/ 0 w 1885"/>
              <a:gd name="T1" fmla="*/ 0 h 49"/>
              <a:gd name="T2" fmla="*/ 1885 w 1885"/>
              <a:gd name="T3" fmla="*/ 0 h 49"/>
              <a:gd name="T4" fmla="*/ 5 w 1885"/>
              <a:gd name="T5" fmla="*/ 0 h 49"/>
              <a:gd name="T6" fmla="*/ 5 w 1885"/>
              <a:gd name="T7" fmla="*/ 49 h 49"/>
              <a:gd name="T8" fmla="*/ 630 w 1885"/>
              <a:gd name="T9" fmla="*/ 0 h 49"/>
              <a:gd name="T10" fmla="*/ 630 w 1885"/>
              <a:gd name="T11" fmla="*/ 49 h 49"/>
              <a:gd name="T12" fmla="*/ 1254 w 1885"/>
              <a:gd name="T13" fmla="*/ 0 h 49"/>
              <a:gd name="T14" fmla="*/ 1254 w 1885"/>
              <a:gd name="T15" fmla="*/ 49 h 49"/>
              <a:gd name="T16" fmla="*/ 1879 w 1885"/>
              <a:gd name="T17" fmla="*/ 0 h 49"/>
              <a:gd name="T18" fmla="*/ 1879 w 1885"/>
              <a:gd name="T19" fmla="*/ 49 h 49"/>
              <a:gd name="T20" fmla="*/ 318 w 1885"/>
              <a:gd name="T21" fmla="*/ 0 h 49"/>
              <a:gd name="T22" fmla="*/ 318 w 1885"/>
              <a:gd name="T23" fmla="*/ 27 h 49"/>
              <a:gd name="T24" fmla="*/ 942 w 1885"/>
              <a:gd name="T25" fmla="*/ 0 h 49"/>
              <a:gd name="T26" fmla="*/ 942 w 1885"/>
              <a:gd name="T27" fmla="*/ 27 h 49"/>
              <a:gd name="T28" fmla="*/ 1567 w 1885"/>
              <a:gd name="T29" fmla="*/ 0 h 49"/>
              <a:gd name="T30" fmla="*/ 1567 w 1885"/>
              <a:gd name="T31"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5" h="49">
                <a:moveTo>
                  <a:pt x="0" y="0"/>
                </a:moveTo>
                <a:lnTo>
                  <a:pt x="1885" y="0"/>
                </a:lnTo>
                <a:moveTo>
                  <a:pt x="5" y="0"/>
                </a:moveTo>
                <a:lnTo>
                  <a:pt x="5" y="49"/>
                </a:lnTo>
                <a:moveTo>
                  <a:pt x="630" y="0"/>
                </a:moveTo>
                <a:lnTo>
                  <a:pt x="630" y="49"/>
                </a:lnTo>
                <a:moveTo>
                  <a:pt x="1254" y="0"/>
                </a:moveTo>
                <a:lnTo>
                  <a:pt x="1254" y="49"/>
                </a:lnTo>
                <a:moveTo>
                  <a:pt x="1879" y="0"/>
                </a:moveTo>
                <a:lnTo>
                  <a:pt x="1879" y="49"/>
                </a:lnTo>
                <a:moveTo>
                  <a:pt x="318" y="0"/>
                </a:moveTo>
                <a:lnTo>
                  <a:pt x="318" y="27"/>
                </a:lnTo>
                <a:moveTo>
                  <a:pt x="942" y="0"/>
                </a:moveTo>
                <a:lnTo>
                  <a:pt x="942" y="27"/>
                </a:lnTo>
                <a:moveTo>
                  <a:pt x="1567" y="0"/>
                </a:moveTo>
                <a:lnTo>
                  <a:pt x="1567" y="27"/>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93" name="Line 82">
            <a:extLst>
              <a:ext uri="{FF2B5EF4-FFF2-40B4-BE49-F238E27FC236}">
                <a16:creationId xmlns:a16="http://schemas.microsoft.com/office/drawing/2014/main" id="{C534EE74-2E55-4242-B507-02D01DCBA050}"/>
              </a:ext>
            </a:extLst>
          </p:cNvPr>
          <p:cNvSpPr>
            <a:spLocks noChangeShapeType="1"/>
          </p:cNvSpPr>
          <p:nvPr/>
        </p:nvSpPr>
        <p:spPr bwMode="auto">
          <a:xfrm flipV="1">
            <a:off x="5729969" y="2660393"/>
            <a:ext cx="0" cy="210661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94" name="Line 83">
            <a:extLst>
              <a:ext uri="{FF2B5EF4-FFF2-40B4-BE49-F238E27FC236}">
                <a16:creationId xmlns:a16="http://schemas.microsoft.com/office/drawing/2014/main" id="{7592833A-BD38-41B7-97BF-64526BE6CD4B}"/>
              </a:ext>
            </a:extLst>
          </p:cNvPr>
          <p:cNvSpPr>
            <a:spLocks noChangeShapeType="1"/>
          </p:cNvSpPr>
          <p:nvPr/>
        </p:nvSpPr>
        <p:spPr bwMode="auto">
          <a:xfrm flipH="1">
            <a:off x="5472795" y="2929473"/>
            <a:ext cx="158751"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95" name="Line 84">
            <a:extLst>
              <a:ext uri="{FF2B5EF4-FFF2-40B4-BE49-F238E27FC236}">
                <a16:creationId xmlns:a16="http://schemas.microsoft.com/office/drawing/2014/main" id="{5F2C8F65-84AF-4541-8087-5486197B44D7}"/>
              </a:ext>
            </a:extLst>
          </p:cNvPr>
          <p:cNvSpPr>
            <a:spLocks noChangeShapeType="1"/>
          </p:cNvSpPr>
          <p:nvPr/>
        </p:nvSpPr>
        <p:spPr bwMode="auto">
          <a:xfrm flipH="1">
            <a:off x="5343415" y="2929473"/>
            <a:ext cx="129381"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96" name="Freeform 85">
            <a:extLst>
              <a:ext uri="{FF2B5EF4-FFF2-40B4-BE49-F238E27FC236}">
                <a16:creationId xmlns:a16="http://schemas.microsoft.com/office/drawing/2014/main" id="{5D0E978C-9760-41B9-B0B6-997A515A5C08}"/>
              </a:ext>
            </a:extLst>
          </p:cNvPr>
          <p:cNvSpPr>
            <a:spLocks/>
          </p:cNvSpPr>
          <p:nvPr/>
        </p:nvSpPr>
        <p:spPr bwMode="auto">
          <a:xfrm>
            <a:off x="5445016" y="2902092"/>
            <a:ext cx="54769" cy="54769"/>
          </a:xfrm>
          <a:custGeom>
            <a:avLst/>
            <a:gdLst>
              <a:gd name="T0" fmla="*/ 35 w 69"/>
              <a:gd name="T1" fmla="*/ 0 h 69"/>
              <a:gd name="T2" fmla="*/ 69 w 69"/>
              <a:gd name="T3" fmla="*/ 34 h 69"/>
              <a:gd name="T4" fmla="*/ 35 w 69"/>
              <a:gd name="T5" fmla="*/ 69 h 69"/>
              <a:gd name="T6" fmla="*/ 0 w 69"/>
              <a:gd name="T7" fmla="*/ 34 h 69"/>
              <a:gd name="T8" fmla="*/ 35 w 69"/>
              <a:gd name="T9" fmla="*/ 0 h 69"/>
            </a:gdLst>
            <a:ahLst/>
            <a:cxnLst>
              <a:cxn ang="0">
                <a:pos x="T0" y="T1"/>
              </a:cxn>
              <a:cxn ang="0">
                <a:pos x="T2" y="T3"/>
              </a:cxn>
              <a:cxn ang="0">
                <a:pos x="T4" y="T5"/>
              </a:cxn>
              <a:cxn ang="0">
                <a:pos x="T6" y="T7"/>
              </a:cxn>
              <a:cxn ang="0">
                <a:pos x="T8" y="T9"/>
              </a:cxn>
            </a:cxnLst>
            <a:rect l="0" t="0" r="r" b="b"/>
            <a:pathLst>
              <a:path w="69" h="69">
                <a:moveTo>
                  <a:pt x="35" y="0"/>
                </a:moveTo>
                <a:lnTo>
                  <a:pt x="69" y="34"/>
                </a:lnTo>
                <a:lnTo>
                  <a:pt x="35" y="69"/>
                </a:lnTo>
                <a:lnTo>
                  <a:pt x="0" y="3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98" name="Line 87">
            <a:extLst>
              <a:ext uri="{FF2B5EF4-FFF2-40B4-BE49-F238E27FC236}">
                <a16:creationId xmlns:a16="http://schemas.microsoft.com/office/drawing/2014/main" id="{67779793-7358-4CDD-A714-95FDB7959609}"/>
              </a:ext>
            </a:extLst>
          </p:cNvPr>
          <p:cNvSpPr>
            <a:spLocks noChangeShapeType="1"/>
          </p:cNvSpPr>
          <p:nvPr/>
        </p:nvSpPr>
        <p:spPr bwMode="auto">
          <a:xfrm flipH="1">
            <a:off x="5393422" y="3702189"/>
            <a:ext cx="257969"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99" name="Line 88">
            <a:extLst>
              <a:ext uri="{FF2B5EF4-FFF2-40B4-BE49-F238E27FC236}">
                <a16:creationId xmlns:a16="http://schemas.microsoft.com/office/drawing/2014/main" id="{EB8A5D69-567D-44F3-884B-35775DBC6306}"/>
              </a:ext>
            </a:extLst>
          </p:cNvPr>
          <p:cNvSpPr>
            <a:spLocks noChangeShapeType="1"/>
          </p:cNvSpPr>
          <p:nvPr/>
        </p:nvSpPr>
        <p:spPr bwMode="auto">
          <a:xfrm flipH="1">
            <a:off x="5205303" y="3702189"/>
            <a:ext cx="188119"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02" name="Line 91">
            <a:extLst>
              <a:ext uri="{FF2B5EF4-FFF2-40B4-BE49-F238E27FC236}">
                <a16:creationId xmlns:a16="http://schemas.microsoft.com/office/drawing/2014/main" id="{8180EF6E-54D1-4F0D-A76D-F57E16F18091}"/>
              </a:ext>
            </a:extLst>
          </p:cNvPr>
          <p:cNvSpPr>
            <a:spLocks noChangeShapeType="1"/>
          </p:cNvSpPr>
          <p:nvPr/>
        </p:nvSpPr>
        <p:spPr bwMode="auto">
          <a:xfrm flipH="1">
            <a:off x="5194983" y="4087753"/>
            <a:ext cx="35718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03" name="Line 92">
            <a:extLst>
              <a:ext uri="{FF2B5EF4-FFF2-40B4-BE49-F238E27FC236}">
                <a16:creationId xmlns:a16="http://schemas.microsoft.com/office/drawing/2014/main" id="{205D3751-06D7-4B46-B3D3-5EFE1CAFD329}"/>
              </a:ext>
            </a:extLst>
          </p:cNvPr>
          <p:cNvSpPr>
            <a:spLocks noChangeShapeType="1"/>
          </p:cNvSpPr>
          <p:nvPr/>
        </p:nvSpPr>
        <p:spPr bwMode="auto">
          <a:xfrm flipH="1">
            <a:off x="4996546" y="4087753"/>
            <a:ext cx="198439"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06" name="Line 95">
            <a:extLst>
              <a:ext uri="{FF2B5EF4-FFF2-40B4-BE49-F238E27FC236}">
                <a16:creationId xmlns:a16="http://schemas.microsoft.com/office/drawing/2014/main" id="{65289190-37C4-4535-A834-15D284948358}"/>
              </a:ext>
            </a:extLst>
          </p:cNvPr>
          <p:cNvSpPr>
            <a:spLocks noChangeShapeType="1"/>
          </p:cNvSpPr>
          <p:nvPr/>
        </p:nvSpPr>
        <p:spPr bwMode="auto">
          <a:xfrm flipH="1">
            <a:off x="5591857" y="4473317"/>
            <a:ext cx="247651"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07" name="Line 96">
            <a:extLst>
              <a:ext uri="{FF2B5EF4-FFF2-40B4-BE49-F238E27FC236}">
                <a16:creationId xmlns:a16="http://schemas.microsoft.com/office/drawing/2014/main" id="{7D69B7A5-FB8E-46FC-8225-939CE6C177D5}"/>
              </a:ext>
            </a:extLst>
          </p:cNvPr>
          <p:cNvSpPr>
            <a:spLocks noChangeShapeType="1"/>
          </p:cNvSpPr>
          <p:nvPr/>
        </p:nvSpPr>
        <p:spPr bwMode="auto">
          <a:xfrm flipH="1">
            <a:off x="5393421" y="4473317"/>
            <a:ext cx="198439"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10" name="Rectangle 99">
            <a:extLst>
              <a:ext uri="{FF2B5EF4-FFF2-40B4-BE49-F238E27FC236}">
                <a16:creationId xmlns:a16="http://schemas.microsoft.com/office/drawing/2014/main" id="{33B51F99-B221-4165-B54F-5C0AE1C5249D}"/>
              </a:ext>
            </a:extLst>
          </p:cNvPr>
          <p:cNvSpPr>
            <a:spLocks noChangeArrowheads="1"/>
          </p:cNvSpPr>
          <p:nvPr/>
        </p:nvSpPr>
        <p:spPr bwMode="auto">
          <a:xfrm>
            <a:off x="4942506" y="4961308"/>
            <a:ext cx="10804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211" name="Rectangle 100">
            <a:extLst>
              <a:ext uri="{FF2B5EF4-FFF2-40B4-BE49-F238E27FC236}">
                <a16:creationId xmlns:a16="http://schemas.microsoft.com/office/drawing/2014/main" id="{CD8EF278-90A7-4FE3-B5F1-EA535E536BA2}"/>
              </a:ext>
            </a:extLst>
          </p:cNvPr>
          <p:cNvSpPr>
            <a:spLocks noChangeArrowheads="1"/>
          </p:cNvSpPr>
          <p:nvPr/>
        </p:nvSpPr>
        <p:spPr bwMode="auto">
          <a:xfrm>
            <a:off x="4273654" y="2852479"/>
            <a:ext cx="33342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Overall</a:t>
            </a:r>
          </a:p>
        </p:txBody>
      </p:sp>
      <p:sp>
        <p:nvSpPr>
          <p:cNvPr id="212" name="Rectangle 101">
            <a:extLst>
              <a:ext uri="{FF2B5EF4-FFF2-40B4-BE49-F238E27FC236}">
                <a16:creationId xmlns:a16="http://schemas.microsoft.com/office/drawing/2014/main" id="{AAF58174-F2AD-4822-A575-47C4C7AF1F2F}"/>
              </a:ext>
            </a:extLst>
          </p:cNvPr>
          <p:cNvSpPr>
            <a:spLocks noChangeArrowheads="1"/>
          </p:cNvSpPr>
          <p:nvPr/>
        </p:nvSpPr>
        <p:spPr bwMode="auto">
          <a:xfrm>
            <a:off x="6384787" y="285247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7.6</a:t>
            </a:r>
          </a:p>
        </p:txBody>
      </p:sp>
      <p:sp>
        <p:nvSpPr>
          <p:cNvPr id="213" name="Rectangle 102">
            <a:extLst>
              <a:ext uri="{FF2B5EF4-FFF2-40B4-BE49-F238E27FC236}">
                <a16:creationId xmlns:a16="http://schemas.microsoft.com/office/drawing/2014/main" id="{C5648FA4-468A-4B95-A28C-76D06B0CF7E0}"/>
              </a:ext>
            </a:extLst>
          </p:cNvPr>
          <p:cNvSpPr>
            <a:spLocks noChangeArrowheads="1"/>
          </p:cNvSpPr>
          <p:nvPr/>
        </p:nvSpPr>
        <p:spPr bwMode="auto">
          <a:xfrm>
            <a:off x="6904383" y="285247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5.6</a:t>
            </a:r>
          </a:p>
        </p:txBody>
      </p:sp>
      <p:sp>
        <p:nvSpPr>
          <p:cNvPr id="214" name="Rectangle 103">
            <a:extLst>
              <a:ext uri="{FF2B5EF4-FFF2-40B4-BE49-F238E27FC236}">
                <a16:creationId xmlns:a16="http://schemas.microsoft.com/office/drawing/2014/main" id="{C14CCB63-9494-4201-8509-969FD12CE5B4}"/>
              </a:ext>
            </a:extLst>
          </p:cNvPr>
          <p:cNvSpPr>
            <a:spLocks noChangeArrowheads="1"/>
          </p:cNvSpPr>
          <p:nvPr/>
        </p:nvSpPr>
        <p:spPr bwMode="auto">
          <a:xfrm>
            <a:off x="7298131" y="2775588"/>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0.74</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(0.61 to 0.90)</a:t>
            </a:r>
          </a:p>
        </p:txBody>
      </p:sp>
      <p:sp>
        <p:nvSpPr>
          <p:cNvPr id="215" name="Rectangle 104">
            <a:extLst>
              <a:ext uri="{FF2B5EF4-FFF2-40B4-BE49-F238E27FC236}">
                <a16:creationId xmlns:a16="http://schemas.microsoft.com/office/drawing/2014/main" id="{574F7F84-9B95-41B5-9F60-86C53E3F0E51}"/>
              </a:ext>
            </a:extLst>
          </p:cNvPr>
          <p:cNvSpPr>
            <a:spLocks noChangeArrowheads="1"/>
          </p:cNvSpPr>
          <p:nvPr/>
        </p:nvSpPr>
        <p:spPr bwMode="auto">
          <a:xfrm>
            <a:off x="6235006" y="2387541"/>
            <a:ext cx="44403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err="1">
                <a:ln>
                  <a:noFill/>
                </a:ln>
                <a:solidFill>
                  <a:srgbClr val="00877C"/>
                </a:solidFill>
                <a:effectLst/>
                <a:uLnTx/>
                <a:uFillTx/>
                <a:latin typeface="Arial Narrow" panose="020B0606020202030204" pitchFamily="34" charset="0"/>
                <a:ea typeface="+mn-ea"/>
                <a:cs typeface="+mn-cs"/>
              </a:rPr>
              <a:t>Pembro</a:t>
            </a:r>
            <a:endPar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endParaRP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 Chemo</a:t>
            </a:r>
          </a:p>
        </p:txBody>
      </p:sp>
      <p:sp>
        <p:nvSpPr>
          <p:cNvPr id="217" name="Rectangle 106">
            <a:extLst>
              <a:ext uri="{FF2B5EF4-FFF2-40B4-BE49-F238E27FC236}">
                <a16:creationId xmlns:a16="http://schemas.microsoft.com/office/drawing/2014/main" id="{E1CB6502-9A1F-4B11-829F-747BA69656FB}"/>
              </a:ext>
            </a:extLst>
          </p:cNvPr>
          <p:cNvSpPr>
            <a:spLocks noChangeArrowheads="1"/>
          </p:cNvSpPr>
          <p:nvPr/>
        </p:nvSpPr>
        <p:spPr bwMode="auto">
          <a:xfrm>
            <a:off x="6754601" y="2387541"/>
            <a:ext cx="44403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Placebo</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 Chemo</a:t>
            </a:r>
          </a:p>
        </p:txBody>
      </p:sp>
      <p:sp>
        <p:nvSpPr>
          <p:cNvPr id="219" name="Rectangle 108">
            <a:extLst>
              <a:ext uri="{FF2B5EF4-FFF2-40B4-BE49-F238E27FC236}">
                <a16:creationId xmlns:a16="http://schemas.microsoft.com/office/drawing/2014/main" id="{464D91C0-E94E-49A0-80D6-0F24E4C317C5}"/>
              </a:ext>
            </a:extLst>
          </p:cNvPr>
          <p:cNvSpPr>
            <a:spLocks noChangeArrowheads="1"/>
          </p:cNvSpPr>
          <p:nvPr/>
        </p:nvSpPr>
        <p:spPr bwMode="auto">
          <a:xfrm>
            <a:off x="7287709" y="1925878"/>
            <a:ext cx="639598"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Hazard Ratio</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for</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Progression</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or Death</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(95% CI)</a:t>
            </a:r>
          </a:p>
        </p:txBody>
      </p:sp>
      <p:sp>
        <p:nvSpPr>
          <p:cNvPr id="223" name="Rectangle 112">
            <a:extLst>
              <a:ext uri="{FF2B5EF4-FFF2-40B4-BE49-F238E27FC236}">
                <a16:creationId xmlns:a16="http://schemas.microsoft.com/office/drawing/2014/main" id="{87E42823-813C-4F3F-BB2D-23F35CBD3B5D}"/>
              </a:ext>
            </a:extLst>
          </p:cNvPr>
          <p:cNvSpPr>
            <a:spLocks noChangeArrowheads="1"/>
          </p:cNvSpPr>
          <p:nvPr/>
        </p:nvSpPr>
        <p:spPr bwMode="auto">
          <a:xfrm>
            <a:off x="6303056" y="2199565"/>
            <a:ext cx="85119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a:t>
            </a:r>
            <a:r>
              <a:rPr kumimoji="0" lang="en-US" altLang="en-US" sz="1000" b="1"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mo</a:t>
            </a: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t>
            </a:r>
          </a:p>
        </p:txBody>
      </p:sp>
      <p:sp>
        <p:nvSpPr>
          <p:cNvPr id="224" name="Rectangle 113">
            <a:extLst>
              <a:ext uri="{FF2B5EF4-FFF2-40B4-BE49-F238E27FC236}">
                <a16:creationId xmlns:a16="http://schemas.microsoft.com/office/drawing/2014/main" id="{2E7B0D4C-1C9D-4226-A7AF-6DC219678147}"/>
              </a:ext>
            </a:extLst>
          </p:cNvPr>
          <p:cNvSpPr>
            <a:spLocks noChangeArrowheads="1"/>
          </p:cNvSpPr>
          <p:nvPr/>
        </p:nvSpPr>
        <p:spPr bwMode="auto">
          <a:xfrm>
            <a:off x="6384787" y="3625195"/>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6.3</a:t>
            </a:r>
          </a:p>
        </p:txBody>
      </p:sp>
      <p:sp>
        <p:nvSpPr>
          <p:cNvPr id="225" name="Rectangle 114">
            <a:extLst>
              <a:ext uri="{FF2B5EF4-FFF2-40B4-BE49-F238E27FC236}">
                <a16:creationId xmlns:a16="http://schemas.microsoft.com/office/drawing/2014/main" id="{3362424C-3319-4D89-94E5-53E22A4AB643}"/>
              </a:ext>
            </a:extLst>
          </p:cNvPr>
          <p:cNvSpPr>
            <a:spLocks noChangeArrowheads="1"/>
          </p:cNvSpPr>
          <p:nvPr/>
        </p:nvSpPr>
        <p:spPr bwMode="auto">
          <a:xfrm>
            <a:off x="6904383" y="3625195"/>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5.3</a:t>
            </a:r>
          </a:p>
        </p:txBody>
      </p:sp>
      <p:sp>
        <p:nvSpPr>
          <p:cNvPr id="226" name="Rectangle 115">
            <a:extLst>
              <a:ext uri="{FF2B5EF4-FFF2-40B4-BE49-F238E27FC236}">
                <a16:creationId xmlns:a16="http://schemas.microsoft.com/office/drawing/2014/main" id="{171EF310-AB62-4965-97E9-9E3D2F5D9078}"/>
              </a:ext>
            </a:extLst>
          </p:cNvPr>
          <p:cNvSpPr>
            <a:spLocks noChangeArrowheads="1"/>
          </p:cNvSpPr>
          <p:nvPr/>
        </p:nvSpPr>
        <p:spPr bwMode="auto">
          <a:xfrm>
            <a:off x="7298131" y="3548304"/>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0.66</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(0.47 to 0.92)</a:t>
            </a:r>
          </a:p>
        </p:txBody>
      </p:sp>
      <p:sp>
        <p:nvSpPr>
          <p:cNvPr id="227" name="Rectangle 116">
            <a:extLst>
              <a:ext uri="{FF2B5EF4-FFF2-40B4-BE49-F238E27FC236}">
                <a16:creationId xmlns:a16="http://schemas.microsoft.com/office/drawing/2014/main" id="{58216277-A24B-4C00-A0B0-512C66479504}"/>
              </a:ext>
            </a:extLst>
          </p:cNvPr>
          <p:cNvSpPr>
            <a:spLocks noChangeArrowheads="1"/>
          </p:cNvSpPr>
          <p:nvPr/>
        </p:nvSpPr>
        <p:spPr bwMode="auto">
          <a:xfrm>
            <a:off x="4363241" y="4319432"/>
            <a:ext cx="6235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Gemcitabine-</a:t>
            </a:r>
          </a:p>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Carboplatin</a:t>
            </a:r>
          </a:p>
        </p:txBody>
      </p:sp>
      <p:sp>
        <p:nvSpPr>
          <p:cNvPr id="228" name="Rectangle 117">
            <a:extLst>
              <a:ext uri="{FF2B5EF4-FFF2-40B4-BE49-F238E27FC236}">
                <a16:creationId xmlns:a16="http://schemas.microsoft.com/office/drawing/2014/main" id="{7B9A01B6-465C-4A2E-A059-3F267FC98A66}"/>
              </a:ext>
            </a:extLst>
          </p:cNvPr>
          <p:cNvSpPr>
            <a:spLocks noChangeArrowheads="1"/>
          </p:cNvSpPr>
          <p:nvPr/>
        </p:nvSpPr>
        <p:spPr bwMode="auto">
          <a:xfrm>
            <a:off x="6384787" y="4396323"/>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7.5</a:t>
            </a:r>
          </a:p>
        </p:txBody>
      </p:sp>
      <p:sp>
        <p:nvSpPr>
          <p:cNvPr id="229" name="Rectangle 118">
            <a:extLst>
              <a:ext uri="{FF2B5EF4-FFF2-40B4-BE49-F238E27FC236}">
                <a16:creationId xmlns:a16="http://schemas.microsoft.com/office/drawing/2014/main" id="{F18F9E03-57E0-4651-900B-06D0E8EC4F96}"/>
              </a:ext>
            </a:extLst>
          </p:cNvPr>
          <p:cNvSpPr>
            <a:spLocks noChangeArrowheads="1"/>
          </p:cNvSpPr>
          <p:nvPr/>
        </p:nvSpPr>
        <p:spPr bwMode="auto">
          <a:xfrm>
            <a:off x="6904383" y="4396323"/>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7.5</a:t>
            </a:r>
          </a:p>
        </p:txBody>
      </p:sp>
      <p:sp>
        <p:nvSpPr>
          <p:cNvPr id="230" name="Rectangle 119">
            <a:extLst>
              <a:ext uri="{FF2B5EF4-FFF2-40B4-BE49-F238E27FC236}">
                <a16:creationId xmlns:a16="http://schemas.microsoft.com/office/drawing/2014/main" id="{3F011437-07B2-4BC4-8B69-A6AB93013D35}"/>
              </a:ext>
            </a:extLst>
          </p:cNvPr>
          <p:cNvSpPr>
            <a:spLocks noChangeArrowheads="1"/>
          </p:cNvSpPr>
          <p:nvPr/>
        </p:nvSpPr>
        <p:spPr bwMode="auto">
          <a:xfrm>
            <a:off x="7298131" y="4319432"/>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0.86</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(0.66 to 1.11)</a:t>
            </a:r>
          </a:p>
        </p:txBody>
      </p:sp>
      <p:sp>
        <p:nvSpPr>
          <p:cNvPr id="231" name="Rectangle 120">
            <a:extLst>
              <a:ext uri="{FF2B5EF4-FFF2-40B4-BE49-F238E27FC236}">
                <a16:creationId xmlns:a16="http://schemas.microsoft.com/office/drawing/2014/main" id="{A06C7DD5-C235-433A-BC34-BE069FC09DEB}"/>
              </a:ext>
            </a:extLst>
          </p:cNvPr>
          <p:cNvSpPr>
            <a:spLocks noChangeArrowheads="1"/>
          </p:cNvSpPr>
          <p:nvPr/>
        </p:nvSpPr>
        <p:spPr bwMode="auto">
          <a:xfrm>
            <a:off x="4273653" y="3238837"/>
            <a:ext cx="111569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On-study chemotherapy</a:t>
            </a:r>
          </a:p>
        </p:txBody>
      </p:sp>
      <p:sp>
        <p:nvSpPr>
          <p:cNvPr id="232" name="Rectangle 121">
            <a:extLst>
              <a:ext uri="{FF2B5EF4-FFF2-40B4-BE49-F238E27FC236}">
                <a16:creationId xmlns:a16="http://schemas.microsoft.com/office/drawing/2014/main" id="{E32CCAA4-35F3-451D-9101-6AABBCC3E91B}"/>
              </a:ext>
            </a:extLst>
          </p:cNvPr>
          <p:cNvSpPr>
            <a:spLocks noChangeArrowheads="1"/>
          </p:cNvSpPr>
          <p:nvPr/>
        </p:nvSpPr>
        <p:spPr bwMode="auto">
          <a:xfrm>
            <a:off x="4363239" y="3625195"/>
            <a:ext cx="67646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Nab-Paclitaxel</a:t>
            </a:r>
          </a:p>
        </p:txBody>
      </p:sp>
      <p:sp>
        <p:nvSpPr>
          <p:cNvPr id="233" name="Rectangle 122">
            <a:extLst>
              <a:ext uri="{FF2B5EF4-FFF2-40B4-BE49-F238E27FC236}">
                <a16:creationId xmlns:a16="http://schemas.microsoft.com/office/drawing/2014/main" id="{BE7631D2-68C1-4550-ACA5-DC99FA61663C}"/>
              </a:ext>
            </a:extLst>
          </p:cNvPr>
          <p:cNvSpPr>
            <a:spLocks noChangeArrowheads="1"/>
          </p:cNvSpPr>
          <p:nvPr/>
        </p:nvSpPr>
        <p:spPr bwMode="auto">
          <a:xfrm>
            <a:off x="4363239" y="4010759"/>
            <a:ext cx="45044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Paclitaxel</a:t>
            </a:r>
          </a:p>
        </p:txBody>
      </p:sp>
      <p:sp>
        <p:nvSpPr>
          <p:cNvPr id="234" name="Rectangle 123">
            <a:extLst>
              <a:ext uri="{FF2B5EF4-FFF2-40B4-BE49-F238E27FC236}">
                <a16:creationId xmlns:a16="http://schemas.microsoft.com/office/drawing/2014/main" id="{5A938120-003A-438F-AC0E-A6196C8A3BE8}"/>
              </a:ext>
            </a:extLst>
          </p:cNvPr>
          <p:cNvSpPr>
            <a:spLocks noChangeArrowheads="1"/>
          </p:cNvSpPr>
          <p:nvPr/>
        </p:nvSpPr>
        <p:spPr bwMode="auto">
          <a:xfrm>
            <a:off x="4273654" y="2541328"/>
            <a:ext cx="49693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Subgroup</a:t>
            </a:r>
          </a:p>
        </p:txBody>
      </p:sp>
      <p:sp>
        <p:nvSpPr>
          <p:cNvPr id="235" name="Rectangle 124">
            <a:extLst>
              <a:ext uri="{FF2B5EF4-FFF2-40B4-BE49-F238E27FC236}">
                <a16:creationId xmlns:a16="http://schemas.microsoft.com/office/drawing/2014/main" id="{141F6AB4-7E7E-4B51-8215-F22D590B8460}"/>
              </a:ext>
            </a:extLst>
          </p:cNvPr>
          <p:cNvSpPr>
            <a:spLocks noChangeArrowheads="1"/>
          </p:cNvSpPr>
          <p:nvPr/>
        </p:nvSpPr>
        <p:spPr bwMode="auto">
          <a:xfrm>
            <a:off x="5616372" y="5203858"/>
            <a:ext cx="8736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Favors</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Placebo + Chemo</a:t>
            </a:r>
          </a:p>
        </p:txBody>
      </p:sp>
      <p:sp>
        <p:nvSpPr>
          <p:cNvPr id="239" name="Rectangle 128">
            <a:extLst>
              <a:ext uri="{FF2B5EF4-FFF2-40B4-BE49-F238E27FC236}">
                <a16:creationId xmlns:a16="http://schemas.microsoft.com/office/drawing/2014/main" id="{5DB12D0E-20B0-42FC-8BF3-A7ABB4E2EC8E}"/>
              </a:ext>
            </a:extLst>
          </p:cNvPr>
          <p:cNvSpPr>
            <a:spLocks noChangeArrowheads="1"/>
          </p:cNvSpPr>
          <p:nvPr/>
        </p:nvSpPr>
        <p:spPr bwMode="auto">
          <a:xfrm>
            <a:off x="4707924" y="5203858"/>
            <a:ext cx="86401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Favors</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err="1">
                <a:ln>
                  <a:noFill/>
                </a:ln>
                <a:solidFill>
                  <a:srgbClr val="00877C"/>
                </a:solidFill>
                <a:effectLst/>
                <a:uLnTx/>
                <a:uFillTx/>
                <a:latin typeface="Arial Narrow" panose="020B0606020202030204" pitchFamily="34" charset="0"/>
                <a:ea typeface="+mn-ea"/>
                <a:cs typeface="+mn-cs"/>
              </a:rPr>
              <a:t>Pembro</a:t>
            </a: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 + Chemo</a:t>
            </a:r>
          </a:p>
        </p:txBody>
      </p:sp>
      <p:sp>
        <p:nvSpPr>
          <p:cNvPr id="243" name="Rectangle 132">
            <a:extLst>
              <a:ext uri="{FF2B5EF4-FFF2-40B4-BE49-F238E27FC236}">
                <a16:creationId xmlns:a16="http://schemas.microsoft.com/office/drawing/2014/main" id="{9BE241C7-BD6B-4909-84A3-2F66D65BCECC}"/>
              </a:ext>
            </a:extLst>
          </p:cNvPr>
          <p:cNvSpPr>
            <a:spLocks noChangeArrowheads="1"/>
          </p:cNvSpPr>
          <p:nvPr/>
        </p:nvSpPr>
        <p:spPr bwMode="auto">
          <a:xfrm>
            <a:off x="5978242" y="2507991"/>
            <a:ext cx="7534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N</a:t>
            </a:r>
          </a:p>
        </p:txBody>
      </p:sp>
      <p:sp>
        <p:nvSpPr>
          <p:cNvPr id="244" name="Rectangle 133">
            <a:extLst>
              <a:ext uri="{FF2B5EF4-FFF2-40B4-BE49-F238E27FC236}">
                <a16:creationId xmlns:a16="http://schemas.microsoft.com/office/drawing/2014/main" id="{6960C7EA-D3CB-4F49-992A-6348E9B0B6C4}"/>
              </a:ext>
            </a:extLst>
          </p:cNvPr>
          <p:cNvSpPr>
            <a:spLocks noChangeArrowheads="1"/>
          </p:cNvSpPr>
          <p:nvPr/>
        </p:nvSpPr>
        <p:spPr bwMode="auto">
          <a:xfrm>
            <a:off x="5929395" y="2852479"/>
            <a:ext cx="1731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636</a:t>
            </a:r>
          </a:p>
        </p:txBody>
      </p:sp>
      <p:sp>
        <p:nvSpPr>
          <p:cNvPr id="245" name="Rectangle 134">
            <a:extLst>
              <a:ext uri="{FF2B5EF4-FFF2-40B4-BE49-F238E27FC236}">
                <a16:creationId xmlns:a16="http://schemas.microsoft.com/office/drawing/2014/main" id="{D9E1E2C2-A8E3-4196-AE19-53F175A22B4B}"/>
              </a:ext>
            </a:extLst>
          </p:cNvPr>
          <p:cNvSpPr>
            <a:spLocks noChangeArrowheads="1"/>
          </p:cNvSpPr>
          <p:nvPr/>
        </p:nvSpPr>
        <p:spPr bwMode="auto">
          <a:xfrm>
            <a:off x="5929395" y="3625195"/>
            <a:ext cx="1731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204</a:t>
            </a:r>
          </a:p>
        </p:txBody>
      </p:sp>
      <p:sp>
        <p:nvSpPr>
          <p:cNvPr id="246" name="Rectangle 135">
            <a:extLst>
              <a:ext uri="{FF2B5EF4-FFF2-40B4-BE49-F238E27FC236}">
                <a16:creationId xmlns:a16="http://schemas.microsoft.com/office/drawing/2014/main" id="{C9F15753-A2A8-4120-8288-BE602502395A}"/>
              </a:ext>
            </a:extLst>
          </p:cNvPr>
          <p:cNvSpPr>
            <a:spLocks noChangeArrowheads="1"/>
          </p:cNvSpPr>
          <p:nvPr/>
        </p:nvSpPr>
        <p:spPr bwMode="auto">
          <a:xfrm>
            <a:off x="5929395" y="4396323"/>
            <a:ext cx="1731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348</a:t>
            </a:r>
          </a:p>
        </p:txBody>
      </p:sp>
      <p:sp>
        <p:nvSpPr>
          <p:cNvPr id="247" name="Rectangle 136">
            <a:extLst>
              <a:ext uri="{FF2B5EF4-FFF2-40B4-BE49-F238E27FC236}">
                <a16:creationId xmlns:a16="http://schemas.microsoft.com/office/drawing/2014/main" id="{3888B9B6-FFD7-4688-A088-AA35A3606F96}"/>
              </a:ext>
            </a:extLst>
          </p:cNvPr>
          <p:cNvSpPr>
            <a:spLocks noChangeArrowheads="1"/>
          </p:cNvSpPr>
          <p:nvPr/>
        </p:nvSpPr>
        <p:spPr bwMode="auto">
          <a:xfrm>
            <a:off x="5958365" y="4010759"/>
            <a:ext cx="11541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84</a:t>
            </a:r>
          </a:p>
        </p:txBody>
      </p:sp>
      <p:sp>
        <p:nvSpPr>
          <p:cNvPr id="248" name="Rectangle 137">
            <a:extLst>
              <a:ext uri="{FF2B5EF4-FFF2-40B4-BE49-F238E27FC236}">
                <a16:creationId xmlns:a16="http://schemas.microsoft.com/office/drawing/2014/main" id="{7721A7F1-083A-45C0-92C2-E1E252CF505B}"/>
              </a:ext>
            </a:extLst>
          </p:cNvPr>
          <p:cNvSpPr>
            <a:spLocks noChangeArrowheads="1"/>
          </p:cNvSpPr>
          <p:nvPr/>
        </p:nvSpPr>
        <p:spPr bwMode="auto">
          <a:xfrm>
            <a:off x="6384787" y="401075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9.4</a:t>
            </a:r>
          </a:p>
        </p:txBody>
      </p:sp>
      <p:sp>
        <p:nvSpPr>
          <p:cNvPr id="249" name="Rectangle 138">
            <a:extLst>
              <a:ext uri="{FF2B5EF4-FFF2-40B4-BE49-F238E27FC236}">
                <a16:creationId xmlns:a16="http://schemas.microsoft.com/office/drawing/2014/main" id="{79238FA5-91F3-40DE-BC07-F43C4A95B203}"/>
              </a:ext>
            </a:extLst>
          </p:cNvPr>
          <p:cNvSpPr>
            <a:spLocks noChangeArrowheads="1"/>
          </p:cNvSpPr>
          <p:nvPr/>
        </p:nvSpPr>
        <p:spPr bwMode="auto">
          <a:xfrm>
            <a:off x="6904383" y="401075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3.8</a:t>
            </a:r>
          </a:p>
        </p:txBody>
      </p:sp>
      <p:sp>
        <p:nvSpPr>
          <p:cNvPr id="250" name="Rectangle 139">
            <a:extLst>
              <a:ext uri="{FF2B5EF4-FFF2-40B4-BE49-F238E27FC236}">
                <a16:creationId xmlns:a16="http://schemas.microsoft.com/office/drawing/2014/main" id="{397A9AD3-99DF-4830-A414-3357C8AB1CEF}"/>
              </a:ext>
            </a:extLst>
          </p:cNvPr>
          <p:cNvSpPr>
            <a:spLocks noChangeArrowheads="1"/>
          </p:cNvSpPr>
          <p:nvPr/>
        </p:nvSpPr>
        <p:spPr bwMode="auto">
          <a:xfrm>
            <a:off x="7298131" y="3935345"/>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0.46</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(0.26 to 0.82)</a:t>
            </a:r>
          </a:p>
        </p:txBody>
      </p:sp>
      <p:cxnSp>
        <p:nvCxnSpPr>
          <p:cNvPr id="333" name="Straight Connector 332">
            <a:extLst>
              <a:ext uri="{FF2B5EF4-FFF2-40B4-BE49-F238E27FC236}">
                <a16:creationId xmlns:a16="http://schemas.microsoft.com/office/drawing/2014/main" id="{51C1ABE4-FC3C-4B7C-B05C-813BA6897F7A}"/>
              </a:ext>
            </a:extLst>
          </p:cNvPr>
          <p:cNvCxnSpPr/>
          <p:nvPr/>
        </p:nvCxnSpPr>
        <p:spPr>
          <a:xfrm flipV="1">
            <a:off x="6232060" y="2358611"/>
            <a:ext cx="979073" cy="5399"/>
          </a:xfrm>
          <a:prstGeom prst="line">
            <a:avLst/>
          </a:prstGeom>
          <a:ln w="6350"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81" name="TextBox 180">
            <a:extLst>
              <a:ext uri="{FF2B5EF4-FFF2-40B4-BE49-F238E27FC236}">
                <a16:creationId xmlns:a16="http://schemas.microsoft.com/office/drawing/2014/main" id="{E68EB7C9-DE55-4421-96B1-94E37655CEEA}"/>
              </a:ext>
            </a:extLst>
          </p:cNvPr>
          <p:cNvSpPr txBox="1"/>
          <p:nvPr/>
        </p:nvSpPr>
        <p:spPr>
          <a:xfrm>
            <a:off x="8246561" y="1814377"/>
            <a:ext cx="326115" cy="287899"/>
          </a:xfrm>
          <a:prstGeom prst="rect">
            <a:avLst/>
          </a:prstGeom>
          <a:noFill/>
        </p:spPr>
        <p:txBody>
          <a:bodyPr wrap="none" lIns="0" tIns="0" rIns="0" bIns="0" rtlCol="0" anchor="t" anchorCtr="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871" b="1" i="0" u="none" strike="noStrike" kern="600" cap="none" spc="31" normalizeH="0" baseline="0" noProof="0" dirty="0">
                <a:ln>
                  <a:noFill/>
                </a:ln>
                <a:solidFill>
                  <a:prstClr val="black"/>
                </a:solidFill>
                <a:effectLst/>
                <a:uLnTx/>
                <a:uFillTx/>
                <a:latin typeface="Aptos" panose="02110004020202020204"/>
                <a:ea typeface="+mn-ea"/>
                <a:cs typeface="+mn-cs"/>
              </a:rPr>
              <a:t>ITT</a:t>
            </a:r>
            <a:endParaRPr kumimoji="0" lang="en-GB" sz="1871" b="1" i="0" u="none" strike="noStrike" kern="600" cap="none" spc="31" normalizeH="0" baseline="0" noProof="0" dirty="0" err="1">
              <a:ln>
                <a:noFill/>
              </a:ln>
              <a:solidFill>
                <a:prstClr val="black"/>
              </a:solidFill>
              <a:effectLst/>
              <a:uLnTx/>
              <a:uFillTx/>
              <a:latin typeface="Aptos" panose="02110004020202020204"/>
              <a:ea typeface="+mn-ea"/>
              <a:cs typeface="+mn-cs"/>
            </a:endParaRPr>
          </a:p>
        </p:txBody>
      </p:sp>
      <p:sp>
        <p:nvSpPr>
          <p:cNvPr id="254" name="Rectangle 143">
            <a:extLst>
              <a:ext uri="{FF2B5EF4-FFF2-40B4-BE49-F238E27FC236}">
                <a16:creationId xmlns:a16="http://schemas.microsoft.com/office/drawing/2014/main" id="{42146CA6-A619-404D-8773-5F2F842938EF}"/>
              </a:ext>
            </a:extLst>
          </p:cNvPr>
          <p:cNvSpPr>
            <a:spLocks noChangeArrowheads="1"/>
          </p:cNvSpPr>
          <p:nvPr/>
        </p:nvSpPr>
        <p:spPr bwMode="auto">
          <a:xfrm>
            <a:off x="8203015" y="4267737"/>
            <a:ext cx="3703320" cy="411163"/>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55" name="Rectangle 144">
            <a:extLst>
              <a:ext uri="{FF2B5EF4-FFF2-40B4-BE49-F238E27FC236}">
                <a16:creationId xmlns:a16="http://schemas.microsoft.com/office/drawing/2014/main" id="{17DE028D-9565-4CC5-ABBE-D00E73EE4920}"/>
              </a:ext>
            </a:extLst>
          </p:cNvPr>
          <p:cNvSpPr>
            <a:spLocks noChangeArrowheads="1"/>
          </p:cNvSpPr>
          <p:nvPr/>
        </p:nvSpPr>
        <p:spPr bwMode="auto">
          <a:xfrm>
            <a:off x="8203015" y="3495021"/>
            <a:ext cx="3703320" cy="414339"/>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56" name="Rectangle 145">
            <a:extLst>
              <a:ext uri="{FF2B5EF4-FFF2-40B4-BE49-F238E27FC236}">
                <a16:creationId xmlns:a16="http://schemas.microsoft.com/office/drawing/2014/main" id="{160CCC45-8810-45F9-8678-887CE337B1E0}"/>
              </a:ext>
            </a:extLst>
          </p:cNvPr>
          <p:cNvSpPr>
            <a:spLocks noChangeArrowheads="1"/>
          </p:cNvSpPr>
          <p:nvPr/>
        </p:nvSpPr>
        <p:spPr bwMode="auto">
          <a:xfrm>
            <a:off x="8203015" y="2722305"/>
            <a:ext cx="3703320" cy="414339"/>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57" name="Rectangle 146">
            <a:extLst>
              <a:ext uri="{FF2B5EF4-FFF2-40B4-BE49-F238E27FC236}">
                <a16:creationId xmlns:a16="http://schemas.microsoft.com/office/drawing/2014/main" id="{9D8C002C-48CC-47BF-A625-B246C82DF4DD}"/>
              </a:ext>
            </a:extLst>
          </p:cNvPr>
          <p:cNvSpPr>
            <a:spLocks noChangeArrowheads="1"/>
          </p:cNvSpPr>
          <p:nvPr/>
        </p:nvSpPr>
        <p:spPr bwMode="auto">
          <a:xfrm>
            <a:off x="8650373"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sp>
        <p:nvSpPr>
          <p:cNvPr id="258" name="Rectangle 147">
            <a:extLst>
              <a:ext uri="{FF2B5EF4-FFF2-40B4-BE49-F238E27FC236}">
                <a16:creationId xmlns:a16="http://schemas.microsoft.com/office/drawing/2014/main" id="{62C14254-5817-468E-94B7-28511D9235CC}"/>
              </a:ext>
            </a:extLst>
          </p:cNvPr>
          <p:cNvSpPr>
            <a:spLocks noChangeArrowheads="1"/>
          </p:cNvSpPr>
          <p:nvPr/>
        </p:nvSpPr>
        <p:spPr bwMode="auto">
          <a:xfrm>
            <a:off x="9155885"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a:t>
            </a:r>
          </a:p>
        </p:txBody>
      </p:sp>
      <p:sp>
        <p:nvSpPr>
          <p:cNvPr id="259" name="Rectangle 148">
            <a:extLst>
              <a:ext uri="{FF2B5EF4-FFF2-40B4-BE49-F238E27FC236}">
                <a16:creationId xmlns:a16="http://schemas.microsoft.com/office/drawing/2014/main" id="{89D98ACC-7F58-42D8-974F-489B1C749B2E}"/>
              </a:ext>
            </a:extLst>
          </p:cNvPr>
          <p:cNvSpPr>
            <a:spLocks noChangeArrowheads="1"/>
          </p:cNvSpPr>
          <p:nvPr/>
        </p:nvSpPr>
        <p:spPr bwMode="auto">
          <a:xfrm>
            <a:off x="9662207"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260" name="Rectangle 149">
            <a:extLst>
              <a:ext uri="{FF2B5EF4-FFF2-40B4-BE49-F238E27FC236}">
                <a16:creationId xmlns:a16="http://schemas.microsoft.com/office/drawing/2014/main" id="{14A6DCFC-CD30-47B5-976F-24E2E622E0C7}"/>
              </a:ext>
            </a:extLst>
          </p:cNvPr>
          <p:cNvSpPr>
            <a:spLocks noChangeArrowheads="1"/>
          </p:cNvSpPr>
          <p:nvPr/>
        </p:nvSpPr>
        <p:spPr bwMode="auto">
          <a:xfrm>
            <a:off x="10167719" y="4817011"/>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sp>
        <p:nvSpPr>
          <p:cNvPr id="261" name="Freeform 150">
            <a:extLst>
              <a:ext uri="{FF2B5EF4-FFF2-40B4-BE49-F238E27FC236}">
                <a16:creationId xmlns:a16="http://schemas.microsoft.com/office/drawing/2014/main" id="{743844EE-E90D-4CF1-B06A-8788BFE0274A}"/>
              </a:ext>
            </a:extLst>
          </p:cNvPr>
          <p:cNvSpPr>
            <a:spLocks noEditPoints="1"/>
          </p:cNvSpPr>
          <p:nvPr/>
        </p:nvSpPr>
        <p:spPr bwMode="auto">
          <a:xfrm>
            <a:off x="8716149" y="4762243"/>
            <a:ext cx="1527067" cy="38895"/>
          </a:xfrm>
          <a:custGeom>
            <a:avLst/>
            <a:gdLst>
              <a:gd name="T0" fmla="*/ 0 w 1885"/>
              <a:gd name="T1" fmla="*/ 0 h 49"/>
              <a:gd name="T2" fmla="*/ 1885 w 1885"/>
              <a:gd name="T3" fmla="*/ 0 h 49"/>
              <a:gd name="T4" fmla="*/ 5 w 1885"/>
              <a:gd name="T5" fmla="*/ 0 h 49"/>
              <a:gd name="T6" fmla="*/ 5 w 1885"/>
              <a:gd name="T7" fmla="*/ 49 h 49"/>
              <a:gd name="T8" fmla="*/ 630 w 1885"/>
              <a:gd name="T9" fmla="*/ 0 h 49"/>
              <a:gd name="T10" fmla="*/ 630 w 1885"/>
              <a:gd name="T11" fmla="*/ 49 h 49"/>
              <a:gd name="T12" fmla="*/ 1254 w 1885"/>
              <a:gd name="T13" fmla="*/ 0 h 49"/>
              <a:gd name="T14" fmla="*/ 1254 w 1885"/>
              <a:gd name="T15" fmla="*/ 49 h 49"/>
              <a:gd name="T16" fmla="*/ 1879 w 1885"/>
              <a:gd name="T17" fmla="*/ 0 h 49"/>
              <a:gd name="T18" fmla="*/ 1879 w 1885"/>
              <a:gd name="T19" fmla="*/ 49 h 49"/>
              <a:gd name="T20" fmla="*/ 318 w 1885"/>
              <a:gd name="T21" fmla="*/ 0 h 49"/>
              <a:gd name="T22" fmla="*/ 318 w 1885"/>
              <a:gd name="T23" fmla="*/ 27 h 49"/>
              <a:gd name="T24" fmla="*/ 942 w 1885"/>
              <a:gd name="T25" fmla="*/ 0 h 49"/>
              <a:gd name="T26" fmla="*/ 942 w 1885"/>
              <a:gd name="T27" fmla="*/ 27 h 49"/>
              <a:gd name="T28" fmla="*/ 1567 w 1885"/>
              <a:gd name="T29" fmla="*/ 0 h 49"/>
              <a:gd name="T30" fmla="*/ 1567 w 1885"/>
              <a:gd name="T31"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5" h="49">
                <a:moveTo>
                  <a:pt x="0" y="0"/>
                </a:moveTo>
                <a:lnTo>
                  <a:pt x="1885" y="0"/>
                </a:lnTo>
                <a:moveTo>
                  <a:pt x="5" y="0"/>
                </a:moveTo>
                <a:lnTo>
                  <a:pt x="5" y="49"/>
                </a:lnTo>
                <a:moveTo>
                  <a:pt x="630" y="0"/>
                </a:moveTo>
                <a:lnTo>
                  <a:pt x="630" y="49"/>
                </a:lnTo>
                <a:moveTo>
                  <a:pt x="1254" y="0"/>
                </a:moveTo>
                <a:lnTo>
                  <a:pt x="1254" y="49"/>
                </a:lnTo>
                <a:moveTo>
                  <a:pt x="1879" y="0"/>
                </a:moveTo>
                <a:lnTo>
                  <a:pt x="1879" y="49"/>
                </a:lnTo>
                <a:moveTo>
                  <a:pt x="318" y="0"/>
                </a:moveTo>
                <a:lnTo>
                  <a:pt x="318" y="27"/>
                </a:lnTo>
                <a:moveTo>
                  <a:pt x="942" y="0"/>
                </a:moveTo>
                <a:lnTo>
                  <a:pt x="942" y="27"/>
                </a:lnTo>
                <a:moveTo>
                  <a:pt x="1567" y="0"/>
                </a:moveTo>
                <a:lnTo>
                  <a:pt x="1567" y="27"/>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62" name="Line 151">
            <a:extLst>
              <a:ext uri="{FF2B5EF4-FFF2-40B4-BE49-F238E27FC236}">
                <a16:creationId xmlns:a16="http://schemas.microsoft.com/office/drawing/2014/main" id="{5C1F0086-6F54-4AA1-B52B-B22A479BABBB}"/>
              </a:ext>
            </a:extLst>
          </p:cNvPr>
          <p:cNvSpPr>
            <a:spLocks noChangeShapeType="1"/>
          </p:cNvSpPr>
          <p:nvPr/>
        </p:nvSpPr>
        <p:spPr bwMode="auto">
          <a:xfrm flipV="1">
            <a:off x="9732032" y="2660393"/>
            <a:ext cx="0" cy="210661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63" name="Line 152">
            <a:extLst>
              <a:ext uri="{FF2B5EF4-FFF2-40B4-BE49-F238E27FC236}">
                <a16:creationId xmlns:a16="http://schemas.microsoft.com/office/drawing/2014/main" id="{D1A83F1E-0061-491B-9CE4-FDA37593D39B}"/>
              </a:ext>
            </a:extLst>
          </p:cNvPr>
          <p:cNvSpPr>
            <a:spLocks noChangeShapeType="1"/>
          </p:cNvSpPr>
          <p:nvPr/>
        </p:nvSpPr>
        <p:spPr bwMode="auto">
          <a:xfrm flipH="1">
            <a:off x="9550567" y="2929473"/>
            <a:ext cx="151492"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64" name="Line 153">
            <a:extLst>
              <a:ext uri="{FF2B5EF4-FFF2-40B4-BE49-F238E27FC236}">
                <a16:creationId xmlns:a16="http://schemas.microsoft.com/office/drawing/2014/main" id="{A885823D-64CB-4982-8281-C6511C9CCC79}"/>
              </a:ext>
            </a:extLst>
          </p:cNvPr>
          <p:cNvSpPr>
            <a:spLocks noChangeShapeType="1"/>
          </p:cNvSpPr>
          <p:nvPr/>
        </p:nvSpPr>
        <p:spPr bwMode="auto">
          <a:xfrm flipH="1">
            <a:off x="9417709" y="2929473"/>
            <a:ext cx="132859"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67" name="Line 156">
            <a:extLst>
              <a:ext uri="{FF2B5EF4-FFF2-40B4-BE49-F238E27FC236}">
                <a16:creationId xmlns:a16="http://schemas.microsoft.com/office/drawing/2014/main" id="{E71CCBB8-557D-4B15-8EFF-2533FD724312}"/>
              </a:ext>
            </a:extLst>
          </p:cNvPr>
          <p:cNvSpPr>
            <a:spLocks noChangeShapeType="1"/>
          </p:cNvSpPr>
          <p:nvPr/>
        </p:nvSpPr>
        <p:spPr bwMode="auto">
          <a:xfrm flipH="1">
            <a:off x="9417708" y="3702189"/>
            <a:ext cx="243845"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68" name="Line 157">
            <a:extLst>
              <a:ext uri="{FF2B5EF4-FFF2-40B4-BE49-F238E27FC236}">
                <a16:creationId xmlns:a16="http://schemas.microsoft.com/office/drawing/2014/main" id="{D1D56147-939D-42B3-9DF1-AC6972671F20}"/>
              </a:ext>
            </a:extLst>
          </p:cNvPr>
          <p:cNvSpPr>
            <a:spLocks noChangeShapeType="1"/>
          </p:cNvSpPr>
          <p:nvPr/>
        </p:nvSpPr>
        <p:spPr bwMode="auto">
          <a:xfrm flipH="1">
            <a:off x="9237052" y="3702189"/>
            <a:ext cx="18065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71" name="Line 160">
            <a:extLst>
              <a:ext uri="{FF2B5EF4-FFF2-40B4-BE49-F238E27FC236}">
                <a16:creationId xmlns:a16="http://schemas.microsoft.com/office/drawing/2014/main" id="{02C116EA-8A62-47D4-A1A0-DDC6A79E9758}"/>
              </a:ext>
            </a:extLst>
          </p:cNvPr>
          <p:cNvSpPr>
            <a:spLocks noChangeShapeType="1"/>
          </p:cNvSpPr>
          <p:nvPr/>
        </p:nvSpPr>
        <p:spPr bwMode="auto">
          <a:xfrm flipH="1">
            <a:off x="9297000" y="4087753"/>
            <a:ext cx="364552"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72" name="Line 161">
            <a:extLst>
              <a:ext uri="{FF2B5EF4-FFF2-40B4-BE49-F238E27FC236}">
                <a16:creationId xmlns:a16="http://schemas.microsoft.com/office/drawing/2014/main" id="{5279BD17-1017-4073-A2E9-9C1ADCA4FCE6}"/>
              </a:ext>
            </a:extLst>
          </p:cNvPr>
          <p:cNvSpPr>
            <a:spLocks noChangeShapeType="1"/>
          </p:cNvSpPr>
          <p:nvPr/>
        </p:nvSpPr>
        <p:spPr bwMode="auto">
          <a:xfrm flipH="1">
            <a:off x="9074221" y="4087753"/>
            <a:ext cx="222783"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75" name="Line 164">
            <a:extLst>
              <a:ext uri="{FF2B5EF4-FFF2-40B4-BE49-F238E27FC236}">
                <a16:creationId xmlns:a16="http://schemas.microsoft.com/office/drawing/2014/main" id="{7C9508EB-FC8E-41BE-BEEB-BEA4527CBDC7}"/>
              </a:ext>
            </a:extLst>
          </p:cNvPr>
          <p:cNvSpPr>
            <a:spLocks noChangeShapeType="1"/>
          </p:cNvSpPr>
          <p:nvPr/>
        </p:nvSpPr>
        <p:spPr bwMode="auto">
          <a:xfrm flipH="1">
            <a:off x="9661555" y="4473317"/>
            <a:ext cx="232503"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76" name="Line 165">
            <a:extLst>
              <a:ext uri="{FF2B5EF4-FFF2-40B4-BE49-F238E27FC236}">
                <a16:creationId xmlns:a16="http://schemas.microsoft.com/office/drawing/2014/main" id="{8EC6B537-130A-45B9-A66E-0750E5FFA4B9}"/>
              </a:ext>
            </a:extLst>
          </p:cNvPr>
          <p:cNvSpPr>
            <a:spLocks noChangeShapeType="1"/>
          </p:cNvSpPr>
          <p:nvPr/>
        </p:nvSpPr>
        <p:spPr bwMode="auto">
          <a:xfrm flipH="1">
            <a:off x="9469556" y="4473317"/>
            <a:ext cx="191997"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79" name="Rectangle 168">
            <a:extLst>
              <a:ext uri="{FF2B5EF4-FFF2-40B4-BE49-F238E27FC236}">
                <a16:creationId xmlns:a16="http://schemas.microsoft.com/office/drawing/2014/main" id="{AF7BAACE-101E-43D0-8ED2-0DE0657EEC14}"/>
              </a:ext>
            </a:extLst>
          </p:cNvPr>
          <p:cNvSpPr>
            <a:spLocks noChangeArrowheads="1"/>
          </p:cNvSpPr>
          <p:nvPr/>
        </p:nvSpPr>
        <p:spPr bwMode="auto">
          <a:xfrm>
            <a:off x="8939472" y="4961308"/>
            <a:ext cx="10804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280" name="Rectangle 169">
            <a:extLst>
              <a:ext uri="{FF2B5EF4-FFF2-40B4-BE49-F238E27FC236}">
                <a16:creationId xmlns:a16="http://schemas.microsoft.com/office/drawing/2014/main" id="{4F3BCC4E-B0C2-4B3C-AAD3-537989866E31}"/>
              </a:ext>
            </a:extLst>
          </p:cNvPr>
          <p:cNvSpPr>
            <a:spLocks noChangeArrowheads="1"/>
          </p:cNvSpPr>
          <p:nvPr/>
        </p:nvSpPr>
        <p:spPr bwMode="auto">
          <a:xfrm>
            <a:off x="8241318" y="2852479"/>
            <a:ext cx="33342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Overall</a:t>
            </a:r>
          </a:p>
        </p:txBody>
      </p:sp>
      <p:sp>
        <p:nvSpPr>
          <p:cNvPr id="281" name="Rectangle 170">
            <a:extLst>
              <a:ext uri="{FF2B5EF4-FFF2-40B4-BE49-F238E27FC236}">
                <a16:creationId xmlns:a16="http://schemas.microsoft.com/office/drawing/2014/main" id="{325641E4-0AC0-4DCD-819B-1D6B05D88B3E}"/>
              </a:ext>
            </a:extLst>
          </p:cNvPr>
          <p:cNvSpPr>
            <a:spLocks noChangeArrowheads="1"/>
          </p:cNvSpPr>
          <p:nvPr/>
        </p:nvSpPr>
        <p:spPr bwMode="auto">
          <a:xfrm>
            <a:off x="10400617" y="285247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7.5</a:t>
            </a:r>
          </a:p>
        </p:txBody>
      </p:sp>
      <p:sp>
        <p:nvSpPr>
          <p:cNvPr id="282" name="Rectangle 171">
            <a:extLst>
              <a:ext uri="{FF2B5EF4-FFF2-40B4-BE49-F238E27FC236}">
                <a16:creationId xmlns:a16="http://schemas.microsoft.com/office/drawing/2014/main" id="{0FE24838-549D-483A-BCBB-1C9EA09A1D5D}"/>
              </a:ext>
            </a:extLst>
          </p:cNvPr>
          <p:cNvSpPr>
            <a:spLocks noChangeArrowheads="1"/>
          </p:cNvSpPr>
          <p:nvPr/>
        </p:nvSpPr>
        <p:spPr bwMode="auto">
          <a:xfrm>
            <a:off x="10926341" y="285247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5.6</a:t>
            </a:r>
          </a:p>
        </p:txBody>
      </p:sp>
      <p:sp>
        <p:nvSpPr>
          <p:cNvPr id="283" name="Rectangle 172">
            <a:extLst>
              <a:ext uri="{FF2B5EF4-FFF2-40B4-BE49-F238E27FC236}">
                <a16:creationId xmlns:a16="http://schemas.microsoft.com/office/drawing/2014/main" id="{D9466CD1-1AD1-407A-8BCB-557D130B3C88}"/>
              </a:ext>
            </a:extLst>
          </p:cNvPr>
          <p:cNvSpPr>
            <a:spLocks noChangeArrowheads="1"/>
          </p:cNvSpPr>
          <p:nvPr/>
        </p:nvSpPr>
        <p:spPr bwMode="auto">
          <a:xfrm>
            <a:off x="11261039" y="2775588"/>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0.82</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(0.69 to 0.97)</a:t>
            </a:r>
          </a:p>
        </p:txBody>
      </p:sp>
      <p:sp>
        <p:nvSpPr>
          <p:cNvPr id="284" name="Rectangle 173">
            <a:extLst>
              <a:ext uri="{FF2B5EF4-FFF2-40B4-BE49-F238E27FC236}">
                <a16:creationId xmlns:a16="http://schemas.microsoft.com/office/drawing/2014/main" id="{7BB730B6-2E00-4713-9362-0F45BA4B758E}"/>
              </a:ext>
            </a:extLst>
          </p:cNvPr>
          <p:cNvSpPr>
            <a:spLocks noChangeArrowheads="1"/>
          </p:cNvSpPr>
          <p:nvPr/>
        </p:nvSpPr>
        <p:spPr bwMode="auto">
          <a:xfrm>
            <a:off x="10236278" y="2387541"/>
            <a:ext cx="47288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err="1">
                <a:ln>
                  <a:noFill/>
                </a:ln>
                <a:solidFill>
                  <a:srgbClr val="00877C"/>
                </a:solidFill>
                <a:effectLst/>
                <a:uLnTx/>
                <a:uFillTx/>
                <a:latin typeface="Arial Narrow" panose="020B0606020202030204" pitchFamily="34" charset="0"/>
                <a:ea typeface="+mn-ea"/>
                <a:cs typeface="+mn-cs"/>
              </a:rPr>
              <a:t>Pembro</a:t>
            </a: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 + Chemo</a:t>
            </a:r>
          </a:p>
        </p:txBody>
      </p:sp>
      <p:sp>
        <p:nvSpPr>
          <p:cNvPr id="286" name="Rectangle 175">
            <a:extLst>
              <a:ext uri="{FF2B5EF4-FFF2-40B4-BE49-F238E27FC236}">
                <a16:creationId xmlns:a16="http://schemas.microsoft.com/office/drawing/2014/main" id="{92347D38-7084-48C5-8594-4CFA0C8AFA70}"/>
              </a:ext>
            </a:extLst>
          </p:cNvPr>
          <p:cNvSpPr>
            <a:spLocks noChangeArrowheads="1"/>
          </p:cNvSpPr>
          <p:nvPr/>
        </p:nvSpPr>
        <p:spPr bwMode="auto">
          <a:xfrm>
            <a:off x="10776429" y="2387541"/>
            <a:ext cx="44403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Placebo</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 Chemo</a:t>
            </a:r>
          </a:p>
        </p:txBody>
      </p:sp>
      <p:sp>
        <p:nvSpPr>
          <p:cNvPr id="288" name="Rectangle 177">
            <a:extLst>
              <a:ext uri="{FF2B5EF4-FFF2-40B4-BE49-F238E27FC236}">
                <a16:creationId xmlns:a16="http://schemas.microsoft.com/office/drawing/2014/main" id="{A66720D4-2107-4876-AF7A-9B009AA78AA8}"/>
              </a:ext>
            </a:extLst>
          </p:cNvPr>
          <p:cNvSpPr>
            <a:spLocks noChangeArrowheads="1"/>
          </p:cNvSpPr>
          <p:nvPr/>
        </p:nvSpPr>
        <p:spPr bwMode="auto">
          <a:xfrm>
            <a:off x="11250617" y="1925878"/>
            <a:ext cx="639598"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Hazard Ratio</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for</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Progression</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or Death</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(95% CI)</a:t>
            </a:r>
          </a:p>
        </p:txBody>
      </p:sp>
      <p:sp>
        <p:nvSpPr>
          <p:cNvPr id="292" name="Rectangle 181">
            <a:extLst>
              <a:ext uri="{FF2B5EF4-FFF2-40B4-BE49-F238E27FC236}">
                <a16:creationId xmlns:a16="http://schemas.microsoft.com/office/drawing/2014/main" id="{A051D732-ABE1-44CE-9B1C-226A8556257C}"/>
              </a:ext>
            </a:extLst>
          </p:cNvPr>
          <p:cNvSpPr>
            <a:spLocks noChangeArrowheads="1"/>
          </p:cNvSpPr>
          <p:nvPr/>
        </p:nvSpPr>
        <p:spPr bwMode="auto">
          <a:xfrm>
            <a:off x="10321820" y="2199565"/>
            <a:ext cx="85119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a:t>
            </a:r>
            <a:r>
              <a:rPr kumimoji="0" lang="en-US" altLang="en-US" sz="1000" b="1"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mo</a:t>
            </a: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t>
            </a:r>
          </a:p>
        </p:txBody>
      </p:sp>
      <p:sp>
        <p:nvSpPr>
          <p:cNvPr id="293" name="Rectangle 182">
            <a:extLst>
              <a:ext uri="{FF2B5EF4-FFF2-40B4-BE49-F238E27FC236}">
                <a16:creationId xmlns:a16="http://schemas.microsoft.com/office/drawing/2014/main" id="{85199A0D-CB74-49FA-BEA2-88421955E882}"/>
              </a:ext>
            </a:extLst>
          </p:cNvPr>
          <p:cNvSpPr>
            <a:spLocks noChangeArrowheads="1"/>
          </p:cNvSpPr>
          <p:nvPr/>
        </p:nvSpPr>
        <p:spPr bwMode="auto">
          <a:xfrm>
            <a:off x="10400617" y="3625195"/>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7.5</a:t>
            </a:r>
          </a:p>
        </p:txBody>
      </p:sp>
      <p:sp>
        <p:nvSpPr>
          <p:cNvPr id="294" name="Rectangle 183">
            <a:extLst>
              <a:ext uri="{FF2B5EF4-FFF2-40B4-BE49-F238E27FC236}">
                <a16:creationId xmlns:a16="http://schemas.microsoft.com/office/drawing/2014/main" id="{A0D0FD07-1DD7-40C2-96C6-78F8F76E41FA}"/>
              </a:ext>
            </a:extLst>
          </p:cNvPr>
          <p:cNvSpPr>
            <a:spLocks noChangeArrowheads="1"/>
          </p:cNvSpPr>
          <p:nvPr/>
        </p:nvSpPr>
        <p:spPr bwMode="auto">
          <a:xfrm>
            <a:off x="10926341" y="3625195"/>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5.4</a:t>
            </a:r>
          </a:p>
        </p:txBody>
      </p:sp>
      <p:sp>
        <p:nvSpPr>
          <p:cNvPr id="295" name="Rectangle 184">
            <a:extLst>
              <a:ext uri="{FF2B5EF4-FFF2-40B4-BE49-F238E27FC236}">
                <a16:creationId xmlns:a16="http://schemas.microsoft.com/office/drawing/2014/main" id="{6781F947-E81A-454F-8B5A-5DD78D052707}"/>
              </a:ext>
            </a:extLst>
          </p:cNvPr>
          <p:cNvSpPr>
            <a:spLocks noChangeArrowheads="1"/>
          </p:cNvSpPr>
          <p:nvPr/>
        </p:nvSpPr>
        <p:spPr bwMode="auto">
          <a:xfrm>
            <a:off x="11261039" y="3548304"/>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0.69</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(0.51 to 0.93)</a:t>
            </a:r>
          </a:p>
        </p:txBody>
      </p:sp>
      <p:sp>
        <p:nvSpPr>
          <p:cNvPr id="296" name="Rectangle 185">
            <a:extLst>
              <a:ext uri="{FF2B5EF4-FFF2-40B4-BE49-F238E27FC236}">
                <a16:creationId xmlns:a16="http://schemas.microsoft.com/office/drawing/2014/main" id="{7C87A17E-675A-4FB7-87E5-A93005E9157F}"/>
              </a:ext>
            </a:extLst>
          </p:cNvPr>
          <p:cNvSpPr>
            <a:spLocks noChangeArrowheads="1"/>
          </p:cNvSpPr>
          <p:nvPr/>
        </p:nvSpPr>
        <p:spPr bwMode="auto">
          <a:xfrm>
            <a:off x="8334538" y="4319432"/>
            <a:ext cx="6235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Gemcitabine-</a:t>
            </a:r>
          </a:p>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Carboplatin</a:t>
            </a:r>
          </a:p>
        </p:txBody>
      </p:sp>
      <p:sp>
        <p:nvSpPr>
          <p:cNvPr id="297" name="Rectangle 186">
            <a:extLst>
              <a:ext uri="{FF2B5EF4-FFF2-40B4-BE49-F238E27FC236}">
                <a16:creationId xmlns:a16="http://schemas.microsoft.com/office/drawing/2014/main" id="{9A269F3E-060A-48A5-A866-77D970DFFEA3}"/>
              </a:ext>
            </a:extLst>
          </p:cNvPr>
          <p:cNvSpPr>
            <a:spLocks noChangeArrowheads="1"/>
          </p:cNvSpPr>
          <p:nvPr/>
        </p:nvSpPr>
        <p:spPr bwMode="auto">
          <a:xfrm>
            <a:off x="10400617" y="4396323"/>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7.4</a:t>
            </a:r>
          </a:p>
        </p:txBody>
      </p:sp>
      <p:sp>
        <p:nvSpPr>
          <p:cNvPr id="298" name="Rectangle 187">
            <a:extLst>
              <a:ext uri="{FF2B5EF4-FFF2-40B4-BE49-F238E27FC236}">
                <a16:creationId xmlns:a16="http://schemas.microsoft.com/office/drawing/2014/main" id="{2B172D88-7F6D-43AF-94C5-CDE6EF6580CA}"/>
              </a:ext>
            </a:extLst>
          </p:cNvPr>
          <p:cNvSpPr>
            <a:spLocks noChangeArrowheads="1"/>
          </p:cNvSpPr>
          <p:nvPr/>
        </p:nvSpPr>
        <p:spPr bwMode="auto">
          <a:xfrm>
            <a:off x="10926341" y="4396323"/>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7.4</a:t>
            </a:r>
          </a:p>
        </p:txBody>
      </p:sp>
      <p:sp>
        <p:nvSpPr>
          <p:cNvPr id="299" name="Rectangle 188">
            <a:extLst>
              <a:ext uri="{FF2B5EF4-FFF2-40B4-BE49-F238E27FC236}">
                <a16:creationId xmlns:a16="http://schemas.microsoft.com/office/drawing/2014/main" id="{658CA2AC-F8BA-48F3-8EDC-2CBB3B6C55ED}"/>
              </a:ext>
            </a:extLst>
          </p:cNvPr>
          <p:cNvSpPr>
            <a:spLocks noChangeArrowheads="1"/>
          </p:cNvSpPr>
          <p:nvPr/>
        </p:nvSpPr>
        <p:spPr bwMode="auto">
          <a:xfrm>
            <a:off x="11261039" y="4319432"/>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0.93</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(0.74 to 1.16)</a:t>
            </a:r>
          </a:p>
        </p:txBody>
      </p:sp>
      <p:sp>
        <p:nvSpPr>
          <p:cNvPr id="300" name="Rectangle 189">
            <a:extLst>
              <a:ext uri="{FF2B5EF4-FFF2-40B4-BE49-F238E27FC236}">
                <a16:creationId xmlns:a16="http://schemas.microsoft.com/office/drawing/2014/main" id="{1C00562C-2C07-4188-942D-0EA74F544D18}"/>
              </a:ext>
            </a:extLst>
          </p:cNvPr>
          <p:cNvSpPr>
            <a:spLocks noChangeArrowheads="1"/>
          </p:cNvSpPr>
          <p:nvPr/>
        </p:nvSpPr>
        <p:spPr bwMode="auto">
          <a:xfrm>
            <a:off x="8241317" y="3238837"/>
            <a:ext cx="111569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On-study chemotherapy</a:t>
            </a:r>
          </a:p>
        </p:txBody>
      </p:sp>
      <p:sp>
        <p:nvSpPr>
          <p:cNvPr id="301" name="Rectangle 190">
            <a:extLst>
              <a:ext uri="{FF2B5EF4-FFF2-40B4-BE49-F238E27FC236}">
                <a16:creationId xmlns:a16="http://schemas.microsoft.com/office/drawing/2014/main" id="{6B48AA3B-0DF3-4736-AA75-A474FC592E9A}"/>
              </a:ext>
            </a:extLst>
          </p:cNvPr>
          <p:cNvSpPr>
            <a:spLocks noChangeArrowheads="1"/>
          </p:cNvSpPr>
          <p:nvPr/>
        </p:nvSpPr>
        <p:spPr bwMode="auto">
          <a:xfrm>
            <a:off x="8334539" y="3625195"/>
            <a:ext cx="67646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Nab-Paclitaxel</a:t>
            </a:r>
          </a:p>
        </p:txBody>
      </p:sp>
      <p:sp>
        <p:nvSpPr>
          <p:cNvPr id="302" name="Rectangle 191">
            <a:extLst>
              <a:ext uri="{FF2B5EF4-FFF2-40B4-BE49-F238E27FC236}">
                <a16:creationId xmlns:a16="http://schemas.microsoft.com/office/drawing/2014/main" id="{93CCE267-B560-4EA5-BA4B-AF1768D4195D}"/>
              </a:ext>
            </a:extLst>
          </p:cNvPr>
          <p:cNvSpPr>
            <a:spLocks noChangeArrowheads="1"/>
          </p:cNvSpPr>
          <p:nvPr/>
        </p:nvSpPr>
        <p:spPr bwMode="auto">
          <a:xfrm>
            <a:off x="8334537" y="4010759"/>
            <a:ext cx="45044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Paclitaxel</a:t>
            </a:r>
          </a:p>
        </p:txBody>
      </p:sp>
      <p:sp>
        <p:nvSpPr>
          <p:cNvPr id="303" name="Rectangle 192">
            <a:extLst>
              <a:ext uri="{FF2B5EF4-FFF2-40B4-BE49-F238E27FC236}">
                <a16:creationId xmlns:a16="http://schemas.microsoft.com/office/drawing/2014/main" id="{89EEED40-6379-4901-8F2C-ADBEDB7FBAF3}"/>
              </a:ext>
            </a:extLst>
          </p:cNvPr>
          <p:cNvSpPr>
            <a:spLocks noChangeArrowheads="1"/>
          </p:cNvSpPr>
          <p:nvPr/>
        </p:nvSpPr>
        <p:spPr bwMode="auto">
          <a:xfrm>
            <a:off x="8241318" y="2541328"/>
            <a:ext cx="49693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Subgroup</a:t>
            </a:r>
          </a:p>
        </p:txBody>
      </p:sp>
      <p:sp>
        <p:nvSpPr>
          <p:cNvPr id="304" name="Rectangle 193">
            <a:extLst>
              <a:ext uri="{FF2B5EF4-FFF2-40B4-BE49-F238E27FC236}">
                <a16:creationId xmlns:a16="http://schemas.microsoft.com/office/drawing/2014/main" id="{72E5CD94-5C89-4D84-97FA-3C611D2812E1}"/>
              </a:ext>
            </a:extLst>
          </p:cNvPr>
          <p:cNvSpPr>
            <a:spLocks noChangeArrowheads="1"/>
          </p:cNvSpPr>
          <p:nvPr/>
        </p:nvSpPr>
        <p:spPr bwMode="auto">
          <a:xfrm>
            <a:off x="9616936" y="5203858"/>
            <a:ext cx="8736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Favors</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66203A"/>
                </a:solidFill>
                <a:effectLst/>
                <a:uLnTx/>
                <a:uFillTx/>
                <a:latin typeface="Arial Narrow" panose="020B0606020202030204" pitchFamily="34" charset="0"/>
                <a:ea typeface="+mn-ea"/>
                <a:cs typeface="+mn-cs"/>
              </a:rPr>
              <a:t>Placebo + Chemo</a:t>
            </a:r>
          </a:p>
        </p:txBody>
      </p:sp>
      <p:sp>
        <p:nvSpPr>
          <p:cNvPr id="308" name="Rectangle 197">
            <a:extLst>
              <a:ext uri="{FF2B5EF4-FFF2-40B4-BE49-F238E27FC236}">
                <a16:creationId xmlns:a16="http://schemas.microsoft.com/office/drawing/2014/main" id="{D5C93F40-FD51-4318-AAD0-A5172D63C19D}"/>
              </a:ext>
            </a:extLst>
          </p:cNvPr>
          <p:cNvSpPr>
            <a:spLocks noChangeArrowheads="1"/>
          </p:cNvSpPr>
          <p:nvPr/>
        </p:nvSpPr>
        <p:spPr bwMode="auto">
          <a:xfrm>
            <a:off x="8708488" y="5203858"/>
            <a:ext cx="86401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Favors</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err="1">
                <a:ln>
                  <a:noFill/>
                </a:ln>
                <a:solidFill>
                  <a:srgbClr val="00877C"/>
                </a:solidFill>
                <a:effectLst/>
                <a:uLnTx/>
                <a:uFillTx/>
                <a:latin typeface="Arial Narrow" panose="020B0606020202030204" pitchFamily="34" charset="0"/>
                <a:ea typeface="+mn-ea"/>
                <a:cs typeface="+mn-cs"/>
              </a:rPr>
              <a:t>Pembro</a:t>
            </a:r>
            <a:r>
              <a:rPr kumimoji="0" lang="en-US" altLang="en-US" sz="1000" b="1" i="0" u="none" strike="noStrike" kern="1200" cap="none" spc="0" normalizeH="0" baseline="0" noProof="0" dirty="0">
                <a:ln>
                  <a:noFill/>
                </a:ln>
                <a:solidFill>
                  <a:srgbClr val="00877C"/>
                </a:solidFill>
                <a:effectLst/>
                <a:uLnTx/>
                <a:uFillTx/>
                <a:latin typeface="Arial Narrow" panose="020B0606020202030204" pitchFamily="34" charset="0"/>
                <a:ea typeface="+mn-ea"/>
                <a:cs typeface="+mn-cs"/>
              </a:rPr>
              <a:t> + Chemo</a:t>
            </a:r>
          </a:p>
        </p:txBody>
      </p:sp>
      <p:sp>
        <p:nvSpPr>
          <p:cNvPr id="312" name="Rectangle 201">
            <a:extLst>
              <a:ext uri="{FF2B5EF4-FFF2-40B4-BE49-F238E27FC236}">
                <a16:creationId xmlns:a16="http://schemas.microsoft.com/office/drawing/2014/main" id="{EDC16A02-ABDA-4C0C-A891-3A942188F3C9}"/>
              </a:ext>
            </a:extLst>
          </p:cNvPr>
          <p:cNvSpPr>
            <a:spLocks noChangeArrowheads="1"/>
          </p:cNvSpPr>
          <p:nvPr/>
        </p:nvSpPr>
        <p:spPr bwMode="auto">
          <a:xfrm>
            <a:off x="9988202" y="2507991"/>
            <a:ext cx="7534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N</a:t>
            </a:r>
          </a:p>
        </p:txBody>
      </p:sp>
      <p:sp>
        <p:nvSpPr>
          <p:cNvPr id="313" name="Rectangle 202">
            <a:extLst>
              <a:ext uri="{FF2B5EF4-FFF2-40B4-BE49-F238E27FC236}">
                <a16:creationId xmlns:a16="http://schemas.microsoft.com/office/drawing/2014/main" id="{C0E9BA3F-3D5C-4194-8E28-A3259BF8081D}"/>
              </a:ext>
            </a:extLst>
          </p:cNvPr>
          <p:cNvSpPr>
            <a:spLocks noChangeArrowheads="1"/>
          </p:cNvSpPr>
          <p:nvPr/>
        </p:nvSpPr>
        <p:spPr bwMode="auto">
          <a:xfrm>
            <a:off x="9939191" y="2852479"/>
            <a:ext cx="1731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847</a:t>
            </a:r>
          </a:p>
        </p:txBody>
      </p:sp>
      <p:sp>
        <p:nvSpPr>
          <p:cNvPr id="314" name="Rectangle 203">
            <a:extLst>
              <a:ext uri="{FF2B5EF4-FFF2-40B4-BE49-F238E27FC236}">
                <a16:creationId xmlns:a16="http://schemas.microsoft.com/office/drawing/2014/main" id="{84DDA595-1983-4394-8E54-1CE3B1588322}"/>
              </a:ext>
            </a:extLst>
          </p:cNvPr>
          <p:cNvSpPr>
            <a:spLocks noChangeArrowheads="1"/>
          </p:cNvSpPr>
          <p:nvPr/>
        </p:nvSpPr>
        <p:spPr bwMode="auto">
          <a:xfrm>
            <a:off x="9939191" y="3625195"/>
            <a:ext cx="1731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268</a:t>
            </a:r>
          </a:p>
        </p:txBody>
      </p:sp>
      <p:sp>
        <p:nvSpPr>
          <p:cNvPr id="315" name="Rectangle 204">
            <a:extLst>
              <a:ext uri="{FF2B5EF4-FFF2-40B4-BE49-F238E27FC236}">
                <a16:creationId xmlns:a16="http://schemas.microsoft.com/office/drawing/2014/main" id="{CF4D3C22-C408-48B5-84EA-93AF1FADA177}"/>
              </a:ext>
            </a:extLst>
          </p:cNvPr>
          <p:cNvSpPr>
            <a:spLocks noChangeArrowheads="1"/>
          </p:cNvSpPr>
          <p:nvPr/>
        </p:nvSpPr>
        <p:spPr bwMode="auto">
          <a:xfrm>
            <a:off x="9939191" y="4396323"/>
            <a:ext cx="1731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465</a:t>
            </a:r>
          </a:p>
        </p:txBody>
      </p:sp>
      <p:sp>
        <p:nvSpPr>
          <p:cNvPr id="316" name="Rectangle 205">
            <a:extLst>
              <a:ext uri="{FF2B5EF4-FFF2-40B4-BE49-F238E27FC236}">
                <a16:creationId xmlns:a16="http://schemas.microsoft.com/office/drawing/2014/main" id="{74245722-16F8-408C-BA17-C5B5B0C69590}"/>
              </a:ext>
            </a:extLst>
          </p:cNvPr>
          <p:cNvSpPr>
            <a:spLocks noChangeArrowheads="1"/>
          </p:cNvSpPr>
          <p:nvPr/>
        </p:nvSpPr>
        <p:spPr bwMode="auto">
          <a:xfrm>
            <a:off x="9939191" y="4010759"/>
            <a:ext cx="1731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114</a:t>
            </a:r>
          </a:p>
        </p:txBody>
      </p:sp>
      <p:sp>
        <p:nvSpPr>
          <p:cNvPr id="317" name="Rectangle 206">
            <a:extLst>
              <a:ext uri="{FF2B5EF4-FFF2-40B4-BE49-F238E27FC236}">
                <a16:creationId xmlns:a16="http://schemas.microsoft.com/office/drawing/2014/main" id="{A38BAEEA-C474-4E5A-8FB5-C4B4015553F0}"/>
              </a:ext>
            </a:extLst>
          </p:cNvPr>
          <p:cNvSpPr>
            <a:spLocks noChangeArrowheads="1"/>
          </p:cNvSpPr>
          <p:nvPr/>
        </p:nvSpPr>
        <p:spPr bwMode="auto">
          <a:xfrm>
            <a:off x="10400617" y="401075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8.0</a:t>
            </a:r>
          </a:p>
        </p:txBody>
      </p:sp>
      <p:sp>
        <p:nvSpPr>
          <p:cNvPr id="318" name="Rectangle 207">
            <a:extLst>
              <a:ext uri="{FF2B5EF4-FFF2-40B4-BE49-F238E27FC236}">
                <a16:creationId xmlns:a16="http://schemas.microsoft.com/office/drawing/2014/main" id="{87FBA9BE-06F6-43FA-8F84-E047D7827AD0}"/>
              </a:ext>
            </a:extLst>
          </p:cNvPr>
          <p:cNvSpPr>
            <a:spLocks noChangeArrowheads="1"/>
          </p:cNvSpPr>
          <p:nvPr/>
        </p:nvSpPr>
        <p:spPr bwMode="auto">
          <a:xfrm>
            <a:off x="10926341" y="4010759"/>
            <a:ext cx="1442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3.8</a:t>
            </a:r>
          </a:p>
        </p:txBody>
      </p:sp>
      <p:sp>
        <p:nvSpPr>
          <p:cNvPr id="319" name="Rectangle 208">
            <a:extLst>
              <a:ext uri="{FF2B5EF4-FFF2-40B4-BE49-F238E27FC236}">
                <a16:creationId xmlns:a16="http://schemas.microsoft.com/office/drawing/2014/main" id="{A015754D-4A2A-4E96-872E-8E6621E3A67D}"/>
              </a:ext>
            </a:extLst>
          </p:cNvPr>
          <p:cNvSpPr>
            <a:spLocks noChangeArrowheads="1"/>
          </p:cNvSpPr>
          <p:nvPr/>
        </p:nvSpPr>
        <p:spPr bwMode="auto">
          <a:xfrm>
            <a:off x="11261039" y="3935345"/>
            <a:ext cx="6187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0.57</a:t>
            </a:r>
          </a:p>
          <a:p>
            <a:pPr marL="0" marR="0" lvl="0" indent="0" algn="ctr" defTabSz="914354"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(0.35 to 0.93)</a:t>
            </a:r>
          </a:p>
        </p:txBody>
      </p:sp>
      <p:cxnSp>
        <p:nvCxnSpPr>
          <p:cNvPr id="327" name="Straight Arrow Connector 326">
            <a:extLst>
              <a:ext uri="{FF2B5EF4-FFF2-40B4-BE49-F238E27FC236}">
                <a16:creationId xmlns:a16="http://schemas.microsoft.com/office/drawing/2014/main" id="{C8520E35-DFFC-4181-AC44-5EFF0E55809A}"/>
              </a:ext>
            </a:extLst>
          </p:cNvPr>
          <p:cNvCxnSpPr>
            <a:cxnSpLocks/>
          </p:cNvCxnSpPr>
          <p:nvPr/>
        </p:nvCxnSpPr>
        <p:spPr>
          <a:xfrm>
            <a:off x="9746379" y="5173651"/>
            <a:ext cx="535319" cy="0"/>
          </a:xfrm>
          <a:prstGeom prst="straightConnector1">
            <a:avLst/>
          </a:prstGeom>
          <a:ln w="12700" cap="flat" cmpd="sng" algn="ctr">
            <a:solidFill>
              <a:schemeClr val="tx1"/>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cxnSp>
        <p:nvCxnSpPr>
          <p:cNvPr id="328" name="Straight Arrow Connector 327">
            <a:extLst>
              <a:ext uri="{FF2B5EF4-FFF2-40B4-BE49-F238E27FC236}">
                <a16:creationId xmlns:a16="http://schemas.microsoft.com/office/drawing/2014/main" id="{081E98FD-B49F-4632-820A-32B9249A5125}"/>
              </a:ext>
            </a:extLst>
          </p:cNvPr>
          <p:cNvCxnSpPr>
            <a:cxnSpLocks/>
          </p:cNvCxnSpPr>
          <p:nvPr/>
        </p:nvCxnSpPr>
        <p:spPr>
          <a:xfrm flipH="1">
            <a:off x="8687851" y="5173651"/>
            <a:ext cx="1032527" cy="0"/>
          </a:xfrm>
          <a:prstGeom prst="straightConnector1">
            <a:avLst/>
          </a:prstGeom>
          <a:ln w="12700" cap="flat" cmpd="sng" algn="ctr">
            <a:solidFill>
              <a:schemeClr val="tx1"/>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cxnSp>
        <p:nvCxnSpPr>
          <p:cNvPr id="334" name="Straight Connector 333">
            <a:extLst>
              <a:ext uri="{FF2B5EF4-FFF2-40B4-BE49-F238E27FC236}">
                <a16:creationId xmlns:a16="http://schemas.microsoft.com/office/drawing/2014/main" id="{F0B21705-EE6D-4AE0-A833-1D22F6047456}"/>
              </a:ext>
            </a:extLst>
          </p:cNvPr>
          <p:cNvCxnSpPr/>
          <p:nvPr/>
        </p:nvCxnSpPr>
        <p:spPr>
          <a:xfrm flipV="1">
            <a:off x="10258818" y="2358611"/>
            <a:ext cx="979073" cy="5399"/>
          </a:xfrm>
          <a:prstGeom prst="line">
            <a:avLst/>
          </a:prstGeom>
          <a:ln w="6350"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16" name="Straight Arrow Connector 215">
            <a:extLst>
              <a:ext uri="{FF2B5EF4-FFF2-40B4-BE49-F238E27FC236}">
                <a16:creationId xmlns:a16="http://schemas.microsoft.com/office/drawing/2014/main" id="{D484CF14-C5A7-4F16-AFED-0C7EA56BA746}"/>
              </a:ext>
            </a:extLst>
          </p:cNvPr>
          <p:cNvCxnSpPr>
            <a:cxnSpLocks/>
          </p:cNvCxnSpPr>
          <p:nvPr/>
        </p:nvCxnSpPr>
        <p:spPr>
          <a:xfrm>
            <a:off x="5728401" y="5173651"/>
            <a:ext cx="535319" cy="0"/>
          </a:xfrm>
          <a:prstGeom prst="straightConnector1">
            <a:avLst/>
          </a:prstGeom>
          <a:ln w="12700" cap="flat" cmpd="sng" algn="ctr">
            <a:solidFill>
              <a:schemeClr val="tx1"/>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cxnSp>
        <p:nvCxnSpPr>
          <p:cNvPr id="218" name="Straight Arrow Connector 217">
            <a:extLst>
              <a:ext uri="{FF2B5EF4-FFF2-40B4-BE49-F238E27FC236}">
                <a16:creationId xmlns:a16="http://schemas.microsoft.com/office/drawing/2014/main" id="{EC5F763B-ED8F-4A2C-860A-DF8F3536CADD}"/>
              </a:ext>
            </a:extLst>
          </p:cNvPr>
          <p:cNvCxnSpPr>
            <a:cxnSpLocks/>
          </p:cNvCxnSpPr>
          <p:nvPr/>
        </p:nvCxnSpPr>
        <p:spPr>
          <a:xfrm flipH="1">
            <a:off x="4669873" y="5173651"/>
            <a:ext cx="1032527" cy="0"/>
          </a:xfrm>
          <a:prstGeom prst="straightConnector1">
            <a:avLst/>
          </a:prstGeom>
          <a:ln w="12700" cap="flat" cmpd="sng" algn="ctr">
            <a:solidFill>
              <a:schemeClr val="tx1"/>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cxnSp>
        <p:nvCxnSpPr>
          <p:cNvPr id="220" name="Straight Arrow Connector 219">
            <a:extLst>
              <a:ext uri="{FF2B5EF4-FFF2-40B4-BE49-F238E27FC236}">
                <a16:creationId xmlns:a16="http://schemas.microsoft.com/office/drawing/2014/main" id="{447B3367-41FB-4711-B363-9A3110728635}"/>
              </a:ext>
            </a:extLst>
          </p:cNvPr>
          <p:cNvCxnSpPr>
            <a:cxnSpLocks/>
          </p:cNvCxnSpPr>
          <p:nvPr/>
        </p:nvCxnSpPr>
        <p:spPr>
          <a:xfrm>
            <a:off x="1769938" y="5173651"/>
            <a:ext cx="535319" cy="0"/>
          </a:xfrm>
          <a:prstGeom prst="straightConnector1">
            <a:avLst/>
          </a:prstGeom>
          <a:ln w="12700" cap="flat" cmpd="sng" algn="ctr">
            <a:solidFill>
              <a:schemeClr val="tx1"/>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cxnSp>
        <p:nvCxnSpPr>
          <p:cNvPr id="221" name="Straight Arrow Connector 220">
            <a:extLst>
              <a:ext uri="{FF2B5EF4-FFF2-40B4-BE49-F238E27FC236}">
                <a16:creationId xmlns:a16="http://schemas.microsoft.com/office/drawing/2014/main" id="{BE84117A-B799-4DCA-BEAC-76314C03E3D8}"/>
              </a:ext>
            </a:extLst>
          </p:cNvPr>
          <p:cNvCxnSpPr>
            <a:cxnSpLocks/>
          </p:cNvCxnSpPr>
          <p:nvPr/>
        </p:nvCxnSpPr>
        <p:spPr>
          <a:xfrm flipH="1">
            <a:off x="711410" y="5173651"/>
            <a:ext cx="1032527" cy="0"/>
          </a:xfrm>
          <a:prstGeom prst="straightConnector1">
            <a:avLst/>
          </a:prstGeom>
          <a:ln w="12700" cap="flat" cmpd="sng" algn="ctr">
            <a:solidFill>
              <a:schemeClr val="tx1"/>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sp>
        <p:nvSpPr>
          <p:cNvPr id="9" name="Rectangle 8">
            <a:extLst>
              <a:ext uri="{FF2B5EF4-FFF2-40B4-BE49-F238E27FC236}">
                <a16:creationId xmlns:a16="http://schemas.microsoft.com/office/drawing/2014/main" id="{5B26BDA7-7C2E-43A4-9B1C-1AEEC3D9D2C8}"/>
              </a:ext>
            </a:extLst>
          </p:cNvPr>
          <p:cNvSpPr/>
          <p:nvPr/>
        </p:nvSpPr>
        <p:spPr>
          <a:xfrm>
            <a:off x="1394521" y="2902089"/>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cxnSp>
        <p:nvCxnSpPr>
          <p:cNvPr id="12" name="Straight Connector 11">
            <a:extLst>
              <a:ext uri="{FF2B5EF4-FFF2-40B4-BE49-F238E27FC236}">
                <a16:creationId xmlns:a16="http://schemas.microsoft.com/office/drawing/2014/main" id="{5285055A-A6DD-4D88-B2E1-14BA21E5ED39}"/>
              </a:ext>
            </a:extLst>
          </p:cNvPr>
          <p:cNvCxnSpPr/>
          <p:nvPr/>
        </p:nvCxnSpPr>
        <p:spPr>
          <a:xfrm>
            <a:off x="1630265" y="290022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42" name="Straight Connector 241">
            <a:extLst>
              <a:ext uri="{FF2B5EF4-FFF2-40B4-BE49-F238E27FC236}">
                <a16:creationId xmlns:a16="http://schemas.microsoft.com/office/drawing/2014/main" id="{212F00A3-0CEB-4962-8A1C-629E8B3180B8}"/>
              </a:ext>
            </a:extLst>
          </p:cNvPr>
          <p:cNvCxnSpPr/>
          <p:nvPr/>
        </p:nvCxnSpPr>
        <p:spPr>
          <a:xfrm>
            <a:off x="1263552" y="290022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51" name="Rectangle 250">
            <a:extLst>
              <a:ext uri="{FF2B5EF4-FFF2-40B4-BE49-F238E27FC236}">
                <a16:creationId xmlns:a16="http://schemas.microsoft.com/office/drawing/2014/main" id="{52115928-4A81-4C49-8727-88A5FCCC8C17}"/>
              </a:ext>
            </a:extLst>
          </p:cNvPr>
          <p:cNvSpPr/>
          <p:nvPr/>
        </p:nvSpPr>
        <p:spPr>
          <a:xfrm>
            <a:off x="1314352" y="3674711"/>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sp>
        <p:nvSpPr>
          <p:cNvPr id="252" name="Rectangle 251">
            <a:extLst>
              <a:ext uri="{FF2B5EF4-FFF2-40B4-BE49-F238E27FC236}">
                <a16:creationId xmlns:a16="http://schemas.microsoft.com/office/drawing/2014/main" id="{0F63805B-3A93-4805-A614-166C2796216A}"/>
              </a:ext>
            </a:extLst>
          </p:cNvPr>
          <p:cNvSpPr/>
          <p:nvPr/>
        </p:nvSpPr>
        <p:spPr>
          <a:xfrm>
            <a:off x="1077021" y="4060275"/>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sp>
        <p:nvSpPr>
          <p:cNvPr id="253" name="Rectangle 252">
            <a:extLst>
              <a:ext uri="{FF2B5EF4-FFF2-40B4-BE49-F238E27FC236}">
                <a16:creationId xmlns:a16="http://schemas.microsoft.com/office/drawing/2014/main" id="{F0C8F198-7E48-448A-87B0-EB8146276809}"/>
              </a:ext>
            </a:extLst>
          </p:cNvPr>
          <p:cNvSpPr/>
          <p:nvPr/>
        </p:nvSpPr>
        <p:spPr>
          <a:xfrm>
            <a:off x="1513489" y="4446235"/>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cxnSp>
        <p:nvCxnSpPr>
          <p:cNvPr id="285" name="Straight Connector 284">
            <a:extLst>
              <a:ext uri="{FF2B5EF4-FFF2-40B4-BE49-F238E27FC236}">
                <a16:creationId xmlns:a16="http://schemas.microsoft.com/office/drawing/2014/main" id="{488040ED-8D75-490A-997D-86A451F0D992}"/>
              </a:ext>
            </a:extLst>
          </p:cNvPr>
          <p:cNvCxnSpPr/>
          <p:nvPr/>
        </p:nvCxnSpPr>
        <p:spPr>
          <a:xfrm>
            <a:off x="1719165" y="3672944"/>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87" name="Straight Connector 286">
            <a:extLst>
              <a:ext uri="{FF2B5EF4-FFF2-40B4-BE49-F238E27FC236}">
                <a16:creationId xmlns:a16="http://schemas.microsoft.com/office/drawing/2014/main" id="{3716248D-B6D1-47CA-A599-54DC78622647}"/>
              </a:ext>
            </a:extLst>
          </p:cNvPr>
          <p:cNvCxnSpPr/>
          <p:nvPr/>
        </p:nvCxnSpPr>
        <p:spPr>
          <a:xfrm>
            <a:off x="1114327" y="3672944"/>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89" name="Straight Connector 288">
            <a:extLst>
              <a:ext uri="{FF2B5EF4-FFF2-40B4-BE49-F238E27FC236}">
                <a16:creationId xmlns:a16="http://schemas.microsoft.com/office/drawing/2014/main" id="{90044450-384D-4A8F-BEEA-500C9279CEA3}"/>
              </a:ext>
            </a:extLst>
          </p:cNvPr>
          <p:cNvCxnSpPr/>
          <p:nvPr/>
        </p:nvCxnSpPr>
        <p:spPr>
          <a:xfrm>
            <a:off x="1531047" y="405850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90" name="Straight Connector 289">
            <a:extLst>
              <a:ext uri="{FF2B5EF4-FFF2-40B4-BE49-F238E27FC236}">
                <a16:creationId xmlns:a16="http://schemas.microsoft.com/office/drawing/2014/main" id="{4FB2C78C-FE8D-44EE-BB72-98514A4D0E9A}"/>
              </a:ext>
            </a:extLst>
          </p:cNvPr>
          <p:cNvCxnSpPr/>
          <p:nvPr/>
        </p:nvCxnSpPr>
        <p:spPr>
          <a:xfrm>
            <a:off x="915891" y="405850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91" name="Straight Connector 290">
            <a:extLst>
              <a:ext uri="{FF2B5EF4-FFF2-40B4-BE49-F238E27FC236}">
                <a16:creationId xmlns:a16="http://schemas.microsoft.com/office/drawing/2014/main" id="{061808C0-4E62-4B99-8731-62156E244C02}"/>
              </a:ext>
            </a:extLst>
          </p:cNvPr>
          <p:cNvCxnSpPr/>
          <p:nvPr/>
        </p:nvCxnSpPr>
        <p:spPr>
          <a:xfrm>
            <a:off x="1877915" y="4444072"/>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5" name="Straight Connector 304">
            <a:extLst>
              <a:ext uri="{FF2B5EF4-FFF2-40B4-BE49-F238E27FC236}">
                <a16:creationId xmlns:a16="http://schemas.microsoft.com/office/drawing/2014/main" id="{FF25959B-4C22-4B17-AB14-4C1A31429E4A}"/>
              </a:ext>
            </a:extLst>
          </p:cNvPr>
          <p:cNvCxnSpPr/>
          <p:nvPr/>
        </p:nvCxnSpPr>
        <p:spPr>
          <a:xfrm>
            <a:off x="1302447" y="4444072"/>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06" name="Rectangle 305">
            <a:extLst>
              <a:ext uri="{FF2B5EF4-FFF2-40B4-BE49-F238E27FC236}">
                <a16:creationId xmlns:a16="http://schemas.microsoft.com/office/drawing/2014/main" id="{A0B3301B-C352-433D-A87A-25814894ED9E}"/>
              </a:ext>
            </a:extLst>
          </p:cNvPr>
          <p:cNvSpPr/>
          <p:nvPr/>
        </p:nvSpPr>
        <p:spPr>
          <a:xfrm>
            <a:off x="5444919" y="2902089"/>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cxnSp>
        <p:nvCxnSpPr>
          <p:cNvPr id="307" name="Straight Connector 306">
            <a:extLst>
              <a:ext uri="{FF2B5EF4-FFF2-40B4-BE49-F238E27FC236}">
                <a16:creationId xmlns:a16="http://schemas.microsoft.com/office/drawing/2014/main" id="{7BA6F273-DF4A-4CD5-B4AE-F8B69C4ABD3D}"/>
              </a:ext>
            </a:extLst>
          </p:cNvPr>
          <p:cNvCxnSpPr/>
          <p:nvPr/>
        </p:nvCxnSpPr>
        <p:spPr>
          <a:xfrm>
            <a:off x="5631544" y="290022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9" name="Straight Connector 308">
            <a:extLst>
              <a:ext uri="{FF2B5EF4-FFF2-40B4-BE49-F238E27FC236}">
                <a16:creationId xmlns:a16="http://schemas.microsoft.com/office/drawing/2014/main" id="{8F24BF96-12FF-47D4-A70F-48A80AEB562F}"/>
              </a:ext>
            </a:extLst>
          </p:cNvPr>
          <p:cNvCxnSpPr/>
          <p:nvPr/>
        </p:nvCxnSpPr>
        <p:spPr>
          <a:xfrm>
            <a:off x="5343413" y="290022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10" name="Rectangle 309">
            <a:extLst>
              <a:ext uri="{FF2B5EF4-FFF2-40B4-BE49-F238E27FC236}">
                <a16:creationId xmlns:a16="http://schemas.microsoft.com/office/drawing/2014/main" id="{8E176B81-8BCF-4E1F-9541-AF0FFE59639B}"/>
              </a:ext>
            </a:extLst>
          </p:cNvPr>
          <p:cNvSpPr/>
          <p:nvPr/>
        </p:nvSpPr>
        <p:spPr>
          <a:xfrm>
            <a:off x="5365543" y="3674711"/>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sp>
        <p:nvSpPr>
          <p:cNvPr id="311" name="Rectangle 310">
            <a:extLst>
              <a:ext uri="{FF2B5EF4-FFF2-40B4-BE49-F238E27FC236}">
                <a16:creationId xmlns:a16="http://schemas.microsoft.com/office/drawing/2014/main" id="{4605A9DE-946A-4734-9C63-DE8432953A34}"/>
              </a:ext>
            </a:extLst>
          </p:cNvPr>
          <p:cNvSpPr/>
          <p:nvPr/>
        </p:nvSpPr>
        <p:spPr>
          <a:xfrm>
            <a:off x="5167899" y="4060275"/>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sp>
        <p:nvSpPr>
          <p:cNvPr id="320" name="Rectangle 319">
            <a:extLst>
              <a:ext uri="{FF2B5EF4-FFF2-40B4-BE49-F238E27FC236}">
                <a16:creationId xmlns:a16="http://schemas.microsoft.com/office/drawing/2014/main" id="{4E7DCA00-F057-4E66-B1EB-59B1587F9FDA}"/>
              </a:ext>
            </a:extLst>
          </p:cNvPr>
          <p:cNvSpPr/>
          <p:nvPr/>
        </p:nvSpPr>
        <p:spPr>
          <a:xfrm>
            <a:off x="5563980" y="4446235"/>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cxnSp>
        <p:nvCxnSpPr>
          <p:cNvPr id="321" name="Straight Connector 320">
            <a:extLst>
              <a:ext uri="{FF2B5EF4-FFF2-40B4-BE49-F238E27FC236}">
                <a16:creationId xmlns:a16="http://schemas.microsoft.com/office/drawing/2014/main" id="{2EEAFB8A-3BB9-4D67-9253-A98C2A7A19AE}"/>
              </a:ext>
            </a:extLst>
          </p:cNvPr>
          <p:cNvCxnSpPr/>
          <p:nvPr/>
        </p:nvCxnSpPr>
        <p:spPr>
          <a:xfrm>
            <a:off x="5205300" y="3672944"/>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29" name="Straight Connector 328">
            <a:extLst>
              <a:ext uri="{FF2B5EF4-FFF2-40B4-BE49-F238E27FC236}">
                <a16:creationId xmlns:a16="http://schemas.microsoft.com/office/drawing/2014/main" id="{0F325DBB-A5AE-4398-9866-43D09D9A5828}"/>
              </a:ext>
            </a:extLst>
          </p:cNvPr>
          <p:cNvCxnSpPr/>
          <p:nvPr/>
        </p:nvCxnSpPr>
        <p:spPr>
          <a:xfrm>
            <a:off x="4996544" y="405850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30" name="Straight Connector 329">
            <a:extLst>
              <a:ext uri="{FF2B5EF4-FFF2-40B4-BE49-F238E27FC236}">
                <a16:creationId xmlns:a16="http://schemas.microsoft.com/office/drawing/2014/main" id="{4AE37D36-5867-4126-B0CE-DA4A0960E048}"/>
              </a:ext>
            </a:extLst>
          </p:cNvPr>
          <p:cNvCxnSpPr/>
          <p:nvPr/>
        </p:nvCxnSpPr>
        <p:spPr>
          <a:xfrm>
            <a:off x="5552169" y="405850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a:extLst>
              <a:ext uri="{FF2B5EF4-FFF2-40B4-BE49-F238E27FC236}">
                <a16:creationId xmlns:a16="http://schemas.microsoft.com/office/drawing/2014/main" id="{C07B08B0-9E6A-4F7E-9977-F311C7515EEB}"/>
              </a:ext>
            </a:extLst>
          </p:cNvPr>
          <p:cNvCxnSpPr/>
          <p:nvPr/>
        </p:nvCxnSpPr>
        <p:spPr>
          <a:xfrm>
            <a:off x="5393419" y="4444072"/>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38" name="Straight Connector 337">
            <a:extLst>
              <a:ext uri="{FF2B5EF4-FFF2-40B4-BE49-F238E27FC236}">
                <a16:creationId xmlns:a16="http://schemas.microsoft.com/office/drawing/2014/main" id="{99480152-392A-4DC5-845D-FCF616D4532E}"/>
              </a:ext>
            </a:extLst>
          </p:cNvPr>
          <p:cNvCxnSpPr/>
          <p:nvPr/>
        </p:nvCxnSpPr>
        <p:spPr>
          <a:xfrm>
            <a:off x="5839507" y="4444072"/>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39" name="Straight Connector 338">
            <a:extLst>
              <a:ext uri="{FF2B5EF4-FFF2-40B4-BE49-F238E27FC236}">
                <a16:creationId xmlns:a16="http://schemas.microsoft.com/office/drawing/2014/main" id="{BEC4C80A-A199-4FDC-AFD9-73A4913DF98F}"/>
              </a:ext>
            </a:extLst>
          </p:cNvPr>
          <p:cNvCxnSpPr/>
          <p:nvPr/>
        </p:nvCxnSpPr>
        <p:spPr>
          <a:xfrm>
            <a:off x="5651388" y="3672944"/>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40" name="Rectangle 339">
            <a:extLst>
              <a:ext uri="{FF2B5EF4-FFF2-40B4-BE49-F238E27FC236}">
                <a16:creationId xmlns:a16="http://schemas.microsoft.com/office/drawing/2014/main" id="{EAF5D38D-A76C-43C6-8C6C-7390AAD908C8}"/>
              </a:ext>
            </a:extLst>
          </p:cNvPr>
          <p:cNvSpPr/>
          <p:nvPr/>
        </p:nvSpPr>
        <p:spPr>
          <a:xfrm>
            <a:off x="9523247" y="2902089"/>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cxnSp>
        <p:nvCxnSpPr>
          <p:cNvPr id="341" name="Straight Connector 340">
            <a:extLst>
              <a:ext uri="{FF2B5EF4-FFF2-40B4-BE49-F238E27FC236}">
                <a16:creationId xmlns:a16="http://schemas.microsoft.com/office/drawing/2014/main" id="{B4D31E41-4828-43DB-A0DD-A558214C91EE}"/>
              </a:ext>
            </a:extLst>
          </p:cNvPr>
          <p:cNvCxnSpPr/>
          <p:nvPr/>
        </p:nvCxnSpPr>
        <p:spPr>
          <a:xfrm>
            <a:off x="9702059" y="290022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42" name="Straight Connector 341">
            <a:extLst>
              <a:ext uri="{FF2B5EF4-FFF2-40B4-BE49-F238E27FC236}">
                <a16:creationId xmlns:a16="http://schemas.microsoft.com/office/drawing/2014/main" id="{96B718E1-E95C-402E-A4F8-8BE041FA7242}"/>
              </a:ext>
            </a:extLst>
          </p:cNvPr>
          <p:cNvCxnSpPr/>
          <p:nvPr/>
        </p:nvCxnSpPr>
        <p:spPr>
          <a:xfrm>
            <a:off x="9417708" y="290022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43" name="Rectangle 342">
            <a:extLst>
              <a:ext uri="{FF2B5EF4-FFF2-40B4-BE49-F238E27FC236}">
                <a16:creationId xmlns:a16="http://schemas.microsoft.com/office/drawing/2014/main" id="{815C6D83-A6C2-44D5-8F7A-E4DA689515DF}"/>
              </a:ext>
            </a:extLst>
          </p:cNvPr>
          <p:cNvSpPr/>
          <p:nvPr/>
        </p:nvSpPr>
        <p:spPr>
          <a:xfrm>
            <a:off x="9390164" y="3674711"/>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cxnSp>
        <p:nvCxnSpPr>
          <p:cNvPr id="344" name="Straight Connector 343">
            <a:extLst>
              <a:ext uri="{FF2B5EF4-FFF2-40B4-BE49-F238E27FC236}">
                <a16:creationId xmlns:a16="http://schemas.microsoft.com/office/drawing/2014/main" id="{E09110EB-B093-43C9-B569-74CF49D4D4F0}"/>
              </a:ext>
            </a:extLst>
          </p:cNvPr>
          <p:cNvCxnSpPr/>
          <p:nvPr/>
        </p:nvCxnSpPr>
        <p:spPr>
          <a:xfrm>
            <a:off x="9237052" y="3672944"/>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45" name="Straight Connector 344">
            <a:extLst>
              <a:ext uri="{FF2B5EF4-FFF2-40B4-BE49-F238E27FC236}">
                <a16:creationId xmlns:a16="http://schemas.microsoft.com/office/drawing/2014/main" id="{B240CC5C-6773-4E83-9814-9BA9BBAFA86F}"/>
              </a:ext>
            </a:extLst>
          </p:cNvPr>
          <p:cNvCxnSpPr/>
          <p:nvPr/>
        </p:nvCxnSpPr>
        <p:spPr>
          <a:xfrm>
            <a:off x="9661553" y="3672944"/>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46" name="Rectangle 345">
            <a:extLst>
              <a:ext uri="{FF2B5EF4-FFF2-40B4-BE49-F238E27FC236}">
                <a16:creationId xmlns:a16="http://schemas.microsoft.com/office/drawing/2014/main" id="{C86548BE-96E1-4D35-AAC3-8E95D184875E}"/>
              </a:ext>
            </a:extLst>
          </p:cNvPr>
          <p:cNvSpPr/>
          <p:nvPr/>
        </p:nvSpPr>
        <p:spPr>
          <a:xfrm>
            <a:off x="9269680" y="4060275"/>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cxnSp>
        <p:nvCxnSpPr>
          <p:cNvPr id="347" name="Straight Connector 346">
            <a:extLst>
              <a:ext uri="{FF2B5EF4-FFF2-40B4-BE49-F238E27FC236}">
                <a16:creationId xmlns:a16="http://schemas.microsoft.com/office/drawing/2014/main" id="{ED8BE418-FDF4-4E29-8985-21832E8737CB}"/>
              </a:ext>
            </a:extLst>
          </p:cNvPr>
          <p:cNvCxnSpPr/>
          <p:nvPr/>
        </p:nvCxnSpPr>
        <p:spPr>
          <a:xfrm>
            <a:off x="9661552" y="405850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48" name="Straight Connector 347">
            <a:extLst>
              <a:ext uri="{FF2B5EF4-FFF2-40B4-BE49-F238E27FC236}">
                <a16:creationId xmlns:a16="http://schemas.microsoft.com/office/drawing/2014/main" id="{8B8A61D3-C334-4BED-987E-5165889449BD}"/>
              </a:ext>
            </a:extLst>
          </p:cNvPr>
          <p:cNvCxnSpPr/>
          <p:nvPr/>
        </p:nvCxnSpPr>
        <p:spPr>
          <a:xfrm>
            <a:off x="9074219" y="4058508"/>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49" name="Rectangle 348">
            <a:extLst>
              <a:ext uri="{FF2B5EF4-FFF2-40B4-BE49-F238E27FC236}">
                <a16:creationId xmlns:a16="http://schemas.microsoft.com/office/drawing/2014/main" id="{589D420E-D0EC-4991-975D-5551D45C7F64}"/>
              </a:ext>
            </a:extLst>
          </p:cNvPr>
          <p:cNvSpPr/>
          <p:nvPr/>
        </p:nvSpPr>
        <p:spPr>
          <a:xfrm>
            <a:off x="9635043" y="4445885"/>
            <a:ext cx="54864" cy="54864"/>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GB" sz="1800" b="0" i="0" u="none" strike="noStrike" kern="600" cap="none" spc="31" normalizeH="0" baseline="0" noProof="0" dirty="0" err="1">
              <a:ln>
                <a:noFill/>
              </a:ln>
              <a:solidFill>
                <a:srgbClr val="FFFFFF"/>
              </a:solidFill>
              <a:effectLst/>
              <a:uLnTx/>
              <a:uFillTx/>
              <a:latin typeface="Arial"/>
              <a:ea typeface="+mn-ea"/>
              <a:cs typeface="+mn-cs"/>
            </a:endParaRPr>
          </a:p>
        </p:txBody>
      </p:sp>
      <p:cxnSp>
        <p:nvCxnSpPr>
          <p:cNvPr id="350" name="Straight Connector 349">
            <a:extLst>
              <a:ext uri="{FF2B5EF4-FFF2-40B4-BE49-F238E27FC236}">
                <a16:creationId xmlns:a16="http://schemas.microsoft.com/office/drawing/2014/main" id="{1BDC4102-1B88-4C8F-B173-427FA52523A8}"/>
              </a:ext>
            </a:extLst>
          </p:cNvPr>
          <p:cNvCxnSpPr/>
          <p:nvPr/>
        </p:nvCxnSpPr>
        <p:spPr>
          <a:xfrm>
            <a:off x="9894055" y="4444072"/>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51" name="Straight Connector 350">
            <a:extLst>
              <a:ext uri="{FF2B5EF4-FFF2-40B4-BE49-F238E27FC236}">
                <a16:creationId xmlns:a16="http://schemas.microsoft.com/office/drawing/2014/main" id="{F4DC2C65-155A-4D67-9930-A93171B92226}"/>
              </a:ext>
            </a:extLst>
          </p:cNvPr>
          <p:cNvCxnSpPr/>
          <p:nvPr/>
        </p:nvCxnSpPr>
        <p:spPr>
          <a:xfrm>
            <a:off x="9469555" y="4444072"/>
            <a:ext cx="0" cy="58497"/>
          </a:xfrm>
          <a:prstGeom prst="line">
            <a:avLst/>
          </a:prstGeom>
          <a:ln w="15875"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00" name="Title 1">
            <a:extLst>
              <a:ext uri="{FF2B5EF4-FFF2-40B4-BE49-F238E27FC236}">
                <a16:creationId xmlns:a16="http://schemas.microsoft.com/office/drawing/2014/main" id="{F8E4A079-691F-4D28-B944-ED092DFFE614}"/>
              </a:ext>
            </a:extLst>
          </p:cNvPr>
          <p:cNvSpPr>
            <a:spLocks noGrp="1"/>
          </p:cNvSpPr>
          <p:nvPr>
            <p:ph type="title"/>
          </p:nvPr>
        </p:nvSpPr>
        <p:spPr>
          <a:xfrm>
            <a:off x="287156" y="150737"/>
            <a:ext cx="10971212" cy="1155700"/>
          </a:xfrm>
        </p:spPr>
        <p:txBody>
          <a:bodyPr anchor="t">
            <a:noAutofit/>
          </a:bodyPr>
          <a:lstStyle/>
          <a:p>
            <a:pPr algn="ctr"/>
            <a:r>
              <a:rPr lang="en-US" sz="3200" dirty="0"/>
              <a:t>KEYNOTE 355 Progression-Free Survival in Subgroup by On-Study Chemotherapy</a:t>
            </a:r>
          </a:p>
        </p:txBody>
      </p:sp>
      <p:pic>
        <p:nvPicPr>
          <p:cNvPr id="2" name="Picture 1">
            <a:extLst>
              <a:ext uri="{FF2B5EF4-FFF2-40B4-BE49-F238E27FC236}">
                <a16:creationId xmlns:a16="http://schemas.microsoft.com/office/drawing/2014/main" id="{CBF214D4-A697-9A43-A7CE-166EB023746C}"/>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124845" y="1273355"/>
            <a:ext cx="5784327" cy="4802903"/>
          </a:xfrm>
          <a:prstGeom prst="rect">
            <a:avLst/>
          </a:prstGeom>
          <a:ln w="19050">
            <a:solidFill>
              <a:srgbClr val="FF0000"/>
            </a:solidFill>
          </a:ln>
        </p:spPr>
      </p:pic>
      <p:sp>
        <p:nvSpPr>
          <p:cNvPr id="3" name="TextBox 2">
            <a:extLst>
              <a:ext uri="{FF2B5EF4-FFF2-40B4-BE49-F238E27FC236}">
                <a16:creationId xmlns:a16="http://schemas.microsoft.com/office/drawing/2014/main" id="{72AB34D6-1C12-4549-925E-2A5695EE2461}"/>
              </a:ext>
            </a:extLst>
          </p:cNvPr>
          <p:cNvSpPr txBox="1"/>
          <p:nvPr/>
        </p:nvSpPr>
        <p:spPr>
          <a:xfrm>
            <a:off x="10420885" y="6611779"/>
            <a:ext cx="1771115" cy="246221"/>
          </a:xfrm>
          <a:prstGeom prst="rect">
            <a:avLst/>
          </a:prstGeom>
          <a:noFill/>
          <a:ln w="12700">
            <a:noFill/>
          </a:ln>
        </p:spPr>
        <p:txBody>
          <a:bodyPr wrap="square" lIns="0" tIns="0" rIns="0" bIns="0" rtlCol="0" anchor="t" anchorCtr="0">
            <a:spAutoFit/>
          </a:bodyPr>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1" normalizeH="0" baseline="0" noProof="0" dirty="0" err="1">
                <a:ln>
                  <a:noFill/>
                </a:ln>
                <a:solidFill>
                  <a:prstClr val="black"/>
                </a:solidFill>
                <a:effectLst/>
                <a:uLnTx/>
                <a:uFillTx/>
                <a:latin typeface="Calibri"/>
                <a:ea typeface="+mn-ea"/>
                <a:cs typeface="+mn-cs"/>
              </a:rPr>
              <a:t>Rugo</a:t>
            </a:r>
            <a:r>
              <a:rPr kumimoji="0" lang="en-US" sz="1600" b="0" i="0" u="none" strike="noStrike" kern="600" cap="none" spc="31" normalizeH="0" baseline="0" noProof="0" dirty="0">
                <a:ln>
                  <a:noFill/>
                </a:ln>
                <a:solidFill>
                  <a:prstClr val="black"/>
                </a:solidFill>
                <a:effectLst/>
                <a:uLnTx/>
                <a:uFillTx/>
                <a:latin typeface="Calibri"/>
                <a:ea typeface="+mn-ea"/>
                <a:cs typeface="+mn-cs"/>
              </a:rPr>
              <a:t> H SABCS 2020</a:t>
            </a:r>
          </a:p>
        </p:txBody>
      </p:sp>
      <p:cxnSp>
        <p:nvCxnSpPr>
          <p:cNvPr id="5" name="Straight Arrow Connector 4">
            <a:extLst>
              <a:ext uri="{FF2B5EF4-FFF2-40B4-BE49-F238E27FC236}">
                <a16:creationId xmlns:a16="http://schemas.microsoft.com/office/drawing/2014/main" id="{B7A42FFF-985E-B9E5-B6BE-5966ABAD5EDE}"/>
              </a:ext>
            </a:extLst>
          </p:cNvPr>
          <p:cNvCxnSpPr>
            <a:stCxn id="163" idx="3"/>
          </p:cNvCxnSpPr>
          <p:nvPr/>
        </p:nvCxnSpPr>
        <p:spPr>
          <a:xfrm flipV="1">
            <a:off x="2524451" y="4817011"/>
            <a:ext cx="664331" cy="540736"/>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71964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a:extLst>
              <a:ext uri="{FF2B5EF4-FFF2-40B4-BE49-F238E27FC236}">
                <a16:creationId xmlns:a16="http://schemas.microsoft.com/office/drawing/2014/main" id="{5921061C-3E8C-46CE-BB71-5243D1679A45}"/>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4593590" y="1342854"/>
            <a:ext cx="7598409" cy="4631907"/>
          </a:xfrm>
          <a:prstGeom prst="rect">
            <a:avLst/>
          </a:prstGeom>
        </p:spPr>
      </p:pic>
      <p:sp>
        <p:nvSpPr>
          <p:cNvPr id="2" name="Subtitle 11">
            <a:extLst>
              <a:ext uri="{FF2B5EF4-FFF2-40B4-BE49-F238E27FC236}">
                <a16:creationId xmlns:a16="http://schemas.microsoft.com/office/drawing/2014/main" id="{13EB2913-B50D-A1AD-F21D-0A429BCFE60B}"/>
              </a:ext>
            </a:extLst>
          </p:cNvPr>
          <p:cNvSpPr>
            <a:spLocks noGrp="1"/>
          </p:cNvSpPr>
          <p:nvPr>
            <p:ph type="subTitle" idx="4294967295"/>
          </p:nvPr>
        </p:nvSpPr>
        <p:spPr>
          <a:xfrm>
            <a:off x="309965" y="1202035"/>
            <a:ext cx="11212513" cy="600075"/>
          </a:xfrm>
        </p:spPr>
        <p:txBody>
          <a:bodyPr/>
          <a:lstStyle/>
          <a:p>
            <a:r>
              <a:rPr lang="it-IT" dirty="0"/>
              <a:t>Keynote-355: Overall Survival</a:t>
            </a:r>
            <a:endParaRPr lang="en-CH"/>
          </a:p>
        </p:txBody>
      </p:sp>
      <p:sp>
        <p:nvSpPr>
          <p:cNvPr id="10" name="Title 9">
            <a:extLst>
              <a:ext uri="{FF2B5EF4-FFF2-40B4-BE49-F238E27FC236}">
                <a16:creationId xmlns:a16="http://schemas.microsoft.com/office/drawing/2014/main" id="{8178E03B-CF10-9433-AE9A-E72E0D797E63}"/>
              </a:ext>
            </a:extLst>
          </p:cNvPr>
          <p:cNvSpPr>
            <a:spLocks noGrp="1"/>
          </p:cNvSpPr>
          <p:nvPr>
            <p:ph type="ctrTitle" idx="4294967295"/>
          </p:nvPr>
        </p:nvSpPr>
        <p:spPr>
          <a:xfrm>
            <a:off x="309966" y="378961"/>
            <a:ext cx="11212513" cy="576262"/>
          </a:xfrm>
        </p:spPr>
        <p:txBody>
          <a:bodyPr>
            <a:normAutofit fontScale="90000"/>
          </a:bodyPr>
          <a:lstStyle/>
          <a:p>
            <a:r>
              <a:rPr lang="it-IT" dirty="0" err="1"/>
              <a:t>Immunotherapy</a:t>
            </a:r>
            <a:r>
              <a:rPr lang="it-IT" dirty="0"/>
              <a:t> in </a:t>
            </a:r>
            <a:r>
              <a:rPr lang="it-IT" dirty="0" err="1"/>
              <a:t>mTNBC</a:t>
            </a:r>
            <a:endParaRPr lang="en-CH"/>
          </a:p>
        </p:txBody>
      </p:sp>
      <p:sp>
        <p:nvSpPr>
          <p:cNvPr id="3" name="CasellaDiTesto 6">
            <a:extLst>
              <a:ext uri="{FF2B5EF4-FFF2-40B4-BE49-F238E27FC236}">
                <a16:creationId xmlns:a16="http://schemas.microsoft.com/office/drawing/2014/main" id="{F45E77C8-5432-F4CB-BB7A-C31128ACB20A}"/>
              </a:ext>
            </a:extLst>
          </p:cNvPr>
          <p:cNvSpPr txBox="1"/>
          <p:nvPr/>
        </p:nvSpPr>
        <p:spPr>
          <a:xfrm>
            <a:off x="4687385" y="6550223"/>
            <a:ext cx="7456715"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Cortes, NEJM 2022</a:t>
            </a:r>
          </a:p>
        </p:txBody>
      </p:sp>
      <p:pic>
        <p:nvPicPr>
          <p:cNvPr id="4" name="Picture 5">
            <a:extLst>
              <a:ext uri="{FF2B5EF4-FFF2-40B4-BE49-F238E27FC236}">
                <a16:creationId xmlns:a16="http://schemas.microsoft.com/office/drawing/2014/main" id="{0CD0FACE-6B34-FE49-3FDD-CEBBD96D875E}"/>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rcRect t="16483" r="65506"/>
          <a:stretch>
            <a:fillRect/>
          </a:stretch>
        </p:blipFill>
        <p:spPr>
          <a:xfrm>
            <a:off x="172669" y="1687377"/>
            <a:ext cx="4420920" cy="4103823"/>
          </a:xfrm>
          <a:prstGeom prst="rect">
            <a:avLst/>
          </a:prstGeom>
        </p:spPr>
      </p:pic>
      <p:sp>
        <p:nvSpPr>
          <p:cNvPr id="6" name="Rettangolo 248">
            <a:extLst>
              <a:ext uri="{FF2B5EF4-FFF2-40B4-BE49-F238E27FC236}">
                <a16:creationId xmlns:a16="http://schemas.microsoft.com/office/drawing/2014/main" id="{F438A61B-D112-D33F-6925-1CCBC8B4CE0E}"/>
              </a:ext>
            </a:extLst>
          </p:cNvPr>
          <p:cNvSpPr/>
          <p:nvPr/>
        </p:nvSpPr>
        <p:spPr>
          <a:xfrm>
            <a:off x="4939564" y="3966546"/>
            <a:ext cx="6826449" cy="44556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CasellaDiTesto 6">
            <a:extLst>
              <a:ext uri="{FF2B5EF4-FFF2-40B4-BE49-F238E27FC236}">
                <a16:creationId xmlns:a16="http://schemas.microsoft.com/office/drawing/2014/main" id="{4F6FA254-1DED-7864-CBA2-0116617EC55B}"/>
              </a:ext>
            </a:extLst>
          </p:cNvPr>
          <p:cNvSpPr txBox="1"/>
          <p:nvPr/>
        </p:nvSpPr>
        <p:spPr>
          <a:xfrm>
            <a:off x="4939565" y="5974761"/>
            <a:ext cx="725243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400" b="0" i="0" u="none" strike="noStrike" kern="1200" cap="none" spc="0" normalizeH="0" baseline="0" noProof="0" dirty="0" err="1">
                <a:ln>
                  <a:noFill/>
                </a:ln>
                <a:solidFill>
                  <a:prstClr val="black"/>
                </a:solidFill>
                <a:effectLst/>
                <a:uLnTx/>
                <a:uFillTx/>
                <a:latin typeface="Aptos" panose="02110004020202020204"/>
                <a:ea typeface="+mn-ea"/>
                <a:cs typeface="+mn-cs"/>
              </a:rPr>
              <a:t>Which</a:t>
            </a:r>
            <a:r>
              <a:rPr kumimoji="0" lang="it-IT" sz="2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it-IT" sz="2400" b="0" i="0" u="none" strike="noStrike" kern="1200" cap="none" spc="0" normalizeH="0" baseline="0" noProof="0" dirty="0" err="1">
                <a:ln>
                  <a:noFill/>
                </a:ln>
                <a:solidFill>
                  <a:prstClr val="black"/>
                </a:solidFill>
                <a:effectLst/>
                <a:uLnTx/>
                <a:uFillTx/>
                <a:latin typeface="Aptos" panose="02110004020202020204"/>
                <a:ea typeface="+mn-ea"/>
                <a:cs typeface="+mn-cs"/>
              </a:rPr>
              <a:t>is</a:t>
            </a:r>
            <a:r>
              <a:rPr kumimoji="0" lang="it-IT" sz="2400" b="0" i="0" u="none" strike="noStrike" kern="1200" cap="none" spc="0" normalizeH="0" baseline="0" noProof="0" dirty="0">
                <a:ln>
                  <a:noFill/>
                </a:ln>
                <a:solidFill>
                  <a:prstClr val="black"/>
                </a:solidFill>
                <a:effectLst/>
                <a:uLnTx/>
                <a:uFillTx/>
                <a:latin typeface="Aptos" panose="02110004020202020204"/>
                <a:ea typeface="+mn-ea"/>
                <a:cs typeface="+mn-cs"/>
              </a:rPr>
              <a:t> the benefit of </a:t>
            </a:r>
            <a:r>
              <a:rPr kumimoji="0" lang="it-IT" sz="2400" b="0" i="0" u="none" strike="noStrike" kern="1200" cap="none" spc="0" normalizeH="0" baseline="0" noProof="0" dirty="0" err="1">
                <a:ln>
                  <a:noFill/>
                </a:ln>
                <a:solidFill>
                  <a:prstClr val="black"/>
                </a:solidFill>
                <a:effectLst/>
                <a:uLnTx/>
                <a:uFillTx/>
                <a:latin typeface="Aptos" panose="02110004020202020204"/>
                <a:ea typeface="+mn-ea"/>
                <a:cs typeface="+mn-cs"/>
              </a:rPr>
              <a:t>ICIs</a:t>
            </a:r>
            <a:r>
              <a:rPr kumimoji="0" lang="it-IT" sz="2400" b="0" i="0" u="none" strike="noStrike" kern="1200" cap="none" spc="0" normalizeH="0" baseline="0" noProof="0" dirty="0">
                <a:ln>
                  <a:noFill/>
                </a:ln>
                <a:solidFill>
                  <a:prstClr val="black"/>
                </a:solidFill>
                <a:effectLst/>
                <a:uLnTx/>
                <a:uFillTx/>
                <a:latin typeface="Aptos" panose="02110004020202020204"/>
                <a:ea typeface="+mn-ea"/>
                <a:cs typeface="+mn-cs"/>
              </a:rPr>
              <a:t> in </a:t>
            </a:r>
            <a:r>
              <a:rPr kumimoji="0" lang="it-IT" sz="2400" b="0" i="0" u="none" strike="noStrike" kern="1200" cap="none" spc="0" normalizeH="0" baseline="0" noProof="0" dirty="0" err="1">
                <a:ln>
                  <a:noFill/>
                </a:ln>
                <a:solidFill>
                  <a:prstClr val="black"/>
                </a:solidFill>
                <a:effectLst/>
                <a:uLnTx/>
                <a:uFillTx/>
                <a:latin typeface="Aptos" panose="02110004020202020204"/>
                <a:ea typeface="+mn-ea"/>
                <a:cs typeface="+mn-cs"/>
              </a:rPr>
              <a:t>early</a:t>
            </a:r>
            <a:r>
              <a:rPr kumimoji="0" lang="it-IT" sz="2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it-IT" sz="2400" b="0" i="0" u="none" strike="noStrike" kern="1200" cap="none" spc="0" normalizeH="0" baseline="0" noProof="0" dirty="0" err="1">
                <a:ln>
                  <a:noFill/>
                </a:ln>
                <a:solidFill>
                  <a:prstClr val="black"/>
                </a:solidFill>
                <a:effectLst/>
                <a:uLnTx/>
                <a:uFillTx/>
                <a:latin typeface="Aptos" panose="02110004020202020204"/>
                <a:ea typeface="+mn-ea"/>
                <a:cs typeface="+mn-cs"/>
              </a:rPr>
              <a:t>recurrent</a:t>
            </a:r>
            <a:r>
              <a:rPr kumimoji="0" lang="it-IT" sz="2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it-IT" sz="2400" b="0" i="0" u="none" strike="noStrike" kern="1200" cap="none" spc="0" normalizeH="0" baseline="0" noProof="0" dirty="0" err="1">
                <a:ln>
                  <a:noFill/>
                </a:ln>
                <a:solidFill>
                  <a:prstClr val="black"/>
                </a:solidFill>
                <a:effectLst/>
                <a:uLnTx/>
                <a:uFillTx/>
                <a:latin typeface="Aptos" panose="02110004020202020204"/>
                <a:ea typeface="+mn-ea"/>
                <a:cs typeface="+mn-cs"/>
              </a:rPr>
              <a:t>mTNBC</a:t>
            </a:r>
            <a:r>
              <a:rPr kumimoji="0" lang="it-IT" sz="2400" b="0" i="0" u="none" strike="noStrike" kern="1200" cap="none" spc="0" normalizeH="0" baseline="0" noProof="0" dirty="0">
                <a:ln>
                  <a:noFill/>
                </a:ln>
                <a:solidFill>
                  <a:prstClr val="black"/>
                </a:solidFill>
                <a:effectLst/>
                <a:uLnTx/>
                <a:uFillTx/>
                <a:latin typeface="Aptos" panose="02110004020202020204"/>
                <a:ea typeface="+mn-ea"/>
                <a:cs typeface="+mn-cs"/>
              </a:rPr>
              <a:t>?</a:t>
            </a:r>
          </a:p>
        </p:txBody>
      </p:sp>
      <p:sp>
        <p:nvSpPr>
          <p:cNvPr id="8" name="Rectangle 7">
            <a:extLst>
              <a:ext uri="{FF2B5EF4-FFF2-40B4-BE49-F238E27FC236}">
                <a16:creationId xmlns:a16="http://schemas.microsoft.com/office/drawing/2014/main" id="{336F0315-A617-FB05-7CEE-23473E343236}"/>
              </a:ext>
            </a:extLst>
          </p:cNvPr>
          <p:cNvSpPr/>
          <p:nvPr/>
        </p:nvSpPr>
        <p:spPr>
          <a:xfrm>
            <a:off x="4470034" y="3429000"/>
            <a:ext cx="173807" cy="181791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 name="Rectangle 8">
            <a:extLst>
              <a:ext uri="{FF2B5EF4-FFF2-40B4-BE49-F238E27FC236}">
                <a16:creationId xmlns:a16="http://schemas.microsoft.com/office/drawing/2014/main" id="{FDACF041-B092-1804-B725-C81DD14EAEDE}"/>
              </a:ext>
            </a:extLst>
          </p:cNvPr>
          <p:cNvSpPr/>
          <p:nvPr/>
        </p:nvSpPr>
        <p:spPr>
          <a:xfrm rot="5400000">
            <a:off x="4156405" y="5039218"/>
            <a:ext cx="187832" cy="137848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 name="Rectangle 10">
            <a:extLst>
              <a:ext uri="{FF2B5EF4-FFF2-40B4-BE49-F238E27FC236}">
                <a16:creationId xmlns:a16="http://schemas.microsoft.com/office/drawing/2014/main" id="{F8C69054-23C5-14A8-4292-AD37B29414D9}"/>
              </a:ext>
            </a:extLst>
          </p:cNvPr>
          <p:cNvSpPr/>
          <p:nvPr/>
        </p:nvSpPr>
        <p:spPr>
          <a:xfrm rot="5400000">
            <a:off x="770948" y="5039219"/>
            <a:ext cx="187832" cy="137848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2019925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6"/>
          <p:cNvSpPr>
            <a:spLocks noChangeArrowheads="1"/>
          </p:cNvSpPr>
          <p:nvPr/>
        </p:nvSpPr>
        <p:spPr bwMode="auto">
          <a:xfrm>
            <a:off x="904413" y="1143000"/>
            <a:ext cx="7696200" cy="609600"/>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Networked iPads are available.</a:t>
            </a:r>
          </a:p>
        </p:txBody>
      </p:sp>
      <p:sp>
        <p:nvSpPr>
          <p:cNvPr id="19" name="Rectangle 10"/>
          <p:cNvSpPr>
            <a:spLocks noChangeArrowheads="1"/>
          </p:cNvSpPr>
          <p:nvPr/>
        </p:nvSpPr>
        <p:spPr bwMode="auto">
          <a:xfrm>
            <a:off x="914639" y="6264897"/>
            <a:ext cx="10360152" cy="503238"/>
          </a:xfrm>
          <a:prstGeom prst="rect">
            <a:avLst/>
          </a:prstGeom>
          <a:noFill/>
          <a:ln>
            <a:noFill/>
          </a:ln>
          <a:effectLst>
            <a:prstShdw prst="shdw17" dist="17961" dir="2700000">
              <a:srgbClr val="708688">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For assistance, please raise your hand. Devices will be collected at the conclusion of the activity.</a:t>
            </a:r>
          </a:p>
        </p:txBody>
      </p:sp>
      <p:sp>
        <p:nvSpPr>
          <p:cNvPr id="20" name="Rectangle 13"/>
          <p:cNvSpPr>
            <a:spLocks noChangeArrowheads="1"/>
          </p:cNvSpPr>
          <p:nvPr/>
        </p:nvSpPr>
        <p:spPr bwMode="auto">
          <a:xfrm>
            <a:off x="1920479" y="1893881"/>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Tap the Program Slides button to review speaker presentations and other program content.</a:t>
            </a:r>
          </a:p>
        </p:txBody>
      </p:sp>
      <p:sp>
        <p:nvSpPr>
          <p:cNvPr id="23" name="Rectangle 13"/>
          <p:cNvSpPr>
            <a:spLocks noChangeArrowheads="1"/>
          </p:cNvSpPr>
          <p:nvPr/>
        </p:nvSpPr>
        <p:spPr bwMode="auto">
          <a:xfrm>
            <a:off x="1920479" y="3031563"/>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lvl="0">
              <a:defRPr/>
            </a:pPr>
            <a:r>
              <a:rPr lang="en-US" sz="2100" i="1" dirty="0">
                <a:solidFill>
                  <a:srgbClr val="3133FF"/>
                </a:solidFill>
                <a:latin typeface="Calibri" panose="020F0502020204030204" pitchFamily="34" charset="0"/>
                <a:cs typeface="Calibri" panose="020F0502020204030204" pitchFamily="34" charset="0"/>
              </a:rPr>
              <a:t>Answer Survey Questions: Complete the pre- and </a:t>
            </a:r>
            <a:r>
              <a:rPr lang="en-US" sz="2100" i="1" dirty="0" err="1">
                <a:solidFill>
                  <a:srgbClr val="3133FF"/>
                </a:solidFill>
                <a:latin typeface="Calibri" panose="020F0502020204030204" pitchFamily="34" charset="0"/>
                <a:cs typeface="Calibri" panose="020F0502020204030204" pitchFamily="34" charset="0"/>
              </a:rPr>
              <a:t>postmeeting</a:t>
            </a:r>
            <a:r>
              <a:rPr lang="en-US" sz="2100" i="1" dirty="0">
                <a:solidFill>
                  <a:srgbClr val="3133FF"/>
                </a:solidFill>
                <a:latin typeface="Calibri" panose="020F0502020204030204" pitchFamily="34" charset="0"/>
                <a:cs typeface="Calibri" panose="020F0502020204030204" pitchFamily="34" charset="0"/>
              </a:rPr>
              <a:t> surveys.</a:t>
            </a:r>
          </a:p>
        </p:txBody>
      </p:sp>
      <p:sp>
        <p:nvSpPr>
          <p:cNvPr id="25" name="Rectangle 13"/>
          <p:cNvSpPr>
            <a:spLocks noChangeArrowheads="1"/>
          </p:cNvSpPr>
          <p:nvPr/>
        </p:nvSpPr>
        <p:spPr bwMode="auto">
          <a:xfrm>
            <a:off x="1920479" y="4220749"/>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Tap Ask a Question to submit a challenging case or question for discussion. We will aim to address as many questions as possible during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847655"/>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4191311"/>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3017092"/>
            <a:ext cx="1005840" cy="774684"/>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in the Meeting Room</a:t>
            </a:r>
          </a:p>
        </p:txBody>
      </p:sp>
    </p:spTree>
    <p:extLst>
      <p:ext uri="{BB962C8B-B14F-4D97-AF65-F5344CB8AC3E}">
        <p14:creationId xmlns:p14="http://schemas.microsoft.com/office/powerpoint/2010/main" val="18571188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 name="Picture 8" descr="A screenshot of a computer&#10;&#10;Description automatically generated">
            <a:extLst>
              <a:ext uri="{FF2B5EF4-FFF2-40B4-BE49-F238E27FC236}">
                <a16:creationId xmlns:a16="http://schemas.microsoft.com/office/drawing/2014/main" id="{6A71491D-C776-5F2D-38A9-7FEB05E9B257}"/>
              </a:ext>
            </a:extLst>
          </p:cNvPr>
          <p:cNvPicPr>
            <a:picLocks noChangeAspect="1"/>
          </p:cNvPicPr>
          <p:nvPr/>
        </p:nvPicPr>
        <p:blipFill rotWithShape="1">
          <a:blip r:embed="rId3"/>
          <a:srcRect l="22525" t="35241" r="19482" b="21964"/>
          <a:stretch/>
        </p:blipFill>
        <p:spPr>
          <a:xfrm>
            <a:off x="5460458" y="2624273"/>
            <a:ext cx="6706074" cy="2871924"/>
          </a:xfrm>
          <a:prstGeom prst="rect">
            <a:avLst/>
          </a:prstGeom>
        </p:spPr>
      </p:pic>
      <p:pic>
        <p:nvPicPr>
          <p:cNvPr id="7" name="Picture 6" descr="A screenshot of a computer&#10;&#10;Description automatically generated">
            <a:extLst>
              <a:ext uri="{FF2B5EF4-FFF2-40B4-BE49-F238E27FC236}">
                <a16:creationId xmlns:a16="http://schemas.microsoft.com/office/drawing/2014/main" id="{20B269F9-DA9B-9385-B208-9B8F3EE184C3}"/>
              </a:ext>
            </a:extLst>
          </p:cNvPr>
          <p:cNvPicPr>
            <a:picLocks noChangeAspect="1"/>
          </p:cNvPicPr>
          <p:nvPr/>
        </p:nvPicPr>
        <p:blipFill rotWithShape="1">
          <a:blip r:embed="rId4"/>
          <a:srcRect l="21944" t="35327" r="16168" b="28202"/>
          <a:stretch/>
        </p:blipFill>
        <p:spPr>
          <a:xfrm>
            <a:off x="60562" y="2624273"/>
            <a:ext cx="6035438" cy="2402271"/>
          </a:xfrm>
          <a:prstGeom prst="rect">
            <a:avLst/>
          </a:prstGeom>
        </p:spPr>
      </p:pic>
      <p:sp>
        <p:nvSpPr>
          <p:cNvPr id="11" name="Title 4">
            <a:extLst>
              <a:ext uri="{FF2B5EF4-FFF2-40B4-BE49-F238E27FC236}">
                <a16:creationId xmlns:a16="http://schemas.microsoft.com/office/drawing/2014/main" id="{C6C87C43-F49C-525F-966A-635A090F6358}"/>
              </a:ext>
            </a:extLst>
          </p:cNvPr>
          <p:cNvSpPr>
            <a:spLocks noGrp="1"/>
          </p:cNvSpPr>
          <p:nvPr>
            <p:ph type="ctrTitle" idx="4294967295"/>
          </p:nvPr>
        </p:nvSpPr>
        <p:spPr>
          <a:xfrm>
            <a:off x="137644" y="532164"/>
            <a:ext cx="11214100" cy="576263"/>
          </a:xfrm>
        </p:spPr>
        <p:txBody>
          <a:bodyPr>
            <a:normAutofit fontScale="90000"/>
          </a:bodyPr>
          <a:lstStyle/>
          <a:p>
            <a:r>
              <a:rPr lang="en-US" dirty="0"/>
              <a:t>CAN Immunotherapy work in patients with </a:t>
            </a:r>
            <a:r>
              <a:rPr lang="en-US" dirty="0" err="1"/>
              <a:t>mTNBC</a:t>
            </a:r>
            <a:r>
              <a:rPr lang="en-US" dirty="0"/>
              <a:t> who experience early relapse?</a:t>
            </a:r>
          </a:p>
        </p:txBody>
      </p:sp>
      <p:sp>
        <p:nvSpPr>
          <p:cNvPr id="13" name="TextBox 12">
            <a:extLst>
              <a:ext uri="{FF2B5EF4-FFF2-40B4-BE49-F238E27FC236}">
                <a16:creationId xmlns:a16="http://schemas.microsoft.com/office/drawing/2014/main" id="{6860105F-C48B-17F1-6CD2-82F6317CAC87}"/>
              </a:ext>
            </a:extLst>
          </p:cNvPr>
          <p:cNvSpPr txBox="1"/>
          <p:nvPr/>
        </p:nvSpPr>
        <p:spPr>
          <a:xfrm>
            <a:off x="620414" y="5410655"/>
            <a:ext cx="2924216" cy="851387"/>
          </a:xfrm>
          <a:prstGeom prst="rect">
            <a:avLst/>
          </a:prstGeom>
          <a:noFill/>
        </p:spPr>
        <p:txBody>
          <a:bodyPr wrap="square" rtlCol="0">
            <a:spAutoFit/>
          </a:bodyPr>
          <a:lstStyle/>
          <a:p>
            <a:pPr marL="134109" marR="0" lvl="0" indent="-134109" algn="l" defTabSz="609585" rtl="0" eaLnBrk="1" fontAlgn="auto" latinLnBrk="0" hangingPunct="1">
              <a:lnSpc>
                <a:spcPct val="100000"/>
              </a:lnSpc>
              <a:spcBef>
                <a:spcPts val="800"/>
              </a:spcBef>
              <a:spcAft>
                <a:spcPts val="0"/>
              </a:spcAft>
              <a:buClrTx/>
              <a:buSzTx/>
              <a:buFont typeface="Arial" panose="020B0604020202020204" pitchFamily="34" charset="0"/>
              <a:buChar char="•"/>
              <a:tabLst/>
              <a:defRPr/>
            </a:pPr>
            <a:r>
              <a:rPr kumimoji="0" lang="en-US" sz="2133"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68% DFI&lt;6mo</a:t>
            </a:r>
          </a:p>
          <a:p>
            <a:pPr marL="134109" marR="0" lvl="0" indent="-134109" algn="l" defTabSz="609585" rtl="0" eaLnBrk="1" fontAlgn="auto" latinLnBrk="0" hangingPunct="1">
              <a:lnSpc>
                <a:spcPct val="100000"/>
              </a:lnSpc>
              <a:spcBef>
                <a:spcPts val="800"/>
              </a:spcBef>
              <a:spcAft>
                <a:spcPts val="0"/>
              </a:spcAft>
              <a:buClrTx/>
              <a:buSzTx/>
              <a:buFont typeface="Arial" panose="020B0604020202020204" pitchFamily="34" charset="0"/>
              <a:buChar char="•"/>
              <a:tabLst/>
              <a:defRPr/>
            </a:pPr>
            <a:r>
              <a:rPr kumimoji="0" lang="en-US" sz="2133"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73% recv’d carbo/gem</a:t>
            </a:r>
          </a:p>
        </p:txBody>
      </p:sp>
      <p:sp>
        <p:nvSpPr>
          <p:cNvPr id="14" name="TextBox 13">
            <a:extLst>
              <a:ext uri="{FF2B5EF4-FFF2-40B4-BE49-F238E27FC236}">
                <a16:creationId xmlns:a16="http://schemas.microsoft.com/office/drawing/2014/main" id="{E471A273-F4C6-5F1D-661A-B656C7C75B4B}"/>
              </a:ext>
            </a:extLst>
          </p:cNvPr>
          <p:cNvSpPr txBox="1"/>
          <p:nvPr/>
        </p:nvSpPr>
        <p:spPr>
          <a:xfrm>
            <a:off x="7965262" y="5621348"/>
            <a:ext cx="3502429" cy="666977"/>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Poor Outcomes:</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PFS ~4 mo  </a:t>
            </a:r>
            <a:r>
              <a:rPr kumimoji="0" lang="en-US" sz="1867" b="0" i="0" u="none" strike="noStrike" kern="1200" cap="none" spc="0" normalizeH="0" baseline="0" noProof="0" dirty="0">
                <a:ln>
                  <a:noFill/>
                </a:ln>
                <a:solidFill>
                  <a:srgbClr val="E61D78"/>
                </a:solidFill>
                <a:effectLst/>
                <a:uLnTx/>
                <a:uFillTx/>
                <a:latin typeface="Arial Narrow"/>
                <a:ea typeface="MS PGothic" panose="020B0600070205080204" pitchFamily="34" charset="-128"/>
                <a:cs typeface="Arial Narrow"/>
              </a:rPr>
              <a:t>|</a:t>
            </a:r>
            <a:r>
              <a:rPr kumimoji="0" lang="en-US" sz="18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  OS ~12 mo</a:t>
            </a:r>
          </a:p>
        </p:txBody>
      </p:sp>
      <p:sp>
        <p:nvSpPr>
          <p:cNvPr id="15" name="TextBox 14">
            <a:extLst>
              <a:ext uri="{FF2B5EF4-FFF2-40B4-BE49-F238E27FC236}">
                <a16:creationId xmlns:a16="http://schemas.microsoft.com/office/drawing/2014/main" id="{6E6CE8D2-0A66-1D65-D4BD-9C7270DAD970}"/>
              </a:ext>
            </a:extLst>
          </p:cNvPr>
          <p:cNvSpPr txBox="1"/>
          <p:nvPr/>
        </p:nvSpPr>
        <p:spPr>
          <a:xfrm>
            <a:off x="8813495" y="6542392"/>
            <a:ext cx="3378506" cy="307777"/>
          </a:xfrm>
          <a:prstGeom prst="rect">
            <a:avLst/>
          </a:prstGeom>
          <a:no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E8E8E8">
                    <a:lumMod val="10000"/>
                  </a:srgbClr>
                </a:solidFill>
                <a:effectLst/>
                <a:uLnTx/>
                <a:uFillTx/>
                <a:latin typeface="Arial" panose="020B0604020202020204" pitchFamily="34" charset="0"/>
                <a:ea typeface="MS PGothic" panose="020B0600070205080204" pitchFamily="34" charset="-128"/>
                <a:cs typeface="Arial" panose="020B0604020202020204" pitchFamily="34" charset="0"/>
              </a:rPr>
              <a:t>Dent R et al, Annals of Oncology 2024</a:t>
            </a:r>
          </a:p>
        </p:txBody>
      </p:sp>
      <p:sp>
        <p:nvSpPr>
          <p:cNvPr id="4" name="TextBox 3">
            <a:extLst>
              <a:ext uri="{FF2B5EF4-FFF2-40B4-BE49-F238E27FC236}">
                <a16:creationId xmlns:a16="http://schemas.microsoft.com/office/drawing/2014/main" id="{BAE9382B-3B92-C274-E0CB-2EACE592257F}"/>
              </a:ext>
            </a:extLst>
          </p:cNvPr>
          <p:cNvSpPr txBox="1"/>
          <p:nvPr/>
        </p:nvSpPr>
        <p:spPr>
          <a:xfrm>
            <a:off x="337090" y="1758565"/>
            <a:ext cx="5407604" cy="656847"/>
          </a:xfrm>
          <a:prstGeom prst="roundRect">
            <a:avLst/>
          </a:prstGeom>
          <a:solidFill>
            <a:schemeClr val="bg1">
              <a:lumMod val="95000"/>
            </a:schemeClr>
          </a:solidFill>
          <a:ln w="12700" cmpd="sng">
            <a:noFill/>
          </a:ln>
        </p:spPr>
        <p:txBody>
          <a:bodyPr wrap="square" lIns="0" tIns="0" rIns="0" bIns="0" rtlCol="0" anchor="ctr">
            <a:noAutofit/>
          </a:bodyPr>
          <a:lstStyle>
            <a:defPPr>
              <a:defRPr lang="en-US"/>
            </a:defPPr>
            <a:lvl1pPr marR="0" lvl="0" indent="0" algn="ctr" defTabSz="457189" fontAlgn="auto">
              <a:lnSpc>
                <a:spcPct val="100000"/>
              </a:lnSpc>
              <a:spcBef>
                <a:spcPts val="0"/>
              </a:spcBef>
              <a:spcAft>
                <a:spcPts val="0"/>
              </a:spcAft>
              <a:buClrTx/>
              <a:buSzTx/>
              <a:buFontTx/>
              <a:buNone/>
              <a:tabLst/>
              <a:defRPr kumimoji="0" sz="1600" b="0" i="0" u="none" strike="noStrike" cap="none" spc="0" normalizeH="0" baseline="0">
                <a:ln>
                  <a:noFill/>
                </a:ln>
                <a:solidFill>
                  <a:schemeClr val="accent1"/>
                </a:solidFill>
                <a:effectLst/>
                <a:uLnTx/>
                <a:uFillTx/>
                <a:latin typeface="Arial"/>
                <a:cs typeface="Arial"/>
              </a:defRPr>
            </a:lvl1pPr>
            <a:lvl2pPr defTabSz="457200"/>
            <a:lvl3pPr defTabSz="457200"/>
            <a:lvl4pPr defTabSz="457200"/>
            <a:lvl5pPr defTabSz="457200"/>
            <a:lvl6pPr defTabSz="457200"/>
            <a:lvl7pPr defTabSz="457200"/>
            <a:lvl8pPr defTabSz="457200"/>
            <a:lvl9pPr defTabSz="457200"/>
          </a:lstStyle>
          <a:p>
            <a:pPr marL="0" marR="0" lvl="0" indent="0" algn="ctr" defTabSz="609570" rtl="0" eaLnBrk="0" fontAlgn="auto" latinLnBrk="0" hangingPunct="0">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t>IMpassion132</a:t>
            </a:r>
          </a:p>
        </p:txBody>
      </p:sp>
      <p:sp>
        <p:nvSpPr>
          <p:cNvPr id="5" name="TextBox 4">
            <a:extLst>
              <a:ext uri="{FF2B5EF4-FFF2-40B4-BE49-F238E27FC236}">
                <a16:creationId xmlns:a16="http://schemas.microsoft.com/office/drawing/2014/main" id="{023D541C-BAAE-2C02-2388-3BCEF4CCBBBA}"/>
              </a:ext>
            </a:extLst>
          </p:cNvPr>
          <p:cNvSpPr txBox="1"/>
          <p:nvPr/>
        </p:nvSpPr>
        <p:spPr>
          <a:xfrm>
            <a:off x="6240088" y="1758563"/>
            <a:ext cx="5680533" cy="656847"/>
          </a:xfrm>
          <a:prstGeom prst="roundRect">
            <a:avLst/>
          </a:prstGeom>
          <a:solidFill>
            <a:schemeClr val="bg1">
              <a:lumMod val="95000"/>
            </a:schemeClr>
          </a:solidFill>
          <a:ln w="12700" cmpd="sng">
            <a:noFill/>
          </a:ln>
        </p:spPr>
        <p:txBody>
          <a:bodyPr wrap="square" lIns="0" tIns="0" rIns="0" bIns="0" rtlCol="0" anchor="ctr">
            <a:noAutofit/>
          </a:bodyPr>
          <a:lstStyle>
            <a:defPPr>
              <a:defRPr lang="en-US"/>
            </a:defPPr>
            <a:lvl1pPr marR="0" lvl="0" indent="0" algn="ctr" defTabSz="457189" fontAlgn="auto">
              <a:lnSpc>
                <a:spcPct val="100000"/>
              </a:lnSpc>
              <a:spcBef>
                <a:spcPts val="0"/>
              </a:spcBef>
              <a:spcAft>
                <a:spcPts val="0"/>
              </a:spcAft>
              <a:buClrTx/>
              <a:buSzTx/>
              <a:buFontTx/>
              <a:buNone/>
              <a:tabLst/>
              <a:defRPr kumimoji="0" sz="1600" b="0" i="0" u="none" strike="noStrike" cap="none" spc="0" normalizeH="0" baseline="0">
                <a:ln>
                  <a:noFill/>
                </a:ln>
                <a:solidFill>
                  <a:schemeClr val="accent1"/>
                </a:solidFill>
                <a:effectLst/>
                <a:uLnTx/>
                <a:uFillTx/>
                <a:latin typeface="Arial"/>
                <a:cs typeface="Arial"/>
              </a:defRPr>
            </a:lvl1pPr>
            <a:lvl2pPr defTabSz="457200"/>
            <a:lvl3pPr defTabSz="457200"/>
            <a:lvl4pPr defTabSz="457200"/>
            <a:lvl5pPr defTabSz="457200"/>
            <a:lvl6pPr defTabSz="457200"/>
            <a:lvl7pPr defTabSz="457200"/>
            <a:lvl8pPr defTabSz="457200"/>
            <a:lvl9pPr defTabSz="457200"/>
          </a:lstStyle>
          <a:p>
            <a:pPr marL="0" marR="0" lvl="0" indent="0" algn="ctr" defTabSz="609570" rtl="0" eaLnBrk="0" fontAlgn="auto" latinLnBrk="0" hangingPunct="0">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t>No improvement in OS </a:t>
            </a:r>
            <a:br>
              <a:rPr kumimoji="0" lang="en-GB" sz="2400" b="1"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br>
            <a:r>
              <a:rPr kumimoji="0" lang="en-GB" sz="2400" b="1"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t>in PD-L1+ TNBC</a:t>
            </a:r>
          </a:p>
        </p:txBody>
      </p:sp>
      <p:sp>
        <p:nvSpPr>
          <p:cNvPr id="2" name="Rectangle 1">
            <a:extLst>
              <a:ext uri="{FF2B5EF4-FFF2-40B4-BE49-F238E27FC236}">
                <a16:creationId xmlns:a16="http://schemas.microsoft.com/office/drawing/2014/main" id="{C556DD60-A447-33AA-A7DC-8D475C739F83}"/>
              </a:ext>
            </a:extLst>
          </p:cNvPr>
          <p:cNvSpPr/>
          <p:nvPr/>
        </p:nvSpPr>
        <p:spPr>
          <a:xfrm>
            <a:off x="5744694" y="5166911"/>
            <a:ext cx="6274708" cy="48748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 name="Rectangle 2">
            <a:extLst>
              <a:ext uri="{FF2B5EF4-FFF2-40B4-BE49-F238E27FC236}">
                <a16:creationId xmlns:a16="http://schemas.microsoft.com/office/drawing/2014/main" id="{DE39B54A-FC35-05E1-4867-FB06DC4593A9}"/>
              </a:ext>
            </a:extLst>
          </p:cNvPr>
          <p:cNvSpPr/>
          <p:nvPr/>
        </p:nvSpPr>
        <p:spPr>
          <a:xfrm>
            <a:off x="5675341" y="4999792"/>
            <a:ext cx="988448" cy="48748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2421977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3387F6-A1C2-CA31-E9FA-73249FFCA4B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97C0533-ECCB-F04F-087C-A86E709A6331}"/>
              </a:ext>
            </a:extLst>
          </p:cNvPr>
          <p:cNvSpPr>
            <a:spLocks noGrp="1"/>
          </p:cNvSpPr>
          <p:nvPr>
            <p:ph type="title"/>
          </p:nvPr>
        </p:nvSpPr>
        <p:spPr>
          <a:xfrm>
            <a:off x="445800" y="166874"/>
            <a:ext cx="11300400" cy="775597"/>
          </a:xfrm>
        </p:spPr>
        <p:txBody>
          <a:bodyPr/>
          <a:lstStyle/>
          <a:p>
            <a:r>
              <a:rPr lang="en-US"/>
              <a:t>Current ESMO and National Comprehensive Cancer Network</a:t>
            </a:r>
            <a:r>
              <a:rPr lang="en-US" baseline="30000"/>
              <a:t>®</a:t>
            </a:r>
            <a:r>
              <a:rPr lang="en-US"/>
              <a:t> (NCCN</a:t>
            </a:r>
            <a:r>
              <a:rPr lang="en-US" baseline="30000"/>
              <a:t>®</a:t>
            </a:r>
            <a:r>
              <a:rPr lang="en-US"/>
              <a:t>) </a:t>
            </a:r>
            <a:r>
              <a:rPr lang="en-US" err="1"/>
              <a:t>mTNBC</a:t>
            </a:r>
            <a:r>
              <a:rPr lang="en-US"/>
              <a:t> treatment algorithm</a:t>
            </a:r>
            <a:endParaRPr lang="en-GB"/>
          </a:p>
        </p:txBody>
      </p:sp>
      <p:cxnSp>
        <p:nvCxnSpPr>
          <p:cNvPr id="6" name="Straight Connector 5">
            <a:extLst>
              <a:ext uri="{FF2B5EF4-FFF2-40B4-BE49-F238E27FC236}">
                <a16:creationId xmlns:a16="http://schemas.microsoft.com/office/drawing/2014/main" id="{01673DB3-0CC5-F037-F935-053E402AE5CE}"/>
              </a:ext>
            </a:extLst>
          </p:cNvPr>
          <p:cNvCxnSpPr>
            <a:cxnSpLocks/>
          </p:cNvCxnSpPr>
          <p:nvPr/>
        </p:nvCxnSpPr>
        <p:spPr>
          <a:xfrm>
            <a:off x="6021604" y="1072274"/>
            <a:ext cx="0" cy="5544000"/>
          </a:xfrm>
          <a:prstGeom prst="line">
            <a:avLst/>
          </a:prstGeom>
          <a:ln w="15875" cap="rnd">
            <a:solidFill>
              <a:schemeClr val="tx1"/>
            </a:solidFill>
            <a:prstDash val="sysDot"/>
            <a:round/>
          </a:ln>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46C4BCBC-08E0-7C4D-3BB0-5EFDE5C4A0DE}"/>
              </a:ext>
            </a:extLst>
          </p:cNvPr>
          <p:cNvGrpSpPr/>
          <p:nvPr/>
        </p:nvGrpSpPr>
        <p:grpSpPr>
          <a:xfrm>
            <a:off x="75789" y="1508514"/>
            <a:ext cx="5846415" cy="3970912"/>
            <a:chOff x="-5352" y="1083215"/>
            <a:chExt cx="5846415" cy="3970912"/>
          </a:xfrm>
        </p:grpSpPr>
        <p:sp>
          <p:nvSpPr>
            <p:cNvPr id="57" name="Title 15">
              <a:extLst>
                <a:ext uri="{FF2B5EF4-FFF2-40B4-BE49-F238E27FC236}">
                  <a16:creationId xmlns:a16="http://schemas.microsoft.com/office/drawing/2014/main" id="{0119BC6E-6B11-7B4A-8966-E6690902AB2C}"/>
                </a:ext>
              </a:extLst>
            </p:cNvPr>
            <p:cNvSpPr txBox="1">
              <a:spLocks/>
            </p:cNvSpPr>
            <p:nvPr/>
          </p:nvSpPr>
          <p:spPr>
            <a:xfrm>
              <a:off x="341942" y="1083215"/>
              <a:ext cx="5414270" cy="193899"/>
            </a:xfrm>
            <a:prstGeom prst="rect">
              <a:avLst/>
            </a:prstGeom>
            <a:solidFill>
              <a:schemeClr val="bg1"/>
            </a:solidFill>
          </p:spPr>
          <p:txBody>
            <a:bodyPr vert="horz" wrap="square" lIns="0" tIns="0" rIns="0" bIns="0" rtlCol="0" anchor="t" anchorCtr="0">
              <a:spAutoFit/>
            </a:bodyPr>
            <a:lstStyle>
              <a:lvl1pPr algn="l" defTabSz="914400" rtl="0" eaLnBrk="1" latinLnBrk="0" hangingPunct="1">
                <a:lnSpc>
                  <a:spcPct val="90000"/>
                </a:lnSpc>
                <a:spcBef>
                  <a:spcPct val="0"/>
                </a:spcBef>
                <a:buNone/>
                <a:defRPr sz="2800" b="1" kern="1200">
                  <a:solidFill>
                    <a:schemeClr val="accent3"/>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1400" b="1" i="0" u="none" strike="noStrike" kern="1200" cap="none" spc="-50" normalizeH="0" baseline="0" noProof="0">
                  <a:ln>
                    <a:noFill/>
                  </a:ln>
                  <a:solidFill>
                    <a:srgbClr val="00205F"/>
                  </a:solidFill>
                  <a:effectLst/>
                  <a:uLnTx/>
                  <a:uFillTx/>
                  <a:latin typeface="Arial" panose="020B0604020202020204" pitchFamily="34" charset="0"/>
                  <a:ea typeface="+mj-ea"/>
                  <a:cs typeface="Arial" panose="020B0604020202020204" pitchFamily="34" charset="0"/>
                </a:rPr>
                <a:t>Living ESMO Guidelines (May 2023)</a:t>
              </a:r>
              <a:r>
                <a:rPr kumimoji="0" lang="en-GB" sz="1400" b="1" i="0" u="none" strike="noStrike" kern="1200" cap="none" spc="-50" normalizeH="0" baseline="30000" noProof="0">
                  <a:ln>
                    <a:noFill/>
                  </a:ln>
                  <a:solidFill>
                    <a:srgbClr val="00205F"/>
                  </a:solidFill>
                  <a:effectLst/>
                  <a:uLnTx/>
                  <a:uFillTx/>
                  <a:latin typeface="Arial" panose="020B0604020202020204" pitchFamily="34" charset="0"/>
                  <a:ea typeface="+mj-ea"/>
                  <a:cs typeface="Arial" panose="020B0604020202020204" pitchFamily="34" charset="0"/>
                </a:rPr>
                <a:t>1</a:t>
              </a:r>
            </a:p>
          </p:txBody>
        </p:sp>
        <p:sp>
          <p:nvSpPr>
            <p:cNvPr id="256" name="Rounded Rectangle 255">
              <a:extLst>
                <a:ext uri="{FF2B5EF4-FFF2-40B4-BE49-F238E27FC236}">
                  <a16:creationId xmlns:a16="http://schemas.microsoft.com/office/drawing/2014/main" id="{4C50601E-C639-3AD7-75C7-7304BBF24E3E}"/>
                </a:ext>
              </a:extLst>
            </p:cNvPr>
            <p:cNvSpPr/>
            <p:nvPr/>
          </p:nvSpPr>
          <p:spPr>
            <a:xfrm>
              <a:off x="2675783" y="1384197"/>
              <a:ext cx="764557" cy="309820"/>
            </a:xfrm>
            <a:prstGeom prst="roundRect">
              <a:avLst>
                <a:gd name="adj" fmla="val 9494"/>
              </a:avLst>
            </a:prstGeom>
            <a:solidFill>
              <a:srgbClr val="7D0F6E"/>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Patients with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mTNBC</a:t>
              </a:r>
              <a:endParaRPr kumimoji="0" lang="en-GB" sz="6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1" name="Rounded Rectangle 180">
              <a:extLst>
                <a:ext uri="{FF2B5EF4-FFF2-40B4-BE49-F238E27FC236}">
                  <a16:creationId xmlns:a16="http://schemas.microsoft.com/office/drawing/2014/main" id="{48EF8C57-E443-632A-F625-4F25B95D3C13}"/>
                </a:ext>
              </a:extLst>
            </p:cNvPr>
            <p:cNvSpPr/>
            <p:nvPr/>
          </p:nvSpPr>
          <p:spPr>
            <a:xfrm>
              <a:off x="2558748" y="1869718"/>
              <a:ext cx="998626" cy="187681"/>
            </a:xfrm>
            <a:prstGeom prst="roundRect">
              <a:avLst>
                <a:gd name="adj" fmla="val 15374"/>
              </a:avLst>
            </a:prstGeom>
            <a:no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Search theragnostic markers</a:t>
              </a:r>
            </a:p>
          </p:txBody>
        </p:sp>
        <p:sp>
          <p:nvSpPr>
            <p:cNvPr id="182" name="Rounded Rectangle 181">
              <a:extLst>
                <a:ext uri="{FF2B5EF4-FFF2-40B4-BE49-F238E27FC236}">
                  <a16:creationId xmlns:a16="http://schemas.microsoft.com/office/drawing/2014/main" id="{E02D0277-E98E-FF93-656F-E1E711325D70}"/>
                </a:ext>
              </a:extLst>
            </p:cNvPr>
            <p:cNvSpPr/>
            <p:nvPr/>
          </p:nvSpPr>
          <p:spPr>
            <a:xfrm>
              <a:off x="1300053" y="3187970"/>
              <a:ext cx="1079499" cy="355993"/>
            </a:xfrm>
            <a:prstGeom prst="roundRect">
              <a:avLst>
                <a:gd name="adj" fmla="val 7073"/>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-based therapy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(platinum (f)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 over taxane) [I, A]</a:t>
              </a:r>
            </a:p>
          </p:txBody>
        </p:sp>
        <p:sp>
          <p:nvSpPr>
            <p:cNvPr id="183" name="Rounded Rectangle 182">
              <a:extLst>
                <a:ext uri="{FF2B5EF4-FFF2-40B4-BE49-F238E27FC236}">
                  <a16:creationId xmlns:a16="http://schemas.microsoft.com/office/drawing/2014/main" id="{7C1C2524-9856-AF71-AE82-15AF681CED5C}"/>
                </a:ext>
              </a:extLst>
            </p:cNvPr>
            <p:cNvSpPr/>
            <p:nvPr/>
          </p:nvSpPr>
          <p:spPr>
            <a:xfrm>
              <a:off x="3705709" y="3187971"/>
              <a:ext cx="1095669" cy="517325"/>
            </a:xfrm>
            <a:prstGeom prst="roundRect">
              <a:avLst>
                <a:gd name="adj" fmla="val 5627"/>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anthracycline-</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taxane</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-based combination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Alternative: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taxane</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-bevacizumab or</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capecitabine-bevacizumab</a:t>
              </a:r>
            </a:p>
          </p:txBody>
        </p:sp>
        <p:sp>
          <p:nvSpPr>
            <p:cNvPr id="184" name="Rounded Rectangle 183">
              <a:extLst>
                <a:ext uri="{FF2B5EF4-FFF2-40B4-BE49-F238E27FC236}">
                  <a16:creationId xmlns:a16="http://schemas.microsoft.com/office/drawing/2014/main" id="{A2DADF40-37DC-3B55-9E99-14382272DD84}"/>
                </a:ext>
              </a:extLst>
            </p:cNvPr>
            <p:cNvSpPr/>
            <p:nvPr/>
          </p:nvSpPr>
          <p:spPr>
            <a:xfrm>
              <a:off x="4833829" y="3187971"/>
              <a:ext cx="948052" cy="271562"/>
            </a:xfrm>
            <a:prstGeom prst="roundRect">
              <a:avLst>
                <a:gd name="adj" fmla="val 8422"/>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 taxane or</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anthracycline monotherapy</a:t>
              </a:r>
            </a:p>
          </p:txBody>
        </p:sp>
        <p:grpSp>
          <p:nvGrpSpPr>
            <p:cNvPr id="185" name="Group 184">
              <a:extLst>
                <a:ext uri="{FF2B5EF4-FFF2-40B4-BE49-F238E27FC236}">
                  <a16:creationId xmlns:a16="http://schemas.microsoft.com/office/drawing/2014/main" id="{39022743-09C2-FBA5-CB02-45E5A9E17DD2}"/>
                </a:ext>
              </a:extLst>
            </p:cNvPr>
            <p:cNvGrpSpPr/>
            <p:nvPr/>
          </p:nvGrpSpPr>
          <p:grpSpPr>
            <a:xfrm>
              <a:off x="2518312" y="4009536"/>
              <a:ext cx="1079499" cy="441814"/>
              <a:chOff x="2518312" y="4009536"/>
              <a:chExt cx="1079499" cy="441814"/>
            </a:xfrm>
          </p:grpSpPr>
          <p:sp>
            <p:nvSpPr>
              <p:cNvPr id="249" name="Rounded Rectangle 248">
                <a:extLst>
                  <a:ext uri="{FF2B5EF4-FFF2-40B4-BE49-F238E27FC236}">
                    <a16:creationId xmlns:a16="http://schemas.microsoft.com/office/drawing/2014/main" id="{7D448CEC-EA8F-EDF5-37CF-F42057AF1553}"/>
                  </a:ext>
                </a:extLst>
              </p:cNvPr>
              <p:cNvSpPr/>
              <p:nvPr/>
            </p:nvSpPr>
            <p:spPr>
              <a:xfrm>
                <a:off x="2518312" y="4009536"/>
                <a:ext cx="1079499" cy="441814"/>
              </a:xfrm>
              <a:prstGeom prst="roundRect">
                <a:avLst>
                  <a:gd name="adj" fmla="val 7444"/>
                </a:avLst>
              </a:prstGeom>
              <a:solidFill>
                <a:srgbClr val="4C82A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Sacituzumab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govitecan</a:t>
                </a:r>
                <a:endParaRPr kumimoji="0" lang="en-GB" sz="600" b="1" i="0" u="none" strike="noStrike" kern="1200" cap="none" spc="0" normalizeH="0" baseline="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 [I, A; MCBS 5] (d) or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GB" sz="700" b="1" i="0" u="none" strike="noStrike" kern="1200" cap="none" spc="0" normalizeH="0" baseline="30000" noProof="0">
                    <a:ln>
                      <a:noFill/>
                    </a:ln>
                    <a:solidFill>
                      <a:srgbClr val="FFFFFF"/>
                    </a:solidFill>
                    <a:effectLst/>
                    <a:uLnTx/>
                    <a:uFillTx/>
                    <a:latin typeface="Arial" panose="020B0604020202020204"/>
                    <a:ea typeface="+mn-ea"/>
                    <a:cs typeface="+mn-cs"/>
                  </a:rPr>
                  <a:t>*1,2</a:t>
                </a:r>
                <a:endParaRPr kumimoji="0" lang="en-GB" sz="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grpSp>
            <p:nvGrpSpPr>
              <p:cNvPr id="245" name="Group 244">
                <a:extLst>
                  <a:ext uri="{FF2B5EF4-FFF2-40B4-BE49-F238E27FC236}">
                    <a16:creationId xmlns:a16="http://schemas.microsoft.com/office/drawing/2014/main" id="{8B219E3E-4B5C-BE50-E010-D24F58F23D77}"/>
                  </a:ext>
                </a:extLst>
              </p:cNvPr>
              <p:cNvGrpSpPr/>
              <p:nvPr/>
            </p:nvGrpSpPr>
            <p:grpSpPr>
              <a:xfrm>
                <a:off x="3054453" y="4349226"/>
                <a:ext cx="25629" cy="64304"/>
                <a:chOff x="3861960" y="1905825"/>
                <a:chExt cx="38956" cy="97742"/>
              </a:xfrm>
            </p:grpSpPr>
            <p:sp>
              <p:nvSpPr>
                <p:cNvPr id="246" name="Freeform 245">
                  <a:extLst>
                    <a:ext uri="{FF2B5EF4-FFF2-40B4-BE49-F238E27FC236}">
                      <a16:creationId xmlns:a16="http://schemas.microsoft.com/office/drawing/2014/main" id="{693FBA7F-CBA4-85CA-D9C0-D49A989BF1BF}"/>
                    </a:ext>
                  </a:extLst>
                </p:cNvPr>
                <p:cNvSpPr/>
                <p:nvPr/>
              </p:nvSpPr>
              <p:spPr>
                <a:xfrm>
                  <a:off x="3861960" y="1934934"/>
                  <a:ext cx="38956" cy="68633"/>
                </a:xfrm>
                <a:custGeom>
                  <a:avLst/>
                  <a:gdLst>
                    <a:gd name="connsiteX0" fmla="*/ 11707 w 38956"/>
                    <a:gd name="connsiteY0" fmla="*/ 3491 h 68633"/>
                    <a:gd name="connsiteX1" fmla="*/ 0 w 38956"/>
                    <a:gd name="connsiteY1" fmla="*/ 3491 h 68633"/>
                    <a:gd name="connsiteX2" fmla="*/ 0 w 38956"/>
                    <a:gd name="connsiteY2" fmla="*/ 0 h 68633"/>
                    <a:gd name="connsiteX3" fmla="*/ 27422 w 38956"/>
                    <a:gd name="connsiteY3" fmla="*/ 0 h 68633"/>
                    <a:gd name="connsiteX4" fmla="*/ 27422 w 38956"/>
                    <a:gd name="connsiteY4" fmla="*/ 65143 h 68633"/>
                    <a:gd name="connsiteX5" fmla="*/ 38957 w 38956"/>
                    <a:gd name="connsiteY5" fmla="*/ 65143 h 68633"/>
                    <a:gd name="connsiteX6" fmla="*/ 38957 w 38956"/>
                    <a:gd name="connsiteY6" fmla="*/ 68634 h 68633"/>
                    <a:gd name="connsiteX7" fmla="*/ 0 w 38956"/>
                    <a:gd name="connsiteY7" fmla="*/ 68634 h 68633"/>
                    <a:gd name="connsiteX8" fmla="*/ 0 w 38956"/>
                    <a:gd name="connsiteY8" fmla="*/ 65143 h 68633"/>
                    <a:gd name="connsiteX9" fmla="*/ 11707 w 38956"/>
                    <a:gd name="connsiteY9" fmla="*/ 65143 h 68633"/>
                    <a:gd name="connsiteX10" fmla="*/ 11707 w 38956"/>
                    <a:gd name="connsiteY10" fmla="*/ 3491 h 6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956" h="68633">
                      <a:moveTo>
                        <a:pt x="11707" y="3491"/>
                      </a:moveTo>
                      <a:lnTo>
                        <a:pt x="0" y="3491"/>
                      </a:lnTo>
                      <a:lnTo>
                        <a:pt x="0" y="0"/>
                      </a:lnTo>
                      <a:lnTo>
                        <a:pt x="27422" y="0"/>
                      </a:lnTo>
                      <a:lnTo>
                        <a:pt x="27422" y="65143"/>
                      </a:lnTo>
                      <a:lnTo>
                        <a:pt x="38957" y="65143"/>
                      </a:lnTo>
                      <a:lnTo>
                        <a:pt x="38957" y="68634"/>
                      </a:lnTo>
                      <a:lnTo>
                        <a:pt x="0" y="68634"/>
                      </a:lnTo>
                      <a:lnTo>
                        <a:pt x="0" y="65143"/>
                      </a:lnTo>
                      <a:lnTo>
                        <a:pt x="11707" y="65143"/>
                      </a:lnTo>
                      <a:lnTo>
                        <a:pt x="11707" y="3491"/>
                      </a:ln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247" name="Freeform 246">
                  <a:extLst>
                    <a:ext uri="{FF2B5EF4-FFF2-40B4-BE49-F238E27FC236}">
                      <a16:creationId xmlns:a16="http://schemas.microsoft.com/office/drawing/2014/main" id="{06712B98-5BDE-5641-28CC-D37F44C0FB12}"/>
                    </a:ext>
                  </a:extLst>
                </p:cNvPr>
                <p:cNvSpPr/>
                <p:nvPr/>
              </p:nvSpPr>
              <p:spPr>
                <a:xfrm>
                  <a:off x="3872014" y="1905825"/>
                  <a:ext cx="19392" cy="19909"/>
                </a:xfrm>
                <a:custGeom>
                  <a:avLst/>
                  <a:gdLst>
                    <a:gd name="connsiteX0" fmla="*/ 19392 w 19392"/>
                    <a:gd name="connsiteY0" fmla="*/ 9955 h 19909"/>
                    <a:gd name="connsiteX1" fmla="*/ 9610 w 19392"/>
                    <a:gd name="connsiteY1" fmla="*/ 19909 h 19909"/>
                    <a:gd name="connsiteX2" fmla="*/ 0 w 19392"/>
                    <a:gd name="connsiteY2" fmla="*/ 9782 h 19909"/>
                    <a:gd name="connsiteX3" fmla="*/ 9610 w 19392"/>
                    <a:gd name="connsiteY3" fmla="*/ 0 h 19909"/>
                    <a:gd name="connsiteX4" fmla="*/ 19392 w 19392"/>
                    <a:gd name="connsiteY4" fmla="*/ 9955 h 1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2" h="19909">
                      <a:moveTo>
                        <a:pt x="19392" y="9955"/>
                      </a:moveTo>
                      <a:cubicBezTo>
                        <a:pt x="19392" y="15542"/>
                        <a:pt x="15025" y="19909"/>
                        <a:pt x="9610" y="19909"/>
                      </a:cubicBezTo>
                      <a:cubicBezTo>
                        <a:pt x="4194" y="19909"/>
                        <a:pt x="0" y="15542"/>
                        <a:pt x="0" y="9782"/>
                      </a:cubicBezTo>
                      <a:cubicBezTo>
                        <a:pt x="0" y="4022"/>
                        <a:pt x="4022" y="0"/>
                        <a:pt x="9610" y="0"/>
                      </a:cubicBezTo>
                      <a:cubicBezTo>
                        <a:pt x="15198" y="0"/>
                        <a:pt x="19392" y="4367"/>
                        <a:pt x="19392" y="9955"/>
                      </a:cubicBez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grpSp>
        <p:grpSp>
          <p:nvGrpSpPr>
            <p:cNvPr id="186" name="Group 185">
              <a:extLst>
                <a:ext uri="{FF2B5EF4-FFF2-40B4-BE49-F238E27FC236}">
                  <a16:creationId xmlns:a16="http://schemas.microsoft.com/office/drawing/2014/main" id="{5AB06677-CBBB-6D46-65A3-65F79FD5F984}"/>
                </a:ext>
              </a:extLst>
            </p:cNvPr>
            <p:cNvGrpSpPr/>
            <p:nvPr/>
          </p:nvGrpSpPr>
          <p:grpSpPr>
            <a:xfrm>
              <a:off x="1839803" y="4676127"/>
              <a:ext cx="970223" cy="378000"/>
              <a:chOff x="1836477" y="4818546"/>
              <a:chExt cx="970223" cy="378000"/>
            </a:xfrm>
          </p:grpSpPr>
          <p:sp>
            <p:nvSpPr>
              <p:cNvPr id="238" name="Rounded Rectangle 237">
                <a:extLst>
                  <a:ext uri="{FF2B5EF4-FFF2-40B4-BE49-F238E27FC236}">
                    <a16:creationId xmlns:a16="http://schemas.microsoft.com/office/drawing/2014/main" id="{53809032-3037-D740-EAFA-A2DAAF9CF31B}"/>
                  </a:ext>
                </a:extLst>
              </p:cNvPr>
              <p:cNvSpPr/>
              <p:nvPr/>
            </p:nvSpPr>
            <p:spPr>
              <a:xfrm>
                <a:off x="1836477" y="4818546"/>
                <a:ext cx="970223" cy="378000"/>
              </a:xfrm>
              <a:prstGeom prst="roundRect">
                <a:avLst>
                  <a:gd name="adj" fmla="val 6604"/>
                </a:avLst>
              </a:prstGeom>
              <a:solidFill>
                <a:srgbClr val="4C82A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If HER2-low: Trastuzumab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deruxtecan [MCBS 4] (d)</a:t>
                </a:r>
                <a:r>
                  <a:rPr kumimoji="0" lang="en-GB" sz="600" b="1" i="0" u="none" strike="noStrike" kern="1200" cap="none" spc="0" normalizeH="0" baseline="30000" noProof="0">
                    <a:ln>
                      <a:noFill/>
                    </a:ln>
                    <a:solidFill>
                      <a:srgbClr val="FFFFFF"/>
                    </a:solidFill>
                    <a:effectLst/>
                    <a:uLnTx/>
                    <a:uFillTx/>
                    <a:latin typeface="Arial" panose="020B0604020202020204"/>
                    <a:ea typeface="+mn-ea"/>
                    <a:cs typeface="+mn-cs"/>
                  </a:rPr>
                  <a:t>†</a:t>
                </a:r>
              </a:p>
            </p:txBody>
          </p:sp>
          <p:sp>
            <p:nvSpPr>
              <p:cNvPr id="242" name="Freeform 241">
                <a:extLst>
                  <a:ext uri="{FF2B5EF4-FFF2-40B4-BE49-F238E27FC236}">
                    <a16:creationId xmlns:a16="http://schemas.microsoft.com/office/drawing/2014/main" id="{934CDD16-B0CD-CBB7-48B1-586409778224}"/>
                  </a:ext>
                </a:extLst>
              </p:cNvPr>
              <p:cNvSpPr/>
              <p:nvPr/>
            </p:nvSpPr>
            <p:spPr>
              <a:xfrm>
                <a:off x="2372872" y="5091833"/>
                <a:ext cx="12758" cy="13098"/>
              </a:xfrm>
              <a:custGeom>
                <a:avLst/>
                <a:gdLst>
                  <a:gd name="connsiteX0" fmla="*/ 19392 w 19392"/>
                  <a:gd name="connsiteY0" fmla="*/ 9955 h 19909"/>
                  <a:gd name="connsiteX1" fmla="*/ 9610 w 19392"/>
                  <a:gd name="connsiteY1" fmla="*/ 19909 h 19909"/>
                  <a:gd name="connsiteX2" fmla="*/ 0 w 19392"/>
                  <a:gd name="connsiteY2" fmla="*/ 9782 h 19909"/>
                  <a:gd name="connsiteX3" fmla="*/ 9610 w 19392"/>
                  <a:gd name="connsiteY3" fmla="*/ 0 h 19909"/>
                  <a:gd name="connsiteX4" fmla="*/ 19392 w 19392"/>
                  <a:gd name="connsiteY4" fmla="*/ 9955 h 1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2" h="19909">
                    <a:moveTo>
                      <a:pt x="19392" y="9955"/>
                    </a:moveTo>
                    <a:cubicBezTo>
                      <a:pt x="19392" y="15542"/>
                      <a:pt x="15025" y="19909"/>
                      <a:pt x="9610" y="19909"/>
                    </a:cubicBezTo>
                    <a:cubicBezTo>
                      <a:pt x="4194" y="19909"/>
                      <a:pt x="0" y="15542"/>
                      <a:pt x="0" y="9782"/>
                    </a:cubicBezTo>
                    <a:cubicBezTo>
                      <a:pt x="0" y="4022"/>
                      <a:pt x="4022" y="0"/>
                      <a:pt x="9610" y="0"/>
                    </a:cubicBezTo>
                    <a:cubicBezTo>
                      <a:pt x="15198" y="0"/>
                      <a:pt x="19392" y="4367"/>
                      <a:pt x="19392" y="9955"/>
                    </a:cubicBez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grpSp>
          <p:nvGrpSpPr>
            <p:cNvPr id="187" name="Group 186">
              <a:extLst>
                <a:ext uri="{FF2B5EF4-FFF2-40B4-BE49-F238E27FC236}">
                  <a16:creationId xmlns:a16="http://schemas.microsoft.com/office/drawing/2014/main" id="{7C14478F-16FC-C05C-6FF1-C7E70DDF779A}"/>
                </a:ext>
              </a:extLst>
            </p:cNvPr>
            <p:cNvGrpSpPr/>
            <p:nvPr/>
          </p:nvGrpSpPr>
          <p:grpSpPr>
            <a:xfrm>
              <a:off x="3328760" y="4676127"/>
              <a:ext cx="1014640" cy="378000"/>
              <a:chOff x="3328760" y="4676127"/>
              <a:chExt cx="1014640" cy="378000"/>
            </a:xfrm>
          </p:grpSpPr>
          <p:sp>
            <p:nvSpPr>
              <p:cNvPr id="232" name="Rounded Rectangle 231">
                <a:extLst>
                  <a:ext uri="{FF2B5EF4-FFF2-40B4-BE49-F238E27FC236}">
                    <a16:creationId xmlns:a16="http://schemas.microsoft.com/office/drawing/2014/main" id="{6CF2B894-379D-05D5-62BB-EED6353A5506}"/>
                  </a:ext>
                </a:extLst>
              </p:cNvPr>
              <p:cNvSpPr/>
              <p:nvPr/>
            </p:nvSpPr>
            <p:spPr>
              <a:xfrm>
                <a:off x="3328760" y="4676127"/>
                <a:ext cx="1014640" cy="378000"/>
              </a:xfrm>
              <a:prstGeom prst="roundRect">
                <a:avLst>
                  <a:gd name="adj" fmla="val 6604"/>
                </a:avLst>
              </a:prstGeom>
              <a:solidFill>
                <a:srgbClr val="4C82A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eribulin, capecitabine 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vinorelbine</a:t>
                </a:r>
                <a:endParaRPr kumimoji="0" lang="en-GB" sz="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236" name="Freeform 235">
                <a:extLst>
                  <a:ext uri="{FF2B5EF4-FFF2-40B4-BE49-F238E27FC236}">
                    <a16:creationId xmlns:a16="http://schemas.microsoft.com/office/drawing/2014/main" id="{E9E31138-3B58-9CB4-CFEF-2B7A1627F990}"/>
                  </a:ext>
                </a:extLst>
              </p:cNvPr>
              <p:cNvSpPr/>
              <p:nvPr/>
            </p:nvSpPr>
            <p:spPr>
              <a:xfrm>
                <a:off x="3829400" y="4949414"/>
                <a:ext cx="12758" cy="13098"/>
              </a:xfrm>
              <a:custGeom>
                <a:avLst/>
                <a:gdLst>
                  <a:gd name="connsiteX0" fmla="*/ 19392 w 19392"/>
                  <a:gd name="connsiteY0" fmla="*/ 9955 h 19909"/>
                  <a:gd name="connsiteX1" fmla="*/ 9610 w 19392"/>
                  <a:gd name="connsiteY1" fmla="*/ 19909 h 19909"/>
                  <a:gd name="connsiteX2" fmla="*/ 0 w 19392"/>
                  <a:gd name="connsiteY2" fmla="*/ 9782 h 19909"/>
                  <a:gd name="connsiteX3" fmla="*/ 9610 w 19392"/>
                  <a:gd name="connsiteY3" fmla="*/ 0 h 19909"/>
                  <a:gd name="connsiteX4" fmla="*/ 19392 w 19392"/>
                  <a:gd name="connsiteY4" fmla="*/ 9955 h 1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2" h="19909">
                    <a:moveTo>
                      <a:pt x="19392" y="9955"/>
                    </a:moveTo>
                    <a:cubicBezTo>
                      <a:pt x="19392" y="15542"/>
                      <a:pt x="15025" y="19909"/>
                      <a:pt x="9610" y="19909"/>
                    </a:cubicBezTo>
                    <a:cubicBezTo>
                      <a:pt x="4194" y="19909"/>
                      <a:pt x="0" y="15542"/>
                      <a:pt x="0" y="9782"/>
                    </a:cubicBezTo>
                    <a:cubicBezTo>
                      <a:pt x="0" y="4022"/>
                      <a:pt x="4022" y="0"/>
                      <a:pt x="9610" y="0"/>
                    </a:cubicBezTo>
                    <a:cubicBezTo>
                      <a:pt x="15198" y="0"/>
                      <a:pt x="19392" y="4367"/>
                      <a:pt x="19392" y="9955"/>
                    </a:cubicBez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sp>
          <p:nvSpPr>
            <p:cNvPr id="188" name="Rounded Rectangle 187">
              <a:extLst>
                <a:ext uri="{FF2B5EF4-FFF2-40B4-BE49-F238E27FC236}">
                  <a16:creationId xmlns:a16="http://schemas.microsoft.com/office/drawing/2014/main" id="{72A1A7BA-C47E-EBCF-B2A5-2D38460E885A}"/>
                </a:ext>
              </a:extLst>
            </p:cNvPr>
            <p:cNvSpPr/>
            <p:nvPr/>
          </p:nvSpPr>
          <p:spPr>
            <a:xfrm>
              <a:off x="36274" y="3187971"/>
              <a:ext cx="1118538" cy="538716"/>
            </a:xfrm>
            <a:prstGeom prst="roundRect">
              <a:avLst>
                <a:gd name="adj" fmla="val 4466"/>
              </a:avLst>
            </a:prstGeom>
            <a:solidFill>
              <a:srgbClr val="008F64"/>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Atezolizumab-nab-paclitaxel [II, A; MCBS 3] (a, b, d, e)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or</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Pembrolizumab-</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[I, A; MCBS 4] (a, c-e)</a:t>
              </a:r>
            </a:p>
          </p:txBody>
        </p:sp>
        <p:sp>
          <p:nvSpPr>
            <p:cNvPr id="226" name="Rounded Rectangle 225">
              <a:extLst>
                <a:ext uri="{FF2B5EF4-FFF2-40B4-BE49-F238E27FC236}">
                  <a16:creationId xmlns:a16="http://schemas.microsoft.com/office/drawing/2014/main" id="{3B4B6A0F-09E8-E611-D74F-488A6C73770E}"/>
                </a:ext>
              </a:extLst>
            </p:cNvPr>
            <p:cNvSpPr/>
            <p:nvPr/>
          </p:nvSpPr>
          <p:spPr>
            <a:xfrm>
              <a:off x="4261629" y="2350190"/>
              <a:ext cx="1046227" cy="208447"/>
            </a:xfrm>
            <a:prstGeom prst="roundRect">
              <a:avLst>
                <a:gd name="adj" fmla="val 6351"/>
              </a:avLst>
            </a:prstGeom>
            <a:solidFill>
              <a:schemeClr val="bg1"/>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PD-L1–, </a:t>
              </a:r>
              <a:r>
                <a:rPr kumimoji="0" lang="en-GB" sz="600" b="1" i="0" u="none" strike="noStrike" kern="1200" cap="none" spc="0" normalizeH="0" baseline="0" noProof="0" err="1">
                  <a:ln>
                    <a:noFill/>
                  </a:ln>
                  <a:solidFill>
                    <a:srgbClr val="008F64"/>
                  </a:solidFill>
                  <a:effectLst/>
                  <a:uLnTx/>
                  <a:uFillTx/>
                  <a:latin typeface="Arial" panose="020B0604020202020204"/>
                  <a:ea typeface="+mn-ea"/>
                  <a:cs typeface="+mn-cs"/>
                </a:rPr>
                <a:t>gBRCAm</a:t>
              </a: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-wild-type</a:t>
              </a:r>
            </a:p>
          </p:txBody>
        </p:sp>
        <p:sp>
          <p:nvSpPr>
            <p:cNvPr id="220" name="Rounded Rectangle 219">
              <a:extLst>
                <a:ext uri="{FF2B5EF4-FFF2-40B4-BE49-F238E27FC236}">
                  <a16:creationId xmlns:a16="http://schemas.microsoft.com/office/drawing/2014/main" id="{D40F87A8-E800-792C-E7AE-962C253EF256}"/>
                </a:ext>
              </a:extLst>
            </p:cNvPr>
            <p:cNvSpPr/>
            <p:nvPr/>
          </p:nvSpPr>
          <p:spPr>
            <a:xfrm>
              <a:off x="2160951" y="2370702"/>
              <a:ext cx="508492" cy="208447"/>
            </a:xfrm>
            <a:prstGeom prst="roundRect">
              <a:avLst>
                <a:gd name="adj" fmla="val 7413"/>
              </a:avLst>
            </a:prstGeom>
            <a:solidFill>
              <a:schemeClr val="bg1"/>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gBRCAm</a:t>
              </a:r>
              <a:endParaRPr kumimoji="0" lang="en-GB" sz="600" b="1" i="0" u="none" strike="noStrike" kern="1200" cap="none" spc="0" normalizeH="0" baseline="30000" noProof="0">
                <a:ln>
                  <a:noFill/>
                </a:ln>
                <a:solidFill>
                  <a:srgbClr val="008F64"/>
                </a:solidFill>
                <a:effectLst/>
                <a:uLnTx/>
                <a:uFillTx/>
                <a:latin typeface="Arial" panose="020B0604020202020204"/>
                <a:ea typeface="+mn-ea"/>
                <a:cs typeface="+mn-cs"/>
              </a:endParaRPr>
            </a:p>
          </p:txBody>
        </p:sp>
        <p:sp>
          <p:nvSpPr>
            <p:cNvPr id="214" name="Rounded Rectangle 213">
              <a:extLst>
                <a:ext uri="{FF2B5EF4-FFF2-40B4-BE49-F238E27FC236}">
                  <a16:creationId xmlns:a16="http://schemas.microsoft.com/office/drawing/2014/main" id="{FB1C41EC-A51C-5C14-1331-B1B32B3AA407}"/>
                </a:ext>
              </a:extLst>
            </p:cNvPr>
            <p:cNvSpPr/>
            <p:nvPr/>
          </p:nvSpPr>
          <p:spPr>
            <a:xfrm>
              <a:off x="341297" y="2344723"/>
              <a:ext cx="508492" cy="214790"/>
            </a:xfrm>
            <a:prstGeom prst="roundRect">
              <a:avLst>
                <a:gd name="adj" fmla="val 7413"/>
              </a:avLst>
            </a:prstGeom>
            <a:solidFill>
              <a:schemeClr val="bg1"/>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PD-L1+</a:t>
              </a:r>
              <a:endParaRPr kumimoji="0" lang="en-GB" sz="600" b="1" i="0" u="none" strike="noStrike" kern="1200" cap="none" spc="0" normalizeH="0" baseline="30000" noProof="0">
                <a:ln>
                  <a:noFill/>
                </a:ln>
                <a:solidFill>
                  <a:srgbClr val="008F64"/>
                </a:solidFill>
                <a:effectLst/>
                <a:uLnTx/>
                <a:uFillTx/>
                <a:latin typeface="Arial" panose="020B0604020202020204"/>
                <a:ea typeface="+mn-ea"/>
                <a:cs typeface="+mn-cs"/>
              </a:endParaRPr>
            </a:p>
          </p:txBody>
        </p:sp>
        <p:cxnSp>
          <p:nvCxnSpPr>
            <p:cNvPr id="192" name="Straight Arrow Connector 191">
              <a:extLst>
                <a:ext uri="{FF2B5EF4-FFF2-40B4-BE49-F238E27FC236}">
                  <a16:creationId xmlns:a16="http://schemas.microsoft.com/office/drawing/2014/main" id="{B84166EA-0D67-95E8-D23E-0AC3D66A167F}"/>
                </a:ext>
              </a:extLst>
            </p:cNvPr>
            <p:cNvCxnSpPr>
              <a:cxnSpLocks/>
              <a:stCxn id="256" idx="2"/>
              <a:endCxn id="181" idx="0"/>
            </p:cNvCxnSpPr>
            <p:nvPr/>
          </p:nvCxnSpPr>
          <p:spPr>
            <a:xfrm flipH="1">
              <a:off x="3058061" y="1694017"/>
              <a:ext cx="1" cy="175701"/>
            </a:xfrm>
            <a:prstGeom prst="straightConnector1">
              <a:avLst/>
            </a:prstGeom>
            <a:ln w="10795">
              <a:solidFill>
                <a:srgbClr val="7D0F6E"/>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3" name="Elbow Connector 192">
              <a:extLst>
                <a:ext uri="{FF2B5EF4-FFF2-40B4-BE49-F238E27FC236}">
                  <a16:creationId xmlns:a16="http://schemas.microsoft.com/office/drawing/2014/main" id="{E8734C06-43CE-33CF-C147-C5133C29573F}"/>
                </a:ext>
              </a:extLst>
            </p:cNvPr>
            <p:cNvCxnSpPr>
              <a:cxnSpLocks/>
              <a:stCxn id="181" idx="2"/>
              <a:endCxn id="226" idx="0"/>
            </p:cNvCxnSpPr>
            <p:nvPr/>
          </p:nvCxnSpPr>
          <p:spPr>
            <a:xfrm rot="16200000" flipH="1">
              <a:off x="3775007" y="1340453"/>
              <a:ext cx="292791" cy="1726682"/>
            </a:xfrm>
            <a:prstGeom prst="bentConnector3">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4" name="Elbow Connector 193">
              <a:extLst>
                <a:ext uri="{FF2B5EF4-FFF2-40B4-BE49-F238E27FC236}">
                  <a16:creationId xmlns:a16="http://schemas.microsoft.com/office/drawing/2014/main" id="{CE87BB5A-5B61-142D-5589-DA722D60CA20}"/>
                </a:ext>
              </a:extLst>
            </p:cNvPr>
            <p:cNvCxnSpPr>
              <a:cxnSpLocks/>
              <a:stCxn id="181" idx="2"/>
              <a:endCxn id="214" idx="0"/>
            </p:cNvCxnSpPr>
            <p:nvPr/>
          </p:nvCxnSpPr>
          <p:spPr>
            <a:xfrm rot="5400000">
              <a:off x="1683140" y="969802"/>
              <a:ext cx="287324" cy="2462518"/>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5" name="Elbow Connector 194">
              <a:extLst>
                <a:ext uri="{FF2B5EF4-FFF2-40B4-BE49-F238E27FC236}">
                  <a16:creationId xmlns:a16="http://schemas.microsoft.com/office/drawing/2014/main" id="{3802F084-5FB2-8C7B-9DB9-DCB25AF7FFE9}"/>
                </a:ext>
              </a:extLst>
            </p:cNvPr>
            <p:cNvCxnSpPr>
              <a:cxnSpLocks/>
              <a:stCxn id="220" idx="2"/>
              <a:endCxn id="198" idx="0"/>
            </p:cNvCxnSpPr>
            <p:nvPr/>
          </p:nvCxnSpPr>
          <p:spPr>
            <a:xfrm rot="16200000" flipH="1">
              <a:off x="2441644" y="2552701"/>
              <a:ext cx="600831" cy="653725"/>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9E80078E-0321-5178-0AF4-8BAD21F0DA9E}"/>
                </a:ext>
              </a:extLst>
            </p:cNvPr>
            <p:cNvCxnSpPr>
              <a:cxnSpLocks/>
              <a:stCxn id="214" idx="2"/>
              <a:endCxn id="188" idx="0"/>
            </p:cNvCxnSpPr>
            <p:nvPr/>
          </p:nvCxnSpPr>
          <p:spPr>
            <a:xfrm>
              <a:off x="595543" y="2559513"/>
              <a:ext cx="0" cy="628458"/>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198" name="Rounded Rectangle 197">
              <a:extLst>
                <a:ext uri="{FF2B5EF4-FFF2-40B4-BE49-F238E27FC236}">
                  <a16:creationId xmlns:a16="http://schemas.microsoft.com/office/drawing/2014/main" id="{E20C75F7-DE48-7A5A-DBDD-F1C26E2BF931}"/>
                </a:ext>
              </a:extLst>
            </p:cNvPr>
            <p:cNvSpPr/>
            <p:nvPr/>
          </p:nvSpPr>
          <p:spPr>
            <a:xfrm>
              <a:off x="2498349" y="3179980"/>
              <a:ext cx="1141145" cy="372984"/>
            </a:xfrm>
            <a:prstGeom prst="roundRect">
              <a:avLst>
                <a:gd name="adj" fmla="val 7073"/>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PARP inhibitor-based therapy (preferred over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[I, A; MCBS 4;</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ESCAT I-A] (d, e)</a:t>
              </a:r>
            </a:p>
          </p:txBody>
        </p:sp>
        <p:sp>
          <p:nvSpPr>
            <p:cNvPr id="199" name="Rounded Rectangle 198">
              <a:extLst>
                <a:ext uri="{FF2B5EF4-FFF2-40B4-BE49-F238E27FC236}">
                  <a16:creationId xmlns:a16="http://schemas.microsoft.com/office/drawing/2014/main" id="{22105B02-EFCC-5305-7517-37892A0795F4}"/>
                </a:ext>
              </a:extLst>
            </p:cNvPr>
            <p:cNvSpPr/>
            <p:nvPr/>
          </p:nvSpPr>
          <p:spPr>
            <a:xfrm>
              <a:off x="3865296" y="2817525"/>
              <a:ext cx="792665" cy="208446"/>
            </a:xfrm>
            <a:prstGeom prst="roundRect">
              <a:avLst>
                <a:gd name="adj" fmla="val 15374"/>
              </a:avLst>
            </a:prstGeom>
            <a:no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Imminent organ failure</a:t>
              </a:r>
            </a:p>
          </p:txBody>
        </p:sp>
        <p:cxnSp>
          <p:nvCxnSpPr>
            <p:cNvPr id="201" name="Elbow Connector 200">
              <a:extLst>
                <a:ext uri="{FF2B5EF4-FFF2-40B4-BE49-F238E27FC236}">
                  <a16:creationId xmlns:a16="http://schemas.microsoft.com/office/drawing/2014/main" id="{E44A146B-EF20-558B-0C27-A15027A45186}"/>
                </a:ext>
              </a:extLst>
            </p:cNvPr>
            <p:cNvCxnSpPr>
              <a:cxnSpLocks/>
              <a:stCxn id="220" idx="2"/>
              <a:endCxn id="182" idx="0"/>
            </p:cNvCxnSpPr>
            <p:nvPr/>
          </p:nvCxnSpPr>
          <p:spPr>
            <a:xfrm rot="5400000">
              <a:off x="1823090" y="2595862"/>
              <a:ext cx="608821" cy="575394"/>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2" name="Elbow Connector 201">
              <a:extLst>
                <a:ext uri="{FF2B5EF4-FFF2-40B4-BE49-F238E27FC236}">
                  <a16:creationId xmlns:a16="http://schemas.microsoft.com/office/drawing/2014/main" id="{1E7B4440-DE8B-A9ED-8CA4-54E406C3FF13}"/>
                </a:ext>
              </a:extLst>
            </p:cNvPr>
            <p:cNvCxnSpPr>
              <a:cxnSpLocks/>
              <a:stCxn id="226" idx="2"/>
              <a:endCxn id="199" idx="0"/>
            </p:cNvCxnSpPr>
            <p:nvPr/>
          </p:nvCxnSpPr>
          <p:spPr>
            <a:xfrm rot="5400000">
              <a:off x="4393742" y="2426524"/>
              <a:ext cx="258888" cy="523114"/>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3" name="Elbow Connector 202">
              <a:extLst>
                <a:ext uri="{FF2B5EF4-FFF2-40B4-BE49-F238E27FC236}">
                  <a16:creationId xmlns:a16="http://schemas.microsoft.com/office/drawing/2014/main" id="{FD44A498-12EB-ED70-3F8E-0708756B5F91}"/>
                </a:ext>
              </a:extLst>
            </p:cNvPr>
            <p:cNvCxnSpPr>
              <a:cxnSpLocks/>
              <a:stCxn id="226" idx="2"/>
              <a:endCxn id="200" idx="0"/>
            </p:cNvCxnSpPr>
            <p:nvPr/>
          </p:nvCxnSpPr>
          <p:spPr>
            <a:xfrm rot="16200000" flipH="1">
              <a:off x="4916855" y="2426525"/>
              <a:ext cx="258888" cy="523112"/>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4" name="Straight Arrow Connector 203">
              <a:extLst>
                <a:ext uri="{FF2B5EF4-FFF2-40B4-BE49-F238E27FC236}">
                  <a16:creationId xmlns:a16="http://schemas.microsoft.com/office/drawing/2014/main" id="{279F84E6-C270-71A3-FF92-2EA1C955E8C2}"/>
                </a:ext>
              </a:extLst>
            </p:cNvPr>
            <p:cNvCxnSpPr>
              <a:cxnSpLocks/>
              <a:stCxn id="199" idx="2"/>
              <a:endCxn id="183" idx="0"/>
            </p:cNvCxnSpPr>
            <p:nvPr/>
          </p:nvCxnSpPr>
          <p:spPr>
            <a:xfrm flipH="1">
              <a:off x="4253544" y="3025971"/>
              <a:ext cx="8085" cy="16200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5" name="Elbow Connector 204">
              <a:extLst>
                <a:ext uri="{FF2B5EF4-FFF2-40B4-BE49-F238E27FC236}">
                  <a16:creationId xmlns:a16="http://schemas.microsoft.com/office/drawing/2014/main" id="{F7C0A0A5-DB05-5C25-860C-0723406734DC}"/>
                </a:ext>
              </a:extLst>
            </p:cNvPr>
            <p:cNvCxnSpPr>
              <a:cxnSpLocks/>
              <a:stCxn id="188" idx="2"/>
              <a:endCxn id="249" idx="0"/>
            </p:cNvCxnSpPr>
            <p:nvPr/>
          </p:nvCxnSpPr>
          <p:spPr>
            <a:xfrm rot="16200000" flipH="1">
              <a:off x="1685378" y="2636851"/>
              <a:ext cx="282849" cy="2462519"/>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6" name="Elbow Connector 205">
              <a:extLst>
                <a:ext uri="{FF2B5EF4-FFF2-40B4-BE49-F238E27FC236}">
                  <a16:creationId xmlns:a16="http://schemas.microsoft.com/office/drawing/2014/main" id="{08682AA9-311C-0DD6-E951-B60024FBBF34}"/>
                </a:ext>
              </a:extLst>
            </p:cNvPr>
            <p:cNvCxnSpPr>
              <a:cxnSpLocks/>
            </p:cNvCxnSpPr>
            <p:nvPr/>
          </p:nvCxnSpPr>
          <p:spPr>
            <a:xfrm rot="5400000">
              <a:off x="3468663" y="3241970"/>
              <a:ext cx="382365" cy="1203566"/>
            </a:xfrm>
            <a:prstGeom prst="bentConnector3">
              <a:avLst>
                <a:gd name="adj1" fmla="val 43909"/>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208A71DC-4D31-50C9-3AC3-74AA6C8E2397}"/>
                </a:ext>
              </a:extLst>
            </p:cNvPr>
            <p:cNvCxnSpPr>
              <a:cxnSpLocks/>
              <a:stCxn id="198" idx="2"/>
              <a:endCxn id="249" idx="0"/>
            </p:cNvCxnSpPr>
            <p:nvPr/>
          </p:nvCxnSpPr>
          <p:spPr>
            <a:xfrm flipH="1">
              <a:off x="3058062" y="3552964"/>
              <a:ext cx="10860" cy="456572"/>
            </a:xfrm>
            <a:prstGeom prst="straightConnector1">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08" name="Elbow Connector 207">
              <a:extLst>
                <a:ext uri="{FF2B5EF4-FFF2-40B4-BE49-F238E27FC236}">
                  <a16:creationId xmlns:a16="http://schemas.microsoft.com/office/drawing/2014/main" id="{8B020E3E-69F3-544E-6171-BAE1F4D6D201}"/>
                </a:ext>
              </a:extLst>
            </p:cNvPr>
            <p:cNvCxnSpPr>
              <a:cxnSpLocks/>
            </p:cNvCxnSpPr>
            <p:nvPr/>
          </p:nvCxnSpPr>
          <p:spPr>
            <a:xfrm rot="5400000">
              <a:off x="3889851" y="2614257"/>
              <a:ext cx="586217" cy="2249793"/>
            </a:xfrm>
            <a:prstGeom prst="bentConnector3">
              <a:avLst>
                <a:gd name="adj1" fmla="val 50000"/>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09" name="Elbow Connector 208">
              <a:extLst>
                <a:ext uri="{FF2B5EF4-FFF2-40B4-BE49-F238E27FC236}">
                  <a16:creationId xmlns:a16="http://schemas.microsoft.com/office/drawing/2014/main" id="{6997FFA8-1B1C-E218-A24A-EBD5AB6AF057}"/>
                </a:ext>
              </a:extLst>
            </p:cNvPr>
            <p:cNvCxnSpPr>
              <a:cxnSpLocks/>
            </p:cNvCxnSpPr>
            <p:nvPr/>
          </p:nvCxnSpPr>
          <p:spPr>
            <a:xfrm rot="16200000" flipH="1">
              <a:off x="2214933" y="3182347"/>
              <a:ext cx="468000" cy="1218259"/>
            </a:xfrm>
            <a:prstGeom prst="bentConnector3">
              <a:avLst>
                <a:gd name="adj1" fmla="val 50000"/>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10" name="Elbow Connector 209">
              <a:extLst>
                <a:ext uri="{FF2B5EF4-FFF2-40B4-BE49-F238E27FC236}">
                  <a16:creationId xmlns:a16="http://schemas.microsoft.com/office/drawing/2014/main" id="{43313FBB-8841-063E-7D29-CF494DD86476}"/>
                </a:ext>
              </a:extLst>
            </p:cNvPr>
            <p:cNvCxnSpPr>
              <a:cxnSpLocks/>
              <a:stCxn id="249" idx="2"/>
              <a:endCxn id="232" idx="0"/>
            </p:cNvCxnSpPr>
            <p:nvPr/>
          </p:nvCxnSpPr>
          <p:spPr>
            <a:xfrm rot="16200000" flipH="1">
              <a:off x="3334683" y="4174729"/>
              <a:ext cx="224777" cy="778018"/>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11" name="Elbow Connector 210">
              <a:extLst>
                <a:ext uri="{FF2B5EF4-FFF2-40B4-BE49-F238E27FC236}">
                  <a16:creationId xmlns:a16="http://schemas.microsoft.com/office/drawing/2014/main" id="{29079A11-736A-A041-F773-E97F18D86C42}"/>
                </a:ext>
              </a:extLst>
            </p:cNvPr>
            <p:cNvCxnSpPr>
              <a:cxnSpLocks/>
              <a:stCxn id="249" idx="2"/>
              <a:endCxn id="238" idx="0"/>
            </p:cNvCxnSpPr>
            <p:nvPr/>
          </p:nvCxnSpPr>
          <p:spPr>
            <a:xfrm rot="5400000">
              <a:off x="2579101" y="4197165"/>
              <a:ext cx="224777" cy="733147"/>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12" name="Straight Arrow Connector 211">
              <a:extLst>
                <a:ext uri="{FF2B5EF4-FFF2-40B4-BE49-F238E27FC236}">
                  <a16:creationId xmlns:a16="http://schemas.microsoft.com/office/drawing/2014/main" id="{9BEE920E-E141-1E8D-F66D-8797B8F590D9}"/>
                </a:ext>
              </a:extLst>
            </p:cNvPr>
            <p:cNvCxnSpPr>
              <a:cxnSpLocks/>
            </p:cNvCxnSpPr>
            <p:nvPr/>
          </p:nvCxnSpPr>
          <p:spPr>
            <a:xfrm flipH="1">
              <a:off x="2810026" y="4793677"/>
              <a:ext cx="518734" cy="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13" name="Straight Arrow Connector 212">
              <a:extLst>
                <a:ext uri="{FF2B5EF4-FFF2-40B4-BE49-F238E27FC236}">
                  <a16:creationId xmlns:a16="http://schemas.microsoft.com/office/drawing/2014/main" id="{E064347A-74AE-ED8A-A5D8-FECD5E33FFE1}"/>
                </a:ext>
              </a:extLst>
            </p:cNvPr>
            <p:cNvCxnSpPr>
              <a:cxnSpLocks/>
            </p:cNvCxnSpPr>
            <p:nvPr/>
          </p:nvCxnSpPr>
          <p:spPr>
            <a:xfrm>
              <a:off x="2810026" y="4927770"/>
              <a:ext cx="518734" cy="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3" name="Rectangle: Rounded Corners 2">
              <a:extLst>
                <a:ext uri="{FF2B5EF4-FFF2-40B4-BE49-F238E27FC236}">
                  <a16:creationId xmlns:a16="http://schemas.microsoft.com/office/drawing/2014/main" id="{BF4A861B-283F-E5AF-0CA6-6B6F7A6C13BE}"/>
                </a:ext>
              </a:extLst>
            </p:cNvPr>
            <p:cNvSpPr/>
            <p:nvPr/>
          </p:nvSpPr>
          <p:spPr>
            <a:xfrm>
              <a:off x="-5352" y="2155914"/>
              <a:ext cx="5846415" cy="1762007"/>
            </a:xfrm>
            <a:prstGeom prst="round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42" name="Straight Arrow Connector 41">
              <a:extLst>
                <a:ext uri="{FF2B5EF4-FFF2-40B4-BE49-F238E27FC236}">
                  <a16:creationId xmlns:a16="http://schemas.microsoft.com/office/drawing/2014/main" id="{BA57BC3A-734C-D80A-7A38-8CAFE76B7BB9}"/>
                </a:ext>
              </a:extLst>
            </p:cNvPr>
            <p:cNvCxnSpPr>
              <a:cxnSpLocks/>
            </p:cNvCxnSpPr>
            <p:nvPr/>
          </p:nvCxnSpPr>
          <p:spPr>
            <a:xfrm flipH="1">
              <a:off x="5308800" y="3037239"/>
              <a:ext cx="1" cy="14400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200" name="Rounded Rectangle 199">
              <a:extLst>
                <a:ext uri="{FF2B5EF4-FFF2-40B4-BE49-F238E27FC236}">
                  <a16:creationId xmlns:a16="http://schemas.microsoft.com/office/drawing/2014/main" id="{31DF9E51-1F8F-1D8F-EB97-231B5F89AA9D}"/>
                </a:ext>
              </a:extLst>
            </p:cNvPr>
            <p:cNvSpPr/>
            <p:nvPr/>
          </p:nvSpPr>
          <p:spPr>
            <a:xfrm>
              <a:off x="4859499" y="2817525"/>
              <a:ext cx="896712" cy="208446"/>
            </a:xfrm>
            <a:prstGeom prst="roundRect">
              <a:avLst>
                <a:gd name="adj" fmla="val 15374"/>
              </a:avLst>
            </a:prstGeom>
            <a:no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No imminent organ failure</a:t>
              </a:r>
            </a:p>
          </p:txBody>
        </p:sp>
      </p:grpSp>
      <p:cxnSp>
        <p:nvCxnSpPr>
          <p:cNvPr id="44" name="Straight Arrow Connector 43">
            <a:extLst>
              <a:ext uri="{FF2B5EF4-FFF2-40B4-BE49-F238E27FC236}">
                <a16:creationId xmlns:a16="http://schemas.microsoft.com/office/drawing/2014/main" id="{9315F97E-5638-F5A2-D3CF-A196C0698E4C}"/>
              </a:ext>
            </a:extLst>
          </p:cNvPr>
          <p:cNvCxnSpPr>
            <a:cxnSpLocks/>
            <a:endCxn id="220" idx="0"/>
          </p:cNvCxnSpPr>
          <p:nvPr/>
        </p:nvCxnSpPr>
        <p:spPr>
          <a:xfrm>
            <a:off x="2496338" y="2622594"/>
            <a:ext cx="0" cy="173407"/>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4D48B90F-78E9-C5BA-AC14-103FD5405F4C}"/>
              </a:ext>
            </a:extLst>
          </p:cNvPr>
          <p:cNvSpPr txBox="1"/>
          <p:nvPr/>
        </p:nvSpPr>
        <p:spPr>
          <a:xfrm>
            <a:off x="7299073" y="2406522"/>
            <a:ext cx="4377325" cy="208800"/>
          </a:xfrm>
          <a:prstGeom prst="roundRect">
            <a:avLst>
              <a:gd name="adj" fmla="val 50000"/>
            </a:avLst>
          </a:prstGeom>
          <a:solidFill>
            <a:schemeClr val="accent3"/>
          </a:solidFill>
          <a:ln>
            <a:noFill/>
          </a:ln>
        </p:spPr>
        <p:txBody>
          <a:bodyPr wrap="square" lIns="0" tIns="45720" rIns="91440" bIns="4572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HR-Negative and HER2-Negative (Triple-negative breast cancer; TNBC)</a:t>
            </a:r>
          </a:p>
        </p:txBody>
      </p:sp>
      <p:sp>
        <p:nvSpPr>
          <p:cNvPr id="43" name="TextBox 42">
            <a:extLst>
              <a:ext uri="{FF2B5EF4-FFF2-40B4-BE49-F238E27FC236}">
                <a16:creationId xmlns:a16="http://schemas.microsoft.com/office/drawing/2014/main" id="{80CE8AD7-3688-E4C6-D36D-EAD3E38F2EE6}"/>
              </a:ext>
            </a:extLst>
          </p:cNvPr>
          <p:cNvSpPr txBox="1"/>
          <p:nvPr/>
        </p:nvSpPr>
        <p:spPr>
          <a:xfrm>
            <a:off x="6272157" y="2685068"/>
            <a:ext cx="704945" cy="123111"/>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lang="en-GB" sz="8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Setting</a:t>
            </a:r>
            <a:endParaRPr kumimoji="0" lang="en-GB" sz="800" b="1" i="0" u="none" strike="noStrike" kern="1200" cap="none" spc="0"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A289F8D4-D015-A725-9AA9-92EA268B0126}"/>
              </a:ext>
            </a:extLst>
          </p:cNvPr>
          <p:cNvSpPr txBox="1"/>
          <p:nvPr/>
        </p:nvSpPr>
        <p:spPr>
          <a:xfrm>
            <a:off x="7299073" y="2666373"/>
            <a:ext cx="1080000" cy="123111"/>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lang="en-GB" sz="8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Subtype/Biomarkers</a:t>
            </a:r>
          </a:p>
        </p:txBody>
      </p:sp>
      <p:cxnSp>
        <p:nvCxnSpPr>
          <p:cNvPr id="46" name="Straight Connector 45">
            <a:extLst>
              <a:ext uri="{FF2B5EF4-FFF2-40B4-BE49-F238E27FC236}">
                <a16:creationId xmlns:a16="http://schemas.microsoft.com/office/drawing/2014/main" id="{FEED62AD-682A-84BB-7B9B-26C919A0A4BE}"/>
              </a:ext>
            </a:extLst>
          </p:cNvPr>
          <p:cNvCxnSpPr>
            <a:cxnSpLocks/>
          </p:cNvCxnSpPr>
          <p:nvPr/>
        </p:nvCxnSpPr>
        <p:spPr>
          <a:xfrm>
            <a:off x="6272157" y="3917435"/>
            <a:ext cx="538361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6AB0FF3-210F-978D-27C4-FDE2ABAAA140}"/>
              </a:ext>
            </a:extLst>
          </p:cNvPr>
          <p:cNvCxnSpPr>
            <a:cxnSpLocks/>
          </p:cNvCxnSpPr>
          <p:nvPr/>
        </p:nvCxnSpPr>
        <p:spPr>
          <a:xfrm>
            <a:off x="6272157" y="5146104"/>
            <a:ext cx="538361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0" name="Rectangle: Rounded Corners 13">
            <a:extLst>
              <a:ext uri="{FF2B5EF4-FFF2-40B4-BE49-F238E27FC236}">
                <a16:creationId xmlns:a16="http://schemas.microsoft.com/office/drawing/2014/main" id="{66F6E8D2-E4A0-21B8-E1A3-CFB946F8457E}"/>
              </a:ext>
            </a:extLst>
          </p:cNvPr>
          <p:cNvSpPr/>
          <p:nvPr/>
        </p:nvSpPr>
        <p:spPr>
          <a:xfrm>
            <a:off x="6272157" y="2876099"/>
            <a:ext cx="808706" cy="161583"/>
          </a:xfrm>
          <a:prstGeom prst="roundRect">
            <a:avLst/>
          </a:prstGeom>
          <a:solidFill>
            <a:srgbClr val="C6CAC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First line</a:t>
            </a:r>
          </a:p>
        </p:txBody>
      </p:sp>
      <p:sp>
        <p:nvSpPr>
          <p:cNvPr id="51" name="Rectangle: Rounded Corners 50">
            <a:extLst>
              <a:ext uri="{FF2B5EF4-FFF2-40B4-BE49-F238E27FC236}">
                <a16:creationId xmlns:a16="http://schemas.microsoft.com/office/drawing/2014/main" id="{6AD40944-0573-80DD-395B-D6A6D60C2907}"/>
              </a:ext>
            </a:extLst>
          </p:cNvPr>
          <p:cNvSpPr/>
          <p:nvPr/>
        </p:nvSpPr>
        <p:spPr>
          <a:xfrm>
            <a:off x="6272157" y="4017691"/>
            <a:ext cx="808706" cy="161583"/>
          </a:xfrm>
          <a:prstGeom prst="roundRect">
            <a:avLst/>
          </a:prstGeom>
          <a:solidFill>
            <a:srgbClr val="C6CAC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Second line</a:t>
            </a:r>
          </a:p>
        </p:txBody>
      </p:sp>
      <p:sp>
        <p:nvSpPr>
          <p:cNvPr id="52" name="Rectangle: Rounded Corners 13">
            <a:extLst>
              <a:ext uri="{FF2B5EF4-FFF2-40B4-BE49-F238E27FC236}">
                <a16:creationId xmlns:a16="http://schemas.microsoft.com/office/drawing/2014/main" id="{74B5F9CF-4A84-E726-52A7-907D86F8752E}"/>
              </a:ext>
            </a:extLst>
          </p:cNvPr>
          <p:cNvSpPr/>
          <p:nvPr/>
        </p:nvSpPr>
        <p:spPr>
          <a:xfrm>
            <a:off x="6272157" y="5229449"/>
            <a:ext cx="808706" cy="282344"/>
          </a:xfrm>
          <a:prstGeom prst="roundRect">
            <a:avLst/>
          </a:prstGeom>
          <a:solidFill>
            <a:srgbClr val="C6CAC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Third line</a:t>
            </a:r>
            <a:b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b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and beyond</a:t>
            </a:r>
          </a:p>
        </p:txBody>
      </p:sp>
      <p:sp>
        <p:nvSpPr>
          <p:cNvPr id="53" name="TextBox 52">
            <a:extLst>
              <a:ext uri="{FF2B5EF4-FFF2-40B4-BE49-F238E27FC236}">
                <a16:creationId xmlns:a16="http://schemas.microsoft.com/office/drawing/2014/main" id="{F91610E9-05B3-DAC9-F55F-163F53B29CE6}"/>
              </a:ext>
            </a:extLst>
          </p:cNvPr>
          <p:cNvSpPr txBox="1"/>
          <p:nvPr/>
        </p:nvSpPr>
        <p:spPr>
          <a:xfrm>
            <a:off x="8918620" y="2666373"/>
            <a:ext cx="1080000" cy="123111"/>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lang="en-GB" sz="8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Regimen</a:t>
            </a:r>
          </a:p>
        </p:txBody>
      </p:sp>
      <p:sp>
        <p:nvSpPr>
          <p:cNvPr id="54" name="TextBox 53">
            <a:extLst>
              <a:ext uri="{FF2B5EF4-FFF2-40B4-BE49-F238E27FC236}">
                <a16:creationId xmlns:a16="http://schemas.microsoft.com/office/drawing/2014/main" id="{ECC9F6E3-5BFF-8832-E88D-A408FDE37083}"/>
              </a:ext>
            </a:extLst>
          </p:cNvPr>
          <p:cNvSpPr txBox="1"/>
          <p:nvPr/>
        </p:nvSpPr>
        <p:spPr>
          <a:xfrm>
            <a:off x="7299073" y="2876099"/>
            <a:ext cx="1578545" cy="288000"/>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a:ln>
                  <a:noFill/>
                </a:ln>
                <a:solidFill>
                  <a:srgbClr val="00205F"/>
                </a:solidFill>
                <a:effectLst/>
                <a:uLnTx/>
                <a:uFillTx/>
                <a:latin typeface="Arial"/>
                <a:ea typeface="+mn-ea"/>
                <a:cs typeface="Arial"/>
              </a:rPr>
              <a:t>PD-L1 CPS≥10</a:t>
            </a:r>
            <a:r>
              <a:rPr kumimoji="0" lang="en-GB" sz="700" b="0" i="0" u="none" strike="noStrike" kern="1200" cap="none" spc="-5" normalizeH="0" baseline="30000" noProof="0">
                <a:ln>
                  <a:noFill/>
                </a:ln>
                <a:solidFill>
                  <a:srgbClr val="00205F"/>
                </a:solidFill>
                <a:effectLst/>
                <a:uLnTx/>
                <a:uFillTx/>
                <a:latin typeface="Arial"/>
                <a:ea typeface="+mn-ea"/>
                <a:cs typeface="Arial"/>
              </a:rPr>
              <a:t> </a:t>
            </a:r>
            <a:r>
              <a:rPr kumimoji="0" lang="en-GB" sz="700" b="0" i="0" u="none" strike="noStrike" kern="1200" cap="none" spc="-5" normalizeH="0" baseline="0" noProof="0">
                <a:ln>
                  <a:noFill/>
                </a:ln>
                <a:solidFill>
                  <a:srgbClr val="00205F"/>
                </a:solidFill>
                <a:effectLst/>
                <a:uLnTx/>
                <a:uFillTx/>
                <a:latin typeface="Arial"/>
                <a:ea typeface="+mn-ea"/>
                <a:cs typeface="Arial"/>
              </a:rPr>
              <a:t>regardless of germline </a:t>
            </a:r>
            <a:r>
              <a:rPr kumimoji="0" lang="en-GB" sz="700" b="0" i="1" u="none" strike="noStrike" kern="1200" cap="none" spc="-5" normalizeH="0" baseline="0" noProof="0">
                <a:ln>
                  <a:noFill/>
                </a:ln>
                <a:solidFill>
                  <a:srgbClr val="00205F"/>
                </a:solidFill>
                <a:effectLst/>
                <a:uLnTx/>
                <a:uFillTx/>
                <a:latin typeface="Arial"/>
                <a:ea typeface="+mn-ea"/>
                <a:cs typeface="Arial"/>
              </a:rPr>
              <a:t>BRCA1/2</a:t>
            </a:r>
            <a:r>
              <a:rPr kumimoji="0" lang="en-GB" sz="700" b="0" i="0" u="none" strike="noStrike" kern="1200" cap="none" spc="-5" normalizeH="0" baseline="0" noProof="0">
                <a:ln>
                  <a:noFill/>
                </a:ln>
                <a:solidFill>
                  <a:srgbClr val="00205F"/>
                </a:solidFill>
                <a:effectLst/>
                <a:uLnTx/>
                <a:uFillTx/>
                <a:latin typeface="Arial"/>
                <a:ea typeface="+mn-ea"/>
                <a:cs typeface="Arial"/>
              </a:rPr>
              <a:t>mut status</a:t>
            </a:r>
            <a:endParaRPr kumimoji="0" lang="en-GB" sz="700" b="0" i="0" u="none" strike="noStrike" kern="1200" cap="none" spc="-5"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55" name="object 3">
            <a:extLst>
              <a:ext uri="{FF2B5EF4-FFF2-40B4-BE49-F238E27FC236}">
                <a16:creationId xmlns:a16="http://schemas.microsoft.com/office/drawing/2014/main" id="{DDF36F9C-BB4C-05B1-ECD1-F28B9A7C6F3F}"/>
              </a:ext>
            </a:extLst>
          </p:cNvPr>
          <p:cNvSpPr>
            <a:spLocks/>
          </p:cNvSpPr>
          <p:nvPr/>
        </p:nvSpPr>
        <p:spPr>
          <a:xfrm>
            <a:off x="8918620" y="2876099"/>
            <a:ext cx="2088000" cy="288000"/>
          </a:xfrm>
          <a:prstGeom prst="roundRect">
            <a:avLst/>
          </a:prstGeom>
          <a:solidFill>
            <a:srgbClr val="E8F3F3"/>
          </a:solidFill>
          <a:ln>
            <a:noFill/>
            <a:prstDash val="sysDot"/>
          </a:ln>
        </p:spPr>
        <p:txBody>
          <a:bodyPr wrap="square" lIns="7200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30" normalizeH="0" baseline="0" noProof="0">
                <a:ln>
                  <a:noFill/>
                </a:ln>
                <a:solidFill>
                  <a:srgbClr val="00205F"/>
                </a:solidFill>
                <a:effectLst/>
                <a:uLnTx/>
                <a:uFillTx/>
                <a:latin typeface="Arial"/>
                <a:ea typeface="+mn-ea"/>
                <a:cs typeface="Arial"/>
              </a:rPr>
              <a:t>Pembrolizumab + chemotherapy (albumin-bound paclitaxel, or gemcitabine and carboplatin)</a:t>
            </a:r>
            <a:r>
              <a:rPr kumimoji="0" lang="en-GB" sz="700" b="0" i="0" u="none" strike="noStrike" kern="1200" cap="none" spc="-30" normalizeH="0" baseline="30000" noProof="0">
                <a:ln>
                  <a:noFill/>
                </a:ln>
                <a:solidFill>
                  <a:srgbClr val="00205F"/>
                </a:solidFill>
                <a:effectLst/>
                <a:uLnTx/>
                <a:uFillTx/>
                <a:latin typeface="Arial"/>
                <a:ea typeface="+mn-ea"/>
                <a:cs typeface="Arial"/>
              </a:rPr>
              <a:t>a</a:t>
            </a:r>
            <a:endParaRPr kumimoji="0" lang="en-GB" sz="700" b="0" i="0" u="none" strike="noStrike" kern="1200" cap="none" spc="-30"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56" name="object 41">
            <a:extLst>
              <a:ext uri="{FF2B5EF4-FFF2-40B4-BE49-F238E27FC236}">
                <a16:creationId xmlns:a16="http://schemas.microsoft.com/office/drawing/2014/main" id="{EE8A6FBC-B447-203E-E631-DD254281AEA1}"/>
              </a:ext>
            </a:extLst>
          </p:cNvPr>
          <p:cNvSpPr txBox="1"/>
          <p:nvPr/>
        </p:nvSpPr>
        <p:spPr>
          <a:xfrm>
            <a:off x="10953612" y="2890262"/>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NCCN 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58" name="TextBox 57">
            <a:extLst>
              <a:ext uri="{FF2B5EF4-FFF2-40B4-BE49-F238E27FC236}">
                <a16:creationId xmlns:a16="http://schemas.microsoft.com/office/drawing/2014/main" id="{D1D847C9-E2E9-F139-BE61-05002E08CBCF}"/>
              </a:ext>
            </a:extLst>
          </p:cNvPr>
          <p:cNvSpPr txBox="1"/>
          <p:nvPr/>
        </p:nvSpPr>
        <p:spPr>
          <a:xfrm>
            <a:off x="7299073" y="3229939"/>
            <a:ext cx="1578545" cy="288000"/>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a:ln>
                  <a:noFill/>
                </a:ln>
                <a:solidFill>
                  <a:srgbClr val="00205F"/>
                </a:solidFill>
                <a:effectLst/>
                <a:uLnTx/>
                <a:uFillTx/>
                <a:latin typeface="Arial"/>
                <a:ea typeface="+mn-ea"/>
                <a:cs typeface="Arial"/>
              </a:rPr>
              <a:t>PD-L1 CPS&lt;10</a:t>
            </a:r>
            <a:r>
              <a:rPr kumimoji="0" lang="en-GB" sz="700" b="0" i="0" u="none" strike="noStrike" kern="1200" cap="none" spc="-5" normalizeH="0" baseline="30000" noProof="0">
                <a:ln>
                  <a:noFill/>
                </a:ln>
                <a:solidFill>
                  <a:srgbClr val="00205F"/>
                </a:solidFill>
                <a:effectLst/>
                <a:uLnTx/>
                <a:uFillTx/>
                <a:latin typeface="Arial"/>
                <a:ea typeface="+mn-ea"/>
                <a:cs typeface="Arial"/>
              </a:rPr>
              <a:t> </a:t>
            </a:r>
            <a:r>
              <a:rPr kumimoji="0" lang="en-GB" sz="700" b="0" i="0" u="none" strike="noStrike" kern="1200" cap="none" spc="-5" normalizeH="0" baseline="0" noProof="0">
                <a:ln>
                  <a:noFill/>
                </a:ln>
                <a:solidFill>
                  <a:srgbClr val="00205F"/>
                </a:solidFill>
                <a:effectLst/>
                <a:uLnTx/>
                <a:uFillTx/>
                <a:latin typeface="Arial"/>
                <a:ea typeface="+mn-ea"/>
                <a:cs typeface="Arial"/>
              </a:rPr>
              <a:t>and no germline </a:t>
            </a:r>
            <a:r>
              <a:rPr kumimoji="0" lang="en-GB" sz="700" b="0" i="1" u="none" strike="noStrike" kern="1200" cap="none" spc="-5" normalizeH="0" baseline="0" noProof="0">
                <a:ln>
                  <a:noFill/>
                </a:ln>
                <a:solidFill>
                  <a:srgbClr val="00205F"/>
                </a:solidFill>
                <a:effectLst/>
                <a:uLnTx/>
                <a:uFillTx/>
                <a:latin typeface="Arial"/>
                <a:ea typeface="+mn-ea"/>
                <a:cs typeface="Arial"/>
              </a:rPr>
              <a:t>BRCA1/2</a:t>
            </a:r>
            <a:r>
              <a:rPr kumimoji="0" lang="en-GB" sz="700" b="0" i="0" u="none" strike="noStrike" kern="1200" cap="none" spc="-5" normalizeH="0" baseline="0" noProof="0">
                <a:ln>
                  <a:noFill/>
                </a:ln>
                <a:solidFill>
                  <a:srgbClr val="00205F"/>
                </a:solidFill>
                <a:effectLst/>
                <a:uLnTx/>
                <a:uFillTx/>
                <a:latin typeface="Arial"/>
                <a:ea typeface="+mn-ea"/>
                <a:cs typeface="Arial"/>
              </a:rPr>
              <a:t>mut</a:t>
            </a:r>
            <a:endParaRPr kumimoji="0" lang="en-GB" sz="700" b="0" i="0" u="none" strike="noStrike" kern="1200" cap="none" spc="-5"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59" name="object 3">
            <a:extLst>
              <a:ext uri="{FF2B5EF4-FFF2-40B4-BE49-F238E27FC236}">
                <a16:creationId xmlns:a16="http://schemas.microsoft.com/office/drawing/2014/main" id="{B7199AE0-AB46-431D-4E65-3E0D7827ECD3}"/>
              </a:ext>
            </a:extLst>
          </p:cNvPr>
          <p:cNvSpPr>
            <a:spLocks/>
          </p:cNvSpPr>
          <p:nvPr/>
        </p:nvSpPr>
        <p:spPr>
          <a:xfrm>
            <a:off x="8918619" y="3229939"/>
            <a:ext cx="2088000" cy="288000"/>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Systemic chemotherapy</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60" name="TextBox 59">
            <a:extLst>
              <a:ext uri="{FF2B5EF4-FFF2-40B4-BE49-F238E27FC236}">
                <a16:creationId xmlns:a16="http://schemas.microsoft.com/office/drawing/2014/main" id="{625072D3-316E-C875-73E9-3903350F816D}"/>
              </a:ext>
            </a:extLst>
          </p:cNvPr>
          <p:cNvSpPr txBox="1"/>
          <p:nvPr/>
        </p:nvSpPr>
        <p:spPr>
          <a:xfrm>
            <a:off x="7299073" y="3599978"/>
            <a:ext cx="1578545" cy="255600"/>
          </a:xfrm>
          <a:prstGeom prst="homePlate">
            <a:avLst>
              <a:gd name="adj" fmla="val 26596"/>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a:ln>
                  <a:noFill/>
                </a:ln>
                <a:solidFill>
                  <a:srgbClr val="00205F"/>
                </a:solidFill>
                <a:effectLst/>
                <a:uLnTx/>
                <a:uFillTx/>
                <a:latin typeface="Arial"/>
                <a:ea typeface="+mn-ea"/>
                <a:cs typeface="Arial"/>
              </a:rPr>
              <a:t>PD-L1 CPS&lt;10 and germline </a:t>
            </a:r>
            <a:r>
              <a:rPr kumimoji="0" lang="en-GB" sz="700" b="0" i="1" u="none" strike="noStrike" kern="1200" cap="none" spc="-5" normalizeH="0" baseline="0" noProof="0">
                <a:ln>
                  <a:noFill/>
                </a:ln>
                <a:solidFill>
                  <a:srgbClr val="00205F"/>
                </a:solidFill>
                <a:effectLst/>
                <a:uLnTx/>
                <a:uFillTx/>
                <a:latin typeface="Arial"/>
                <a:ea typeface="+mn-ea"/>
                <a:cs typeface="Arial"/>
              </a:rPr>
              <a:t>BRCA1/2</a:t>
            </a:r>
            <a:r>
              <a:rPr kumimoji="0" lang="en-GB" sz="700" b="0" i="0" u="none" strike="noStrike" kern="1200" cap="none" spc="-5" normalizeH="0" baseline="0" noProof="0">
                <a:ln>
                  <a:noFill/>
                </a:ln>
                <a:solidFill>
                  <a:srgbClr val="00205F"/>
                </a:solidFill>
                <a:effectLst/>
                <a:uLnTx/>
                <a:uFillTx/>
                <a:latin typeface="Arial"/>
                <a:ea typeface="+mn-ea"/>
                <a:cs typeface="Arial"/>
              </a:rPr>
              <a:t>mut</a:t>
            </a:r>
            <a:endParaRPr kumimoji="0" lang="en-GB" sz="700" b="0" i="0" u="none" strike="noStrike" kern="1200" cap="none" spc="-5"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61" name="object 3">
            <a:extLst>
              <a:ext uri="{FF2B5EF4-FFF2-40B4-BE49-F238E27FC236}">
                <a16:creationId xmlns:a16="http://schemas.microsoft.com/office/drawing/2014/main" id="{FA7BB9A7-6208-0527-9DD5-1BBA4260B9A6}"/>
              </a:ext>
            </a:extLst>
          </p:cNvPr>
          <p:cNvSpPr>
            <a:spLocks/>
          </p:cNvSpPr>
          <p:nvPr/>
        </p:nvSpPr>
        <p:spPr>
          <a:xfrm>
            <a:off x="8918620" y="3583778"/>
            <a:ext cx="2088000" cy="288000"/>
          </a:xfrm>
          <a:prstGeom prst="roundRect">
            <a:avLst/>
          </a:prstGeom>
          <a:solidFill>
            <a:srgbClr val="E8F3F3"/>
          </a:solidFill>
          <a:ln>
            <a:noFill/>
            <a:prstDash val="sysDot"/>
          </a:ln>
        </p:spPr>
        <p:txBody>
          <a:bodyPr wrap="square" lIns="7200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err="1">
                <a:ln>
                  <a:noFill/>
                </a:ln>
                <a:solidFill>
                  <a:srgbClr val="00205F"/>
                </a:solidFill>
                <a:effectLst/>
                <a:uLnTx/>
                <a:uFillTx/>
                <a:latin typeface="Arial" panose="020B0604020202020204" pitchFamily="34" charset="0"/>
                <a:ea typeface="+mn-ea"/>
                <a:cs typeface="Arial" panose="020B0604020202020204" pitchFamily="34" charset="0"/>
              </a:rPr>
              <a:t>PARPi</a:t>
            </a: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err="1">
                <a:ln>
                  <a:noFill/>
                </a:ln>
                <a:solidFill>
                  <a:srgbClr val="00205F"/>
                </a:solidFill>
                <a:effectLst/>
                <a:uLnTx/>
                <a:uFillTx/>
                <a:latin typeface="Arial" panose="020B0604020202020204" pitchFamily="34" charset="0"/>
                <a:ea typeface="+mn-ea"/>
                <a:cs typeface="Arial" panose="020B0604020202020204" pitchFamily="34" charset="0"/>
              </a:rPr>
              <a:t>olaparib</a:t>
            </a: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err="1">
                <a:ln>
                  <a:noFill/>
                </a:ln>
                <a:solidFill>
                  <a:srgbClr val="00205F"/>
                </a:solidFill>
                <a:effectLst/>
                <a:uLnTx/>
                <a:uFillTx/>
                <a:latin typeface="Arial" panose="020B0604020202020204" pitchFamily="34" charset="0"/>
                <a:ea typeface="+mn-ea"/>
                <a:cs typeface="Arial" panose="020B0604020202020204" pitchFamily="34" charset="0"/>
              </a:rPr>
              <a:t>talazoparib</a:t>
            </a: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Platinum (cisplatin or carboplatin)</a:t>
            </a:r>
          </a:p>
        </p:txBody>
      </p:sp>
      <p:sp>
        <p:nvSpPr>
          <p:cNvPr id="62" name="object 41">
            <a:extLst>
              <a:ext uri="{FF2B5EF4-FFF2-40B4-BE49-F238E27FC236}">
                <a16:creationId xmlns:a16="http://schemas.microsoft.com/office/drawing/2014/main" id="{141012F4-9C4B-DB0D-6862-C757F89B59E6}"/>
              </a:ext>
            </a:extLst>
          </p:cNvPr>
          <p:cNvSpPr txBox="1"/>
          <p:nvPr/>
        </p:nvSpPr>
        <p:spPr>
          <a:xfrm>
            <a:off x="10953612" y="3597941"/>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88F6D0D2-2508-CBD4-DCDC-F8E0A6B87DD4}"/>
              </a:ext>
            </a:extLst>
          </p:cNvPr>
          <p:cNvSpPr txBox="1"/>
          <p:nvPr/>
        </p:nvSpPr>
        <p:spPr>
          <a:xfrm>
            <a:off x="7299073" y="4003082"/>
            <a:ext cx="1578545" cy="190800"/>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IN" sz="700" b="0" i="0" u="none" strike="noStrike" kern="1200" cap="none" spc="-5" normalizeH="0" baseline="0" noProof="0">
                <a:ln>
                  <a:noFill/>
                </a:ln>
                <a:solidFill>
                  <a:srgbClr val="00205F"/>
                </a:solidFill>
                <a:effectLst/>
                <a:uLnTx/>
                <a:uFillTx/>
                <a:latin typeface="Arial"/>
                <a:ea typeface="+mn-ea"/>
                <a:cs typeface="Arial"/>
              </a:rPr>
              <a:t>Germline </a:t>
            </a:r>
            <a:r>
              <a:rPr kumimoji="0" lang="en-IN" sz="700" b="0" i="1" u="none" strike="noStrike" kern="1200" cap="none" spc="-5" normalizeH="0" baseline="0" noProof="0">
                <a:ln>
                  <a:noFill/>
                </a:ln>
                <a:solidFill>
                  <a:srgbClr val="00205F"/>
                </a:solidFill>
                <a:effectLst/>
                <a:uLnTx/>
                <a:uFillTx/>
                <a:latin typeface="Arial"/>
                <a:ea typeface="+mn-ea"/>
                <a:cs typeface="Arial"/>
              </a:rPr>
              <a:t>B</a:t>
            </a:r>
            <a:r>
              <a:rPr kumimoji="0" lang="en-IN" sz="700" b="0" i="1" u="none" strike="noStrike" kern="1200" cap="none" spc="0" normalizeH="0" baseline="0" noProof="0">
                <a:ln>
                  <a:noFill/>
                </a:ln>
                <a:solidFill>
                  <a:srgbClr val="00205F"/>
                </a:solidFill>
                <a:effectLst/>
                <a:uLnTx/>
                <a:uFillTx/>
                <a:latin typeface="Arial"/>
                <a:ea typeface="+mn-ea"/>
                <a:cs typeface="Arial"/>
              </a:rPr>
              <a:t>R</a:t>
            </a:r>
            <a:r>
              <a:rPr kumimoji="0" lang="en-IN" sz="700" b="0" i="1" u="none" strike="noStrike" kern="1200" cap="none" spc="-10" normalizeH="0" baseline="0" noProof="0">
                <a:ln>
                  <a:noFill/>
                </a:ln>
                <a:solidFill>
                  <a:srgbClr val="00205F"/>
                </a:solidFill>
                <a:effectLst/>
                <a:uLnTx/>
                <a:uFillTx/>
                <a:latin typeface="Arial"/>
                <a:ea typeface="+mn-ea"/>
                <a:cs typeface="Arial"/>
              </a:rPr>
              <a:t>C</a:t>
            </a:r>
            <a:r>
              <a:rPr kumimoji="0" lang="en-IN" sz="700" b="0" i="1" u="none" strike="noStrike" kern="1200" cap="none" spc="0" normalizeH="0" baseline="0" noProof="0">
                <a:ln>
                  <a:noFill/>
                </a:ln>
                <a:solidFill>
                  <a:srgbClr val="00205F"/>
                </a:solidFill>
                <a:effectLst/>
                <a:uLnTx/>
                <a:uFillTx/>
                <a:latin typeface="Arial"/>
                <a:ea typeface="+mn-ea"/>
                <a:cs typeface="Arial"/>
              </a:rPr>
              <a:t>A1/2</a:t>
            </a:r>
            <a:r>
              <a:rPr kumimoji="0" lang="en-IN" sz="700" b="0" i="0" u="none" strike="noStrike" kern="1200" cap="none" spc="0" normalizeH="0" baseline="0" noProof="0">
                <a:ln>
                  <a:noFill/>
                </a:ln>
                <a:solidFill>
                  <a:srgbClr val="00205F"/>
                </a:solidFill>
                <a:effectLst/>
                <a:uLnTx/>
                <a:uFillTx/>
                <a:latin typeface="Arial"/>
                <a:ea typeface="+mn-ea"/>
                <a:cs typeface="Arial"/>
              </a:rPr>
              <a:t>mut</a:t>
            </a:r>
            <a:endParaRPr kumimoji="0" lang="en-IN" sz="700" b="0" i="0" u="none" strike="noStrike" kern="1200" cap="none" spc="0"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29" name="TextBox 128">
            <a:extLst>
              <a:ext uri="{FF2B5EF4-FFF2-40B4-BE49-F238E27FC236}">
                <a16:creationId xmlns:a16="http://schemas.microsoft.com/office/drawing/2014/main" id="{0ECB2E28-D5DF-6BEF-E241-B663F865069C}"/>
              </a:ext>
            </a:extLst>
          </p:cNvPr>
          <p:cNvSpPr txBox="1"/>
          <p:nvPr/>
        </p:nvSpPr>
        <p:spPr>
          <a:xfrm>
            <a:off x="7299072" y="4797681"/>
            <a:ext cx="1580400" cy="311302"/>
          </a:xfrm>
          <a:prstGeom prst="homePlate">
            <a:avLst>
              <a:gd name="adj" fmla="val 26596"/>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IN" sz="700" b="0" i="0" u="none" strike="noStrike" kern="1200" cap="none" spc="-5" normalizeH="0" baseline="0" noProof="0">
                <a:ln>
                  <a:noFill/>
                </a:ln>
                <a:solidFill>
                  <a:srgbClr val="00205F"/>
                </a:solidFill>
                <a:effectLst/>
                <a:uLnTx/>
                <a:uFillTx/>
                <a:latin typeface="Arial"/>
                <a:ea typeface="+mn-ea"/>
                <a:cs typeface="Arial"/>
              </a:rPr>
              <a:t>No germline </a:t>
            </a:r>
            <a:r>
              <a:rPr kumimoji="0" lang="en-IN" sz="700" b="0" i="1" u="none" strike="noStrike" kern="1200" cap="none" spc="-5" normalizeH="0" baseline="0" noProof="0">
                <a:ln>
                  <a:noFill/>
                </a:ln>
                <a:solidFill>
                  <a:srgbClr val="00205F"/>
                </a:solidFill>
                <a:effectLst/>
                <a:uLnTx/>
                <a:uFillTx/>
                <a:latin typeface="Arial"/>
                <a:ea typeface="+mn-ea"/>
                <a:cs typeface="Arial"/>
              </a:rPr>
              <a:t>B</a:t>
            </a:r>
            <a:r>
              <a:rPr kumimoji="0" lang="en-IN" sz="700" b="0" i="1" u="none" strike="noStrike" kern="1200" cap="none" spc="0" normalizeH="0" baseline="0" noProof="0">
                <a:ln>
                  <a:noFill/>
                </a:ln>
                <a:solidFill>
                  <a:srgbClr val="00205F"/>
                </a:solidFill>
                <a:effectLst/>
                <a:uLnTx/>
                <a:uFillTx/>
                <a:latin typeface="Arial"/>
                <a:ea typeface="+mn-ea"/>
                <a:cs typeface="Arial"/>
              </a:rPr>
              <a:t>R</a:t>
            </a:r>
            <a:r>
              <a:rPr kumimoji="0" lang="en-IN" sz="700" b="0" i="1" u="none" strike="noStrike" kern="1200" cap="none" spc="-10" normalizeH="0" baseline="0" noProof="0">
                <a:ln>
                  <a:noFill/>
                </a:ln>
                <a:solidFill>
                  <a:srgbClr val="00205F"/>
                </a:solidFill>
                <a:effectLst/>
                <a:uLnTx/>
                <a:uFillTx/>
                <a:latin typeface="Arial"/>
                <a:ea typeface="+mn-ea"/>
                <a:cs typeface="Arial"/>
              </a:rPr>
              <a:t>C</a:t>
            </a:r>
            <a:r>
              <a:rPr kumimoji="0" lang="en-IN" sz="700" b="0" i="1" u="none" strike="noStrike" kern="1200" cap="none" spc="0" normalizeH="0" baseline="0" noProof="0">
                <a:ln>
                  <a:noFill/>
                </a:ln>
                <a:solidFill>
                  <a:srgbClr val="00205F"/>
                </a:solidFill>
                <a:effectLst/>
                <a:uLnTx/>
                <a:uFillTx/>
                <a:latin typeface="Arial"/>
                <a:ea typeface="+mn-ea"/>
                <a:cs typeface="Arial"/>
              </a:rPr>
              <a:t>A1/2</a:t>
            </a:r>
            <a:r>
              <a:rPr kumimoji="0" lang="en-IN" sz="700" b="0" i="0" u="none" strike="noStrike" kern="1200" cap="none" spc="0" normalizeH="0" baseline="0" noProof="0">
                <a:ln>
                  <a:noFill/>
                </a:ln>
                <a:solidFill>
                  <a:srgbClr val="00205F"/>
                </a:solidFill>
                <a:effectLst/>
                <a:uLnTx/>
                <a:uFillTx/>
                <a:latin typeface="Arial"/>
                <a:ea typeface="+mn-ea"/>
                <a:cs typeface="Arial"/>
              </a:rPr>
              <a:t>mut</a:t>
            </a:r>
            <a:r>
              <a:rPr kumimoji="0" lang="en-IN" sz="700" b="0" i="0" u="none" strike="noStrike" kern="1200" cap="none" spc="0" normalizeH="0" baseline="30000" noProof="0">
                <a:ln>
                  <a:noFill/>
                </a:ln>
                <a:solidFill>
                  <a:srgbClr val="00205F"/>
                </a:solidFill>
                <a:effectLst/>
                <a:uLnTx/>
                <a:uFillTx/>
                <a:latin typeface="Arial"/>
                <a:ea typeface="+mn-ea"/>
                <a:cs typeface="Arial"/>
              </a:rPr>
              <a:t> </a:t>
            </a:r>
            <a:r>
              <a:rPr kumimoji="0" lang="en-GB" sz="700" b="0" i="0" u="none" strike="noStrike" kern="1200" cap="none" spc="-5" normalizeH="0" baseline="0" noProof="0">
                <a:ln>
                  <a:noFill/>
                </a:ln>
                <a:solidFill>
                  <a:srgbClr val="00205F"/>
                </a:solidFill>
                <a:effectLst/>
                <a:uLnTx/>
                <a:uFillTx/>
                <a:latin typeface="Arial"/>
                <a:ea typeface="+mn-ea"/>
                <a:cs typeface="Arial"/>
              </a:rPr>
              <a:t>and HER2 IHC 0+, 1+ or 2+/ISH negative</a:t>
            </a:r>
            <a:endParaRPr kumimoji="0" lang="en-IN" sz="700" b="0" i="0" u="none" strike="noStrike" kern="1200" cap="none" spc="-5" normalizeH="0" baseline="30000" noProof="0">
              <a:ln>
                <a:noFill/>
              </a:ln>
              <a:solidFill>
                <a:srgbClr val="00205F"/>
              </a:solidFill>
              <a:effectLst/>
              <a:uLnTx/>
              <a:uFillTx/>
              <a:latin typeface="Arial"/>
              <a:ea typeface="+mn-ea"/>
              <a:cs typeface="Arial"/>
            </a:endParaRPr>
          </a:p>
        </p:txBody>
      </p:sp>
      <p:sp>
        <p:nvSpPr>
          <p:cNvPr id="130" name="object 3">
            <a:extLst>
              <a:ext uri="{FF2B5EF4-FFF2-40B4-BE49-F238E27FC236}">
                <a16:creationId xmlns:a16="http://schemas.microsoft.com/office/drawing/2014/main" id="{89FD2BC1-C20D-4445-EF67-2CBD9FBF24C7}"/>
              </a:ext>
            </a:extLst>
          </p:cNvPr>
          <p:cNvSpPr>
            <a:spLocks/>
          </p:cNvSpPr>
          <p:nvPr/>
        </p:nvSpPr>
        <p:spPr>
          <a:xfrm>
            <a:off x="8918620" y="4003082"/>
            <a:ext cx="2088000" cy="190800"/>
          </a:xfrm>
          <a:prstGeom prst="roundRect">
            <a:avLst/>
          </a:prstGeom>
          <a:solidFill>
            <a:srgbClr val="E8F3F3"/>
          </a:solidFill>
          <a:ln>
            <a:noFill/>
            <a:prstDash val="sysDot"/>
          </a:ln>
        </p:spPr>
        <p:txBody>
          <a:bodyPr wrap="square" lIns="7200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PARPi (olaparib, talazoparib)</a:t>
            </a:r>
          </a:p>
        </p:txBody>
      </p:sp>
      <p:sp>
        <p:nvSpPr>
          <p:cNvPr id="131" name="object 41">
            <a:extLst>
              <a:ext uri="{FF2B5EF4-FFF2-40B4-BE49-F238E27FC236}">
                <a16:creationId xmlns:a16="http://schemas.microsoft.com/office/drawing/2014/main" id="{8B49468D-6E97-9A82-8251-492E19424E6F}"/>
              </a:ext>
            </a:extLst>
          </p:cNvPr>
          <p:cNvSpPr txBox="1"/>
          <p:nvPr/>
        </p:nvSpPr>
        <p:spPr>
          <a:xfrm>
            <a:off x="10953612" y="3968645"/>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132" name="object 3">
            <a:extLst>
              <a:ext uri="{FF2B5EF4-FFF2-40B4-BE49-F238E27FC236}">
                <a16:creationId xmlns:a16="http://schemas.microsoft.com/office/drawing/2014/main" id="{09B0605C-4C92-5CCE-A2CA-D14091C09F07}"/>
              </a:ext>
            </a:extLst>
          </p:cNvPr>
          <p:cNvSpPr>
            <a:spLocks/>
          </p:cNvSpPr>
          <p:nvPr/>
        </p:nvSpPr>
        <p:spPr>
          <a:xfrm>
            <a:off x="8918620" y="4270362"/>
            <a:ext cx="2088000" cy="208800"/>
          </a:xfrm>
          <a:prstGeom prst="roundRect">
            <a:avLst/>
          </a:prstGeom>
          <a:solidFill>
            <a:srgbClr val="55A2A8"/>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800" b="1" i="0" u="none" strike="noStrike" kern="1200" cap="none" spc="-5" normalizeH="0" baseline="0" noProof="0">
                <a:ln>
                  <a:noFill/>
                </a:ln>
                <a:solidFill>
                  <a:srgbClr val="FFFFFF"/>
                </a:solidFill>
                <a:effectLst/>
                <a:uLnTx/>
                <a:uFillTx/>
                <a:latin typeface="Arial"/>
                <a:ea typeface="+mn-ea"/>
                <a:cs typeface="Arial"/>
              </a:rPr>
              <a:t>Sacituzumab govitecan</a:t>
            </a:r>
            <a:r>
              <a:rPr kumimoji="0" lang="en-IN" sz="800" b="1" i="0" u="none" strike="noStrike" kern="1200" cap="none" spc="-5" normalizeH="0" baseline="30000" noProof="0">
                <a:ln>
                  <a:noFill/>
                </a:ln>
                <a:solidFill>
                  <a:srgbClr val="FFFFFF"/>
                </a:solidFill>
                <a:effectLst/>
                <a:uLnTx/>
                <a:uFillTx/>
                <a:latin typeface="Arial"/>
                <a:ea typeface="+mn-ea"/>
                <a:cs typeface="Arial"/>
              </a:rPr>
              <a:t>b</a:t>
            </a:r>
            <a:endParaRPr kumimoji="0" lang="en-IN" sz="800" b="1" i="0" u="none" strike="noStrike" kern="1200" cap="none" spc="-5"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3" name="object 41">
            <a:extLst>
              <a:ext uri="{FF2B5EF4-FFF2-40B4-BE49-F238E27FC236}">
                <a16:creationId xmlns:a16="http://schemas.microsoft.com/office/drawing/2014/main" id="{C326A2D5-0DDD-95EE-9360-85C7D0B16D19}"/>
              </a:ext>
            </a:extLst>
          </p:cNvPr>
          <p:cNvSpPr txBox="1"/>
          <p:nvPr/>
        </p:nvSpPr>
        <p:spPr>
          <a:xfrm>
            <a:off x="10953612" y="4244925"/>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134" name="object 3">
            <a:extLst>
              <a:ext uri="{FF2B5EF4-FFF2-40B4-BE49-F238E27FC236}">
                <a16:creationId xmlns:a16="http://schemas.microsoft.com/office/drawing/2014/main" id="{17BC2B61-0147-5F40-073C-6E7ABCF0EC8E}"/>
              </a:ext>
            </a:extLst>
          </p:cNvPr>
          <p:cNvSpPr>
            <a:spLocks/>
          </p:cNvSpPr>
          <p:nvPr/>
        </p:nvSpPr>
        <p:spPr>
          <a:xfrm>
            <a:off x="8918620" y="4544656"/>
            <a:ext cx="2088000" cy="190800"/>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Systemic chemotherapy or targeted agents</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35" name="object 3">
            <a:extLst>
              <a:ext uri="{FF2B5EF4-FFF2-40B4-BE49-F238E27FC236}">
                <a16:creationId xmlns:a16="http://schemas.microsoft.com/office/drawing/2014/main" id="{933CEA82-D9C2-5EAA-2554-4110E89DCA11}"/>
              </a:ext>
            </a:extLst>
          </p:cNvPr>
          <p:cNvSpPr>
            <a:spLocks/>
          </p:cNvSpPr>
          <p:nvPr/>
        </p:nvSpPr>
        <p:spPr>
          <a:xfrm>
            <a:off x="8918620" y="4832301"/>
            <a:ext cx="2088000" cy="208800"/>
          </a:xfrm>
          <a:prstGeom prst="roundRect">
            <a:avLst/>
          </a:prstGeom>
          <a:solidFill>
            <a:srgbClr val="2975AA"/>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800" b="1" i="0" u="none" strike="noStrike" kern="1200" cap="none" spc="-5" normalizeH="0" baseline="0" noProof="0">
                <a:ln>
                  <a:noFill/>
                </a:ln>
                <a:solidFill>
                  <a:srgbClr val="FFFFFF"/>
                </a:solidFill>
                <a:effectLst/>
                <a:uLnTx/>
                <a:uFillTx/>
                <a:latin typeface="Arial"/>
                <a:ea typeface="+mn-ea"/>
                <a:cs typeface="Arial"/>
              </a:rPr>
              <a:t>Fam-trastuzumab </a:t>
            </a:r>
            <a:r>
              <a:rPr kumimoji="0" lang="en-IN" sz="800" b="1" i="0" u="none" strike="noStrike" kern="1200" cap="none" spc="-5" normalizeH="0" baseline="0" noProof="0" err="1">
                <a:ln>
                  <a:noFill/>
                </a:ln>
                <a:solidFill>
                  <a:srgbClr val="FFFFFF"/>
                </a:solidFill>
                <a:effectLst/>
                <a:uLnTx/>
                <a:uFillTx/>
                <a:latin typeface="Arial"/>
                <a:ea typeface="+mn-ea"/>
                <a:cs typeface="Arial"/>
              </a:rPr>
              <a:t>deruxtecan-nxki</a:t>
            </a:r>
            <a:r>
              <a:rPr kumimoji="0" lang="en-IN" sz="800" b="1" i="0" u="none" strike="noStrike" kern="1200" cap="none" spc="-5" normalizeH="0" baseline="30000" noProof="0" err="1">
                <a:ln>
                  <a:noFill/>
                </a:ln>
                <a:solidFill>
                  <a:srgbClr val="FFFFFF"/>
                </a:solidFill>
                <a:effectLst/>
                <a:uLnTx/>
                <a:uFillTx/>
                <a:latin typeface="Arial"/>
                <a:ea typeface="+mn-ea"/>
                <a:cs typeface="Arial"/>
              </a:rPr>
              <a:t>c,d</a:t>
            </a:r>
            <a:endParaRPr kumimoji="0" lang="en-IN" sz="800" b="1" i="0" u="none" strike="noStrike" kern="1200" cap="none" spc="-5"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6" name="object 41">
            <a:extLst>
              <a:ext uri="{FF2B5EF4-FFF2-40B4-BE49-F238E27FC236}">
                <a16:creationId xmlns:a16="http://schemas.microsoft.com/office/drawing/2014/main" id="{12C45340-F538-5C0F-34EE-8A72EFE7A237}"/>
              </a:ext>
            </a:extLst>
          </p:cNvPr>
          <p:cNvSpPr txBox="1"/>
          <p:nvPr/>
        </p:nvSpPr>
        <p:spPr>
          <a:xfrm>
            <a:off x="10953612" y="4806864"/>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137" name="TextBox 136">
            <a:extLst>
              <a:ext uri="{FF2B5EF4-FFF2-40B4-BE49-F238E27FC236}">
                <a16:creationId xmlns:a16="http://schemas.microsoft.com/office/drawing/2014/main" id="{B6ED2629-2B80-9231-6DBE-2AA333F4F542}"/>
              </a:ext>
            </a:extLst>
          </p:cNvPr>
          <p:cNvSpPr txBox="1"/>
          <p:nvPr/>
        </p:nvSpPr>
        <p:spPr>
          <a:xfrm>
            <a:off x="7299073" y="5229449"/>
            <a:ext cx="1578545" cy="187557"/>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Any</a:t>
            </a:r>
          </a:p>
        </p:txBody>
      </p:sp>
      <p:sp>
        <p:nvSpPr>
          <p:cNvPr id="138" name="TextBox 137">
            <a:extLst>
              <a:ext uri="{FF2B5EF4-FFF2-40B4-BE49-F238E27FC236}">
                <a16:creationId xmlns:a16="http://schemas.microsoft.com/office/drawing/2014/main" id="{42473C62-05BD-BB69-902C-B9DDEEDF2161}"/>
              </a:ext>
            </a:extLst>
          </p:cNvPr>
          <p:cNvSpPr txBox="1"/>
          <p:nvPr/>
        </p:nvSpPr>
        <p:spPr>
          <a:xfrm>
            <a:off x="7299072" y="5474851"/>
            <a:ext cx="1580400" cy="255600"/>
          </a:xfrm>
          <a:prstGeom prst="homePlate">
            <a:avLst>
              <a:gd name="adj" fmla="val 26596"/>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dirty="0">
                <a:ln>
                  <a:noFill/>
                </a:ln>
                <a:solidFill>
                  <a:srgbClr val="00205F"/>
                </a:solidFill>
                <a:effectLst/>
                <a:uLnTx/>
                <a:uFillTx/>
                <a:latin typeface="Arial" panose="020B0604020202020204" pitchFamily="34" charset="0"/>
                <a:ea typeface="+mn-ea"/>
                <a:cs typeface="Arial" panose="020B0604020202020204" pitchFamily="34" charset="0"/>
              </a:rPr>
              <a:t>Biomarker positive </a:t>
            </a:r>
            <a:br>
              <a:rPr kumimoji="0" lang="en-GB" sz="700" b="0" i="0" u="none" strike="noStrike" kern="1200" cap="none" spc="-5" normalizeH="0" baseline="0" noProof="0" dirty="0">
                <a:ln>
                  <a:noFill/>
                </a:ln>
                <a:solidFill>
                  <a:srgbClr val="00205F"/>
                </a:solidFill>
                <a:effectLst/>
                <a:uLnTx/>
                <a:uFillTx/>
                <a:latin typeface="Arial" panose="020B0604020202020204" pitchFamily="34" charset="0"/>
                <a:ea typeface="+mn-ea"/>
                <a:cs typeface="Arial" panose="020B0604020202020204" pitchFamily="34" charset="0"/>
              </a:rPr>
            </a:br>
            <a:r>
              <a:rPr kumimoji="0" lang="en-GB" sz="700" b="0" i="0" u="none" strike="noStrike" kern="1200" cap="none" spc="-5" normalizeH="0" baseline="0" noProof="0" dirty="0">
                <a:ln>
                  <a:noFill/>
                </a:ln>
                <a:solidFill>
                  <a:srgbClr val="00205F"/>
                </a:solidFill>
                <a:effectLst/>
                <a:uLnTx/>
                <a:uFillTx/>
                <a:latin typeface="Arial" panose="020B0604020202020204" pitchFamily="34" charset="0"/>
                <a:ea typeface="+mn-ea"/>
                <a:cs typeface="Arial" panose="020B0604020202020204" pitchFamily="34" charset="0"/>
              </a:rPr>
              <a:t>(i.e. MSI-H, NTRK, RET, TMB-H) </a:t>
            </a:r>
          </a:p>
        </p:txBody>
      </p:sp>
      <p:sp>
        <p:nvSpPr>
          <p:cNvPr id="139" name="object 3">
            <a:extLst>
              <a:ext uri="{FF2B5EF4-FFF2-40B4-BE49-F238E27FC236}">
                <a16:creationId xmlns:a16="http://schemas.microsoft.com/office/drawing/2014/main" id="{D872DA6A-E435-FAA9-9319-171FFF59061D}"/>
              </a:ext>
            </a:extLst>
          </p:cNvPr>
          <p:cNvSpPr>
            <a:spLocks/>
          </p:cNvSpPr>
          <p:nvPr/>
        </p:nvSpPr>
        <p:spPr>
          <a:xfrm>
            <a:off x="8918620" y="5229449"/>
            <a:ext cx="2088000" cy="192772"/>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Systemic chemotherapy</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40" name="object 3">
            <a:extLst>
              <a:ext uri="{FF2B5EF4-FFF2-40B4-BE49-F238E27FC236}">
                <a16:creationId xmlns:a16="http://schemas.microsoft.com/office/drawing/2014/main" id="{1E165686-D0B5-7B3A-FA74-BDFB64500795}"/>
              </a:ext>
            </a:extLst>
          </p:cNvPr>
          <p:cNvSpPr>
            <a:spLocks/>
          </p:cNvSpPr>
          <p:nvPr/>
        </p:nvSpPr>
        <p:spPr>
          <a:xfrm>
            <a:off x="8918620" y="5479426"/>
            <a:ext cx="2088000" cy="192772"/>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Targeted agent and emerging biomarker options</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41" name="TextBox 140">
            <a:extLst>
              <a:ext uri="{FF2B5EF4-FFF2-40B4-BE49-F238E27FC236}">
                <a16:creationId xmlns:a16="http://schemas.microsoft.com/office/drawing/2014/main" id="{7E8D8D76-36F0-EAF1-9D7B-A5D5BBBF0046}"/>
              </a:ext>
            </a:extLst>
          </p:cNvPr>
          <p:cNvSpPr txBox="1"/>
          <p:nvPr/>
        </p:nvSpPr>
        <p:spPr>
          <a:xfrm>
            <a:off x="6147586" y="1713135"/>
            <a:ext cx="5860647" cy="659155"/>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lang="en-GB" sz="1400" b="1" i="0" u="none" strike="noStrike" kern="1200" cap="none" spc="-50" normalizeH="0" baseline="0" noProof="0">
                <a:ln>
                  <a:noFill/>
                </a:ln>
                <a:solidFill>
                  <a:srgbClr val="00205F"/>
                </a:solidFill>
                <a:effectLst/>
                <a:uLnTx/>
                <a:uFillTx/>
                <a:latin typeface="Arial"/>
                <a:ea typeface="+mn-ea"/>
                <a:cs typeface="Arial"/>
              </a:rPr>
              <a:t>NCCN Clinical Practice Guidelines in Oncology (NCCN Guidelines</a:t>
            </a:r>
            <a:r>
              <a:rPr kumimoji="0" lang="en-GB" sz="1400" b="1" i="0" u="none" strike="noStrike" kern="1200" cap="none" spc="-50" normalizeH="0" baseline="30000" noProof="0">
                <a:ln>
                  <a:noFill/>
                </a:ln>
                <a:solidFill>
                  <a:srgbClr val="00205F"/>
                </a:solidFill>
                <a:effectLst/>
                <a:uLnTx/>
                <a:uFillTx/>
                <a:latin typeface="Arial"/>
                <a:ea typeface="+mn-ea"/>
                <a:cs typeface="Arial"/>
              </a:rPr>
              <a:t>®</a:t>
            </a:r>
            <a:r>
              <a:rPr kumimoji="0" lang="en-GB" sz="1400" b="1" i="0" u="none" strike="noStrike" kern="1200" cap="none" spc="-50" normalizeH="0" baseline="0" noProof="0">
                <a:ln>
                  <a:noFill/>
                </a:ln>
                <a:solidFill>
                  <a:srgbClr val="00205F"/>
                </a:solidFill>
                <a:effectLst/>
                <a:uLnTx/>
                <a:uFillTx/>
                <a:latin typeface="Arial"/>
                <a:ea typeface="+mn-ea"/>
                <a:cs typeface="Arial"/>
              </a:rPr>
              <a:t>) </a:t>
            </a:r>
            <a:r>
              <a:rPr kumimoji="0" lang="en-US" sz="1400" b="1" i="0" u="none" strike="noStrike" kern="1200" cap="none" spc="-50" normalizeH="0" baseline="0" noProof="0">
                <a:ln>
                  <a:noFill/>
                </a:ln>
                <a:solidFill>
                  <a:srgbClr val="00205F"/>
                </a:solidFill>
                <a:effectLst/>
                <a:uLnTx/>
                <a:uFillTx/>
                <a:latin typeface="Arial"/>
                <a:ea typeface="+mn-ea"/>
                <a:cs typeface="Arial"/>
              </a:rPr>
              <a:t>Recommended Systemic Therapy Regimens For Recurrent Unresectable </a:t>
            </a:r>
            <a:br>
              <a:rPr kumimoji="0" lang="en-US" sz="1400" b="1" i="0" u="none" strike="noStrike" kern="1200" cap="none" spc="-50" normalizeH="0" baseline="0" noProof="0">
                <a:ln>
                  <a:noFill/>
                </a:ln>
                <a:solidFill>
                  <a:srgbClr val="00205F"/>
                </a:solidFill>
                <a:effectLst/>
                <a:uLnTx/>
                <a:uFillTx/>
                <a:latin typeface="Arial"/>
                <a:ea typeface="+mn-ea"/>
                <a:cs typeface="Arial"/>
              </a:rPr>
            </a:br>
            <a:r>
              <a:rPr kumimoji="0" lang="en-US" sz="1400" b="1" i="0" u="none" strike="noStrike" kern="1200" cap="none" spc="-50" normalizeH="0" baseline="0" noProof="0">
                <a:ln>
                  <a:noFill/>
                </a:ln>
                <a:solidFill>
                  <a:srgbClr val="00205F"/>
                </a:solidFill>
                <a:effectLst/>
                <a:uLnTx/>
                <a:uFillTx/>
                <a:latin typeface="Arial"/>
                <a:ea typeface="+mn-ea"/>
                <a:cs typeface="Arial"/>
              </a:rPr>
              <a:t>(Local or Regional) or Stage IV (M1) Disease</a:t>
            </a:r>
            <a:r>
              <a:rPr kumimoji="0" lang="en-GB" sz="1400" b="1" i="0" u="none" strike="noStrike" kern="1200" cap="none" spc="-50" normalizeH="0" baseline="30000" noProof="0">
                <a:ln>
                  <a:noFill/>
                </a:ln>
                <a:solidFill>
                  <a:srgbClr val="00205F"/>
                </a:solidFill>
                <a:effectLst/>
                <a:uLnTx/>
                <a:uFillTx/>
                <a:latin typeface="Arial"/>
                <a:ea typeface="+mn-ea"/>
                <a:cs typeface="Arial"/>
              </a:rPr>
              <a:t>3</a:t>
            </a:r>
          </a:p>
        </p:txBody>
      </p:sp>
      <p:sp>
        <p:nvSpPr>
          <p:cNvPr id="142" name="Rectangle: Rounded Corners 141">
            <a:extLst>
              <a:ext uri="{FF2B5EF4-FFF2-40B4-BE49-F238E27FC236}">
                <a16:creationId xmlns:a16="http://schemas.microsoft.com/office/drawing/2014/main" id="{56809FAC-FBF0-D615-274B-508B15B288C2}"/>
              </a:ext>
            </a:extLst>
          </p:cNvPr>
          <p:cNvSpPr/>
          <p:nvPr/>
        </p:nvSpPr>
        <p:spPr>
          <a:xfrm>
            <a:off x="6205856" y="3970711"/>
            <a:ext cx="5635017" cy="1186980"/>
          </a:xfrm>
          <a:prstGeom prst="round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2572068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olo 3">
            <a:extLst>
              <a:ext uri="{FF2B5EF4-FFF2-40B4-BE49-F238E27FC236}">
                <a16:creationId xmlns:a16="http://schemas.microsoft.com/office/drawing/2014/main" id="{DC06B16F-49F1-AE50-59A1-034A66463F92}"/>
              </a:ext>
            </a:extLst>
          </p:cNvPr>
          <p:cNvSpPr>
            <a:spLocks noGrp="1"/>
          </p:cNvSpPr>
          <p:nvPr>
            <p:ph type="ctrTitle" idx="4294967295"/>
          </p:nvPr>
        </p:nvSpPr>
        <p:spPr>
          <a:xfrm>
            <a:off x="278970" y="235425"/>
            <a:ext cx="11214100" cy="576263"/>
          </a:xfrm>
        </p:spPr>
        <p:txBody>
          <a:bodyPr>
            <a:normAutofit fontScale="90000"/>
          </a:bodyPr>
          <a:lstStyle/>
          <a:p>
            <a:r>
              <a:rPr lang="it-IT" dirty="0"/>
              <a:t>PARP </a:t>
            </a:r>
            <a:r>
              <a:rPr lang="it-IT" dirty="0" err="1"/>
              <a:t>inhibitors</a:t>
            </a:r>
            <a:r>
              <a:rPr lang="it-IT" dirty="0"/>
              <a:t> in </a:t>
            </a:r>
            <a:r>
              <a:rPr lang="it-IT" dirty="0" err="1"/>
              <a:t>metastatic</a:t>
            </a:r>
            <a:r>
              <a:rPr lang="it-IT" dirty="0"/>
              <a:t> TNBC</a:t>
            </a:r>
          </a:p>
        </p:txBody>
      </p:sp>
      <p:sp>
        <p:nvSpPr>
          <p:cNvPr id="5" name="CasellaDiTesto 6">
            <a:extLst>
              <a:ext uri="{FF2B5EF4-FFF2-40B4-BE49-F238E27FC236}">
                <a16:creationId xmlns:a16="http://schemas.microsoft.com/office/drawing/2014/main" id="{88010D76-CB70-C18A-41F1-69B840021A00}"/>
              </a:ext>
            </a:extLst>
          </p:cNvPr>
          <p:cNvSpPr txBox="1"/>
          <p:nvPr/>
        </p:nvSpPr>
        <p:spPr>
          <a:xfrm>
            <a:off x="8423957" y="6484075"/>
            <a:ext cx="34414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Robson, NEJM 2017; </a:t>
            </a:r>
            <a:r>
              <a:rPr kumimoji="0" lang="it-IT"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Litton</a:t>
            </a:r>
            <a:r>
              <a:rPr kumimoji="0" lang="it-IT"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NEJM 2018</a:t>
            </a:r>
          </a:p>
        </p:txBody>
      </p:sp>
      <p:pic>
        <p:nvPicPr>
          <p:cNvPr id="9" name="Picture 5">
            <a:extLst>
              <a:ext uri="{FF2B5EF4-FFF2-40B4-BE49-F238E27FC236}">
                <a16:creationId xmlns:a16="http://schemas.microsoft.com/office/drawing/2014/main" id="{DFCA1340-74D4-899D-E16C-FF4AE58925BA}"/>
              </a:ext>
            </a:extLst>
          </p:cNvPr>
          <p:cNvPicPr>
            <a:picLocks noChangeAspect="1"/>
          </p:cNvPicPr>
          <p:nvPr/>
        </p:nvPicPr>
        <p:blipFill>
          <a:blip r:embed="rId2"/>
          <a:stretch>
            <a:fillRect/>
          </a:stretch>
        </p:blipFill>
        <p:spPr>
          <a:xfrm>
            <a:off x="552894" y="1687371"/>
            <a:ext cx="11089757" cy="3710763"/>
          </a:xfrm>
          <a:prstGeom prst="rect">
            <a:avLst/>
          </a:prstGeom>
        </p:spPr>
      </p:pic>
      <p:sp>
        <p:nvSpPr>
          <p:cNvPr id="10" name="TextBox 6">
            <a:extLst>
              <a:ext uri="{FF2B5EF4-FFF2-40B4-BE49-F238E27FC236}">
                <a16:creationId xmlns:a16="http://schemas.microsoft.com/office/drawing/2014/main" id="{8FC658EB-A803-11E4-E450-3EFC08237FBF}"/>
              </a:ext>
            </a:extLst>
          </p:cNvPr>
          <p:cNvSpPr txBox="1"/>
          <p:nvPr/>
        </p:nvSpPr>
        <p:spPr>
          <a:xfrm>
            <a:off x="2047343" y="1162300"/>
            <a:ext cx="2687943" cy="400110"/>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OLYMPIAD</a:t>
            </a:r>
            <a:endParaRPr kumimoji="0" lang="en-GB" sz="2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1" name="TextBox 7">
            <a:extLst>
              <a:ext uri="{FF2B5EF4-FFF2-40B4-BE49-F238E27FC236}">
                <a16:creationId xmlns:a16="http://schemas.microsoft.com/office/drawing/2014/main" id="{B9476932-4509-2E65-B061-F99E1D440415}"/>
              </a:ext>
            </a:extLst>
          </p:cNvPr>
          <p:cNvSpPr txBox="1"/>
          <p:nvPr/>
        </p:nvSpPr>
        <p:spPr>
          <a:xfrm>
            <a:off x="7456717" y="1162300"/>
            <a:ext cx="2687943" cy="400110"/>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EMBRACA</a:t>
            </a:r>
            <a:endParaRPr kumimoji="0" lang="en-GB" sz="2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5FFE1CD3-38C9-FCF3-9875-01CA52A89AA2}"/>
              </a:ext>
            </a:extLst>
          </p:cNvPr>
          <p:cNvSpPr txBox="1"/>
          <p:nvPr/>
        </p:nvSpPr>
        <p:spPr>
          <a:xfrm>
            <a:off x="6353263" y="4408415"/>
            <a:ext cx="2494327" cy="1569660"/>
          </a:xfrm>
          <a:prstGeom prst="rect">
            <a:avLst/>
          </a:prstGeom>
          <a:noFill/>
          <a:ln w="28575">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Caveat: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Neither study has platinum as control arm</a:t>
            </a:r>
          </a:p>
        </p:txBody>
      </p:sp>
    </p:spTree>
    <p:extLst>
      <p:ext uri="{BB962C8B-B14F-4D97-AF65-F5344CB8AC3E}">
        <p14:creationId xmlns:p14="http://schemas.microsoft.com/office/powerpoint/2010/main" val="296067739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1D56D29-CFB4-74F5-0AA8-04805D4A04CE}"/>
              </a:ext>
            </a:extLst>
          </p:cNvPr>
          <p:cNvSpPr>
            <a:spLocks noGrp="1"/>
          </p:cNvSpPr>
          <p:nvPr>
            <p:ph type="ctrTitle" idx="4294967295"/>
          </p:nvPr>
        </p:nvSpPr>
        <p:spPr>
          <a:xfrm>
            <a:off x="568325" y="608341"/>
            <a:ext cx="11623675" cy="576263"/>
          </a:xfrm>
        </p:spPr>
        <p:txBody>
          <a:bodyPr>
            <a:normAutofit fontScale="90000"/>
          </a:bodyPr>
          <a:lstStyle/>
          <a:p>
            <a:r>
              <a:rPr lang="en-US"/>
              <a:t>PARP Inhibition is standard of CARE FOR METASTATIC BREAST CANCER in patients with </a:t>
            </a:r>
            <a:r>
              <a:rPr lang="en-US" cap="none"/>
              <a:t>gBRCAm</a:t>
            </a:r>
            <a:endParaRPr lang="en-US" cap="none" dirty="0"/>
          </a:p>
        </p:txBody>
      </p:sp>
      <p:graphicFrame>
        <p:nvGraphicFramePr>
          <p:cNvPr id="6" name="Table 5">
            <a:extLst>
              <a:ext uri="{FF2B5EF4-FFF2-40B4-BE49-F238E27FC236}">
                <a16:creationId xmlns:a16="http://schemas.microsoft.com/office/drawing/2014/main" id="{A20B5C60-5054-3B67-190F-D3BA19886159}"/>
              </a:ext>
            </a:extLst>
          </p:cNvPr>
          <p:cNvGraphicFramePr>
            <a:graphicFrameLocks noGrp="1"/>
          </p:cNvGraphicFramePr>
          <p:nvPr/>
        </p:nvGraphicFramePr>
        <p:xfrm>
          <a:off x="514178" y="1571365"/>
          <a:ext cx="11178841" cy="4280274"/>
        </p:xfrm>
        <a:graphic>
          <a:graphicData uri="http://schemas.openxmlformats.org/drawingml/2006/table">
            <a:tbl>
              <a:tblPr/>
              <a:tblGrid>
                <a:gridCol w="1553856">
                  <a:extLst>
                    <a:ext uri="{9D8B030D-6E8A-4147-A177-3AD203B41FA5}">
                      <a16:colId xmlns:a16="http://schemas.microsoft.com/office/drawing/2014/main" val="1717212084"/>
                    </a:ext>
                  </a:extLst>
                </a:gridCol>
                <a:gridCol w="4429965">
                  <a:extLst>
                    <a:ext uri="{9D8B030D-6E8A-4147-A177-3AD203B41FA5}">
                      <a16:colId xmlns:a16="http://schemas.microsoft.com/office/drawing/2014/main" val="1994655881"/>
                    </a:ext>
                  </a:extLst>
                </a:gridCol>
                <a:gridCol w="5195020">
                  <a:extLst>
                    <a:ext uri="{9D8B030D-6E8A-4147-A177-3AD203B41FA5}">
                      <a16:colId xmlns:a16="http://schemas.microsoft.com/office/drawing/2014/main" val="3221009362"/>
                    </a:ext>
                  </a:extLst>
                </a:gridCol>
              </a:tblGrid>
              <a:tr h="648712">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l" defTabSz="912813" rtl="0" eaLnBrk="1" fontAlgn="base" latinLnBrk="0" hangingPunct="1">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rgbClr val="FFFFFF"/>
                        </a:solidFill>
                        <a:effectLst/>
                        <a:latin typeface="Arial Narrow" panose="020B0604020202020204" pitchFamily="34" charset="0"/>
                        <a:cs typeface="Arial Narrow" panose="020B0604020202020204" pitchFamily="34" charset="0"/>
                      </a:endParaRPr>
                    </a:p>
                  </a:txBody>
                  <a:tcPr marL="162512" marR="162512" marT="60917" marB="60917"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rgbClr val="01426A"/>
                    </a:solidFill>
                  </a:tcPr>
                </a:tc>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3200" b="1" i="0" u="none" strike="noStrike" cap="none" normalizeH="0" baseline="0" dirty="0">
                          <a:ln>
                            <a:noFill/>
                          </a:ln>
                          <a:solidFill>
                            <a:schemeClr val="bg1"/>
                          </a:solidFill>
                          <a:effectLst/>
                          <a:latin typeface="Arial Narrow" panose="020B0604020202020204" pitchFamily="34" charset="0"/>
                          <a:cs typeface="Arial Narrow" panose="020B0604020202020204" pitchFamily="34" charset="0"/>
                        </a:rPr>
                        <a:t>Olaparib</a:t>
                      </a:r>
                    </a:p>
                  </a:txBody>
                  <a:tcPr marL="162512" marR="162512" marT="60917" marB="60917"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rgbClr val="01426A"/>
                    </a:solidFill>
                  </a:tcPr>
                </a:tc>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3200" b="1" i="0" u="none" strike="noStrike" cap="none" normalizeH="0" baseline="0" dirty="0">
                          <a:ln>
                            <a:noFill/>
                          </a:ln>
                          <a:solidFill>
                            <a:schemeClr val="bg1"/>
                          </a:solidFill>
                          <a:effectLst/>
                          <a:latin typeface="Arial Narrow" panose="020B0604020202020204" pitchFamily="34" charset="0"/>
                          <a:cs typeface="Arial Narrow" panose="020B0604020202020204" pitchFamily="34" charset="0"/>
                        </a:rPr>
                        <a:t>Talazoparib</a:t>
                      </a:r>
                    </a:p>
                  </a:txBody>
                  <a:tcPr marL="162512" marR="162512" marT="60917" marB="60917"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rgbClr val="01426A"/>
                    </a:solidFill>
                  </a:tcPr>
                </a:tc>
                <a:extLst>
                  <a:ext uri="{0D108BD9-81ED-4DB2-BD59-A6C34878D82A}">
                    <a16:rowId xmlns:a16="http://schemas.microsoft.com/office/drawing/2014/main" val="2859703322"/>
                  </a:ext>
                </a:extLst>
              </a:tr>
              <a:tr h="1309831">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1"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PFS</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rgbClr val="E7E8EB">
                        <a:alpha val="80000"/>
                      </a:srgbClr>
                    </a:solidFill>
                  </a:tcPr>
                </a:tc>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7 vs 4.2 (∆ 3 mos)</a:t>
                      </a:r>
                    </a:p>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a:t>
                      </a:r>
                      <a:r>
                        <a:rPr kumimoji="0" lang="en-US" altLang="en-US" sz="2700" b="0" i="0" u="none" strike="noStrike" cap="none" normalizeH="0" baseline="0" dirty="0">
                          <a:ln>
                            <a:noFill/>
                          </a:ln>
                          <a:solidFill>
                            <a:srgbClr val="FF0000"/>
                          </a:solidFill>
                          <a:effectLst/>
                          <a:latin typeface="Arial Narrow" panose="020B0604020202020204" pitchFamily="34" charset="0"/>
                          <a:cs typeface="Arial Narrow" panose="020B0604020202020204" pitchFamily="34" charset="0"/>
                        </a:rPr>
                        <a:t>HR 0.58</a:t>
                      </a: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 p= 0.0009</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rgbClr val="E7E8EB">
                        <a:alpha val="80000"/>
                      </a:srgbClr>
                    </a:solidFill>
                  </a:tcPr>
                </a:tc>
                <a:tc>
                  <a:txBody>
                    <a:bodyPr/>
                    <a:lstStyle>
                      <a:lvl1pPr>
                        <a:spcBef>
                          <a:spcPct val="20000"/>
                        </a:spcBef>
                        <a:buClr>
                          <a:schemeClr val="hlink"/>
                        </a:buClr>
                        <a:buSzPct val="70000"/>
                        <a:buFont typeface="Wingdings" pitchFamily="2" charset="2"/>
                        <a:defRPr sz="2800">
                          <a:solidFill>
                            <a:schemeClr val="tx1"/>
                          </a:solidFill>
                          <a:latin typeface="Garamond" pitchFamily="18" charset="0"/>
                        </a:defRPr>
                      </a:lvl1pPr>
                      <a:lvl2pPr>
                        <a:spcBef>
                          <a:spcPct val="20000"/>
                        </a:spcBef>
                        <a:buClr>
                          <a:schemeClr val="accent2"/>
                        </a:buClr>
                        <a:buSzPct val="70000"/>
                        <a:buFont typeface="Wingdings" pitchFamily="2" charset="2"/>
                        <a:defRPr sz="2400">
                          <a:solidFill>
                            <a:schemeClr val="tx1"/>
                          </a:solidFill>
                          <a:latin typeface="Garamond" pitchFamily="18" charset="0"/>
                        </a:defRPr>
                      </a:lvl2pPr>
                      <a:lvl3pPr>
                        <a:spcBef>
                          <a:spcPct val="20000"/>
                        </a:spcBef>
                        <a:buClr>
                          <a:schemeClr val="tx2"/>
                        </a:buClr>
                        <a:buSzPct val="70000"/>
                        <a:buFont typeface="Wingdings" pitchFamily="2" charset="2"/>
                        <a:defRPr sz="2000">
                          <a:solidFill>
                            <a:schemeClr val="tx1"/>
                          </a:solidFill>
                          <a:latin typeface="Garamond" pitchFamily="18" charset="0"/>
                        </a:defRPr>
                      </a:lvl3pPr>
                      <a:lvl4pPr>
                        <a:spcBef>
                          <a:spcPct val="20000"/>
                        </a:spcBef>
                        <a:buClr>
                          <a:schemeClr val="accent2"/>
                        </a:buClr>
                        <a:buSzPct val="70000"/>
                        <a:buFont typeface="Wingdings" pitchFamily="2" charset="2"/>
                        <a:defRPr>
                          <a:solidFill>
                            <a:schemeClr val="tx1"/>
                          </a:solidFill>
                          <a:latin typeface="Garamond" pitchFamily="18" charset="0"/>
                        </a:defRPr>
                      </a:lvl4pPr>
                      <a:lvl5pPr>
                        <a:spcBef>
                          <a:spcPct val="20000"/>
                        </a:spcBef>
                        <a:buClr>
                          <a:schemeClr val="hlink"/>
                        </a:buClr>
                        <a:buSzPct val="70000"/>
                        <a:buFont typeface="Wingdings" pitchFamily="2" charset="2"/>
                        <a:defRPr>
                          <a:solidFill>
                            <a:schemeClr val="tx1"/>
                          </a:solidFill>
                          <a:latin typeface="Garamond" pitchFamily="18" charset="0"/>
                        </a:defRPr>
                      </a:lvl5pPr>
                      <a:lvl6pPr marL="2284413" indent="1588"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8.3 vs 5.6 mos (∆ 3 mos)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a:t>
                      </a:r>
                      <a:r>
                        <a:rPr kumimoji="0" lang="en-US" altLang="en-US" sz="2700" b="0" i="0" u="none" strike="noStrike" cap="none" normalizeH="0" baseline="0" dirty="0">
                          <a:ln>
                            <a:noFill/>
                          </a:ln>
                          <a:solidFill>
                            <a:srgbClr val="FF0000"/>
                          </a:solidFill>
                          <a:effectLst/>
                          <a:latin typeface="Arial Narrow" panose="020B0604020202020204" pitchFamily="34" charset="0"/>
                          <a:cs typeface="Arial Narrow" panose="020B0604020202020204" pitchFamily="34" charset="0"/>
                        </a:rPr>
                        <a:t>HR 0.54</a:t>
                      </a: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 p&lt; 0.0001</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rgbClr val="E7E8EB">
                        <a:alpha val="80000"/>
                      </a:srgbClr>
                    </a:solidFill>
                  </a:tcPr>
                </a:tc>
                <a:extLst>
                  <a:ext uri="{0D108BD9-81ED-4DB2-BD59-A6C34878D82A}">
                    <a16:rowId xmlns:a16="http://schemas.microsoft.com/office/drawing/2014/main" val="1622009474"/>
                  </a:ext>
                </a:extLst>
              </a:tr>
              <a:tr h="782287">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1"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OS</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chemeClr val="bg1"/>
                    </a:solidFill>
                  </a:tcPr>
                </a:tc>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HR 0.89 (NS)</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chemeClr val="bg1"/>
                    </a:solidFill>
                  </a:tcPr>
                </a:tc>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HR 0.86 (NS)</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348192144"/>
                  </a:ext>
                </a:extLst>
              </a:tr>
              <a:tr h="782287">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1"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ORR</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chemeClr val="bg1">
                        <a:lumMod val="95000"/>
                        <a:alpha val="80000"/>
                      </a:schemeClr>
                    </a:solidFill>
                  </a:tcPr>
                </a:tc>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59.9%</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chemeClr val="bg1">
                        <a:lumMod val="95000"/>
                        <a:alpha val="80000"/>
                      </a:schemeClr>
                    </a:solidFill>
                  </a:tcPr>
                </a:tc>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62.6%</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chemeClr val="bg1">
                        <a:lumMod val="95000"/>
                        <a:alpha val="80000"/>
                      </a:schemeClr>
                    </a:solidFill>
                  </a:tcPr>
                </a:tc>
                <a:extLst>
                  <a:ext uri="{0D108BD9-81ED-4DB2-BD59-A6C34878D82A}">
                    <a16:rowId xmlns:a16="http://schemas.microsoft.com/office/drawing/2014/main" val="759841504"/>
                  </a:ext>
                </a:extLst>
              </a:tr>
              <a:tr h="757157">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1"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mDOR</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chemeClr val="bg1"/>
                    </a:solidFill>
                  </a:tcPr>
                </a:tc>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6.4 mos</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chemeClr val="bg1"/>
                    </a:solidFill>
                  </a:tcPr>
                </a:tc>
                <a:tc>
                  <a:txBody>
                    <a:bodyPr/>
                    <a:lstStyle>
                      <a:lvl1pPr defTabSz="912813">
                        <a:spcBef>
                          <a:spcPct val="20000"/>
                        </a:spcBef>
                        <a:buClr>
                          <a:schemeClr val="hlink"/>
                        </a:buClr>
                        <a:buSzPct val="70000"/>
                        <a:buFont typeface="Wingdings" pitchFamily="2" charset="2"/>
                        <a:defRPr sz="2800">
                          <a:solidFill>
                            <a:schemeClr val="tx1"/>
                          </a:solidFill>
                          <a:latin typeface="Garamond" pitchFamily="18" charset="0"/>
                        </a:defRPr>
                      </a:lvl1pPr>
                      <a:lvl2pPr defTabSz="912813">
                        <a:spcBef>
                          <a:spcPct val="20000"/>
                        </a:spcBef>
                        <a:buClr>
                          <a:schemeClr val="accent2"/>
                        </a:buClr>
                        <a:buSzPct val="70000"/>
                        <a:buFont typeface="Wingdings" pitchFamily="2" charset="2"/>
                        <a:defRPr sz="2400">
                          <a:solidFill>
                            <a:schemeClr val="tx1"/>
                          </a:solidFill>
                          <a:latin typeface="Garamond" pitchFamily="18" charset="0"/>
                        </a:defRPr>
                      </a:lvl2pPr>
                      <a:lvl3pPr defTabSz="912813">
                        <a:spcBef>
                          <a:spcPct val="20000"/>
                        </a:spcBef>
                        <a:buClr>
                          <a:schemeClr val="tx2"/>
                        </a:buClr>
                        <a:buSzPct val="70000"/>
                        <a:buFont typeface="Wingdings" pitchFamily="2" charset="2"/>
                        <a:defRPr sz="2000">
                          <a:solidFill>
                            <a:schemeClr val="tx1"/>
                          </a:solidFill>
                          <a:latin typeface="Garamond" pitchFamily="18" charset="0"/>
                        </a:defRPr>
                      </a:lvl3pPr>
                      <a:lvl4pPr defTabSz="912813">
                        <a:spcBef>
                          <a:spcPct val="20000"/>
                        </a:spcBef>
                        <a:buClr>
                          <a:schemeClr val="accent2"/>
                        </a:buClr>
                        <a:buSzPct val="70000"/>
                        <a:buFont typeface="Wingdings" pitchFamily="2" charset="2"/>
                        <a:defRPr>
                          <a:solidFill>
                            <a:schemeClr val="tx1"/>
                          </a:solidFill>
                          <a:latin typeface="Garamond" pitchFamily="18" charset="0"/>
                        </a:defRPr>
                      </a:lvl4pPr>
                      <a:lvl5pPr defTabSz="912813">
                        <a:spcBef>
                          <a:spcPct val="20000"/>
                        </a:spcBef>
                        <a:buClr>
                          <a:schemeClr val="hlink"/>
                        </a:buClr>
                        <a:buSzPct val="70000"/>
                        <a:buFont typeface="Wingdings" pitchFamily="2" charset="2"/>
                        <a:defRPr>
                          <a:solidFill>
                            <a:schemeClr val="tx1"/>
                          </a:solidFill>
                          <a:latin typeface="Garamond" pitchFamily="18" charset="0"/>
                        </a:defRPr>
                      </a:lvl5pPr>
                      <a:lvl6pPr marL="22844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6pPr>
                      <a:lvl7pPr marL="27416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7pPr>
                      <a:lvl8pPr marL="31988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8pPr>
                      <a:lvl9pPr marL="3656013" indent="1588" defTabSz="912813" eaLnBrk="0" fontAlgn="base" hangingPunct="0">
                        <a:spcBef>
                          <a:spcPct val="20000"/>
                        </a:spcBef>
                        <a:spcAft>
                          <a:spcPct val="0"/>
                        </a:spcAft>
                        <a:buClr>
                          <a:schemeClr val="hlink"/>
                        </a:buClr>
                        <a:buSzPct val="70000"/>
                        <a:buFont typeface="Wingdings" pitchFamily="2" charset="2"/>
                        <a:defRPr>
                          <a:solidFill>
                            <a:schemeClr val="tx1"/>
                          </a:solidFill>
                          <a:latin typeface="Garamond" pitchFamily="18"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000514"/>
                          </a:solidFill>
                          <a:effectLst/>
                          <a:latin typeface="Arial Narrow" panose="020B0604020202020204" pitchFamily="34" charset="0"/>
                          <a:cs typeface="Arial Narrow" panose="020B0604020202020204" pitchFamily="34" charset="0"/>
                        </a:rPr>
                        <a:t>5.4 mos</a:t>
                      </a:r>
                    </a:p>
                  </a:txBody>
                  <a:tcPr marL="162512" marR="162512" marT="60917" marB="60917" anchor="ctr" horzOverflow="overflow">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978351428"/>
                  </a:ext>
                </a:extLst>
              </a:tr>
            </a:tbl>
          </a:graphicData>
        </a:graphic>
      </p:graphicFrame>
      <p:pic>
        <p:nvPicPr>
          <p:cNvPr id="5" name="Picture 4">
            <a:extLst>
              <a:ext uri="{FF2B5EF4-FFF2-40B4-BE49-F238E27FC236}">
                <a16:creationId xmlns:a16="http://schemas.microsoft.com/office/drawing/2014/main" id="{7386739B-B344-4DC0-268A-9D80673A93C2}"/>
              </a:ext>
            </a:extLst>
          </p:cNvPr>
          <p:cNvPicPr>
            <a:picLocks noChangeAspect="1"/>
          </p:cNvPicPr>
          <p:nvPr/>
        </p:nvPicPr>
        <p:blipFill>
          <a:blip r:embed="rId3"/>
          <a:srcRect b="22895"/>
          <a:stretch>
            <a:fillRect/>
          </a:stretch>
        </p:blipFill>
        <p:spPr>
          <a:xfrm>
            <a:off x="1469326" y="5935559"/>
            <a:ext cx="6959600" cy="744210"/>
          </a:xfrm>
          <a:prstGeom prst="rect">
            <a:avLst/>
          </a:prstGeom>
        </p:spPr>
      </p:pic>
      <p:sp>
        <p:nvSpPr>
          <p:cNvPr id="2" name="TextBox 1">
            <a:extLst>
              <a:ext uri="{FF2B5EF4-FFF2-40B4-BE49-F238E27FC236}">
                <a16:creationId xmlns:a16="http://schemas.microsoft.com/office/drawing/2014/main" id="{1191269C-9E80-9A17-472E-8B5D183FA484}"/>
              </a:ext>
            </a:extLst>
          </p:cNvPr>
          <p:cNvSpPr txBox="1"/>
          <p:nvPr/>
        </p:nvSpPr>
        <p:spPr>
          <a:xfrm>
            <a:off x="8545287" y="5851639"/>
            <a:ext cx="3233056" cy="954107"/>
          </a:xfrm>
          <a:prstGeom prst="rect">
            <a:avLst/>
          </a:prstGeom>
          <a:noFill/>
        </p:spPr>
        <p:txBody>
          <a:bodyPr wrap="square" rtlCol="0" anchor="b">
            <a:spAutoFit/>
          </a:bodyPr>
          <a:lstStyle/>
          <a:p>
            <a:pPr marL="0" marR="0" lvl="0" indent="0" algn="r" defTabSz="60957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Robson M et al, NEJM 2017</a:t>
            </a:r>
          </a:p>
          <a:p>
            <a:pPr marL="0" marR="0" lvl="0" indent="0" algn="r" defTabSz="60957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Robson M et al, </a:t>
            </a:r>
            <a:r>
              <a:rPr kumimoji="0" lang="pt-BR" sz="14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Eur</a:t>
            </a:r>
            <a:r>
              <a:rPr kumimoji="0" lang="pt-BR" sz="1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 J </a:t>
            </a:r>
            <a:r>
              <a:rPr kumimoji="0" lang="pt-BR" sz="14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Cancer</a:t>
            </a:r>
            <a:r>
              <a:rPr kumimoji="0" lang="pt-BR" sz="1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 2023 </a:t>
            </a:r>
          </a:p>
          <a:p>
            <a:pPr marL="0" marR="0" lvl="0" indent="0" algn="r" defTabSz="60957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Litton</a:t>
            </a:r>
            <a:r>
              <a:rPr kumimoji="0" lang="pt-BR" sz="1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 J et al, NEJM 2018</a:t>
            </a:r>
          </a:p>
          <a:p>
            <a:pPr marL="0" marR="0" lvl="0" indent="0" algn="r" defTabSz="60957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Litton</a:t>
            </a:r>
            <a:r>
              <a:rPr kumimoji="0" lang="pt-BR" sz="1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 J et al, Ann </a:t>
            </a:r>
            <a:r>
              <a:rPr kumimoji="0" lang="pt-BR" sz="14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Oncol</a:t>
            </a:r>
            <a:r>
              <a:rPr kumimoji="0" lang="pt-BR" sz="1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rPr>
              <a:t> 2020</a:t>
            </a:r>
            <a:endParaRPr kumimoji="0" lang="en-GB" sz="1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209535926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olo 3">
            <a:extLst>
              <a:ext uri="{FF2B5EF4-FFF2-40B4-BE49-F238E27FC236}">
                <a16:creationId xmlns:a16="http://schemas.microsoft.com/office/drawing/2014/main" id="{DC06B16F-49F1-AE50-59A1-034A66463F92}"/>
              </a:ext>
            </a:extLst>
          </p:cNvPr>
          <p:cNvSpPr>
            <a:spLocks noGrp="1"/>
          </p:cNvSpPr>
          <p:nvPr>
            <p:ph type="ctrTitle" idx="4294967295"/>
          </p:nvPr>
        </p:nvSpPr>
        <p:spPr>
          <a:xfrm>
            <a:off x="777875" y="374203"/>
            <a:ext cx="10434411" cy="600075"/>
          </a:xfrm>
        </p:spPr>
        <p:txBody>
          <a:bodyPr>
            <a:normAutofit fontScale="90000"/>
          </a:bodyPr>
          <a:lstStyle/>
          <a:p>
            <a:r>
              <a:rPr lang="it-IT" dirty="0"/>
              <a:t>PARP </a:t>
            </a:r>
            <a:r>
              <a:rPr lang="it-IT" dirty="0" err="1"/>
              <a:t>inhibitors</a:t>
            </a:r>
            <a:r>
              <a:rPr lang="it-IT" dirty="0"/>
              <a:t> in </a:t>
            </a:r>
            <a:r>
              <a:rPr lang="it-IT" dirty="0" err="1"/>
              <a:t>metastatic</a:t>
            </a:r>
            <a:r>
              <a:rPr lang="it-IT" dirty="0"/>
              <a:t> triple-negative </a:t>
            </a:r>
            <a:r>
              <a:rPr lang="it-IT" dirty="0" err="1"/>
              <a:t>breast</a:t>
            </a:r>
            <a:r>
              <a:rPr lang="it-IT" dirty="0"/>
              <a:t> cancer</a:t>
            </a:r>
          </a:p>
        </p:txBody>
      </p:sp>
      <p:sp>
        <p:nvSpPr>
          <p:cNvPr id="3" name="Subtitle 11">
            <a:extLst>
              <a:ext uri="{FF2B5EF4-FFF2-40B4-BE49-F238E27FC236}">
                <a16:creationId xmlns:a16="http://schemas.microsoft.com/office/drawing/2014/main" id="{ABBC178D-A16E-31E1-1D22-B4DB8C941CB4}"/>
              </a:ext>
            </a:extLst>
          </p:cNvPr>
          <p:cNvSpPr>
            <a:spLocks noGrp="1"/>
          </p:cNvSpPr>
          <p:nvPr>
            <p:ph type="subTitle" idx="4294967295"/>
          </p:nvPr>
        </p:nvSpPr>
        <p:spPr>
          <a:xfrm>
            <a:off x="777875" y="1350915"/>
            <a:ext cx="11414125" cy="600075"/>
          </a:xfrm>
        </p:spPr>
        <p:txBody>
          <a:bodyPr>
            <a:normAutofit fontScale="92500"/>
          </a:bodyPr>
          <a:lstStyle/>
          <a:p>
            <a:r>
              <a:rPr lang="it-IT" dirty="0"/>
              <a:t>Beyond </a:t>
            </a:r>
            <a:r>
              <a:rPr lang="it-IT" dirty="0" err="1"/>
              <a:t>germline</a:t>
            </a:r>
            <a:r>
              <a:rPr lang="it-IT" dirty="0"/>
              <a:t> BRCA1 and BRCA2… </a:t>
            </a:r>
            <a:r>
              <a:rPr lang="it-IT" dirty="0" err="1"/>
              <a:t>Olaparib</a:t>
            </a:r>
            <a:r>
              <a:rPr lang="it-IT" dirty="0"/>
              <a:t> in </a:t>
            </a:r>
            <a:r>
              <a:rPr lang="it-IT" b="1" u="sng" dirty="0"/>
              <a:t>gPALB2 and sBRCA1/2</a:t>
            </a:r>
            <a:endParaRPr lang="en-CH" b="1" u="sng"/>
          </a:p>
        </p:txBody>
      </p:sp>
      <p:sp>
        <p:nvSpPr>
          <p:cNvPr id="10" name="CasellaDiTesto 6">
            <a:extLst>
              <a:ext uri="{FF2B5EF4-FFF2-40B4-BE49-F238E27FC236}">
                <a16:creationId xmlns:a16="http://schemas.microsoft.com/office/drawing/2014/main" id="{5E681A61-6B61-0739-C54A-FD1CBA7BC6F0}"/>
              </a:ext>
            </a:extLst>
          </p:cNvPr>
          <p:cNvSpPr txBox="1"/>
          <p:nvPr/>
        </p:nvSpPr>
        <p:spPr>
          <a:xfrm>
            <a:off x="4575036" y="6483797"/>
            <a:ext cx="745671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Tung, JCO 2020</a:t>
            </a:r>
          </a:p>
        </p:txBody>
      </p:sp>
      <p:pic>
        <p:nvPicPr>
          <p:cNvPr id="5" name="Picture 3">
            <a:extLst>
              <a:ext uri="{FF2B5EF4-FFF2-40B4-BE49-F238E27FC236}">
                <a16:creationId xmlns:a16="http://schemas.microsoft.com/office/drawing/2014/main" id="{DDAD2F6F-918B-DAA4-661F-B48508229485}"/>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t="18840" r="3288" b="3604"/>
          <a:stretch>
            <a:fillRect/>
          </a:stretch>
        </p:blipFill>
        <p:spPr>
          <a:xfrm>
            <a:off x="425648" y="1829979"/>
            <a:ext cx="11340704" cy="4555845"/>
          </a:xfrm>
          <a:prstGeom prst="rect">
            <a:avLst/>
          </a:prstGeom>
        </p:spPr>
      </p:pic>
    </p:spTree>
    <p:extLst>
      <p:ext uri="{BB962C8B-B14F-4D97-AF65-F5344CB8AC3E}">
        <p14:creationId xmlns:p14="http://schemas.microsoft.com/office/powerpoint/2010/main" val="338425426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olo 3">
            <a:extLst>
              <a:ext uri="{FF2B5EF4-FFF2-40B4-BE49-F238E27FC236}">
                <a16:creationId xmlns:a16="http://schemas.microsoft.com/office/drawing/2014/main" id="{DC06B16F-49F1-AE50-59A1-034A66463F92}"/>
              </a:ext>
            </a:extLst>
          </p:cNvPr>
          <p:cNvSpPr>
            <a:spLocks noGrp="1"/>
          </p:cNvSpPr>
          <p:nvPr>
            <p:ph type="ctrTitle" idx="4294967295"/>
          </p:nvPr>
        </p:nvSpPr>
        <p:spPr>
          <a:xfrm>
            <a:off x="700704" y="330813"/>
            <a:ext cx="9734300" cy="576263"/>
          </a:xfrm>
        </p:spPr>
        <p:txBody>
          <a:bodyPr>
            <a:normAutofit fontScale="90000"/>
          </a:bodyPr>
          <a:lstStyle/>
          <a:p>
            <a:r>
              <a:rPr lang="it-IT" dirty="0"/>
              <a:t>PARP </a:t>
            </a:r>
            <a:r>
              <a:rPr lang="it-IT" dirty="0" err="1"/>
              <a:t>inhibitors</a:t>
            </a:r>
            <a:r>
              <a:rPr lang="it-IT" dirty="0"/>
              <a:t> in </a:t>
            </a:r>
            <a:r>
              <a:rPr lang="it-IT" dirty="0" err="1"/>
              <a:t>metastatic</a:t>
            </a:r>
            <a:r>
              <a:rPr lang="it-IT" dirty="0"/>
              <a:t> triple-negative </a:t>
            </a:r>
            <a:r>
              <a:rPr lang="it-IT" dirty="0" err="1"/>
              <a:t>breast</a:t>
            </a:r>
            <a:r>
              <a:rPr lang="it-IT" dirty="0"/>
              <a:t> cancer</a:t>
            </a:r>
          </a:p>
        </p:txBody>
      </p:sp>
      <p:sp>
        <p:nvSpPr>
          <p:cNvPr id="3" name="Subtitle 11">
            <a:extLst>
              <a:ext uri="{FF2B5EF4-FFF2-40B4-BE49-F238E27FC236}">
                <a16:creationId xmlns:a16="http://schemas.microsoft.com/office/drawing/2014/main" id="{ABBC178D-A16E-31E1-1D22-B4DB8C941CB4}"/>
              </a:ext>
            </a:extLst>
          </p:cNvPr>
          <p:cNvSpPr>
            <a:spLocks noGrp="1"/>
          </p:cNvSpPr>
          <p:nvPr>
            <p:ph type="subTitle" idx="4294967295"/>
          </p:nvPr>
        </p:nvSpPr>
        <p:spPr>
          <a:xfrm>
            <a:off x="777875" y="1214664"/>
            <a:ext cx="11414125" cy="600075"/>
          </a:xfrm>
        </p:spPr>
        <p:txBody>
          <a:bodyPr/>
          <a:lstStyle/>
          <a:p>
            <a:r>
              <a:rPr lang="it-IT" dirty="0"/>
              <a:t>Next generation PARP1-selective </a:t>
            </a:r>
            <a:r>
              <a:rPr lang="it-IT" dirty="0" err="1"/>
              <a:t>inhibitors</a:t>
            </a:r>
            <a:endParaRPr lang="en-CH" b="1" u="sng"/>
          </a:p>
        </p:txBody>
      </p:sp>
      <p:sp>
        <p:nvSpPr>
          <p:cNvPr id="210" name="Segnaposto testo 4">
            <a:extLst>
              <a:ext uri="{FF2B5EF4-FFF2-40B4-BE49-F238E27FC236}">
                <a16:creationId xmlns:a16="http://schemas.microsoft.com/office/drawing/2014/main" id="{1E80E6A1-E13C-C3A4-17C3-B2A7424B642F}"/>
              </a:ext>
            </a:extLst>
          </p:cNvPr>
          <p:cNvSpPr>
            <a:spLocks noGrp="1"/>
          </p:cNvSpPr>
          <p:nvPr>
            <p:ph type="body" idx="4294967295"/>
          </p:nvPr>
        </p:nvSpPr>
        <p:spPr>
          <a:xfrm>
            <a:off x="231826" y="1915626"/>
            <a:ext cx="4392613" cy="4695108"/>
          </a:xfrm>
        </p:spPr>
        <p:txBody>
          <a:bodyPr>
            <a:normAutofit fontScale="77500" lnSpcReduction="20000"/>
          </a:bodyPr>
          <a:lstStyle/>
          <a:p>
            <a:pPr marL="380990" indent="-380990">
              <a:lnSpc>
                <a:spcPct val="120000"/>
              </a:lnSpc>
              <a:buFont typeface="Arial" panose="020B0604020202020204" pitchFamily="34" charset="0"/>
              <a:buChar char="•"/>
            </a:pPr>
            <a:r>
              <a:rPr lang="it-IT" dirty="0" err="1"/>
              <a:t>Saruparib</a:t>
            </a:r>
            <a:r>
              <a:rPr lang="it-IT" dirty="0"/>
              <a:t> </a:t>
            </a:r>
            <a:r>
              <a:rPr lang="it-IT" dirty="0" err="1"/>
              <a:t>is</a:t>
            </a:r>
            <a:r>
              <a:rPr lang="it-IT" dirty="0"/>
              <a:t> a first-in-class, </a:t>
            </a:r>
            <a:r>
              <a:rPr lang="it-IT" dirty="0" err="1"/>
              <a:t>potent</a:t>
            </a:r>
            <a:r>
              <a:rPr lang="it-IT" dirty="0"/>
              <a:t> new generation PARP </a:t>
            </a:r>
            <a:r>
              <a:rPr lang="it-IT" dirty="0" err="1"/>
              <a:t>inhibitor</a:t>
            </a:r>
            <a:r>
              <a:rPr lang="it-IT" dirty="0"/>
              <a:t> with high </a:t>
            </a:r>
            <a:r>
              <a:rPr lang="it-IT" dirty="0" err="1"/>
              <a:t>selectivity</a:t>
            </a:r>
            <a:r>
              <a:rPr lang="it-IT" dirty="0"/>
              <a:t> for PARP1. </a:t>
            </a:r>
          </a:p>
          <a:p>
            <a:pPr marL="380990" indent="-380990">
              <a:lnSpc>
                <a:spcPct val="120000"/>
              </a:lnSpc>
              <a:buFont typeface="Arial" panose="020B0604020202020204" pitchFamily="34" charset="0"/>
              <a:buChar char="•"/>
            </a:pPr>
            <a:r>
              <a:rPr lang="it-IT" dirty="0"/>
              <a:t>Wide </a:t>
            </a:r>
            <a:r>
              <a:rPr lang="it-IT" dirty="0" err="1"/>
              <a:t>therapeutic</a:t>
            </a:r>
            <a:r>
              <a:rPr lang="it-IT" dirty="0"/>
              <a:t> index, superior PK/PD </a:t>
            </a:r>
            <a:r>
              <a:rPr lang="it-IT" dirty="0" err="1"/>
              <a:t>properties</a:t>
            </a:r>
            <a:r>
              <a:rPr lang="it-IT" dirty="0"/>
              <a:t> and </a:t>
            </a:r>
            <a:r>
              <a:rPr lang="it-IT" dirty="0" err="1"/>
              <a:t>efficacy</a:t>
            </a:r>
            <a:r>
              <a:rPr lang="it-IT" dirty="0"/>
              <a:t> </a:t>
            </a:r>
            <a:r>
              <a:rPr lang="it-IT" dirty="0" err="1"/>
              <a:t>compared</a:t>
            </a:r>
            <a:r>
              <a:rPr lang="it-IT" dirty="0"/>
              <a:t> with </a:t>
            </a:r>
            <a:r>
              <a:rPr lang="it-IT" dirty="0" err="1"/>
              <a:t>approved</a:t>
            </a:r>
            <a:r>
              <a:rPr lang="it-IT" dirty="0"/>
              <a:t> PARP </a:t>
            </a:r>
            <a:r>
              <a:rPr lang="it-IT" dirty="0" err="1"/>
              <a:t>inhibitors</a:t>
            </a:r>
            <a:endParaRPr lang="it-IT" dirty="0"/>
          </a:p>
          <a:p>
            <a:pPr marL="380990" indent="-380990">
              <a:lnSpc>
                <a:spcPct val="120000"/>
              </a:lnSpc>
              <a:buFont typeface="Arial" panose="020B0604020202020204" pitchFamily="34" charset="0"/>
              <a:buChar char="•"/>
            </a:pPr>
            <a:r>
              <a:rPr lang="it-IT" dirty="0" err="1"/>
              <a:t>Favorable</a:t>
            </a:r>
            <a:r>
              <a:rPr lang="it-IT" dirty="0"/>
              <a:t> </a:t>
            </a:r>
            <a:r>
              <a:rPr lang="it-IT" dirty="0" err="1"/>
              <a:t>safety</a:t>
            </a:r>
            <a:r>
              <a:rPr lang="it-IT" dirty="0"/>
              <a:t> </a:t>
            </a:r>
            <a:r>
              <a:rPr lang="it-IT" dirty="0" err="1"/>
              <a:t>profile</a:t>
            </a:r>
            <a:r>
              <a:rPr lang="it-IT" dirty="0"/>
              <a:t> and low rate of dose </a:t>
            </a:r>
            <a:r>
              <a:rPr lang="it-IT" dirty="0" err="1"/>
              <a:t>reduction</a:t>
            </a:r>
            <a:r>
              <a:rPr lang="it-IT" dirty="0"/>
              <a:t> </a:t>
            </a:r>
            <a:r>
              <a:rPr lang="it-IT" dirty="0" err="1"/>
              <a:t>compared</a:t>
            </a:r>
            <a:r>
              <a:rPr lang="it-IT" dirty="0"/>
              <a:t> with </a:t>
            </a:r>
            <a:r>
              <a:rPr lang="it-IT" dirty="0" err="1"/>
              <a:t>approved</a:t>
            </a:r>
            <a:r>
              <a:rPr lang="it-IT" dirty="0"/>
              <a:t> PARP </a:t>
            </a:r>
            <a:r>
              <a:rPr lang="it-IT" dirty="0" err="1"/>
              <a:t>inhibitors</a:t>
            </a:r>
            <a:endParaRPr lang="it-IT" dirty="0"/>
          </a:p>
        </p:txBody>
      </p:sp>
      <p:sp>
        <p:nvSpPr>
          <p:cNvPr id="10" name="CasellaDiTesto 6">
            <a:extLst>
              <a:ext uri="{FF2B5EF4-FFF2-40B4-BE49-F238E27FC236}">
                <a16:creationId xmlns:a16="http://schemas.microsoft.com/office/drawing/2014/main" id="{5E681A61-6B61-0739-C54A-FD1CBA7BC6F0}"/>
              </a:ext>
            </a:extLst>
          </p:cNvPr>
          <p:cNvSpPr txBox="1"/>
          <p:nvPr/>
        </p:nvSpPr>
        <p:spPr>
          <a:xfrm>
            <a:off x="4535055" y="6434622"/>
            <a:ext cx="745671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Yap, AACR 2024</a:t>
            </a:r>
          </a:p>
        </p:txBody>
      </p:sp>
      <p:grpSp>
        <p:nvGrpSpPr>
          <p:cNvPr id="6" name="Group 454">
            <a:extLst>
              <a:ext uri="{FF2B5EF4-FFF2-40B4-BE49-F238E27FC236}">
                <a16:creationId xmlns:a16="http://schemas.microsoft.com/office/drawing/2014/main" id="{78BBC311-B095-80B2-5754-EA1EAF04A6D9}"/>
              </a:ext>
            </a:extLst>
          </p:cNvPr>
          <p:cNvGrpSpPr/>
          <p:nvPr/>
        </p:nvGrpSpPr>
        <p:grpSpPr>
          <a:xfrm>
            <a:off x="4898786" y="2566814"/>
            <a:ext cx="7092984" cy="2770690"/>
            <a:chOff x="1867656" y="1462685"/>
            <a:chExt cx="8349318" cy="3157960"/>
          </a:xfrm>
        </p:grpSpPr>
        <p:sp>
          <p:nvSpPr>
            <p:cNvPr id="7" name="Freeform 775">
              <a:extLst>
                <a:ext uri="{FF2B5EF4-FFF2-40B4-BE49-F238E27FC236}">
                  <a16:creationId xmlns:a16="http://schemas.microsoft.com/office/drawing/2014/main" id="{A9ADC134-4D00-798A-28A6-A3D93427CCF7}"/>
                </a:ext>
              </a:extLst>
            </p:cNvPr>
            <p:cNvSpPr/>
            <p:nvPr/>
          </p:nvSpPr>
          <p:spPr>
            <a:xfrm>
              <a:off x="2498543" y="1573487"/>
              <a:ext cx="7287033" cy="2973229"/>
            </a:xfrm>
            <a:custGeom>
              <a:avLst/>
              <a:gdLst>
                <a:gd name="connsiteX0" fmla="*/ 0 w 6537106"/>
                <a:gd name="connsiteY0" fmla="*/ 0 h 2886374"/>
                <a:gd name="connsiteX1" fmla="*/ 0 w 6537106"/>
                <a:gd name="connsiteY1" fmla="*/ 2886374 h 2886374"/>
                <a:gd name="connsiteX2" fmla="*/ 6537106 w 6537106"/>
                <a:gd name="connsiteY2" fmla="*/ 2886374 h 2886374"/>
              </a:gdLst>
              <a:ahLst/>
              <a:cxnLst>
                <a:cxn ang="0">
                  <a:pos x="connsiteX0" y="connsiteY0"/>
                </a:cxn>
                <a:cxn ang="0">
                  <a:pos x="connsiteX1" y="connsiteY1"/>
                </a:cxn>
                <a:cxn ang="0">
                  <a:pos x="connsiteX2" y="connsiteY2"/>
                </a:cxn>
              </a:cxnLst>
              <a:rect l="l" t="t" r="r" b="b"/>
              <a:pathLst>
                <a:path w="6537106" h="2886374">
                  <a:moveTo>
                    <a:pt x="0" y="0"/>
                  </a:moveTo>
                  <a:lnTo>
                    <a:pt x="0" y="2886374"/>
                  </a:lnTo>
                  <a:lnTo>
                    <a:pt x="6537106" y="2886374"/>
                  </a:lnTo>
                </a:path>
              </a:pathLst>
            </a:custGeom>
            <a:noFill/>
            <a:ln w="12694" cap="sq">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8" name="Graphic 6">
              <a:extLst>
                <a:ext uri="{FF2B5EF4-FFF2-40B4-BE49-F238E27FC236}">
                  <a16:creationId xmlns:a16="http://schemas.microsoft.com/office/drawing/2014/main" id="{1497CD5F-BD3A-7EAF-A530-80448F9CF500}"/>
                </a:ext>
              </a:extLst>
            </p:cNvPr>
            <p:cNvGrpSpPr/>
            <p:nvPr/>
          </p:nvGrpSpPr>
          <p:grpSpPr>
            <a:xfrm>
              <a:off x="2581779" y="4546716"/>
              <a:ext cx="7137264" cy="35842"/>
              <a:chOff x="3142320" y="3770415"/>
              <a:chExt cx="6402750" cy="34795"/>
            </a:xfrm>
          </p:grpSpPr>
          <p:sp>
            <p:nvSpPr>
              <p:cNvPr id="121" name="Freeform 781">
                <a:extLst>
                  <a:ext uri="{FF2B5EF4-FFF2-40B4-BE49-F238E27FC236}">
                    <a16:creationId xmlns:a16="http://schemas.microsoft.com/office/drawing/2014/main" id="{9B1D8B3B-C7E4-AD63-878E-48EE02E590B4}"/>
                  </a:ext>
                </a:extLst>
              </p:cNvPr>
              <p:cNvSpPr/>
              <p:nvPr/>
            </p:nvSpPr>
            <p:spPr>
              <a:xfrm>
                <a:off x="3142320"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782">
                <a:extLst>
                  <a:ext uri="{FF2B5EF4-FFF2-40B4-BE49-F238E27FC236}">
                    <a16:creationId xmlns:a16="http://schemas.microsoft.com/office/drawing/2014/main" id="{F5686642-D23C-80A9-F104-56FEF9AFC82B}"/>
                  </a:ext>
                </a:extLst>
              </p:cNvPr>
              <p:cNvSpPr/>
              <p:nvPr/>
            </p:nvSpPr>
            <p:spPr>
              <a:xfrm>
                <a:off x="3215848"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783">
                <a:extLst>
                  <a:ext uri="{FF2B5EF4-FFF2-40B4-BE49-F238E27FC236}">
                    <a16:creationId xmlns:a16="http://schemas.microsoft.com/office/drawing/2014/main" id="{DFD04AD2-26A3-D603-A3F8-BB8147833515}"/>
                  </a:ext>
                </a:extLst>
              </p:cNvPr>
              <p:cNvSpPr/>
              <p:nvPr/>
            </p:nvSpPr>
            <p:spPr>
              <a:xfrm>
                <a:off x="328937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784">
                <a:extLst>
                  <a:ext uri="{FF2B5EF4-FFF2-40B4-BE49-F238E27FC236}">
                    <a16:creationId xmlns:a16="http://schemas.microsoft.com/office/drawing/2014/main" id="{8C35BE58-E5CA-D0F2-6548-B43EFFA31559}"/>
                  </a:ext>
                </a:extLst>
              </p:cNvPr>
              <p:cNvSpPr/>
              <p:nvPr/>
            </p:nvSpPr>
            <p:spPr>
              <a:xfrm>
                <a:off x="336290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785">
                <a:extLst>
                  <a:ext uri="{FF2B5EF4-FFF2-40B4-BE49-F238E27FC236}">
                    <a16:creationId xmlns:a16="http://schemas.microsoft.com/office/drawing/2014/main" id="{9E1B366F-89F8-5508-EF27-15842EDBD911}"/>
                  </a:ext>
                </a:extLst>
              </p:cNvPr>
              <p:cNvSpPr/>
              <p:nvPr/>
            </p:nvSpPr>
            <p:spPr>
              <a:xfrm>
                <a:off x="343643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786">
                <a:extLst>
                  <a:ext uri="{FF2B5EF4-FFF2-40B4-BE49-F238E27FC236}">
                    <a16:creationId xmlns:a16="http://schemas.microsoft.com/office/drawing/2014/main" id="{3584032C-063C-06E9-5A22-0BAC18ECA355}"/>
                  </a:ext>
                </a:extLst>
              </p:cNvPr>
              <p:cNvSpPr/>
              <p:nvPr/>
            </p:nvSpPr>
            <p:spPr>
              <a:xfrm>
                <a:off x="351008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787">
                <a:extLst>
                  <a:ext uri="{FF2B5EF4-FFF2-40B4-BE49-F238E27FC236}">
                    <a16:creationId xmlns:a16="http://schemas.microsoft.com/office/drawing/2014/main" id="{B90A30FB-3BDB-BBDA-66F6-7F4CBF3A6463}"/>
                  </a:ext>
                </a:extLst>
              </p:cNvPr>
              <p:cNvSpPr/>
              <p:nvPr/>
            </p:nvSpPr>
            <p:spPr>
              <a:xfrm>
                <a:off x="358361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788">
                <a:extLst>
                  <a:ext uri="{FF2B5EF4-FFF2-40B4-BE49-F238E27FC236}">
                    <a16:creationId xmlns:a16="http://schemas.microsoft.com/office/drawing/2014/main" id="{D9D1FC16-F86B-5847-FD7F-8FE97685EEE0}"/>
                  </a:ext>
                </a:extLst>
              </p:cNvPr>
              <p:cNvSpPr/>
              <p:nvPr/>
            </p:nvSpPr>
            <p:spPr>
              <a:xfrm>
                <a:off x="365714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789">
                <a:extLst>
                  <a:ext uri="{FF2B5EF4-FFF2-40B4-BE49-F238E27FC236}">
                    <a16:creationId xmlns:a16="http://schemas.microsoft.com/office/drawing/2014/main" id="{795EC1AA-29C1-C837-66DD-616D6E886F2D}"/>
                  </a:ext>
                </a:extLst>
              </p:cNvPr>
              <p:cNvSpPr/>
              <p:nvPr/>
            </p:nvSpPr>
            <p:spPr>
              <a:xfrm>
                <a:off x="3730669"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790">
                <a:extLst>
                  <a:ext uri="{FF2B5EF4-FFF2-40B4-BE49-F238E27FC236}">
                    <a16:creationId xmlns:a16="http://schemas.microsoft.com/office/drawing/2014/main" id="{ADF1EAD6-00D7-7C29-87EE-249A22A9CDD5}"/>
                  </a:ext>
                </a:extLst>
              </p:cNvPr>
              <p:cNvSpPr/>
              <p:nvPr/>
            </p:nvSpPr>
            <p:spPr>
              <a:xfrm>
                <a:off x="380432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791">
                <a:extLst>
                  <a:ext uri="{FF2B5EF4-FFF2-40B4-BE49-F238E27FC236}">
                    <a16:creationId xmlns:a16="http://schemas.microsoft.com/office/drawing/2014/main" id="{209BA2A6-3420-BEC7-C392-4BBEB3A95B7B}"/>
                  </a:ext>
                </a:extLst>
              </p:cNvPr>
              <p:cNvSpPr/>
              <p:nvPr/>
            </p:nvSpPr>
            <p:spPr>
              <a:xfrm>
                <a:off x="387785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Freeform 792">
                <a:extLst>
                  <a:ext uri="{FF2B5EF4-FFF2-40B4-BE49-F238E27FC236}">
                    <a16:creationId xmlns:a16="http://schemas.microsoft.com/office/drawing/2014/main" id="{587A6892-167D-9D59-8045-7E3FF3D85A0A}"/>
                  </a:ext>
                </a:extLst>
              </p:cNvPr>
              <p:cNvSpPr/>
              <p:nvPr/>
            </p:nvSpPr>
            <p:spPr>
              <a:xfrm>
                <a:off x="3951379"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793">
                <a:extLst>
                  <a:ext uri="{FF2B5EF4-FFF2-40B4-BE49-F238E27FC236}">
                    <a16:creationId xmlns:a16="http://schemas.microsoft.com/office/drawing/2014/main" id="{2BBC6270-4DA2-3574-85AF-80BE51105306}"/>
                  </a:ext>
                </a:extLst>
              </p:cNvPr>
              <p:cNvSpPr/>
              <p:nvPr/>
            </p:nvSpPr>
            <p:spPr>
              <a:xfrm>
                <a:off x="402490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794">
                <a:extLst>
                  <a:ext uri="{FF2B5EF4-FFF2-40B4-BE49-F238E27FC236}">
                    <a16:creationId xmlns:a16="http://schemas.microsoft.com/office/drawing/2014/main" id="{EA5F3DC2-7583-2401-CF6B-15A751871145}"/>
                  </a:ext>
                </a:extLst>
              </p:cNvPr>
              <p:cNvSpPr/>
              <p:nvPr/>
            </p:nvSpPr>
            <p:spPr>
              <a:xfrm>
                <a:off x="409856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795">
                <a:extLst>
                  <a:ext uri="{FF2B5EF4-FFF2-40B4-BE49-F238E27FC236}">
                    <a16:creationId xmlns:a16="http://schemas.microsoft.com/office/drawing/2014/main" id="{79170E9C-54D3-6256-C7FF-5521DED6562F}"/>
                  </a:ext>
                </a:extLst>
              </p:cNvPr>
              <p:cNvSpPr/>
              <p:nvPr/>
            </p:nvSpPr>
            <p:spPr>
              <a:xfrm>
                <a:off x="4171962"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796">
                <a:extLst>
                  <a:ext uri="{FF2B5EF4-FFF2-40B4-BE49-F238E27FC236}">
                    <a16:creationId xmlns:a16="http://schemas.microsoft.com/office/drawing/2014/main" id="{E2CA574D-7851-5FEB-466C-645F8493056C}"/>
                  </a:ext>
                </a:extLst>
              </p:cNvPr>
              <p:cNvSpPr/>
              <p:nvPr/>
            </p:nvSpPr>
            <p:spPr>
              <a:xfrm>
                <a:off x="4245235"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797">
                <a:extLst>
                  <a:ext uri="{FF2B5EF4-FFF2-40B4-BE49-F238E27FC236}">
                    <a16:creationId xmlns:a16="http://schemas.microsoft.com/office/drawing/2014/main" id="{7C9D4177-770C-3526-B904-056562FADAE4}"/>
                  </a:ext>
                </a:extLst>
              </p:cNvPr>
              <p:cNvSpPr/>
              <p:nvPr/>
            </p:nvSpPr>
            <p:spPr>
              <a:xfrm>
                <a:off x="431863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798">
                <a:extLst>
                  <a:ext uri="{FF2B5EF4-FFF2-40B4-BE49-F238E27FC236}">
                    <a16:creationId xmlns:a16="http://schemas.microsoft.com/office/drawing/2014/main" id="{B002DA74-7F4F-4A85-C041-6E79F62A76F1}"/>
                  </a:ext>
                </a:extLst>
              </p:cNvPr>
              <p:cNvSpPr/>
              <p:nvPr/>
            </p:nvSpPr>
            <p:spPr>
              <a:xfrm>
                <a:off x="4392037"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799">
                <a:extLst>
                  <a:ext uri="{FF2B5EF4-FFF2-40B4-BE49-F238E27FC236}">
                    <a16:creationId xmlns:a16="http://schemas.microsoft.com/office/drawing/2014/main" id="{24541D10-9C13-6F4C-1C73-0E5A5120C149}"/>
                  </a:ext>
                </a:extLst>
              </p:cNvPr>
              <p:cNvSpPr/>
              <p:nvPr/>
            </p:nvSpPr>
            <p:spPr>
              <a:xfrm>
                <a:off x="4465437"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800">
                <a:extLst>
                  <a:ext uri="{FF2B5EF4-FFF2-40B4-BE49-F238E27FC236}">
                    <a16:creationId xmlns:a16="http://schemas.microsoft.com/office/drawing/2014/main" id="{F8025B80-00F9-B029-10CA-43553ED2C863}"/>
                  </a:ext>
                </a:extLst>
              </p:cNvPr>
              <p:cNvSpPr/>
              <p:nvPr/>
            </p:nvSpPr>
            <p:spPr>
              <a:xfrm>
                <a:off x="4538838"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801">
                <a:extLst>
                  <a:ext uri="{FF2B5EF4-FFF2-40B4-BE49-F238E27FC236}">
                    <a16:creationId xmlns:a16="http://schemas.microsoft.com/office/drawing/2014/main" id="{BD4C3C27-480F-E789-60DE-8A61EF435E07}"/>
                  </a:ext>
                </a:extLst>
              </p:cNvPr>
              <p:cNvSpPr/>
              <p:nvPr/>
            </p:nvSpPr>
            <p:spPr>
              <a:xfrm>
                <a:off x="4612239"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802">
                <a:extLst>
                  <a:ext uri="{FF2B5EF4-FFF2-40B4-BE49-F238E27FC236}">
                    <a16:creationId xmlns:a16="http://schemas.microsoft.com/office/drawing/2014/main" id="{4C7DCA8B-497B-D923-C18C-025762CE3377}"/>
                  </a:ext>
                </a:extLst>
              </p:cNvPr>
              <p:cNvSpPr/>
              <p:nvPr/>
            </p:nvSpPr>
            <p:spPr>
              <a:xfrm>
                <a:off x="468551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803">
                <a:extLst>
                  <a:ext uri="{FF2B5EF4-FFF2-40B4-BE49-F238E27FC236}">
                    <a16:creationId xmlns:a16="http://schemas.microsoft.com/office/drawing/2014/main" id="{50561ED6-37F7-837B-D1F3-3692DC9D0E4F}"/>
                  </a:ext>
                </a:extLst>
              </p:cNvPr>
              <p:cNvSpPr/>
              <p:nvPr/>
            </p:nvSpPr>
            <p:spPr>
              <a:xfrm>
                <a:off x="475891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804">
                <a:extLst>
                  <a:ext uri="{FF2B5EF4-FFF2-40B4-BE49-F238E27FC236}">
                    <a16:creationId xmlns:a16="http://schemas.microsoft.com/office/drawing/2014/main" id="{7EBFF581-B01B-3CAF-7001-15D2A1914167}"/>
                  </a:ext>
                </a:extLst>
              </p:cNvPr>
              <p:cNvSpPr/>
              <p:nvPr/>
            </p:nvSpPr>
            <p:spPr>
              <a:xfrm>
                <a:off x="4832314"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805">
                <a:extLst>
                  <a:ext uri="{FF2B5EF4-FFF2-40B4-BE49-F238E27FC236}">
                    <a16:creationId xmlns:a16="http://schemas.microsoft.com/office/drawing/2014/main" id="{2B843E98-E391-5720-1421-EC5391756D84}"/>
                  </a:ext>
                </a:extLst>
              </p:cNvPr>
              <p:cNvSpPr/>
              <p:nvPr/>
            </p:nvSpPr>
            <p:spPr>
              <a:xfrm>
                <a:off x="4905715"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806">
                <a:extLst>
                  <a:ext uri="{FF2B5EF4-FFF2-40B4-BE49-F238E27FC236}">
                    <a16:creationId xmlns:a16="http://schemas.microsoft.com/office/drawing/2014/main" id="{C8F9B9F4-D735-8626-8B38-7C267BDD0569}"/>
                  </a:ext>
                </a:extLst>
              </p:cNvPr>
              <p:cNvSpPr/>
              <p:nvPr/>
            </p:nvSpPr>
            <p:spPr>
              <a:xfrm>
                <a:off x="4979115"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807">
                <a:extLst>
                  <a:ext uri="{FF2B5EF4-FFF2-40B4-BE49-F238E27FC236}">
                    <a16:creationId xmlns:a16="http://schemas.microsoft.com/office/drawing/2014/main" id="{647BBE1C-8F7B-8AFD-461D-F9BA09495AA9}"/>
                  </a:ext>
                </a:extLst>
              </p:cNvPr>
              <p:cNvSpPr/>
              <p:nvPr/>
            </p:nvSpPr>
            <p:spPr>
              <a:xfrm>
                <a:off x="505251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808">
                <a:extLst>
                  <a:ext uri="{FF2B5EF4-FFF2-40B4-BE49-F238E27FC236}">
                    <a16:creationId xmlns:a16="http://schemas.microsoft.com/office/drawing/2014/main" id="{3F005C14-A36C-6D51-2DCD-7A40209FD702}"/>
                  </a:ext>
                </a:extLst>
              </p:cNvPr>
              <p:cNvSpPr/>
              <p:nvPr/>
            </p:nvSpPr>
            <p:spPr>
              <a:xfrm>
                <a:off x="5125917"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809">
                <a:extLst>
                  <a:ext uri="{FF2B5EF4-FFF2-40B4-BE49-F238E27FC236}">
                    <a16:creationId xmlns:a16="http://schemas.microsoft.com/office/drawing/2014/main" id="{EECDCCD8-C7C9-AF61-7D77-00262CA483DD}"/>
                  </a:ext>
                </a:extLst>
              </p:cNvPr>
              <p:cNvSpPr/>
              <p:nvPr/>
            </p:nvSpPr>
            <p:spPr>
              <a:xfrm>
                <a:off x="5199444"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810">
                <a:extLst>
                  <a:ext uri="{FF2B5EF4-FFF2-40B4-BE49-F238E27FC236}">
                    <a16:creationId xmlns:a16="http://schemas.microsoft.com/office/drawing/2014/main" id="{BAC4045E-5212-6FB3-E7B2-2954E01F604D}"/>
                  </a:ext>
                </a:extLst>
              </p:cNvPr>
              <p:cNvSpPr/>
              <p:nvPr/>
            </p:nvSpPr>
            <p:spPr>
              <a:xfrm>
                <a:off x="5272845"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811">
                <a:extLst>
                  <a:ext uri="{FF2B5EF4-FFF2-40B4-BE49-F238E27FC236}">
                    <a16:creationId xmlns:a16="http://schemas.microsoft.com/office/drawing/2014/main" id="{A6B84AE2-59CB-753A-F634-954B44259ECA}"/>
                  </a:ext>
                </a:extLst>
              </p:cNvPr>
              <p:cNvSpPr/>
              <p:nvPr/>
            </p:nvSpPr>
            <p:spPr>
              <a:xfrm>
                <a:off x="534624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812">
                <a:extLst>
                  <a:ext uri="{FF2B5EF4-FFF2-40B4-BE49-F238E27FC236}">
                    <a16:creationId xmlns:a16="http://schemas.microsoft.com/office/drawing/2014/main" id="{7E3A8B43-8F10-AA40-E9F8-DFA814944F16}"/>
                  </a:ext>
                </a:extLst>
              </p:cNvPr>
              <p:cNvSpPr/>
              <p:nvPr/>
            </p:nvSpPr>
            <p:spPr>
              <a:xfrm>
                <a:off x="541977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813">
                <a:extLst>
                  <a:ext uri="{FF2B5EF4-FFF2-40B4-BE49-F238E27FC236}">
                    <a16:creationId xmlns:a16="http://schemas.microsoft.com/office/drawing/2014/main" id="{679587EA-E5C5-1716-09D5-A0539A464DD8}"/>
                  </a:ext>
                </a:extLst>
              </p:cNvPr>
              <p:cNvSpPr/>
              <p:nvPr/>
            </p:nvSpPr>
            <p:spPr>
              <a:xfrm>
                <a:off x="5493174"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814">
                <a:extLst>
                  <a:ext uri="{FF2B5EF4-FFF2-40B4-BE49-F238E27FC236}">
                    <a16:creationId xmlns:a16="http://schemas.microsoft.com/office/drawing/2014/main" id="{117213E0-B6BE-E3C0-D007-199F53A450E0}"/>
                  </a:ext>
                </a:extLst>
              </p:cNvPr>
              <p:cNvSpPr/>
              <p:nvPr/>
            </p:nvSpPr>
            <p:spPr>
              <a:xfrm>
                <a:off x="5566575"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815">
                <a:extLst>
                  <a:ext uri="{FF2B5EF4-FFF2-40B4-BE49-F238E27FC236}">
                    <a16:creationId xmlns:a16="http://schemas.microsoft.com/office/drawing/2014/main" id="{0A4BF756-A5C0-058B-1A5F-25046D4A4540}"/>
                  </a:ext>
                </a:extLst>
              </p:cNvPr>
              <p:cNvSpPr/>
              <p:nvPr/>
            </p:nvSpPr>
            <p:spPr>
              <a:xfrm>
                <a:off x="5640102"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816">
                <a:extLst>
                  <a:ext uri="{FF2B5EF4-FFF2-40B4-BE49-F238E27FC236}">
                    <a16:creationId xmlns:a16="http://schemas.microsoft.com/office/drawing/2014/main" id="{DF928A91-60BA-4C64-FE15-7C953C9A82BB}"/>
                  </a:ext>
                </a:extLst>
              </p:cNvPr>
              <p:cNvSpPr/>
              <p:nvPr/>
            </p:nvSpPr>
            <p:spPr>
              <a:xfrm>
                <a:off x="571350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817">
                <a:extLst>
                  <a:ext uri="{FF2B5EF4-FFF2-40B4-BE49-F238E27FC236}">
                    <a16:creationId xmlns:a16="http://schemas.microsoft.com/office/drawing/2014/main" id="{B3C0283E-491C-C266-4711-84239C48033D}"/>
                  </a:ext>
                </a:extLst>
              </p:cNvPr>
              <p:cNvSpPr/>
              <p:nvPr/>
            </p:nvSpPr>
            <p:spPr>
              <a:xfrm>
                <a:off x="5786904"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818">
                <a:extLst>
                  <a:ext uri="{FF2B5EF4-FFF2-40B4-BE49-F238E27FC236}">
                    <a16:creationId xmlns:a16="http://schemas.microsoft.com/office/drawing/2014/main" id="{67E484D0-479F-C00D-C23B-7560D94DDE41}"/>
                  </a:ext>
                </a:extLst>
              </p:cNvPr>
              <p:cNvSpPr/>
              <p:nvPr/>
            </p:nvSpPr>
            <p:spPr>
              <a:xfrm>
                <a:off x="5860432"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819">
                <a:extLst>
                  <a:ext uri="{FF2B5EF4-FFF2-40B4-BE49-F238E27FC236}">
                    <a16:creationId xmlns:a16="http://schemas.microsoft.com/office/drawing/2014/main" id="{52F52E45-867A-2A93-00C2-DF9D35DB112D}"/>
                  </a:ext>
                </a:extLst>
              </p:cNvPr>
              <p:cNvSpPr/>
              <p:nvPr/>
            </p:nvSpPr>
            <p:spPr>
              <a:xfrm>
                <a:off x="5933832"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820">
                <a:extLst>
                  <a:ext uri="{FF2B5EF4-FFF2-40B4-BE49-F238E27FC236}">
                    <a16:creationId xmlns:a16="http://schemas.microsoft.com/office/drawing/2014/main" id="{62CA857C-E22E-D461-2BBB-781FC37EC5CF}"/>
                  </a:ext>
                </a:extLst>
              </p:cNvPr>
              <p:cNvSpPr/>
              <p:nvPr/>
            </p:nvSpPr>
            <p:spPr>
              <a:xfrm>
                <a:off x="600723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821">
                <a:extLst>
                  <a:ext uri="{FF2B5EF4-FFF2-40B4-BE49-F238E27FC236}">
                    <a16:creationId xmlns:a16="http://schemas.microsoft.com/office/drawing/2014/main" id="{C6CC5E2E-7047-F118-1AE0-7AEFC89A931B}"/>
                  </a:ext>
                </a:extLst>
              </p:cNvPr>
              <p:cNvSpPr/>
              <p:nvPr/>
            </p:nvSpPr>
            <p:spPr>
              <a:xfrm>
                <a:off x="6080634"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822">
                <a:extLst>
                  <a:ext uri="{FF2B5EF4-FFF2-40B4-BE49-F238E27FC236}">
                    <a16:creationId xmlns:a16="http://schemas.microsoft.com/office/drawing/2014/main" id="{2AE725C4-2EDF-ABF9-2DBA-5115CAFEF809}"/>
                  </a:ext>
                </a:extLst>
              </p:cNvPr>
              <p:cNvSpPr/>
              <p:nvPr/>
            </p:nvSpPr>
            <p:spPr>
              <a:xfrm>
                <a:off x="615416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823">
                <a:extLst>
                  <a:ext uri="{FF2B5EF4-FFF2-40B4-BE49-F238E27FC236}">
                    <a16:creationId xmlns:a16="http://schemas.microsoft.com/office/drawing/2014/main" id="{697E66BA-912E-8526-8644-A596E06023A5}"/>
                  </a:ext>
                </a:extLst>
              </p:cNvPr>
              <p:cNvSpPr/>
              <p:nvPr/>
            </p:nvSpPr>
            <p:spPr>
              <a:xfrm>
                <a:off x="6227562"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824">
                <a:extLst>
                  <a:ext uri="{FF2B5EF4-FFF2-40B4-BE49-F238E27FC236}">
                    <a16:creationId xmlns:a16="http://schemas.microsoft.com/office/drawing/2014/main" id="{392035E8-47A6-7861-E103-95DA2EFE9500}"/>
                  </a:ext>
                </a:extLst>
              </p:cNvPr>
              <p:cNvSpPr/>
              <p:nvPr/>
            </p:nvSpPr>
            <p:spPr>
              <a:xfrm>
                <a:off x="630096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825">
                <a:extLst>
                  <a:ext uri="{FF2B5EF4-FFF2-40B4-BE49-F238E27FC236}">
                    <a16:creationId xmlns:a16="http://schemas.microsoft.com/office/drawing/2014/main" id="{E72C9F08-EA89-25C7-B561-43B40B7E976A}"/>
                  </a:ext>
                </a:extLst>
              </p:cNvPr>
              <p:cNvSpPr/>
              <p:nvPr/>
            </p:nvSpPr>
            <p:spPr>
              <a:xfrm>
                <a:off x="6374490"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6" name="Freeform 826">
                <a:extLst>
                  <a:ext uri="{FF2B5EF4-FFF2-40B4-BE49-F238E27FC236}">
                    <a16:creationId xmlns:a16="http://schemas.microsoft.com/office/drawing/2014/main" id="{4C813D35-EB69-7286-A8FD-95D2A8D45ECD}"/>
                  </a:ext>
                </a:extLst>
              </p:cNvPr>
              <p:cNvSpPr/>
              <p:nvPr/>
            </p:nvSpPr>
            <p:spPr>
              <a:xfrm>
                <a:off x="644789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7" name="Freeform 827">
                <a:extLst>
                  <a:ext uri="{FF2B5EF4-FFF2-40B4-BE49-F238E27FC236}">
                    <a16:creationId xmlns:a16="http://schemas.microsoft.com/office/drawing/2014/main" id="{6302B0D7-8AB1-48A7-52FD-9047239717D3}"/>
                  </a:ext>
                </a:extLst>
              </p:cNvPr>
              <p:cNvSpPr/>
              <p:nvPr/>
            </p:nvSpPr>
            <p:spPr>
              <a:xfrm>
                <a:off x="6521292"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8" name="Freeform 828">
                <a:extLst>
                  <a:ext uri="{FF2B5EF4-FFF2-40B4-BE49-F238E27FC236}">
                    <a16:creationId xmlns:a16="http://schemas.microsoft.com/office/drawing/2014/main" id="{A1C758C4-8783-4E27-E72C-85212DE907F3}"/>
                  </a:ext>
                </a:extLst>
              </p:cNvPr>
              <p:cNvSpPr/>
              <p:nvPr/>
            </p:nvSpPr>
            <p:spPr>
              <a:xfrm>
                <a:off x="6594819"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9" name="Freeform 829">
                <a:extLst>
                  <a:ext uri="{FF2B5EF4-FFF2-40B4-BE49-F238E27FC236}">
                    <a16:creationId xmlns:a16="http://schemas.microsoft.com/office/drawing/2014/main" id="{7A8A998D-9BA2-8886-847D-8593384A68F6}"/>
                  </a:ext>
                </a:extLst>
              </p:cNvPr>
              <p:cNvSpPr/>
              <p:nvPr/>
            </p:nvSpPr>
            <p:spPr>
              <a:xfrm>
                <a:off x="6668220"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0" name="Freeform 830">
                <a:extLst>
                  <a:ext uri="{FF2B5EF4-FFF2-40B4-BE49-F238E27FC236}">
                    <a16:creationId xmlns:a16="http://schemas.microsoft.com/office/drawing/2014/main" id="{3E412CB1-9F11-3976-2FA4-5033E317B28B}"/>
                  </a:ext>
                </a:extLst>
              </p:cNvPr>
              <p:cNvSpPr/>
              <p:nvPr/>
            </p:nvSpPr>
            <p:spPr>
              <a:xfrm>
                <a:off x="674162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1" name="Freeform 831">
                <a:extLst>
                  <a:ext uri="{FF2B5EF4-FFF2-40B4-BE49-F238E27FC236}">
                    <a16:creationId xmlns:a16="http://schemas.microsoft.com/office/drawing/2014/main" id="{7EC85A23-D122-EAFD-4E69-F5D6971A2584}"/>
                  </a:ext>
                </a:extLst>
              </p:cNvPr>
              <p:cNvSpPr/>
              <p:nvPr/>
            </p:nvSpPr>
            <p:spPr>
              <a:xfrm>
                <a:off x="6815148"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2" name="Freeform 832">
                <a:extLst>
                  <a:ext uri="{FF2B5EF4-FFF2-40B4-BE49-F238E27FC236}">
                    <a16:creationId xmlns:a16="http://schemas.microsoft.com/office/drawing/2014/main" id="{940AE89D-01D1-E177-D86A-0BCA7110DBC8}"/>
                  </a:ext>
                </a:extLst>
              </p:cNvPr>
              <p:cNvSpPr/>
              <p:nvPr/>
            </p:nvSpPr>
            <p:spPr>
              <a:xfrm>
                <a:off x="6888549"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3" name="Freeform 833">
                <a:extLst>
                  <a:ext uri="{FF2B5EF4-FFF2-40B4-BE49-F238E27FC236}">
                    <a16:creationId xmlns:a16="http://schemas.microsoft.com/office/drawing/2014/main" id="{1208A904-3D9E-F6BD-EEA0-9E836E43D47D}"/>
                  </a:ext>
                </a:extLst>
              </p:cNvPr>
              <p:cNvSpPr/>
              <p:nvPr/>
            </p:nvSpPr>
            <p:spPr>
              <a:xfrm>
                <a:off x="6961950"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4" name="Freeform 834">
                <a:extLst>
                  <a:ext uri="{FF2B5EF4-FFF2-40B4-BE49-F238E27FC236}">
                    <a16:creationId xmlns:a16="http://schemas.microsoft.com/office/drawing/2014/main" id="{41E0E70D-D91F-35F3-36DF-A2069D5E2FCD}"/>
                  </a:ext>
                </a:extLst>
              </p:cNvPr>
              <p:cNvSpPr/>
              <p:nvPr/>
            </p:nvSpPr>
            <p:spPr>
              <a:xfrm>
                <a:off x="703535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5" name="Freeform 835">
                <a:extLst>
                  <a:ext uri="{FF2B5EF4-FFF2-40B4-BE49-F238E27FC236}">
                    <a16:creationId xmlns:a16="http://schemas.microsoft.com/office/drawing/2014/main" id="{E81B4626-D214-9110-01D6-E168154659EA}"/>
                  </a:ext>
                </a:extLst>
              </p:cNvPr>
              <p:cNvSpPr/>
              <p:nvPr/>
            </p:nvSpPr>
            <p:spPr>
              <a:xfrm>
                <a:off x="7108878"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6" name="Freeform 836">
                <a:extLst>
                  <a:ext uri="{FF2B5EF4-FFF2-40B4-BE49-F238E27FC236}">
                    <a16:creationId xmlns:a16="http://schemas.microsoft.com/office/drawing/2014/main" id="{A26A2F36-BBE5-0245-A7F4-8FEE4404F545}"/>
                  </a:ext>
                </a:extLst>
              </p:cNvPr>
              <p:cNvSpPr/>
              <p:nvPr/>
            </p:nvSpPr>
            <p:spPr>
              <a:xfrm>
                <a:off x="7182279"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7" name="Freeform 837">
                <a:extLst>
                  <a:ext uri="{FF2B5EF4-FFF2-40B4-BE49-F238E27FC236}">
                    <a16:creationId xmlns:a16="http://schemas.microsoft.com/office/drawing/2014/main" id="{0D6A42B0-6E88-027B-85BD-B562CE5593AC}"/>
                  </a:ext>
                </a:extLst>
              </p:cNvPr>
              <p:cNvSpPr/>
              <p:nvPr/>
            </p:nvSpPr>
            <p:spPr>
              <a:xfrm>
                <a:off x="7255680"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8" name="Freeform 838">
                <a:extLst>
                  <a:ext uri="{FF2B5EF4-FFF2-40B4-BE49-F238E27FC236}">
                    <a16:creationId xmlns:a16="http://schemas.microsoft.com/office/drawing/2014/main" id="{13213100-E5D0-7E3A-BC12-87296EDDEF77}"/>
                  </a:ext>
                </a:extLst>
              </p:cNvPr>
              <p:cNvSpPr/>
              <p:nvPr/>
            </p:nvSpPr>
            <p:spPr>
              <a:xfrm>
                <a:off x="7329207"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9" name="Freeform 839">
                <a:extLst>
                  <a:ext uri="{FF2B5EF4-FFF2-40B4-BE49-F238E27FC236}">
                    <a16:creationId xmlns:a16="http://schemas.microsoft.com/office/drawing/2014/main" id="{2C6CEB23-E6F9-3DED-CE12-7916CD72C5B1}"/>
                  </a:ext>
                </a:extLst>
              </p:cNvPr>
              <p:cNvSpPr/>
              <p:nvPr/>
            </p:nvSpPr>
            <p:spPr>
              <a:xfrm>
                <a:off x="7402608"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0" name="Freeform 840">
                <a:extLst>
                  <a:ext uri="{FF2B5EF4-FFF2-40B4-BE49-F238E27FC236}">
                    <a16:creationId xmlns:a16="http://schemas.microsoft.com/office/drawing/2014/main" id="{636D9575-0D78-BD93-7E50-7A30A7A1856A}"/>
                  </a:ext>
                </a:extLst>
              </p:cNvPr>
              <p:cNvSpPr/>
              <p:nvPr/>
            </p:nvSpPr>
            <p:spPr>
              <a:xfrm>
                <a:off x="7476009"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1" name="Freeform 841">
                <a:extLst>
                  <a:ext uri="{FF2B5EF4-FFF2-40B4-BE49-F238E27FC236}">
                    <a16:creationId xmlns:a16="http://schemas.microsoft.com/office/drawing/2014/main" id="{7A84D24C-F5F5-6EDE-AAEB-A6192E1EBB8D}"/>
                  </a:ext>
                </a:extLst>
              </p:cNvPr>
              <p:cNvSpPr/>
              <p:nvPr/>
            </p:nvSpPr>
            <p:spPr>
              <a:xfrm>
                <a:off x="754953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2" name="Freeform 842">
                <a:extLst>
                  <a:ext uri="{FF2B5EF4-FFF2-40B4-BE49-F238E27FC236}">
                    <a16:creationId xmlns:a16="http://schemas.microsoft.com/office/drawing/2014/main" id="{3A4E643D-D5B5-663E-C89B-8BEE9E7CC760}"/>
                  </a:ext>
                </a:extLst>
              </p:cNvPr>
              <p:cNvSpPr/>
              <p:nvPr/>
            </p:nvSpPr>
            <p:spPr>
              <a:xfrm>
                <a:off x="7622937"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3" name="Freeform 843">
                <a:extLst>
                  <a:ext uri="{FF2B5EF4-FFF2-40B4-BE49-F238E27FC236}">
                    <a16:creationId xmlns:a16="http://schemas.microsoft.com/office/drawing/2014/main" id="{E766396E-8845-4D12-0F2C-02EBA09FB871}"/>
                  </a:ext>
                </a:extLst>
              </p:cNvPr>
              <p:cNvSpPr/>
              <p:nvPr/>
            </p:nvSpPr>
            <p:spPr>
              <a:xfrm>
                <a:off x="7696338"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4" name="Freeform 844">
                <a:extLst>
                  <a:ext uri="{FF2B5EF4-FFF2-40B4-BE49-F238E27FC236}">
                    <a16:creationId xmlns:a16="http://schemas.microsoft.com/office/drawing/2014/main" id="{62E38BBB-EE70-2102-4B54-587C0D5DA233}"/>
                  </a:ext>
                </a:extLst>
              </p:cNvPr>
              <p:cNvSpPr/>
              <p:nvPr/>
            </p:nvSpPr>
            <p:spPr>
              <a:xfrm>
                <a:off x="7769865"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5" name="Freeform 845">
                <a:extLst>
                  <a:ext uri="{FF2B5EF4-FFF2-40B4-BE49-F238E27FC236}">
                    <a16:creationId xmlns:a16="http://schemas.microsoft.com/office/drawing/2014/main" id="{947BA11D-9E76-F264-C890-7323B0FD35BC}"/>
                  </a:ext>
                </a:extLst>
              </p:cNvPr>
              <p:cNvSpPr/>
              <p:nvPr/>
            </p:nvSpPr>
            <p:spPr>
              <a:xfrm>
                <a:off x="784326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6" name="Freeform 846">
                <a:extLst>
                  <a:ext uri="{FF2B5EF4-FFF2-40B4-BE49-F238E27FC236}">
                    <a16:creationId xmlns:a16="http://schemas.microsoft.com/office/drawing/2014/main" id="{ACF3E93C-868D-1C27-0EA5-97CA27ADB6AD}"/>
                  </a:ext>
                </a:extLst>
              </p:cNvPr>
              <p:cNvSpPr/>
              <p:nvPr/>
            </p:nvSpPr>
            <p:spPr>
              <a:xfrm>
                <a:off x="7916667"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7" name="Freeform 847">
                <a:extLst>
                  <a:ext uri="{FF2B5EF4-FFF2-40B4-BE49-F238E27FC236}">
                    <a16:creationId xmlns:a16="http://schemas.microsoft.com/office/drawing/2014/main" id="{1C0CB89C-C7EC-5408-2B81-AF48D8382B8A}"/>
                  </a:ext>
                </a:extLst>
              </p:cNvPr>
              <p:cNvSpPr/>
              <p:nvPr/>
            </p:nvSpPr>
            <p:spPr>
              <a:xfrm>
                <a:off x="7990067"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8" name="Freeform 848">
                <a:extLst>
                  <a:ext uri="{FF2B5EF4-FFF2-40B4-BE49-F238E27FC236}">
                    <a16:creationId xmlns:a16="http://schemas.microsoft.com/office/drawing/2014/main" id="{6CD195D9-F00F-7145-D017-E1A3ADFD3325}"/>
                  </a:ext>
                </a:extLst>
              </p:cNvPr>
              <p:cNvSpPr/>
              <p:nvPr/>
            </p:nvSpPr>
            <p:spPr>
              <a:xfrm>
                <a:off x="8063595"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9" name="Freeform 849">
                <a:extLst>
                  <a:ext uri="{FF2B5EF4-FFF2-40B4-BE49-F238E27FC236}">
                    <a16:creationId xmlns:a16="http://schemas.microsoft.com/office/drawing/2014/main" id="{957082DF-8BA6-DCF4-C319-340E59E61872}"/>
                  </a:ext>
                </a:extLst>
              </p:cNvPr>
              <p:cNvSpPr/>
              <p:nvPr/>
            </p:nvSpPr>
            <p:spPr>
              <a:xfrm>
                <a:off x="813699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0" name="Freeform 850">
                <a:extLst>
                  <a:ext uri="{FF2B5EF4-FFF2-40B4-BE49-F238E27FC236}">
                    <a16:creationId xmlns:a16="http://schemas.microsoft.com/office/drawing/2014/main" id="{2B2B6833-C70B-84AB-6F03-3DEBB65FAE79}"/>
                  </a:ext>
                </a:extLst>
              </p:cNvPr>
              <p:cNvSpPr/>
              <p:nvPr/>
            </p:nvSpPr>
            <p:spPr>
              <a:xfrm>
                <a:off x="8210397"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1" name="Freeform 851">
                <a:extLst>
                  <a:ext uri="{FF2B5EF4-FFF2-40B4-BE49-F238E27FC236}">
                    <a16:creationId xmlns:a16="http://schemas.microsoft.com/office/drawing/2014/main" id="{7526AE42-662D-FCF9-0FEB-4E1C1BC54FC4}"/>
                  </a:ext>
                </a:extLst>
              </p:cNvPr>
              <p:cNvSpPr/>
              <p:nvPr/>
            </p:nvSpPr>
            <p:spPr>
              <a:xfrm>
                <a:off x="8283924"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2" name="Freeform 852">
                <a:extLst>
                  <a:ext uri="{FF2B5EF4-FFF2-40B4-BE49-F238E27FC236}">
                    <a16:creationId xmlns:a16="http://schemas.microsoft.com/office/drawing/2014/main" id="{90C4B7AF-D1C9-1322-3C13-EEA6CCBAFD85}"/>
                  </a:ext>
                </a:extLst>
              </p:cNvPr>
              <p:cNvSpPr/>
              <p:nvPr/>
            </p:nvSpPr>
            <p:spPr>
              <a:xfrm>
                <a:off x="8357325"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3" name="Freeform 853">
                <a:extLst>
                  <a:ext uri="{FF2B5EF4-FFF2-40B4-BE49-F238E27FC236}">
                    <a16:creationId xmlns:a16="http://schemas.microsoft.com/office/drawing/2014/main" id="{A61D266D-89A7-2F6D-D8A0-3DD9849969F8}"/>
                  </a:ext>
                </a:extLst>
              </p:cNvPr>
              <p:cNvSpPr/>
              <p:nvPr/>
            </p:nvSpPr>
            <p:spPr>
              <a:xfrm>
                <a:off x="8430726"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4" name="Freeform 854">
                <a:extLst>
                  <a:ext uri="{FF2B5EF4-FFF2-40B4-BE49-F238E27FC236}">
                    <a16:creationId xmlns:a16="http://schemas.microsoft.com/office/drawing/2014/main" id="{FD8BD2EB-FB36-5FD0-2C20-D1C6DAEC1566}"/>
                  </a:ext>
                </a:extLst>
              </p:cNvPr>
              <p:cNvSpPr/>
              <p:nvPr/>
            </p:nvSpPr>
            <p:spPr>
              <a:xfrm>
                <a:off x="850425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5" name="Freeform 855">
                <a:extLst>
                  <a:ext uri="{FF2B5EF4-FFF2-40B4-BE49-F238E27FC236}">
                    <a16:creationId xmlns:a16="http://schemas.microsoft.com/office/drawing/2014/main" id="{9F80C236-D090-6161-7A4F-D04DA7E89503}"/>
                  </a:ext>
                </a:extLst>
              </p:cNvPr>
              <p:cNvSpPr/>
              <p:nvPr/>
            </p:nvSpPr>
            <p:spPr>
              <a:xfrm>
                <a:off x="8577654"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6" name="Freeform 856">
                <a:extLst>
                  <a:ext uri="{FF2B5EF4-FFF2-40B4-BE49-F238E27FC236}">
                    <a16:creationId xmlns:a16="http://schemas.microsoft.com/office/drawing/2014/main" id="{A5BA8DA8-42B7-0B65-4CB3-A320F963F836}"/>
                  </a:ext>
                </a:extLst>
              </p:cNvPr>
              <p:cNvSpPr/>
              <p:nvPr/>
            </p:nvSpPr>
            <p:spPr>
              <a:xfrm>
                <a:off x="8651055"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7" name="Freeform 857">
                <a:extLst>
                  <a:ext uri="{FF2B5EF4-FFF2-40B4-BE49-F238E27FC236}">
                    <a16:creationId xmlns:a16="http://schemas.microsoft.com/office/drawing/2014/main" id="{1A8271DB-EB59-B5AB-5E8A-837296B2B50E}"/>
                  </a:ext>
                </a:extLst>
              </p:cNvPr>
              <p:cNvSpPr/>
              <p:nvPr/>
            </p:nvSpPr>
            <p:spPr>
              <a:xfrm>
                <a:off x="8724582"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8" name="Freeform 858">
                <a:extLst>
                  <a:ext uri="{FF2B5EF4-FFF2-40B4-BE49-F238E27FC236}">
                    <a16:creationId xmlns:a16="http://schemas.microsoft.com/office/drawing/2014/main" id="{CD9DE2E0-1DCB-A479-D1BC-2793CE479B94}"/>
                  </a:ext>
                </a:extLst>
              </p:cNvPr>
              <p:cNvSpPr/>
              <p:nvPr/>
            </p:nvSpPr>
            <p:spPr>
              <a:xfrm>
                <a:off x="879798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9" name="Freeform 859">
                <a:extLst>
                  <a:ext uri="{FF2B5EF4-FFF2-40B4-BE49-F238E27FC236}">
                    <a16:creationId xmlns:a16="http://schemas.microsoft.com/office/drawing/2014/main" id="{6B905579-596F-7639-889B-BF55DCE74360}"/>
                  </a:ext>
                </a:extLst>
              </p:cNvPr>
              <p:cNvSpPr/>
              <p:nvPr/>
            </p:nvSpPr>
            <p:spPr>
              <a:xfrm>
                <a:off x="8871384"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0" name="Freeform 860">
                <a:extLst>
                  <a:ext uri="{FF2B5EF4-FFF2-40B4-BE49-F238E27FC236}">
                    <a16:creationId xmlns:a16="http://schemas.microsoft.com/office/drawing/2014/main" id="{0899AFD6-A117-85E2-4388-76400253993C}"/>
                  </a:ext>
                </a:extLst>
              </p:cNvPr>
              <p:cNvSpPr/>
              <p:nvPr/>
            </p:nvSpPr>
            <p:spPr>
              <a:xfrm>
                <a:off x="894491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1" name="Freeform 861">
                <a:extLst>
                  <a:ext uri="{FF2B5EF4-FFF2-40B4-BE49-F238E27FC236}">
                    <a16:creationId xmlns:a16="http://schemas.microsoft.com/office/drawing/2014/main" id="{AD252F4F-7967-255A-DC75-12652F63AB08}"/>
                  </a:ext>
                </a:extLst>
              </p:cNvPr>
              <p:cNvSpPr/>
              <p:nvPr/>
            </p:nvSpPr>
            <p:spPr>
              <a:xfrm>
                <a:off x="9018312"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2" name="Freeform 862">
                <a:extLst>
                  <a:ext uri="{FF2B5EF4-FFF2-40B4-BE49-F238E27FC236}">
                    <a16:creationId xmlns:a16="http://schemas.microsoft.com/office/drawing/2014/main" id="{CA776064-896D-75E8-BA2F-2101D6FBD2FE}"/>
                  </a:ext>
                </a:extLst>
              </p:cNvPr>
              <p:cNvSpPr/>
              <p:nvPr/>
            </p:nvSpPr>
            <p:spPr>
              <a:xfrm>
                <a:off x="909171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3" name="Freeform 863">
                <a:extLst>
                  <a:ext uri="{FF2B5EF4-FFF2-40B4-BE49-F238E27FC236}">
                    <a16:creationId xmlns:a16="http://schemas.microsoft.com/office/drawing/2014/main" id="{95E41CD4-1382-CD4C-89FF-3FFDDF98EC05}"/>
                  </a:ext>
                </a:extLst>
              </p:cNvPr>
              <p:cNvSpPr/>
              <p:nvPr/>
            </p:nvSpPr>
            <p:spPr>
              <a:xfrm>
                <a:off x="916511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4" name="Freeform 864">
                <a:extLst>
                  <a:ext uri="{FF2B5EF4-FFF2-40B4-BE49-F238E27FC236}">
                    <a16:creationId xmlns:a16="http://schemas.microsoft.com/office/drawing/2014/main" id="{CEC69F75-3FE3-0BE7-9AE2-B11412318BE3}"/>
                  </a:ext>
                </a:extLst>
              </p:cNvPr>
              <p:cNvSpPr/>
              <p:nvPr/>
            </p:nvSpPr>
            <p:spPr>
              <a:xfrm>
                <a:off x="923864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5" name="Freeform 865">
                <a:extLst>
                  <a:ext uri="{FF2B5EF4-FFF2-40B4-BE49-F238E27FC236}">
                    <a16:creationId xmlns:a16="http://schemas.microsoft.com/office/drawing/2014/main" id="{9E1D4EF6-D820-A1C2-1791-BC8818E95C82}"/>
                  </a:ext>
                </a:extLst>
              </p:cNvPr>
              <p:cNvSpPr/>
              <p:nvPr/>
            </p:nvSpPr>
            <p:spPr>
              <a:xfrm>
                <a:off x="9312042"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6" name="Freeform 866">
                <a:extLst>
                  <a:ext uri="{FF2B5EF4-FFF2-40B4-BE49-F238E27FC236}">
                    <a16:creationId xmlns:a16="http://schemas.microsoft.com/office/drawing/2014/main" id="{BFB298EB-7598-88D1-7D35-FC8CE098139A}"/>
                  </a:ext>
                </a:extLst>
              </p:cNvPr>
              <p:cNvSpPr/>
              <p:nvPr/>
            </p:nvSpPr>
            <p:spPr>
              <a:xfrm>
                <a:off x="9385443"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7" name="Freeform 867">
                <a:extLst>
                  <a:ext uri="{FF2B5EF4-FFF2-40B4-BE49-F238E27FC236}">
                    <a16:creationId xmlns:a16="http://schemas.microsoft.com/office/drawing/2014/main" id="{04383879-C106-A247-A5C3-47B6DE3A5332}"/>
                  </a:ext>
                </a:extLst>
              </p:cNvPr>
              <p:cNvSpPr/>
              <p:nvPr/>
            </p:nvSpPr>
            <p:spPr>
              <a:xfrm>
                <a:off x="9458970"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8" name="Freeform 868">
                <a:extLst>
                  <a:ext uri="{FF2B5EF4-FFF2-40B4-BE49-F238E27FC236}">
                    <a16:creationId xmlns:a16="http://schemas.microsoft.com/office/drawing/2014/main" id="{781678AB-C589-6EDD-3DF1-057913856CD8}"/>
                  </a:ext>
                </a:extLst>
              </p:cNvPr>
              <p:cNvSpPr/>
              <p:nvPr/>
            </p:nvSpPr>
            <p:spPr>
              <a:xfrm>
                <a:off x="9532371" y="3770415"/>
                <a:ext cx="12699" cy="34795"/>
              </a:xfrm>
              <a:custGeom>
                <a:avLst/>
                <a:gdLst>
                  <a:gd name="connsiteX0" fmla="*/ 0 w 12699"/>
                  <a:gd name="connsiteY0" fmla="*/ 0 h 34795"/>
                  <a:gd name="connsiteX1" fmla="*/ 0 w 12699"/>
                  <a:gd name="connsiteY1" fmla="*/ 34795 h 34795"/>
                </a:gdLst>
                <a:ahLst/>
                <a:cxnLst>
                  <a:cxn ang="0">
                    <a:pos x="connsiteX0" y="connsiteY0"/>
                  </a:cxn>
                  <a:cxn ang="0">
                    <a:pos x="connsiteX1" y="connsiteY1"/>
                  </a:cxn>
                </a:cxnLst>
                <a:rect l="l" t="t" r="r" b="b"/>
                <a:pathLst>
                  <a:path w="12699" h="34795">
                    <a:moveTo>
                      <a:pt x="0" y="0"/>
                    </a:moveTo>
                    <a:lnTo>
                      <a:pt x="0" y="34795"/>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9" name="Graphic 6">
              <a:extLst>
                <a:ext uri="{FF2B5EF4-FFF2-40B4-BE49-F238E27FC236}">
                  <a16:creationId xmlns:a16="http://schemas.microsoft.com/office/drawing/2014/main" id="{2A423543-FFE0-4B32-CBB9-E15E1A41F3A9}"/>
                </a:ext>
              </a:extLst>
            </p:cNvPr>
            <p:cNvGrpSpPr/>
            <p:nvPr/>
          </p:nvGrpSpPr>
          <p:grpSpPr>
            <a:xfrm>
              <a:off x="2439654" y="1573487"/>
              <a:ext cx="58888" cy="2925483"/>
              <a:chOff x="3014821" y="884041"/>
              <a:chExt cx="52828" cy="2840023"/>
            </a:xfrm>
          </p:grpSpPr>
          <p:sp>
            <p:nvSpPr>
              <p:cNvPr id="114" name="Freeform 870">
                <a:extLst>
                  <a:ext uri="{FF2B5EF4-FFF2-40B4-BE49-F238E27FC236}">
                    <a16:creationId xmlns:a16="http://schemas.microsoft.com/office/drawing/2014/main" id="{C68C07CD-73FC-9D39-6EC6-7E610CAC65A6}"/>
                  </a:ext>
                </a:extLst>
              </p:cNvPr>
              <p:cNvSpPr/>
              <p:nvPr/>
            </p:nvSpPr>
            <p:spPr>
              <a:xfrm>
                <a:off x="3014821" y="3711365"/>
                <a:ext cx="52828" cy="12699"/>
              </a:xfrm>
              <a:custGeom>
                <a:avLst/>
                <a:gdLst>
                  <a:gd name="connsiteX0" fmla="*/ 52828 w 52828"/>
                  <a:gd name="connsiteY0" fmla="*/ 0 h 12699"/>
                  <a:gd name="connsiteX1" fmla="*/ 0 w 52828"/>
                  <a:gd name="connsiteY1" fmla="*/ 0 h 12699"/>
                </a:gdLst>
                <a:ahLst/>
                <a:cxnLst>
                  <a:cxn ang="0">
                    <a:pos x="connsiteX0" y="connsiteY0"/>
                  </a:cxn>
                  <a:cxn ang="0">
                    <a:pos x="connsiteX1" y="connsiteY1"/>
                  </a:cxn>
                </a:cxnLst>
                <a:rect l="l" t="t" r="r" b="b"/>
                <a:pathLst>
                  <a:path w="52828" h="12699">
                    <a:moveTo>
                      <a:pt x="52828" y="0"/>
                    </a:moveTo>
                    <a:lnTo>
                      <a:pt x="0" y="0"/>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871">
                <a:extLst>
                  <a:ext uri="{FF2B5EF4-FFF2-40B4-BE49-F238E27FC236}">
                    <a16:creationId xmlns:a16="http://schemas.microsoft.com/office/drawing/2014/main" id="{0C5279EE-A82E-7E4E-2CFF-0E8F4279E53B}"/>
                  </a:ext>
                </a:extLst>
              </p:cNvPr>
              <p:cNvSpPr/>
              <p:nvPr/>
            </p:nvSpPr>
            <p:spPr>
              <a:xfrm>
                <a:off x="3014821" y="3006185"/>
                <a:ext cx="52828" cy="12699"/>
              </a:xfrm>
              <a:custGeom>
                <a:avLst/>
                <a:gdLst>
                  <a:gd name="connsiteX0" fmla="*/ 52828 w 52828"/>
                  <a:gd name="connsiteY0" fmla="*/ 0 h 12699"/>
                  <a:gd name="connsiteX1" fmla="*/ 0 w 52828"/>
                  <a:gd name="connsiteY1" fmla="*/ 0 h 12699"/>
                </a:gdLst>
                <a:ahLst/>
                <a:cxnLst>
                  <a:cxn ang="0">
                    <a:pos x="connsiteX0" y="connsiteY0"/>
                  </a:cxn>
                  <a:cxn ang="0">
                    <a:pos x="connsiteX1" y="connsiteY1"/>
                  </a:cxn>
                </a:cxnLst>
                <a:rect l="l" t="t" r="r" b="b"/>
                <a:pathLst>
                  <a:path w="52828" h="12699">
                    <a:moveTo>
                      <a:pt x="52828" y="0"/>
                    </a:moveTo>
                    <a:lnTo>
                      <a:pt x="0" y="0"/>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872">
                <a:extLst>
                  <a:ext uri="{FF2B5EF4-FFF2-40B4-BE49-F238E27FC236}">
                    <a16:creationId xmlns:a16="http://schemas.microsoft.com/office/drawing/2014/main" id="{75AFE74A-4908-297D-BFE1-40CFA43C1550}"/>
                  </a:ext>
                </a:extLst>
              </p:cNvPr>
              <p:cNvSpPr/>
              <p:nvPr/>
            </p:nvSpPr>
            <p:spPr>
              <a:xfrm>
                <a:off x="3014821" y="2721090"/>
                <a:ext cx="52828" cy="12699"/>
              </a:xfrm>
              <a:custGeom>
                <a:avLst/>
                <a:gdLst>
                  <a:gd name="connsiteX0" fmla="*/ 52828 w 52828"/>
                  <a:gd name="connsiteY0" fmla="*/ 0 h 12699"/>
                  <a:gd name="connsiteX1" fmla="*/ 0 w 52828"/>
                  <a:gd name="connsiteY1" fmla="*/ 0 h 12699"/>
                </a:gdLst>
                <a:ahLst/>
                <a:cxnLst>
                  <a:cxn ang="0">
                    <a:pos x="connsiteX0" y="connsiteY0"/>
                  </a:cxn>
                  <a:cxn ang="0">
                    <a:pos x="connsiteX1" y="connsiteY1"/>
                  </a:cxn>
                </a:cxnLst>
                <a:rect l="l" t="t" r="r" b="b"/>
                <a:pathLst>
                  <a:path w="52828" h="12699">
                    <a:moveTo>
                      <a:pt x="52828" y="0"/>
                    </a:moveTo>
                    <a:lnTo>
                      <a:pt x="0" y="0"/>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873">
                <a:extLst>
                  <a:ext uri="{FF2B5EF4-FFF2-40B4-BE49-F238E27FC236}">
                    <a16:creationId xmlns:a16="http://schemas.microsoft.com/office/drawing/2014/main" id="{4FABFFD3-4A37-EA8D-63C3-634EC99E8EAD}"/>
                  </a:ext>
                </a:extLst>
              </p:cNvPr>
              <p:cNvSpPr/>
              <p:nvPr/>
            </p:nvSpPr>
            <p:spPr>
              <a:xfrm>
                <a:off x="3014821" y="2299354"/>
                <a:ext cx="52828" cy="12699"/>
              </a:xfrm>
              <a:custGeom>
                <a:avLst/>
                <a:gdLst>
                  <a:gd name="connsiteX0" fmla="*/ 52828 w 52828"/>
                  <a:gd name="connsiteY0" fmla="*/ 0 h 12699"/>
                  <a:gd name="connsiteX1" fmla="*/ 0 w 52828"/>
                  <a:gd name="connsiteY1" fmla="*/ 0 h 12699"/>
                </a:gdLst>
                <a:ahLst/>
                <a:cxnLst>
                  <a:cxn ang="0">
                    <a:pos x="connsiteX0" y="connsiteY0"/>
                  </a:cxn>
                  <a:cxn ang="0">
                    <a:pos x="connsiteX1" y="connsiteY1"/>
                  </a:cxn>
                </a:cxnLst>
                <a:rect l="l" t="t" r="r" b="b"/>
                <a:pathLst>
                  <a:path w="52828" h="12699">
                    <a:moveTo>
                      <a:pt x="52828" y="0"/>
                    </a:moveTo>
                    <a:lnTo>
                      <a:pt x="0" y="0"/>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874">
                <a:extLst>
                  <a:ext uri="{FF2B5EF4-FFF2-40B4-BE49-F238E27FC236}">
                    <a16:creationId xmlns:a16="http://schemas.microsoft.com/office/drawing/2014/main" id="{67707A2F-559C-FE95-9500-C15BCF1A9939}"/>
                  </a:ext>
                </a:extLst>
              </p:cNvPr>
              <p:cNvSpPr/>
              <p:nvPr/>
            </p:nvSpPr>
            <p:spPr>
              <a:xfrm>
                <a:off x="3014821" y="2016418"/>
                <a:ext cx="52828" cy="12699"/>
              </a:xfrm>
              <a:custGeom>
                <a:avLst/>
                <a:gdLst>
                  <a:gd name="connsiteX0" fmla="*/ 52828 w 52828"/>
                  <a:gd name="connsiteY0" fmla="*/ 0 h 12699"/>
                  <a:gd name="connsiteX1" fmla="*/ 0 w 52828"/>
                  <a:gd name="connsiteY1" fmla="*/ 0 h 12699"/>
                </a:gdLst>
                <a:ahLst/>
                <a:cxnLst>
                  <a:cxn ang="0">
                    <a:pos x="connsiteX0" y="connsiteY0"/>
                  </a:cxn>
                  <a:cxn ang="0">
                    <a:pos x="connsiteX1" y="connsiteY1"/>
                  </a:cxn>
                </a:cxnLst>
                <a:rect l="l" t="t" r="r" b="b"/>
                <a:pathLst>
                  <a:path w="52828" h="12699">
                    <a:moveTo>
                      <a:pt x="52828" y="0"/>
                    </a:moveTo>
                    <a:lnTo>
                      <a:pt x="0" y="0"/>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875">
                <a:extLst>
                  <a:ext uri="{FF2B5EF4-FFF2-40B4-BE49-F238E27FC236}">
                    <a16:creationId xmlns:a16="http://schemas.microsoft.com/office/drawing/2014/main" id="{17159300-3338-DAED-979C-62E03844A135}"/>
                  </a:ext>
                </a:extLst>
              </p:cNvPr>
              <p:cNvSpPr/>
              <p:nvPr/>
            </p:nvSpPr>
            <p:spPr>
              <a:xfrm>
                <a:off x="3014821" y="1591380"/>
                <a:ext cx="52828" cy="12699"/>
              </a:xfrm>
              <a:custGeom>
                <a:avLst/>
                <a:gdLst>
                  <a:gd name="connsiteX0" fmla="*/ 52828 w 52828"/>
                  <a:gd name="connsiteY0" fmla="*/ 0 h 12699"/>
                  <a:gd name="connsiteX1" fmla="*/ 0 w 52828"/>
                  <a:gd name="connsiteY1" fmla="*/ 0 h 12699"/>
                </a:gdLst>
                <a:ahLst/>
                <a:cxnLst>
                  <a:cxn ang="0">
                    <a:pos x="connsiteX0" y="connsiteY0"/>
                  </a:cxn>
                  <a:cxn ang="0">
                    <a:pos x="connsiteX1" y="connsiteY1"/>
                  </a:cxn>
                </a:cxnLst>
                <a:rect l="l" t="t" r="r" b="b"/>
                <a:pathLst>
                  <a:path w="52828" h="12699">
                    <a:moveTo>
                      <a:pt x="52828" y="0"/>
                    </a:moveTo>
                    <a:lnTo>
                      <a:pt x="0" y="0"/>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876">
                <a:extLst>
                  <a:ext uri="{FF2B5EF4-FFF2-40B4-BE49-F238E27FC236}">
                    <a16:creationId xmlns:a16="http://schemas.microsoft.com/office/drawing/2014/main" id="{DA81E78A-2F38-8A30-9985-2D19CD8378E8}"/>
                  </a:ext>
                </a:extLst>
              </p:cNvPr>
              <p:cNvSpPr/>
              <p:nvPr/>
            </p:nvSpPr>
            <p:spPr>
              <a:xfrm>
                <a:off x="3014821" y="884041"/>
                <a:ext cx="52828" cy="12699"/>
              </a:xfrm>
              <a:custGeom>
                <a:avLst/>
                <a:gdLst>
                  <a:gd name="connsiteX0" fmla="*/ 52828 w 52828"/>
                  <a:gd name="connsiteY0" fmla="*/ 0 h 12699"/>
                  <a:gd name="connsiteX1" fmla="*/ 0 w 52828"/>
                  <a:gd name="connsiteY1" fmla="*/ 0 h 12699"/>
                </a:gdLst>
                <a:ahLst/>
                <a:cxnLst>
                  <a:cxn ang="0">
                    <a:pos x="connsiteX0" y="connsiteY0"/>
                  </a:cxn>
                  <a:cxn ang="0">
                    <a:pos x="connsiteX1" y="connsiteY1"/>
                  </a:cxn>
                </a:cxnLst>
                <a:rect l="l" t="t" r="r" b="b"/>
                <a:pathLst>
                  <a:path w="52828" h="12699">
                    <a:moveTo>
                      <a:pt x="52828" y="0"/>
                    </a:moveTo>
                    <a:lnTo>
                      <a:pt x="0" y="0"/>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1" name="TextBox 109">
              <a:extLst>
                <a:ext uri="{FF2B5EF4-FFF2-40B4-BE49-F238E27FC236}">
                  <a16:creationId xmlns:a16="http://schemas.microsoft.com/office/drawing/2014/main" id="{05CABF20-A203-29BC-3C41-792D6E3C148F}"/>
                </a:ext>
              </a:extLst>
            </p:cNvPr>
            <p:cNvSpPr txBox="1"/>
            <p:nvPr/>
          </p:nvSpPr>
          <p:spPr>
            <a:xfrm rot="16200000">
              <a:off x="864004" y="2843011"/>
              <a:ext cx="2315252" cy="30794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black"/>
                  </a:solidFill>
                  <a:effectLst/>
                  <a:uLnTx/>
                  <a:uFillTx/>
                  <a:latin typeface="Aptos" panose="02110004020202020204"/>
                  <a:ea typeface="+mn-ea"/>
                  <a:cs typeface="+mn-cs"/>
                  <a:rtl val="0"/>
                </a:rPr>
                <a:t>Best % change from baseline</a:t>
              </a:r>
            </a:p>
          </p:txBody>
        </p:sp>
        <p:grpSp>
          <p:nvGrpSpPr>
            <p:cNvPr id="12" name="Graphic 6">
              <a:extLst>
                <a:ext uri="{FF2B5EF4-FFF2-40B4-BE49-F238E27FC236}">
                  <a16:creationId xmlns:a16="http://schemas.microsoft.com/office/drawing/2014/main" id="{C6B6B2CC-7064-9400-0324-4CA00D524AFF}"/>
                </a:ext>
              </a:extLst>
            </p:cNvPr>
            <p:cNvGrpSpPr/>
            <p:nvPr/>
          </p:nvGrpSpPr>
          <p:grpSpPr>
            <a:xfrm>
              <a:off x="2056035" y="1462685"/>
              <a:ext cx="451482" cy="3157960"/>
              <a:chOff x="2670681" y="776476"/>
              <a:chExt cx="405019" cy="3065708"/>
            </a:xfrm>
            <a:solidFill>
              <a:srgbClr val="000000"/>
            </a:solidFill>
          </p:grpSpPr>
          <p:sp>
            <p:nvSpPr>
              <p:cNvPr id="107" name="TextBox 118">
                <a:extLst>
                  <a:ext uri="{FF2B5EF4-FFF2-40B4-BE49-F238E27FC236}">
                    <a16:creationId xmlns:a16="http://schemas.microsoft.com/office/drawing/2014/main" id="{9FE9BCFD-DA00-A276-0E41-FD4BC7549020}"/>
                  </a:ext>
                </a:extLst>
              </p:cNvPr>
              <p:cNvSpPr txBox="1"/>
              <p:nvPr/>
            </p:nvSpPr>
            <p:spPr>
              <a:xfrm>
                <a:off x="2708036" y="776476"/>
                <a:ext cx="367664" cy="23838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black"/>
                    </a:solidFill>
                    <a:effectLst/>
                    <a:uLnTx/>
                    <a:uFillTx/>
                    <a:latin typeface="Aptos" panose="02110004020202020204"/>
                    <a:ea typeface="+mn-ea"/>
                    <a:cs typeface="+mn-cs"/>
                    <a:rtl val="0"/>
                  </a:rPr>
                  <a:t>100</a:t>
                </a:r>
              </a:p>
            </p:txBody>
          </p:sp>
          <p:sp>
            <p:nvSpPr>
              <p:cNvPr id="108" name="TextBox 119">
                <a:extLst>
                  <a:ext uri="{FF2B5EF4-FFF2-40B4-BE49-F238E27FC236}">
                    <a16:creationId xmlns:a16="http://schemas.microsoft.com/office/drawing/2014/main" id="{F85AE656-E4E9-B1D8-6E68-C080D3DDE5AD}"/>
                  </a:ext>
                </a:extLst>
              </p:cNvPr>
              <p:cNvSpPr txBox="1"/>
              <p:nvPr/>
            </p:nvSpPr>
            <p:spPr>
              <a:xfrm>
                <a:off x="2764393" y="1483942"/>
                <a:ext cx="310111" cy="23838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black"/>
                    </a:solidFill>
                    <a:effectLst/>
                    <a:uLnTx/>
                    <a:uFillTx/>
                    <a:latin typeface="Aptos" panose="02110004020202020204"/>
                    <a:ea typeface="+mn-ea"/>
                    <a:cs typeface="+mn-cs"/>
                    <a:rtl val="0"/>
                  </a:rPr>
                  <a:t>50</a:t>
                </a:r>
              </a:p>
            </p:txBody>
          </p:sp>
          <p:sp>
            <p:nvSpPr>
              <p:cNvPr id="109" name="TextBox 120">
                <a:extLst>
                  <a:ext uri="{FF2B5EF4-FFF2-40B4-BE49-F238E27FC236}">
                    <a16:creationId xmlns:a16="http://schemas.microsoft.com/office/drawing/2014/main" id="{F00BEA4C-6395-3AE6-E3B5-6B167991B3A1}"/>
                  </a:ext>
                </a:extLst>
              </p:cNvPr>
              <p:cNvSpPr txBox="1"/>
              <p:nvPr/>
            </p:nvSpPr>
            <p:spPr>
              <a:xfrm>
                <a:off x="2764393" y="1908854"/>
                <a:ext cx="310111" cy="23838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black"/>
                    </a:solidFill>
                    <a:effectLst/>
                    <a:uLnTx/>
                    <a:uFillTx/>
                    <a:latin typeface="Aptos" panose="02110004020202020204"/>
                    <a:ea typeface="+mn-ea"/>
                    <a:cs typeface="+mn-cs"/>
                    <a:rtl val="0"/>
                  </a:rPr>
                  <a:t>20</a:t>
                </a:r>
              </a:p>
            </p:txBody>
          </p:sp>
          <p:sp>
            <p:nvSpPr>
              <p:cNvPr id="110" name="TextBox 121">
                <a:extLst>
                  <a:ext uri="{FF2B5EF4-FFF2-40B4-BE49-F238E27FC236}">
                    <a16:creationId xmlns:a16="http://schemas.microsoft.com/office/drawing/2014/main" id="{1027E46B-3E8F-1ED8-5218-27DA21866992}"/>
                  </a:ext>
                </a:extLst>
              </p:cNvPr>
              <p:cNvSpPr txBox="1"/>
              <p:nvPr/>
            </p:nvSpPr>
            <p:spPr>
              <a:xfrm>
                <a:off x="2820747" y="2191789"/>
                <a:ext cx="252558" cy="23838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black"/>
                    </a:solidFill>
                    <a:effectLst/>
                    <a:uLnTx/>
                    <a:uFillTx/>
                    <a:latin typeface="Aptos" panose="02110004020202020204"/>
                    <a:ea typeface="+mn-ea"/>
                    <a:cs typeface="+mn-cs"/>
                    <a:rtl val="0"/>
                  </a:rPr>
                  <a:t>0</a:t>
                </a:r>
              </a:p>
            </p:txBody>
          </p:sp>
          <p:sp>
            <p:nvSpPr>
              <p:cNvPr id="111" name="TextBox 122">
                <a:extLst>
                  <a:ext uri="{FF2B5EF4-FFF2-40B4-BE49-F238E27FC236}">
                    <a16:creationId xmlns:a16="http://schemas.microsoft.com/office/drawing/2014/main" id="{A31AEFB7-B931-A3B2-A7D7-78061BB3DCC4}"/>
                  </a:ext>
                </a:extLst>
              </p:cNvPr>
              <p:cNvSpPr txBox="1"/>
              <p:nvPr/>
            </p:nvSpPr>
            <p:spPr>
              <a:xfrm>
                <a:off x="2727036" y="2613526"/>
                <a:ext cx="347351" cy="23838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black"/>
                    </a:solidFill>
                    <a:effectLst/>
                    <a:uLnTx/>
                    <a:uFillTx/>
                    <a:latin typeface="Aptos" panose="02110004020202020204"/>
                    <a:ea typeface="+mn-ea"/>
                    <a:cs typeface="+mn-cs"/>
                    <a:rtl val="0"/>
                  </a:rPr>
                  <a:t>-30</a:t>
                </a:r>
              </a:p>
            </p:txBody>
          </p:sp>
          <p:sp>
            <p:nvSpPr>
              <p:cNvPr id="112" name="TextBox 123">
                <a:extLst>
                  <a:ext uri="{FF2B5EF4-FFF2-40B4-BE49-F238E27FC236}">
                    <a16:creationId xmlns:a16="http://schemas.microsoft.com/office/drawing/2014/main" id="{A72D2D1D-1078-DB94-C88B-1F2615293376}"/>
                  </a:ext>
                </a:extLst>
              </p:cNvPr>
              <p:cNvSpPr txBox="1"/>
              <p:nvPr/>
            </p:nvSpPr>
            <p:spPr>
              <a:xfrm>
                <a:off x="2727036" y="2898619"/>
                <a:ext cx="347351" cy="23838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black"/>
                    </a:solidFill>
                    <a:effectLst/>
                    <a:uLnTx/>
                    <a:uFillTx/>
                    <a:latin typeface="Aptos" panose="02110004020202020204"/>
                    <a:ea typeface="+mn-ea"/>
                    <a:cs typeface="+mn-cs"/>
                    <a:rtl val="0"/>
                  </a:rPr>
                  <a:t>-50</a:t>
                </a:r>
              </a:p>
            </p:txBody>
          </p:sp>
          <p:sp>
            <p:nvSpPr>
              <p:cNvPr id="113" name="TextBox 124">
                <a:extLst>
                  <a:ext uri="{FF2B5EF4-FFF2-40B4-BE49-F238E27FC236}">
                    <a16:creationId xmlns:a16="http://schemas.microsoft.com/office/drawing/2014/main" id="{36EFE2EE-68DB-4050-8668-2BFC2748447C}"/>
                  </a:ext>
                </a:extLst>
              </p:cNvPr>
              <p:cNvSpPr txBox="1"/>
              <p:nvPr/>
            </p:nvSpPr>
            <p:spPr>
              <a:xfrm>
                <a:off x="2670681" y="3603800"/>
                <a:ext cx="404904" cy="23838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black"/>
                    </a:solidFill>
                    <a:effectLst/>
                    <a:uLnTx/>
                    <a:uFillTx/>
                    <a:latin typeface="Aptos" panose="02110004020202020204"/>
                    <a:ea typeface="+mn-ea"/>
                    <a:cs typeface="+mn-cs"/>
                    <a:rtl val="0"/>
                  </a:rPr>
                  <a:t>-100</a:t>
                </a:r>
              </a:p>
            </p:txBody>
          </p:sp>
        </p:grpSp>
        <p:grpSp>
          <p:nvGrpSpPr>
            <p:cNvPr id="13" name="Graphic 6">
              <a:extLst>
                <a:ext uri="{FF2B5EF4-FFF2-40B4-BE49-F238E27FC236}">
                  <a16:creationId xmlns:a16="http://schemas.microsoft.com/office/drawing/2014/main" id="{CB1D325B-C423-3A05-9CFA-BE87AA8967FD}"/>
                </a:ext>
              </a:extLst>
            </p:cNvPr>
            <p:cNvGrpSpPr/>
            <p:nvPr/>
          </p:nvGrpSpPr>
          <p:grpSpPr>
            <a:xfrm>
              <a:off x="2714704" y="2261559"/>
              <a:ext cx="6775721" cy="2030727"/>
              <a:chOff x="3261565" y="1552013"/>
              <a:chExt cx="6078414" cy="1971405"/>
            </a:xfrm>
            <a:solidFill>
              <a:srgbClr val="FF0000"/>
            </a:solidFill>
          </p:grpSpPr>
          <p:sp>
            <p:nvSpPr>
              <p:cNvPr id="82" name="Freeform 899">
                <a:extLst>
                  <a:ext uri="{FF2B5EF4-FFF2-40B4-BE49-F238E27FC236}">
                    <a16:creationId xmlns:a16="http://schemas.microsoft.com/office/drawing/2014/main" id="{1A2A9017-53F5-917B-0E6A-647A129BC4AB}"/>
                  </a:ext>
                </a:extLst>
              </p:cNvPr>
              <p:cNvSpPr/>
              <p:nvPr/>
            </p:nvSpPr>
            <p:spPr>
              <a:xfrm>
                <a:off x="3261565" y="1552013"/>
                <a:ext cx="58288" cy="747340"/>
              </a:xfrm>
              <a:custGeom>
                <a:avLst/>
                <a:gdLst>
                  <a:gd name="connsiteX0" fmla="*/ 0 w 58288"/>
                  <a:gd name="connsiteY0" fmla="*/ 0 h 747340"/>
                  <a:gd name="connsiteX1" fmla="*/ 58289 w 58288"/>
                  <a:gd name="connsiteY1" fmla="*/ 0 h 747340"/>
                  <a:gd name="connsiteX2" fmla="*/ 58289 w 58288"/>
                  <a:gd name="connsiteY2" fmla="*/ 747341 h 747340"/>
                  <a:gd name="connsiteX3" fmla="*/ 0 w 58288"/>
                  <a:gd name="connsiteY3" fmla="*/ 747341 h 747340"/>
                </a:gdLst>
                <a:ahLst/>
                <a:cxnLst>
                  <a:cxn ang="0">
                    <a:pos x="connsiteX0" y="connsiteY0"/>
                  </a:cxn>
                  <a:cxn ang="0">
                    <a:pos x="connsiteX1" y="connsiteY1"/>
                  </a:cxn>
                  <a:cxn ang="0">
                    <a:pos x="connsiteX2" y="connsiteY2"/>
                  </a:cxn>
                  <a:cxn ang="0">
                    <a:pos x="connsiteX3" y="connsiteY3"/>
                  </a:cxn>
                </a:cxnLst>
                <a:rect l="l" t="t" r="r" b="b"/>
                <a:pathLst>
                  <a:path w="58288" h="747340">
                    <a:moveTo>
                      <a:pt x="0" y="0"/>
                    </a:moveTo>
                    <a:lnTo>
                      <a:pt x="58289" y="0"/>
                    </a:lnTo>
                    <a:lnTo>
                      <a:pt x="58289" y="747341"/>
                    </a:lnTo>
                    <a:lnTo>
                      <a:pt x="0" y="747341"/>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900">
                <a:extLst>
                  <a:ext uri="{FF2B5EF4-FFF2-40B4-BE49-F238E27FC236}">
                    <a16:creationId xmlns:a16="http://schemas.microsoft.com/office/drawing/2014/main" id="{83A168FE-6F87-112B-1548-B56D7994F524}"/>
                  </a:ext>
                </a:extLst>
              </p:cNvPr>
              <p:cNvSpPr/>
              <p:nvPr/>
            </p:nvSpPr>
            <p:spPr>
              <a:xfrm>
                <a:off x="3334838" y="1591634"/>
                <a:ext cx="58288" cy="707592"/>
              </a:xfrm>
              <a:custGeom>
                <a:avLst/>
                <a:gdLst>
                  <a:gd name="connsiteX0" fmla="*/ 0 w 58288"/>
                  <a:gd name="connsiteY0" fmla="*/ 0 h 707592"/>
                  <a:gd name="connsiteX1" fmla="*/ 58289 w 58288"/>
                  <a:gd name="connsiteY1" fmla="*/ 0 h 707592"/>
                  <a:gd name="connsiteX2" fmla="*/ 58289 w 58288"/>
                  <a:gd name="connsiteY2" fmla="*/ 707593 h 707592"/>
                  <a:gd name="connsiteX3" fmla="*/ 0 w 58288"/>
                  <a:gd name="connsiteY3" fmla="*/ 707593 h 707592"/>
                </a:gdLst>
                <a:ahLst/>
                <a:cxnLst>
                  <a:cxn ang="0">
                    <a:pos x="connsiteX0" y="connsiteY0"/>
                  </a:cxn>
                  <a:cxn ang="0">
                    <a:pos x="connsiteX1" y="connsiteY1"/>
                  </a:cxn>
                  <a:cxn ang="0">
                    <a:pos x="connsiteX2" y="connsiteY2"/>
                  </a:cxn>
                  <a:cxn ang="0">
                    <a:pos x="connsiteX3" y="connsiteY3"/>
                  </a:cxn>
                </a:cxnLst>
                <a:rect l="l" t="t" r="r" b="b"/>
                <a:pathLst>
                  <a:path w="58288" h="707592">
                    <a:moveTo>
                      <a:pt x="0" y="0"/>
                    </a:moveTo>
                    <a:lnTo>
                      <a:pt x="58289" y="0"/>
                    </a:lnTo>
                    <a:lnTo>
                      <a:pt x="58289" y="707593"/>
                    </a:lnTo>
                    <a:lnTo>
                      <a:pt x="0" y="707593"/>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901">
                <a:extLst>
                  <a:ext uri="{FF2B5EF4-FFF2-40B4-BE49-F238E27FC236}">
                    <a16:creationId xmlns:a16="http://schemas.microsoft.com/office/drawing/2014/main" id="{0E06C853-762A-2C57-595D-9322E22C4F36}"/>
                  </a:ext>
                </a:extLst>
              </p:cNvPr>
              <p:cNvSpPr/>
              <p:nvPr/>
            </p:nvSpPr>
            <p:spPr>
              <a:xfrm>
                <a:off x="4287904" y="2193951"/>
                <a:ext cx="58288" cy="105275"/>
              </a:xfrm>
              <a:custGeom>
                <a:avLst/>
                <a:gdLst>
                  <a:gd name="connsiteX0" fmla="*/ 0 w 58288"/>
                  <a:gd name="connsiteY0" fmla="*/ 0 h 105275"/>
                  <a:gd name="connsiteX1" fmla="*/ 58289 w 58288"/>
                  <a:gd name="connsiteY1" fmla="*/ 0 h 105275"/>
                  <a:gd name="connsiteX2" fmla="*/ 58289 w 58288"/>
                  <a:gd name="connsiteY2" fmla="*/ 105275 h 105275"/>
                  <a:gd name="connsiteX3" fmla="*/ 0 w 58288"/>
                  <a:gd name="connsiteY3" fmla="*/ 105275 h 105275"/>
                </a:gdLst>
                <a:ahLst/>
                <a:cxnLst>
                  <a:cxn ang="0">
                    <a:pos x="connsiteX0" y="connsiteY0"/>
                  </a:cxn>
                  <a:cxn ang="0">
                    <a:pos x="connsiteX1" y="connsiteY1"/>
                  </a:cxn>
                  <a:cxn ang="0">
                    <a:pos x="connsiteX2" y="connsiteY2"/>
                  </a:cxn>
                  <a:cxn ang="0">
                    <a:pos x="connsiteX3" y="connsiteY3"/>
                  </a:cxn>
                </a:cxnLst>
                <a:rect l="l" t="t" r="r" b="b"/>
                <a:pathLst>
                  <a:path w="58288" h="105275">
                    <a:moveTo>
                      <a:pt x="0" y="0"/>
                    </a:moveTo>
                    <a:lnTo>
                      <a:pt x="58289" y="0"/>
                    </a:lnTo>
                    <a:lnTo>
                      <a:pt x="58289" y="105275"/>
                    </a:lnTo>
                    <a:lnTo>
                      <a:pt x="0" y="105275"/>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902">
                <a:extLst>
                  <a:ext uri="{FF2B5EF4-FFF2-40B4-BE49-F238E27FC236}">
                    <a16:creationId xmlns:a16="http://schemas.microsoft.com/office/drawing/2014/main" id="{BF3802DB-6142-09B5-C8C3-44068B6FC794}"/>
                  </a:ext>
                </a:extLst>
              </p:cNvPr>
              <p:cNvSpPr/>
              <p:nvPr/>
            </p:nvSpPr>
            <p:spPr>
              <a:xfrm>
                <a:off x="4361305" y="2215032"/>
                <a:ext cx="58288" cy="84321"/>
              </a:xfrm>
              <a:custGeom>
                <a:avLst/>
                <a:gdLst>
                  <a:gd name="connsiteX0" fmla="*/ 0 w 58288"/>
                  <a:gd name="connsiteY0" fmla="*/ 0 h 84321"/>
                  <a:gd name="connsiteX1" fmla="*/ 58289 w 58288"/>
                  <a:gd name="connsiteY1" fmla="*/ 0 h 84321"/>
                  <a:gd name="connsiteX2" fmla="*/ 58289 w 58288"/>
                  <a:gd name="connsiteY2" fmla="*/ 84322 h 84321"/>
                  <a:gd name="connsiteX3" fmla="*/ 0 w 58288"/>
                  <a:gd name="connsiteY3" fmla="*/ 84322 h 84321"/>
                </a:gdLst>
                <a:ahLst/>
                <a:cxnLst>
                  <a:cxn ang="0">
                    <a:pos x="connsiteX0" y="connsiteY0"/>
                  </a:cxn>
                  <a:cxn ang="0">
                    <a:pos x="connsiteX1" y="connsiteY1"/>
                  </a:cxn>
                  <a:cxn ang="0">
                    <a:pos x="connsiteX2" y="connsiteY2"/>
                  </a:cxn>
                  <a:cxn ang="0">
                    <a:pos x="connsiteX3" y="connsiteY3"/>
                  </a:cxn>
                </a:cxnLst>
                <a:rect l="l" t="t" r="r" b="b"/>
                <a:pathLst>
                  <a:path w="58288" h="84321">
                    <a:moveTo>
                      <a:pt x="0" y="0"/>
                    </a:moveTo>
                    <a:lnTo>
                      <a:pt x="58289" y="0"/>
                    </a:lnTo>
                    <a:lnTo>
                      <a:pt x="58289" y="84322"/>
                    </a:lnTo>
                    <a:lnTo>
                      <a:pt x="0" y="84322"/>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903">
                <a:extLst>
                  <a:ext uri="{FF2B5EF4-FFF2-40B4-BE49-F238E27FC236}">
                    <a16:creationId xmlns:a16="http://schemas.microsoft.com/office/drawing/2014/main" id="{C455E6EC-DEB8-C763-3041-0E8C8E239FE2}"/>
                  </a:ext>
                </a:extLst>
              </p:cNvPr>
              <p:cNvSpPr/>
              <p:nvPr/>
            </p:nvSpPr>
            <p:spPr>
              <a:xfrm>
                <a:off x="4434579" y="2264939"/>
                <a:ext cx="58288" cy="34287"/>
              </a:xfrm>
              <a:custGeom>
                <a:avLst/>
                <a:gdLst>
                  <a:gd name="connsiteX0" fmla="*/ 0 w 58288"/>
                  <a:gd name="connsiteY0" fmla="*/ 0 h 34287"/>
                  <a:gd name="connsiteX1" fmla="*/ 58289 w 58288"/>
                  <a:gd name="connsiteY1" fmla="*/ 0 h 34287"/>
                  <a:gd name="connsiteX2" fmla="*/ 58289 w 58288"/>
                  <a:gd name="connsiteY2" fmla="*/ 34287 h 34287"/>
                  <a:gd name="connsiteX3" fmla="*/ 0 w 58288"/>
                  <a:gd name="connsiteY3" fmla="*/ 34287 h 34287"/>
                </a:gdLst>
                <a:ahLst/>
                <a:cxnLst>
                  <a:cxn ang="0">
                    <a:pos x="connsiteX0" y="connsiteY0"/>
                  </a:cxn>
                  <a:cxn ang="0">
                    <a:pos x="connsiteX1" y="connsiteY1"/>
                  </a:cxn>
                  <a:cxn ang="0">
                    <a:pos x="connsiteX2" y="connsiteY2"/>
                  </a:cxn>
                  <a:cxn ang="0">
                    <a:pos x="connsiteX3" y="connsiteY3"/>
                  </a:cxn>
                </a:cxnLst>
                <a:rect l="l" t="t" r="r" b="b"/>
                <a:pathLst>
                  <a:path w="58288" h="34287">
                    <a:moveTo>
                      <a:pt x="0" y="0"/>
                    </a:moveTo>
                    <a:lnTo>
                      <a:pt x="58289" y="0"/>
                    </a:lnTo>
                    <a:lnTo>
                      <a:pt x="58289" y="34287"/>
                    </a:lnTo>
                    <a:lnTo>
                      <a:pt x="0" y="34287"/>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904">
                <a:extLst>
                  <a:ext uri="{FF2B5EF4-FFF2-40B4-BE49-F238E27FC236}">
                    <a16:creationId xmlns:a16="http://schemas.microsoft.com/office/drawing/2014/main" id="{ECF40118-119D-D5EB-2ABE-E19FB725CBD9}"/>
                  </a:ext>
                </a:extLst>
              </p:cNvPr>
              <p:cNvSpPr/>
              <p:nvPr/>
            </p:nvSpPr>
            <p:spPr>
              <a:xfrm>
                <a:off x="4948383" y="2299354"/>
                <a:ext cx="58288" cy="27049"/>
              </a:xfrm>
              <a:custGeom>
                <a:avLst/>
                <a:gdLst>
                  <a:gd name="connsiteX0" fmla="*/ 0 w 58288"/>
                  <a:gd name="connsiteY0" fmla="*/ 0 h 27049"/>
                  <a:gd name="connsiteX1" fmla="*/ 58289 w 58288"/>
                  <a:gd name="connsiteY1" fmla="*/ 0 h 27049"/>
                  <a:gd name="connsiteX2" fmla="*/ 58289 w 58288"/>
                  <a:gd name="connsiteY2" fmla="*/ 27049 h 27049"/>
                  <a:gd name="connsiteX3" fmla="*/ 0 w 58288"/>
                  <a:gd name="connsiteY3" fmla="*/ 27049 h 27049"/>
                </a:gdLst>
                <a:ahLst/>
                <a:cxnLst>
                  <a:cxn ang="0">
                    <a:pos x="connsiteX0" y="connsiteY0"/>
                  </a:cxn>
                  <a:cxn ang="0">
                    <a:pos x="connsiteX1" y="connsiteY1"/>
                  </a:cxn>
                  <a:cxn ang="0">
                    <a:pos x="connsiteX2" y="connsiteY2"/>
                  </a:cxn>
                  <a:cxn ang="0">
                    <a:pos x="connsiteX3" y="connsiteY3"/>
                  </a:cxn>
                </a:cxnLst>
                <a:rect l="l" t="t" r="r" b="b"/>
                <a:pathLst>
                  <a:path w="58288" h="27049">
                    <a:moveTo>
                      <a:pt x="0" y="0"/>
                    </a:moveTo>
                    <a:lnTo>
                      <a:pt x="58289" y="0"/>
                    </a:lnTo>
                    <a:lnTo>
                      <a:pt x="58289" y="27049"/>
                    </a:lnTo>
                    <a:lnTo>
                      <a:pt x="0" y="2704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905">
                <a:extLst>
                  <a:ext uri="{FF2B5EF4-FFF2-40B4-BE49-F238E27FC236}">
                    <a16:creationId xmlns:a16="http://schemas.microsoft.com/office/drawing/2014/main" id="{5BE20023-6BF5-B0E5-D0A4-9E772178E956}"/>
                  </a:ext>
                </a:extLst>
              </p:cNvPr>
              <p:cNvSpPr/>
              <p:nvPr/>
            </p:nvSpPr>
            <p:spPr>
              <a:xfrm>
                <a:off x="5168967" y="2299354"/>
                <a:ext cx="58288" cy="101465"/>
              </a:xfrm>
              <a:custGeom>
                <a:avLst/>
                <a:gdLst>
                  <a:gd name="connsiteX0" fmla="*/ 0 w 58288"/>
                  <a:gd name="connsiteY0" fmla="*/ 0 h 101465"/>
                  <a:gd name="connsiteX1" fmla="*/ 58289 w 58288"/>
                  <a:gd name="connsiteY1" fmla="*/ 0 h 101465"/>
                  <a:gd name="connsiteX2" fmla="*/ 58289 w 58288"/>
                  <a:gd name="connsiteY2" fmla="*/ 101466 h 101465"/>
                  <a:gd name="connsiteX3" fmla="*/ 0 w 58288"/>
                  <a:gd name="connsiteY3" fmla="*/ 101466 h 101465"/>
                </a:gdLst>
                <a:ahLst/>
                <a:cxnLst>
                  <a:cxn ang="0">
                    <a:pos x="connsiteX0" y="connsiteY0"/>
                  </a:cxn>
                  <a:cxn ang="0">
                    <a:pos x="connsiteX1" y="connsiteY1"/>
                  </a:cxn>
                  <a:cxn ang="0">
                    <a:pos x="connsiteX2" y="connsiteY2"/>
                  </a:cxn>
                  <a:cxn ang="0">
                    <a:pos x="connsiteX3" y="connsiteY3"/>
                  </a:cxn>
                </a:cxnLst>
                <a:rect l="l" t="t" r="r" b="b"/>
                <a:pathLst>
                  <a:path w="58288" h="101465">
                    <a:moveTo>
                      <a:pt x="0" y="0"/>
                    </a:moveTo>
                    <a:lnTo>
                      <a:pt x="58289" y="0"/>
                    </a:lnTo>
                    <a:lnTo>
                      <a:pt x="58289" y="101466"/>
                    </a:lnTo>
                    <a:lnTo>
                      <a:pt x="0" y="101466"/>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906">
                <a:extLst>
                  <a:ext uri="{FF2B5EF4-FFF2-40B4-BE49-F238E27FC236}">
                    <a16:creationId xmlns:a16="http://schemas.microsoft.com/office/drawing/2014/main" id="{CA672B91-4116-3649-3B43-D5ECC6E08F3C}"/>
                  </a:ext>
                </a:extLst>
              </p:cNvPr>
              <p:cNvSpPr/>
              <p:nvPr/>
            </p:nvSpPr>
            <p:spPr>
              <a:xfrm>
                <a:off x="5977263" y="2299354"/>
                <a:ext cx="58288" cy="406243"/>
              </a:xfrm>
              <a:custGeom>
                <a:avLst/>
                <a:gdLst>
                  <a:gd name="connsiteX0" fmla="*/ 0 w 58288"/>
                  <a:gd name="connsiteY0" fmla="*/ 0 h 406243"/>
                  <a:gd name="connsiteX1" fmla="*/ 58289 w 58288"/>
                  <a:gd name="connsiteY1" fmla="*/ 0 h 406243"/>
                  <a:gd name="connsiteX2" fmla="*/ 58289 w 58288"/>
                  <a:gd name="connsiteY2" fmla="*/ 406244 h 406243"/>
                  <a:gd name="connsiteX3" fmla="*/ 0 w 58288"/>
                  <a:gd name="connsiteY3" fmla="*/ 406244 h 406243"/>
                </a:gdLst>
                <a:ahLst/>
                <a:cxnLst>
                  <a:cxn ang="0">
                    <a:pos x="connsiteX0" y="connsiteY0"/>
                  </a:cxn>
                  <a:cxn ang="0">
                    <a:pos x="connsiteX1" y="connsiteY1"/>
                  </a:cxn>
                  <a:cxn ang="0">
                    <a:pos x="connsiteX2" y="connsiteY2"/>
                  </a:cxn>
                  <a:cxn ang="0">
                    <a:pos x="connsiteX3" y="connsiteY3"/>
                  </a:cxn>
                </a:cxnLst>
                <a:rect l="l" t="t" r="r" b="b"/>
                <a:pathLst>
                  <a:path w="58288" h="406243">
                    <a:moveTo>
                      <a:pt x="0" y="0"/>
                    </a:moveTo>
                    <a:lnTo>
                      <a:pt x="58289" y="0"/>
                    </a:lnTo>
                    <a:lnTo>
                      <a:pt x="58289" y="406244"/>
                    </a:lnTo>
                    <a:lnTo>
                      <a:pt x="0" y="406244"/>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907">
                <a:extLst>
                  <a:ext uri="{FF2B5EF4-FFF2-40B4-BE49-F238E27FC236}">
                    <a16:creationId xmlns:a16="http://schemas.microsoft.com/office/drawing/2014/main" id="{BA0E8987-5129-5D96-BB8E-E903ECD21FC1}"/>
                  </a:ext>
                </a:extLst>
              </p:cNvPr>
              <p:cNvSpPr/>
              <p:nvPr/>
            </p:nvSpPr>
            <p:spPr>
              <a:xfrm>
                <a:off x="6050664" y="2299354"/>
                <a:ext cx="58288" cy="417545"/>
              </a:xfrm>
              <a:custGeom>
                <a:avLst/>
                <a:gdLst>
                  <a:gd name="connsiteX0" fmla="*/ 0 w 58288"/>
                  <a:gd name="connsiteY0" fmla="*/ 0 h 417545"/>
                  <a:gd name="connsiteX1" fmla="*/ 58289 w 58288"/>
                  <a:gd name="connsiteY1" fmla="*/ 0 h 417545"/>
                  <a:gd name="connsiteX2" fmla="*/ 58289 w 58288"/>
                  <a:gd name="connsiteY2" fmla="*/ 417546 h 417545"/>
                  <a:gd name="connsiteX3" fmla="*/ 0 w 58288"/>
                  <a:gd name="connsiteY3" fmla="*/ 417546 h 417545"/>
                </a:gdLst>
                <a:ahLst/>
                <a:cxnLst>
                  <a:cxn ang="0">
                    <a:pos x="connsiteX0" y="connsiteY0"/>
                  </a:cxn>
                  <a:cxn ang="0">
                    <a:pos x="connsiteX1" y="connsiteY1"/>
                  </a:cxn>
                  <a:cxn ang="0">
                    <a:pos x="connsiteX2" y="connsiteY2"/>
                  </a:cxn>
                  <a:cxn ang="0">
                    <a:pos x="connsiteX3" y="connsiteY3"/>
                  </a:cxn>
                </a:cxnLst>
                <a:rect l="l" t="t" r="r" b="b"/>
                <a:pathLst>
                  <a:path w="58288" h="417545">
                    <a:moveTo>
                      <a:pt x="0" y="0"/>
                    </a:moveTo>
                    <a:lnTo>
                      <a:pt x="58289" y="0"/>
                    </a:lnTo>
                    <a:lnTo>
                      <a:pt x="58289" y="417546"/>
                    </a:lnTo>
                    <a:lnTo>
                      <a:pt x="0" y="417546"/>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908">
                <a:extLst>
                  <a:ext uri="{FF2B5EF4-FFF2-40B4-BE49-F238E27FC236}">
                    <a16:creationId xmlns:a16="http://schemas.microsoft.com/office/drawing/2014/main" id="{894EEBF5-5DAA-E43C-F670-CAECB36B072F}"/>
                  </a:ext>
                </a:extLst>
              </p:cNvPr>
              <p:cNvSpPr/>
              <p:nvPr/>
            </p:nvSpPr>
            <p:spPr>
              <a:xfrm>
                <a:off x="6124064" y="2299354"/>
                <a:ext cx="58288" cy="426689"/>
              </a:xfrm>
              <a:custGeom>
                <a:avLst/>
                <a:gdLst>
                  <a:gd name="connsiteX0" fmla="*/ 0 w 58288"/>
                  <a:gd name="connsiteY0" fmla="*/ 0 h 426689"/>
                  <a:gd name="connsiteX1" fmla="*/ 58289 w 58288"/>
                  <a:gd name="connsiteY1" fmla="*/ 0 h 426689"/>
                  <a:gd name="connsiteX2" fmla="*/ 58289 w 58288"/>
                  <a:gd name="connsiteY2" fmla="*/ 426689 h 426689"/>
                  <a:gd name="connsiteX3" fmla="*/ 0 w 58288"/>
                  <a:gd name="connsiteY3" fmla="*/ 426689 h 426689"/>
                </a:gdLst>
                <a:ahLst/>
                <a:cxnLst>
                  <a:cxn ang="0">
                    <a:pos x="connsiteX0" y="connsiteY0"/>
                  </a:cxn>
                  <a:cxn ang="0">
                    <a:pos x="connsiteX1" y="connsiteY1"/>
                  </a:cxn>
                  <a:cxn ang="0">
                    <a:pos x="connsiteX2" y="connsiteY2"/>
                  </a:cxn>
                  <a:cxn ang="0">
                    <a:pos x="connsiteX3" y="connsiteY3"/>
                  </a:cxn>
                </a:cxnLst>
                <a:rect l="l" t="t" r="r" b="b"/>
                <a:pathLst>
                  <a:path w="58288" h="426689">
                    <a:moveTo>
                      <a:pt x="0" y="0"/>
                    </a:moveTo>
                    <a:lnTo>
                      <a:pt x="58289" y="0"/>
                    </a:lnTo>
                    <a:lnTo>
                      <a:pt x="58289" y="426689"/>
                    </a:lnTo>
                    <a:lnTo>
                      <a:pt x="0" y="426689"/>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909">
                <a:extLst>
                  <a:ext uri="{FF2B5EF4-FFF2-40B4-BE49-F238E27FC236}">
                    <a16:creationId xmlns:a16="http://schemas.microsoft.com/office/drawing/2014/main" id="{9223EADF-A555-ABC6-7BCC-33297324F51F}"/>
                  </a:ext>
                </a:extLst>
              </p:cNvPr>
              <p:cNvSpPr/>
              <p:nvPr/>
            </p:nvSpPr>
            <p:spPr>
              <a:xfrm>
                <a:off x="6638123" y="2299354"/>
                <a:ext cx="58288" cy="607016"/>
              </a:xfrm>
              <a:custGeom>
                <a:avLst/>
                <a:gdLst>
                  <a:gd name="connsiteX0" fmla="*/ 0 w 58288"/>
                  <a:gd name="connsiteY0" fmla="*/ 0 h 607016"/>
                  <a:gd name="connsiteX1" fmla="*/ 58289 w 58288"/>
                  <a:gd name="connsiteY1" fmla="*/ 0 h 607016"/>
                  <a:gd name="connsiteX2" fmla="*/ 58289 w 58288"/>
                  <a:gd name="connsiteY2" fmla="*/ 607016 h 607016"/>
                  <a:gd name="connsiteX3" fmla="*/ 0 w 58288"/>
                  <a:gd name="connsiteY3" fmla="*/ 607016 h 607016"/>
                </a:gdLst>
                <a:ahLst/>
                <a:cxnLst>
                  <a:cxn ang="0">
                    <a:pos x="connsiteX0" y="connsiteY0"/>
                  </a:cxn>
                  <a:cxn ang="0">
                    <a:pos x="connsiteX1" y="connsiteY1"/>
                  </a:cxn>
                  <a:cxn ang="0">
                    <a:pos x="connsiteX2" y="connsiteY2"/>
                  </a:cxn>
                  <a:cxn ang="0">
                    <a:pos x="connsiteX3" y="connsiteY3"/>
                  </a:cxn>
                </a:cxnLst>
                <a:rect l="l" t="t" r="r" b="b"/>
                <a:pathLst>
                  <a:path w="58288" h="607016">
                    <a:moveTo>
                      <a:pt x="0" y="0"/>
                    </a:moveTo>
                    <a:lnTo>
                      <a:pt x="58289" y="0"/>
                    </a:lnTo>
                    <a:lnTo>
                      <a:pt x="58289" y="607016"/>
                    </a:lnTo>
                    <a:lnTo>
                      <a:pt x="0" y="607016"/>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3" name="Freeform 910">
                <a:extLst>
                  <a:ext uri="{FF2B5EF4-FFF2-40B4-BE49-F238E27FC236}">
                    <a16:creationId xmlns:a16="http://schemas.microsoft.com/office/drawing/2014/main" id="{703FDAC8-DEA0-D1F2-89CF-610C499C1484}"/>
                  </a:ext>
                </a:extLst>
              </p:cNvPr>
              <p:cNvSpPr/>
              <p:nvPr/>
            </p:nvSpPr>
            <p:spPr>
              <a:xfrm>
                <a:off x="6711524" y="2299354"/>
                <a:ext cx="58288" cy="615778"/>
              </a:xfrm>
              <a:custGeom>
                <a:avLst/>
                <a:gdLst>
                  <a:gd name="connsiteX0" fmla="*/ 0 w 58288"/>
                  <a:gd name="connsiteY0" fmla="*/ 0 h 615778"/>
                  <a:gd name="connsiteX1" fmla="*/ 58289 w 58288"/>
                  <a:gd name="connsiteY1" fmla="*/ 0 h 615778"/>
                  <a:gd name="connsiteX2" fmla="*/ 58289 w 58288"/>
                  <a:gd name="connsiteY2" fmla="*/ 615779 h 615778"/>
                  <a:gd name="connsiteX3" fmla="*/ 0 w 58288"/>
                  <a:gd name="connsiteY3" fmla="*/ 615779 h 615778"/>
                </a:gdLst>
                <a:ahLst/>
                <a:cxnLst>
                  <a:cxn ang="0">
                    <a:pos x="connsiteX0" y="connsiteY0"/>
                  </a:cxn>
                  <a:cxn ang="0">
                    <a:pos x="connsiteX1" y="connsiteY1"/>
                  </a:cxn>
                  <a:cxn ang="0">
                    <a:pos x="connsiteX2" y="connsiteY2"/>
                  </a:cxn>
                  <a:cxn ang="0">
                    <a:pos x="connsiteX3" y="connsiteY3"/>
                  </a:cxn>
                </a:cxnLst>
                <a:rect l="l" t="t" r="r" b="b"/>
                <a:pathLst>
                  <a:path w="58288" h="615778">
                    <a:moveTo>
                      <a:pt x="0" y="0"/>
                    </a:moveTo>
                    <a:lnTo>
                      <a:pt x="58289" y="0"/>
                    </a:lnTo>
                    <a:lnTo>
                      <a:pt x="58289" y="615779"/>
                    </a:lnTo>
                    <a:lnTo>
                      <a:pt x="0" y="615779"/>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4" name="Freeform 911">
                <a:extLst>
                  <a:ext uri="{FF2B5EF4-FFF2-40B4-BE49-F238E27FC236}">
                    <a16:creationId xmlns:a16="http://schemas.microsoft.com/office/drawing/2014/main" id="{97103581-FC72-E34E-A231-7F60CCEC0029}"/>
                  </a:ext>
                </a:extLst>
              </p:cNvPr>
              <p:cNvSpPr/>
              <p:nvPr/>
            </p:nvSpPr>
            <p:spPr>
              <a:xfrm>
                <a:off x="6931853" y="2299354"/>
                <a:ext cx="58288" cy="663527"/>
              </a:xfrm>
              <a:custGeom>
                <a:avLst/>
                <a:gdLst>
                  <a:gd name="connsiteX0" fmla="*/ 0 w 58288"/>
                  <a:gd name="connsiteY0" fmla="*/ 0 h 663527"/>
                  <a:gd name="connsiteX1" fmla="*/ 58289 w 58288"/>
                  <a:gd name="connsiteY1" fmla="*/ 0 h 663527"/>
                  <a:gd name="connsiteX2" fmla="*/ 58289 w 58288"/>
                  <a:gd name="connsiteY2" fmla="*/ 663527 h 663527"/>
                  <a:gd name="connsiteX3" fmla="*/ 0 w 58288"/>
                  <a:gd name="connsiteY3" fmla="*/ 663527 h 663527"/>
                </a:gdLst>
                <a:ahLst/>
                <a:cxnLst>
                  <a:cxn ang="0">
                    <a:pos x="connsiteX0" y="connsiteY0"/>
                  </a:cxn>
                  <a:cxn ang="0">
                    <a:pos x="connsiteX1" y="connsiteY1"/>
                  </a:cxn>
                  <a:cxn ang="0">
                    <a:pos x="connsiteX2" y="connsiteY2"/>
                  </a:cxn>
                  <a:cxn ang="0">
                    <a:pos x="connsiteX3" y="connsiteY3"/>
                  </a:cxn>
                </a:cxnLst>
                <a:rect l="l" t="t" r="r" b="b"/>
                <a:pathLst>
                  <a:path w="58288" h="663527">
                    <a:moveTo>
                      <a:pt x="0" y="0"/>
                    </a:moveTo>
                    <a:lnTo>
                      <a:pt x="58289" y="0"/>
                    </a:lnTo>
                    <a:lnTo>
                      <a:pt x="58289" y="663527"/>
                    </a:lnTo>
                    <a:lnTo>
                      <a:pt x="0" y="663527"/>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912">
                <a:extLst>
                  <a:ext uri="{FF2B5EF4-FFF2-40B4-BE49-F238E27FC236}">
                    <a16:creationId xmlns:a16="http://schemas.microsoft.com/office/drawing/2014/main" id="{2B6AD4B3-0392-3EDA-72CF-4BC1B6AD94F6}"/>
                  </a:ext>
                </a:extLst>
              </p:cNvPr>
              <p:cNvSpPr/>
              <p:nvPr/>
            </p:nvSpPr>
            <p:spPr>
              <a:xfrm>
                <a:off x="7005254" y="2299354"/>
                <a:ext cx="58288" cy="663527"/>
              </a:xfrm>
              <a:custGeom>
                <a:avLst/>
                <a:gdLst>
                  <a:gd name="connsiteX0" fmla="*/ 0 w 58288"/>
                  <a:gd name="connsiteY0" fmla="*/ 0 h 663527"/>
                  <a:gd name="connsiteX1" fmla="*/ 58289 w 58288"/>
                  <a:gd name="connsiteY1" fmla="*/ 0 h 663527"/>
                  <a:gd name="connsiteX2" fmla="*/ 58289 w 58288"/>
                  <a:gd name="connsiteY2" fmla="*/ 663527 h 663527"/>
                  <a:gd name="connsiteX3" fmla="*/ 0 w 58288"/>
                  <a:gd name="connsiteY3" fmla="*/ 663527 h 663527"/>
                </a:gdLst>
                <a:ahLst/>
                <a:cxnLst>
                  <a:cxn ang="0">
                    <a:pos x="connsiteX0" y="connsiteY0"/>
                  </a:cxn>
                  <a:cxn ang="0">
                    <a:pos x="connsiteX1" y="connsiteY1"/>
                  </a:cxn>
                  <a:cxn ang="0">
                    <a:pos x="connsiteX2" y="connsiteY2"/>
                  </a:cxn>
                  <a:cxn ang="0">
                    <a:pos x="connsiteX3" y="connsiteY3"/>
                  </a:cxn>
                </a:cxnLst>
                <a:rect l="l" t="t" r="r" b="b"/>
                <a:pathLst>
                  <a:path w="58288" h="663527">
                    <a:moveTo>
                      <a:pt x="0" y="0"/>
                    </a:moveTo>
                    <a:lnTo>
                      <a:pt x="58289" y="0"/>
                    </a:lnTo>
                    <a:lnTo>
                      <a:pt x="58289" y="663527"/>
                    </a:lnTo>
                    <a:lnTo>
                      <a:pt x="0" y="663527"/>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913">
                <a:extLst>
                  <a:ext uri="{FF2B5EF4-FFF2-40B4-BE49-F238E27FC236}">
                    <a16:creationId xmlns:a16="http://schemas.microsoft.com/office/drawing/2014/main" id="{E7691BD2-C606-D80D-FF40-C382434A5562}"/>
                  </a:ext>
                </a:extLst>
              </p:cNvPr>
              <p:cNvSpPr/>
              <p:nvPr/>
            </p:nvSpPr>
            <p:spPr>
              <a:xfrm>
                <a:off x="7225583" y="2299354"/>
                <a:ext cx="58288" cy="689052"/>
              </a:xfrm>
              <a:custGeom>
                <a:avLst/>
                <a:gdLst>
                  <a:gd name="connsiteX0" fmla="*/ 0 w 58288"/>
                  <a:gd name="connsiteY0" fmla="*/ 0 h 689052"/>
                  <a:gd name="connsiteX1" fmla="*/ 58289 w 58288"/>
                  <a:gd name="connsiteY1" fmla="*/ 0 h 689052"/>
                  <a:gd name="connsiteX2" fmla="*/ 58289 w 58288"/>
                  <a:gd name="connsiteY2" fmla="*/ 689052 h 689052"/>
                  <a:gd name="connsiteX3" fmla="*/ 0 w 58288"/>
                  <a:gd name="connsiteY3" fmla="*/ 689052 h 689052"/>
                </a:gdLst>
                <a:ahLst/>
                <a:cxnLst>
                  <a:cxn ang="0">
                    <a:pos x="connsiteX0" y="connsiteY0"/>
                  </a:cxn>
                  <a:cxn ang="0">
                    <a:pos x="connsiteX1" y="connsiteY1"/>
                  </a:cxn>
                  <a:cxn ang="0">
                    <a:pos x="connsiteX2" y="connsiteY2"/>
                  </a:cxn>
                  <a:cxn ang="0">
                    <a:pos x="connsiteX3" y="connsiteY3"/>
                  </a:cxn>
                </a:cxnLst>
                <a:rect l="l" t="t" r="r" b="b"/>
                <a:pathLst>
                  <a:path w="58288" h="689052">
                    <a:moveTo>
                      <a:pt x="0" y="0"/>
                    </a:moveTo>
                    <a:lnTo>
                      <a:pt x="58289" y="0"/>
                    </a:lnTo>
                    <a:lnTo>
                      <a:pt x="58289" y="689052"/>
                    </a:lnTo>
                    <a:lnTo>
                      <a:pt x="0" y="689052"/>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914">
                <a:extLst>
                  <a:ext uri="{FF2B5EF4-FFF2-40B4-BE49-F238E27FC236}">
                    <a16:creationId xmlns:a16="http://schemas.microsoft.com/office/drawing/2014/main" id="{902CCC90-4C97-1CF8-B9E0-026881E725A2}"/>
                  </a:ext>
                </a:extLst>
              </p:cNvPr>
              <p:cNvSpPr/>
              <p:nvPr/>
            </p:nvSpPr>
            <p:spPr>
              <a:xfrm>
                <a:off x="7298983" y="2299354"/>
                <a:ext cx="58288" cy="696290"/>
              </a:xfrm>
              <a:custGeom>
                <a:avLst/>
                <a:gdLst>
                  <a:gd name="connsiteX0" fmla="*/ 0 w 58288"/>
                  <a:gd name="connsiteY0" fmla="*/ 0 h 696290"/>
                  <a:gd name="connsiteX1" fmla="*/ 58289 w 58288"/>
                  <a:gd name="connsiteY1" fmla="*/ 0 h 696290"/>
                  <a:gd name="connsiteX2" fmla="*/ 58289 w 58288"/>
                  <a:gd name="connsiteY2" fmla="*/ 696291 h 696290"/>
                  <a:gd name="connsiteX3" fmla="*/ 0 w 58288"/>
                  <a:gd name="connsiteY3" fmla="*/ 696291 h 696290"/>
                </a:gdLst>
                <a:ahLst/>
                <a:cxnLst>
                  <a:cxn ang="0">
                    <a:pos x="connsiteX0" y="connsiteY0"/>
                  </a:cxn>
                  <a:cxn ang="0">
                    <a:pos x="connsiteX1" y="connsiteY1"/>
                  </a:cxn>
                  <a:cxn ang="0">
                    <a:pos x="connsiteX2" y="connsiteY2"/>
                  </a:cxn>
                  <a:cxn ang="0">
                    <a:pos x="connsiteX3" y="connsiteY3"/>
                  </a:cxn>
                </a:cxnLst>
                <a:rect l="l" t="t" r="r" b="b"/>
                <a:pathLst>
                  <a:path w="58288" h="696290">
                    <a:moveTo>
                      <a:pt x="0" y="0"/>
                    </a:moveTo>
                    <a:lnTo>
                      <a:pt x="58289" y="0"/>
                    </a:lnTo>
                    <a:lnTo>
                      <a:pt x="58289" y="696291"/>
                    </a:lnTo>
                    <a:lnTo>
                      <a:pt x="0" y="696291"/>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915">
                <a:extLst>
                  <a:ext uri="{FF2B5EF4-FFF2-40B4-BE49-F238E27FC236}">
                    <a16:creationId xmlns:a16="http://schemas.microsoft.com/office/drawing/2014/main" id="{830C6129-0739-25A8-638A-5B25580D9F7B}"/>
                  </a:ext>
                </a:extLst>
              </p:cNvPr>
              <p:cNvSpPr/>
              <p:nvPr/>
            </p:nvSpPr>
            <p:spPr>
              <a:xfrm>
                <a:off x="7592713" y="2299354"/>
                <a:ext cx="58288" cy="734768"/>
              </a:xfrm>
              <a:custGeom>
                <a:avLst/>
                <a:gdLst>
                  <a:gd name="connsiteX0" fmla="*/ 0 w 58288"/>
                  <a:gd name="connsiteY0" fmla="*/ 0 h 734768"/>
                  <a:gd name="connsiteX1" fmla="*/ 58289 w 58288"/>
                  <a:gd name="connsiteY1" fmla="*/ 0 h 734768"/>
                  <a:gd name="connsiteX2" fmla="*/ 58289 w 58288"/>
                  <a:gd name="connsiteY2" fmla="*/ 734769 h 734768"/>
                  <a:gd name="connsiteX3" fmla="*/ 0 w 58288"/>
                  <a:gd name="connsiteY3" fmla="*/ 734769 h 734768"/>
                </a:gdLst>
                <a:ahLst/>
                <a:cxnLst>
                  <a:cxn ang="0">
                    <a:pos x="connsiteX0" y="connsiteY0"/>
                  </a:cxn>
                  <a:cxn ang="0">
                    <a:pos x="connsiteX1" y="connsiteY1"/>
                  </a:cxn>
                  <a:cxn ang="0">
                    <a:pos x="connsiteX2" y="connsiteY2"/>
                  </a:cxn>
                  <a:cxn ang="0">
                    <a:pos x="connsiteX3" y="connsiteY3"/>
                  </a:cxn>
                </a:cxnLst>
                <a:rect l="l" t="t" r="r" b="b"/>
                <a:pathLst>
                  <a:path w="58288" h="734768">
                    <a:moveTo>
                      <a:pt x="0" y="0"/>
                    </a:moveTo>
                    <a:lnTo>
                      <a:pt x="58289" y="0"/>
                    </a:lnTo>
                    <a:lnTo>
                      <a:pt x="58289" y="734769"/>
                    </a:lnTo>
                    <a:lnTo>
                      <a:pt x="0" y="73476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916">
                <a:extLst>
                  <a:ext uri="{FF2B5EF4-FFF2-40B4-BE49-F238E27FC236}">
                    <a16:creationId xmlns:a16="http://schemas.microsoft.com/office/drawing/2014/main" id="{588E0E3A-C6E4-C968-636A-3FA9A3ADFA34}"/>
                  </a:ext>
                </a:extLst>
              </p:cNvPr>
              <p:cNvSpPr/>
              <p:nvPr/>
            </p:nvSpPr>
            <p:spPr>
              <a:xfrm>
                <a:off x="7739261" y="2299354"/>
                <a:ext cx="58288" cy="770199"/>
              </a:xfrm>
              <a:custGeom>
                <a:avLst/>
                <a:gdLst>
                  <a:gd name="connsiteX0" fmla="*/ 0 w 58288"/>
                  <a:gd name="connsiteY0" fmla="*/ 0 h 770199"/>
                  <a:gd name="connsiteX1" fmla="*/ 58289 w 58288"/>
                  <a:gd name="connsiteY1" fmla="*/ 0 h 770199"/>
                  <a:gd name="connsiteX2" fmla="*/ 58289 w 58288"/>
                  <a:gd name="connsiteY2" fmla="*/ 770199 h 770199"/>
                  <a:gd name="connsiteX3" fmla="*/ 0 w 58288"/>
                  <a:gd name="connsiteY3" fmla="*/ 770199 h 770199"/>
                </a:gdLst>
                <a:ahLst/>
                <a:cxnLst>
                  <a:cxn ang="0">
                    <a:pos x="connsiteX0" y="connsiteY0"/>
                  </a:cxn>
                  <a:cxn ang="0">
                    <a:pos x="connsiteX1" y="connsiteY1"/>
                  </a:cxn>
                  <a:cxn ang="0">
                    <a:pos x="connsiteX2" y="connsiteY2"/>
                  </a:cxn>
                  <a:cxn ang="0">
                    <a:pos x="connsiteX3" y="connsiteY3"/>
                  </a:cxn>
                </a:cxnLst>
                <a:rect l="l" t="t" r="r" b="b"/>
                <a:pathLst>
                  <a:path w="58288" h="770199">
                    <a:moveTo>
                      <a:pt x="0" y="0"/>
                    </a:moveTo>
                    <a:lnTo>
                      <a:pt x="58289" y="0"/>
                    </a:lnTo>
                    <a:lnTo>
                      <a:pt x="58289" y="770199"/>
                    </a:lnTo>
                    <a:lnTo>
                      <a:pt x="0" y="77019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917">
                <a:extLst>
                  <a:ext uri="{FF2B5EF4-FFF2-40B4-BE49-F238E27FC236}">
                    <a16:creationId xmlns:a16="http://schemas.microsoft.com/office/drawing/2014/main" id="{C9A885FB-483E-1AD1-617E-3C664698FCE1}"/>
                  </a:ext>
                </a:extLst>
              </p:cNvPr>
              <p:cNvSpPr/>
              <p:nvPr/>
            </p:nvSpPr>
            <p:spPr>
              <a:xfrm>
                <a:off x="7886443" y="2299354"/>
                <a:ext cx="58288" cy="820106"/>
              </a:xfrm>
              <a:custGeom>
                <a:avLst/>
                <a:gdLst>
                  <a:gd name="connsiteX0" fmla="*/ 0 w 58288"/>
                  <a:gd name="connsiteY0" fmla="*/ 0 h 820106"/>
                  <a:gd name="connsiteX1" fmla="*/ 58289 w 58288"/>
                  <a:gd name="connsiteY1" fmla="*/ 0 h 820106"/>
                  <a:gd name="connsiteX2" fmla="*/ 58289 w 58288"/>
                  <a:gd name="connsiteY2" fmla="*/ 820107 h 820106"/>
                  <a:gd name="connsiteX3" fmla="*/ 0 w 58288"/>
                  <a:gd name="connsiteY3" fmla="*/ 820107 h 820106"/>
                </a:gdLst>
                <a:ahLst/>
                <a:cxnLst>
                  <a:cxn ang="0">
                    <a:pos x="connsiteX0" y="connsiteY0"/>
                  </a:cxn>
                  <a:cxn ang="0">
                    <a:pos x="connsiteX1" y="connsiteY1"/>
                  </a:cxn>
                  <a:cxn ang="0">
                    <a:pos x="connsiteX2" y="connsiteY2"/>
                  </a:cxn>
                  <a:cxn ang="0">
                    <a:pos x="connsiteX3" y="connsiteY3"/>
                  </a:cxn>
                </a:cxnLst>
                <a:rect l="l" t="t" r="r" b="b"/>
                <a:pathLst>
                  <a:path w="58288" h="820106">
                    <a:moveTo>
                      <a:pt x="0" y="0"/>
                    </a:moveTo>
                    <a:lnTo>
                      <a:pt x="58289" y="0"/>
                    </a:lnTo>
                    <a:lnTo>
                      <a:pt x="58289" y="820107"/>
                    </a:lnTo>
                    <a:lnTo>
                      <a:pt x="0" y="820107"/>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918">
                <a:extLst>
                  <a:ext uri="{FF2B5EF4-FFF2-40B4-BE49-F238E27FC236}">
                    <a16:creationId xmlns:a16="http://schemas.microsoft.com/office/drawing/2014/main" id="{801EA5AC-F261-29EF-FA2B-5941CC85C8C9}"/>
                  </a:ext>
                </a:extLst>
              </p:cNvPr>
              <p:cNvSpPr/>
              <p:nvPr/>
            </p:nvSpPr>
            <p:spPr>
              <a:xfrm>
                <a:off x="7959971" y="2299354"/>
                <a:ext cx="58288" cy="910270"/>
              </a:xfrm>
              <a:custGeom>
                <a:avLst/>
                <a:gdLst>
                  <a:gd name="connsiteX0" fmla="*/ 0 w 58288"/>
                  <a:gd name="connsiteY0" fmla="*/ 0 h 910270"/>
                  <a:gd name="connsiteX1" fmla="*/ 58289 w 58288"/>
                  <a:gd name="connsiteY1" fmla="*/ 0 h 910270"/>
                  <a:gd name="connsiteX2" fmla="*/ 58289 w 58288"/>
                  <a:gd name="connsiteY2" fmla="*/ 910270 h 910270"/>
                  <a:gd name="connsiteX3" fmla="*/ 0 w 58288"/>
                  <a:gd name="connsiteY3" fmla="*/ 910270 h 910270"/>
                </a:gdLst>
                <a:ahLst/>
                <a:cxnLst>
                  <a:cxn ang="0">
                    <a:pos x="connsiteX0" y="connsiteY0"/>
                  </a:cxn>
                  <a:cxn ang="0">
                    <a:pos x="connsiteX1" y="connsiteY1"/>
                  </a:cxn>
                  <a:cxn ang="0">
                    <a:pos x="connsiteX2" y="connsiteY2"/>
                  </a:cxn>
                  <a:cxn ang="0">
                    <a:pos x="connsiteX3" y="connsiteY3"/>
                  </a:cxn>
                </a:cxnLst>
                <a:rect l="l" t="t" r="r" b="b"/>
                <a:pathLst>
                  <a:path w="58288" h="910270">
                    <a:moveTo>
                      <a:pt x="0" y="0"/>
                    </a:moveTo>
                    <a:lnTo>
                      <a:pt x="58289" y="0"/>
                    </a:lnTo>
                    <a:lnTo>
                      <a:pt x="58289" y="910270"/>
                    </a:lnTo>
                    <a:lnTo>
                      <a:pt x="0" y="910270"/>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919">
                <a:extLst>
                  <a:ext uri="{FF2B5EF4-FFF2-40B4-BE49-F238E27FC236}">
                    <a16:creationId xmlns:a16="http://schemas.microsoft.com/office/drawing/2014/main" id="{57B192C4-387C-73F2-1C58-700C755A4C81}"/>
                  </a:ext>
                </a:extLst>
              </p:cNvPr>
              <p:cNvSpPr/>
              <p:nvPr/>
            </p:nvSpPr>
            <p:spPr>
              <a:xfrm>
                <a:off x="8327101" y="2299354"/>
                <a:ext cx="58288" cy="941128"/>
              </a:xfrm>
              <a:custGeom>
                <a:avLst/>
                <a:gdLst>
                  <a:gd name="connsiteX0" fmla="*/ 0 w 58288"/>
                  <a:gd name="connsiteY0" fmla="*/ 0 h 941128"/>
                  <a:gd name="connsiteX1" fmla="*/ 58289 w 58288"/>
                  <a:gd name="connsiteY1" fmla="*/ 0 h 941128"/>
                  <a:gd name="connsiteX2" fmla="*/ 58289 w 58288"/>
                  <a:gd name="connsiteY2" fmla="*/ 941129 h 941128"/>
                  <a:gd name="connsiteX3" fmla="*/ 0 w 58288"/>
                  <a:gd name="connsiteY3" fmla="*/ 941129 h 941128"/>
                </a:gdLst>
                <a:ahLst/>
                <a:cxnLst>
                  <a:cxn ang="0">
                    <a:pos x="connsiteX0" y="connsiteY0"/>
                  </a:cxn>
                  <a:cxn ang="0">
                    <a:pos x="connsiteX1" y="connsiteY1"/>
                  </a:cxn>
                  <a:cxn ang="0">
                    <a:pos x="connsiteX2" y="connsiteY2"/>
                  </a:cxn>
                  <a:cxn ang="0">
                    <a:pos x="connsiteX3" y="connsiteY3"/>
                  </a:cxn>
                </a:cxnLst>
                <a:rect l="l" t="t" r="r" b="b"/>
                <a:pathLst>
                  <a:path w="58288" h="941128">
                    <a:moveTo>
                      <a:pt x="0" y="0"/>
                    </a:moveTo>
                    <a:lnTo>
                      <a:pt x="58289" y="0"/>
                    </a:lnTo>
                    <a:lnTo>
                      <a:pt x="58289" y="941129"/>
                    </a:lnTo>
                    <a:lnTo>
                      <a:pt x="0" y="941129"/>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920">
                <a:extLst>
                  <a:ext uri="{FF2B5EF4-FFF2-40B4-BE49-F238E27FC236}">
                    <a16:creationId xmlns:a16="http://schemas.microsoft.com/office/drawing/2014/main" id="{937F016E-44D5-6E92-20CE-41D38652AA0C}"/>
                  </a:ext>
                </a:extLst>
              </p:cNvPr>
              <p:cNvSpPr/>
              <p:nvPr/>
            </p:nvSpPr>
            <p:spPr>
              <a:xfrm>
                <a:off x="8620831" y="2299354"/>
                <a:ext cx="58288" cy="993957"/>
              </a:xfrm>
              <a:custGeom>
                <a:avLst/>
                <a:gdLst>
                  <a:gd name="connsiteX0" fmla="*/ 0 w 58288"/>
                  <a:gd name="connsiteY0" fmla="*/ 0 h 993957"/>
                  <a:gd name="connsiteX1" fmla="*/ 58289 w 58288"/>
                  <a:gd name="connsiteY1" fmla="*/ 0 h 993957"/>
                  <a:gd name="connsiteX2" fmla="*/ 58289 w 58288"/>
                  <a:gd name="connsiteY2" fmla="*/ 993957 h 993957"/>
                  <a:gd name="connsiteX3" fmla="*/ 0 w 58288"/>
                  <a:gd name="connsiteY3" fmla="*/ 993957 h 993957"/>
                </a:gdLst>
                <a:ahLst/>
                <a:cxnLst>
                  <a:cxn ang="0">
                    <a:pos x="connsiteX0" y="connsiteY0"/>
                  </a:cxn>
                  <a:cxn ang="0">
                    <a:pos x="connsiteX1" y="connsiteY1"/>
                  </a:cxn>
                  <a:cxn ang="0">
                    <a:pos x="connsiteX2" y="connsiteY2"/>
                  </a:cxn>
                  <a:cxn ang="0">
                    <a:pos x="connsiteX3" y="connsiteY3"/>
                  </a:cxn>
                </a:cxnLst>
                <a:rect l="l" t="t" r="r" b="b"/>
                <a:pathLst>
                  <a:path w="58288" h="993957">
                    <a:moveTo>
                      <a:pt x="0" y="0"/>
                    </a:moveTo>
                    <a:lnTo>
                      <a:pt x="58289" y="0"/>
                    </a:lnTo>
                    <a:lnTo>
                      <a:pt x="58289" y="993957"/>
                    </a:lnTo>
                    <a:lnTo>
                      <a:pt x="0" y="993957"/>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921">
                <a:extLst>
                  <a:ext uri="{FF2B5EF4-FFF2-40B4-BE49-F238E27FC236}">
                    <a16:creationId xmlns:a16="http://schemas.microsoft.com/office/drawing/2014/main" id="{7D8FDA7F-01E6-0F69-2323-72E1736887CE}"/>
                  </a:ext>
                </a:extLst>
              </p:cNvPr>
              <p:cNvSpPr/>
              <p:nvPr/>
            </p:nvSpPr>
            <p:spPr>
              <a:xfrm>
                <a:off x="8767759" y="2299354"/>
                <a:ext cx="58288" cy="1027101"/>
              </a:xfrm>
              <a:custGeom>
                <a:avLst/>
                <a:gdLst>
                  <a:gd name="connsiteX0" fmla="*/ 0 w 58288"/>
                  <a:gd name="connsiteY0" fmla="*/ 0 h 1027101"/>
                  <a:gd name="connsiteX1" fmla="*/ 58289 w 58288"/>
                  <a:gd name="connsiteY1" fmla="*/ 0 h 1027101"/>
                  <a:gd name="connsiteX2" fmla="*/ 58289 w 58288"/>
                  <a:gd name="connsiteY2" fmla="*/ 1027102 h 1027101"/>
                  <a:gd name="connsiteX3" fmla="*/ 0 w 58288"/>
                  <a:gd name="connsiteY3" fmla="*/ 1027102 h 1027101"/>
                </a:gdLst>
                <a:ahLst/>
                <a:cxnLst>
                  <a:cxn ang="0">
                    <a:pos x="connsiteX0" y="connsiteY0"/>
                  </a:cxn>
                  <a:cxn ang="0">
                    <a:pos x="connsiteX1" y="connsiteY1"/>
                  </a:cxn>
                  <a:cxn ang="0">
                    <a:pos x="connsiteX2" y="connsiteY2"/>
                  </a:cxn>
                  <a:cxn ang="0">
                    <a:pos x="connsiteX3" y="connsiteY3"/>
                  </a:cxn>
                </a:cxnLst>
                <a:rect l="l" t="t" r="r" b="b"/>
                <a:pathLst>
                  <a:path w="58288" h="1027101">
                    <a:moveTo>
                      <a:pt x="0" y="0"/>
                    </a:moveTo>
                    <a:lnTo>
                      <a:pt x="58289" y="0"/>
                    </a:lnTo>
                    <a:lnTo>
                      <a:pt x="58289" y="1027102"/>
                    </a:lnTo>
                    <a:lnTo>
                      <a:pt x="0" y="1027102"/>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922">
                <a:extLst>
                  <a:ext uri="{FF2B5EF4-FFF2-40B4-BE49-F238E27FC236}">
                    <a16:creationId xmlns:a16="http://schemas.microsoft.com/office/drawing/2014/main" id="{304D5DBC-A9DC-C263-89BD-799451825212}"/>
                  </a:ext>
                </a:extLst>
              </p:cNvPr>
              <p:cNvSpPr/>
              <p:nvPr/>
            </p:nvSpPr>
            <p:spPr>
              <a:xfrm>
                <a:off x="8841160" y="2299354"/>
                <a:ext cx="58288" cy="1046023"/>
              </a:xfrm>
              <a:custGeom>
                <a:avLst/>
                <a:gdLst>
                  <a:gd name="connsiteX0" fmla="*/ 0 w 58288"/>
                  <a:gd name="connsiteY0" fmla="*/ 0 h 1046023"/>
                  <a:gd name="connsiteX1" fmla="*/ 58289 w 58288"/>
                  <a:gd name="connsiteY1" fmla="*/ 0 h 1046023"/>
                  <a:gd name="connsiteX2" fmla="*/ 58289 w 58288"/>
                  <a:gd name="connsiteY2" fmla="*/ 1046023 h 1046023"/>
                  <a:gd name="connsiteX3" fmla="*/ 0 w 58288"/>
                  <a:gd name="connsiteY3" fmla="*/ 1046023 h 1046023"/>
                </a:gdLst>
                <a:ahLst/>
                <a:cxnLst>
                  <a:cxn ang="0">
                    <a:pos x="connsiteX0" y="connsiteY0"/>
                  </a:cxn>
                  <a:cxn ang="0">
                    <a:pos x="connsiteX1" y="connsiteY1"/>
                  </a:cxn>
                  <a:cxn ang="0">
                    <a:pos x="connsiteX2" y="connsiteY2"/>
                  </a:cxn>
                  <a:cxn ang="0">
                    <a:pos x="connsiteX3" y="connsiteY3"/>
                  </a:cxn>
                </a:cxnLst>
                <a:rect l="l" t="t" r="r" b="b"/>
                <a:pathLst>
                  <a:path w="58288" h="1046023">
                    <a:moveTo>
                      <a:pt x="0" y="0"/>
                    </a:moveTo>
                    <a:lnTo>
                      <a:pt x="58289" y="0"/>
                    </a:lnTo>
                    <a:lnTo>
                      <a:pt x="58289" y="1046023"/>
                    </a:lnTo>
                    <a:lnTo>
                      <a:pt x="0" y="1046023"/>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923">
                <a:extLst>
                  <a:ext uri="{FF2B5EF4-FFF2-40B4-BE49-F238E27FC236}">
                    <a16:creationId xmlns:a16="http://schemas.microsoft.com/office/drawing/2014/main" id="{B17688BC-C4AE-8EAB-772A-EB711744866A}"/>
                  </a:ext>
                </a:extLst>
              </p:cNvPr>
              <p:cNvSpPr/>
              <p:nvPr/>
            </p:nvSpPr>
            <p:spPr>
              <a:xfrm>
                <a:off x="9281691" y="2299354"/>
                <a:ext cx="58288" cy="1224064"/>
              </a:xfrm>
              <a:custGeom>
                <a:avLst/>
                <a:gdLst>
                  <a:gd name="connsiteX0" fmla="*/ 0 w 58288"/>
                  <a:gd name="connsiteY0" fmla="*/ 0 h 1224064"/>
                  <a:gd name="connsiteX1" fmla="*/ 58289 w 58288"/>
                  <a:gd name="connsiteY1" fmla="*/ 0 h 1224064"/>
                  <a:gd name="connsiteX2" fmla="*/ 58289 w 58288"/>
                  <a:gd name="connsiteY2" fmla="*/ 1224065 h 1224064"/>
                  <a:gd name="connsiteX3" fmla="*/ 0 w 58288"/>
                  <a:gd name="connsiteY3" fmla="*/ 1224065 h 1224064"/>
                </a:gdLst>
                <a:ahLst/>
                <a:cxnLst>
                  <a:cxn ang="0">
                    <a:pos x="connsiteX0" y="connsiteY0"/>
                  </a:cxn>
                  <a:cxn ang="0">
                    <a:pos x="connsiteX1" y="connsiteY1"/>
                  </a:cxn>
                  <a:cxn ang="0">
                    <a:pos x="connsiteX2" y="connsiteY2"/>
                  </a:cxn>
                  <a:cxn ang="0">
                    <a:pos x="connsiteX3" y="connsiteY3"/>
                  </a:cxn>
                </a:cxnLst>
                <a:rect l="l" t="t" r="r" b="b"/>
                <a:pathLst>
                  <a:path w="58288" h="1224064">
                    <a:moveTo>
                      <a:pt x="0" y="0"/>
                    </a:moveTo>
                    <a:lnTo>
                      <a:pt x="58289" y="0"/>
                    </a:lnTo>
                    <a:lnTo>
                      <a:pt x="58289" y="1224065"/>
                    </a:lnTo>
                    <a:lnTo>
                      <a:pt x="0" y="1224065"/>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4" name="Graphic 6">
              <a:extLst>
                <a:ext uri="{FF2B5EF4-FFF2-40B4-BE49-F238E27FC236}">
                  <a16:creationId xmlns:a16="http://schemas.microsoft.com/office/drawing/2014/main" id="{60DF6D6A-EF8E-F45A-904B-1BE6873CE7C9}"/>
                </a:ext>
              </a:extLst>
            </p:cNvPr>
            <p:cNvGrpSpPr/>
            <p:nvPr/>
          </p:nvGrpSpPr>
          <p:grpSpPr>
            <a:xfrm>
              <a:off x="2551202" y="1573487"/>
              <a:ext cx="7103006" cy="2781982"/>
              <a:chOff x="3114890" y="884041"/>
              <a:chExt cx="6372017" cy="2700714"/>
            </a:xfrm>
            <a:solidFill>
              <a:srgbClr val="76069A"/>
            </a:solidFill>
          </p:grpSpPr>
          <p:sp>
            <p:nvSpPr>
              <p:cNvPr id="56" name="Freeform 925">
                <a:extLst>
                  <a:ext uri="{FF2B5EF4-FFF2-40B4-BE49-F238E27FC236}">
                    <a16:creationId xmlns:a16="http://schemas.microsoft.com/office/drawing/2014/main" id="{132B1414-A0E2-943D-1CF6-0E99BF75CC41}"/>
                  </a:ext>
                </a:extLst>
              </p:cNvPr>
              <p:cNvSpPr/>
              <p:nvPr/>
            </p:nvSpPr>
            <p:spPr>
              <a:xfrm>
                <a:off x="3114890" y="884041"/>
                <a:ext cx="58288" cy="1415312"/>
              </a:xfrm>
              <a:custGeom>
                <a:avLst/>
                <a:gdLst>
                  <a:gd name="connsiteX0" fmla="*/ 0 w 58288"/>
                  <a:gd name="connsiteY0" fmla="*/ 0 h 1415312"/>
                  <a:gd name="connsiteX1" fmla="*/ 58289 w 58288"/>
                  <a:gd name="connsiteY1" fmla="*/ 0 h 1415312"/>
                  <a:gd name="connsiteX2" fmla="*/ 58289 w 58288"/>
                  <a:gd name="connsiteY2" fmla="*/ 1415313 h 1415312"/>
                  <a:gd name="connsiteX3" fmla="*/ 0 w 58288"/>
                  <a:gd name="connsiteY3" fmla="*/ 1415313 h 1415312"/>
                </a:gdLst>
                <a:ahLst/>
                <a:cxnLst>
                  <a:cxn ang="0">
                    <a:pos x="connsiteX0" y="connsiteY0"/>
                  </a:cxn>
                  <a:cxn ang="0">
                    <a:pos x="connsiteX1" y="connsiteY1"/>
                  </a:cxn>
                  <a:cxn ang="0">
                    <a:pos x="connsiteX2" y="connsiteY2"/>
                  </a:cxn>
                  <a:cxn ang="0">
                    <a:pos x="connsiteX3" y="connsiteY3"/>
                  </a:cxn>
                </a:cxnLst>
                <a:rect l="l" t="t" r="r" b="b"/>
                <a:pathLst>
                  <a:path w="58288" h="1415312">
                    <a:moveTo>
                      <a:pt x="0" y="0"/>
                    </a:moveTo>
                    <a:lnTo>
                      <a:pt x="58289" y="0"/>
                    </a:lnTo>
                    <a:lnTo>
                      <a:pt x="58289" y="1415313"/>
                    </a:lnTo>
                    <a:lnTo>
                      <a:pt x="0" y="1415313"/>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926">
                <a:extLst>
                  <a:ext uri="{FF2B5EF4-FFF2-40B4-BE49-F238E27FC236}">
                    <a16:creationId xmlns:a16="http://schemas.microsoft.com/office/drawing/2014/main" id="{CE0762AC-1631-661A-367E-005B8DDB215D}"/>
                  </a:ext>
                </a:extLst>
              </p:cNvPr>
              <p:cNvSpPr/>
              <p:nvPr/>
            </p:nvSpPr>
            <p:spPr>
              <a:xfrm>
                <a:off x="3188164" y="884041"/>
                <a:ext cx="58288" cy="1415312"/>
              </a:xfrm>
              <a:custGeom>
                <a:avLst/>
                <a:gdLst>
                  <a:gd name="connsiteX0" fmla="*/ 0 w 58288"/>
                  <a:gd name="connsiteY0" fmla="*/ 0 h 1415312"/>
                  <a:gd name="connsiteX1" fmla="*/ 58289 w 58288"/>
                  <a:gd name="connsiteY1" fmla="*/ 0 h 1415312"/>
                  <a:gd name="connsiteX2" fmla="*/ 58289 w 58288"/>
                  <a:gd name="connsiteY2" fmla="*/ 1415313 h 1415312"/>
                  <a:gd name="connsiteX3" fmla="*/ 0 w 58288"/>
                  <a:gd name="connsiteY3" fmla="*/ 1415313 h 1415312"/>
                </a:gdLst>
                <a:ahLst/>
                <a:cxnLst>
                  <a:cxn ang="0">
                    <a:pos x="connsiteX0" y="connsiteY0"/>
                  </a:cxn>
                  <a:cxn ang="0">
                    <a:pos x="connsiteX1" y="connsiteY1"/>
                  </a:cxn>
                  <a:cxn ang="0">
                    <a:pos x="connsiteX2" y="connsiteY2"/>
                  </a:cxn>
                  <a:cxn ang="0">
                    <a:pos x="connsiteX3" y="connsiteY3"/>
                  </a:cxn>
                </a:cxnLst>
                <a:rect l="l" t="t" r="r" b="b"/>
                <a:pathLst>
                  <a:path w="58288" h="1415312">
                    <a:moveTo>
                      <a:pt x="0" y="0"/>
                    </a:moveTo>
                    <a:lnTo>
                      <a:pt x="58289" y="0"/>
                    </a:lnTo>
                    <a:lnTo>
                      <a:pt x="58289" y="1415313"/>
                    </a:lnTo>
                    <a:lnTo>
                      <a:pt x="0" y="1415313"/>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927">
                <a:extLst>
                  <a:ext uri="{FF2B5EF4-FFF2-40B4-BE49-F238E27FC236}">
                    <a16:creationId xmlns:a16="http://schemas.microsoft.com/office/drawing/2014/main" id="{E2DC240D-CF7A-8FD3-32AE-F4A11C5CA7CF}"/>
                  </a:ext>
                </a:extLst>
              </p:cNvPr>
              <p:cNvSpPr/>
              <p:nvPr/>
            </p:nvSpPr>
            <p:spPr>
              <a:xfrm>
                <a:off x="3408112" y="1632906"/>
                <a:ext cx="58288" cy="666320"/>
              </a:xfrm>
              <a:custGeom>
                <a:avLst/>
                <a:gdLst>
                  <a:gd name="connsiteX0" fmla="*/ 0 w 58288"/>
                  <a:gd name="connsiteY0" fmla="*/ 0 h 666320"/>
                  <a:gd name="connsiteX1" fmla="*/ 58289 w 58288"/>
                  <a:gd name="connsiteY1" fmla="*/ 0 h 666320"/>
                  <a:gd name="connsiteX2" fmla="*/ 58289 w 58288"/>
                  <a:gd name="connsiteY2" fmla="*/ 666321 h 666320"/>
                  <a:gd name="connsiteX3" fmla="*/ 0 w 58288"/>
                  <a:gd name="connsiteY3" fmla="*/ 666321 h 666320"/>
                </a:gdLst>
                <a:ahLst/>
                <a:cxnLst>
                  <a:cxn ang="0">
                    <a:pos x="connsiteX0" y="connsiteY0"/>
                  </a:cxn>
                  <a:cxn ang="0">
                    <a:pos x="connsiteX1" y="connsiteY1"/>
                  </a:cxn>
                  <a:cxn ang="0">
                    <a:pos x="connsiteX2" y="connsiteY2"/>
                  </a:cxn>
                  <a:cxn ang="0">
                    <a:pos x="connsiteX3" y="connsiteY3"/>
                  </a:cxn>
                </a:cxnLst>
                <a:rect l="l" t="t" r="r" b="b"/>
                <a:pathLst>
                  <a:path w="58288" h="666320">
                    <a:moveTo>
                      <a:pt x="0" y="0"/>
                    </a:moveTo>
                    <a:lnTo>
                      <a:pt x="58289" y="0"/>
                    </a:lnTo>
                    <a:lnTo>
                      <a:pt x="58289" y="666321"/>
                    </a:lnTo>
                    <a:lnTo>
                      <a:pt x="0" y="666321"/>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928">
                <a:extLst>
                  <a:ext uri="{FF2B5EF4-FFF2-40B4-BE49-F238E27FC236}">
                    <a16:creationId xmlns:a16="http://schemas.microsoft.com/office/drawing/2014/main" id="{32766209-49C0-9C58-56B4-67DCAB2830AC}"/>
                  </a:ext>
                </a:extLst>
              </p:cNvPr>
              <p:cNvSpPr/>
              <p:nvPr/>
            </p:nvSpPr>
            <p:spPr>
              <a:xfrm>
                <a:off x="3481513" y="1632906"/>
                <a:ext cx="58288" cy="666320"/>
              </a:xfrm>
              <a:custGeom>
                <a:avLst/>
                <a:gdLst>
                  <a:gd name="connsiteX0" fmla="*/ 0 w 58288"/>
                  <a:gd name="connsiteY0" fmla="*/ 0 h 666320"/>
                  <a:gd name="connsiteX1" fmla="*/ 58289 w 58288"/>
                  <a:gd name="connsiteY1" fmla="*/ 0 h 666320"/>
                  <a:gd name="connsiteX2" fmla="*/ 58289 w 58288"/>
                  <a:gd name="connsiteY2" fmla="*/ 666321 h 666320"/>
                  <a:gd name="connsiteX3" fmla="*/ 0 w 58288"/>
                  <a:gd name="connsiteY3" fmla="*/ 666321 h 666320"/>
                </a:gdLst>
                <a:ahLst/>
                <a:cxnLst>
                  <a:cxn ang="0">
                    <a:pos x="connsiteX0" y="connsiteY0"/>
                  </a:cxn>
                  <a:cxn ang="0">
                    <a:pos x="connsiteX1" y="connsiteY1"/>
                  </a:cxn>
                  <a:cxn ang="0">
                    <a:pos x="connsiteX2" y="connsiteY2"/>
                  </a:cxn>
                  <a:cxn ang="0">
                    <a:pos x="connsiteX3" y="connsiteY3"/>
                  </a:cxn>
                </a:cxnLst>
                <a:rect l="l" t="t" r="r" b="b"/>
                <a:pathLst>
                  <a:path w="58288" h="666320">
                    <a:moveTo>
                      <a:pt x="0" y="0"/>
                    </a:moveTo>
                    <a:lnTo>
                      <a:pt x="58289" y="0"/>
                    </a:lnTo>
                    <a:lnTo>
                      <a:pt x="58289" y="666321"/>
                    </a:lnTo>
                    <a:lnTo>
                      <a:pt x="0" y="666321"/>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929">
                <a:extLst>
                  <a:ext uri="{FF2B5EF4-FFF2-40B4-BE49-F238E27FC236}">
                    <a16:creationId xmlns:a16="http://schemas.microsoft.com/office/drawing/2014/main" id="{15028B28-FF31-A846-0F53-ACDAEE0432F9}"/>
                  </a:ext>
                </a:extLst>
              </p:cNvPr>
              <p:cNvSpPr/>
              <p:nvPr/>
            </p:nvSpPr>
            <p:spPr>
              <a:xfrm>
                <a:off x="3774734" y="1845488"/>
                <a:ext cx="58288" cy="453738"/>
              </a:xfrm>
              <a:custGeom>
                <a:avLst/>
                <a:gdLst>
                  <a:gd name="connsiteX0" fmla="*/ 0 w 58288"/>
                  <a:gd name="connsiteY0" fmla="*/ 0 h 453738"/>
                  <a:gd name="connsiteX1" fmla="*/ 58289 w 58288"/>
                  <a:gd name="connsiteY1" fmla="*/ 0 h 453738"/>
                  <a:gd name="connsiteX2" fmla="*/ 58289 w 58288"/>
                  <a:gd name="connsiteY2" fmla="*/ 453738 h 453738"/>
                  <a:gd name="connsiteX3" fmla="*/ 0 w 58288"/>
                  <a:gd name="connsiteY3" fmla="*/ 453738 h 453738"/>
                </a:gdLst>
                <a:ahLst/>
                <a:cxnLst>
                  <a:cxn ang="0">
                    <a:pos x="connsiteX0" y="connsiteY0"/>
                  </a:cxn>
                  <a:cxn ang="0">
                    <a:pos x="connsiteX1" y="connsiteY1"/>
                  </a:cxn>
                  <a:cxn ang="0">
                    <a:pos x="connsiteX2" y="connsiteY2"/>
                  </a:cxn>
                  <a:cxn ang="0">
                    <a:pos x="connsiteX3" y="connsiteY3"/>
                  </a:cxn>
                </a:cxnLst>
                <a:rect l="l" t="t" r="r" b="b"/>
                <a:pathLst>
                  <a:path w="58288" h="453738">
                    <a:moveTo>
                      <a:pt x="0" y="0"/>
                    </a:moveTo>
                    <a:lnTo>
                      <a:pt x="58289" y="0"/>
                    </a:lnTo>
                    <a:lnTo>
                      <a:pt x="58289" y="453738"/>
                    </a:lnTo>
                    <a:lnTo>
                      <a:pt x="0" y="453738"/>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930">
                <a:extLst>
                  <a:ext uri="{FF2B5EF4-FFF2-40B4-BE49-F238E27FC236}">
                    <a16:creationId xmlns:a16="http://schemas.microsoft.com/office/drawing/2014/main" id="{BEDE2B06-9CBA-E29A-366E-F0B7AA8095C3}"/>
                  </a:ext>
                </a:extLst>
              </p:cNvPr>
              <p:cNvSpPr/>
              <p:nvPr/>
            </p:nvSpPr>
            <p:spPr>
              <a:xfrm>
                <a:off x="3848008" y="1978575"/>
                <a:ext cx="58288" cy="320778"/>
              </a:xfrm>
              <a:custGeom>
                <a:avLst/>
                <a:gdLst>
                  <a:gd name="connsiteX0" fmla="*/ 0 w 58288"/>
                  <a:gd name="connsiteY0" fmla="*/ 0 h 320778"/>
                  <a:gd name="connsiteX1" fmla="*/ 58289 w 58288"/>
                  <a:gd name="connsiteY1" fmla="*/ 0 h 320778"/>
                  <a:gd name="connsiteX2" fmla="*/ 58289 w 58288"/>
                  <a:gd name="connsiteY2" fmla="*/ 320779 h 320778"/>
                  <a:gd name="connsiteX3" fmla="*/ 0 w 58288"/>
                  <a:gd name="connsiteY3" fmla="*/ 320779 h 320778"/>
                </a:gdLst>
                <a:ahLst/>
                <a:cxnLst>
                  <a:cxn ang="0">
                    <a:pos x="connsiteX0" y="connsiteY0"/>
                  </a:cxn>
                  <a:cxn ang="0">
                    <a:pos x="connsiteX1" y="connsiteY1"/>
                  </a:cxn>
                  <a:cxn ang="0">
                    <a:pos x="connsiteX2" y="connsiteY2"/>
                  </a:cxn>
                  <a:cxn ang="0">
                    <a:pos x="connsiteX3" y="connsiteY3"/>
                  </a:cxn>
                </a:cxnLst>
                <a:rect l="l" t="t" r="r" b="b"/>
                <a:pathLst>
                  <a:path w="58288" h="320778">
                    <a:moveTo>
                      <a:pt x="0" y="0"/>
                    </a:moveTo>
                    <a:lnTo>
                      <a:pt x="58289" y="0"/>
                    </a:lnTo>
                    <a:lnTo>
                      <a:pt x="58289" y="320779"/>
                    </a:lnTo>
                    <a:lnTo>
                      <a:pt x="0" y="32077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931">
                <a:extLst>
                  <a:ext uri="{FF2B5EF4-FFF2-40B4-BE49-F238E27FC236}">
                    <a16:creationId xmlns:a16="http://schemas.microsoft.com/office/drawing/2014/main" id="{48191B97-5800-7E36-2F96-008C46676643}"/>
                  </a:ext>
                </a:extLst>
              </p:cNvPr>
              <p:cNvSpPr/>
              <p:nvPr/>
            </p:nvSpPr>
            <p:spPr>
              <a:xfrm>
                <a:off x="3994682" y="2036483"/>
                <a:ext cx="58288" cy="262744"/>
              </a:xfrm>
              <a:custGeom>
                <a:avLst/>
                <a:gdLst>
                  <a:gd name="connsiteX0" fmla="*/ 0 w 58288"/>
                  <a:gd name="connsiteY0" fmla="*/ 0 h 262744"/>
                  <a:gd name="connsiteX1" fmla="*/ 58289 w 58288"/>
                  <a:gd name="connsiteY1" fmla="*/ 0 h 262744"/>
                  <a:gd name="connsiteX2" fmla="*/ 58289 w 58288"/>
                  <a:gd name="connsiteY2" fmla="*/ 262744 h 262744"/>
                  <a:gd name="connsiteX3" fmla="*/ 0 w 58288"/>
                  <a:gd name="connsiteY3" fmla="*/ 262744 h 262744"/>
                </a:gdLst>
                <a:ahLst/>
                <a:cxnLst>
                  <a:cxn ang="0">
                    <a:pos x="connsiteX0" y="connsiteY0"/>
                  </a:cxn>
                  <a:cxn ang="0">
                    <a:pos x="connsiteX1" y="connsiteY1"/>
                  </a:cxn>
                  <a:cxn ang="0">
                    <a:pos x="connsiteX2" y="connsiteY2"/>
                  </a:cxn>
                  <a:cxn ang="0">
                    <a:pos x="connsiteX3" y="connsiteY3"/>
                  </a:cxn>
                </a:cxnLst>
                <a:rect l="l" t="t" r="r" b="b"/>
                <a:pathLst>
                  <a:path w="58288" h="262744">
                    <a:moveTo>
                      <a:pt x="0" y="0"/>
                    </a:moveTo>
                    <a:lnTo>
                      <a:pt x="58289" y="0"/>
                    </a:lnTo>
                    <a:lnTo>
                      <a:pt x="58289" y="262744"/>
                    </a:lnTo>
                    <a:lnTo>
                      <a:pt x="0" y="262744"/>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932">
                <a:extLst>
                  <a:ext uri="{FF2B5EF4-FFF2-40B4-BE49-F238E27FC236}">
                    <a16:creationId xmlns:a16="http://schemas.microsoft.com/office/drawing/2014/main" id="{373E85A1-3F8D-3EE6-2F82-27B7E12D215F}"/>
                  </a:ext>
                </a:extLst>
              </p:cNvPr>
              <p:cNvSpPr/>
              <p:nvPr/>
            </p:nvSpPr>
            <p:spPr>
              <a:xfrm>
                <a:off x="5021911" y="2299354"/>
                <a:ext cx="58288" cy="59939"/>
              </a:xfrm>
              <a:custGeom>
                <a:avLst/>
                <a:gdLst>
                  <a:gd name="connsiteX0" fmla="*/ 0 w 58288"/>
                  <a:gd name="connsiteY0" fmla="*/ 0 h 59939"/>
                  <a:gd name="connsiteX1" fmla="*/ 58289 w 58288"/>
                  <a:gd name="connsiteY1" fmla="*/ 0 h 59939"/>
                  <a:gd name="connsiteX2" fmla="*/ 58289 w 58288"/>
                  <a:gd name="connsiteY2" fmla="*/ 59940 h 59939"/>
                  <a:gd name="connsiteX3" fmla="*/ 0 w 58288"/>
                  <a:gd name="connsiteY3" fmla="*/ 59940 h 59939"/>
                </a:gdLst>
                <a:ahLst/>
                <a:cxnLst>
                  <a:cxn ang="0">
                    <a:pos x="connsiteX0" y="connsiteY0"/>
                  </a:cxn>
                  <a:cxn ang="0">
                    <a:pos x="connsiteX1" y="connsiteY1"/>
                  </a:cxn>
                  <a:cxn ang="0">
                    <a:pos x="connsiteX2" y="connsiteY2"/>
                  </a:cxn>
                  <a:cxn ang="0">
                    <a:pos x="connsiteX3" y="connsiteY3"/>
                  </a:cxn>
                </a:cxnLst>
                <a:rect l="l" t="t" r="r" b="b"/>
                <a:pathLst>
                  <a:path w="58288" h="59939">
                    <a:moveTo>
                      <a:pt x="0" y="0"/>
                    </a:moveTo>
                    <a:lnTo>
                      <a:pt x="58289" y="0"/>
                    </a:lnTo>
                    <a:lnTo>
                      <a:pt x="58289" y="59940"/>
                    </a:lnTo>
                    <a:lnTo>
                      <a:pt x="0" y="59940"/>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933">
                <a:extLst>
                  <a:ext uri="{FF2B5EF4-FFF2-40B4-BE49-F238E27FC236}">
                    <a16:creationId xmlns:a16="http://schemas.microsoft.com/office/drawing/2014/main" id="{1409A584-F6DB-DD53-6106-C7B8D543645A}"/>
                  </a:ext>
                </a:extLst>
              </p:cNvPr>
              <p:cNvSpPr/>
              <p:nvPr/>
            </p:nvSpPr>
            <p:spPr>
              <a:xfrm>
                <a:off x="5315895" y="2299354"/>
                <a:ext cx="58288" cy="144007"/>
              </a:xfrm>
              <a:custGeom>
                <a:avLst/>
                <a:gdLst>
                  <a:gd name="connsiteX0" fmla="*/ 0 w 58288"/>
                  <a:gd name="connsiteY0" fmla="*/ 0 h 144007"/>
                  <a:gd name="connsiteX1" fmla="*/ 58289 w 58288"/>
                  <a:gd name="connsiteY1" fmla="*/ 0 h 144007"/>
                  <a:gd name="connsiteX2" fmla="*/ 58289 w 58288"/>
                  <a:gd name="connsiteY2" fmla="*/ 144008 h 144007"/>
                  <a:gd name="connsiteX3" fmla="*/ 0 w 58288"/>
                  <a:gd name="connsiteY3" fmla="*/ 144008 h 144007"/>
                </a:gdLst>
                <a:ahLst/>
                <a:cxnLst>
                  <a:cxn ang="0">
                    <a:pos x="connsiteX0" y="connsiteY0"/>
                  </a:cxn>
                  <a:cxn ang="0">
                    <a:pos x="connsiteX1" y="connsiteY1"/>
                  </a:cxn>
                  <a:cxn ang="0">
                    <a:pos x="connsiteX2" y="connsiteY2"/>
                  </a:cxn>
                  <a:cxn ang="0">
                    <a:pos x="connsiteX3" y="connsiteY3"/>
                  </a:cxn>
                </a:cxnLst>
                <a:rect l="l" t="t" r="r" b="b"/>
                <a:pathLst>
                  <a:path w="58288" h="144007">
                    <a:moveTo>
                      <a:pt x="0" y="0"/>
                    </a:moveTo>
                    <a:lnTo>
                      <a:pt x="58289" y="0"/>
                    </a:lnTo>
                    <a:lnTo>
                      <a:pt x="58289" y="144008"/>
                    </a:lnTo>
                    <a:lnTo>
                      <a:pt x="0" y="144008"/>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934">
                <a:extLst>
                  <a:ext uri="{FF2B5EF4-FFF2-40B4-BE49-F238E27FC236}">
                    <a16:creationId xmlns:a16="http://schemas.microsoft.com/office/drawing/2014/main" id="{BD782ECF-7540-3E40-50B0-DBB1F2ABEB17}"/>
                  </a:ext>
                </a:extLst>
              </p:cNvPr>
              <p:cNvSpPr/>
              <p:nvPr/>
            </p:nvSpPr>
            <p:spPr>
              <a:xfrm>
                <a:off x="5536351" y="2299354"/>
                <a:ext cx="58288" cy="240901"/>
              </a:xfrm>
              <a:custGeom>
                <a:avLst/>
                <a:gdLst>
                  <a:gd name="connsiteX0" fmla="*/ 0 w 58288"/>
                  <a:gd name="connsiteY0" fmla="*/ 0 h 240901"/>
                  <a:gd name="connsiteX1" fmla="*/ 58289 w 58288"/>
                  <a:gd name="connsiteY1" fmla="*/ 0 h 240901"/>
                  <a:gd name="connsiteX2" fmla="*/ 58289 w 58288"/>
                  <a:gd name="connsiteY2" fmla="*/ 240902 h 240901"/>
                  <a:gd name="connsiteX3" fmla="*/ 0 w 58288"/>
                  <a:gd name="connsiteY3" fmla="*/ 240902 h 240901"/>
                </a:gdLst>
                <a:ahLst/>
                <a:cxnLst>
                  <a:cxn ang="0">
                    <a:pos x="connsiteX0" y="connsiteY0"/>
                  </a:cxn>
                  <a:cxn ang="0">
                    <a:pos x="connsiteX1" y="connsiteY1"/>
                  </a:cxn>
                  <a:cxn ang="0">
                    <a:pos x="connsiteX2" y="connsiteY2"/>
                  </a:cxn>
                  <a:cxn ang="0">
                    <a:pos x="connsiteX3" y="connsiteY3"/>
                  </a:cxn>
                </a:cxnLst>
                <a:rect l="l" t="t" r="r" b="b"/>
                <a:pathLst>
                  <a:path w="58288" h="240901">
                    <a:moveTo>
                      <a:pt x="0" y="0"/>
                    </a:moveTo>
                    <a:lnTo>
                      <a:pt x="58289" y="0"/>
                    </a:lnTo>
                    <a:lnTo>
                      <a:pt x="58289" y="240902"/>
                    </a:lnTo>
                    <a:lnTo>
                      <a:pt x="0" y="240902"/>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935">
                <a:extLst>
                  <a:ext uri="{FF2B5EF4-FFF2-40B4-BE49-F238E27FC236}">
                    <a16:creationId xmlns:a16="http://schemas.microsoft.com/office/drawing/2014/main" id="{38810513-ACCF-8DE7-C3E4-B1B233221311}"/>
                  </a:ext>
                </a:extLst>
              </p:cNvPr>
              <p:cNvSpPr/>
              <p:nvPr/>
            </p:nvSpPr>
            <p:spPr>
              <a:xfrm>
                <a:off x="5609879" y="2299354"/>
                <a:ext cx="58288" cy="240901"/>
              </a:xfrm>
              <a:custGeom>
                <a:avLst/>
                <a:gdLst>
                  <a:gd name="connsiteX0" fmla="*/ 0 w 58288"/>
                  <a:gd name="connsiteY0" fmla="*/ 0 h 240901"/>
                  <a:gd name="connsiteX1" fmla="*/ 58289 w 58288"/>
                  <a:gd name="connsiteY1" fmla="*/ 0 h 240901"/>
                  <a:gd name="connsiteX2" fmla="*/ 58289 w 58288"/>
                  <a:gd name="connsiteY2" fmla="*/ 240902 h 240901"/>
                  <a:gd name="connsiteX3" fmla="*/ 0 w 58288"/>
                  <a:gd name="connsiteY3" fmla="*/ 240902 h 240901"/>
                </a:gdLst>
                <a:ahLst/>
                <a:cxnLst>
                  <a:cxn ang="0">
                    <a:pos x="connsiteX0" y="connsiteY0"/>
                  </a:cxn>
                  <a:cxn ang="0">
                    <a:pos x="connsiteX1" y="connsiteY1"/>
                  </a:cxn>
                  <a:cxn ang="0">
                    <a:pos x="connsiteX2" y="connsiteY2"/>
                  </a:cxn>
                  <a:cxn ang="0">
                    <a:pos x="connsiteX3" y="connsiteY3"/>
                  </a:cxn>
                </a:cxnLst>
                <a:rect l="l" t="t" r="r" b="b"/>
                <a:pathLst>
                  <a:path w="58288" h="240901">
                    <a:moveTo>
                      <a:pt x="0" y="0"/>
                    </a:moveTo>
                    <a:lnTo>
                      <a:pt x="58289" y="0"/>
                    </a:lnTo>
                    <a:lnTo>
                      <a:pt x="58289" y="240902"/>
                    </a:lnTo>
                    <a:lnTo>
                      <a:pt x="0" y="240902"/>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936">
                <a:extLst>
                  <a:ext uri="{FF2B5EF4-FFF2-40B4-BE49-F238E27FC236}">
                    <a16:creationId xmlns:a16="http://schemas.microsoft.com/office/drawing/2014/main" id="{DE72BC32-6D77-EB37-32A0-6953C21C38D0}"/>
                  </a:ext>
                </a:extLst>
              </p:cNvPr>
              <p:cNvSpPr/>
              <p:nvPr/>
            </p:nvSpPr>
            <p:spPr>
              <a:xfrm>
                <a:off x="5756807" y="2299354"/>
                <a:ext cx="58288" cy="288015"/>
              </a:xfrm>
              <a:custGeom>
                <a:avLst/>
                <a:gdLst>
                  <a:gd name="connsiteX0" fmla="*/ 0 w 58288"/>
                  <a:gd name="connsiteY0" fmla="*/ 0 h 288015"/>
                  <a:gd name="connsiteX1" fmla="*/ 58289 w 58288"/>
                  <a:gd name="connsiteY1" fmla="*/ 0 h 288015"/>
                  <a:gd name="connsiteX2" fmla="*/ 58289 w 58288"/>
                  <a:gd name="connsiteY2" fmla="*/ 288015 h 288015"/>
                  <a:gd name="connsiteX3" fmla="*/ 0 w 58288"/>
                  <a:gd name="connsiteY3" fmla="*/ 288015 h 288015"/>
                </a:gdLst>
                <a:ahLst/>
                <a:cxnLst>
                  <a:cxn ang="0">
                    <a:pos x="connsiteX0" y="connsiteY0"/>
                  </a:cxn>
                  <a:cxn ang="0">
                    <a:pos x="connsiteX1" y="connsiteY1"/>
                  </a:cxn>
                  <a:cxn ang="0">
                    <a:pos x="connsiteX2" y="connsiteY2"/>
                  </a:cxn>
                  <a:cxn ang="0">
                    <a:pos x="connsiteX3" y="connsiteY3"/>
                  </a:cxn>
                </a:cxnLst>
                <a:rect l="l" t="t" r="r" b="b"/>
                <a:pathLst>
                  <a:path w="58288" h="288015">
                    <a:moveTo>
                      <a:pt x="0" y="0"/>
                    </a:moveTo>
                    <a:lnTo>
                      <a:pt x="58289" y="0"/>
                    </a:lnTo>
                    <a:lnTo>
                      <a:pt x="58289" y="288015"/>
                    </a:lnTo>
                    <a:lnTo>
                      <a:pt x="0" y="288015"/>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937">
                <a:extLst>
                  <a:ext uri="{FF2B5EF4-FFF2-40B4-BE49-F238E27FC236}">
                    <a16:creationId xmlns:a16="http://schemas.microsoft.com/office/drawing/2014/main" id="{DCAE665A-541C-0865-FDBB-287A436C4802}"/>
                  </a:ext>
                </a:extLst>
              </p:cNvPr>
              <p:cNvSpPr/>
              <p:nvPr/>
            </p:nvSpPr>
            <p:spPr>
              <a:xfrm>
                <a:off x="5903735" y="2299354"/>
                <a:ext cx="58288" cy="337287"/>
              </a:xfrm>
              <a:custGeom>
                <a:avLst/>
                <a:gdLst>
                  <a:gd name="connsiteX0" fmla="*/ 0 w 58288"/>
                  <a:gd name="connsiteY0" fmla="*/ 0 h 337287"/>
                  <a:gd name="connsiteX1" fmla="*/ 58289 w 58288"/>
                  <a:gd name="connsiteY1" fmla="*/ 0 h 337287"/>
                  <a:gd name="connsiteX2" fmla="*/ 58289 w 58288"/>
                  <a:gd name="connsiteY2" fmla="*/ 337288 h 337287"/>
                  <a:gd name="connsiteX3" fmla="*/ 0 w 58288"/>
                  <a:gd name="connsiteY3" fmla="*/ 337288 h 337287"/>
                </a:gdLst>
                <a:ahLst/>
                <a:cxnLst>
                  <a:cxn ang="0">
                    <a:pos x="connsiteX0" y="connsiteY0"/>
                  </a:cxn>
                  <a:cxn ang="0">
                    <a:pos x="connsiteX1" y="connsiteY1"/>
                  </a:cxn>
                  <a:cxn ang="0">
                    <a:pos x="connsiteX2" y="connsiteY2"/>
                  </a:cxn>
                  <a:cxn ang="0">
                    <a:pos x="connsiteX3" y="connsiteY3"/>
                  </a:cxn>
                </a:cxnLst>
                <a:rect l="l" t="t" r="r" b="b"/>
                <a:pathLst>
                  <a:path w="58288" h="337287">
                    <a:moveTo>
                      <a:pt x="0" y="0"/>
                    </a:moveTo>
                    <a:lnTo>
                      <a:pt x="58289" y="0"/>
                    </a:lnTo>
                    <a:lnTo>
                      <a:pt x="58289" y="337288"/>
                    </a:lnTo>
                    <a:lnTo>
                      <a:pt x="0" y="337288"/>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938">
                <a:extLst>
                  <a:ext uri="{FF2B5EF4-FFF2-40B4-BE49-F238E27FC236}">
                    <a16:creationId xmlns:a16="http://schemas.microsoft.com/office/drawing/2014/main" id="{E76D96A0-DDCC-C039-3F7B-BAB1843C8526}"/>
                  </a:ext>
                </a:extLst>
              </p:cNvPr>
              <p:cNvSpPr/>
              <p:nvPr/>
            </p:nvSpPr>
            <p:spPr>
              <a:xfrm>
                <a:off x="6564723" y="2299354"/>
                <a:ext cx="58288" cy="592031"/>
              </a:xfrm>
              <a:custGeom>
                <a:avLst/>
                <a:gdLst>
                  <a:gd name="connsiteX0" fmla="*/ 0 w 58288"/>
                  <a:gd name="connsiteY0" fmla="*/ 0 h 592031"/>
                  <a:gd name="connsiteX1" fmla="*/ 58289 w 58288"/>
                  <a:gd name="connsiteY1" fmla="*/ 0 h 592031"/>
                  <a:gd name="connsiteX2" fmla="*/ 58289 w 58288"/>
                  <a:gd name="connsiteY2" fmla="*/ 592031 h 592031"/>
                  <a:gd name="connsiteX3" fmla="*/ 0 w 58288"/>
                  <a:gd name="connsiteY3" fmla="*/ 592031 h 592031"/>
                </a:gdLst>
                <a:ahLst/>
                <a:cxnLst>
                  <a:cxn ang="0">
                    <a:pos x="connsiteX0" y="connsiteY0"/>
                  </a:cxn>
                  <a:cxn ang="0">
                    <a:pos x="connsiteX1" y="connsiteY1"/>
                  </a:cxn>
                  <a:cxn ang="0">
                    <a:pos x="connsiteX2" y="connsiteY2"/>
                  </a:cxn>
                  <a:cxn ang="0">
                    <a:pos x="connsiteX3" y="connsiteY3"/>
                  </a:cxn>
                </a:cxnLst>
                <a:rect l="l" t="t" r="r" b="b"/>
                <a:pathLst>
                  <a:path w="58288" h="592031">
                    <a:moveTo>
                      <a:pt x="0" y="0"/>
                    </a:moveTo>
                    <a:lnTo>
                      <a:pt x="58289" y="0"/>
                    </a:lnTo>
                    <a:lnTo>
                      <a:pt x="58289" y="592031"/>
                    </a:lnTo>
                    <a:lnTo>
                      <a:pt x="0" y="592031"/>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939">
                <a:extLst>
                  <a:ext uri="{FF2B5EF4-FFF2-40B4-BE49-F238E27FC236}">
                    <a16:creationId xmlns:a16="http://schemas.microsoft.com/office/drawing/2014/main" id="{1FB3DA27-5C07-5B04-4690-076D445C027D}"/>
                  </a:ext>
                </a:extLst>
              </p:cNvPr>
              <p:cNvSpPr/>
              <p:nvPr/>
            </p:nvSpPr>
            <p:spPr>
              <a:xfrm>
                <a:off x="6785052" y="2299354"/>
                <a:ext cx="58288" cy="626572"/>
              </a:xfrm>
              <a:custGeom>
                <a:avLst/>
                <a:gdLst>
                  <a:gd name="connsiteX0" fmla="*/ 0 w 58288"/>
                  <a:gd name="connsiteY0" fmla="*/ 0 h 626572"/>
                  <a:gd name="connsiteX1" fmla="*/ 58289 w 58288"/>
                  <a:gd name="connsiteY1" fmla="*/ 0 h 626572"/>
                  <a:gd name="connsiteX2" fmla="*/ 58289 w 58288"/>
                  <a:gd name="connsiteY2" fmla="*/ 626573 h 626572"/>
                  <a:gd name="connsiteX3" fmla="*/ 0 w 58288"/>
                  <a:gd name="connsiteY3" fmla="*/ 626573 h 626572"/>
                </a:gdLst>
                <a:ahLst/>
                <a:cxnLst>
                  <a:cxn ang="0">
                    <a:pos x="connsiteX0" y="connsiteY0"/>
                  </a:cxn>
                  <a:cxn ang="0">
                    <a:pos x="connsiteX1" y="connsiteY1"/>
                  </a:cxn>
                  <a:cxn ang="0">
                    <a:pos x="connsiteX2" y="connsiteY2"/>
                  </a:cxn>
                  <a:cxn ang="0">
                    <a:pos x="connsiteX3" y="connsiteY3"/>
                  </a:cxn>
                </a:cxnLst>
                <a:rect l="l" t="t" r="r" b="b"/>
                <a:pathLst>
                  <a:path w="58288" h="626572">
                    <a:moveTo>
                      <a:pt x="0" y="0"/>
                    </a:moveTo>
                    <a:lnTo>
                      <a:pt x="58289" y="0"/>
                    </a:lnTo>
                    <a:lnTo>
                      <a:pt x="58289" y="626573"/>
                    </a:lnTo>
                    <a:lnTo>
                      <a:pt x="0" y="626573"/>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940">
                <a:extLst>
                  <a:ext uri="{FF2B5EF4-FFF2-40B4-BE49-F238E27FC236}">
                    <a16:creationId xmlns:a16="http://schemas.microsoft.com/office/drawing/2014/main" id="{30F967B3-A03C-7811-5A59-F28688D2233D}"/>
                  </a:ext>
                </a:extLst>
              </p:cNvPr>
              <p:cNvSpPr/>
              <p:nvPr/>
            </p:nvSpPr>
            <p:spPr>
              <a:xfrm>
                <a:off x="6858452" y="2299354"/>
                <a:ext cx="58288" cy="642446"/>
              </a:xfrm>
              <a:custGeom>
                <a:avLst/>
                <a:gdLst>
                  <a:gd name="connsiteX0" fmla="*/ 0 w 58288"/>
                  <a:gd name="connsiteY0" fmla="*/ 0 h 642446"/>
                  <a:gd name="connsiteX1" fmla="*/ 58289 w 58288"/>
                  <a:gd name="connsiteY1" fmla="*/ 0 h 642446"/>
                  <a:gd name="connsiteX2" fmla="*/ 58289 w 58288"/>
                  <a:gd name="connsiteY2" fmla="*/ 642447 h 642446"/>
                  <a:gd name="connsiteX3" fmla="*/ 0 w 58288"/>
                  <a:gd name="connsiteY3" fmla="*/ 642447 h 642446"/>
                </a:gdLst>
                <a:ahLst/>
                <a:cxnLst>
                  <a:cxn ang="0">
                    <a:pos x="connsiteX0" y="connsiteY0"/>
                  </a:cxn>
                  <a:cxn ang="0">
                    <a:pos x="connsiteX1" y="connsiteY1"/>
                  </a:cxn>
                  <a:cxn ang="0">
                    <a:pos x="connsiteX2" y="connsiteY2"/>
                  </a:cxn>
                  <a:cxn ang="0">
                    <a:pos x="connsiteX3" y="connsiteY3"/>
                  </a:cxn>
                </a:cxnLst>
                <a:rect l="l" t="t" r="r" b="b"/>
                <a:pathLst>
                  <a:path w="58288" h="642446">
                    <a:moveTo>
                      <a:pt x="0" y="0"/>
                    </a:moveTo>
                    <a:lnTo>
                      <a:pt x="58289" y="0"/>
                    </a:lnTo>
                    <a:lnTo>
                      <a:pt x="58289" y="642447"/>
                    </a:lnTo>
                    <a:lnTo>
                      <a:pt x="0" y="642447"/>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941">
                <a:extLst>
                  <a:ext uri="{FF2B5EF4-FFF2-40B4-BE49-F238E27FC236}">
                    <a16:creationId xmlns:a16="http://schemas.microsoft.com/office/drawing/2014/main" id="{8C76AC3C-8527-84F2-9359-50CEA3EEB1BA}"/>
                  </a:ext>
                </a:extLst>
              </p:cNvPr>
              <p:cNvSpPr/>
              <p:nvPr/>
            </p:nvSpPr>
            <p:spPr>
              <a:xfrm>
                <a:off x="7372511" y="2299354"/>
                <a:ext cx="58288" cy="707338"/>
              </a:xfrm>
              <a:custGeom>
                <a:avLst/>
                <a:gdLst>
                  <a:gd name="connsiteX0" fmla="*/ 0 w 58288"/>
                  <a:gd name="connsiteY0" fmla="*/ 0 h 707338"/>
                  <a:gd name="connsiteX1" fmla="*/ 58289 w 58288"/>
                  <a:gd name="connsiteY1" fmla="*/ 0 h 707338"/>
                  <a:gd name="connsiteX2" fmla="*/ 58289 w 58288"/>
                  <a:gd name="connsiteY2" fmla="*/ 707339 h 707338"/>
                  <a:gd name="connsiteX3" fmla="*/ 0 w 58288"/>
                  <a:gd name="connsiteY3" fmla="*/ 707339 h 707338"/>
                </a:gdLst>
                <a:ahLst/>
                <a:cxnLst>
                  <a:cxn ang="0">
                    <a:pos x="connsiteX0" y="connsiteY0"/>
                  </a:cxn>
                  <a:cxn ang="0">
                    <a:pos x="connsiteX1" y="connsiteY1"/>
                  </a:cxn>
                  <a:cxn ang="0">
                    <a:pos x="connsiteX2" y="connsiteY2"/>
                  </a:cxn>
                  <a:cxn ang="0">
                    <a:pos x="connsiteX3" y="connsiteY3"/>
                  </a:cxn>
                </a:cxnLst>
                <a:rect l="l" t="t" r="r" b="b"/>
                <a:pathLst>
                  <a:path w="58288" h="707338">
                    <a:moveTo>
                      <a:pt x="0" y="0"/>
                    </a:moveTo>
                    <a:lnTo>
                      <a:pt x="58289" y="0"/>
                    </a:lnTo>
                    <a:lnTo>
                      <a:pt x="58289" y="707339"/>
                    </a:lnTo>
                    <a:lnTo>
                      <a:pt x="0" y="70733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942">
                <a:extLst>
                  <a:ext uri="{FF2B5EF4-FFF2-40B4-BE49-F238E27FC236}">
                    <a16:creationId xmlns:a16="http://schemas.microsoft.com/office/drawing/2014/main" id="{DE537BE8-2AC0-6791-9865-9F5C17921EE9}"/>
                  </a:ext>
                </a:extLst>
              </p:cNvPr>
              <p:cNvSpPr/>
              <p:nvPr/>
            </p:nvSpPr>
            <p:spPr>
              <a:xfrm>
                <a:off x="7519313" y="2299354"/>
                <a:ext cx="58288" cy="707338"/>
              </a:xfrm>
              <a:custGeom>
                <a:avLst/>
                <a:gdLst>
                  <a:gd name="connsiteX0" fmla="*/ 0 w 58288"/>
                  <a:gd name="connsiteY0" fmla="*/ 0 h 707338"/>
                  <a:gd name="connsiteX1" fmla="*/ 58289 w 58288"/>
                  <a:gd name="connsiteY1" fmla="*/ 0 h 707338"/>
                  <a:gd name="connsiteX2" fmla="*/ 58289 w 58288"/>
                  <a:gd name="connsiteY2" fmla="*/ 707339 h 707338"/>
                  <a:gd name="connsiteX3" fmla="*/ 0 w 58288"/>
                  <a:gd name="connsiteY3" fmla="*/ 707339 h 707338"/>
                </a:gdLst>
                <a:ahLst/>
                <a:cxnLst>
                  <a:cxn ang="0">
                    <a:pos x="connsiteX0" y="connsiteY0"/>
                  </a:cxn>
                  <a:cxn ang="0">
                    <a:pos x="connsiteX1" y="connsiteY1"/>
                  </a:cxn>
                  <a:cxn ang="0">
                    <a:pos x="connsiteX2" y="connsiteY2"/>
                  </a:cxn>
                  <a:cxn ang="0">
                    <a:pos x="connsiteX3" y="connsiteY3"/>
                  </a:cxn>
                </a:cxnLst>
                <a:rect l="l" t="t" r="r" b="b"/>
                <a:pathLst>
                  <a:path w="58288" h="707338">
                    <a:moveTo>
                      <a:pt x="0" y="0"/>
                    </a:moveTo>
                    <a:lnTo>
                      <a:pt x="58289" y="0"/>
                    </a:lnTo>
                    <a:lnTo>
                      <a:pt x="58289" y="707339"/>
                    </a:lnTo>
                    <a:lnTo>
                      <a:pt x="0" y="70733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943">
                <a:extLst>
                  <a:ext uri="{FF2B5EF4-FFF2-40B4-BE49-F238E27FC236}">
                    <a16:creationId xmlns:a16="http://schemas.microsoft.com/office/drawing/2014/main" id="{43A22D57-D431-0F50-D76A-11A0FBAD7F9B}"/>
                  </a:ext>
                </a:extLst>
              </p:cNvPr>
              <p:cNvSpPr/>
              <p:nvPr/>
            </p:nvSpPr>
            <p:spPr>
              <a:xfrm>
                <a:off x="7813042" y="2299354"/>
                <a:ext cx="58288" cy="809312"/>
              </a:xfrm>
              <a:custGeom>
                <a:avLst/>
                <a:gdLst>
                  <a:gd name="connsiteX0" fmla="*/ 0 w 58288"/>
                  <a:gd name="connsiteY0" fmla="*/ 0 h 809312"/>
                  <a:gd name="connsiteX1" fmla="*/ 58289 w 58288"/>
                  <a:gd name="connsiteY1" fmla="*/ 0 h 809312"/>
                  <a:gd name="connsiteX2" fmla="*/ 58289 w 58288"/>
                  <a:gd name="connsiteY2" fmla="*/ 809312 h 809312"/>
                  <a:gd name="connsiteX3" fmla="*/ 0 w 58288"/>
                  <a:gd name="connsiteY3" fmla="*/ 809312 h 809312"/>
                </a:gdLst>
                <a:ahLst/>
                <a:cxnLst>
                  <a:cxn ang="0">
                    <a:pos x="connsiteX0" y="connsiteY0"/>
                  </a:cxn>
                  <a:cxn ang="0">
                    <a:pos x="connsiteX1" y="connsiteY1"/>
                  </a:cxn>
                  <a:cxn ang="0">
                    <a:pos x="connsiteX2" y="connsiteY2"/>
                  </a:cxn>
                  <a:cxn ang="0">
                    <a:pos x="connsiteX3" y="connsiteY3"/>
                  </a:cxn>
                </a:cxnLst>
                <a:rect l="l" t="t" r="r" b="b"/>
                <a:pathLst>
                  <a:path w="58288" h="809312">
                    <a:moveTo>
                      <a:pt x="0" y="0"/>
                    </a:moveTo>
                    <a:lnTo>
                      <a:pt x="58289" y="0"/>
                    </a:lnTo>
                    <a:lnTo>
                      <a:pt x="58289" y="809312"/>
                    </a:lnTo>
                    <a:lnTo>
                      <a:pt x="0" y="809312"/>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944">
                <a:extLst>
                  <a:ext uri="{FF2B5EF4-FFF2-40B4-BE49-F238E27FC236}">
                    <a16:creationId xmlns:a16="http://schemas.microsoft.com/office/drawing/2014/main" id="{EE88B715-E405-FCCB-AF0A-10ABC3648B34}"/>
                  </a:ext>
                </a:extLst>
              </p:cNvPr>
              <p:cNvSpPr/>
              <p:nvPr/>
            </p:nvSpPr>
            <p:spPr>
              <a:xfrm>
                <a:off x="8180300" y="2299354"/>
                <a:ext cx="58288" cy="926778"/>
              </a:xfrm>
              <a:custGeom>
                <a:avLst/>
                <a:gdLst>
                  <a:gd name="connsiteX0" fmla="*/ 0 w 58288"/>
                  <a:gd name="connsiteY0" fmla="*/ 0 h 926778"/>
                  <a:gd name="connsiteX1" fmla="*/ 58289 w 58288"/>
                  <a:gd name="connsiteY1" fmla="*/ 0 h 926778"/>
                  <a:gd name="connsiteX2" fmla="*/ 58289 w 58288"/>
                  <a:gd name="connsiteY2" fmla="*/ 926779 h 926778"/>
                  <a:gd name="connsiteX3" fmla="*/ 0 w 58288"/>
                  <a:gd name="connsiteY3" fmla="*/ 926779 h 926778"/>
                </a:gdLst>
                <a:ahLst/>
                <a:cxnLst>
                  <a:cxn ang="0">
                    <a:pos x="connsiteX0" y="connsiteY0"/>
                  </a:cxn>
                  <a:cxn ang="0">
                    <a:pos x="connsiteX1" y="connsiteY1"/>
                  </a:cxn>
                  <a:cxn ang="0">
                    <a:pos x="connsiteX2" y="connsiteY2"/>
                  </a:cxn>
                  <a:cxn ang="0">
                    <a:pos x="connsiteX3" y="connsiteY3"/>
                  </a:cxn>
                </a:cxnLst>
                <a:rect l="l" t="t" r="r" b="b"/>
                <a:pathLst>
                  <a:path w="58288" h="926778">
                    <a:moveTo>
                      <a:pt x="0" y="0"/>
                    </a:moveTo>
                    <a:lnTo>
                      <a:pt x="58289" y="0"/>
                    </a:lnTo>
                    <a:lnTo>
                      <a:pt x="58289" y="926779"/>
                    </a:lnTo>
                    <a:lnTo>
                      <a:pt x="0" y="926779"/>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945">
                <a:extLst>
                  <a:ext uri="{FF2B5EF4-FFF2-40B4-BE49-F238E27FC236}">
                    <a16:creationId xmlns:a16="http://schemas.microsoft.com/office/drawing/2014/main" id="{D66AD80B-F597-A0CA-552D-CAA3917EB02A}"/>
                  </a:ext>
                </a:extLst>
              </p:cNvPr>
              <p:cNvSpPr/>
              <p:nvPr/>
            </p:nvSpPr>
            <p:spPr>
              <a:xfrm>
                <a:off x="8253700" y="2299354"/>
                <a:ext cx="58288" cy="930334"/>
              </a:xfrm>
              <a:custGeom>
                <a:avLst/>
                <a:gdLst>
                  <a:gd name="connsiteX0" fmla="*/ 0 w 58288"/>
                  <a:gd name="connsiteY0" fmla="*/ 0 h 930334"/>
                  <a:gd name="connsiteX1" fmla="*/ 58289 w 58288"/>
                  <a:gd name="connsiteY1" fmla="*/ 0 h 930334"/>
                  <a:gd name="connsiteX2" fmla="*/ 58289 w 58288"/>
                  <a:gd name="connsiteY2" fmla="*/ 930335 h 930334"/>
                  <a:gd name="connsiteX3" fmla="*/ 0 w 58288"/>
                  <a:gd name="connsiteY3" fmla="*/ 930335 h 930334"/>
                </a:gdLst>
                <a:ahLst/>
                <a:cxnLst>
                  <a:cxn ang="0">
                    <a:pos x="connsiteX0" y="connsiteY0"/>
                  </a:cxn>
                  <a:cxn ang="0">
                    <a:pos x="connsiteX1" y="connsiteY1"/>
                  </a:cxn>
                  <a:cxn ang="0">
                    <a:pos x="connsiteX2" y="connsiteY2"/>
                  </a:cxn>
                  <a:cxn ang="0">
                    <a:pos x="connsiteX3" y="connsiteY3"/>
                  </a:cxn>
                </a:cxnLst>
                <a:rect l="l" t="t" r="r" b="b"/>
                <a:pathLst>
                  <a:path w="58288" h="930334">
                    <a:moveTo>
                      <a:pt x="0" y="0"/>
                    </a:moveTo>
                    <a:lnTo>
                      <a:pt x="58289" y="0"/>
                    </a:lnTo>
                    <a:lnTo>
                      <a:pt x="58289" y="930335"/>
                    </a:lnTo>
                    <a:lnTo>
                      <a:pt x="0" y="930335"/>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946">
                <a:extLst>
                  <a:ext uri="{FF2B5EF4-FFF2-40B4-BE49-F238E27FC236}">
                    <a16:creationId xmlns:a16="http://schemas.microsoft.com/office/drawing/2014/main" id="{67FE36AB-00A6-4732-877A-E90F01724B79}"/>
                  </a:ext>
                </a:extLst>
              </p:cNvPr>
              <p:cNvSpPr/>
              <p:nvPr/>
            </p:nvSpPr>
            <p:spPr>
              <a:xfrm>
                <a:off x="8547430" y="2299354"/>
                <a:ext cx="58288" cy="993957"/>
              </a:xfrm>
              <a:custGeom>
                <a:avLst/>
                <a:gdLst>
                  <a:gd name="connsiteX0" fmla="*/ 0 w 58288"/>
                  <a:gd name="connsiteY0" fmla="*/ 0 h 993957"/>
                  <a:gd name="connsiteX1" fmla="*/ 58289 w 58288"/>
                  <a:gd name="connsiteY1" fmla="*/ 0 h 993957"/>
                  <a:gd name="connsiteX2" fmla="*/ 58289 w 58288"/>
                  <a:gd name="connsiteY2" fmla="*/ 993957 h 993957"/>
                  <a:gd name="connsiteX3" fmla="*/ 0 w 58288"/>
                  <a:gd name="connsiteY3" fmla="*/ 993957 h 993957"/>
                </a:gdLst>
                <a:ahLst/>
                <a:cxnLst>
                  <a:cxn ang="0">
                    <a:pos x="connsiteX0" y="connsiteY0"/>
                  </a:cxn>
                  <a:cxn ang="0">
                    <a:pos x="connsiteX1" y="connsiteY1"/>
                  </a:cxn>
                  <a:cxn ang="0">
                    <a:pos x="connsiteX2" y="connsiteY2"/>
                  </a:cxn>
                  <a:cxn ang="0">
                    <a:pos x="connsiteX3" y="connsiteY3"/>
                  </a:cxn>
                </a:cxnLst>
                <a:rect l="l" t="t" r="r" b="b"/>
                <a:pathLst>
                  <a:path w="58288" h="993957">
                    <a:moveTo>
                      <a:pt x="0" y="0"/>
                    </a:moveTo>
                    <a:lnTo>
                      <a:pt x="58289" y="0"/>
                    </a:lnTo>
                    <a:lnTo>
                      <a:pt x="58289" y="993957"/>
                    </a:lnTo>
                    <a:lnTo>
                      <a:pt x="0" y="993957"/>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947">
                <a:extLst>
                  <a:ext uri="{FF2B5EF4-FFF2-40B4-BE49-F238E27FC236}">
                    <a16:creationId xmlns:a16="http://schemas.microsoft.com/office/drawing/2014/main" id="{A94E349A-3A21-482E-A940-C4E3C896184E}"/>
                  </a:ext>
                </a:extLst>
              </p:cNvPr>
              <p:cNvSpPr/>
              <p:nvPr/>
            </p:nvSpPr>
            <p:spPr>
              <a:xfrm>
                <a:off x="8694232" y="2299354"/>
                <a:ext cx="58288" cy="1027101"/>
              </a:xfrm>
              <a:custGeom>
                <a:avLst/>
                <a:gdLst>
                  <a:gd name="connsiteX0" fmla="*/ 0 w 58288"/>
                  <a:gd name="connsiteY0" fmla="*/ 0 h 1027101"/>
                  <a:gd name="connsiteX1" fmla="*/ 58289 w 58288"/>
                  <a:gd name="connsiteY1" fmla="*/ 0 h 1027101"/>
                  <a:gd name="connsiteX2" fmla="*/ 58289 w 58288"/>
                  <a:gd name="connsiteY2" fmla="*/ 1027102 h 1027101"/>
                  <a:gd name="connsiteX3" fmla="*/ 0 w 58288"/>
                  <a:gd name="connsiteY3" fmla="*/ 1027102 h 1027101"/>
                </a:gdLst>
                <a:ahLst/>
                <a:cxnLst>
                  <a:cxn ang="0">
                    <a:pos x="connsiteX0" y="connsiteY0"/>
                  </a:cxn>
                  <a:cxn ang="0">
                    <a:pos x="connsiteX1" y="connsiteY1"/>
                  </a:cxn>
                  <a:cxn ang="0">
                    <a:pos x="connsiteX2" y="connsiteY2"/>
                  </a:cxn>
                  <a:cxn ang="0">
                    <a:pos x="connsiteX3" y="connsiteY3"/>
                  </a:cxn>
                </a:cxnLst>
                <a:rect l="l" t="t" r="r" b="b"/>
                <a:pathLst>
                  <a:path w="58288" h="1027101">
                    <a:moveTo>
                      <a:pt x="0" y="0"/>
                    </a:moveTo>
                    <a:lnTo>
                      <a:pt x="58289" y="0"/>
                    </a:lnTo>
                    <a:lnTo>
                      <a:pt x="58289" y="1027102"/>
                    </a:lnTo>
                    <a:lnTo>
                      <a:pt x="0" y="1027102"/>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948">
                <a:extLst>
                  <a:ext uri="{FF2B5EF4-FFF2-40B4-BE49-F238E27FC236}">
                    <a16:creationId xmlns:a16="http://schemas.microsoft.com/office/drawing/2014/main" id="{07DF0ED2-5D59-0CF8-226D-AE10AFD187E8}"/>
                  </a:ext>
                </a:extLst>
              </p:cNvPr>
              <p:cNvSpPr/>
              <p:nvPr/>
            </p:nvSpPr>
            <p:spPr>
              <a:xfrm>
                <a:off x="9061489" y="2299354"/>
                <a:ext cx="58288" cy="1093898"/>
              </a:xfrm>
              <a:custGeom>
                <a:avLst/>
                <a:gdLst>
                  <a:gd name="connsiteX0" fmla="*/ 0 w 58288"/>
                  <a:gd name="connsiteY0" fmla="*/ 0 h 1093898"/>
                  <a:gd name="connsiteX1" fmla="*/ 58289 w 58288"/>
                  <a:gd name="connsiteY1" fmla="*/ 0 h 1093898"/>
                  <a:gd name="connsiteX2" fmla="*/ 58289 w 58288"/>
                  <a:gd name="connsiteY2" fmla="*/ 1093899 h 1093898"/>
                  <a:gd name="connsiteX3" fmla="*/ 0 w 58288"/>
                  <a:gd name="connsiteY3" fmla="*/ 1093899 h 1093898"/>
                </a:gdLst>
                <a:ahLst/>
                <a:cxnLst>
                  <a:cxn ang="0">
                    <a:pos x="connsiteX0" y="connsiteY0"/>
                  </a:cxn>
                  <a:cxn ang="0">
                    <a:pos x="connsiteX1" y="connsiteY1"/>
                  </a:cxn>
                  <a:cxn ang="0">
                    <a:pos x="connsiteX2" y="connsiteY2"/>
                  </a:cxn>
                  <a:cxn ang="0">
                    <a:pos x="connsiteX3" y="connsiteY3"/>
                  </a:cxn>
                </a:cxnLst>
                <a:rect l="l" t="t" r="r" b="b"/>
                <a:pathLst>
                  <a:path w="58288" h="1093898">
                    <a:moveTo>
                      <a:pt x="0" y="0"/>
                    </a:moveTo>
                    <a:lnTo>
                      <a:pt x="58289" y="0"/>
                    </a:lnTo>
                    <a:lnTo>
                      <a:pt x="58289" y="1093899"/>
                    </a:lnTo>
                    <a:lnTo>
                      <a:pt x="0" y="1093899"/>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949">
                <a:extLst>
                  <a:ext uri="{FF2B5EF4-FFF2-40B4-BE49-F238E27FC236}">
                    <a16:creationId xmlns:a16="http://schemas.microsoft.com/office/drawing/2014/main" id="{4A7CB4EE-ACF4-45BE-CB9F-0EE854CA3655}"/>
                  </a:ext>
                </a:extLst>
              </p:cNvPr>
              <p:cNvSpPr/>
              <p:nvPr/>
            </p:nvSpPr>
            <p:spPr>
              <a:xfrm>
                <a:off x="9208290" y="2299354"/>
                <a:ext cx="58288" cy="1179109"/>
              </a:xfrm>
              <a:custGeom>
                <a:avLst/>
                <a:gdLst>
                  <a:gd name="connsiteX0" fmla="*/ 0 w 58288"/>
                  <a:gd name="connsiteY0" fmla="*/ 0 h 1179109"/>
                  <a:gd name="connsiteX1" fmla="*/ 58289 w 58288"/>
                  <a:gd name="connsiteY1" fmla="*/ 0 h 1179109"/>
                  <a:gd name="connsiteX2" fmla="*/ 58289 w 58288"/>
                  <a:gd name="connsiteY2" fmla="*/ 1179110 h 1179109"/>
                  <a:gd name="connsiteX3" fmla="*/ 0 w 58288"/>
                  <a:gd name="connsiteY3" fmla="*/ 1179110 h 1179109"/>
                </a:gdLst>
                <a:ahLst/>
                <a:cxnLst>
                  <a:cxn ang="0">
                    <a:pos x="connsiteX0" y="connsiteY0"/>
                  </a:cxn>
                  <a:cxn ang="0">
                    <a:pos x="connsiteX1" y="connsiteY1"/>
                  </a:cxn>
                  <a:cxn ang="0">
                    <a:pos x="connsiteX2" y="connsiteY2"/>
                  </a:cxn>
                  <a:cxn ang="0">
                    <a:pos x="connsiteX3" y="connsiteY3"/>
                  </a:cxn>
                </a:cxnLst>
                <a:rect l="l" t="t" r="r" b="b"/>
                <a:pathLst>
                  <a:path w="58288" h="1179109">
                    <a:moveTo>
                      <a:pt x="0" y="0"/>
                    </a:moveTo>
                    <a:lnTo>
                      <a:pt x="58289" y="0"/>
                    </a:lnTo>
                    <a:lnTo>
                      <a:pt x="58289" y="1179110"/>
                    </a:lnTo>
                    <a:lnTo>
                      <a:pt x="0" y="1179110"/>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950">
                <a:extLst>
                  <a:ext uri="{FF2B5EF4-FFF2-40B4-BE49-F238E27FC236}">
                    <a16:creationId xmlns:a16="http://schemas.microsoft.com/office/drawing/2014/main" id="{9E1905BF-0E78-56F0-1D77-E931F50A8927}"/>
                  </a:ext>
                </a:extLst>
              </p:cNvPr>
              <p:cNvSpPr/>
              <p:nvPr/>
            </p:nvSpPr>
            <p:spPr>
              <a:xfrm>
                <a:off x="9428619" y="2299354"/>
                <a:ext cx="58288" cy="1285401"/>
              </a:xfrm>
              <a:custGeom>
                <a:avLst/>
                <a:gdLst>
                  <a:gd name="connsiteX0" fmla="*/ 0 w 58288"/>
                  <a:gd name="connsiteY0" fmla="*/ 0 h 1285401"/>
                  <a:gd name="connsiteX1" fmla="*/ 58289 w 58288"/>
                  <a:gd name="connsiteY1" fmla="*/ 0 h 1285401"/>
                  <a:gd name="connsiteX2" fmla="*/ 58289 w 58288"/>
                  <a:gd name="connsiteY2" fmla="*/ 1285401 h 1285401"/>
                  <a:gd name="connsiteX3" fmla="*/ 0 w 58288"/>
                  <a:gd name="connsiteY3" fmla="*/ 1285401 h 1285401"/>
                </a:gdLst>
                <a:ahLst/>
                <a:cxnLst>
                  <a:cxn ang="0">
                    <a:pos x="connsiteX0" y="connsiteY0"/>
                  </a:cxn>
                  <a:cxn ang="0">
                    <a:pos x="connsiteX1" y="connsiteY1"/>
                  </a:cxn>
                  <a:cxn ang="0">
                    <a:pos x="connsiteX2" y="connsiteY2"/>
                  </a:cxn>
                  <a:cxn ang="0">
                    <a:pos x="connsiteX3" y="connsiteY3"/>
                  </a:cxn>
                </a:cxnLst>
                <a:rect l="l" t="t" r="r" b="b"/>
                <a:pathLst>
                  <a:path w="58288" h="1285401">
                    <a:moveTo>
                      <a:pt x="0" y="0"/>
                    </a:moveTo>
                    <a:lnTo>
                      <a:pt x="58289" y="0"/>
                    </a:lnTo>
                    <a:lnTo>
                      <a:pt x="58289" y="1285401"/>
                    </a:lnTo>
                    <a:lnTo>
                      <a:pt x="0" y="1285401"/>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5" name="Graphic 6">
              <a:extLst>
                <a:ext uri="{FF2B5EF4-FFF2-40B4-BE49-F238E27FC236}">
                  <a16:creationId xmlns:a16="http://schemas.microsoft.com/office/drawing/2014/main" id="{1437A06C-C30D-4B18-3CB1-4E94D2A5A7DA}"/>
                </a:ext>
              </a:extLst>
            </p:cNvPr>
            <p:cNvGrpSpPr/>
            <p:nvPr/>
          </p:nvGrpSpPr>
          <p:grpSpPr>
            <a:xfrm>
              <a:off x="3041563" y="2400089"/>
              <a:ext cx="6694467" cy="2081483"/>
              <a:chOff x="3554786" y="1686496"/>
              <a:chExt cx="6005522" cy="2020678"/>
            </a:xfrm>
            <a:solidFill>
              <a:srgbClr val="00C000"/>
            </a:solidFill>
          </p:grpSpPr>
          <p:sp>
            <p:nvSpPr>
              <p:cNvPr id="25" name="Freeform 1019">
                <a:extLst>
                  <a:ext uri="{FF2B5EF4-FFF2-40B4-BE49-F238E27FC236}">
                    <a16:creationId xmlns:a16="http://schemas.microsoft.com/office/drawing/2014/main" id="{6185205A-D816-393B-0214-138B344FEF39}"/>
                  </a:ext>
                </a:extLst>
              </p:cNvPr>
              <p:cNvSpPr/>
              <p:nvPr/>
            </p:nvSpPr>
            <p:spPr>
              <a:xfrm>
                <a:off x="3554786" y="1686496"/>
                <a:ext cx="58288" cy="612857"/>
              </a:xfrm>
              <a:custGeom>
                <a:avLst/>
                <a:gdLst>
                  <a:gd name="connsiteX0" fmla="*/ 0 w 58288"/>
                  <a:gd name="connsiteY0" fmla="*/ 0 h 612857"/>
                  <a:gd name="connsiteX1" fmla="*/ 58289 w 58288"/>
                  <a:gd name="connsiteY1" fmla="*/ 0 h 612857"/>
                  <a:gd name="connsiteX2" fmla="*/ 58289 w 58288"/>
                  <a:gd name="connsiteY2" fmla="*/ 612858 h 612857"/>
                  <a:gd name="connsiteX3" fmla="*/ 0 w 58288"/>
                  <a:gd name="connsiteY3" fmla="*/ 612858 h 612857"/>
                </a:gdLst>
                <a:ahLst/>
                <a:cxnLst>
                  <a:cxn ang="0">
                    <a:pos x="connsiteX0" y="connsiteY0"/>
                  </a:cxn>
                  <a:cxn ang="0">
                    <a:pos x="connsiteX1" y="connsiteY1"/>
                  </a:cxn>
                  <a:cxn ang="0">
                    <a:pos x="connsiteX2" y="connsiteY2"/>
                  </a:cxn>
                  <a:cxn ang="0">
                    <a:pos x="connsiteX3" y="connsiteY3"/>
                  </a:cxn>
                </a:cxnLst>
                <a:rect l="l" t="t" r="r" b="b"/>
                <a:pathLst>
                  <a:path w="58288" h="612857">
                    <a:moveTo>
                      <a:pt x="0" y="0"/>
                    </a:moveTo>
                    <a:lnTo>
                      <a:pt x="58289" y="0"/>
                    </a:lnTo>
                    <a:lnTo>
                      <a:pt x="58289" y="612858"/>
                    </a:lnTo>
                    <a:lnTo>
                      <a:pt x="0" y="612858"/>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 name="Freeform 1020">
                <a:extLst>
                  <a:ext uri="{FF2B5EF4-FFF2-40B4-BE49-F238E27FC236}">
                    <a16:creationId xmlns:a16="http://schemas.microsoft.com/office/drawing/2014/main" id="{E9450E9C-188E-E384-549D-2F1BFF00F2F4}"/>
                  </a:ext>
                </a:extLst>
              </p:cNvPr>
              <p:cNvSpPr/>
              <p:nvPr/>
            </p:nvSpPr>
            <p:spPr>
              <a:xfrm>
                <a:off x="3628060" y="1773739"/>
                <a:ext cx="58288" cy="525615"/>
              </a:xfrm>
              <a:custGeom>
                <a:avLst/>
                <a:gdLst>
                  <a:gd name="connsiteX0" fmla="*/ 0 w 58288"/>
                  <a:gd name="connsiteY0" fmla="*/ 0 h 525615"/>
                  <a:gd name="connsiteX1" fmla="*/ 58289 w 58288"/>
                  <a:gd name="connsiteY1" fmla="*/ 0 h 525615"/>
                  <a:gd name="connsiteX2" fmla="*/ 58289 w 58288"/>
                  <a:gd name="connsiteY2" fmla="*/ 525615 h 525615"/>
                  <a:gd name="connsiteX3" fmla="*/ 0 w 58288"/>
                  <a:gd name="connsiteY3" fmla="*/ 525615 h 525615"/>
                </a:gdLst>
                <a:ahLst/>
                <a:cxnLst>
                  <a:cxn ang="0">
                    <a:pos x="connsiteX0" y="connsiteY0"/>
                  </a:cxn>
                  <a:cxn ang="0">
                    <a:pos x="connsiteX1" y="connsiteY1"/>
                  </a:cxn>
                  <a:cxn ang="0">
                    <a:pos x="connsiteX2" y="connsiteY2"/>
                  </a:cxn>
                  <a:cxn ang="0">
                    <a:pos x="connsiteX3" y="connsiteY3"/>
                  </a:cxn>
                </a:cxnLst>
                <a:rect l="l" t="t" r="r" b="b"/>
                <a:pathLst>
                  <a:path w="58288" h="525615">
                    <a:moveTo>
                      <a:pt x="0" y="0"/>
                    </a:moveTo>
                    <a:lnTo>
                      <a:pt x="58289" y="0"/>
                    </a:lnTo>
                    <a:lnTo>
                      <a:pt x="58289" y="525615"/>
                    </a:lnTo>
                    <a:lnTo>
                      <a:pt x="0" y="525615"/>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 name="Freeform 1021">
                <a:extLst>
                  <a:ext uri="{FF2B5EF4-FFF2-40B4-BE49-F238E27FC236}">
                    <a16:creationId xmlns:a16="http://schemas.microsoft.com/office/drawing/2014/main" id="{E51F92E6-FB38-8FA1-A927-45A3E4E990C0}"/>
                  </a:ext>
                </a:extLst>
              </p:cNvPr>
              <p:cNvSpPr/>
              <p:nvPr/>
            </p:nvSpPr>
            <p:spPr>
              <a:xfrm>
                <a:off x="3701461" y="1845488"/>
                <a:ext cx="58288" cy="453738"/>
              </a:xfrm>
              <a:custGeom>
                <a:avLst/>
                <a:gdLst>
                  <a:gd name="connsiteX0" fmla="*/ 0 w 58288"/>
                  <a:gd name="connsiteY0" fmla="*/ 0 h 453738"/>
                  <a:gd name="connsiteX1" fmla="*/ 58289 w 58288"/>
                  <a:gd name="connsiteY1" fmla="*/ 0 h 453738"/>
                  <a:gd name="connsiteX2" fmla="*/ 58289 w 58288"/>
                  <a:gd name="connsiteY2" fmla="*/ 453738 h 453738"/>
                  <a:gd name="connsiteX3" fmla="*/ 0 w 58288"/>
                  <a:gd name="connsiteY3" fmla="*/ 453738 h 453738"/>
                </a:gdLst>
                <a:ahLst/>
                <a:cxnLst>
                  <a:cxn ang="0">
                    <a:pos x="connsiteX0" y="connsiteY0"/>
                  </a:cxn>
                  <a:cxn ang="0">
                    <a:pos x="connsiteX1" y="connsiteY1"/>
                  </a:cxn>
                  <a:cxn ang="0">
                    <a:pos x="connsiteX2" y="connsiteY2"/>
                  </a:cxn>
                  <a:cxn ang="0">
                    <a:pos x="connsiteX3" y="connsiteY3"/>
                  </a:cxn>
                </a:cxnLst>
                <a:rect l="l" t="t" r="r" b="b"/>
                <a:pathLst>
                  <a:path w="58288" h="453738">
                    <a:moveTo>
                      <a:pt x="0" y="0"/>
                    </a:moveTo>
                    <a:lnTo>
                      <a:pt x="58289" y="0"/>
                    </a:lnTo>
                    <a:lnTo>
                      <a:pt x="58289" y="453738"/>
                    </a:lnTo>
                    <a:lnTo>
                      <a:pt x="0" y="453738"/>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 name="Freeform 1022">
                <a:extLst>
                  <a:ext uri="{FF2B5EF4-FFF2-40B4-BE49-F238E27FC236}">
                    <a16:creationId xmlns:a16="http://schemas.microsoft.com/office/drawing/2014/main" id="{E12F53C8-69BE-9E9F-FBC1-EA621AE6BA14}"/>
                  </a:ext>
                </a:extLst>
              </p:cNvPr>
              <p:cNvSpPr/>
              <p:nvPr/>
            </p:nvSpPr>
            <p:spPr>
              <a:xfrm>
                <a:off x="4067956" y="2072421"/>
                <a:ext cx="58288" cy="226932"/>
              </a:xfrm>
              <a:custGeom>
                <a:avLst/>
                <a:gdLst>
                  <a:gd name="connsiteX0" fmla="*/ 0 w 58288"/>
                  <a:gd name="connsiteY0" fmla="*/ 0 h 226932"/>
                  <a:gd name="connsiteX1" fmla="*/ 58289 w 58288"/>
                  <a:gd name="connsiteY1" fmla="*/ 0 h 226932"/>
                  <a:gd name="connsiteX2" fmla="*/ 58289 w 58288"/>
                  <a:gd name="connsiteY2" fmla="*/ 226933 h 226932"/>
                  <a:gd name="connsiteX3" fmla="*/ 0 w 58288"/>
                  <a:gd name="connsiteY3" fmla="*/ 226933 h 226932"/>
                </a:gdLst>
                <a:ahLst/>
                <a:cxnLst>
                  <a:cxn ang="0">
                    <a:pos x="connsiteX0" y="connsiteY0"/>
                  </a:cxn>
                  <a:cxn ang="0">
                    <a:pos x="connsiteX1" y="connsiteY1"/>
                  </a:cxn>
                  <a:cxn ang="0">
                    <a:pos x="connsiteX2" y="connsiteY2"/>
                  </a:cxn>
                  <a:cxn ang="0">
                    <a:pos x="connsiteX3" y="connsiteY3"/>
                  </a:cxn>
                </a:cxnLst>
                <a:rect l="l" t="t" r="r" b="b"/>
                <a:pathLst>
                  <a:path w="58288" h="226932">
                    <a:moveTo>
                      <a:pt x="0" y="0"/>
                    </a:moveTo>
                    <a:lnTo>
                      <a:pt x="58289" y="0"/>
                    </a:lnTo>
                    <a:lnTo>
                      <a:pt x="58289" y="226933"/>
                    </a:lnTo>
                    <a:lnTo>
                      <a:pt x="0" y="226933"/>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 name="Freeform 1023">
                <a:extLst>
                  <a:ext uri="{FF2B5EF4-FFF2-40B4-BE49-F238E27FC236}">
                    <a16:creationId xmlns:a16="http://schemas.microsoft.com/office/drawing/2014/main" id="{3F4A374B-83BC-EFE7-16C6-54A8735A298B}"/>
                  </a:ext>
                </a:extLst>
              </p:cNvPr>
              <p:cNvSpPr/>
              <p:nvPr/>
            </p:nvSpPr>
            <p:spPr>
              <a:xfrm>
                <a:off x="4141357" y="2164997"/>
                <a:ext cx="58288" cy="134229"/>
              </a:xfrm>
              <a:custGeom>
                <a:avLst/>
                <a:gdLst>
                  <a:gd name="connsiteX0" fmla="*/ 0 w 58288"/>
                  <a:gd name="connsiteY0" fmla="*/ 0 h 134229"/>
                  <a:gd name="connsiteX1" fmla="*/ 58289 w 58288"/>
                  <a:gd name="connsiteY1" fmla="*/ 0 h 134229"/>
                  <a:gd name="connsiteX2" fmla="*/ 58289 w 58288"/>
                  <a:gd name="connsiteY2" fmla="*/ 134229 h 134229"/>
                  <a:gd name="connsiteX3" fmla="*/ 0 w 58288"/>
                  <a:gd name="connsiteY3" fmla="*/ 134229 h 134229"/>
                </a:gdLst>
                <a:ahLst/>
                <a:cxnLst>
                  <a:cxn ang="0">
                    <a:pos x="connsiteX0" y="connsiteY0"/>
                  </a:cxn>
                  <a:cxn ang="0">
                    <a:pos x="connsiteX1" y="connsiteY1"/>
                  </a:cxn>
                  <a:cxn ang="0">
                    <a:pos x="connsiteX2" y="connsiteY2"/>
                  </a:cxn>
                  <a:cxn ang="0">
                    <a:pos x="connsiteX3" y="connsiteY3"/>
                  </a:cxn>
                </a:cxnLst>
                <a:rect l="l" t="t" r="r" b="b"/>
                <a:pathLst>
                  <a:path w="58288" h="134229">
                    <a:moveTo>
                      <a:pt x="0" y="0"/>
                    </a:moveTo>
                    <a:lnTo>
                      <a:pt x="58289" y="0"/>
                    </a:lnTo>
                    <a:lnTo>
                      <a:pt x="58289" y="134229"/>
                    </a:lnTo>
                    <a:lnTo>
                      <a:pt x="0" y="134229"/>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1024">
                <a:extLst>
                  <a:ext uri="{FF2B5EF4-FFF2-40B4-BE49-F238E27FC236}">
                    <a16:creationId xmlns:a16="http://schemas.microsoft.com/office/drawing/2014/main" id="{63D50963-3280-93F0-2E07-AF0D85D2AF80}"/>
                  </a:ext>
                </a:extLst>
              </p:cNvPr>
              <p:cNvSpPr/>
              <p:nvPr/>
            </p:nvSpPr>
            <p:spPr>
              <a:xfrm>
                <a:off x="4214631" y="2190396"/>
                <a:ext cx="58288" cy="108958"/>
              </a:xfrm>
              <a:custGeom>
                <a:avLst/>
                <a:gdLst>
                  <a:gd name="connsiteX0" fmla="*/ 0 w 58288"/>
                  <a:gd name="connsiteY0" fmla="*/ 0 h 108958"/>
                  <a:gd name="connsiteX1" fmla="*/ 58289 w 58288"/>
                  <a:gd name="connsiteY1" fmla="*/ 0 h 108958"/>
                  <a:gd name="connsiteX2" fmla="*/ 58289 w 58288"/>
                  <a:gd name="connsiteY2" fmla="*/ 108958 h 108958"/>
                  <a:gd name="connsiteX3" fmla="*/ 0 w 58288"/>
                  <a:gd name="connsiteY3" fmla="*/ 108958 h 108958"/>
                </a:gdLst>
                <a:ahLst/>
                <a:cxnLst>
                  <a:cxn ang="0">
                    <a:pos x="connsiteX0" y="connsiteY0"/>
                  </a:cxn>
                  <a:cxn ang="0">
                    <a:pos x="connsiteX1" y="connsiteY1"/>
                  </a:cxn>
                  <a:cxn ang="0">
                    <a:pos x="connsiteX2" y="connsiteY2"/>
                  </a:cxn>
                  <a:cxn ang="0">
                    <a:pos x="connsiteX3" y="connsiteY3"/>
                  </a:cxn>
                </a:cxnLst>
                <a:rect l="l" t="t" r="r" b="b"/>
                <a:pathLst>
                  <a:path w="58288" h="108958">
                    <a:moveTo>
                      <a:pt x="0" y="0"/>
                    </a:moveTo>
                    <a:lnTo>
                      <a:pt x="58289" y="0"/>
                    </a:lnTo>
                    <a:lnTo>
                      <a:pt x="58289" y="108958"/>
                    </a:lnTo>
                    <a:lnTo>
                      <a:pt x="0" y="108958"/>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1025">
                <a:extLst>
                  <a:ext uri="{FF2B5EF4-FFF2-40B4-BE49-F238E27FC236}">
                    <a16:creationId xmlns:a16="http://schemas.microsoft.com/office/drawing/2014/main" id="{B3C47A0A-F0F9-0CD9-7330-468D6DCED0E5}"/>
                  </a:ext>
                </a:extLst>
              </p:cNvPr>
              <p:cNvSpPr/>
              <p:nvPr/>
            </p:nvSpPr>
            <p:spPr>
              <a:xfrm>
                <a:off x="4874983" y="2299354"/>
                <a:ext cx="58288" cy="17143"/>
              </a:xfrm>
              <a:custGeom>
                <a:avLst/>
                <a:gdLst>
                  <a:gd name="connsiteX0" fmla="*/ 0 w 58288"/>
                  <a:gd name="connsiteY0" fmla="*/ 0 h 17143"/>
                  <a:gd name="connsiteX1" fmla="*/ 58289 w 58288"/>
                  <a:gd name="connsiteY1" fmla="*/ 0 h 17143"/>
                  <a:gd name="connsiteX2" fmla="*/ 58289 w 58288"/>
                  <a:gd name="connsiteY2" fmla="*/ 17144 h 17143"/>
                  <a:gd name="connsiteX3" fmla="*/ 0 w 58288"/>
                  <a:gd name="connsiteY3" fmla="*/ 17144 h 17143"/>
                </a:gdLst>
                <a:ahLst/>
                <a:cxnLst>
                  <a:cxn ang="0">
                    <a:pos x="connsiteX0" y="connsiteY0"/>
                  </a:cxn>
                  <a:cxn ang="0">
                    <a:pos x="connsiteX1" y="connsiteY1"/>
                  </a:cxn>
                  <a:cxn ang="0">
                    <a:pos x="connsiteX2" y="connsiteY2"/>
                  </a:cxn>
                  <a:cxn ang="0">
                    <a:pos x="connsiteX3" y="connsiteY3"/>
                  </a:cxn>
                </a:cxnLst>
                <a:rect l="l" t="t" r="r" b="b"/>
                <a:pathLst>
                  <a:path w="58288" h="17143">
                    <a:moveTo>
                      <a:pt x="0" y="0"/>
                    </a:moveTo>
                    <a:lnTo>
                      <a:pt x="58289" y="0"/>
                    </a:lnTo>
                    <a:lnTo>
                      <a:pt x="58289" y="17144"/>
                    </a:lnTo>
                    <a:lnTo>
                      <a:pt x="0" y="17144"/>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1026">
                <a:extLst>
                  <a:ext uri="{FF2B5EF4-FFF2-40B4-BE49-F238E27FC236}">
                    <a16:creationId xmlns:a16="http://schemas.microsoft.com/office/drawing/2014/main" id="{0F36CF77-A19A-AC53-6EF1-5D5103811E97}"/>
                  </a:ext>
                </a:extLst>
              </p:cNvPr>
              <p:cNvSpPr/>
              <p:nvPr/>
            </p:nvSpPr>
            <p:spPr>
              <a:xfrm>
                <a:off x="5095439" y="2299354"/>
                <a:ext cx="58288" cy="101465"/>
              </a:xfrm>
              <a:custGeom>
                <a:avLst/>
                <a:gdLst>
                  <a:gd name="connsiteX0" fmla="*/ 0 w 58288"/>
                  <a:gd name="connsiteY0" fmla="*/ 0 h 101465"/>
                  <a:gd name="connsiteX1" fmla="*/ 58289 w 58288"/>
                  <a:gd name="connsiteY1" fmla="*/ 0 h 101465"/>
                  <a:gd name="connsiteX2" fmla="*/ 58289 w 58288"/>
                  <a:gd name="connsiteY2" fmla="*/ 101466 h 101465"/>
                  <a:gd name="connsiteX3" fmla="*/ 0 w 58288"/>
                  <a:gd name="connsiteY3" fmla="*/ 101466 h 101465"/>
                </a:gdLst>
                <a:ahLst/>
                <a:cxnLst>
                  <a:cxn ang="0">
                    <a:pos x="connsiteX0" y="connsiteY0"/>
                  </a:cxn>
                  <a:cxn ang="0">
                    <a:pos x="connsiteX1" y="connsiteY1"/>
                  </a:cxn>
                  <a:cxn ang="0">
                    <a:pos x="connsiteX2" y="connsiteY2"/>
                  </a:cxn>
                  <a:cxn ang="0">
                    <a:pos x="connsiteX3" y="connsiteY3"/>
                  </a:cxn>
                </a:cxnLst>
                <a:rect l="l" t="t" r="r" b="b"/>
                <a:pathLst>
                  <a:path w="58288" h="101465">
                    <a:moveTo>
                      <a:pt x="0" y="0"/>
                    </a:moveTo>
                    <a:lnTo>
                      <a:pt x="58289" y="0"/>
                    </a:lnTo>
                    <a:lnTo>
                      <a:pt x="58289" y="101466"/>
                    </a:lnTo>
                    <a:lnTo>
                      <a:pt x="0" y="101466"/>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1027">
                <a:extLst>
                  <a:ext uri="{FF2B5EF4-FFF2-40B4-BE49-F238E27FC236}">
                    <a16:creationId xmlns:a16="http://schemas.microsoft.com/office/drawing/2014/main" id="{A63D623C-B992-48AA-03A0-2E9E5944AB6A}"/>
                  </a:ext>
                </a:extLst>
              </p:cNvPr>
              <p:cNvSpPr/>
              <p:nvPr/>
            </p:nvSpPr>
            <p:spPr>
              <a:xfrm>
                <a:off x="5242367" y="2299354"/>
                <a:ext cx="58288" cy="109847"/>
              </a:xfrm>
              <a:custGeom>
                <a:avLst/>
                <a:gdLst>
                  <a:gd name="connsiteX0" fmla="*/ 0 w 58288"/>
                  <a:gd name="connsiteY0" fmla="*/ 0 h 109847"/>
                  <a:gd name="connsiteX1" fmla="*/ 58289 w 58288"/>
                  <a:gd name="connsiteY1" fmla="*/ 0 h 109847"/>
                  <a:gd name="connsiteX2" fmla="*/ 58289 w 58288"/>
                  <a:gd name="connsiteY2" fmla="*/ 109847 h 109847"/>
                  <a:gd name="connsiteX3" fmla="*/ 0 w 58288"/>
                  <a:gd name="connsiteY3" fmla="*/ 109847 h 109847"/>
                </a:gdLst>
                <a:ahLst/>
                <a:cxnLst>
                  <a:cxn ang="0">
                    <a:pos x="connsiteX0" y="connsiteY0"/>
                  </a:cxn>
                  <a:cxn ang="0">
                    <a:pos x="connsiteX1" y="connsiteY1"/>
                  </a:cxn>
                  <a:cxn ang="0">
                    <a:pos x="connsiteX2" y="connsiteY2"/>
                  </a:cxn>
                  <a:cxn ang="0">
                    <a:pos x="connsiteX3" y="connsiteY3"/>
                  </a:cxn>
                </a:cxnLst>
                <a:rect l="l" t="t" r="r" b="b"/>
                <a:pathLst>
                  <a:path w="58288" h="109847">
                    <a:moveTo>
                      <a:pt x="0" y="0"/>
                    </a:moveTo>
                    <a:lnTo>
                      <a:pt x="58289" y="0"/>
                    </a:lnTo>
                    <a:lnTo>
                      <a:pt x="58289" y="109847"/>
                    </a:lnTo>
                    <a:lnTo>
                      <a:pt x="0" y="109847"/>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1028">
                <a:extLst>
                  <a:ext uri="{FF2B5EF4-FFF2-40B4-BE49-F238E27FC236}">
                    <a16:creationId xmlns:a16="http://schemas.microsoft.com/office/drawing/2014/main" id="{55039B91-F349-BFA5-CF0A-FB91A320CF49}"/>
                  </a:ext>
                </a:extLst>
              </p:cNvPr>
              <p:cNvSpPr/>
              <p:nvPr/>
            </p:nvSpPr>
            <p:spPr>
              <a:xfrm>
                <a:off x="5389423" y="2299354"/>
                <a:ext cx="58288" cy="194422"/>
              </a:xfrm>
              <a:custGeom>
                <a:avLst/>
                <a:gdLst>
                  <a:gd name="connsiteX0" fmla="*/ 0 w 58288"/>
                  <a:gd name="connsiteY0" fmla="*/ 0 h 194422"/>
                  <a:gd name="connsiteX1" fmla="*/ 58289 w 58288"/>
                  <a:gd name="connsiteY1" fmla="*/ 0 h 194422"/>
                  <a:gd name="connsiteX2" fmla="*/ 58289 w 58288"/>
                  <a:gd name="connsiteY2" fmla="*/ 194423 h 194422"/>
                  <a:gd name="connsiteX3" fmla="*/ 0 w 58288"/>
                  <a:gd name="connsiteY3" fmla="*/ 194423 h 194422"/>
                </a:gdLst>
                <a:ahLst/>
                <a:cxnLst>
                  <a:cxn ang="0">
                    <a:pos x="connsiteX0" y="connsiteY0"/>
                  </a:cxn>
                  <a:cxn ang="0">
                    <a:pos x="connsiteX1" y="connsiteY1"/>
                  </a:cxn>
                  <a:cxn ang="0">
                    <a:pos x="connsiteX2" y="connsiteY2"/>
                  </a:cxn>
                  <a:cxn ang="0">
                    <a:pos x="connsiteX3" y="connsiteY3"/>
                  </a:cxn>
                </a:cxnLst>
                <a:rect l="l" t="t" r="r" b="b"/>
                <a:pathLst>
                  <a:path w="58288" h="194422">
                    <a:moveTo>
                      <a:pt x="0" y="0"/>
                    </a:moveTo>
                    <a:lnTo>
                      <a:pt x="58289" y="0"/>
                    </a:lnTo>
                    <a:lnTo>
                      <a:pt x="58289" y="194423"/>
                    </a:lnTo>
                    <a:lnTo>
                      <a:pt x="0" y="194423"/>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1029">
                <a:extLst>
                  <a:ext uri="{FF2B5EF4-FFF2-40B4-BE49-F238E27FC236}">
                    <a16:creationId xmlns:a16="http://schemas.microsoft.com/office/drawing/2014/main" id="{18026636-B6FF-BFC3-9884-1FFD2944424B}"/>
                  </a:ext>
                </a:extLst>
              </p:cNvPr>
              <p:cNvSpPr/>
              <p:nvPr/>
            </p:nvSpPr>
            <p:spPr>
              <a:xfrm>
                <a:off x="5462823" y="2299354"/>
                <a:ext cx="58288" cy="219821"/>
              </a:xfrm>
              <a:custGeom>
                <a:avLst/>
                <a:gdLst>
                  <a:gd name="connsiteX0" fmla="*/ 0 w 58288"/>
                  <a:gd name="connsiteY0" fmla="*/ 0 h 219821"/>
                  <a:gd name="connsiteX1" fmla="*/ 58289 w 58288"/>
                  <a:gd name="connsiteY1" fmla="*/ 0 h 219821"/>
                  <a:gd name="connsiteX2" fmla="*/ 58289 w 58288"/>
                  <a:gd name="connsiteY2" fmla="*/ 219821 h 219821"/>
                  <a:gd name="connsiteX3" fmla="*/ 0 w 58288"/>
                  <a:gd name="connsiteY3" fmla="*/ 219821 h 219821"/>
                </a:gdLst>
                <a:ahLst/>
                <a:cxnLst>
                  <a:cxn ang="0">
                    <a:pos x="connsiteX0" y="connsiteY0"/>
                  </a:cxn>
                  <a:cxn ang="0">
                    <a:pos x="connsiteX1" y="connsiteY1"/>
                  </a:cxn>
                  <a:cxn ang="0">
                    <a:pos x="connsiteX2" y="connsiteY2"/>
                  </a:cxn>
                  <a:cxn ang="0">
                    <a:pos x="connsiteX3" y="connsiteY3"/>
                  </a:cxn>
                </a:cxnLst>
                <a:rect l="l" t="t" r="r" b="b"/>
                <a:pathLst>
                  <a:path w="58288" h="219821">
                    <a:moveTo>
                      <a:pt x="0" y="0"/>
                    </a:moveTo>
                    <a:lnTo>
                      <a:pt x="58289" y="0"/>
                    </a:lnTo>
                    <a:lnTo>
                      <a:pt x="58289" y="219821"/>
                    </a:lnTo>
                    <a:lnTo>
                      <a:pt x="0" y="219821"/>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1030">
                <a:extLst>
                  <a:ext uri="{FF2B5EF4-FFF2-40B4-BE49-F238E27FC236}">
                    <a16:creationId xmlns:a16="http://schemas.microsoft.com/office/drawing/2014/main" id="{FC7A0F51-E9EB-17AB-D84D-94F593D0EE18}"/>
                  </a:ext>
                </a:extLst>
              </p:cNvPr>
              <p:cNvSpPr/>
              <p:nvPr/>
            </p:nvSpPr>
            <p:spPr>
              <a:xfrm>
                <a:off x="5683406" y="2299354"/>
                <a:ext cx="58288" cy="249282"/>
              </a:xfrm>
              <a:custGeom>
                <a:avLst/>
                <a:gdLst>
                  <a:gd name="connsiteX0" fmla="*/ 0 w 58288"/>
                  <a:gd name="connsiteY0" fmla="*/ 0 h 249282"/>
                  <a:gd name="connsiteX1" fmla="*/ 58289 w 58288"/>
                  <a:gd name="connsiteY1" fmla="*/ 0 h 249282"/>
                  <a:gd name="connsiteX2" fmla="*/ 58289 w 58288"/>
                  <a:gd name="connsiteY2" fmla="*/ 249283 h 249282"/>
                  <a:gd name="connsiteX3" fmla="*/ 0 w 58288"/>
                  <a:gd name="connsiteY3" fmla="*/ 249283 h 249282"/>
                </a:gdLst>
                <a:ahLst/>
                <a:cxnLst>
                  <a:cxn ang="0">
                    <a:pos x="connsiteX0" y="connsiteY0"/>
                  </a:cxn>
                  <a:cxn ang="0">
                    <a:pos x="connsiteX1" y="connsiteY1"/>
                  </a:cxn>
                  <a:cxn ang="0">
                    <a:pos x="connsiteX2" y="connsiteY2"/>
                  </a:cxn>
                  <a:cxn ang="0">
                    <a:pos x="connsiteX3" y="connsiteY3"/>
                  </a:cxn>
                </a:cxnLst>
                <a:rect l="l" t="t" r="r" b="b"/>
                <a:pathLst>
                  <a:path w="58288" h="249282">
                    <a:moveTo>
                      <a:pt x="0" y="0"/>
                    </a:moveTo>
                    <a:lnTo>
                      <a:pt x="58289" y="0"/>
                    </a:lnTo>
                    <a:lnTo>
                      <a:pt x="58289" y="249283"/>
                    </a:lnTo>
                    <a:lnTo>
                      <a:pt x="0" y="249283"/>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1031">
                <a:extLst>
                  <a:ext uri="{FF2B5EF4-FFF2-40B4-BE49-F238E27FC236}">
                    <a16:creationId xmlns:a16="http://schemas.microsoft.com/office/drawing/2014/main" id="{B2AEDA41-9972-14F3-A2D9-E9744CD01FF9}"/>
                  </a:ext>
                </a:extLst>
              </p:cNvPr>
              <p:cNvSpPr/>
              <p:nvPr/>
            </p:nvSpPr>
            <p:spPr>
              <a:xfrm>
                <a:off x="5830335" y="2299354"/>
                <a:ext cx="58288" cy="313286"/>
              </a:xfrm>
              <a:custGeom>
                <a:avLst/>
                <a:gdLst>
                  <a:gd name="connsiteX0" fmla="*/ 0 w 58288"/>
                  <a:gd name="connsiteY0" fmla="*/ 0 h 313286"/>
                  <a:gd name="connsiteX1" fmla="*/ 58289 w 58288"/>
                  <a:gd name="connsiteY1" fmla="*/ 0 h 313286"/>
                  <a:gd name="connsiteX2" fmla="*/ 58289 w 58288"/>
                  <a:gd name="connsiteY2" fmla="*/ 313286 h 313286"/>
                  <a:gd name="connsiteX3" fmla="*/ 0 w 58288"/>
                  <a:gd name="connsiteY3" fmla="*/ 313286 h 313286"/>
                </a:gdLst>
                <a:ahLst/>
                <a:cxnLst>
                  <a:cxn ang="0">
                    <a:pos x="connsiteX0" y="connsiteY0"/>
                  </a:cxn>
                  <a:cxn ang="0">
                    <a:pos x="connsiteX1" y="connsiteY1"/>
                  </a:cxn>
                  <a:cxn ang="0">
                    <a:pos x="connsiteX2" y="connsiteY2"/>
                  </a:cxn>
                  <a:cxn ang="0">
                    <a:pos x="connsiteX3" y="connsiteY3"/>
                  </a:cxn>
                </a:cxnLst>
                <a:rect l="l" t="t" r="r" b="b"/>
                <a:pathLst>
                  <a:path w="58288" h="313286">
                    <a:moveTo>
                      <a:pt x="0" y="0"/>
                    </a:moveTo>
                    <a:lnTo>
                      <a:pt x="58289" y="0"/>
                    </a:lnTo>
                    <a:lnTo>
                      <a:pt x="58289" y="313286"/>
                    </a:lnTo>
                    <a:lnTo>
                      <a:pt x="0" y="313286"/>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1032">
                <a:extLst>
                  <a:ext uri="{FF2B5EF4-FFF2-40B4-BE49-F238E27FC236}">
                    <a16:creationId xmlns:a16="http://schemas.microsoft.com/office/drawing/2014/main" id="{BCF00123-4AE7-6146-7D9F-7FD5AA8D089C}"/>
                  </a:ext>
                </a:extLst>
              </p:cNvPr>
              <p:cNvSpPr/>
              <p:nvPr/>
            </p:nvSpPr>
            <p:spPr>
              <a:xfrm>
                <a:off x="6197465" y="2299354"/>
                <a:ext cx="58288" cy="426689"/>
              </a:xfrm>
              <a:custGeom>
                <a:avLst/>
                <a:gdLst>
                  <a:gd name="connsiteX0" fmla="*/ 0 w 58288"/>
                  <a:gd name="connsiteY0" fmla="*/ 0 h 426689"/>
                  <a:gd name="connsiteX1" fmla="*/ 58289 w 58288"/>
                  <a:gd name="connsiteY1" fmla="*/ 0 h 426689"/>
                  <a:gd name="connsiteX2" fmla="*/ 58289 w 58288"/>
                  <a:gd name="connsiteY2" fmla="*/ 426689 h 426689"/>
                  <a:gd name="connsiteX3" fmla="*/ 0 w 58288"/>
                  <a:gd name="connsiteY3" fmla="*/ 426689 h 426689"/>
                </a:gdLst>
                <a:ahLst/>
                <a:cxnLst>
                  <a:cxn ang="0">
                    <a:pos x="connsiteX0" y="connsiteY0"/>
                  </a:cxn>
                  <a:cxn ang="0">
                    <a:pos x="connsiteX1" y="connsiteY1"/>
                  </a:cxn>
                  <a:cxn ang="0">
                    <a:pos x="connsiteX2" y="connsiteY2"/>
                  </a:cxn>
                  <a:cxn ang="0">
                    <a:pos x="connsiteX3" y="connsiteY3"/>
                  </a:cxn>
                </a:cxnLst>
                <a:rect l="l" t="t" r="r" b="b"/>
                <a:pathLst>
                  <a:path w="58288" h="426689">
                    <a:moveTo>
                      <a:pt x="0" y="0"/>
                    </a:moveTo>
                    <a:lnTo>
                      <a:pt x="58289" y="0"/>
                    </a:lnTo>
                    <a:lnTo>
                      <a:pt x="58289" y="426689"/>
                    </a:lnTo>
                    <a:lnTo>
                      <a:pt x="0" y="42668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1033">
                <a:extLst>
                  <a:ext uri="{FF2B5EF4-FFF2-40B4-BE49-F238E27FC236}">
                    <a16:creationId xmlns:a16="http://schemas.microsoft.com/office/drawing/2014/main" id="{8BB4D894-E7CA-BB5D-5FAF-E27E76096034}"/>
                  </a:ext>
                </a:extLst>
              </p:cNvPr>
              <p:cNvSpPr/>
              <p:nvPr/>
            </p:nvSpPr>
            <p:spPr>
              <a:xfrm>
                <a:off x="6270993" y="2299354"/>
                <a:ext cx="58288" cy="456278"/>
              </a:xfrm>
              <a:custGeom>
                <a:avLst/>
                <a:gdLst>
                  <a:gd name="connsiteX0" fmla="*/ 0 w 58288"/>
                  <a:gd name="connsiteY0" fmla="*/ 0 h 456278"/>
                  <a:gd name="connsiteX1" fmla="*/ 58289 w 58288"/>
                  <a:gd name="connsiteY1" fmla="*/ 0 h 456278"/>
                  <a:gd name="connsiteX2" fmla="*/ 58289 w 58288"/>
                  <a:gd name="connsiteY2" fmla="*/ 456278 h 456278"/>
                  <a:gd name="connsiteX3" fmla="*/ 0 w 58288"/>
                  <a:gd name="connsiteY3" fmla="*/ 456278 h 456278"/>
                </a:gdLst>
                <a:ahLst/>
                <a:cxnLst>
                  <a:cxn ang="0">
                    <a:pos x="connsiteX0" y="connsiteY0"/>
                  </a:cxn>
                  <a:cxn ang="0">
                    <a:pos x="connsiteX1" y="connsiteY1"/>
                  </a:cxn>
                  <a:cxn ang="0">
                    <a:pos x="connsiteX2" y="connsiteY2"/>
                  </a:cxn>
                  <a:cxn ang="0">
                    <a:pos x="connsiteX3" y="connsiteY3"/>
                  </a:cxn>
                </a:cxnLst>
                <a:rect l="l" t="t" r="r" b="b"/>
                <a:pathLst>
                  <a:path w="58288" h="456278">
                    <a:moveTo>
                      <a:pt x="0" y="0"/>
                    </a:moveTo>
                    <a:lnTo>
                      <a:pt x="58289" y="0"/>
                    </a:lnTo>
                    <a:lnTo>
                      <a:pt x="58289" y="456278"/>
                    </a:lnTo>
                    <a:lnTo>
                      <a:pt x="0" y="456278"/>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1034">
                <a:extLst>
                  <a:ext uri="{FF2B5EF4-FFF2-40B4-BE49-F238E27FC236}">
                    <a16:creationId xmlns:a16="http://schemas.microsoft.com/office/drawing/2014/main" id="{8698F726-CE10-B44D-72FE-7B299388EBD6}"/>
                  </a:ext>
                </a:extLst>
              </p:cNvPr>
              <p:cNvSpPr/>
              <p:nvPr/>
            </p:nvSpPr>
            <p:spPr>
              <a:xfrm>
                <a:off x="6344394" y="2299354"/>
                <a:ext cx="58288" cy="490057"/>
              </a:xfrm>
              <a:custGeom>
                <a:avLst/>
                <a:gdLst>
                  <a:gd name="connsiteX0" fmla="*/ 0 w 58288"/>
                  <a:gd name="connsiteY0" fmla="*/ 0 h 490057"/>
                  <a:gd name="connsiteX1" fmla="*/ 58289 w 58288"/>
                  <a:gd name="connsiteY1" fmla="*/ 0 h 490057"/>
                  <a:gd name="connsiteX2" fmla="*/ 58289 w 58288"/>
                  <a:gd name="connsiteY2" fmla="*/ 490058 h 490057"/>
                  <a:gd name="connsiteX3" fmla="*/ 0 w 58288"/>
                  <a:gd name="connsiteY3" fmla="*/ 490058 h 490057"/>
                </a:gdLst>
                <a:ahLst/>
                <a:cxnLst>
                  <a:cxn ang="0">
                    <a:pos x="connsiteX0" y="connsiteY0"/>
                  </a:cxn>
                  <a:cxn ang="0">
                    <a:pos x="connsiteX1" y="connsiteY1"/>
                  </a:cxn>
                  <a:cxn ang="0">
                    <a:pos x="connsiteX2" y="connsiteY2"/>
                  </a:cxn>
                  <a:cxn ang="0">
                    <a:pos x="connsiteX3" y="connsiteY3"/>
                  </a:cxn>
                </a:cxnLst>
                <a:rect l="l" t="t" r="r" b="b"/>
                <a:pathLst>
                  <a:path w="58288" h="490057">
                    <a:moveTo>
                      <a:pt x="0" y="0"/>
                    </a:moveTo>
                    <a:lnTo>
                      <a:pt x="58289" y="0"/>
                    </a:lnTo>
                    <a:lnTo>
                      <a:pt x="58289" y="490058"/>
                    </a:lnTo>
                    <a:lnTo>
                      <a:pt x="0" y="490058"/>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1035">
                <a:extLst>
                  <a:ext uri="{FF2B5EF4-FFF2-40B4-BE49-F238E27FC236}">
                    <a16:creationId xmlns:a16="http://schemas.microsoft.com/office/drawing/2014/main" id="{C24FFD06-2D69-B172-6966-AEF9AC639E70}"/>
                  </a:ext>
                </a:extLst>
              </p:cNvPr>
              <p:cNvSpPr/>
              <p:nvPr/>
            </p:nvSpPr>
            <p:spPr>
              <a:xfrm>
                <a:off x="6417794" y="2299354"/>
                <a:ext cx="58288" cy="521043"/>
              </a:xfrm>
              <a:custGeom>
                <a:avLst/>
                <a:gdLst>
                  <a:gd name="connsiteX0" fmla="*/ 0 w 58288"/>
                  <a:gd name="connsiteY0" fmla="*/ 0 h 521043"/>
                  <a:gd name="connsiteX1" fmla="*/ 58289 w 58288"/>
                  <a:gd name="connsiteY1" fmla="*/ 0 h 521043"/>
                  <a:gd name="connsiteX2" fmla="*/ 58289 w 58288"/>
                  <a:gd name="connsiteY2" fmla="*/ 521043 h 521043"/>
                  <a:gd name="connsiteX3" fmla="*/ 0 w 58288"/>
                  <a:gd name="connsiteY3" fmla="*/ 521043 h 521043"/>
                </a:gdLst>
                <a:ahLst/>
                <a:cxnLst>
                  <a:cxn ang="0">
                    <a:pos x="connsiteX0" y="connsiteY0"/>
                  </a:cxn>
                  <a:cxn ang="0">
                    <a:pos x="connsiteX1" y="connsiteY1"/>
                  </a:cxn>
                  <a:cxn ang="0">
                    <a:pos x="connsiteX2" y="connsiteY2"/>
                  </a:cxn>
                  <a:cxn ang="0">
                    <a:pos x="connsiteX3" y="connsiteY3"/>
                  </a:cxn>
                </a:cxnLst>
                <a:rect l="l" t="t" r="r" b="b"/>
                <a:pathLst>
                  <a:path w="58288" h="521043">
                    <a:moveTo>
                      <a:pt x="0" y="0"/>
                    </a:moveTo>
                    <a:lnTo>
                      <a:pt x="58289" y="0"/>
                    </a:lnTo>
                    <a:lnTo>
                      <a:pt x="58289" y="521043"/>
                    </a:lnTo>
                    <a:lnTo>
                      <a:pt x="0" y="521043"/>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1036">
                <a:extLst>
                  <a:ext uri="{FF2B5EF4-FFF2-40B4-BE49-F238E27FC236}">
                    <a16:creationId xmlns:a16="http://schemas.microsoft.com/office/drawing/2014/main" id="{34E2FD3F-1E05-9100-EFE1-F8A016768F9D}"/>
                  </a:ext>
                </a:extLst>
              </p:cNvPr>
              <p:cNvSpPr/>
              <p:nvPr/>
            </p:nvSpPr>
            <p:spPr>
              <a:xfrm>
                <a:off x="6491195" y="2299354"/>
                <a:ext cx="58288" cy="592031"/>
              </a:xfrm>
              <a:custGeom>
                <a:avLst/>
                <a:gdLst>
                  <a:gd name="connsiteX0" fmla="*/ 0 w 58288"/>
                  <a:gd name="connsiteY0" fmla="*/ 0 h 592031"/>
                  <a:gd name="connsiteX1" fmla="*/ 58289 w 58288"/>
                  <a:gd name="connsiteY1" fmla="*/ 0 h 592031"/>
                  <a:gd name="connsiteX2" fmla="*/ 58289 w 58288"/>
                  <a:gd name="connsiteY2" fmla="*/ 592031 h 592031"/>
                  <a:gd name="connsiteX3" fmla="*/ 0 w 58288"/>
                  <a:gd name="connsiteY3" fmla="*/ 592031 h 592031"/>
                </a:gdLst>
                <a:ahLst/>
                <a:cxnLst>
                  <a:cxn ang="0">
                    <a:pos x="connsiteX0" y="connsiteY0"/>
                  </a:cxn>
                  <a:cxn ang="0">
                    <a:pos x="connsiteX1" y="connsiteY1"/>
                  </a:cxn>
                  <a:cxn ang="0">
                    <a:pos x="connsiteX2" y="connsiteY2"/>
                  </a:cxn>
                  <a:cxn ang="0">
                    <a:pos x="connsiteX3" y="connsiteY3"/>
                  </a:cxn>
                </a:cxnLst>
                <a:rect l="l" t="t" r="r" b="b"/>
                <a:pathLst>
                  <a:path w="58288" h="592031">
                    <a:moveTo>
                      <a:pt x="0" y="0"/>
                    </a:moveTo>
                    <a:lnTo>
                      <a:pt x="58289" y="0"/>
                    </a:lnTo>
                    <a:lnTo>
                      <a:pt x="58289" y="592031"/>
                    </a:lnTo>
                    <a:lnTo>
                      <a:pt x="0" y="592031"/>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1037">
                <a:extLst>
                  <a:ext uri="{FF2B5EF4-FFF2-40B4-BE49-F238E27FC236}">
                    <a16:creationId xmlns:a16="http://schemas.microsoft.com/office/drawing/2014/main" id="{503F4183-D824-2C47-6A94-436B29D1796F}"/>
                  </a:ext>
                </a:extLst>
              </p:cNvPr>
              <p:cNvSpPr/>
              <p:nvPr/>
            </p:nvSpPr>
            <p:spPr>
              <a:xfrm>
                <a:off x="7078781" y="2299354"/>
                <a:ext cx="58288" cy="663527"/>
              </a:xfrm>
              <a:custGeom>
                <a:avLst/>
                <a:gdLst>
                  <a:gd name="connsiteX0" fmla="*/ 0 w 58288"/>
                  <a:gd name="connsiteY0" fmla="*/ 0 h 663527"/>
                  <a:gd name="connsiteX1" fmla="*/ 58289 w 58288"/>
                  <a:gd name="connsiteY1" fmla="*/ 0 h 663527"/>
                  <a:gd name="connsiteX2" fmla="*/ 58289 w 58288"/>
                  <a:gd name="connsiteY2" fmla="*/ 663527 h 663527"/>
                  <a:gd name="connsiteX3" fmla="*/ 0 w 58288"/>
                  <a:gd name="connsiteY3" fmla="*/ 663527 h 663527"/>
                </a:gdLst>
                <a:ahLst/>
                <a:cxnLst>
                  <a:cxn ang="0">
                    <a:pos x="connsiteX0" y="connsiteY0"/>
                  </a:cxn>
                  <a:cxn ang="0">
                    <a:pos x="connsiteX1" y="connsiteY1"/>
                  </a:cxn>
                  <a:cxn ang="0">
                    <a:pos x="connsiteX2" y="connsiteY2"/>
                  </a:cxn>
                  <a:cxn ang="0">
                    <a:pos x="connsiteX3" y="connsiteY3"/>
                  </a:cxn>
                </a:cxnLst>
                <a:rect l="l" t="t" r="r" b="b"/>
                <a:pathLst>
                  <a:path w="58288" h="663527">
                    <a:moveTo>
                      <a:pt x="0" y="0"/>
                    </a:moveTo>
                    <a:lnTo>
                      <a:pt x="58289" y="0"/>
                    </a:lnTo>
                    <a:lnTo>
                      <a:pt x="58289" y="663527"/>
                    </a:lnTo>
                    <a:lnTo>
                      <a:pt x="0" y="663527"/>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1038">
                <a:extLst>
                  <a:ext uri="{FF2B5EF4-FFF2-40B4-BE49-F238E27FC236}">
                    <a16:creationId xmlns:a16="http://schemas.microsoft.com/office/drawing/2014/main" id="{E442B176-1C16-E402-97B8-BE14B693F88F}"/>
                  </a:ext>
                </a:extLst>
              </p:cNvPr>
              <p:cNvSpPr/>
              <p:nvPr/>
            </p:nvSpPr>
            <p:spPr>
              <a:xfrm>
                <a:off x="7152182" y="2299354"/>
                <a:ext cx="58288" cy="668225"/>
              </a:xfrm>
              <a:custGeom>
                <a:avLst/>
                <a:gdLst>
                  <a:gd name="connsiteX0" fmla="*/ 0 w 58288"/>
                  <a:gd name="connsiteY0" fmla="*/ 0 h 668225"/>
                  <a:gd name="connsiteX1" fmla="*/ 58289 w 58288"/>
                  <a:gd name="connsiteY1" fmla="*/ 0 h 668225"/>
                  <a:gd name="connsiteX2" fmla="*/ 58289 w 58288"/>
                  <a:gd name="connsiteY2" fmla="*/ 668226 h 668225"/>
                  <a:gd name="connsiteX3" fmla="*/ 0 w 58288"/>
                  <a:gd name="connsiteY3" fmla="*/ 668226 h 668225"/>
                </a:gdLst>
                <a:ahLst/>
                <a:cxnLst>
                  <a:cxn ang="0">
                    <a:pos x="connsiteX0" y="connsiteY0"/>
                  </a:cxn>
                  <a:cxn ang="0">
                    <a:pos x="connsiteX1" y="connsiteY1"/>
                  </a:cxn>
                  <a:cxn ang="0">
                    <a:pos x="connsiteX2" y="connsiteY2"/>
                  </a:cxn>
                  <a:cxn ang="0">
                    <a:pos x="connsiteX3" y="connsiteY3"/>
                  </a:cxn>
                </a:cxnLst>
                <a:rect l="l" t="t" r="r" b="b"/>
                <a:pathLst>
                  <a:path w="58288" h="668225">
                    <a:moveTo>
                      <a:pt x="0" y="0"/>
                    </a:moveTo>
                    <a:lnTo>
                      <a:pt x="58289" y="0"/>
                    </a:lnTo>
                    <a:lnTo>
                      <a:pt x="58289" y="668226"/>
                    </a:lnTo>
                    <a:lnTo>
                      <a:pt x="0" y="668226"/>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1039">
                <a:extLst>
                  <a:ext uri="{FF2B5EF4-FFF2-40B4-BE49-F238E27FC236}">
                    <a16:creationId xmlns:a16="http://schemas.microsoft.com/office/drawing/2014/main" id="{C95F5004-5602-3BC4-2D40-43F48F179983}"/>
                  </a:ext>
                </a:extLst>
              </p:cNvPr>
              <p:cNvSpPr/>
              <p:nvPr/>
            </p:nvSpPr>
            <p:spPr>
              <a:xfrm>
                <a:off x="7445912" y="2299354"/>
                <a:ext cx="58288" cy="707338"/>
              </a:xfrm>
              <a:custGeom>
                <a:avLst/>
                <a:gdLst>
                  <a:gd name="connsiteX0" fmla="*/ 0 w 58288"/>
                  <a:gd name="connsiteY0" fmla="*/ 0 h 707338"/>
                  <a:gd name="connsiteX1" fmla="*/ 58289 w 58288"/>
                  <a:gd name="connsiteY1" fmla="*/ 0 h 707338"/>
                  <a:gd name="connsiteX2" fmla="*/ 58289 w 58288"/>
                  <a:gd name="connsiteY2" fmla="*/ 707339 h 707338"/>
                  <a:gd name="connsiteX3" fmla="*/ 0 w 58288"/>
                  <a:gd name="connsiteY3" fmla="*/ 707339 h 707338"/>
                </a:gdLst>
                <a:ahLst/>
                <a:cxnLst>
                  <a:cxn ang="0">
                    <a:pos x="connsiteX0" y="connsiteY0"/>
                  </a:cxn>
                  <a:cxn ang="0">
                    <a:pos x="connsiteX1" y="connsiteY1"/>
                  </a:cxn>
                  <a:cxn ang="0">
                    <a:pos x="connsiteX2" y="connsiteY2"/>
                  </a:cxn>
                  <a:cxn ang="0">
                    <a:pos x="connsiteX3" y="connsiteY3"/>
                  </a:cxn>
                </a:cxnLst>
                <a:rect l="l" t="t" r="r" b="b"/>
                <a:pathLst>
                  <a:path w="58288" h="707338">
                    <a:moveTo>
                      <a:pt x="0" y="0"/>
                    </a:moveTo>
                    <a:lnTo>
                      <a:pt x="58289" y="0"/>
                    </a:lnTo>
                    <a:lnTo>
                      <a:pt x="58289" y="707339"/>
                    </a:lnTo>
                    <a:lnTo>
                      <a:pt x="0" y="70733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1040">
                <a:extLst>
                  <a:ext uri="{FF2B5EF4-FFF2-40B4-BE49-F238E27FC236}">
                    <a16:creationId xmlns:a16="http://schemas.microsoft.com/office/drawing/2014/main" id="{B09EE143-96C7-528F-DA91-F6C33BC49E45}"/>
                  </a:ext>
                </a:extLst>
              </p:cNvPr>
              <p:cNvSpPr/>
              <p:nvPr/>
            </p:nvSpPr>
            <p:spPr>
              <a:xfrm>
                <a:off x="7666241" y="2299354"/>
                <a:ext cx="58288" cy="752039"/>
              </a:xfrm>
              <a:custGeom>
                <a:avLst/>
                <a:gdLst>
                  <a:gd name="connsiteX0" fmla="*/ 0 w 58288"/>
                  <a:gd name="connsiteY0" fmla="*/ 0 h 752039"/>
                  <a:gd name="connsiteX1" fmla="*/ 58289 w 58288"/>
                  <a:gd name="connsiteY1" fmla="*/ 0 h 752039"/>
                  <a:gd name="connsiteX2" fmla="*/ 58289 w 58288"/>
                  <a:gd name="connsiteY2" fmla="*/ 752040 h 752039"/>
                  <a:gd name="connsiteX3" fmla="*/ 0 w 58288"/>
                  <a:gd name="connsiteY3" fmla="*/ 752040 h 752039"/>
                </a:gdLst>
                <a:ahLst/>
                <a:cxnLst>
                  <a:cxn ang="0">
                    <a:pos x="connsiteX0" y="connsiteY0"/>
                  </a:cxn>
                  <a:cxn ang="0">
                    <a:pos x="connsiteX1" y="connsiteY1"/>
                  </a:cxn>
                  <a:cxn ang="0">
                    <a:pos x="connsiteX2" y="connsiteY2"/>
                  </a:cxn>
                  <a:cxn ang="0">
                    <a:pos x="connsiteX3" y="connsiteY3"/>
                  </a:cxn>
                </a:cxnLst>
                <a:rect l="l" t="t" r="r" b="b"/>
                <a:pathLst>
                  <a:path w="58288" h="752039">
                    <a:moveTo>
                      <a:pt x="0" y="0"/>
                    </a:moveTo>
                    <a:lnTo>
                      <a:pt x="58289" y="0"/>
                    </a:lnTo>
                    <a:lnTo>
                      <a:pt x="58289" y="752040"/>
                    </a:lnTo>
                    <a:lnTo>
                      <a:pt x="0" y="752040"/>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1041">
                <a:extLst>
                  <a:ext uri="{FF2B5EF4-FFF2-40B4-BE49-F238E27FC236}">
                    <a16:creationId xmlns:a16="http://schemas.microsoft.com/office/drawing/2014/main" id="{F91C81A3-FD6A-B3FC-3E03-FB64347E5EF2}"/>
                  </a:ext>
                </a:extLst>
              </p:cNvPr>
              <p:cNvSpPr/>
              <p:nvPr/>
            </p:nvSpPr>
            <p:spPr>
              <a:xfrm>
                <a:off x="8033371" y="2299354"/>
                <a:ext cx="58288" cy="926778"/>
              </a:xfrm>
              <a:custGeom>
                <a:avLst/>
                <a:gdLst>
                  <a:gd name="connsiteX0" fmla="*/ 0 w 58288"/>
                  <a:gd name="connsiteY0" fmla="*/ 0 h 926778"/>
                  <a:gd name="connsiteX1" fmla="*/ 58289 w 58288"/>
                  <a:gd name="connsiteY1" fmla="*/ 0 h 926778"/>
                  <a:gd name="connsiteX2" fmla="*/ 58289 w 58288"/>
                  <a:gd name="connsiteY2" fmla="*/ 926779 h 926778"/>
                  <a:gd name="connsiteX3" fmla="*/ 0 w 58288"/>
                  <a:gd name="connsiteY3" fmla="*/ 926779 h 926778"/>
                </a:gdLst>
                <a:ahLst/>
                <a:cxnLst>
                  <a:cxn ang="0">
                    <a:pos x="connsiteX0" y="connsiteY0"/>
                  </a:cxn>
                  <a:cxn ang="0">
                    <a:pos x="connsiteX1" y="connsiteY1"/>
                  </a:cxn>
                  <a:cxn ang="0">
                    <a:pos x="connsiteX2" y="connsiteY2"/>
                  </a:cxn>
                  <a:cxn ang="0">
                    <a:pos x="connsiteX3" y="connsiteY3"/>
                  </a:cxn>
                </a:cxnLst>
                <a:rect l="l" t="t" r="r" b="b"/>
                <a:pathLst>
                  <a:path w="58288" h="926778">
                    <a:moveTo>
                      <a:pt x="0" y="0"/>
                    </a:moveTo>
                    <a:lnTo>
                      <a:pt x="58289" y="0"/>
                    </a:lnTo>
                    <a:lnTo>
                      <a:pt x="58289" y="926779"/>
                    </a:lnTo>
                    <a:lnTo>
                      <a:pt x="0" y="92677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1042">
                <a:extLst>
                  <a:ext uri="{FF2B5EF4-FFF2-40B4-BE49-F238E27FC236}">
                    <a16:creationId xmlns:a16="http://schemas.microsoft.com/office/drawing/2014/main" id="{4F574601-5511-2EB3-3BEB-33E2B66EE07C}"/>
                  </a:ext>
                </a:extLst>
              </p:cNvPr>
              <p:cNvSpPr/>
              <p:nvPr/>
            </p:nvSpPr>
            <p:spPr>
              <a:xfrm>
                <a:off x="8106772" y="2299354"/>
                <a:ext cx="58288" cy="926778"/>
              </a:xfrm>
              <a:custGeom>
                <a:avLst/>
                <a:gdLst>
                  <a:gd name="connsiteX0" fmla="*/ 0 w 58288"/>
                  <a:gd name="connsiteY0" fmla="*/ 0 h 926778"/>
                  <a:gd name="connsiteX1" fmla="*/ 58289 w 58288"/>
                  <a:gd name="connsiteY1" fmla="*/ 0 h 926778"/>
                  <a:gd name="connsiteX2" fmla="*/ 58289 w 58288"/>
                  <a:gd name="connsiteY2" fmla="*/ 926779 h 926778"/>
                  <a:gd name="connsiteX3" fmla="*/ 0 w 58288"/>
                  <a:gd name="connsiteY3" fmla="*/ 926779 h 926778"/>
                </a:gdLst>
                <a:ahLst/>
                <a:cxnLst>
                  <a:cxn ang="0">
                    <a:pos x="connsiteX0" y="connsiteY0"/>
                  </a:cxn>
                  <a:cxn ang="0">
                    <a:pos x="connsiteX1" y="connsiteY1"/>
                  </a:cxn>
                  <a:cxn ang="0">
                    <a:pos x="connsiteX2" y="connsiteY2"/>
                  </a:cxn>
                  <a:cxn ang="0">
                    <a:pos x="connsiteX3" y="connsiteY3"/>
                  </a:cxn>
                </a:cxnLst>
                <a:rect l="l" t="t" r="r" b="b"/>
                <a:pathLst>
                  <a:path w="58288" h="926778">
                    <a:moveTo>
                      <a:pt x="0" y="0"/>
                    </a:moveTo>
                    <a:lnTo>
                      <a:pt x="58289" y="0"/>
                    </a:lnTo>
                    <a:lnTo>
                      <a:pt x="58289" y="926779"/>
                    </a:lnTo>
                    <a:lnTo>
                      <a:pt x="0" y="926779"/>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1043">
                <a:extLst>
                  <a:ext uri="{FF2B5EF4-FFF2-40B4-BE49-F238E27FC236}">
                    <a16:creationId xmlns:a16="http://schemas.microsoft.com/office/drawing/2014/main" id="{3A29B459-2D10-84E4-567C-547E14837AAE}"/>
                  </a:ext>
                </a:extLst>
              </p:cNvPr>
              <p:cNvSpPr/>
              <p:nvPr/>
            </p:nvSpPr>
            <p:spPr>
              <a:xfrm>
                <a:off x="8400502" y="2299354"/>
                <a:ext cx="58288" cy="953828"/>
              </a:xfrm>
              <a:custGeom>
                <a:avLst/>
                <a:gdLst>
                  <a:gd name="connsiteX0" fmla="*/ 0 w 58288"/>
                  <a:gd name="connsiteY0" fmla="*/ 0 h 953828"/>
                  <a:gd name="connsiteX1" fmla="*/ 58289 w 58288"/>
                  <a:gd name="connsiteY1" fmla="*/ 0 h 953828"/>
                  <a:gd name="connsiteX2" fmla="*/ 58289 w 58288"/>
                  <a:gd name="connsiteY2" fmla="*/ 953828 h 953828"/>
                  <a:gd name="connsiteX3" fmla="*/ 0 w 58288"/>
                  <a:gd name="connsiteY3" fmla="*/ 953828 h 953828"/>
                </a:gdLst>
                <a:ahLst/>
                <a:cxnLst>
                  <a:cxn ang="0">
                    <a:pos x="connsiteX0" y="connsiteY0"/>
                  </a:cxn>
                  <a:cxn ang="0">
                    <a:pos x="connsiteX1" y="connsiteY1"/>
                  </a:cxn>
                  <a:cxn ang="0">
                    <a:pos x="connsiteX2" y="connsiteY2"/>
                  </a:cxn>
                  <a:cxn ang="0">
                    <a:pos x="connsiteX3" y="connsiteY3"/>
                  </a:cxn>
                </a:cxnLst>
                <a:rect l="l" t="t" r="r" b="b"/>
                <a:pathLst>
                  <a:path w="58288" h="953828">
                    <a:moveTo>
                      <a:pt x="0" y="0"/>
                    </a:moveTo>
                    <a:lnTo>
                      <a:pt x="58289" y="0"/>
                    </a:lnTo>
                    <a:lnTo>
                      <a:pt x="58289" y="953828"/>
                    </a:lnTo>
                    <a:lnTo>
                      <a:pt x="0" y="953828"/>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1044">
                <a:extLst>
                  <a:ext uri="{FF2B5EF4-FFF2-40B4-BE49-F238E27FC236}">
                    <a16:creationId xmlns:a16="http://schemas.microsoft.com/office/drawing/2014/main" id="{1A01D186-557A-6B5B-57FE-0247BA179539}"/>
                  </a:ext>
                </a:extLst>
              </p:cNvPr>
              <p:cNvSpPr/>
              <p:nvPr/>
            </p:nvSpPr>
            <p:spPr>
              <a:xfrm>
                <a:off x="8474029" y="2299354"/>
                <a:ext cx="58288" cy="970717"/>
              </a:xfrm>
              <a:custGeom>
                <a:avLst/>
                <a:gdLst>
                  <a:gd name="connsiteX0" fmla="*/ 0 w 58288"/>
                  <a:gd name="connsiteY0" fmla="*/ 0 h 970717"/>
                  <a:gd name="connsiteX1" fmla="*/ 58289 w 58288"/>
                  <a:gd name="connsiteY1" fmla="*/ 0 h 970717"/>
                  <a:gd name="connsiteX2" fmla="*/ 58289 w 58288"/>
                  <a:gd name="connsiteY2" fmla="*/ 970718 h 970717"/>
                  <a:gd name="connsiteX3" fmla="*/ 0 w 58288"/>
                  <a:gd name="connsiteY3" fmla="*/ 970718 h 970717"/>
                </a:gdLst>
                <a:ahLst/>
                <a:cxnLst>
                  <a:cxn ang="0">
                    <a:pos x="connsiteX0" y="connsiteY0"/>
                  </a:cxn>
                  <a:cxn ang="0">
                    <a:pos x="connsiteX1" y="connsiteY1"/>
                  </a:cxn>
                  <a:cxn ang="0">
                    <a:pos x="connsiteX2" y="connsiteY2"/>
                  </a:cxn>
                  <a:cxn ang="0">
                    <a:pos x="connsiteX3" y="connsiteY3"/>
                  </a:cxn>
                </a:cxnLst>
                <a:rect l="l" t="t" r="r" b="b"/>
                <a:pathLst>
                  <a:path w="58288" h="970717">
                    <a:moveTo>
                      <a:pt x="0" y="0"/>
                    </a:moveTo>
                    <a:lnTo>
                      <a:pt x="58289" y="0"/>
                    </a:lnTo>
                    <a:lnTo>
                      <a:pt x="58289" y="970718"/>
                    </a:lnTo>
                    <a:lnTo>
                      <a:pt x="0" y="970718"/>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1045">
                <a:extLst>
                  <a:ext uri="{FF2B5EF4-FFF2-40B4-BE49-F238E27FC236}">
                    <a16:creationId xmlns:a16="http://schemas.microsoft.com/office/drawing/2014/main" id="{0C0EA8BD-B0B7-D538-248F-AE5FEBACFF2A}"/>
                  </a:ext>
                </a:extLst>
              </p:cNvPr>
              <p:cNvSpPr/>
              <p:nvPr/>
            </p:nvSpPr>
            <p:spPr>
              <a:xfrm>
                <a:off x="8914561" y="2299354"/>
                <a:ext cx="58288" cy="1057960"/>
              </a:xfrm>
              <a:custGeom>
                <a:avLst/>
                <a:gdLst>
                  <a:gd name="connsiteX0" fmla="*/ 0 w 58288"/>
                  <a:gd name="connsiteY0" fmla="*/ 0 h 1057960"/>
                  <a:gd name="connsiteX1" fmla="*/ 58289 w 58288"/>
                  <a:gd name="connsiteY1" fmla="*/ 0 h 1057960"/>
                  <a:gd name="connsiteX2" fmla="*/ 58289 w 58288"/>
                  <a:gd name="connsiteY2" fmla="*/ 1057961 h 1057960"/>
                  <a:gd name="connsiteX3" fmla="*/ 0 w 58288"/>
                  <a:gd name="connsiteY3" fmla="*/ 1057961 h 1057960"/>
                </a:gdLst>
                <a:ahLst/>
                <a:cxnLst>
                  <a:cxn ang="0">
                    <a:pos x="connsiteX0" y="connsiteY0"/>
                  </a:cxn>
                  <a:cxn ang="0">
                    <a:pos x="connsiteX1" y="connsiteY1"/>
                  </a:cxn>
                  <a:cxn ang="0">
                    <a:pos x="connsiteX2" y="connsiteY2"/>
                  </a:cxn>
                  <a:cxn ang="0">
                    <a:pos x="connsiteX3" y="connsiteY3"/>
                  </a:cxn>
                </a:cxnLst>
                <a:rect l="l" t="t" r="r" b="b"/>
                <a:pathLst>
                  <a:path w="58288" h="1057960">
                    <a:moveTo>
                      <a:pt x="0" y="0"/>
                    </a:moveTo>
                    <a:lnTo>
                      <a:pt x="58289" y="0"/>
                    </a:lnTo>
                    <a:lnTo>
                      <a:pt x="58289" y="1057961"/>
                    </a:lnTo>
                    <a:lnTo>
                      <a:pt x="0" y="1057961"/>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1046">
                <a:extLst>
                  <a:ext uri="{FF2B5EF4-FFF2-40B4-BE49-F238E27FC236}">
                    <a16:creationId xmlns:a16="http://schemas.microsoft.com/office/drawing/2014/main" id="{20997499-8297-E971-F205-EA54819C14D8}"/>
                  </a:ext>
                </a:extLst>
              </p:cNvPr>
              <p:cNvSpPr/>
              <p:nvPr/>
            </p:nvSpPr>
            <p:spPr>
              <a:xfrm>
                <a:off x="8987961" y="2299354"/>
                <a:ext cx="58288" cy="1070659"/>
              </a:xfrm>
              <a:custGeom>
                <a:avLst/>
                <a:gdLst>
                  <a:gd name="connsiteX0" fmla="*/ 0 w 58288"/>
                  <a:gd name="connsiteY0" fmla="*/ 0 h 1070659"/>
                  <a:gd name="connsiteX1" fmla="*/ 58289 w 58288"/>
                  <a:gd name="connsiteY1" fmla="*/ 0 h 1070659"/>
                  <a:gd name="connsiteX2" fmla="*/ 58289 w 58288"/>
                  <a:gd name="connsiteY2" fmla="*/ 1070660 h 1070659"/>
                  <a:gd name="connsiteX3" fmla="*/ 0 w 58288"/>
                  <a:gd name="connsiteY3" fmla="*/ 1070660 h 1070659"/>
                </a:gdLst>
                <a:ahLst/>
                <a:cxnLst>
                  <a:cxn ang="0">
                    <a:pos x="connsiteX0" y="connsiteY0"/>
                  </a:cxn>
                  <a:cxn ang="0">
                    <a:pos x="connsiteX1" y="connsiteY1"/>
                  </a:cxn>
                  <a:cxn ang="0">
                    <a:pos x="connsiteX2" y="connsiteY2"/>
                  </a:cxn>
                  <a:cxn ang="0">
                    <a:pos x="connsiteX3" y="connsiteY3"/>
                  </a:cxn>
                </a:cxnLst>
                <a:rect l="l" t="t" r="r" b="b"/>
                <a:pathLst>
                  <a:path w="58288" h="1070659">
                    <a:moveTo>
                      <a:pt x="0" y="0"/>
                    </a:moveTo>
                    <a:lnTo>
                      <a:pt x="58289" y="0"/>
                    </a:lnTo>
                    <a:lnTo>
                      <a:pt x="58289" y="1070660"/>
                    </a:lnTo>
                    <a:lnTo>
                      <a:pt x="0" y="1070660"/>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1047">
                <a:extLst>
                  <a:ext uri="{FF2B5EF4-FFF2-40B4-BE49-F238E27FC236}">
                    <a16:creationId xmlns:a16="http://schemas.microsoft.com/office/drawing/2014/main" id="{2385FCE8-1674-66A6-AE21-58996BF41D41}"/>
                  </a:ext>
                </a:extLst>
              </p:cNvPr>
              <p:cNvSpPr/>
              <p:nvPr/>
            </p:nvSpPr>
            <p:spPr>
              <a:xfrm>
                <a:off x="9134890" y="2299354"/>
                <a:ext cx="58288" cy="1107232"/>
              </a:xfrm>
              <a:custGeom>
                <a:avLst/>
                <a:gdLst>
                  <a:gd name="connsiteX0" fmla="*/ 0 w 58288"/>
                  <a:gd name="connsiteY0" fmla="*/ 0 h 1107232"/>
                  <a:gd name="connsiteX1" fmla="*/ 58289 w 58288"/>
                  <a:gd name="connsiteY1" fmla="*/ 0 h 1107232"/>
                  <a:gd name="connsiteX2" fmla="*/ 58289 w 58288"/>
                  <a:gd name="connsiteY2" fmla="*/ 1107233 h 1107232"/>
                  <a:gd name="connsiteX3" fmla="*/ 0 w 58288"/>
                  <a:gd name="connsiteY3" fmla="*/ 1107233 h 1107232"/>
                </a:gdLst>
                <a:ahLst/>
                <a:cxnLst>
                  <a:cxn ang="0">
                    <a:pos x="connsiteX0" y="connsiteY0"/>
                  </a:cxn>
                  <a:cxn ang="0">
                    <a:pos x="connsiteX1" y="connsiteY1"/>
                  </a:cxn>
                  <a:cxn ang="0">
                    <a:pos x="connsiteX2" y="connsiteY2"/>
                  </a:cxn>
                  <a:cxn ang="0">
                    <a:pos x="connsiteX3" y="connsiteY3"/>
                  </a:cxn>
                </a:cxnLst>
                <a:rect l="l" t="t" r="r" b="b"/>
                <a:pathLst>
                  <a:path w="58288" h="1107232">
                    <a:moveTo>
                      <a:pt x="0" y="0"/>
                    </a:moveTo>
                    <a:lnTo>
                      <a:pt x="58289" y="0"/>
                    </a:lnTo>
                    <a:lnTo>
                      <a:pt x="58289" y="1107233"/>
                    </a:lnTo>
                    <a:lnTo>
                      <a:pt x="0" y="1107233"/>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1048">
                <a:extLst>
                  <a:ext uri="{FF2B5EF4-FFF2-40B4-BE49-F238E27FC236}">
                    <a16:creationId xmlns:a16="http://schemas.microsoft.com/office/drawing/2014/main" id="{462E1EFB-FA91-EC27-3751-755685903B6E}"/>
                  </a:ext>
                </a:extLst>
              </p:cNvPr>
              <p:cNvSpPr/>
              <p:nvPr/>
            </p:nvSpPr>
            <p:spPr>
              <a:xfrm>
                <a:off x="9355219" y="2299354"/>
                <a:ext cx="58288" cy="1270543"/>
              </a:xfrm>
              <a:custGeom>
                <a:avLst/>
                <a:gdLst>
                  <a:gd name="connsiteX0" fmla="*/ 0 w 58288"/>
                  <a:gd name="connsiteY0" fmla="*/ 0 h 1270543"/>
                  <a:gd name="connsiteX1" fmla="*/ 58289 w 58288"/>
                  <a:gd name="connsiteY1" fmla="*/ 0 h 1270543"/>
                  <a:gd name="connsiteX2" fmla="*/ 58289 w 58288"/>
                  <a:gd name="connsiteY2" fmla="*/ 1270543 h 1270543"/>
                  <a:gd name="connsiteX3" fmla="*/ 0 w 58288"/>
                  <a:gd name="connsiteY3" fmla="*/ 1270543 h 1270543"/>
                </a:gdLst>
                <a:ahLst/>
                <a:cxnLst>
                  <a:cxn ang="0">
                    <a:pos x="connsiteX0" y="connsiteY0"/>
                  </a:cxn>
                  <a:cxn ang="0">
                    <a:pos x="connsiteX1" y="connsiteY1"/>
                  </a:cxn>
                  <a:cxn ang="0">
                    <a:pos x="connsiteX2" y="connsiteY2"/>
                  </a:cxn>
                  <a:cxn ang="0">
                    <a:pos x="connsiteX3" y="connsiteY3"/>
                  </a:cxn>
                </a:cxnLst>
                <a:rect l="l" t="t" r="r" b="b"/>
                <a:pathLst>
                  <a:path w="58288" h="1270543">
                    <a:moveTo>
                      <a:pt x="0" y="0"/>
                    </a:moveTo>
                    <a:lnTo>
                      <a:pt x="58289" y="0"/>
                    </a:lnTo>
                    <a:lnTo>
                      <a:pt x="58289" y="1270543"/>
                    </a:lnTo>
                    <a:lnTo>
                      <a:pt x="0" y="1270543"/>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1049">
                <a:extLst>
                  <a:ext uri="{FF2B5EF4-FFF2-40B4-BE49-F238E27FC236}">
                    <a16:creationId xmlns:a16="http://schemas.microsoft.com/office/drawing/2014/main" id="{69CC6AE7-F863-585A-49F7-E2A3963CCD95}"/>
                  </a:ext>
                </a:extLst>
              </p:cNvPr>
              <p:cNvSpPr/>
              <p:nvPr/>
            </p:nvSpPr>
            <p:spPr>
              <a:xfrm>
                <a:off x="9502020" y="2299354"/>
                <a:ext cx="58288" cy="1407820"/>
              </a:xfrm>
              <a:custGeom>
                <a:avLst/>
                <a:gdLst>
                  <a:gd name="connsiteX0" fmla="*/ 0 w 58288"/>
                  <a:gd name="connsiteY0" fmla="*/ 0 h 1407820"/>
                  <a:gd name="connsiteX1" fmla="*/ 58289 w 58288"/>
                  <a:gd name="connsiteY1" fmla="*/ 0 h 1407820"/>
                  <a:gd name="connsiteX2" fmla="*/ 58289 w 58288"/>
                  <a:gd name="connsiteY2" fmla="*/ 1407820 h 1407820"/>
                  <a:gd name="connsiteX3" fmla="*/ 0 w 58288"/>
                  <a:gd name="connsiteY3" fmla="*/ 1407820 h 1407820"/>
                </a:gdLst>
                <a:ahLst/>
                <a:cxnLst>
                  <a:cxn ang="0">
                    <a:pos x="connsiteX0" y="connsiteY0"/>
                  </a:cxn>
                  <a:cxn ang="0">
                    <a:pos x="connsiteX1" y="connsiteY1"/>
                  </a:cxn>
                  <a:cxn ang="0">
                    <a:pos x="connsiteX2" y="connsiteY2"/>
                  </a:cxn>
                  <a:cxn ang="0">
                    <a:pos x="connsiteX3" y="connsiteY3"/>
                  </a:cxn>
                </a:cxnLst>
                <a:rect l="l" t="t" r="r" b="b"/>
                <a:pathLst>
                  <a:path w="58288" h="1407820">
                    <a:moveTo>
                      <a:pt x="0" y="0"/>
                    </a:moveTo>
                    <a:lnTo>
                      <a:pt x="58289" y="0"/>
                    </a:lnTo>
                    <a:lnTo>
                      <a:pt x="58289" y="1407820"/>
                    </a:lnTo>
                    <a:lnTo>
                      <a:pt x="0" y="1407820"/>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6" name="Freeform 1077">
              <a:extLst>
                <a:ext uri="{FF2B5EF4-FFF2-40B4-BE49-F238E27FC236}">
                  <a16:creationId xmlns:a16="http://schemas.microsoft.com/office/drawing/2014/main" id="{D3EDDEE3-77AE-54F9-8DD1-37648E8A8578}"/>
                </a:ext>
              </a:extLst>
            </p:cNvPr>
            <p:cNvSpPr/>
            <p:nvPr/>
          </p:nvSpPr>
          <p:spPr>
            <a:xfrm>
              <a:off x="3450244" y="2739292"/>
              <a:ext cx="64975" cy="291973"/>
            </a:xfrm>
            <a:custGeom>
              <a:avLst/>
              <a:gdLst>
                <a:gd name="connsiteX0" fmla="*/ 0 w 58288"/>
                <a:gd name="connsiteY0" fmla="*/ 0 h 283443"/>
                <a:gd name="connsiteX1" fmla="*/ 58289 w 58288"/>
                <a:gd name="connsiteY1" fmla="*/ 0 h 283443"/>
                <a:gd name="connsiteX2" fmla="*/ 58289 w 58288"/>
                <a:gd name="connsiteY2" fmla="*/ 283444 h 283443"/>
                <a:gd name="connsiteX3" fmla="*/ 0 w 58288"/>
                <a:gd name="connsiteY3" fmla="*/ 283444 h 283443"/>
              </a:gdLst>
              <a:ahLst/>
              <a:cxnLst>
                <a:cxn ang="0">
                  <a:pos x="connsiteX0" y="connsiteY0"/>
                </a:cxn>
                <a:cxn ang="0">
                  <a:pos x="connsiteX1" y="connsiteY1"/>
                </a:cxn>
                <a:cxn ang="0">
                  <a:pos x="connsiteX2" y="connsiteY2"/>
                </a:cxn>
                <a:cxn ang="0">
                  <a:pos x="connsiteX3" y="connsiteY3"/>
                </a:cxn>
              </a:cxnLst>
              <a:rect l="l" t="t" r="r" b="b"/>
              <a:pathLst>
                <a:path w="58288" h="283443">
                  <a:moveTo>
                    <a:pt x="0" y="0"/>
                  </a:moveTo>
                  <a:lnTo>
                    <a:pt x="58289" y="0"/>
                  </a:lnTo>
                  <a:lnTo>
                    <a:pt x="58289" y="283444"/>
                  </a:lnTo>
                  <a:lnTo>
                    <a:pt x="0" y="283444"/>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 name="Freeform 1491">
              <a:extLst>
                <a:ext uri="{FF2B5EF4-FFF2-40B4-BE49-F238E27FC236}">
                  <a16:creationId xmlns:a16="http://schemas.microsoft.com/office/drawing/2014/main" id="{3E6FA49C-F42C-8D49-873F-03D5AE9F5F23}"/>
                </a:ext>
              </a:extLst>
            </p:cNvPr>
            <p:cNvSpPr/>
            <p:nvPr/>
          </p:nvSpPr>
          <p:spPr>
            <a:xfrm>
              <a:off x="2498543" y="3031389"/>
              <a:ext cx="7287033" cy="13081"/>
            </a:xfrm>
            <a:custGeom>
              <a:avLst/>
              <a:gdLst>
                <a:gd name="connsiteX0" fmla="*/ 6537106 w 6537106"/>
                <a:gd name="connsiteY0" fmla="*/ 0 h 12699"/>
                <a:gd name="connsiteX1" fmla="*/ 0 w 6537106"/>
                <a:gd name="connsiteY1" fmla="*/ 0 h 12699"/>
              </a:gdLst>
              <a:ahLst/>
              <a:cxnLst>
                <a:cxn ang="0">
                  <a:pos x="connsiteX0" y="connsiteY0"/>
                </a:cxn>
                <a:cxn ang="0">
                  <a:pos x="connsiteX1" y="connsiteY1"/>
                </a:cxn>
              </a:cxnLst>
              <a:rect l="l" t="t" r="r" b="b"/>
              <a:pathLst>
                <a:path w="6537106" h="12699">
                  <a:moveTo>
                    <a:pt x="6537106" y="0"/>
                  </a:moveTo>
                  <a:lnTo>
                    <a:pt x="0" y="0"/>
                  </a:lnTo>
                </a:path>
              </a:pathLst>
            </a:custGeom>
            <a:ln w="1269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 name="Freeform 1497">
              <a:extLst>
                <a:ext uri="{FF2B5EF4-FFF2-40B4-BE49-F238E27FC236}">
                  <a16:creationId xmlns:a16="http://schemas.microsoft.com/office/drawing/2014/main" id="{EB98107E-5911-877A-AED5-23FDBFA040CA}"/>
                </a:ext>
              </a:extLst>
            </p:cNvPr>
            <p:cNvSpPr/>
            <p:nvPr/>
          </p:nvSpPr>
          <p:spPr>
            <a:xfrm>
              <a:off x="2498543" y="3465815"/>
              <a:ext cx="7287033" cy="13081"/>
            </a:xfrm>
            <a:custGeom>
              <a:avLst/>
              <a:gdLst>
                <a:gd name="connsiteX0" fmla="*/ 6537106 w 6537106"/>
                <a:gd name="connsiteY0" fmla="*/ 0 h 12699"/>
                <a:gd name="connsiteX1" fmla="*/ 0 w 6537106"/>
                <a:gd name="connsiteY1" fmla="*/ 0 h 12699"/>
              </a:gdLst>
              <a:ahLst/>
              <a:cxnLst>
                <a:cxn ang="0">
                  <a:pos x="connsiteX0" y="connsiteY0"/>
                </a:cxn>
                <a:cxn ang="0">
                  <a:pos x="connsiteX1" y="connsiteY1"/>
                </a:cxn>
              </a:cxnLst>
              <a:rect l="l" t="t" r="r" b="b"/>
              <a:pathLst>
                <a:path w="6537106" h="12699">
                  <a:moveTo>
                    <a:pt x="6537106" y="0"/>
                  </a:moveTo>
                  <a:lnTo>
                    <a:pt x="0" y="0"/>
                  </a:lnTo>
                </a:path>
              </a:pathLst>
            </a:custGeom>
            <a:ln w="6347" cap="flat">
              <a:solidFill>
                <a:srgbClr val="00C000"/>
              </a:solidFill>
              <a:custDash>
                <a:ds d="0" sp="0"/>
                <a:ds d="0" sp="225000"/>
                <a:ds d="225000" sp="750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 name="Freeform 1547">
              <a:extLst>
                <a:ext uri="{FF2B5EF4-FFF2-40B4-BE49-F238E27FC236}">
                  <a16:creationId xmlns:a16="http://schemas.microsoft.com/office/drawing/2014/main" id="{CDF7156F-820C-9143-B937-820809F0D7AE}"/>
                </a:ext>
              </a:extLst>
            </p:cNvPr>
            <p:cNvSpPr/>
            <p:nvPr/>
          </p:nvSpPr>
          <p:spPr>
            <a:xfrm>
              <a:off x="2498543" y="2739939"/>
              <a:ext cx="7287033" cy="13081"/>
            </a:xfrm>
            <a:custGeom>
              <a:avLst/>
              <a:gdLst>
                <a:gd name="connsiteX0" fmla="*/ 6537106 w 6537106"/>
                <a:gd name="connsiteY0" fmla="*/ 0 h 12699"/>
                <a:gd name="connsiteX1" fmla="*/ 0 w 6537106"/>
                <a:gd name="connsiteY1" fmla="*/ 0 h 12699"/>
              </a:gdLst>
              <a:ahLst/>
              <a:cxnLst>
                <a:cxn ang="0">
                  <a:pos x="connsiteX0" y="connsiteY0"/>
                </a:cxn>
                <a:cxn ang="0">
                  <a:pos x="connsiteX1" y="connsiteY1"/>
                </a:cxn>
              </a:cxnLst>
              <a:rect l="l" t="t" r="r" b="b"/>
              <a:pathLst>
                <a:path w="6537106" h="12699">
                  <a:moveTo>
                    <a:pt x="6537106" y="0"/>
                  </a:moveTo>
                  <a:lnTo>
                    <a:pt x="0" y="0"/>
                  </a:lnTo>
                </a:path>
              </a:pathLst>
            </a:custGeom>
            <a:ln w="6347" cap="flat">
              <a:solidFill>
                <a:srgbClr val="FF0000"/>
              </a:solidFill>
              <a:custDash>
                <a:ds d="0" sp="0"/>
                <a:ds d="0" sp="225000"/>
                <a:ds d="225000" sp="750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 name="TextBox 6">
              <a:extLst>
                <a:ext uri="{FF2B5EF4-FFF2-40B4-BE49-F238E27FC236}">
                  <a16:creationId xmlns:a16="http://schemas.microsoft.com/office/drawing/2014/main" id="{11A5286A-BDFA-83F4-528E-279DB02729DC}"/>
                </a:ext>
              </a:extLst>
            </p:cNvPr>
            <p:cNvSpPr txBox="1"/>
            <p:nvPr/>
          </p:nvSpPr>
          <p:spPr>
            <a:xfrm>
              <a:off x="8472701" y="2221020"/>
              <a:ext cx="721186" cy="28063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prstClr val="black"/>
                  </a:solidFill>
                  <a:effectLst/>
                  <a:uLnTx/>
                  <a:uFillTx/>
                  <a:latin typeface="Aptos" panose="02110004020202020204"/>
                  <a:ea typeface="+mn-ea"/>
                  <a:cs typeface="+mn-cs"/>
                  <a:rtl val="0"/>
                </a:rPr>
                <a:t>HR+ BC</a:t>
              </a:r>
            </a:p>
          </p:txBody>
        </p:sp>
        <p:sp>
          <p:nvSpPr>
            <p:cNvPr id="21" name="TextBox 7">
              <a:extLst>
                <a:ext uri="{FF2B5EF4-FFF2-40B4-BE49-F238E27FC236}">
                  <a16:creationId xmlns:a16="http://schemas.microsoft.com/office/drawing/2014/main" id="{EB65BBCF-59E6-1FCF-0186-30903621808A}"/>
                </a:ext>
              </a:extLst>
            </p:cNvPr>
            <p:cNvSpPr txBox="1"/>
            <p:nvPr/>
          </p:nvSpPr>
          <p:spPr>
            <a:xfrm>
              <a:off x="8471081" y="2408357"/>
              <a:ext cx="589101" cy="28063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prstClr val="black"/>
                  </a:solidFill>
                  <a:effectLst/>
                  <a:uLnTx/>
                  <a:uFillTx/>
                  <a:latin typeface="Aptos" panose="02110004020202020204"/>
                  <a:ea typeface="+mn-ea"/>
                  <a:cs typeface="+mn-cs"/>
                  <a:rtl val="0"/>
                </a:rPr>
                <a:t>TNBC</a:t>
              </a:r>
            </a:p>
          </p:txBody>
        </p:sp>
        <p:sp>
          <p:nvSpPr>
            <p:cNvPr id="22" name="Freeform 1488">
              <a:extLst>
                <a:ext uri="{FF2B5EF4-FFF2-40B4-BE49-F238E27FC236}">
                  <a16:creationId xmlns:a16="http://schemas.microsoft.com/office/drawing/2014/main" id="{40B0EB42-0604-97F1-7FCC-EB4B0D4B7131}"/>
                </a:ext>
              </a:extLst>
            </p:cNvPr>
            <p:cNvSpPr/>
            <p:nvPr/>
          </p:nvSpPr>
          <p:spPr>
            <a:xfrm>
              <a:off x="8384468" y="2313080"/>
              <a:ext cx="81537" cy="75347"/>
            </a:xfrm>
            <a:custGeom>
              <a:avLst/>
              <a:gdLst>
                <a:gd name="connsiteX0" fmla="*/ 0 w 73146"/>
                <a:gd name="connsiteY0" fmla="*/ 0 h 73146"/>
                <a:gd name="connsiteX1" fmla="*/ 73147 w 73146"/>
                <a:gd name="connsiteY1" fmla="*/ 0 h 73146"/>
                <a:gd name="connsiteX2" fmla="*/ 73147 w 73146"/>
                <a:gd name="connsiteY2" fmla="*/ 73147 h 73146"/>
                <a:gd name="connsiteX3" fmla="*/ 0 w 73146"/>
                <a:gd name="connsiteY3" fmla="*/ 73147 h 73146"/>
              </a:gdLst>
              <a:ahLst/>
              <a:cxnLst>
                <a:cxn ang="0">
                  <a:pos x="connsiteX0" y="connsiteY0"/>
                </a:cxn>
                <a:cxn ang="0">
                  <a:pos x="connsiteX1" y="connsiteY1"/>
                </a:cxn>
                <a:cxn ang="0">
                  <a:pos x="connsiteX2" y="connsiteY2"/>
                </a:cxn>
                <a:cxn ang="0">
                  <a:pos x="connsiteX3" y="connsiteY3"/>
                </a:cxn>
              </a:cxnLst>
              <a:rect l="l" t="t" r="r" b="b"/>
              <a:pathLst>
                <a:path w="73146" h="73146">
                  <a:moveTo>
                    <a:pt x="0" y="0"/>
                  </a:moveTo>
                  <a:lnTo>
                    <a:pt x="73147" y="0"/>
                  </a:lnTo>
                  <a:lnTo>
                    <a:pt x="73147" y="73147"/>
                  </a:lnTo>
                  <a:lnTo>
                    <a:pt x="0" y="73147"/>
                  </a:lnTo>
                  <a:close/>
                </a:path>
              </a:pathLst>
            </a:custGeom>
            <a:solidFill>
              <a:srgbClr val="8300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 name="Freeform 1489">
              <a:extLst>
                <a:ext uri="{FF2B5EF4-FFF2-40B4-BE49-F238E27FC236}">
                  <a16:creationId xmlns:a16="http://schemas.microsoft.com/office/drawing/2014/main" id="{942880E7-75F6-4333-B0A1-C4C8B4428E14}"/>
                </a:ext>
              </a:extLst>
            </p:cNvPr>
            <p:cNvSpPr/>
            <p:nvPr/>
          </p:nvSpPr>
          <p:spPr>
            <a:xfrm>
              <a:off x="8384468" y="2504216"/>
              <a:ext cx="81537" cy="75347"/>
            </a:xfrm>
            <a:custGeom>
              <a:avLst/>
              <a:gdLst>
                <a:gd name="connsiteX0" fmla="*/ 0 w 73146"/>
                <a:gd name="connsiteY0" fmla="*/ 0 h 73146"/>
                <a:gd name="connsiteX1" fmla="*/ 73147 w 73146"/>
                <a:gd name="connsiteY1" fmla="*/ 0 h 73146"/>
                <a:gd name="connsiteX2" fmla="*/ 73147 w 73146"/>
                <a:gd name="connsiteY2" fmla="*/ 73147 h 73146"/>
                <a:gd name="connsiteX3" fmla="*/ 0 w 73146"/>
                <a:gd name="connsiteY3" fmla="*/ 73147 h 73146"/>
              </a:gdLst>
              <a:ahLst/>
              <a:cxnLst>
                <a:cxn ang="0">
                  <a:pos x="connsiteX0" y="connsiteY0"/>
                </a:cxn>
                <a:cxn ang="0">
                  <a:pos x="connsiteX1" y="connsiteY1"/>
                </a:cxn>
                <a:cxn ang="0">
                  <a:pos x="connsiteX2" y="connsiteY2"/>
                </a:cxn>
                <a:cxn ang="0">
                  <a:pos x="connsiteX3" y="connsiteY3"/>
                </a:cxn>
              </a:cxnLst>
              <a:rect l="l" t="t" r="r" b="b"/>
              <a:pathLst>
                <a:path w="73146" h="73146">
                  <a:moveTo>
                    <a:pt x="0" y="0"/>
                  </a:moveTo>
                  <a:lnTo>
                    <a:pt x="73147" y="0"/>
                  </a:lnTo>
                  <a:lnTo>
                    <a:pt x="73147" y="73147"/>
                  </a:lnTo>
                  <a:lnTo>
                    <a:pt x="0" y="73147"/>
                  </a:ln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 name="TextBox 453">
              <a:extLst>
                <a:ext uri="{FF2B5EF4-FFF2-40B4-BE49-F238E27FC236}">
                  <a16:creationId xmlns:a16="http://schemas.microsoft.com/office/drawing/2014/main" id="{BDB885EB-6617-B66D-406E-4962F8188197}"/>
                </a:ext>
              </a:extLst>
            </p:cNvPr>
            <p:cNvSpPr txBox="1"/>
            <p:nvPr/>
          </p:nvSpPr>
          <p:spPr>
            <a:xfrm>
              <a:off x="8269282" y="2006329"/>
              <a:ext cx="1947692" cy="28063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black"/>
                  </a:solidFill>
                  <a:effectLst/>
                  <a:uLnTx/>
                  <a:uFillTx/>
                  <a:latin typeface="Aptos" panose="02110004020202020204"/>
                  <a:ea typeface="+mn-ea"/>
                  <a:cs typeface="+mn-cs"/>
                  <a:rtl val="0"/>
                </a:rPr>
                <a:t>Breast cancer tumor type</a:t>
              </a:r>
            </a:p>
          </p:txBody>
        </p:sp>
      </p:grpSp>
      <p:sp>
        <p:nvSpPr>
          <p:cNvPr id="209" name="CasellaDiTesto 208">
            <a:extLst>
              <a:ext uri="{FF2B5EF4-FFF2-40B4-BE49-F238E27FC236}">
                <a16:creationId xmlns:a16="http://schemas.microsoft.com/office/drawing/2014/main" id="{EDA32CC8-5BE4-0886-9FD6-44FDF5F06A00}"/>
              </a:ext>
            </a:extLst>
          </p:cNvPr>
          <p:cNvSpPr txBox="1"/>
          <p:nvPr/>
        </p:nvSpPr>
        <p:spPr>
          <a:xfrm>
            <a:off x="6473621" y="1966949"/>
            <a:ext cx="518218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400" b="0" i="0" u="none" strike="noStrike" kern="1200" cap="none" spc="0" normalizeH="0" baseline="0" noProof="0" dirty="0">
                <a:ln>
                  <a:noFill/>
                </a:ln>
                <a:solidFill>
                  <a:prstClr val="black"/>
                </a:solidFill>
                <a:effectLst/>
                <a:uLnTx/>
                <a:uFillTx/>
                <a:latin typeface="Aptos" panose="02110004020202020204"/>
                <a:ea typeface="+mn-ea"/>
                <a:cs typeface="+mn-cs"/>
              </a:rPr>
              <a:t>PETRA Trial with </a:t>
            </a:r>
            <a:r>
              <a:rPr kumimoji="0" lang="it-IT" sz="2400" b="1" i="0" u="none" strike="noStrike" kern="1200" cap="none" spc="0" normalizeH="0" baseline="0" noProof="0" dirty="0" err="1">
                <a:ln>
                  <a:noFill/>
                </a:ln>
                <a:solidFill>
                  <a:prstClr val="black"/>
                </a:solidFill>
                <a:effectLst/>
                <a:uLnTx/>
                <a:uFillTx/>
                <a:latin typeface="Aptos" panose="02110004020202020204"/>
                <a:ea typeface="+mn-ea"/>
                <a:cs typeface="+mn-cs"/>
              </a:rPr>
              <a:t>Saruparib</a:t>
            </a:r>
            <a:r>
              <a:rPr kumimoji="0" lang="it-IT" sz="2400" b="0" i="0" u="none" strike="noStrike" kern="1200" cap="none" spc="0" normalizeH="0" baseline="0" noProof="0" dirty="0">
                <a:ln>
                  <a:noFill/>
                </a:ln>
                <a:solidFill>
                  <a:prstClr val="black"/>
                </a:solidFill>
                <a:effectLst/>
                <a:uLnTx/>
                <a:uFillTx/>
                <a:latin typeface="Aptos" panose="02110004020202020204"/>
                <a:ea typeface="+mn-ea"/>
                <a:cs typeface="+mn-cs"/>
              </a:rPr>
              <a:t> (AZD5305)</a:t>
            </a:r>
          </a:p>
        </p:txBody>
      </p:sp>
    </p:spTree>
    <p:extLst>
      <p:ext uri="{BB962C8B-B14F-4D97-AF65-F5344CB8AC3E}">
        <p14:creationId xmlns:p14="http://schemas.microsoft.com/office/powerpoint/2010/main" val="329802689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978460-7655-2AE3-191B-15E3D17A24C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524EA11-9858-3DB7-565B-C4F35081DB0D}"/>
              </a:ext>
            </a:extLst>
          </p:cNvPr>
          <p:cNvSpPr>
            <a:spLocks noGrp="1"/>
          </p:cNvSpPr>
          <p:nvPr>
            <p:ph type="title"/>
          </p:nvPr>
        </p:nvSpPr>
        <p:spPr>
          <a:xfrm>
            <a:off x="445800" y="323462"/>
            <a:ext cx="11300400" cy="664797"/>
          </a:xfrm>
        </p:spPr>
        <p:txBody>
          <a:bodyPr/>
          <a:lstStyle/>
          <a:p>
            <a:r>
              <a:rPr lang="en-US" sz="2400" dirty="0"/>
              <a:t>Current ESMO and National Comprehensive Cancer Network</a:t>
            </a:r>
            <a:r>
              <a:rPr lang="en-US" sz="2400" baseline="30000" dirty="0"/>
              <a:t>®</a:t>
            </a:r>
            <a:r>
              <a:rPr lang="en-US" sz="2400" dirty="0"/>
              <a:t> (NCCN</a:t>
            </a:r>
            <a:r>
              <a:rPr lang="en-US" sz="2400" baseline="30000" dirty="0"/>
              <a:t>®</a:t>
            </a:r>
            <a:r>
              <a:rPr lang="en-US" sz="2400" dirty="0"/>
              <a:t>) </a:t>
            </a:r>
            <a:r>
              <a:rPr lang="en-US" sz="2400" dirty="0" err="1"/>
              <a:t>mTNBC</a:t>
            </a:r>
            <a:r>
              <a:rPr lang="en-US" sz="2400" dirty="0"/>
              <a:t> treatment algorithm</a:t>
            </a:r>
            <a:endParaRPr lang="en-GB" sz="2400" dirty="0"/>
          </a:p>
        </p:txBody>
      </p:sp>
      <p:cxnSp>
        <p:nvCxnSpPr>
          <p:cNvPr id="6" name="Straight Connector 5">
            <a:extLst>
              <a:ext uri="{FF2B5EF4-FFF2-40B4-BE49-F238E27FC236}">
                <a16:creationId xmlns:a16="http://schemas.microsoft.com/office/drawing/2014/main" id="{F18206F4-6AF1-16F4-C41D-FBB06269CFC2}"/>
              </a:ext>
            </a:extLst>
          </p:cNvPr>
          <p:cNvCxnSpPr>
            <a:cxnSpLocks/>
          </p:cNvCxnSpPr>
          <p:nvPr/>
        </p:nvCxnSpPr>
        <p:spPr>
          <a:xfrm>
            <a:off x="6021604" y="1072274"/>
            <a:ext cx="0" cy="5544000"/>
          </a:xfrm>
          <a:prstGeom prst="line">
            <a:avLst/>
          </a:prstGeom>
          <a:ln w="15875" cap="rnd">
            <a:solidFill>
              <a:schemeClr val="tx1"/>
            </a:solidFill>
            <a:prstDash val="sysDot"/>
            <a:round/>
          </a:ln>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655A1B49-2296-E2BD-FFD6-C5E501480DD5}"/>
              </a:ext>
            </a:extLst>
          </p:cNvPr>
          <p:cNvGrpSpPr/>
          <p:nvPr/>
        </p:nvGrpSpPr>
        <p:grpSpPr>
          <a:xfrm>
            <a:off x="117415" y="1508514"/>
            <a:ext cx="5745607" cy="4221937"/>
            <a:chOff x="36274" y="1083215"/>
            <a:chExt cx="5745607" cy="4221937"/>
          </a:xfrm>
        </p:grpSpPr>
        <p:sp>
          <p:nvSpPr>
            <p:cNvPr id="57" name="Title 15">
              <a:extLst>
                <a:ext uri="{FF2B5EF4-FFF2-40B4-BE49-F238E27FC236}">
                  <a16:creationId xmlns:a16="http://schemas.microsoft.com/office/drawing/2014/main" id="{374D0DF7-FFFD-8536-A9E9-03160C2B36F7}"/>
                </a:ext>
              </a:extLst>
            </p:cNvPr>
            <p:cNvSpPr txBox="1">
              <a:spLocks/>
            </p:cNvSpPr>
            <p:nvPr/>
          </p:nvSpPr>
          <p:spPr>
            <a:xfrm>
              <a:off x="341942" y="1083215"/>
              <a:ext cx="5414270" cy="193899"/>
            </a:xfrm>
            <a:prstGeom prst="rect">
              <a:avLst/>
            </a:prstGeom>
            <a:solidFill>
              <a:schemeClr val="bg1"/>
            </a:solidFill>
          </p:spPr>
          <p:txBody>
            <a:bodyPr vert="horz" wrap="square" lIns="0" tIns="0" rIns="0" bIns="0" rtlCol="0" anchor="t" anchorCtr="0">
              <a:spAutoFit/>
            </a:bodyPr>
            <a:lstStyle>
              <a:lvl1pPr algn="l" defTabSz="914400" rtl="0" eaLnBrk="1" latinLnBrk="0" hangingPunct="1">
                <a:lnSpc>
                  <a:spcPct val="90000"/>
                </a:lnSpc>
                <a:spcBef>
                  <a:spcPct val="0"/>
                </a:spcBef>
                <a:buNone/>
                <a:defRPr sz="2800" b="1" kern="1200">
                  <a:solidFill>
                    <a:schemeClr val="accent3"/>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1400" b="1" i="0" u="none" strike="noStrike" kern="1200" cap="none" spc="-50" normalizeH="0" baseline="0" noProof="0">
                  <a:ln>
                    <a:noFill/>
                  </a:ln>
                  <a:solidFill>
                    <a:srgbClr val="00205F"/>
                  </a:solidFill>
                  <a:effectLst/>
                  <a:uLnTx/>
                  <a:uFillTx/>
                  <a:latin typeface="Arial" panose="020B0604020202020204" pitchFamily="34" charset="0"/>
                  <a:ea typeface="+mj-ea"/>
                  <a:cs typeface="Arial" panose="020B0604020202020204" pitchFamily="34" charset="0"/>
                </a:rPr>
                <a:t>Living ESMO Guidelines (May 2023)</a:t>
              </a:r>
              <a:r>
                <a:rPr kumimoji="0" lang="en-GB" sz="1400" b="1" i="0" u="none" strike="noStrike" kern="1200" cap="none" spc="-50" normalizeH="0" baseline="30000" noProof="0">
                  <a:ln>
                    <a:noFill/>
                  </a:ln>
                  <a:solidFill>
                    <a:srgbClr val="00205F"/>
                  </a:solidFill>
                  <a:effectLst/>
                  <a:uLnTx/>
                  <a:uFillTx/>
                  <a:latin typeface="Arial" panose="020B0604020202020204" pitchFamily="34" charset="0"/>
                  <a:ea typeface="+mj-ea"/>
                  <a:cs typeface="Arial" panose="020B0604020202020204" pitchFamily="34" charset="0"/>
                </a:rPr>
                <a:t>1</a:t>
              </a:r>
            </a:p>
          </p:txBody>
        </p:sp>
        <p:sp>
          <p:nvSpPr>
            <p:cNvPr id="256" name="Rounded Rectangle 255">
              <a:extLst>
                <a:ext uri="{FF2B5EF4-FFF2-40B4-BE49-F238E27FC236}">
                  <a16:creationId xmlns:a16="http://schemas.microsoft.com/office/drawing/2014/main" id="{6EA98375-5E15-4560-400D-362BAA579DBA}"/>
                </a:ext>
              </a:extLst>
            </p:cNvPr>
            <p:cNvSpPr/>
            <p:nvPr/>
          </p:nvSpPr>
          <p:spPr>
            <a:xfrm>
              <a:off x="2675783" y="1384197"/>
              <a:ext cx="764557" cy="309820"/>
            </a:xfrm>
            <a:prstGeom prst="roundRect">
              <a:avLst>
                <a:gd name="adj" fmla="val 9494"/>
              </a:avLst>
            </a:prstGeom>
            <a:solidFill>
              <a:srgbClr val="7D0F6E"/>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Patients with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mTNBC</a:t>
              </a:r>
              <a:endParaRPr kumimoji="0" lang="en-GB" sz="6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1" name="Rounded Rectangle 180">
              <a:extLst>
                <a:ext uri="{FF2B5EF4-FFF2-40B4-BE49-F238E27FC236}">
                  <a16:creationId xmlns:a16="http://schemas.microsoft.com/office/drawing/2014/main" id="{FF90C08F-1E43-C8C0-E872-E7EB6DAB48C8}"/>
                </a:ext>
              </a:extLst>
            </p:cNvPr>
            <p:cNvSpPr/>
            <p:nvPr/>
          </p:nvSpPr>
          <p:spPr>
            <a:xfrm>
              <a:off x="2558748" y="1869718"/>
              <a:ext cx="998626" cy="187681"/>
            </a:xfrm>
            <a:prstGeom prst="roundRect">
              <a:avLst>
                <a:gd name="adj" fmla="val 15374"/>
              </a:avLst>
            </a:prstGeom>
            <a:no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008F64"/>
                  </a:solidFill>
                  <a:effectLst/>
                  <a:uLnTx/>
                  <a:uFillTx/>
                  <a:latin typeface="Arial" panose="020B0604020202020204"/>
                  <a:ea typeface="+mn-ea"/>
                  <a:cs typeface="+mn-cs"/>
                </a:rPr>
                <a:t>Search theragnostic markers</a:t>
              </a:r>
            </a:p>
          </p:txBody>
        </p:sp>
        <p:sp>
          <p:nvSpPr>
            <p:cNvPr id="182" name="Rounded Rectangle 181">
              <a:extLst>
                <a:ext uri="{FF2B5EF4-FFF2-40B4-BE49-F238E27FC236}">
                  <a16:creationId xmlns:a16="http://schemas.microsoft.com/office/drawing/2014/main" id="{A55B80BC-B34A-536E-6640-2ED01BDE64D8}"/>
                </a:ext>
              </a:extLst>
            </p:cNvPr>
            <p:cNvSpPr/>
            <p:nvPr/>
          </p:nvSpPr>
          <p:spPr>
            <a:xfrm>
              <a:off x="1300053" y="3187970"/>
              <a:ext cx="1079499" cy="355993"/>
            </a:xfrm>
            <a:prstGeom prst="roundRect">
              <a:avLst>
                <a:gd name="adj" fmla="val 7073"/>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-based therapy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(platinum (f)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 over taxane) [I, A]</a:t>
              </a:r>
            </a:p>
          </p:txBody>
        </p:sp>
        <p:sp>
          <p:nvSpPr>
            <p:cNvPr id="183" name="Rounded Rectangle 182">
              <a:extLst>
                <a:ext uri="{FF2B5EF4-FFF2-40B4-BE49-F238E27FC236}">
                  <a16:creationId xmlns:a16="http://schemas.microsoft.com/office/drawing/2014/main" id="{4ADEF074-4246-17F8-DDC0-1E1DD9CD9FA6}"/>
                </a:ext>
              </a:extLst>
            </p:cNvPr>
            <p:cNvSpPr/>
            <p:nvPr/>
          </p:nvSpPr>
          <p:spPr>
            <a:xfrm>
              <a:off x="3705709" y="3187971"/>
              <a:ext cx="1095669" cy="517325"/>
            </a:xfrm>
            <a:prstGeom prst="roundRect">
              <a:avLst>
                <a:gd name="adj" fmla="val 5627"/>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anthracycline-</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taxane</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-based combination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Alternative: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taxane</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-bevacizumab or</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capecitabine-bevacizumab</a:t>
              </a:r>
            </a:p>
          </p:txBody>
        </p:sp>
        <p:sp>
          <p:nvSpPr>
            <p:cNvPr id="184" name="Rounded Rectangle 183">
              <a:extLst>
                <a:ext uri="{FF2B5EF4-FFF2-40B4-BE49-F238E27FC236}">
                  <a16:creationId xmlns:a16="http://schemas.microsoft.com/office/drawing/2014/main" id="{1626891A-EB9C-7DC8-4ECF-1003D3CB904C}"/>
                </a:ext>
              </a:extLst>
            </p:cNvPr>
            <p:cNvSpPr/>
            <p:nvPr/>
          </p:nvSpPr>
          <p:spPr>
            <a:xfrm>
              <a:off x="4833829" y="3187971"/>
              <a:ext cx="948052" cy="271562"/>
            </a:xfrm>
            <a:prstGeom prst="roundRect">
              <a:avLst>
                <a:gd name="adj" fmla="val 8422"/>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 taxane or</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anthracycline monotherapy</a:t>
              </a:r>
            </a:p>
          </p:txBody>
        </p:sp>
        <p:grpSp>
          <p:nvGrpSpPr>
            <p:cNvPr id="185" name="Group 184">
              <a:extLst>
                <a:ext uri="{FF2B5EF4-FFF2-40B4-BE49-F238E27FC236}">
                  <a16:creationId xmlns:a16="http://schemas.microsoft.com/office/drawing/2014/main" id="{3D685846-DC44-30BA-4A44-4AB41504AB7A}"/>
                </a:ext>
              </a:extLst>
            </p:cNvPr>
            <p:cNvGrpSpPr/>
            <p:nvPr/>
          </p:nvGrpSpPr>
          <p:grpSpPr>
            <a:xfrm>
              <a:off x="2518312" y="4009536"/>
              <a:ext cx="1079499" cy="441814"/>
              <a:chOff x="2518312" y="4009536"/>
              <a:chExt cx="1079499" cy="441814"/>
            </a:xfrm>
          </p:grpSpPr>
          <p:sp>
            <p:nvSpPr>
              <p:cNvPr id="249" name="Rounded Rectangle 248">
                <a:extLst>
                  <a:ext uri="{FF2B5EF4-FFF2-40B4-BE49-F238E27FC236}">
                    <a16:creationId xmlns:a16="http://schemas.microsoft.com/office/drawing/2014/main" id="{951B1081-5280-BB08-141C-840C4096A5A6}"/>
                  </a:ext>
                </a:extLst>
              </p:cNvPr>
              <p:cNvSpPr/>
              <p:nvPr/>
            </p:nvSpPr>
            <p:spPr>
              <a:xfrm>
                <a:off x="2518312" y="4009536"/>
                <a:ext cx="1079499" cy="441814"/>
              </a:xfrm>
              <a:prstGeom prst="roundRect">
                <a:avLst>
                  <a:gd name="adj" fmla="val 7444"/>
                </a:avLst>
              </a:prstGeom>
              <a:solidFill>
                <a:srgbClr val="4C82A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Sacituzumab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govitecan</a:t>
                </a:r>
                <a:endParaRPr kumimoji="0" lang="en-GB" sz="600" b="1" i="0" u="none" strike="noStrike" kern="1200" cap="none" spc="0" normalizeH="0" baseline="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(preferred) [I, A; MCBS 5] (d) or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GB" sz="700" b="1" i="0" u="none" strike="noStrike" kern="1200" cap="none" spc="0" normalizeH="0" baseline="30000" noProof="0">
                    <a:ln>
                      <a:noFill/>
                    </a:ln>
                    <a:solidFill>
                      <a:srgbClr val="FFFFFF"/>
                    </a:solidFill>
                    <a:effectLst/>
                    <a:uLnTx/>
                    <a:uFillTx/>
                    <a:latin typeface="Arial" panose="020B0604020202020204"/>
                    <a:ea typeface="+mn-ea"/>
                    <a:cs typeface="+mn-cs"/>
                  </a:rPr>
                  <a:t>*1,2</a:t>
                </a:r>
                <a:endParaRPr kumimoji="0" lang="en-GB" sz="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grpSp>
            <p:nvGrpSpPr>
              <p:cNvPr id="245" name="Group 244">
                <a:extLst>
                  <a:ext uri="{FF2B5EF4-FFF2-40B4-BE49-F238E27FC236}">
                    <a16:creationId xmlns:a16="http://schemas.microsoft.com/office/drawing/2014/main" id="{2BD331D6-4864-8C45-569E-A9234C0D4079}"/>
                  </a:ext>
                </a:extLst>
              </p:cNvPr>
              <p:cNvGrpSpPr/>
              <p:nvPr/>
            </p:nvGrpSpPr>
            <p:grpSpPr>
              <a:xfrm>
                <a:off x="3054453" y="4349226"/>
                <a:ext cx="25629" cy="64304"/>
                <a:chOff x="3861960" y="1905825"/>
                <a:chExt cx="38956" cy="97742"/>
              </a:xfrm>
            </p:grpSpPr>
            <p:sp>
              <p:nvSpPr>
                <p:cNvPr id="246" name="Freeform 245">
                  <a:extLst>
                    <a:ext uri="{FF2B5EF4-FFF2-40B4-BE49-F238E27FC236}">
                      <a16:creationId xmlns:a16="http://schemas.microsoft.com/office/drawing/2014/main" id="{B5BB9C02-A165-E4A0-C778-8CC91B501037}"/>
                    </a:ext>
                  </a:extLst>
                </p:cNvPr>
                <p:cNvSpPr/>
                <p:nvPr/>
              </p:nvSpPr>
              <p:spPr>
                <a:xfrm>
                  <a:off x="3861960" y="1934934"/>
                  <a:ext cx="38956" cy="68633"/>
                </a:xfrm>
                <a:custGeom>
                  <a:avLst/>
                  <a:gdLst>
                    <a:gd name="connsiteX0" fmla="*/ 11707 w 38956"/>
                    <a:gd name="connsiteY0" fmla="*/ 3491 h 68633"/>
                    <a:gd name="connsiteX1" fmla="*/ 0 w 38956"/>
                    <a:gd name="connsiteY1" fmla="*/ 3491 h 68633"/>
                    <a:gd name="connsiteX2" fmla="*/ 0 w 38956"/>
                    <a:gd name="connsiteY2" fmla="*/ 0 h 68633"/>
                    <a:gd name="connsiteX3" fmla="*/ 27422 w 38956"/>
                    <a:gd name="connsiteY3" fmla="*/ 0 h 68633"/>
                    <a:gd name="connsiteX4" fmla="*/ 27422 w 38956"/>
                    <a:gd name="connsiteY4" fmla="*/ 65143 h 68633"/>
                    <a:gd name="connsiteX5" fmla="*/ 38957 w 38956"/>
                    <a:gd name="connsiteY5" fmla="*/ 65143 h 68633"/>
                    <a:gd name="connsiteX6" fmla="*/ 38957 w 38956"/>
                    <a:gd name="connsiteY6" fmla="*/ 68634 h 68633"/>
                    <a:gd name="connsiteX7" fmla="*/ 0 w 38956"/>
                    <a:gd name="connsiteY7" fmla="*/ 68634 h 68633"/>
                    <a:gd name="connsiteX8" fmla="*/ 0 w 38956"/>
                    <a:gd name="connsiteY8" fmla="*/ 65143 h 68633"/>
                    <a:gd name="connsiteX9" fmla="*/ 11707 w 38956"/>
                    <a:gd name="connsiteY9" fmla="*/ 65143 h 68633"/>
                    <a:gd name="connsiteX10" fmla="*/ 11707 w 38956"/>
                    <a:gd name="connsiteY10" fmla="*/ 3491 h 6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956" h="68633">
                      <a:moveTo>
                        <a:pt x="11707" y="3491"/>
                      </a:moveTo>
                      <a:lnTo>
                        <a:pt x="0" y="3491"/>
                      </a:lnTo>
                      <a:lnTo>
                        <a:pt x="0" y="0"/>
                      </a:lnTo>
                      <a:lnTo>
                        <a:pt x="27422" y="0"/>
                      </a:lnTo>
                      <a:lnTo>
                        <a:pt x="27422" y="65143"/>
                      </a:lnTo>
                      <a:lnTo>
                        <a:pt x="38957" y="65143"/>
                      </a:lnTo>
                      <a:lnTo>
                        <a:pt x="38957" y="68634"/>
                      </a:lnTo>
                      <a:lnTo>
                        <a:pt x="0" y="68634"/>
                      </a:lnTo>
                      <a:lnTo>
                        <a:pt x="0" y="65143"/>
                      </a:lnTo>
                      <a:lnTo>
                        <a:pt x="11707" y="65143"/>
                      </a:lnTo>
                      <a:lnTo>
                        <a:pt x="11707" y="3491"/>
                      </a:ln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247" name="Freeform 246">
                  <a:extLst>
                    <a:ext uri="{FF2B5EF4-FFF2-40B4-BE49-F238E27FC236}">
                      <a16:creationId xmlns:a16="http://schemas.microsoft.com/office/drawing/2014/main" id="{B43FDD7D-7FB6-D7AA-D339-8ECA7FAA2E05}"/>
                    </a:ext>
                  </a:extLst>
                </p:cNvPr>
                <p:cNvSpPr/>
                <p:nvPr/>
              </p:nvSpPr>
              <p:spPr>
                <a:xfrm>
                  <a:off x="3872014" y="1905825"/>
                  <a:ext cx="19392" cy="19909"/>
                </a:xfrm>
                <a:custGeom>
                  <a:avLst/>
                  <a:gdLst>
                    <a:gd name="connsiteX0" fmla="*/ 19392 w 19392"/>
                    <a:gd name="connsiteY0" fmla="*/ 9955 h 19909"/>
                    <a:gd name="connsiteX1" fmla="*/ 9610 w 19392"/>
                    <a:gd name="connsiteY1" fmla="*/ 19909 h 19909"/>
                    <a:gd name="connsiteX2" fmla="*/ 0 w 19392"/>
                    <a:gd name="connsiteY2" fmla="*/ 9782 h 19909"/>
                    <a:gd name="connsiteX3" fmla="*/ 9610 w 19392"/>
                    <a:gd name="connsiteY3" fmla="*/ 0 h 19909"/>
                    <a:gd name="connsiteX4" fmla="*/ 19392 w 19392"/>
                    <a:gd name="connsiteY4" fmla="*/ 9955 h 1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2" h="19909">
                      <a:moveTo>
                        <a:pt x="19392" y="9955"/>
                      </a:moveTo>
                      <a:cubicBezTo>
                        <a:pt x="19392" y="15542"/>
                        <a:pt x="15025" y="19909"/>
                        <a:pt x="9610" y="19909"/>
                      </a:cubicBezTo>
                      <a:cubicBezTo>
                        <a:pt x="4194" y="19909"/>
                        <a:pt x="0" y="15542"/>
                        <a:pt x="0" y="9782"/>
                      </a:cubicBezTo>
                      <a:cubicBezTo>
                        <a:pt x="0" y="4022"/>
                        <a:pt x="4022" y="0"/>
                        <a:pt x="9610" y="0"/>
                      </a:cubicBezTo>
                      <a:cubicBezTo>
                        <a:pt x="15198" y="0"/>
                        <a:pt x="19392" y="4367"/>
                        <a:pt x="19392" y="9955"/>
                      </a:cubicBez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grpSp>
        <p:grpSp>
          <p:nvGrpSpPr>
            <p:cNvPr id="186" name="Group 185">
              <a:extLst>
                <a:ext uri="{FF2B5EF4-FFF2-40B4-BE49-F238E27FC236}">
                  <a16:creationId xmlns:a16="http://schemas.microsoft.com/office/drawing/2014/main" id="{A1388DAA-BD7D-6483-EF45-7F5B42A1E19F}"/>
                </a:ext>
              </a:extLst>
            </p:cNvPr>
            <p:cNvGrpSpPr/>
            <p:nvPr/>
          </p:nvGrpSpPr>
          <p:grpSpPr>
            <a:xfrm>
              <a:off x="1839803" y="4676127"/>
              <a:ext cx="970223" cy="378000"/>
              <a:chOff x="1836477" y="4818546"/>
              <a:chExt cx="970223" cy="378000"/>
            </a:xfrm>
          </p:grpSpPr>
          <p:sp>
            <p:nvSpPr>
              <p:cNvPr id="238" name="Rounded Rectangle 237">
                <a:extLst>
                  <a:ext uri="{FF2B5EF4-FFF2-40B4-BE49-F238E27FC236}">
                    <a16:creationId xmlns:a16="http://schemas.microsoft.com/office/drawing/2014/main" id="{EFD82EC9-847D-21CB-61AE-0F6C2DCD0053}"/>
                  </a:ext>
                </a:extLst>
              </p:cNvPr>
              <p:cNvSpPr/>
              <p:nvPr/>
            </p:nvSpPr>
            <p:spPr>
              <a:xfrm>
                <a:off x="1836477" y="4818546"/>
                <a:ext cx="970223" cy="378000"/>
              </a:xfrm>
              <a:prstGeom prst="roundRect">
                <a:avLst>
                  <a:gd name="adj" fmla="val 6604"/>
                </a:avLst>
              </a:prstGeom>
              <a:solidFill>
                <a:srgbClr val="4C82A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If HER2-low: Trastuzumab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deruxtecan [MCBS 4] (d)</a:t>
                </a:r>
                <a:r>
                  <a:rPr kumimoji="0" lang="en-GB" sz="600" b="1" i="0" u="none" strike="noStrike" kern="1200" cap="none" spc="0" normalizeH="0" baseline="30000" noProof="0">
                    <a:ln>
                      <a:noFill/>
                    </a:ln>
                    <a:solidFill>
                      <a:srgbClr val="FFFFFF"/>
                    </a:solidFill>
                    <a:effectLst/>
                    <a:uLnTx/>
                    <a:uFillTx/>
                    <a:latin typeface="Arial" panose="020B0604020202020204"/>
                    <a:ea typeface="+mn-ea"/>
                    <a:cs typeface="+mn-cs"/>
                  </a:rPr>
                  <a:t>†</a:t>
                </a:r>
              </a:p>
            </p:txBody>
          </p:sp>
          <p:sp>
            <p:nvSpPr>
              <p:cNvPr id="242" name="Freeform 241">
                <a:extLst>
                  <a:ext uri="{FF2B5EF4-FFF2-40B4-BE49-F238E27FC236}">
                    <a16:creationId xmlns:a16="http://schemas.microsoft.com/office/drawing/2014/main" id="{8E22AFCD-7668-D05E-C3B1-4BAA03CCEB57}"/>
                  </a:ext>
                </a:extLst>
              </p:cNvPr>
              <p:cNvSpPr/>
              <p:nvPr/>
            </p:nvSpPr>
            <p:spPr>
              <a:xfrm>
                <a:off x="2372872" y="5091833"/>
                <a:ext cx="12758" cy="13098"/>
              </a:xfrm>
              <a:custGeom>
                <a:avLst/>
                <a:gdLst>
                  <a:gd name="connsiteX0" fmla="*/ 19392 w 19392"/>
                  <a:gd name="connsiteY0" fmla="*/ 9955 h 19909"/>
                  <a:gd name="connsiteX1" fmla="*/ 9610 w 19392"/>
                  <a:gd name="connsiteY1" fmla="*/ 19909 h 19909"/>
                  <a:gd name="connsiteX2" fmla="*/ 0 w 19392"/>
                  <a:gd name="connsiteY2" fmla="*/ 9782 h 19909"/>
                  <a:gd name="connsiteX3" fmla="*/ 9610 w 19392"/>
                  <a:gd name="connsiteY3" fmla="*/ 0 h 19909"/>
                  <a:gd name="connsiteX4" fmla="*/ 19392 w 19392"/>
                  <a:gd name="connsiteY4" fmla="*/ 9955 h 1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2" h="19909">
                    <a:moveTo>
                      <a:pt x="19392" y="9955"/>
                    </a:moveTo>
                    <a:cubicBezTo>
                      <a:pt x="19392" y="15542"/>
                      <a:pt x="15025" y="19909"/>
                      <a:pt x="9610" y="19909"/>
                    </a:cubicBezTo>
                    <a:cubicBezTo>
                      <a:pt x="4194" y="19909"/>
                      <a:pt x="0" y="15542"/>
                      <a:pt x="0" y="9782"/>
                    </a:cubicBezTo>
                    <a:cubicBezTo>
                      <a:pt x="0" y="4022"/>
                      <a:pt x="4022" y="0"/>
                      <a:pt x="9610" y="0"/>
                    </a:cubicBezTo>
                    <a:cubicBezTo>
                      <a:pt x="15198" y="0"/>
                      <a:pt x="19392" y="4367"/>
                      <a:pt x="19392" y="9955"/>
                    </a:cubicBez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grpSp>
          <p:nvGrpSpPr>
            <p:cNvPr id="187" name="Group 186">
              <a:extLst>
                <a:ext uri="{FF2B5EF4-FFF2-40B4-BE49-F238E27FC236}">
                  <a16:creationId xmlns:a16="http://schemas.microsoft.com/office/drawing/2014/main" id="{BBD8A6B0-E409-5AE3-5E46-BFFC02701E17}"/>
                </a:ext>
              </a:extLst>
            </p:cNvPr>
            <p:cNvGrpSpPr/>
            <p:nvPr/>
          </p:nvGrpSpPr>
          <p:grpSpPr>
            <a:xfrm>
              <a:off x="3328760" y="4676127"/>
              <a:ext cx="1014640" cy="378000"/>
              <a:chOff x="3328760" y="4676127"/>
              <a:chExt cx="1014640" cy="378000"/>
            </a:xfrm>
          </p:grpSpPr>
          <p:sp>
            <p:nvSpPr>
              <p:cNvPr id="232" name="Rounded Rectangle 231">
                <a:extLst>
                  <a:ext uri="{FF2B5EF4-FFF2-40B4-BE49-F238E27FC236}">
                    <a16:creationId xmlns:a16="http://schemas.microsoft.com/office/drawing/2014/main" id="{17D0F104-EA1B-D221-8214-0548404BE96C}"/>
                  </a:ext>
                </a:extLst>
              </p:cNvPr>
              <p:cNvSpPr/>
              <p:nvPr/>
            </p:nvSpPr>
            <p:spPr>
              <a:xfrm>
                <a:off x="3328760" y="4676127"/>
                <a:ext cx="1014640" cy="378000"/>
              </a:xfrm>
              <a:prstGeom prst="roundRect">
                <a:avLst>
                  <a:gd name="adj" fmla="val 6604"/>
                </a:avLst>
              </a:prstGeom>
              <a:solidFill>
                <a:srgbClr val="4C82A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eribulin, capecitabine 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vinorelbine</a:t>
                </a:r>
                <a:endParaRPr kumimoji="0" lang="en-GB" sz="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236" name="Freeform 235">
                <a:extLst>
                  <a:ext uri="{FF2B5EF4-FFF2-40B4-BE49-F238E27FC236}">
                    <a16:creationId xmlns:a16="http://schemas.microsoft.com/office/drawing/2014/main" id="{2A33471E-E43D-D906-B576-5D1510BA4124}"/>
                  </a:ext>
                </a:extLst>
              </p:cNvPr>
              <p:cNvSpPr/>
              <p:nvPr/>
            </p:nvSpPr>
            <p:spPr>
              <a:xfrm>
                <a:off x="3829400" y="4949414"/>
                <a:ext cx="12758" cy="13098"/>
              </a:xfrm>
              <a:custGeom>
                <a:avLst/>
                <a:gdLst>
                  <a:gd name="connsiteX0" fmla="*/ 19392 w 19392"/>
                  <a:gd name="connsiteY0" fmla="*/ 9955 h 19909"/>
                  <a:gd name="connsiteX1" fmla="*/ 9610 w 19392"/>
                  <a:gd name="connsiteY1" fmla="*/ 19909 h 19909"/>
                  <a:gd name="connsiteX2" fmla="*/ 0 w 19392"/>
                  <a:gd name="connsiteY2" fmla="*/ 9782 h 19909"/>
                  <a:gd name="connsiteX3" fmla="*/ 9610 w 19392"/>
                  <a:gd name="connsiteY3" fmla="*/ 0 h 19909"/>
                  <a:gd name="connsiteX4" fmla="*/ 19392 w 19392"/>
                  <a:gd name="connsiteY4" fmla="*/ 9955 h 1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2" h="19909">
                    <a:moveTo>
                      <a:pt x="19392" y="9955"/>
                    </a:moveTo>
                    <a:cubicBezTo>
                      <a:pt x="19392" y="15542"/>
                      <a:pt x="15025" y="19909"/>
                      <a:pt x="9610" y="19909"/>
                    </a:cubicBezTo>
                    <a:cubicBezTo>
                      <a:pt x="4194" y="19909"/>
                      <a:pt x="0" y="15542"/>
                      <a:pt x="0" y="9782"/>
                    </a:cubicBezTo>
                    <a:cubicBezTo>
                      <a:pt x="0" y="4022"/>
                      <a:pt x="4022" y="0"/>
                      <a:pt x="9610" y="0"/>
                    </a:cubicBezTo>
                    <a:cubicBezTo>
                      <a:pt x="15198" y="0"/>
                      <a:pt x="19392" y="4367"/>
                      <a:pt x="19392" y="9955"/>
                    </a:cubicBezTo>
                    <a:close/>
                  </a:path>
                </a:pathLst>
              </a:custGeom>
              <a:solidFill>
                <a:srgbClr val="008F6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sp>
          <p:nvSpPr>
            <p:cNvPr id="188" name="Rounded Rectangle 187">
              <a:extLst>
                <a:ext uri="{FF2B5EF4-FFF2-40B4-BE49-F238E27FC236}">
                  <a16:creationId xmlns:a16="http://schemas.microsoft.com/office/drawing/2014/main" id="{BC3AED52-5F8E-9400-3592-DC9342BD229A}"/>
                </a:ext>
              </a:extLst>
            </p:cNvPr>
            <p:cNvSpPr/>
            <p:nvPr/>
          </p:nvSpPr>
          <p:spPr>
            <a:xfrm>
              <a:off x="36274" y="3187971"/>
              <a:ext cx="1118538" cy="538716"/>
            </a:xfrm>
            <a:prstGeom prst="roundRect">
              <a:avLst>
                <a:gd name="adj" fmla="val 4466"/>
              </a:avLst>
            </a:prstGeom>
            <a:solidFill>
              <a:srgbClr val="008F64"/>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Atezolizumab-nab-paclitaxel [II, A; MCBS 3] (a, b, d, e)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or</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Pembrolizumab-</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[I, A; MCBS 4] (a, c-e)</a:t>
              </a:r>
            </a:p>
          </p:txBody>
        </p:sp>
        <p:sp>
          <p:nvSpPr>
            <p:cNvPr id="226" name="Rounded Rectangle 225">
              <a:extLst>
                <a:ext uri="{FF2B5EF4-FFF2-40B4-BE49-F238E27FC236}">
                  <a16:creationId xmlns:a16="http://schemas.microsoft.com/office/drawing/2014/main" id="{52B67734-0DAB-C515-32E7-48F202987357}"/>
                </a:ext>
              </a:extLst>
            </p:cNvPr>
            <p:cNvSpPr/>
            <p:nvPr/>
          </p:nvSpPr>
          <p:spPr>
            <a:xfrm>
              <a:off x="4261629" y="2350190"/>
              <a:ext cx="1046227" cy="208447"/>
            </a:xfrm>
            <a:prstGeom prst="roundRect">
              <a:avLst>
                <a:gd name="adj" fmla="val 6351"/>
              </a:avLst>
            </a:prstGeom>
            <a:solidFill>
              <a:schemeClr val="bg1"/>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PD-L1–, </a:t>
              </a:r>
              <a:r>
                <a:rPr kumimoji="0" lang="en-GB" sz="600" b="1" i="0" u="none" strike="noStrike" kern="1200" cap="none" spc="0" normalizeH="0" baseline="0" noProof="0" err="1">
                  <a:ln>
                    <a:noFill/>
                  </a:ln>
                  <a:solidFill>
                    <a:srgbClr val="008F64"/>
                  </a:solidFill>
                  <a:effectLst/>
                  <a:uLnTx/>
                  <a:uFillTx/>
                  <a:latin typeface="Arial" panose="020B0604020202020204"/>
                  <a:ea typeface="+mn-ea"/>
                  <a:cs typeface="+mn-cs"/>
                </a:rPr>
                <a:t>gBRCAm</a:t>
              </a: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-wild-type</a:t>
              </a:r>
            </a:p>
          </p:txBody>
        </p:sp>
        <p:sp>
          <p:nvSpPr>
            <p:cNvPr id="220" name="Rounded Rectangle 219">
              <a:extLst>
                <a:ext uri="{FF2B5EF4-FFF2-40B4-BE49-F238E27FC236}">
                  <a16:creationId xmlns:a16="http://schemas.microsoft.com/office/drawing/2014/main" id="{29D1FCFE-DBF0-2034-2091-812BF373668C}"/>
                </a:ext>
              </a:extLst>
            </p:cNvPr>
            <p:cNvSpPr/>
            <p:nvPr/>
          </p:nvSpPr>
          <p:spPr>
            <a:xfrm>
              <a:off x="2160951" y="2370702"/>
              <a:ext cx="508492" cy="208447"/>
            </a:xfrm>
            <a:prstGeom prst="roundRect">
              <a:avLst>
                <a:gd name="adj" fmla="val 7413"/>
              </a:avLst>
            </a:prstGeom>
            <a:solidFill>
              <a:schemeClr val="bg1"/>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gBRCAm</a:t>
              </a:r>
              <a:endParaRPr kumimoji="0" lang="en-GB" sz="600" b="1" i="0" u="none" strike="noStrike" kern="1200" cap="none" spc="0" normalizeH="0" baseline="30000" noProof="0">
                <a:ln>
                  <a:noFill/>
                </a:ln>
                <a:solidFill>
                  <a:srgbClr val="008F64"/>
                </a:solidFill>
                <a:effectLst/>
                <a:uLnTx/>
                <a:uFillTx/>
                <a:latin typeface="Arial" panose="020B0604020202020204"/>
                <a:ea typeface="+mn-ea"/>
                <a:cs typeface="+mn-cs"/>
              </a:endParaRPr>
            </a:p>
          </p:txBody>
        </p:sp>
        <p:sp>
          <p:nvSpPr>
            <p:cNvPr id="214" name="Rounded Rectangle 213">
              <a:extLst>
                <a:ext uri="{FF2B5EF4-FFF2-40B4-BE49-F238E27FC236}">
                  <a16:creationId xmlns:a16="http://schemas.microsoft.com/office/drawing/2014/main" id="{D5FDD9C0-C1CF-D2FF-4602-89E7D47C5826}"/>
                </a:ext>
              </a:extLst>
            </p:cNvPr>
            <p:cNvSpPr/>
            <p:nvPr/>
          </p:nvSpPr>
          <p:spPr>
            <a:xfrm>
              <a:off x="341297" y="2344723"/>
              <a:ext cx="508492" cy="214790"/>
            </a:xfrm>
            <a:prstGeom prst="roundRect">
              <a:avLst>
                <a:gd name="adj" fmla="val 7413"/>
              </a:avLst>
            </a:prstGeom>
            <a:solidFill>
              <a:schemeClr val="bg1"/>
            </a:solid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PD-L1+</a:t>
              </a:r>
              <a:endParaRPr kumimoji="0" lang="en-GB" sz="600" b="1" i="0" u="none" strike="noStrike" kern="1200" cap="none" spc="0" normalizeH="0" baseline="30000" noProof="0">
                <a:ln>
                  <a:noFill/>
                </a:ln>
                <a:solidFill>
                  <a:srgbClr val="008F64"/>
                </a:solidFill>
                <a:effectLst/>
                <a:uLnTx/>
                <a:uFillTx/>
                <a:latin typeface="Arial" panose="020B0604020202020204"/>
                <a:ea typeface="+mn-ea"/>
                <a:cs typeface="+mn-cs"/>
              </a:endParaRPr>
            </a:p>
          </p:txBody>
        </p:sp>
        <p:cxnSp>
          <p:nvCxnSpPr>
            <p:cNvPr id="192" name="Straight Arrow Connector 191">
              <a:extLst>
                <a:ext uri="{FF2B5EF4-FFF2-40B4-BE49-F238E27FC236}">
                  <a16:creationId xmlns:a16="http://schemas.microsoft.com/office/drawing/2014/main" id="{FBD1F903-6DB1-F3D4-3A58-2C0DDAA771A5}"/>
                </a:ext>
              </a:extLst>
            </p:cNvPr>
            <p:cNvCxnSpPr>
              <a:cxnSpLocks/>
              <a:stCxn id="256" idx="2"/>
              <a:endCxn id="181" idx="0"/>
            </p:cNvCxnSpPr>
            <p:nvPr/>
          </p:nvCxnSpPr>
          <p:spPr>
            <a:xfrm flipH="1">
              <a:off x="3058061" y="1694017"/>
              <a:ext cx="1" cy="175701"/>
            </a:xfrm>
            <a:prstGeom prst="straightConnector1">
              <a:avLst/>
            </a:prstGeom>
            <a:ln w="10795">
              <a:solidFill>
                <a:srgbClr val="7D0F6E"/>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3" name="Elbow Connector 192">
              <a:extLst>
                <a:ext uri="{FF2B5EF4-FFF2-40B4-BE49-F238E27FC236}">
                  <a16:creationId xmlns:a16="http://schemas.microsoft.com/office/drawing/2014/main" id="{BBFB8483-0904-6D1E-A358-35B7E7D6C7AF}"/>
                </a:ext>
              </a:extLst>
            </p:cNvPr>
            <p:cNvCxnSpPr>
              <a:cxnSpLocks/>
              <a:stCxn id="181" idx="2"/>
              <a:endCxn id="226" idx="0"/>
            </p:cNvCxnSpPr>
            <p:nvPr/>
          </p:nvCxnSpPr>
          <p:spPr>
            <a:xfrm rot="16200000" flipH="1">
              <a:off x="3775007" y="1340453"/>
              <a:ext cx="292791" cy="1726682"/>
            </a:xfrm>
            <a:prstGeom prst="bentConnector3">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4" name="Elbow Connector 193">
              <a:extLst>
                <a:ext uri="{FF2B5EF4-FFF2-40B4-BE49-F238E27FC236}">
                  <a16:creationId xmlns:a16="http://schemas.microsoft.com/office/drawing/2014/main" id="{9FD17AFF-D93D-1FEB-B000-DAE36D4B1160}"/>
                </a:ext>
              </a:extLst>
            </p:cNvPr>
            <p:cNvCxnSpPr>
              <a:cxnSpLocks/>
              <a:stCxn id="181" idx="2"/>
              <a:endCxn id="214" idx="0"/>
            </p:cNvCxnSpPr>
            <p:nvPr/>
          </p:nvCxnSpPr>
          <p:spPr>
            <a:xfrm rot="5400000">
              <a:off x="1683140" y="969802"/>
              <a:ext cx="287324" cy="2462518"/>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5" name="Elbow Connector 194">
              <a:extLst>
                <a:ext uri="{FF2B5EF4-FFF2-40B4-BE49-F238E27FC236}">
                  <a16:creationId xmlns:a16="http://schemas.microsoft.com/office/drawing/2014/main" id="{00F618F4-D5B3-CC1E-EBBB-D048DE12E205}"/>
                </a:ext>
              </a:extLst>
            </p:cNvPr>
            <p:cNvCxnSpPr>
              <a:cxnSpLocks/>
              <a:stCxn id="220" idx="2"/>
              <a:endCxn id="198" idx="0"/>
            </p:cNvCxnSpPr>
            <p:nvPr/>
          </p:nvCxnSpPr>
          <p:spPr>
            <a:xfrm rot="16200000" flipH="1">
              <a:off x="2441644" y="2552701"/>
              <a:ext cx="600831" cy="653725"/>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9BAD5C63-6B44-2729-ED14-EFBC2A201C65}"/>
                </a:ext>
              </a:extLst>
            </p:cNvPr>
            <p:cNvCxnSpPr>
              <a:cxnSpLocks/>
              <a:stCxn id="214" idx="2"/>
              <a:endCxn id="188" idx="0"/>
            </p:cNvCxnSpPr>
            <p:nvPr/>
          </p:nvCxnSpPr>
          <p:spPr>
            <a:xfrm>
              <a:off x="595543" y="2559513"/>
              <a:ext cx="0" cy="628458"/>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198" name="Rounded Rectangle 197">
              <a:extLst>
                <a:ext uri="{FF2B5EF4-FFF2-40B4-BE49-F238E27FC236}">
                  <a16:creationId xmlns:a16="http://schemas.microsoft.com/office/drawing/2014/main" id="{01773623-F56C-AD99-569D-3B38652FC535}"/>
                </a:ext>
              </a:extLst>
            </p:cNvPr>
            <p:cNvSpPr/>
            <p:nvPr/>
          </p:nvSpPr>
          <p:spPr>
            <a:xfrm>
              <a:off x="2498349" y="3179980"/>
              <a:ext cx="1141145" cy="372984"/>
            </a:xfrm>
            <a:prstGeom prst="roundRect">
              <a:avLst>
                <a:gd name="adj" fmla="val 7073"/>
              </a:avLst>
            </a:prstGeom>
            <a:solidFill>
              <a:srgbClr val="4C82A9"/>
            </a:solidFill>
            <a:ln>
              <a:solidFill>
                <a:srgbClr val="4C82A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PARP inhibitor-based therapy (preferred over </a:t>
              </a:r>
              <a:r>
                <a:rPr kumimoji="0" lang="en-GB" sz="600" b="1" i="0" u="none" strike="noStrike" kern="1200" cap="none" spc="0" normalizeH="0" baseline="0" noProof="0" err="1">
                  <a:ln>
                    <a:noFill/>
                  </a:ln>
                  <a:solidFill>
                    <a:srgbClr val="FFFFFF"/>
                  </a:solidFill>
                  <a:effectLst/>
                  <a:uLnTx/>
                  <a:uFillTx/>
                  <a:latin typeface="Arial" panose="020B0604020202020204"/>
                  <a:ea typeface="+mn-ea"/>
                  <a:cs typeface="+mn-cs"/>
                </a:rPr>
                <a:t>ChT</a:t>
              </a: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[I, A; MCBS 4;</a:t>
              </a:r>
              <a:b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600" b="1" i="0" u="none" strike="noStrike" kern="1200" cap="none" spc="0" normalizeH="0" baseline="0" noProof="0">
                  <a:ln>
                    <a:noFill/>
                  </a:ln>
                  <a:solidFill>
                    <a:srgbClr val="FFFFFF"/>
                  </a:solidFill>
                  <a:effectLst/>
                  <a:uLnTx/>
                  <a:uFillTx/>
                  <a:latin typeface="Arial" panose="020B0604020202020204"/>
                  <a:ea typeface="+mn-ea"/>
                  <a:cs typeface="+mn-cs"/>
                </a:rPr>
                <a:t> ESCAT I-A] (d, e)</a:t>
              </a:r>
            </a:p>
          </p:txBody>
        </p:sp>
        <p:sp>
          <p:nvSpPr>
            <p:cNvPr id="199" name="Rounded Rectangle 198">
              <a:extLst>
                <a:ext uri="{FF2B5EF4-FFF2-40B4-BE49-F238E27FC236}">
                  <a16:creationId xmlns:a16="http://schemas.microsoft.com/office/drawing/2014/main" id="{808E0C40-410F-9A15-6FAC-6FAF96A37FFC}"/>
                </a:ext>
              </a:extLst>
            </p:cNvPr>
            <p:cNvSpPr/>
            <p:nvPr/>
          </p:nvSpPr>
          <p:spPr>
            <a:xfrm>
              <a:off x="3865296" y="2817525"/>
              <a:ext cx="792665" cy="208446"/>
            </a:xfrm>
            <a:prstGeom prst="roundRect">
              <a:avLst>
                <a:gd name="adj" fmla="val 15374"/>
              </a:avLst>
            </a:prstGeom>
            <a:no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Imminent organ failure</a:t>
              </a:r>
            </a:p>
          </p:txBody>
        </p:sp>
        <p:cxnSp>
          <p:nvCxnSpPr>
            <p:cNvPr id="201" name="Elbow Connector 200">
              <a:extLst>
                <a:ext uri="{FF2B5EF4-FFF2-40B4-BE49-F238E27FC236}">
                  <a16:creationId xmlns:a16="http://schemas.microsoft.com/office/drawing/2014/main" id="{9C8082F0-B786-96E7-73CF-CDE17D1D79A2}"/>
                </a:ext>
              </a:extLst>
            </p:cNvPr>
            <p:cNvCxnSpPr>
              <a:cxnSpLocks/>
              <a:stCxn id="220" idx="2"/>
              <a:endCxn id="182" idx="0"/>
            </p:cNvCxnSpPr>
            <p:nvPr/>
          </p:nvCxnSpPr>
          <p:spPr>
            <a:xfrm rot="5400000">
              <a:off x="1823090" y="2595862"/>
              <a:ext cx="608821" cy="575394"/>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2" name="Elbow Connector 201">
              <a:extLst>
                <a:ext uri="{FF2B5EF4-FFF2-40B4-BE49-F238E27FC236}">
                  <a16:creationId xmlns:a16="http://schemas.microsoft.com/office/drawing/2014/main" id="{6D26B952-02BF-26D8-1D5B-31A134DF3DDB}"/>
                </a:ext>
              </a:extLst>
            </p:cNvPr>
            <p:cNvCxnSpPr>
              <a:cxnSpLocks/>
              <a:stCxn id="226" idx="2"/>
              <a:endCxn id="199" idx="0"/>
            </p:cNvCxnSpPr>
            <p:nvPr/>
          </p:nvCxnSpPr>
          <p:spPr>
            <a:xfrm rot="5400000">
              <a:off x="4393742" y="2426524"/>
              <a:ext cx="258888" cy="523114"/>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3" name="Elbow Connector 202">
              <a:extLst>
                <a:ext uri="{FF2B5EF4-FFF2-40B4-BE49-F238E27FC236}">
                  <a16:creationId xmlns:a16="http://schemas.microsoft.com/office/drawing/2014/main" id="{96B93595-9A79-D2F6-FBC7-F777BBC5B29B}"/>
                </a:ext>
              </a:extLst>
            </p:cNvPr>
            <p:cNvCxnSpPr>
              <a:cxnSpLocks/>
              <a:stCxn id="226" idx="2"/>
              <a:endCxn id="200" idx="0"/>
            </p:cNvCxnSpPr>
            <p:nvPr/>
          </p:nvCxnSpPr>
          <p:spPr>
            <a:xfrm rot="16200000" flipH="1">
              <a:off x="4916855" y="2426525"/>
              <a:ext cx="258888" cy="523112"/>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4" name="Straight Arrow Connector 203">
              <a:extLst>
                <a:ext uri="{FF2B5EF4-FFF2-40B4-BE49-F238E27FC236}">
                  <a16:creationId xmlns:a16="http://schemas.microsoft.com/office/drawing/2014/main" id="{48ED34C9-92D7-25B2-2B69-D1ED1CE3C504}"/>
                </a:ext>
              </a:extLst>
            </p:cNvPr>
            <p:cNvCxnSpPr>
              <a:cxnSpLocks/>
              <a:stCxn id="199" idx="2"/>
              <a:endCxn id="183" idx="0"/>
            </p:cNvCxnSpPr>
            <p:nvPr/>
          </p:nvCxnSpPr>
          <p:spPr>
            <a:xfrm flipH="1">
              <a:off x="4253544" y="3025971"/>
              <a:ext cx="8085" cy="16200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5" name="Elbow Connector 204">
              <a:extLst>
                <a:ext uri="{FF2B5EF4-FFF2-40B4-BE49-F238E27FC236}">
                  <a16:creationId xmlns:a16="http://schemas.microsoft.com/office/drawing/2014/main" id="{A0D85C66-0224-9BC2-4401-7C1B5B1FD255}"/>
                </a:ext>
              </a:extLst>
            </p:cNvPr>
            <p:cNvCxnSpPr>
              <a:cxnSpLocks/>
              <a:stCxn id="188" idx="2"/>
              <a:endCxn id="249" idx="0"/>
            </p:cNvCxnSpPr>
            <p:nvPr/>
          </p:nvCxnSpPr>
          <p:spPr>
            <a:xfrm rot="16200000" flipH="1">
              <a:off x="1685378" y="2636851"/>
              <a:ext cx="282849" cy="2462519"/>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06" name="Elbow Connector 205">
              <a:extLst>
                <a:ext uri="{FF2B5EF4-FFF2-40B4-BE49-F238E27FC236}">
                  <a16:creationId xmlns:a16="http://schemas.microsoft.com/office/drawing/2014/main" id="{DF14F3D3-35EB-73E7-A9B5-5474FE650CCF}"/>
                </a:ext>
              </a:extLst>
            </p:cNvPr>
            <p:cNvCxnSpPr>
              <a:cxnSpLocks/>
            </p:cNvCxnSpPr>
            <p:nvPr/>
          </p:nvCxnSpPr>
          <p:spPr>
            <a:xfrm rot="5400000">
              <a:off x="3468663" y="3241970"/>
              <a:ext cx="382365" cy="1203566"/>
            </a:xfrm>
            <a:prstGeom prst="bentConnector3">
              <a:avLst>
                <a:gd name="adj1" fmla="val 43909"/>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18241A0F-7D18-FC0A-E0BC-795BE0384BFA}"/>
                </a:ext>
              </a:extLst>
            </p:cNvPr>
            <p:cNvCxnSpPr>
              <a:cxnSpLocks/>
              <a:stCxn id="198" idx="2"/>
              <a:endCxn id="249" idx="0"/>
            </p:cNvCxnSpPr>
            <p:nvPr/>
          </p:nvCxnSpPr>
          <p:spPr>
            <a:xfrm flipH="1">
              <a:off x="3058062" y="3552964"/>
              <a:ext cx="10860" cy="456572"/>
            </a:xfrm>
            <a:prstGeom prst="straightConnector1">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08" name="Elbow Connector 207">
              <a:extLst>
                <a:ext uri="{FF2B5EF4-FFF2-40B4-BE49-F238E27FC236}">
                  <a16:creationId xmlns:a16="http://schemas.microsoft.com/office/drawing/2014/main" id="{289F9F9A-9B74-709B-B262-2A71EE6A51E0}"/>
                </a:ext>
              </a:extLst>
            </p:cNvPr>
            <p:cNvCxnSpPr>
              <a:cxnSpLocks/>
            </p:cNvCxnSpPr>
            <p:nvPr/>
          </p:nvCxnSpPr>
          <p:spPr>
            <a:xfrm rot="5400000">
              <a:off x="3889851" y="2614257"/>
              <a:ext cx="586217" cy="2249793"/>
            </a:xfrm>
            <a:prstGeom prst="bentConnector3">
              <a:avLst>
                <a:gd name="adj1" fmla="val 50000"/>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09" name="Elbow Connector 208">
              <a:extLst>
                <a:ext uri="{FF2B5EF4-FFF2-40B4-BE49-F238E27FC236}">
                  <a16:creationId xmlns:a16="http://schemas.microsoft.com/office/drawing/2014/main" id="{9D03C23D-0489-38F7-4E3B-49B7D8AD86DC}"/>
                </a:ext>
              </a:extLst>
            </p:cNvPr>
            <p:cNvCxnSpPr>
              <a:cxnSpLocks/>
            </p:cNvCxnSpPr>
            <p:nvPr/>
          </p:nvCxnSpPr>
          <p:spPr>
            <a:xfrm rot="16200000" flipH="1">
              <a:off x="2214933" y="3182347"/>
              <a:ext cx="468000" cy="1218259"/>
            </a:xfrm>
            <a:prstGeom prst="bentConnector3">
              <a:avLst>
                <a:gd name="adj1" fmla="val 50000"/>
              </a:avLst>
            </a:prstGeom>
            <a:ln w="10795">
              <a:solidFill>
                <a:srgbClr val="008F64"/>
              </a:solidFill>
              <a:tailEnd type="none" w="sm" len="sm"/>
            </a:ln>
          </p:spPr>
          <p:style>
            <a:lnRef idx="1">
              <a:schemeClr val="accent1"/>
            </a:lnRef>
            <a:fillRef idx="0">
              <a:schemeClr val="accent1"/>
            </a:fillRef>
            <a:effectRef idx="0">
              <a:schemeClr val="accent1"/>
            </a:effectRef>
            <a:fontRef idx="minor">
              <a:schemeClr val="tx1"/>
            </a:fontRef>
          </p:style>
        </p:cxnSp>
        <p:cxnSp>
          <p:nvCxnSpPr>
            <p:cNvPr id="210" name="Elbow Connector 209">
              <a:extLst>
                <a:ext uri="{FF2B5EF4-FFF2-40B4-BE49-F238E27FC236}">
                  <a16:creationId xmlns:a16="http://schemas.microsoft.com/office/drawing/2014/main" id="{C54CACA8-ECC3-4F43-D6A8-A8E6399D6643}"/>
                </a:ext>
              </a:extLst>
            </p:cNvPr>
            <p:cNvCxnSpPr>
              <a:cxnSpLocks/>
              <a:stCxn id="249" idx="2"/>
              <a:endCxn id="232" idx="0"/>
            </p:cNvCxnSpPr>
            <p:nvPr/>
          </p:nvCxnSpPr>
          <p:spPr>
            <a:xfrm rot="16200000" flipH="1">
              <a:off x="3334683" y="4174729"/>
              <a:ext cx="224777" cy="778018"/>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11" name="Elbow Connector 210">
              <a:extLst>
                <a:ext uri="{FF2B5EF4-FFF2-40B4-BE49-F238E27FC236}">
                  <a16:creationId xmlns:a16="http://schemas.microsoft.com/office/drawing/2014/main" id="{F3447936-2912-8933-CED1-3BE88518D800}"/>
                </a:ext>
              </a:extLst>
            </p:cNvPr>
            <p:cNvCxnSpPr>
              <a:cxnSpLocks/>
              <a:stCxn id="249" idx="2"/>
              <a:endCxn id="238" idx="0"/>
            </p:cNvCxnSpPr>
            <p:nvPr/>
          </p:nvCxnSpPr>
          <p:spPr>
            <a:xfrm rot="5400000">
              <a:off x="2579101" y="4197165"/>
              <a:ext cx="224777" cy="733147"/>
            </a:xfrm>
            <a:prstGeom prst="bentConnector3">
              <a:avLst>
                <a:gd name="adj1" fmla="val 50000"/>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12" name="Straight Arrow Connector 211">
              <a:extLst>
                <a:ext uri="{FF2B5EF4-FFF2-40B4-BE49-F238E27FC236}">
                  <a16:creationId xmlns:a16="http://schemas.microsoft.com/office/drawing/2014/main" id="{FA9EE568-6968-B944-35D6-F794919CEC8B}"/>
                </a:ext>
              </a:extLst>
            </p:cNvPr>
            <p:cNvCxnSpPr>
              <a:cxnSpLocks/>
            </p:cNvCxnSpPr>
            <p:nvPr/>
          </p:nvCxnSpPr>
          <p:spPr>
            <a:xfrm flipH="1">
              <a:off x="2810026" y="4793677"/>
              <a:ext cx="518734" cy="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13" name="Straight Arrow Connector 212">
              <a:extLst>
                <a:ext uri="{FF2B5EF4-FFF2-40B4-BE49-F238E27FC236}">
                  <a16:creationId xmlns:a16="http://schemas.microsoft.com/office/drawing/2014/main" id="{E6D62A93-34F1-DD15-836F-4DC5DE07132B}"/>
                </a:ext>
              </a:extLst>
            </p:cNvPr>
            <p:cNvCxnSpPr>
              <a:cxnSpLocks/>
            </p:cNvCxnSpPr>
            <p:nvPr/>
          </p:nvCxnSpPr>
          <p:spPr>
            <a:xfrm>
              <a:off x="2810026" y="4927770"/>
              <a:ext cx="518734" cy="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3" name="Rectangle: Rounded Corners 2">
              <a:extLst>
                <a:ext uri="{FF2B5EF4-FFF2-40B4-BE49-F238E27FC236}">
                  <a16:creationId xmlns:a16="http://schemas.microsoft.com/office/drawing/2014/main" id="{9378ACA3-05C2-A356-34D4-1EEEA2A94020}"/>
                </a:ext>
              </a:extLst>
            </p:cNvPr>
            <p:cNvSpPr/>
            <p:nvPr/>
          </p:nvSpPr>
          <p:spPr>
            <a:xfrm>
              <a:off x="1384102" y="3852375"/>
              <a:ext cx="3352787" cy="1452777"/>
            </a:xfrm>
            <a:prstGeom prst="round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42" name="Straight Arrow Connector 41">
              <a:extLst>
                <a:ext uri="{FF2B5EF4-FFF2-40B4-BE49-F238E27FC236}">
                  <a16:creationId xmlns:a16="http://schemas.microsoft.com/office/drawing/2014/main" id="{AC4ADBB2-F853-86E3-FA36-C6A3D1C0A155}"/>
                </a:ext>
              </a:extLst>
            </p:cNvPr>
            <p:cNvCxnSpPr>
              <a:cxnSpLocks/>
            </p:cNvCxnSpPr>
            <p:nvPr/>
          </p:nvCxnSpPr>
          <p:spPr>
            <a:xfrm flipH="1">
              <a:off x="5308800" y="3037239"/>
              <a:ext cx="1" cy="144000"/>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200" name="Rounded Rectangle 199">
              <a:extLst>
                <a:ext uri="{FF2B5EF4-FFF2-40B4-BE49-F238E27FC236}">
                  <a16:creationId xmlns:a16="http://schemas.microsoft.com/office/drawing/2014/main" id="{B6038D4D-A6A8-E51B-41F5-5A4A3EE05825}"/>
                </a:ext>
              </a:extLst>
            </p:cNvPr>
            <p:cNvSpPr/>
            <p:nvPr/>
          </p:nvSpPr>
          <p:spPr>
            <a:xfrm>
              <a:off x="4859499" y="2817525"/>
              <a:ext cx="896712" cy="208446"/>
            </a:xfrm>
            <a:prstGeom prst="roundRect">
              <a:avLst>
                <a:gd name="adj" fmla="val 15374"/>
              </a:avLst>
            </a:prstGeom>
            <a:noFill/>
            <a:ln>
              <a:solidFill>
                <a:srgbClr val="008F6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a:ln>
                    <a:noFill/>
                  </a:ln>
                  <a:solidFill>
                    <a:srgbClr val="008F64"/>
                  </a:solidFill>
                  <a:effectLst/>
                  <a:uLnTx/>
                  <a:uFillTx/>
                  <a:latin typeface="Arial" panose="020B0604020202020204"/>
                  <a:ea typeface="+mn-ea"/>
                  <a:cs typeface="+mn-cs"/>
                </a:rPr>
                <a:t>No imminent organ failure</a:t>
              </a:r>
            </a:p>
          </p:txBody>
        </p:sp>
      </p:grpSp>
      <p:cxnSp>
        <p:nvCxnSpPr>
          <p:cNvPr id="44" name="Straight Arrow Connector 43">
            <a:extLst>
              <a:ext uri="{FF2B5EF4-FFF2-40B4-BE49-F238E27FC236}">
                <a16:creationId xmlns:a16="http://schemas.microsoft.com/office/drawing/2014/main" id="{26883010-8866-1223-E2B4-2CEA4864DF05}"/>
              </a:ext>
            </a:extLst>
          </p:cNvPr>
          <p:cNvCxnSpPr>
            <a:cxnSpLocks/>
            <a:endCxn id="220" idx="0"/>
          </p:cNvCxnSpPr>
          <p:nvPr/>
        </p:nvCxnSpPr>
        <p:spPr>
          <a:xfrm>
            <a:off x="2496338" y="2622594"/>
            <a:ext cx="0" cy="173407"/>
          </a:xfrm>
          <a:prstGeom prst="straightConnector1">
            <a:avLst/>
          </a:prstGeom>
          <a:ln w="10795">
            <a:solidFill>
              <a:srgbClr val="008F64"/>
            </a:solidFill>
            <a:tailEnd type="triangle" w="sm" len="sm"/>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70C6C666-0CB4-F00B-2452-0E617AF78516}"/>
              </a:ext>
            </a:extLst>
          </p:cNvPr>
          <p:cNvSpPr txBox="1"/>
          <p:nvPr/>
        </p:nvSpPr>
        <p:spPr>
          <a:xfrm>
            <a:off x="7299073" y="2406522"/>
            <a:ext cx="4377325" cy="208800"/>
          </a:xfrm>
          <a:prstGeom prst="roundRect">
            <a:avLst>
              <a:gd name="adj" fmla="val 50000"/>
            </a:avLst>
          </a:prstGeom>
          <a:solidFill>
            <a:schemeClr val="accent3"/>
          </a:solidFill>
          <a:ln>
            <a:noFill/>
          </a:ln>
        </p:spPr>
        <p:txBody>
          <a:bodyPr wrap="square" lIns="0" tIns="45720" rIns="91440" bIns="4572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HR-Negative and HER2-Negative (Triple-negative breast cancer; TNBC)</a:t>
            </a:r>
          </a:p>
        </p:txBody>
      </p:sp>
      <p:sp>
        <p:nvSpPr>
          <p:cNvPr id="43" name="TextBox 42">
            <a:extLst>
              <a:ext uri="{FF2B5EF4-FFF2-40B4-BE49-F238E27FC236}">
                <a16:creationId xmlns:a16="http://schemas.microsoft.com/office/drawing/2014/main" id="{7C62DB80-B506-AAAA-C82B-F6559BDF1086}"/>
              </a:ext>
            </a:extLst>
          </p:cNvPr>
          <p:cNvSpPr txBox="1"/>
          <p:nvPr/>
        </p:nvSpPr>
        <p:spPr>
          <a:xfrm>
            <a:off x="6272157" y="2685068"/>
            <a:ext cx="704945" cy="123111"/>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lang="en-GB" sz="8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Setting</a:t>
            </a:r>
            <a:endParaRPr kumimoji="0" lang="en-GB" sz="800" b="1" i="0" u="none" strike="noStrike" kern="1200" cap="none" spc="0"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AEFA0F5F-10E6-5409-7590-81A4BD813E5D}"/>
              </a:ext>
            </a:extLst>
          </p:cNvPr>
          <p:cNvSpPr txBox="1"/>
          <p:nvPr/>
        </p:nvSpPr>
        <p:spPr>
          <a:xfrm>
            <a:off x="7299073" y="2666373"/>
            <a:ext cx="1080000" cy="123111"/>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lang="en-GB" sz="8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Subtype/Biomarkers</a:t>
            </a:r>
          </a:p>
        </p:txBody>
      </p:sp>
      <p:cxnSp>
        <p:nvCxnSpPr>
          <p:cNvPr id="46" name="Straight Connector 45">
            <a:extLst>
              <a:ext uri="{FF2B5EF4-FFF2-40B4-BE49-F238E27FC236}">
                <a16:creationId xmlns:a16="http://schemas.microsoft.com/office/drawing/2014/main" id="{CA0B2561-1EB8-A1D7-128E-D5C3752E973D}"/>
              </a:ext>
            </a:extLst>
          </p:cNvPr>
          <p:cNvCxnSpPr>
            <a:cxnSpLocks/>
          </p:cNvCxnSpPr>
          <p:nvPr/>
        </p:nvCxnSpPr>
        <p:spPr>
          <a:xfrm>
            <a:off x="6272157" y="3917435"/>
            <a:ext cx="538361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C4DAEAD4-7C96-320D-0A1B-EC740B263BDD}"/>
              </a:ext>
            </a:extLst>
          </p:cNvPr>
          <p:cNvCxnSpPr>
            <a:cxnSpLocks/>
          </p:cNvCxnSpPr>
          <p:nvPr/>
        </p:nvCxnSpPr>
        <p:spPr>
          <a:xfrm>
            <a:off x="6272157" y="5146104"/>
            <a:ext cx="538361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0" name="Rectangle: Rounded Corners 13">
            <a:extLst>
              <a:ext uri="{FF2B5EF4-FFF2-40B4-BE49-F238E27FC236}">
                <a16:creationId xmlns:a16="http://schemas.microsoft.com/office/drawing/2014/main" id="{70BB0688-67D6-3505-4DAB-3C623492E506}"/>
              </a:ext>
            </a:extLst>
          </p:cNvPr>
          <p:cNvSpPr/>
          <p:nvPr/>
        </p:nvSpPr>
        <p:spPr>
          <a:xfrm>
            <a:off x="6272157" y="2876099"/>
            <a:ext cx="808706" cy="161583"/>
          </a:xfrm>
          <a:prstGeom prst="roundRect">
            <a:avLst/>
          </a:prstGeom>
          <a:solidFill>
            <a:srgbClr val="C6CAC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First line</a:t>
            </a:r>
          </a:p>
        </p:txBody>
      </p:sp>
      <p:sp>
        <p:nvSpPr>
          <p:cNvPr id="51" name="Rectangle: Rounded Corners 50">
            <a:extLst>
              <a:ext uri="{FF2B5EF4-FFF2-40B4-BE49-F238E27FC236}">
                <a16:creationId xmlns:a16="http://schemas.microsoft.com/office/drawing/2014/main" id="{A4B2000E-E534-35D0-8F43-E37B760BF058}"/>
              </a:ext>
            </a:extLst>
          </p:cNvPr>
          <p:cNvSpPr/>
          <p:nvPr/>
        </p:nvSpPr>
        <p:spPr>
          <a:xfrm>
            <a:off x="6272157" y="4017691"/>
            <a:ext cx="808706" cy="161583"/>
          </a:xfrm>
          <a:prstGeom prst="roundRect">
            <a:avLst/>
          </a:prstGeom>
          <a:solidFill>
            <a:srgbClr val="C6CAC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Second line</a:t>
            </a:r>
          </a:p>
        </p:txBody>
      </p:sp>
      <p:sp>
        <p:nvSpPr>
          <p:cNvPr id="52" name="Rectangle: Rounded Corners 13">
            <a:extLst>
              <a:ext uri="{FF2B5EF4-FFF2-40B4-BE49-F238E27FC236}">
                <a16:creationId xmlns:a16="http://schemas.microsoft.com/office/drawing/2014/main" id="{4758FC4B-93A4-CD33-307E-C8F9E5C3FCB0}"/>
              </a:ext>
            </a:extLst>
          </p:cNvPr>
          <p:cNvSpPr/>
          <p:nvPr/>
        </p:nvSpPr>
        <p:spPr>
          <a:xfrm>
            <a:off x="6272157" y="5229449"/>
            <a:ext cx="808706" cy="282344"/>
          </a:xfrm>
          <a:prstGeom prst="roundRect">
            <a:avLst/>
          </a:prstGeom>
          <a:solidFill>
            <a:srgbClr val="C6CAC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Third line</a:t>
            </a:r>
            <a:b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br>
            <a:r>
              <a:rPr kumimoji="0" lang="en-GB" sz="7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and beyond</a:t>
            </a:r>
          </a:p>
        </p:txBody>
      </p:sp>
      <p:sp>
        <p:nvSpPr>
          <p:cNvPr id="53" name="TextBox 52">
            <a:extLst>
              <a:ext uri="{FF2B5EF4-FFF2-40B4-BE49-F238E27FC236}">
                <a16:creationId xmlns:a16="http://schemas.microsoft.com/office/drawing/2014/main" id="{CE55FCD6-2443-FA23-EA52-156011F232CC}"/>
              </a:ext>
            </a:extLst>
          </p:cNvPr>
          <p:cNvSpPr txBox="1"/>
          <p:nvPr/>
        </p:nvSpPr>
        <p:spPr>
          <a:xfrm>
            <a:off x="8918620" y="2666373"/>
            <a:ext cx="1080000" cy="123111"/>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lang="en-GB" sz="800" b="1"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Regimen</a:t>
            </a:r>
          </a:p>
        </p:txBody>
      </p:sp>
      <p:sp>
        <p:nvSpPr>
          <p:cNvPr id="54" name="TextBox 53">
            <a:extLst>
              <a:ext uri="{FF2B5EF4-FFF2-40B4-BE49-F238E27FC236}">
                <a16:creationId xmlns:a16="http://schemas.microsoft.com/office/drawing/2014/main" id="{6C736E76-3F14-3B0C-AE63-5316E66166E7}"/>
              </a:ext>
            </a:extLst>
          </p:cNvPr>
          <p:cNvSpPr txBox="1"/>
          <p:nvPr/>
        </p:nvSpPr>
        <p:spPr>
          <a:xfrm>
            <a:off x="7299073" y="2876099"/>
            <a:ext cx="1578545" cy="288000"/>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a:ln>
                  <a:noFill/>
                </a:ln>
                <a:solidFill>
                  <a:srgbClr val="00205F"/>
                </a:solidFill>
                <a:effectLst/>
                <a:uLnTx/>
                <a:uFillTx/>
                <a:latin typeface="Arial"/>
                <a:ea typeface="+mn-ea"/>
                <a:cs typeface="Arial"/>
              </a:rPr>
              <a:t>PD-L1 CPS≥10</a:t>
            </a:r>
            <a:r>
              <a:rPr kumimoji="0" lang="en-GB" sz="700" b="0" i="0" u="none" strike="noStrike" kern="1200" cap="none" spc="-5" normalizeH="0" baseline="30000" noProof="0">
                <a:ln>
                  <a:noFill/>
                </a:ln>
                <a:solidFill>
                  <a:srgbClr val="00205F"/>
                </a:solidFill>
                <a:effectLst/>
                <a:uLnTx/>
                <a:uFillTx/>
                <a:latin typeface="Arial"/>
                <a:ea typeface="+mn-ea"/>
                <a:cs typeface="Arial"/>
              </a:rPr>
              <a:t> </a:t>
            </a:r>
            <a:r>
              <a:rPr kumimoji="0" lang="en-GB" sz="700" b="0" i="0" u="none" strike="noStrike" kern="1200" cap="none" spc="-5" normalizeH="0" baseline="0" noProof="0">
                <a:ln>
                  <a:noFill/>
                </a:ln>
                <a:solidFill>
                  <a:srgbClr val="00205F"/>
                </a:solidFill>
                <a:effectLst/>
                <a:uLnTx/>
                <a:uFillTx/>
                <a:latin typeface="Arial"/>
                <a:ea typeface="+mn-ea"/>
                <a:cs typeface="Arial"/>
              </a:rPr>
              <a:t>regardless of germline </a:t>
            </a:r>
            <a:r>
              <a:rPr kumimoji="0" lang="en-GB" sz="700" b="0" i="1" u="none" strike="noStrike" kern="1200" cap="none" spc="-5" normalizeH="0" baseline="0" noProof="0">
                <a:ln>
                  <a:noFill/>
                </a:ln>
                <a:solidFill>
                  <a:srgbClr val="00205F"/>
                </a:solidFill>
                <a:effectLst/>
                <a:uLnTx/>
                <a:uFillTx/>
                <a:latin typeface="Arial"/>
                <a:ea typeface="+mn-ea"/>
                <a:cs typeface="Arial"/>
              </a:rPr>
              <a:t>BRCA1/2</a:t>
            </a:r>
            <a:r>
              <a:rPr kumimoji="0" lang="en-GB" sz="700" b="0" i="0" u="none" strike="noStrike" kern="1200" cap="none" spc="-5" normalizeH="0" baseline="0" noProof="0">
                <a:ln>
                  <a:noFill/>
                </a:ln>
                <a:solidFill>
                  <a:srgbClr val="00205F"/>
                </a:solidFill>
                <a:effectLst/>
                <a:uLnTx/>
                <a:uFillTx/>
                <a:latin typeface="Arial"/>
                <a:ea typeface="+mn-ea"/>
                <a:cs typeface="Arial"/>
              </a:rPr>
              <a:t>mut status</a:t>
            </a:r>
            <a:endParaRPr kumimoji="0" lang="en-GB" sz="700" b="0" i="0" u="none" strike="noStrike" kern="1200" cap="none" spc="-5"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55" name="object 3">
            <a:extLst>
              <a:ext uri="{FF2B5EF4-FFF2-40B4-BE49-F238E27FC236}">
                <a16:creationId xmlns:a16="http://schemas.microsoft.com/office/drawing/2014/main" id="{47F0F397-D180-AECD-D209-01076A02F89C}"/>
              </a:ext>
            </a:extLst>
          </p:cNvPr>
          <p:cNvSpPr>
            <a:spLocks/>
          </p:cNvSpPr>
          <p:nvPr/>
        </p:nvSpPr>
        <p:spPr>
          <a:xfrm>
            <a:off x="8918620" y="2876099"/>
            <a:ext cx="2088000" cy="288000"/>
          </a:xfrm>
          <a:prstGeom prst="roundRect">
            <a:avLst/>
          </a:prstGeom>
          <a:solidFill>
            <a:srgbClr val="E8F3F3"/>
          </a:solidFill>
          <a:ln>
            <a:noFill/>
            <a:prstDash val="sysDot"/>
          </a:ln>
        </p:spPr>
        <p:txBody>
          <a:bodyPr wrap="square" lIns="7200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30" normalizeH="0" baseline="0" noProof="0">
                <a:ln>
                  <a:noFill/>
                </a:ln>
                <a:solidFill>
                  <a:srgbClr val="00205F"/>
                </a:solidFill>
                <a:effectLst/>
                <a:uLnTx/>
                <a:uFillTx/>
                <a:latin typeface="Arial"/>
                <a:ea typeface="+mn-ea"/>
                <a:cs typeface="Arial"/>
              </a:rPr>
              <a:t>Pembrolizumab + chemotherapy (albumin-bound paclitaxel, or gemcitabine and carboplatin)</a:t>
            </a:r>
            <a:r>
              <a:rPr kumimoji="0" lang="en-GB" sz="700" b="0" i="0" u="none" strike="noStrike" kern="1200" cap="none" spc="-30" normalizeH="0" baseline="30000" noProof="0">
                <a:ln>
                  <a:noFill/>
                </a:ln>
                <a:solidFill>
                  <a:srgbClr val="00205F"/>
                </a:solidFill>
                <a:effectLst/>
                <a:uLnTx/>
                <a:uFillTx/>
                <a:latin typeface="Arial"/>
                <a:ea typeface="+mn-ea"/>
                <a:cs typeface="Arial"/>
              </a:rPr>
              <a:t>a</a:t>
            </a:r>
            <a:endParaRPr kumimoji="0" lang="en-GB" sz="700" b="0" i="0" u="none" strike="noStrike" kern="1200" cap="none" spc="-30"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56" name="object 41">
            <a:extLst>
              <a:ext uri="{FF2B5EF4-FFF2-40B4-BE49-F238E27FC236}">
                <a16:creationId xmlns:a16="http://schemas.microsoft.com/office/drawing/2014/main" id="{069B4D24-6A7D-A87B-89B1-9A8EEB862B6F}"/>
              </a:ext>
            </a:extLst>
          </p:cNvPr>
          <p:cNvSpPr txBox="1"/>
          <p:nvPr/>
        </p:nvSpPr>
        <p:spPr>
          <a:xfrm>
            <a:off x="10953612" y="2890262"/>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NCCN 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58" name="TextBox 57">
            <a:extLst>
              <a:ext uri="{FF2B5EF4-FFF2-40B4-BE49-F238E27FC236}">
                <a16:creationId xmlns:a16="http://schemas.microsoft.com/office/drawing/2014/main" id="{054D64EC-D669-8BA5-1E8C-3F163CB22A02}"/>
              </a:ext>
            </a:extLst>
          </p:cNvPr>
          <p:cNvSpPr txBox="1"/>
          <p:nvPr/>
        </p:nvSpPr>
        <p:spPr>
          <a:xfrm>
            <a:off x="7299073" y="3229939"/>
            <a:ext cx="1578545" cy="288000"/>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a:ln>
                  <a:noFill/>
                </a:ln>
                <a:solidFill>
                  <a:srgbClr val="00205F"/>
                </a:solidFill>
                <a:effectLst/>
                <a:uLnTx/>
                <a:uFillTx/>
                <a:latin typeface="Arial"/>
                <a:ea typeface="+mn-ea"/>
                <a:cs typeface="Arial"/>
              </a:rPr>
              <a:t>PD-L1 CPS&lt;10</a:t>
            </a:r>
            <a:r>
              <a:rPr kumimoji="0" lang="en-GB" sz="700" b="0" i="0" u="none" strike="noStrike" kern="1200" cap="none" spc="-5" normalizeH="0" baseline="30000" noProof="0">
                <a:ln>
                  <a:noFill/>
                </a:ln>
                <a:solidFill>
                  <a:srgbClr val="00205F"/>
                </a:solidFill>
                <a:effectLst/>
                <a:uLnTx/>
                <a:uFillTx/>
                <a:latin typeface="Arial"/>
                <a:ea typeface="+mn-ea"/>
                <a:cs typeface="Arial"/>
              </a:rPr>
              <a:t> </a:t>
            </a:r>
            <a:r>
              <a:rPr kumimoji="0" lang="en-GB" sz="700" b="0" i="0" u="none" strike="noStrike" kern="1200" cap="none" spc="-5" normalizeH="0" baseline="0" noProof="0">
                <a:ln>
                  <a:noFill/>
                </a:ln>
                <a:solidFill>
                  <a:srgbClr val="00205F"/>
                </a:solidFill>
                <a:effectLst/>
                <a:uLnTx/>
                <a:uFillTx/>
                <a:latin typeface="Arial"/>
                <a:ea typeface="+mn-ea"/>
                <a:cs typeface="Arial"/>
              </a:rPr>
              <a:t>and no germline </a:t>
            </a:r>
            <a:r>
              <a:rPr kumimoji="0" lang="en-GB" sz="700" b="0" i="1" u="none" strike="noStrike" kern="1200" cap="none" spc="-5" normalizeH="0" baseline="0" noProof="0">
                <a:ln>
                  <a:noFill/>
                </a:ln>
                <a:solidFill>
                  <a:srgbClr val="00205F"/>
                </a:solidFill>
                <a:effectLst/>
                <a:uLnTx/>
                <a:uFillTx/>
                <a:latin typeface="Arial"/>
                <a:ea typeface="+mn-ea"/>
                <a:cs typeface="Arial"/>
              </a:rPr>
              <a:t>BRCA1/2</a:t>
            </a:r>
            <a:r>
              <a:rPr kumimoji="0" lang="en-GB" sz="700" b="0" i="0" u="none" strike="noStrike" kern="1200" cap="none" spc="-5" normalizeH="0" baseline="0" noProof="0">
                <a:ln>
                  <a:noFill/>
                </a:ln>
                <a:solidFill>
                  <a:srgbClr val="00205F"/>
                </a:solidFill>
                <a:effectLst/>
                <a:uLnTx/>
                <a:uFillTx/>
                <a:latin typeface="Arial"/>
                <a:ea typeface="+mn-ea"/>
                <a:cs typeface="Arial"/>
              </a:rPr>
              <a:t>mut</a:t>
            </a:r>
            <a:endParaRPr kumimoji="0" lang="en-GB" sz="700" b="0" i="0" u="none" strike="noStrike" kern="1200" cap="none" spc="-5"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59" name="object 3">
            <a:extLst>
              <a:ext uri="{FF2B5EF4-FFF2-40B4-BE49-F238E27FC236}">
                <a16:creationId xmlns:a16="http://schemas.microsoft.com/office/drawing/2014/main" id="{6E4FA349-3A93-F049-A9EC-993E42A3108D}"/>
              </a:ext>
            </a:extLst>
          </p:cNvPr>
          <p:cNvSpPr>
            <a:spLocks/>
          </p:cNvSpPr>
          <p:nvPr/>
        </p:nvSpPr>
        <p:spPr>
          <a:xfrm>
            <a:off x="8918619" y="3229939"/>
            <a:ext cx="2088000" cy="288000"/>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Systemic chemotherapy</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60" name="TextBox 59">
            <a:extLst>
              <a:ext uri="{FF2B5EF4-FFF2-40B4-BE49-F238E27FC236}">
                <a16:creationId xmlns:a16="http://schemas.microsoft.com/office/drawing/2014/main" id="{C38706CB-2296-5FC7-5968-7FC5A5114E38}"/>
              </a:ext>
            </a:extLst>
          </p:cNvPr>
          <p:cNvSpPr txBox="1"/>
          <p:nvPr/>
        </p:nvSpPr>
        <p:spPr>
          <a:xfrm>
            <a:off x="7299073" y="3599978"/>
            <a:ext cx="1578545" cy="255600"/>
          </a:xfrm>
          <a:prstGeom prst="homePlate">
            <a:avLst>
              <a:gd name="adj" fmla="val 26596"/>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a:ln>
                  <a:noFill/>
                </a:ln>
                <a:solidFill>
                  <a:srgbClr val="00205F"/>
                </a:solidFill>
                <a:effectLst/>
                <a:uLnTx/>
                <a:uFillTx/>
                <a:latin typeface="Arial"/>
                <a:ea typeface="+mn-ea"/>
                <a:cs typeface="Arial"/>
              </a:rPr>
              <a:t>PD-L1 CPS&lt;10 and germline </a:t>
            </a:r>
            <a:r>
              <a:rPr kumimoji="0" lang="en-GB" sz="700" b="0" i="1" u="none" strike="noStrike" kern="1200" cap="none" spc="-5" normalizeH="0" baseline="0" noProof="0">
                <a:ln>
                  <a:noFill/>
                </a:ln>
                <a:solidFill>
                  <a:srgbClr val="00205F"/>
                </a:solidFill>
                <a:effectLst/>
                <a:uLnTx/>
                <a:uFillTx/>
                <a:latin typeface="Arial"/>
                <a:ea typeface="+mn-ea"/>
                <a:cs typeface="Arial"/>
              </a:rPr>
              <a:t>BRCA1/2</a:t>
            </a:r>
            <a:r>
              <a:rPr kumimoji="0" lang="en-GB" sz="700" b="0" i="0" u="none" strike="noStrike" kern="1200" cap="none" spc="-5" normalizeH="0" baseline="0" noProof="0">
                <a:ln>
                  <a:noFill/>
                </a:ln>
                <a:solidFill>
                  <a:srgbClr val="00205F"/>
                </a:solidFill>
                <a:effectLst/>
                <a:uLnTx/>
                <a:uFillTx/>
                <a:latin typeface="Arial"/>
                <a:ea typeface="+mn-ea"/>
                <a:cs typeface="Arial"/>
              </a:rPr>
              <a:t>mut</a:t>
            </a:r>
            <a:endParaRPr kumimoji="0" lang="en-GB" sz="700" b="0" i="0" u="none" strike="noStrike" kern="1200" cap="none" spc="-5"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61" name="object 3">
            <a:extLst>
              <a:ext uri="{FF2B5EF4-FFF2-40B4-BE49-F238E27FC236}">
                <a16:creationId xmlns:a16="http://schemas.microsoft.com/office/drawing/2014/main" id="{F4C38FB7-9737-5963-DE81-7F9D1E38B035}"/>
              </a:ext>
            </a:extLst>
          </p:cNvPr>
          <p:cNvSpPr>
            <a:spLocks/>
          </p:cNvSpPr>
          <p:nvPr/>
        </p:nvSpPr>
        <p:spPr>
          <a:xfrm>
            <a:off x="8918620" y="3583778"/>
            <a:ext cx="2088000" cy="288000"/>
          </a:xfrm>
          <a:prstGeom prst="roundRect">
            <a:avLst/>
          </a:prstGeom>
          <a:solidFill>
            <a:srgbClr val="E8F3F3"/>
          </a:solidFill>
          <a:ln>
            <a:noFill/>
            <a:prstDash val="sysDot"/>
          </a:ln>
        </p:spPr>
        <p:txBody>
          <a:bodyPr wrap="square" lIns="7200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err="1">
                <a:ln>
                  <a:noFill/>
                </a:ln>
                <a:solidFill>
                  <a:srgbClr val="00205F"/>
                </a:solidFill>
                <a:effectLst/>
                <a:uLnTx/>
                <a:uFillTx/>
                <a:latin typeface="Arial" panose="020B0604020202020204" pitchFamily="34" charset="0"/>
                <a:ea typeface="+mn-ea"/>
                <a:cs typeface="Arial" panose="020B0604020202020204" pitchFamily="34" charset="0"/>
              </a:rPr>
              <a:t>PARPi</a:t>
            </a: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err="1">
                <a:ln>
                  <a:noFill/>
                </a:ln>
                <a:solidFill>
                  <a:srgbClr val="00205F"/>
                </a:solidFill>
                <a:effectLst/>
                <a:uLnTx/>
                <a:uFillTx/>
                <a:latin typeface="Arial" panose="020B0604020202020204" pitchFamily="34" charset="0"/>
                <a:ea typeface="+mn-ea"/>
                <a:cs typeface="Arial" panose="020B0604020202020204" pitchFamily="34" charset="0"/>
              </a:rPr>
              <a:t>olaparib</a:t>
            </a: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err="1">
                <a:ln>
                  <a:noFill/>
                </a:ln>
                <a:solidFill>
                  <a:srgbClr val="00205F"/>
                </a:solidFill>
                <a:effectLst/>
                <a:uLnTx/>
                <a:uFillTx/>
                <a:latin typeface="Arial" panose="020B0604020202020204" pitchFamily="34" charset="0"/>
                <a:ea typeface="+mn-ea"/>
                <a:cs typeface="Arial" panose="020B0604020202020204" pitchFamily="34" charset="0"/>
              </a:rPr>
              <a:t>talazoparib</a:t>
            </a: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Platinum (cisplatin or carboplatin)</a:t>
            </a:r>
          </a:p>
        </p:txBody>
      </p:sp>
      <p:sp>
        <p:nvSpPr>
          <p:cNvPr id="62" name="object 41">
            <a:extLst>
              <a:ext uri="{FF2B5EF4-FFF2-40B4-BE49-F238E27FC236}">
                <a16:creationId xmlns:a16="http://schemas.microsoft.com/office/drawing/2014/main" id="{BE9BAEBB-701A-92F4-95CD-314252487057}"/>
              </a:ext>
            </a:extLst>
          </p:cNvPr>
          <p:cNvSpPr txBox="1"/>
          <p:nvPr/>
        </p:nvSpPr>
        <p:spPr>
          <a:xfrm>
            <a:off x="10953612" y="3597941"/>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A0E23155-24B8-064A-1A83-504AB8FCC1CF}"/>
              </a:ext>
            </a:extLst>
          </p:cNvPr>
          <p:cNvSpPr txBox="1"/>
          <p:nvPr/>
        </p:nvSpPr>
        <p:spPr>
          <a:xfrm>
            <a:off x="7299073" y="4003082"/>
            <a:ext cx="1578545" cy="190800"/>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IN" sz="700" b="0" i="0" u="none" strike="noStrike" kern="1200" cap="none" spc="-5" normalizeH="0" baseline="0" noProof="0">
                <a:ln>
                  <a:noFill/>
                </a:ln>
                <a:solidFill>
                  <a:srgbClr val="00205F"/>
                </a:solidFill>
                <a:effectLst/>
                <a:uLnTx/>
                <a:uFillTx/>
                <a:latin typeface="Arial"/>
                <a:ea typeface="+mn-ea"/>
                <a:cs typeface="Arial"/>
              </a:rPr>
              <a:t>Germline </a:t>
            </a:r>
            <a:r>
              <a:rPr kumimoji="0" lang="en-IN" sz="700" b="0" i="1" u="none" strike="noStrike" kern="1200" cap="none" spc="-5" normalizeH="0" baseline="0" noProof="0">
                <a:ln>
                  <a:noFill/>
                </a:ln>
                <a:solidFill>
                  <a:srgbClr val="00205F"/>
                </a:solidFill>
                <a:effectLst/>
                <a:uLnTx/>
                <a:uFillTx/>
                <a:latin typeface="Arial"/>
                <a:ea typeface="+mn-ea"/>
                <a:cs typeface="Arial"/>
              </a:rPr>
              <a:t>B</a:t>
            </a:r>
            <a:r>
              <a:rPr kumimoji="0" lang="en-IN" sz="700" b="0" i="1" u="none" strike="noStrike" kern="1200" cap="none" spc="0" normalizeH="0" baseline="0" noProof="0">
                <a:ln>
                  <a:noFill/>
                </a:ln>
                <a:solidFill>
                  <a:srgbClr val="00205F"/>
                </a:solidFill>
                <a:effectLst/>
                <a:uLnTx/>
                <a:uFillTx/>
                <a:latin typeface="Arial"/>
                <a:ea typeface="+mn-ea"/>
                <a:cs typeface="Arial"/>
              </a:rPr>
              <a:t>R</a:t>
            </a:r>
            <a:r>
              <a:rPr kumimoji="0" lang="en-IN" sz="700" b="0" i="1" u="none" strike="noStrike" kern="1200" cap="none" spc="-10" normalizeH="0" baseline="0" noProof="0">
                <a:ln>
                  <a:noFill/>
                </a:ln>
                <a:solidFill>
                  <a:srgbClr val="00205F"/>
                </a:solidFill>
                <a:effectLst/>
                <a:uLnTx/>
                <a:uFillTx/>
                <a:latin typeface="Arial"/>
                <a:ea typeface="+mn-ea"/>
                <a:cs typeface="Arial"/>
              </a:rPr>
              <a:t>C</a:t>
            </a:r>
            <a:r>
              <a:rPr kumimoji="0" lang="en-IN" sz="700" b="0" i="1" u="none" strike="noStrike" kern="1200" cap="none" spc="0" normalizeH="0" baseline="0" noProof="0">
                <a:ln>
                  <a:noFill/>
                </a:ln>
                <a:solidFill>
                  <a:srgbClr val="00205F"/>
                </a:solidFill>
                <a:effectLst/>
                <a:uLnTx/>
                <a:uFillTx/>
                <a:latin typeface="Arial"/>
                <a:ea typeface="+mn-ea"/>
                <a:cs typeface="Arial"/>
              </a:rPr>
              <a:t>A1/2</a:t>
            </a:r>
            <a:r>
              <a:rPr kumimoji="0" lang="en-IN" sz="700" b="0" i="0" u="none" strike="noStrike" kern="1200" cap="none" spc="0" normalizeH="0" baseline="0" noProof="0">
                <a:ln>
                  <a:noFill/>
                </a:ln>
                <a:solidFill>
                  <a:srgbClr val="00205F"/>
                </a:solidFill>
                <a:effectLst/>
                <a:uLnTx/>
                <a:uFillTx/>
                <a:latin typeface="Arial"/>
                <a:ea typeface="+mn-ea"/>
                <a:cs typeface="Arial"/>
              </a:rPr>
              <a:t>mut</a:t>
            </a:r>
            <a:endParaRPr kumimoji="0" lang="en-IN" sz="700" b="0" i="0" u="none" strike="noStrike" kern="1200" cap="none" spc="0" normalizeH="0" baseline="3000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29" name="TextBox 128">
            <a:extLst>
              <a:ext uri="{FF2B5EF4-FFF2-40B4-BE49-F238E27FC236}">
                <a16:creationId xmlns:a16="http://schemas.microsoft.com/office/drawing/2014/main" id="{AF3165A5-A8E3-8C1B-72AF-595AD101DA1E}"/>
              </a:ext>
            </a:extLst>
          </p:cNvPr>
          <p:cNvSpPr txBox="1"/>
          <p:nvPr/>
        </p:nvSpPr>
        <p:spPr>
          <a:xfrm>
            <a:off x="7299072" y="4797681"/>
            <a:ext cx="1580400" cy="311302"/>
          </a:xfrm>
          <a:prstGeom prst="homePlate">
            <a:avLst>
              <a:gd name="adj" fmla="val 26596"/>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tIns="45720" rIns="91440" bIns="4572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IN" sz="700" b="0" i="0" u="none" strike="noStrike" kern="1200" cap="none" spc="-5" normalizeH="0" baseline="0" noProof="0">
                <a:ln>
                  <a:noFill/>
                </a:ln>
                <a:solidFill>
                  <a:srgbClr val="00205F"/>
                </a:solidFill>
                <a:effectLst/>
                <a:uLnTx/>
                <a:uFillTx/>
                <a:latin typeface="Arial"/>
                <a:ea typeface="+mn-ea"/>
                <a:cs typeface="Arial"/>
              </a:rPr>
              <a:t>No germline </a:t>
            </a:r>
            <a:r>
              <a:rPr kumimoji="0" lang="en-IN" sz="700" b="0" i="1" u="none" strike="noStrike" kern="1200" cap="none" spc="-5" normalizeH="0" baseline="0" noProof="0">
                <a:ln>
                  <a:noFill/>
                </a:ln>
                <a:solidFill>
                  <a:srgbClr val="00205F"/>
                </a:solidFill>
                <a:effectLst/>
                <a:uLnTx/>
                <a:uFillTx/>
                <a:latin typeface="Arial"/>
                <a:ea typeface="+mn-ea"/>
                <a:cs typeface="Arial"/>
              </a:rPr>
              <a:t>B</a:t>
            </a:r>
            <a:r>
              <a:rPr kumimoji="0" lang="en-IN" sz="700" b="0" i="1" u="none" strike="noStrike" kern="1200" cap="none" spc="0" normalizeH="0" baseline="0" noProof="0">
                <a:ln>
                  <a:noFill/>
                </a:ln>
                <a:solidFill>
                  <a:srgbClr val="00205F"/>
                </a:solidFill>
                <a:effectLst/>
                <a:uLnTx/>
                <a:uFillTx/>
                <a:latin typeface="Arial"/>
                <a:ea typeface="+mn-ea"/>
                <a:cs typeface="Arial"/>
              </a:rPr>
              <a:t>R</a:t>
            </a:r>
            <a:r>
              <a:rPr kumimoji="0" lang="en-IN" sz="700" b="0" i="1" u="none" strike="noStrike" kern="1200" cap="none" spc="-10" normalizeH="0" baseline="0" noProof="0">
                <a:ln>
                  <a:noFill/>
                </a:ln>
                <a:solidFill>
                  <a:srgbClr val="00205F"/>
                </a:solidFill>
                <a:effectLst/>
                <a:uLnTx/>
                <a:uFillTx/>
                <a:latin typeface="Arial"/>
                <a:ea typeface="+mn-ea"/>
                <a:cs typeface="Arial"/>
              </a:rPr>
              <a:t>C</a:t>
            </a:r>
            <a:r>
              <a:rPr kumimoji="0" lang="en-IN" sz="700" b="0" i="1" u="none" strike="noStrike" kern="1200" cap="none" spc="0" normalizeH="0" baseline="0" noProof="0">
                <a:ln>
                  <a:noFill/>
                </a:ln>
                <a:solidFill>
                  <a:srgbClr val="00205F"/>
                </a:solidFill>
                <a:effectLst/>
                <a:uLnTx/>
                <a:uFillTx/>
                <a:latin typeface="Arial"/>
                <a:ea typeface="+mn-ea"/>
                <a:cs typeface="Arial"/>
              </a:rPr>
              <a:t>A1/2</a:t>
            </a:r>
            <a:r>
              <a:rPr kumimoji="0" lang="en-IN" sz="700" b="0" i="0" u="none" strike="noStrike" kern="1200" cap="none" spc="0" normalizeH="0" baseline="0" noProof="0">
                <a:ln>
                  <a:noFill/>
                </a:ln>
                <a:solidFill>
                  <a:srgbClr val="00205F"/>
                </a:solidFill>
                <a:effectLst/>
                <a:uLnTx/>
                <a:uFillTx/>
                <a:latin typeface="Arial"/>
                <a:ea typeface="+mn-ea"/>
                <a:cs typeface="Arial"/>
              </a:rPr>
              <a:t>mut</a:t>
            </a:r>
            <a:r>
              <a:rPr kumimoji="0" lang="en-IN" sz="700" b="0" i="0" u="none" strike="noStrike" kern="1200" cap="none" spc="0" normalizeH="0" baseline="30000" noProof="0">
                <a:ln>
                  <a:noFill/>
                </a:ln>
                <a:solidFill>
                  <a:srgbClr val="00205F"/>
                </a:solidFill>
                <a:effectLst/>
                <a:uLnTx/>
                <a:uFillTx/>
                <a:latin typeface="Arial"/>
                <a:ea typeface="+mn-ea"/>
                <a:cs typeface="Arial"/>
              </a:rPr>
              <a:t> </a:t>
            </a:r>
            <a:r>
              <a:rPr kumimoji="0" lang="en-GB" sz="700" b="0" i="0" u="none" strike="noStrike" kern="1200" cap="none" spc="-5" normalizeH="0" baseline="0" noProof="0">
                <a:ln>
                  <a:noFill/>
                </a:ln>
                <a:solidFill>
                  <a:srgbClr val="00205F"/>
                </a:solidFill>
                <a:effectLst/>
                <a:uLnTx/>
                <a:uFillTx/>
                <a:latin typeface="Arial"/>
                <a:ea typeface="+mn-ea"/>
                <a:cs typeface="Arial"/>
              </a:rPr>
              <a:t>and HER2 IHC 0+, 1+ or 2+/ISH negative</a:t>
            </a:r>
            <a:endParaRPr kumimoji="0" lang="en-IN" sz="700" b="0" i="0" u="none" strike="noStrike" kern="1200" cap="none" spc="-5" normalizeH="0" baseline="30000" noProof="0">
              <a:ln>
                <a:noFill/>
              </a:ln>
              <a:solidFill>
                <a:srgbClr val="00205F"/>
              </a:solidFill>
              <a:effectLst/>
              <a:uLnTx/>
              <a:uFillTx/>
              <a:latin typeface="Arial"/>
              <a:ea typeface="+mn-ea"/>
              <a:cs typeface="Arial"/>
            </a:endParaRPr>
          </a:p>
        </p:txBody>
      </p:sp>
      <p:sp>
        <p:nvSpPr>
          <p:cNvPr id="130" name="object 3">
            <a:extLst>
              <a:ext uri="{FF2B5EF4-FFF2-40B4-BE49-F238E27FC236}">
                <a16:creationId xmlns:a16="http://schemas.microsoft.com/office/drawing/2014/main" id="{E5293EE1-09E2-E0C7-E2F6-93E6C07185AA}"/>
              </a:ext>
            </a:extLst>
          </p:cNvPr>
          <p:cNvSpPr>
            <a:spLocks/>
          </p:cNvSpPr>
          <p:nvPr/>
        </p:nvSpPr>
        <p:spPr>
          <a:xfrm>
            <a:off x="8918620" y="4003082"/>
            <a:ext cx="2088000" cy="190800"/>
          </a:xfrm>
          <a:prstGeom prst="roundRect">
            <a:avLst/>
          </a:prstGeom>
          <a:solidFill>
            <a:srgbClr val="E8F3F3"/>
          </a:solidFill>
          <a:ln>
            <a:noFill/>
            <a:prstDash val="sysDot"/>
          </a:ln>
        </p:spPr>
        <p:txBody>
          <a:bodyPr wrap="square" lIns="7200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PARPi (olaparib, talazoparib)</a:t>
            </a:r>
          </a:p>
        </p:txBody>
      </p:sp>
      <p:sp>
        <p:nvSpPr>
          <p:cNvPr id="131" name="object 41">
            <a:extLst>
              <a:ext uri="{FF2B5EF4-FFF2-40B4-BE49-F238E27FC236}">
                <a16:creationId xmlns:a16="http://schemas.microsoft.com/office/drawing/2014/main" id="{2B198FB8-4F8A-F4D2-9555-2C0A8B95D676}"/>
              </a:ext>
            </a:extLst>
          </p:cNvPr>
          <p:cNvSpPr txBox="1"/>
          <p:nvPr/>
        </p:nvSpPr>
        <p:spPr>
          <a:xfrm>
            <a:off x="10953612" y="3968645"/>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132" name="object 3">
            <a:extLst>
              <a:ext uri="{FF2B5EF4-FFF2-40B4-BE49-F238E27FC236}">
                <a16:creationId xmlns:a16="http://schemas.microsoft.com/office/drawing/2014/main" id="{7D1FB58B-2924-1851-4382-30EE9015E3DF}"/>
              </a:ext>
            </a:extLst>
          </p:cNvPr>
          <p:cNvSpPr>
            <a:spLocks/>
          </p:cNvSpPr>
          <p:nvPr/>
        </p:nvSpPr>
        <p:spPr>
          <a:xfrm>
            <a:off x="8918620" y="4270362"/>
            <a:ext cx="2088000" cy="208800"/>
          </a:xfrm>
          <a:prstGeom prst="roundRect">
            <a:avLst/>
          </a:prstGeom>
          <a:solidFill>
            <a:srgbClr val="55A2A8"/>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800" b="1" i="0" u="none" strike="noStrike" kern="1200" cap="none" spc="-5" normalizeH="0" baseline="0" noProof="0">
                <a:ln>
                  <a:noFill/>
                </a:ln>
                <a:solidFill>
                  <a:srgbClr val="FFFFFF"/>
                </a:solidFill>
                <a:effectLst/>
                <a:uLnTx/>
                <a:uFillTx/>
                <a:latin typeface="Arial"/>
                <a:ea typeface="+mn-ea"/>
                <a:cs typeface="Arial"/>
              </a:rPr>
              <a:t>Sacituzumab govitecan</a:t>
            </a:r>
            <a:r>
              <a:rPr kumimoji="0" lang="en-IN" sz="800" b="1" i="0" u="none" strike="noStrike" kern="1200" cap="none" spc="-5" normalizeH="0" baseline="30000" noProof="0">
                <a:ln>
                  <a:noFill/>
                </a:ln>
                <a:solidFill>
                  <a:srgbClr val="FFFFFF"/>
                </a:solidFill>
                <a:effectLst/>
                <a:uLnTx/>
                <a:uFillTx/>
                <a:latin typeface="Arial"/>
                <a:ea typeface="+mn-ea"/>
                <a:cs typeface="Arial"/>
              </a:rPr>
              <a:t>b</a:t>
            </a:r>
            <a:endParaRPr kumimoji="0" lang="en-IN" sz="800" b="1" i="0" u="none" strike="noStrike" kern="1200" cap="none" spc="-5"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3" name="object 41">
            <a:extLst>
              <a:ext uri="{FF2B5EF4-FFF2-40B4-BE49-F238E27FC236}">
                <a16:creationId xmlns:a16="http://schemas.microsoft.com/office/drawing/2014/main" id="{2D79367D-0302-AB90-B16D-509936A01BBF}"/>
              </a:ext>
            </a:extLst>
          </p:cNvPr>
          <p:cNvSpPr txBox="1"/>
          <p:nvPr/>
        </p:nvSpPr>
        <p:spPr>
          <a:xfrm>
            <a:off x="10953612" y="4244925"/>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134" name="object 3">
            <a:extLst>
              <a:ext uri="{FF2B5EF4-FFF2-40B4-BE49-F238E27FC236}">
                <a16:creationId xmlns:a16="http://schemas.microsoft.com/office/drawing/2014/main" id="{E4800ED3-82E4-A398-856C-8AC75FD81E54}"/>
              </a:ext>
            </a:extLst>
          </p:cNvPr>
          <p:cNvSpPr>
            <a:spLocks/>
          </p:cNvSpPr>
          <p:nvPr/>
        </p:nvSpPr>
        <p:spPr>
          <a:xfrm>
            <a:off x="8918620" y="4544656"/>
            <a:ext cx="2088000" cy="190800"/>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Systemic chemotherapy or targeted agents</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35" name="object 3">
            <a:extLst>
              <a:ext uri="{FF2B5EF4-FFF2-40B4-BE49-F238E27FC236}">
                <a16:creationId xmlns:a16="http://schemas.microsoft.com/office/drawing/2014/main" id="{FB544243-6094-C92C-9BAD-5487C82FF8B4}"/>
              </a:ext>
            </a:extLst>
          </p:cNvPr>
          <p:cNvSpPr>
            <a:spLocks/>
          </p:cNvSpPr>
          <p:nvPr/>
        </p:nvSpPr>
        <p:spPr>
          <a:xfrm>
            <a:off x="8918620" y="4832301"/>
            <a:ext cx="2088000" cy="208800"/>
          </a:xfrm>
          <a:prstGeom prst="roundRect">
            <a:avLst/>
          </a:prstGeom>
          <a:solidFill>
            <a:srgbClr val="2975AA"/>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800" b="1" i="0" u="none" strike="noStrike" kern="1200" cap="none" spc="-5" normalizeH="0" baseline="0" noProof="0">
                <a:ln>
                  <a:noFill/>
                </a:ln>
                <a:solidFill>
                  <a:srgbClr val="FFFFFF"/>
                </a:solidFill>
                <a:effectLst/>
                <a:uLnTx/>
                <a:uFillTx/>
                <a:latin typeface="Arial"/>
                <a:ea typeface="+mn-ea"/>
                <a:cs typeface="Arial"/>
              </a:rPr>
              <a:t>Fam-trastuzumab </a:t>
            </a:r>
            <a:r>
              <a:rPr kumimoji="0" lang="en-IN" sz="800" b="1" i="0" u="none" strike="noStrike" kern="1200" cap="none" spc="-5" normalizeH="0" baseline="0" noProof="0" err="1">
                <a:ln>
                  <a:noFill/>
                </a:ln>
                <a:solidFill>
                  <a:srgbClr val="FFFFFF"/>
                </a:solidFill>
                <a:effectLst/>
                <a:uLnTx/>
                <a:uFillTx/>
                <a:latin typeface="Arial"/>
                <a:ea typeface="+mn-ea"/>
                <a:cs typeface="Arial"/>
              </a:rPr>
              <a:t>deruxtecan-nxki</a:t>
            </a:r>
            <a:r>
              <a:rPr kumimoji="0" lang="en-IN" sz="800" b="1" i="0" u="none" strike="noStrike" kern="1200" cap="none" spc="-5" normalizeH="0" baseline="30000" noProof="0" err="1">
                <a:ln>
                  <a:noFill/>
                </a:ln>
                <a:solidFill>
                  <a:srgbClr val="FFFFFF"/>
                </a:solidFill>
                <a:effectLst/>
                <a:uLnTx/>
                <a:uFillTx/>
                <a:latin typeface="Arial"/>
                <a:ea typeface="+mn-ea"/>
                <a:cs typeface="Arial"/>
              </a:rPr>
              <a:t>c,d</a:t>
            </a:r>
            <a:endParaRPr kumimoji="0" lang="en-IN" sz="800" b="1" i="0" u="none" strike="noStrike" kern="1200" cap="none" spc="-5"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6" name="object 41">
            <a:extLst>
              <a:ext uri="{FF2B5EF4-FFF2-40B4-BE49-F238E27FC236}">
                <a16:creationId xmlns:a16="http://schemas.microsoft.com/office/drawing/2014/main" id="{01098156-526E-478A-6A36-F29DC15EF52F}"/>
              </a:ext>
            </a:extLst>
          </p:cNvPr>
          <p:cNvSpPr txBox="1"/>
          <p:nvPr/>
        </p:nvSpPr>
        <p:spPr>
          <a:xfrm>
            <a:off x="10953612" y="4806864"/>
            <a:ext cx="737999" cy="259675"/>
          </a:xfrm>
          <a:prstGeom prst="roundRect">
            <a:avLst>
              <a:gd name="adj" fmla="val 50000"/>
            </a:avLst>
          </a:prstGeom>
          <a:solidFill>
            <a:schemeClr val="bg1"/>
          </a:solidFill>
          <a:ln w="3175">
            <a:solidFill>
              <a:schemeClr val="accent1"/>
            </a:solidFill>
          </a:ln>
        </p:spPr>
        <p:txBody>
          <a:bodyPr vert="horz" wrap="square" lIns="0" tIns="0" rIns="0" bIns="0" rtlCol="0" anchor="ctr">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rPr>
              <a:t>Category 1, Preferred</a:t>
            </a:r>
            <a:endParaRPr kumimoji="0" lang="en-US" sz="600" b="0" i="0" u="none" strike="noStrike" kern="1200" cap="none" spc="0" normalizeH="0" baseline="0" noProof="0">
              <a:ln>
                <a:noFill/>
              </a:ln>
              <a:solidFill>
                <a:srgbClr val="54565B">
                  <a:lumMod val="50000"/>
                </a:srgbClr>
              </a:solidFill>
              <a:effectLst/>
              <a:uLnTx/>
              <a:uFillTx/>
              <a:latin typeface="Arial" panose="020B0604020202020204" pitchFamily="34" charset="0"/>
              <a:ea typeface="+mn-ea"/>
              <a:cs typeface="Arial" panose="020B0604020202020204" pitchFamily="34" charset="0"/>
            </a:endParaRPr>
          </a:p>
        </p:txBody>
      </p:sp>
      <p:sp>
        <p:nvSpPr>
          <p:cNvPr id="137" name="TextBox 136">
            <a:extLst>
              <a:ext uri="{FF2B5EF4-FFF2-40B4-BE49-F238E27FC236}">
                <a16:creationId xmlns:a16="http://schemas.microsoft.com/office/drawing/2014/main" id="{043EA9EE-9A8E-41AF-86B2-8BEC626C1463}"/>
              </a:ext>
            </a:extLst>
          </p:cNvPr>
          <p:cNvSpPr txBox="1"/>
          <p:nvPr/>
        </p:nvSpPr>
        <p:spPr>
          <a:xfrm>
            <a:off x="7299073" y="5229449"/>
            <a:ext cx="1578545" cy="187557"/>
          </a:xfrm>
          <a:prstGeom prst="homePlate">
            <a:avLst>
              <a:gd name="adj" fmla="val 27979"/>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rPr>
              <a:t>Any</a:t>
            </a:r>
          </a:p>
        </p:txBody>
      </p:sp>
      <p:sp>
        <p:nvSpPr>
          <p:cNvPr id="138" name="TextBox 137">
            <a:extLst>
              <a:ext uri="{FF2B5EF4-FFF2-40B4-BE49-F238E27FC236}">
                <a16:creationId xmlns:a16="http://schemas.microsoft.com/office/drawing/2014/main" id="{9AB3F532-9AFA-C35B-8FE2-6CB129F9A59B}"/>
              </a:ext>
            </a:extLst>
          </p:cNvPr>
          <p:cNvSpPr txBox="1"/>
          <p:nvPr/>
        </p:nvSpPr>
        <p:spPr>
          <a:xfrm>
            <a:off x="7299072" y="5474851"/>
            <a:ext cx="1580400" cy="255600"/>
          </a:xfrm>
          <a:prstGeom prst="homePlate">
            <a:avLst>
              <a:gd name="adj" fmla="val 26596"/>
            </a:avLst>
          </a:prstGeom>
          <a:solidFill>
            <a:schemeClr val="bg1"/>
          </a:solidFill>
          <a:ln>
            <a:solidFill>
              <a:schemeClr val="bg1">
                <a:lumMod val="85000"/>
              </a:schemeClr>
            </a:solidFill>
            <a:prstDash val="solid"/>
            <a:extLst>
              <a:ext uri="{C807C97D-BFC1-408E-A445-0C87EB9F89A2}">
                <ask:lineSketchStyleProps xmlns:ask="http://schemas.microsoft.com/office/drawing/2018/sketchyshapes">
                  <ask:type>
                    <ask:lineSketchNone/>
                  </ask:type>
                </ask:lineSketchStyleProps>
              </a:ext>
            </a:extLst>
          </a:ln>
        </p:spPr>
        <p:txBody>
          <a:bodyPr wrap="square" lIns="7200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5" normalizeH="0" baseline="0" noProof="0" dirty="0">
                <a:ln>
                  <a:noFill/>
                </a:ln>
                <a:solidFill>
                  <a:srgbClr val="00205F"/>
                </a:solidFill>
                <a:effectLst/>
                <a:uLnTx/>
                <a:uFillTx/>
                <a:latin typeface="Arial" panose="020B0604020202020204" pitchFamily="34" charset="0"/>
                <a:ea typeface="+mn-ea"/>
                <a:cs typeface="Arial" panose="020B0604020202020204" pitchFamily="34" charset="0"/>
              </a:rPr>
              <a:t>Biomarker positive </a:t>
            </a:r>
            <a:br>
              <a:rPr kumimoji="0" lang="en-GB" sz="700" b="0" i="0" u="none" strike="noStrike" kern="1200" cap="none" spc="-5" normalizeH="0" baseline="0" noProof="0" dirty="0">
                <a:ln>
                  <a:noFill/>
                </a:ln>
                <a:solidFill>
                  <a:srgbClr val="00205F"/>
                </a:solidFill>
                <a:effectLst/>
                <a:uLnTx/>
                <a:uFillTx/>
                <a:latin typeface="Arial" panose="020B0604020202020204" pitchFamily="34" charset="0"/>
                <a:ea typeface="+mn-ea"/>
                <a:cs typeface="Arial" panose="020B0604020202020204" pitchFamily="34" charset="0"/>
              </a:rPr>
            </a:br>
            <a:r>
              <a:rPr kumimoji="0" lang="en-GB" sz="700" b="0" i="0" u="none" strike="noStrike" kern="1200" cap="none" spc="-5" normalizeH="0" baseline="0" noProof="0" dirty="0">
                <a:ln>
                  <a:noFill/>
                </a:ln>
                <a:solidFill>
                  <a:srgbClr val="00205F"/>
                </a:solidFill>
                <a:effectLst/>
                <a:uLnTx/>
                <a:uFillTx/>
                <a:latin typeface="Arial" panose="020B0604020202020204" pitchFamily="34" charset="0"/>
                <a:ea typeface="+mn-ea"/>
                <a:cs typeface="Arial" panose="020B0604020202020204" pitchFamily="34" charset="0"/>
              </a:rPr>
              <a:t>(i.e. MSI-H, NTRK, RET, TMB-H) </a:t>
            </a:r>
          </a:p>
        </p:txBody>
      </p:sp>
      <p:sp>
        <p:nvSpPr>
          <p:cNvPr id="139" name="object 3">
            <a:extLst>
              <a:ext uri="{FF2B5EF4-FFF2-40B4-BE49-F238E27FC236}">
                <a16:creationId xmlns:a16="http://schemas.microsoft.com/office/drawing/2014/main" id="{0AA63364-D150-E258-F8F5-CA2ACE8F4B9C}"/>
              </a:ext>
            </a:extLst>
          </p:cNvPr>
          <p:cNvSpPr>
            <a:spLocks/>
          </p:cNvSpPr>
          <p:nvPr/>
        </p:nvSpPr>
        <p:spPr>
          <a:xfrm>
            <a:off x="8918620" y="5229449"/>
            <a:ext cx="2088000" cy="192772"/>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Systemic chemotherapy</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40" name="object 3">
            <a:extLst>
              <a:ext uri="{FF2B5EF4-FFF2-40B4-BE49-F238E27FC236}">
                <a16:creationId xmlns:a16="http://schemas.microsoft.com/office/drawing/2014/main" id="{8BC3E976-586C-8598-23BA-F4B83529F95B}"/>
              </a:ext>
            </a:extLst>
          </p:cNvPr>
          <p:cNvSpPr>
            <a:spLocks/>
          </p:cNvSpPr>
          <p:nvPr/>
        </p:nvSpPr>
        <p:spPr>
          <a:xfrm>
            <a:off x="8918620" y="5479426"/>
            <a:ext cx="2088000" cy="192772"/>
          </a:xfrm>
          <a:prstGeom prst="roundRect">
            <a:avLst/>
          </a:prstGeom>
          <a:solidFill>
            <a:srgbClr val="E8F3F3"/>
          </a:solidFill>
          <a:ln>
            <a:noFill/>
            <a:prstDash val="sysDot"/>
          </a:ln>
        </p:spPr>
        <p:txBody>
          <a:bodyPr wrap="square" lIns="72000" tIns="0" rIns="0" bIns="0" rtlCol="0" anchor="ctr">
            <a:noAutofit/>
          </a:bodyPr>
          <a:lstStyle/>
          <a:p>
            <a:pPr marL="0" marR="5080" lvl="0" indent="0" algn="l" defTabSz="914400" rtl="0" eaLnBrk="1" fontAlgn="auto" latinLnBrk="0" hangingPunct="1">
              <a:lnSpc>
                <a:spcPct val="100000"/>
              </a:lnSpc>
              <a:spcBef>
                <a:spcPts val="0"/>
              </a:spcBef>
              <a:spcAft>
                <a:spcPts val="0"/>
              </a:spcAft>
              <a:buClrTx/>
              <a:buSzTx/>
              <a:buFontTx/>
              <a:buNone/>
              <a:tabLst>
                <a:tab pos="1670050" algn="l"/>
                <a:tab pos="1964689" algn="l"/>
              </a:tabLst>
              <a:defRPr/>
            </a:pPr>
            <a:r>
              <a:rPr kumimoji="0" lang="en-IN" sz="700" b="0" i="0" u="none" strike="noStrike" kern="1200" cap="none" spc="-5" normalizeH="0" baseline="0" noProof="0">
                <a:ln>
                  <a:noFill/>
                </a:ln>
                <a:solidFill>
                  <a:srgbClr val="00205F"/>
                </a:solidFill>
                <a:effectLst/>
                <a:uLnTx/>
                <a:uFillTx/>
                <a:latin typeface="Arial" panose="020B0604020202020204" pitchFamily="34" charset="0"/>
                <a:ea typeface="+mn-ea"/>
                <a:cs typeface="Arial" panose="020B0604020202020204" pitchFamily="34" charset="0"/>
              </a:rPr>
              <a:t>Targeted agent and emerging biomarker options</a:t>
            </a:r>
            <a:endParaRPr kumimoji="0" lang="en-IN" sz="700" b="0" i="0" u="none" strike="noStrike" kern="1200" cap="none" spc="0" normalizeH="0" baseline="0" noProof="0">
              <a:ln>
                <a:noFill/>
              </a:ln>
              <a:solidFill>
                <a:srgbClr val="00205F"/>
              </a:solidFill>
              <a:effectLst/>
              <a:uLnTx/>
              <a:uFillTx/>
              <a:latin typeface="Arial" panose="020B0604020202020204" pitchFamily="34" charset="0"/>
              <a:ea typeface="+mn-ea"/>
              <a:cs typeface="Arial" panose="020B0604020202020204" pitchFamily="34" charset="0"/>
            </a:endParaRPr>
          </a:p>
        </p:txBody>
      </p:sp>
      <p:sp>
        <p:nvSpPr>
          <p:cNvPr id="141" name="TextBox 140">
            <a:extLst>
              <a:ext uri="{FF2B5EF4-FFF2-40B4-BE49-F238E27FC236}">
                <a16:creationId xmlns:a16="http://schemas.microsoft.com/office/drawing/2014/main" id="{F1FE44E2-0086-6BF1-F0BF-D7BBC8407AFC}"/>
              </a:ext>
            </a:extLst>
          </p:cNvPr>
          <p:cNvSpPr txBox="1"/>
          <p:nvPr/>
        </p:nvSpPr>
        <p:spPr>
          <a:xfrm>
            <a:off x="6147586" y="1713135"/>
            <a:ext cx="5860647" cy="659155"/>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lang="en-GB" sz="1400" b="1" i="0" u="none" strike="noStrike" kern="1200" cap="none" spc="-50" normalizeH="0" baseline="0" noProof="0">
                <a:ln>
                  <a:noFill/>
                </a:ln>
                <a:solidFill>
                  <a:srgbClr val="00205F"/>
                </a:solidFill>
                <a:effectLst/>
                <a:uLnTx/>
                <a:uFillTx/>
                <a:latin typeface="Arial"/>
                <a:ea typeface="+mn-ea"/>
                <a:cs typeface="Arial"/>
              </a:rPr>
              <a:t>NCCN Clinical Practice Guidelines in Oncology (NCCN Guidelines</a:t>
            </a:r>
            <a:r>
              <a:rPr kumimoji="0" lang="en-GB" sz="1400" b="1" i="0" u="none" strike="noStrike" kern="1200" cap="none" spc="-50" normalizeH="0" baseline="30000" noProof="0">
                <a:ln>
                  <a:noFill/>
                </a:ln>
                <a:solidFill>
                  <a:srgbClr val="00205F"/>
                </a:solidFill>
                <a:effectLst/>
                <a:uLnTx/>
                <a:uFillTx/>
                <a:latin typeface="Arial"/>
                <a:ea typeface="+mn-ea"/>
                <a:cs typeface="Arial"/>
              </a:rPr>
              <a:t>®</a:t>
            </a:r>
            <a:r>
              <a:rPr kumimoji="0" lang="en-GB" sz="1400" b="1" i="0" u="none" strike="noStrike" kern="1200" cap="none" spc="-50" normalizeH="0" baseline="0" noProof="0">
                <a:ln>
                  <a:noFill/>
                </a:ln>
                <a:solidFill>
                  <a:srgbClr val="00205F"/>
                </a:solidFill>
                <a:effectLst/>
                <a:uLnTx/>
                <a:uFillTx/>
                <a:latin typeface="Arial"/>
                <a:ea typeface="+mn-ea"/>
                <a:cs typeface="Arial"/>
              </a:rPr>
              <a:t>) </a:t>
            </a:r>
            <a:r>
              <a:rPr kumimoji="0" lang="en-US" sz="1400" b="1" i="0" u="none" strike="noStrike" kern="1200" cap="none" spc="-50" normalizeH="0" baseline="0" noProof="0">
                <a:ln>
                  <a:noFill/>
                </a:ln>
                <a:solidFill>
                  <a:srgbClr val="00205F"/>
                </a:solidFill>
                <a:effectLst/>
                <a:uLnTx/>
                <a:uFillTx/>
                <a:latin typeface="Arial"/>
                <a:ea typeface="+mn-ea"/>
                <a:cs typeface="Arial"/>
              </a:rPr>
              <a:t>Recommended Systemic Therapy Regimens For Recurrent Unresectable </a:t>
            </a:r>
            <a:br>
              <a:rPr kumimoji="0" lang="en-US" sz="1400" b="1" i="0" u="none" strike="noStrike" kern="1200" cap="none" spc="-50" normalizeH="0" baseline="0" noProof="0">
                <a:ln>
                  <a:noFill/>
                </a:ln>
                <a:solidFill>
                  <a:srgbClr val="00205F"/>
                </a:solidFill>
                <a:effectLst/>
                <a:uLnTx/>
                <a:uFillTx/>
                <a:latin typeface="Arial"/>
                <a:ea typeface="+mn-ea"/>
                <a:cs typeface="Arial"/>
              </a:rPr>
            </a:br>
            <a:r>
              <a:rPr kumimoji="0" lang="en-US" sz="1400" b="1" i="0" u="none" strike="noStrike" kern="1200" cap="none" spc="-50" normalizeH="0" baseline="0" noProof="0">
                <a:ln>
                  <a:noFill/>
                </a:ln>
                <a:solidFill>
                  <a:srgbClr val="00205F"/>
                </a:solidFill>
                <a:effectLst/>
                <a:uLnTx/>
                <a:uFillTx/>
                <a:latin typeface="Arial"/>
                <a:ea typeface="+mn-ea"/>
                <a:cs typeface="Arial"/>
              </a:rPr>
              <a:t>(Local or Regional) or Stage IV (M1) Disease</a:t>
            </a:r>
            <a:r>
              <a:rPr kumimoji="0" lang="en-GB" sz="1400" b="1" i="0" u="none" strike="noStrike" kern="1200" cap="none" spc="-50" normalizeH="0" baseline="30000" noProof="0">
                <a:ln>
                  <a:noFill/>
                </a:ln>
                <a:solidFill>
                  <a:srgbClr val="00205F"/>
                </a:solidFill>
                <a:effectLst/>
                <a:uLnTx/>
                <a:uFillTx/>
                <a:latin typeface="Arial"/>
                <a:ea typeface="+mn-ea"/>
                <a:cs typeface="Arial"/>
              </a:rPr>
              <a:t>3</a:t>
            </a:r>
          </a:p>
        </p:txBody>
      </p:sp>
      <p:sp>
        <p:nvSpPr>
          <p:cNvPr id="142" name="Rectangle: Rounded Corners 141">
            <a:extLst>
              <a:ext uri="{FF2B5EF4-FFF2-40B4-BE49-F238E27FC236}">
                <a16:creationId xmlns:a16="http://schemas.microsoft.com/office/drawing/2014/main" id="{B3B5EC55-B34D-E289-6B73-F5B1AA84EEEE}"/>
              </a:ext>
            </a:extLst>
          </p:cNvPr>
          <p:cNvSpPr/>
          <p:nvPr/>
        </p:nvSpPr>
        <p:spPr>
          <a:xfrm>
            <a:off x="6205856" y="3970711"/>
            <a:ext cx="5635017" cy="1186980"/>
          </a:xfrm>
          <a:prstGeom prst="roundRect">
            <a:avLst>
              <a:gd name="adj" fmla="val 10247"/>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44677647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olo 3">
            <a:extLst>
              <a:ext uri="{FF2B5EF4-FFF2-40B4-BE49-F238E27FC236}">
                <a16:creationId xmlns:a16="http://schemas.microsoft.com/office/drawing/2014/main" id="{DC06B16F-49F1-AE50-59A1-034A66463F92}"/>
              </a:ext>
            </a:extLst>
          </p:cNvPr>
          <p:cNvSpPr>
            <a:spLocks noGrp="1"/>
          </p:cNvSpPr>
          <p:nvPr>
            <p:ph type="ctrTitle" idx="4294967295"/>
          </p:nvPr>
        </p:nvSpPr>
        <p:spPr>
          <a:xfrm>
            <a:off x="422113" y="229493"/>
            <a:ext cx="11214100" cy="576263"/>
          </a:xfrm>
        </p:spPr>
        <p:txBody>
          <a:bodyPr>
            <a:normAutofit fontScale="90000"/>
          </a:bodyPr>
          <a:lstStyle/>
          <a:p>
            <a:r>
              <a:rPr lang="it-IT" dirty="0" err="1"/>
              <a:t>ADCs</a:t>
            </a:r>
            <a:r>
              <a:rPr lang="it-IT" dirty="0"/>
              <a:t> in </a:t>
            </a:r>
            <a:r>
              <a:rPr lang="it-IT" dirty="0" err="1"/>
              <a:t>metastatic</a:t>
            </a:r>
            <a:r>
              <a:rPr lang="it-IT" dirty="0"/>
              <a:t> triple-negative </a:t>
            </a:r>
            <a:r>
              <a:rPr lang="it-IT" dirty="0" err="1"/>
              <a:t>breast</a:t>
            </a:r>
            <a:r>
              <a:rPr lang="it-IT" dirty="0"/>
              <a:t> cancer</a:t>
            </a:r>
          </a:p>
        </p:txBody>
      </p:sp>
      <p:sp>
        <p:nvSpPr>
          <p:cNvPr id="3" name="Subtitle 11">
            <a:extLst>
              <a:ext uri="{FF2B5EF4-FFF2-40B4-BE49-F238E27FC236}">
                <a16:creationId xmlns:a16="http://schemas.microsoft.com/office/drawing/2014/main" id="{ABBC178D-A16E-31E1-1D22-B4DB8C941CB4}"/>
              </a:ext>
            </a:extLst>
          </p:cNvPr>
          <p:cNvSpPr>
            <a:spLocks noGrp="1"/>
          </p:cNvSpPr>
          <p:nvPr>
            <p:ph type="subTitle" idx="4294967295"/>
          </p:nvPr>
        </p:nvSpPr>
        <p:spPr>
          <a:xfrm>
            <a:off x="539958" y="1038742"/>
            <a:ext cx="11414125" cy="600075"/>
          </a:xfrm>
        </p:spPr>
        <p:txBody>
          <a:bodyPr/>
          <a:lstStyle/>
          <a:p>
            <a:r>
              <a:rPr lang="it-IT" dirty="0"/>
              <a:t>Targeting Trop2 in </a:t>
            </a:r>
            <a:r>
              <a:rPr lang="it-IT" dirty="0" err="1"/>
              <a:t>mTNBC</a:t>
            </a:r>
            <a:endParaRPr lang="en-CH"/>
          </a:p>
        </p:txBody>
      </p:sp>
      <p:pic>
        <p:nvPicPr>
          <p:cNvPr id="15" name="Picture 2">
            <a:extLst>
              <a:ext uri="{FF2B5EF4-FFF2-40B4-BE49-F238E27FC236}">
                <a16:creationId xmlns:a16="http://schemas.microsoft.com/office/drawing/2014/main" id="{21423A22-8C0C-D22C-CF15-70ABB5C66C7B}"/>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l="62276" t="19947" r="3355" b="22581"/>
          <a:stretch/>
        </p:blipFill>
        <p:spPr bwMode="auto">
          <a:xfrm>
            <a:off x="238353" y="2434862"/>
            <a:ext cx="3808241" cy="3582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 name="Gruppo 15">
            <a:extLst>
              <a:ext uri="{FF2B5EF4-FFF2-40B4-BE49-F238E27FC236}">
                <a16:creationId xmlns:a16="http://schemas.microsoft.com/office/drawing/2014/main" id="{B052F3A8-0CC1-724B-0713-C93DC49757E1}"/>
              </a:ext>
            </a:extLst>
          </p:cNvPr>
          <p:cNvGrpSpPr/>
          <p:nvPr/>
        </p:nvGrpSpPr>
        <p:grpSpPr>
          <a:xfrm>
            <a:off x="4686244" y="2802782"/>
            <a:ext cx="3766580" cy="2809730"/>
            <a:chOff x="5522777" y="1301657"/>
            <a:chExt cx="3191793" cy="2720604"/>
          </a:xfrm>
        </p:grpSpPr>
        <p:sp>
          <p:nvSpPr>
            <p:cNvPr id="17" name="Left Brace 90">
              <a:extLst>
                <a:ext uri="{FF2B5EF4-FFF2-40B4-BE49-F238E27FC236}">
                  <a16:creationId xmlns:a16="http://schemas.microsoft.com/office/drawing/2014/main" id="{B2C60079-4C6E-EEC3-C6D3-8D923051BE82}"/>
                </a:ext>
              </a:extLst>
            </p:cNvPr>
            <p:cNvSpPr/>
            <p:nvPr/>
          </p:nvSpPr>
          <p:spPr>
            <a:xfrm rot="5400000">
              <a:off x="6943793" y="1320204"/>
              <a:ext cx="162746" cy="2860770"/>
            </a:xfrm>
            <a:prstGeom prst="leftBrace">
              <a:avLst>
                <a:gd name="adj1" fmla="val 8333"/>
                <a:gd name="adj2" fmla="val 70911"/>
              </a:avLst>
            </a:prstGeom>
            <a:ln w="19050" cap="sq">
              <a:solidFill>
                <a:schemeClr val="tx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nvGrpSpPr>
            <p:cNvPr id="18" name="Group 92">
              <a:extLst>
                <a:ext uri="{FF2B5EF4-FFF2-40B4-BE49-F238E27FC236}">
                  <a16:creationId xmlns:a16="http://schemas.microsoft.com/office/drawing/2014/main" id="{F2ED938E-7939-0DB0-D827-B4F4A7FABF58}"/>
                </a:ext>
              </a:extLst>
            </p:cNvPr>
            <p:cNvGrpSpPr/>
            <p:nvPr/>
          </p:nvGrpSpPr>
          <p:grpSpPr>
            <a:xfrm>
              <a:off x="5522777" y="2840052"/>
              <a:ext cx="2939740" cy="1182209"/>
              <a:chOff x="13623564" y="9692142"/>
              <a:chExt cx="3592050" cy="1444498"/>
            </a:xfrm>
          </p:grpSpPr>
          <p:pic>
            <p:nvPicPr>
              <p:cNvPr id="92" name="Picture 93">
                <a:extLst>
                  <a:ext uri="{FF2B5EF4-FFF2-40B4-BE49-F238E27FC236}">
                    <a16:creationId xmlns:a16="http://schemas.microsoft.com/office/drawing/2014/main" id="{495B54AA-1152-ED72-8831-3C691FE1F95F}"/>
                  </a:ext>
                </a:extLst>
              </p:cNvPr>
              <p:cNvPicPr/>
              <p:nvPr/>
            </p:nvPicPr>
            <p:blipFill>
              <a:blip r:embed="rId4"/>
              <a:stretch>
                <a:fillRect/>
              </a:stretch>
            </p:blipFill>
            <p:spPr>
              <a:xfrm>
                <a:off x="13623564" y="9692142"/>
                <a:ext cx="3592050" cy="969786"/>
              </a:xfrm>
              <a:prstGeom prst="rect">
                <a:avLst/>
              </a:prstGeom>
            </p:spPr>
          </p:pic>
          <p:sp>
            <p:nvSpPr>
              <p:cNvPr id="93" name="テキスト ボックス 40">
                <a:extLst>
                  <a:ext uri="{FF2B5EF4-FFF2-40B4-BE49-F238E27FC236}">
                    <a16:creationId xmlns:a16="http://schemas.microsoft.com/office/drawing/2014/main" id="{04457B7C-544B-8FDB-7834-F2B18049E404}"/>
                  </a:ext>
                </a:extLst>
              </p:cNvPr>
              <p:cNvSpPr txBox="1"/>
              <p:nvPr/>
            </p:nvSpPr>
            <p:spPr>
              <a:xfrm>
                <a:off x="13835731" y="10399896"/>
                <a:ext cx="1679716" cy="509785"/>
              </a:xfrm>
              <a:prstGeom prst="rect">
                <a:avLst/>
              </a:prstGeom>
            </p:spPr>
            <p:txBody>
              <a:bodyPr vert="horz" wrap="none" lIns="0" tIns="0" rIns="0" bIns="0" rtlCol="0" anchor="t" anchorCtr="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1" lang="en-US" altLang="ja-JP" sz="1400" b="0" i="0" u="none" strike="noStrike" kern="1200" cap="none" spc="0" normalizeH="0" baseline="0" noProof="0" dirty="0">
                    <a:ln>
                      <a:noFill/>
                    </a:ln>
                    <a:solidFill>
                      <a:srgbClr val="EC0091"/>
                    </a:solidFill>
                    <a:effectLst/>
                    <a:uLnTx/>
                    <a:uFillTx/>
                    <a:latin typeface="Arial Narrow" panose="020B0606020202030204" pitchFamily="34" charset="0"/>
                    <a:ea typeface="ＭＳ Ｐゴシック" panose="020B0600070205080204" pitchFamily="34" charset="-128"/>
                    <a:cs typeface="Arial" panose="020B0604020202020204" pitchFamily="34" charset="0"/>
                    <a:sym typeface="Arial"/>
                  </a:rPr>
                  <a:t>Cleavable</a:t>
                </a:r>
                <a:br>
                  <a:rPr kumimoji="1" lang="en-US" altLang="ja-JP" sz="1400" b="0" i="0" u="none" strike="noStrike" kern="1200" cap="none" spc="0" normalizeH="0" baseline="0" noProof="0" dirty="0">
                    <a:ln>
                      <a:noFill/>
                    </a:ln>
                    <a:solidFill>
                      <a:srgbClr val="EC0091"/>
                    </a:solidFill>
                    <a:effectLst/>
                    <a:uLnTx/>
                    <a:uFillTx/>
                    <a:latin typeface="Arial Narrow" panose="020B0606020202030204" pitchFamily="34" charset="0"/>
                    <a:ea typeface="ＭＳ Ｐゴシック" panose="020B0600070205080204" pitchFamily="34" charset="-128"/>
                    <a:cs typeface="Arial" panose="020B0604020202020204" pitchFamily="34" charset="0"/>
                    <a:sym typeface="Arial"/>
                  </a:rPr>
                </a:br>
                <a:r>
                  <a:rPr kumimoji="1" lang="en-US" altLang="ja-JP" sz="1400" b="0" i="0" u="none" strike="noStrike" kern="1200" cap="none" spc="0" normalizeH="0" baseline="0" noProof="0" dirty="0">
                    <a:ln>
                      <a:noFill/>
                    </a:ln>
                    <a:solidFill>
                      <a:srgbClr val="EC0091"/>
                    </a:solidFill>
                    <a:effectLst/>
                    <a:uLnTx/>
                    <a:uFillTx/>
                    <a:latin typeface="Arial Narrow" panose="020B0606020202030204" pitchFamily="34" charset="0"/>
                    <a:ea typeface="ＭＳ Ｐゴシック" panose="020B0600070205080204" pitchFamily="34" charset="-128"/>
                    <a:cs typeface="Arial" panose="020B0604020202020204" pitchFamily="34" charset="0"/>
                    <a:sym typeface="Arial"/>
                  </a:rPr>
                  <a:t>tetrapeptide-based</a:t>
                </a:r>
                <a:r>
                  <a:rPr kumimoji="1" lang="ja-JP" altLang="en-US" sz="1400" b="0" i="0" u="none" strike="noStrike" kern="1200" cap="none" spc="0" normalizeH="0" baseline="0" noProof="0" dirty="0">
                    <a:ln>
                      <a:noFill/>
                    </a:ln>
                    <a:solidFill>
                      <a:srgbClr val="EC0091"/>
                    </a:solidFill>
                    <a:effectLst/>
                    <a:uLnTx/>
                    <a:uFillTx/>
                    <a:latin typeface="Arial Narrow" panose="020B0606020202030204" pitchFamily="34" charset="0"/>
                    <a:ea typeface="ＭＳ Ｐゴシック" panose="020B0600070205080204" pitchFamily="34" charset="-128"/>
                    <a:cs typeface="Arial" panose="020B0604020202020204" pitchFamily="34" charset="0"/>
                    <a:sym typeface="Arial"/>
                  </a:rPr>
                  <a:t> </a:t>
                </a:r>
                <a:r>
                  <a:rPr kumimoji="1" lang="en-US" altLang="ja-JP" sz="1400" b="0" i="0" u="none" strike="noStrike" kern="1200" cap="none" spc="0" normalizeH="0" baseline="0" noProof="0" dirty="0">
                    <a:ln>
                      <a:noFill/>
                    </a:ln>
                    <a:solidFill>
                      <a:srgbClr val="EC0091"/>
                    </a:solidFill>
                    <a:effectLst/>
                    <a:uLnTx/>
                    <a:uFillTx/>
                    <a:latin typeface="Arial Narrow" panose="020B0606020202030204" pitchFamily="34" charset="0"/>
                    <a:ea typeface="ＭＳ Ｐゴシック" panose="020B0600070205080204" pitchFamily="34" charset="-128"/>
                    <a:cs typeface="Arial" panose="020B0604020202020204" pitchFamily="34" charset="0"/>
                    <a:sym typeface="Arial"/>
                  </a:rPr>
                  <a:t>linker</a:t>
                </a:r>
              </a:p>
            </p:txBody>
          </p:sp>
          <p:sp>
            <p:nvSpPr>
              <p:cNvPr id="94" name="テキスト ボックス 41">
                <a:extLst>
                  <a:ext uri="{FF2B5EF4-FFF2-40B4-BE49-F238E27FC236}">
                    <a16:creationId xmlns:a16="http://schemas.microsoft.com/office/drawing/2014/main" id="{01256DBC-7739-ECD7-84EB-C3ED3D71DF90}"/>
                  </a:ext>
                </a:extLst>
              </p:cNvPr>
              <p:cNvSpPr txBox="1"/>
              <p:nvPr/>
            </p:nvSpPr>
            <p:spPr>
              <a:xfrm>
                <a:off x="15869788" y="10651282"/>
                <a:ext cx="1297976" cy="485358"/>
              </a:xfrm>
              <a:prstGeom prst="rect">
                <a:avLst/>
              </a:prstGeom>
            </p:spPr>
            <p:txBody>
              <a:bodyPr vert="horz" wrap="square" lIns="0" tIns="0" rIns="0" bIns="0" rtlCol="0" anchor="t" anchorCtr="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2868012" rtl="0" eaLnBrk="1" fontAlgn="auto" latinLnBrk="0" hangingPunct="1">
                  <a:lnSpc>
                    <a:spcPct val="100000"/>
                  </a:lnSpc>
                  <a:spcBef>
                    <a:spcPts val="0"/>
                  </a:spcBef>
                  <a:spcAft>
                    <a:spcPts val="0"/>
                  </a:spcAft>
                  <a:buClr>
                    <a:srgbClr val="000000"/>
                  </a:buClr>
                  <a:buSzTx/>
                  <a:buFontTx/>
                  <a:buNone/>
                  <a:tabLst/>
                  <a:defRPr/>
                </a:pPr>
                <a:r>
                  <a:rPr kumimoji="1" lang="en-US" altLang="ja-JP" sz="1333" b="0" i="0" u="none" strike="noStrike" kern="1200" cap="none" spc="0" normalizeH="0" baseline="0" noProof="0" dirty="0">
                    <a:ln>
                      <a:noFill/>
                    </a:ln>
                    <a:solidFill>
                      <a:srgbClr val="EC0091"/>
                    </a:solidFill>
                    <a:effectLst/>
                    <a:uLnTx/>
                    <a:uFillTx/>
                    <a:latin typeface="Arial Narrow" panose="020B0606020202030204" pitchFamily="34" charset="0"/>
                    <a:ea typeface="ＭＳ Ｐゴシック" panose="020B0600070205080204" pitchFamily="34" charset="-128"/>
                    <a:cs typeface="Arial" panose="020B0604020202020204" pitchFamily="34" charset="0"/>
                    <a:sym typeface="Arial"/>
                  </a:rPr>
                  <a:t>Topo-I inhibitor payload (DXd)</a:t>
                </a:r>
              </a:p>
            </p:txBody>
          </p:sp>
        </p:grpSp>
        <p:sp>
          <p:nvSpPr>
            <p:cNvPr id="19" name="TextBox 96">
              <a:extLst>
                <a:ext uri="{FF2B5EF4-FFF2-40B4-BE49-F238E27FC236}">
                  <a16:creationId xmlns:a16="http://schemas.microsoft.com/office/drawing/2014/main" id="{40F9B4EC-5C70-F170-1E8F-851F0BE16D2A}"/>
                </a:ext>
              </a:extLst>
            </p:cNvPr>
            <p:cNvSpPr txBox="1"/>
            <p:nvPr/>
          </p:nvSpPr>
          <p:spPr>
            <a:xfrm>
              <a:off x="6113592" y="2450678"/>
              <a:ext cx="647949" cy="198614"/>
            </a:xfrm>
            <a:prstGeom prst="rect">
              <a:avLst/>
            </a:prstGeom>
            <a:noFill/>
          </p:spPr>
          <p:txBody>
            <a:bodyPr wrap="none" lIns="0" tIns="0" rIns="0" bIns="0" rtlCol="0" anchor="ctr">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Deruxtecan</a:t>
              </a:r>
              <a:endParaRPr kumimoji="0" lang="en-GB" sz="1333" b="1" i="0" u="none" strike="noStrike" kern="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endParaRPr>
            </a:p>
          </p:txBody>
        </p:sp>
        <p:grpSp>
          <p:nvGrpSpPr>
            <p:cNvPr id="20" name="Group 97">
              <a:extLst>
                <a:ext uri="{FF2B5EF4-FFF2-40B4-BE49-F238E27FC236}">
                  <a16:creationId xmlns:a16="http://schemas.microsoft.com/office/drawing/2014/main" id="{DD102108-E9C2-4778-61BB-C5955FCCC9FD}"/>
                </a:ext>
              </a:extLst>
            </p:cNvPr>
            <p:cNvGrpSpPr/>
            <p:nvPr/>
          </p:nvGrpSpPr>
          <p:grpSpPr>
            <a:xfrm>
              <a:off x="5522777" y="1304149"/>
              <a:ext cx="915445" cy="1064582"/>
              <a:chOff x="10641455" y="9743595"/>
              <a:chExt cx="1499907" cy="1744218"/>
            </a:xfrm>
          </p:grpSpPr>
          <p:grpSp>
            <p:nvGrpSpPr>
              <p:cNvPr id="22" name="Group 98">
                <a:extLst>
                  <a:ext uri="{FF2B5EF4-FFF2-40B4-BE49-F238E27FC236}">
                    <a16:creationId xmlns:a16="http://schemas.microsoft.com/office/drawing/2014/main" id="{A446B782-4E43-87EC-8502-412EA61AD09E}"/>
                  </a:ext>
                </a:extLst>
              </p:cNvPr>
              <p:cNvGrpSpPr/>
              <p:nvPr/>
            </p:nvGrpSpPr>
            <p:grpSpPr>
              <a:xfrm rot="20783546">
                <a:off x="10641455" y="9743595"/>
                <a:ext cx="1397989" cy="1744218"/>
                <a:chOff x="12028521" y="6491772"/>
                <a:chExt cx="676325" cy="843825"/>
              </a:xfrm>
            </p:grpSpPr>
            <p:grpSp>
              <p:nvGrpSpPr>
                <p:cNvPr id="26" name="Group 102">
                  <a:extLst>
                    <a:ext uri="{FF2B5EF4-FFF2-40B4-BE49-F238E27FC236}">
                      <a16:creationId xmlns:a16="http://schemas.microsoft.com/office/drawing/2014/main" id="{DA98C314-29C8-61DF-6ED3-DE74605427F4}"/>
                    </a:ext>
                  </a:extLst>
                </p:cNvPr>
                <p:cNvGrpSpPr/>
                <p:nvPr/>
              </p:nvGrpSpPr>
              <p:grpSpPr>
                <a:xfrm>
                  <a:off x="12028521" y="6491772"/>
                  <a:ext cx="372718" cy="757354"/>
                  <a:chOff x="12028521" y="6491772"/>
                  <a:chExt cx="372718" cy="757354"/>
                </a:xfrm>
              </p:grpSpPr>
              <p:sp>
                <p:nvSpPr>
                  <p:cNvPr id="60" name="Freeform: Shape 136">
                    <a:extLst>
                      <a:ext uri="{FF2B5EF4-FFF2-40B4-BE49-F238E27FC236}">
                        <a16:creationId xmlns:a16="http://schemas.microsoft.com/office/drawing/2014/main" id="{A6AC0E39-7159-5C41-BAF8-1EC05121383B}"/>
                      </a:ext>
                    </a:extLst>
                  </p:cNvPr>
                  <p:cNvSpPr/>
                  <p:nvPr/>
                </p:nvSpPr>
                <p:spPr>
                  <a:xfrm>
                    <a:off x="12204246" y="6625318"/>
                    <a:ext cx="107673" cy="342900"/>
                  </a:xfrm>
                  <a:custGeom>
                    <a:avLst/>
                    <a:gdLst>
                      <a:gd name="connsiteX0" fmla="*/ 0 w 107673"/>
                      <a:gd name="connsiteY0" fmla="*/ 0 h 342900"/>
                      <a:gd name="connsiteX1" fmla="*/ 73479 w 107673"/>
                      <a:gd name="connsiteY1" fmla="*/ 77561 h 342900"/>
                      <a:gd name="connsiteX2" fmla="*/ 107497 w 107673"/>
                      <a:gd name="connsiteY2" fmla="*/ 204107 h 342900"/>
                      <a:gd name="connsiteX3" fmla="*/ 84365 w 107673"/>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107673" h="342900">
                        <a:moveTo>
                          <a:pt x="0" y="0"/>
                        </a:moveTo>
                        <a:cubicBezTo>
                          <a:pt x="27781" y="21771"/>
                          <a:pt x="55563" y="43543"/>
                          <a:pt x="73479" y="77561"/>
                        </a:cubicBezTo>
                        <a:cubicBezTo>
                          <a:pt x="91395" y="111579"/>
                          <a:pt x="105683" y="159884"/>
                          <a:pt x="107497" y="204107"/>
                        </a:cubicBezTo>
                        <a:cubicBezTo>
                          <a:pt x="109311" y="248330"/>
                          <a:pt x="96838" y="295615"/>
                          <a:pt x="84365" y="342900"/>
                        </a:cubicBezTo>
                      </a:path>
                    </a:pathLst>
                  </a:custGeom>
                  <a:noFill/>
                  <a:ln w="25400">
                    <a:solidFill>
                      <a:srgbClr val="62B1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1" name="Freeform: Shape 137">
                    <a:extLst>
                      <a:ext uri="{FF2B5EF4-FFF2-40B4-BE49-F238E27FC236}">
                        <a16:creationId xmlns:a16="http://schemas.microsoft.com/office/drawing/2014/main" id="{F54DADB3-6052-E086-3BDB-A46309EC4A30}"/>
                      </a:ext>
                    </a:extLst>
                  </p:cNvPr>
                  <p:cNvSpPr/>
                  <p:nvPr/>
                </p:nvSpPr>
                <p:spPr>
                  <a:xfrm>
                    <a:off x="12087224" y="6644368"/>
                    <a:ext cx="85725" cy="155121"/>
                  </a:xfrm>
                  <a:custGeom>
                    <a:avLst/>
                    <a:gdLst>
                      <a:gd name="connsiteX0" fmla="*/ 0 w 85725"/>
                      <a:gd name="connsiteY0" fmla="*/ 0 h 155121"/>
                      <a:gd name="connsiteX1" fmla="*/ 65315 w 85725"/>
                      <a:gd name="connsiteY1" fmla="*/ 70757 h 155121"/>
                      <a:gd name="connsiteX2" fmla="*/ 85725 w 85725"/>
                      <a:gd name="connsiteY2" fmla="*/ 155121 h 155121"/>
                    </a:gdLst>
                    <a:ahLst/>
                    <a:cxnLst>
                      <a:cxn ang="0">
                        <a:pos x="connsiteX0" y="connsiteY0"/>
                      </a:cxn>
                      <a:cxn ang="0">
                        <a:pos x="connsiteX1" y="connsiteY1"/>
                      </a:cxn>
                      <a:cxn ang="0">
                        <a:pos x="connsiteX2" y="connsiteY2"/>
                      </a:cxn>
                    </a:cxnLst>
                    <a:rect l="l" t="t" r="r" b="b"/>
                    <a:pathLst>
                      <a:path w="85725" h="155121">
                        <a:moveTo>
                          <a:pt x="0" y="0"/>
                        </a:moveTo>
                        <a:cubicBezTo>
                          <a:pt x="25514" y="22452"/>
                          <a:pt x="51028" y="44904"/>
                          <a:pt x="65315" y="70757"/>
                        </a:cubicBezTo>
                        <a:cubicBezTo>
                          <a:pt x="79602" y="96610"/>
                          <a:pt x="82663" y="125865"/>
                          <a:pt x="85725" y="155121"/>
                        </a:cubicBezTo>
                      </a:path>
                    </a:pathLst>
                  </a:custGeom>
                  <a:noFill/>
                  <a:ln w="25400">
                    <a:solidFill>
                      <a:srgbClr val="62B1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2" name="Freeform: Shape 138">
                    <a:extLst>
                      <a:ext uri="{FF2B5EF4-FFF2-40B4-BE49-F238E27FC236}">
                        <a16:creationId xmlns:a16="http://schemas.microsoft.com/office/drawing/2014/main" id="{DAC5009D-2BE9-7F77-3BC0-EC101B42BA5F}"/>
                      </a:ext>
                    </a:extLst>
                  </p:cNvPr>
                  <p:cNvSpPr/>
                  <p:nvPr/>
                </p:nvSpPr>
                <p:spPr>
                  <a:xfrm>
                    <a:off x="12070896" y="6801640"/>
                    <a:ext cx="144236" cy="29146"/>
                  </a:xfrm>
                  <a:custGeom>
                    <a:avLst/>
                    <a:gdLst>
                      <a:gd name="connsiteX0" fmla="*/ 0 w 144236"/>
                      <a:gd name="connsiteY0" fmla="*/ 29146 h 29146"/>
                      <a:gd name="connsiteX1" fmla="*/ 78922 w 144236"/>
                      <a:gd name="connsiteY1" fmla="*/ 571 h 29146"/>
                      <a:gd name="connsiteX2" fmla="*/ 144236 w 144236"/>
                      <a:gd name="connsiteY2" fmla="*/ 12817 h 29146"/>
                    </a:gdLst>
                    <a:ahLst/>
                    <a:cxnLst>
                      <a:cxn ang="0">
                        <a:pos x="connsiteX0" y="connsiteY0"/>
                      </a:cxn>
                      <a:cxn ang="0">
                        <a:pos x="connsiteX1" y="connsiteY1"/>
                      </a:cxn>
                      <a:cxn ang="0">
                        <a:pos x="connsiteX2" y="connsiteY2"/>
                      </a:cxn>
                    </a:cxnLst>
                    <a:rect l="l" t="t" r="r" b="b"/>
                    <a:pathLst>
                      <a:path w="144236" h="29146">
                        <a:moveTo>
                          <a:pt x="0" y="29146"/>
                        </a:moveTo>
                        <a:cubicBezTo>
                          <a:pt x="27441" y="16219"/>
                          <a:pt x="54883" y="3292"/>
                          <a:pt x="78922" y="571"/>
                        </a:cubicBezTo>
                        <a:cubicBezTo>
                          <a:pt x="102961" y="-2150"/>
                          <a:pt x="123598" y="5333"/>
                          <a:pt x="144236" y="12817"/>
                        </a:cubicBezTo>
                      </a:path>
                    </a:pathLst>
                  </a:custGeom>
                  <a:noFill/>
                  <a:ln w="25400">
                    <a:solidFill>
                      <a:srgbClr val="EE40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nvGrpSpPr>
                  <p:cNvPr id="63" name="Group 139">
                    <a:extLst>
                      <a:ext uri="{FF2B5EF4-FFF2-40B4-BE49-F238E27FC236}">
                        <a16:creationId xmlns:a16="http://schemas.microsoft.com/office/drawing/2014/main" id="{441B616D-D84B-4F87-7B19-BCEBB4CCA939}"/>
                      </a:ext>
                    </a:extLst>
                  </p:cNvPr>
                  <p:cNvGrpSpPr/>
                  <p:nvPr/>
                </p:nvGrpSpPr>
                <p:grpSpPr>
                  <a:xfrm>
                    <a:off x="12038345" y="6491772"/>
                    <a:ext cx="190502" cy="188068"/>
                    <a:chOff x="12038345" y="6491772"/>
                    <a:chExt cx="190502" cy="188068"/>
                  </a:xfrm>
                </p:grpSpPr>
                <p:grpSp>
                  <p:nvGrpSpPr>
                    <p:cNvPr id="84" name="Group 160">
                      <a:extLst>
                        <a:ext uri="{FF2B5EF4-FFF2-40B4-BE49-F238E27FC236}">
                          <a16:creationId xmlns:a16="http://schemas.microsoft.com/office/drawing/2014/main" id="{C6AF6EBE-3E18-B3CC-2554-A5643BF20B31}"/>
                        </a:ext>
                      </a:extLst>
                    </p:cNvPr>
                    <p:cNvGrpSpPr/>
                    <p:nvPr/>
                  </p:nvGrpSpPr>
                  <p:grpSpPr>
                    <a:xfrm rot="20535473">
                      <a:off x="12038345" y="6523068"/>
                      <a:ext cx="80284" cy="156772"/>
                      <a:chOff x="11067621" y="5693662"/>
                      <a:chExt cx="180000" cy="521035"/>
                    </a:xfrm>
                  </p:grpSpPr>
                  <p:sp>
                    <p:nvSpPr>
                      <p:cNvPr id="89" name="Rectangle 165">
                        <a:extLst>
                          <a:ext uri="{FF2B5EF4-FFF2-40B4-BE49-F238E27FC236}">
                            <a16:creationId xmlns:a16="http://schemas.microsoft.com/office/drawing/2014/main" id="{D62516E1-CF01-3159-E237-EE1575CC42BA}"/>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0" name="Oval 166">
                        <a:extLst>
                          <a:ext uri="{FF2B5EF4-FFF2-40B4-BE49-F238E27FC236}">
                            <a16:creationId xmlns:a16="http://schemas.microsoft.com/office/drawing/2014/main" id="{E290F5DF-0891-0663-57E2-359F1B73CB01}"/>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1" name="Oval 167">
                        <a:extLst>
                          <a:ext uri="{FF2B5EF4-FFF2-40B4-BE49-F238E27FC236}">
                            <a16:creationId xmlns:a16="http://schemas.microsoft.com/office/drawing/2014/main" id="{1E406A55-67DF-2848-9E6B-306767ED2BE3}"/>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nvGrpSpPr>
                    <p:cNvPr id="85" name="Group 161">
                      <a:extLst>
                        <a:ext uri="{FF2B5EF4-FFF2-40B4-BE49-F238E27FC236}">
                          <a16:creationId xmlns:a16="http://schemas.microsoft.com/office/drawing/2014/main" id="{7BE543D9-7A10-8716-C490-5FB2AD015C79}"/>
                        </a:ext>
                      </a:extLst>
                    </p:cNvPr>
                    <p:cNvGrpSpPr/>
                    <p:nvPr/>
                  </p:nvGrpSpPr>
                  <p:grpSpPr>
                    <a:xfrm rot="20535473">
                      <a:off x="12148563" y="6491772"/>
                      <a:ext cx="80284" cy="156772"/>
                      <a:chOff x="11067621" y="5693662"/>
                      <a:chExt cx="180000" cy="521035"/>
                    </a:xfrm>
                  </p:grpSpPr>
                  <p:sp>
                    <p:nvSpPr>
                      <p:cNvPr id="86" name="Rectangle 162">
                        <a:extLst>
                          <a:ext uri="{FF2B5EF4-FFF2-40B4-BE49-F238E27FC236}">
                            <a16:creationId xmlns:a16="http://schemas.microsoft.com/office/drawing/2014/main" id="{FA001DE5-97B2-11B5-21B6-399C83C6AAAD}"/>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7" name="Oval 163">
                        <a:extLst>
                          <a:ext uri="{FF2B5EF4-FFF2-40B4-BE49-F238E27FC236}">
                            <a16:creationId xmlns:a16="http://schemas.microsoft.com/office/drawing/2014/main" id="{83884D5D-6CED-E7B8-9F0C-BC2B69B5B2BC}"/>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8" name="Oval 164">
                        <a:extLst>
                          <a:ext uri="{FF2B5EF4-FFF2-40B4-BE49-F238E27FC236}">
                            <a16:creationId xmlns:a16="http://schemas.microsoft.com/office/drawing/2014/main" id="{3511E749-65D4-23FD-281B-FE002E446D3B}"/>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sp>
                <p:nvSpPr>
                  <p:cNvPr id="64" name="Oval 140">
                    <a:extLst>
                      <a:ext uri="{FF2B5EF4-FFF2-40B4-BE49-F238E27FC236}">
                        <a16:creationId xmlns:a16="http://schemas.microsoft.com/office/drawing/2014/main" id="{2B1951EC-8A4F-F33B-A795-886E8030F1E7}"/>
                      </a:ext>
                    </a:extLst>
                  </p:cNvPr>
                  <p:cNvSpPr/>
                  <p:nvPr/>
                </p:nvSpPr>
                <p:spPr>
                  <a:xfrm>
                    <a:off x="12028521" y="6795216"/>
                    <a:ext cx="72000" cy="72000"/>
                  </a:xfrm>
                  <a:prstGeom prst="ellipse">
                    <a:avLst/>
                  </a:prstGeom>
                  <a:gradFill flip="none" rotWithShape="1">
                    <a:gsLst>
                      <a:gs pos="57000">
                        <a:srgbClr val="EE40A5"/>
                      </a:gs>
                      <a:gs pos="0">
                        <a:srgbClr val="FEF9F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nvGrpSpPr>
                  <p:cNvPr id="65" name="Group 141">
                    <a:extLst>
                      <a:ext uri="{FF2B5EF4-FFF2-40B4-BE49-F238E27FC236}">
                        <a16:creationId xmlns:a16="http://schemas.microsoft.com/office/drawing/2014/main" id="{DCCCE1C6-6AF7-5991-3D02-B1209C724C7A}"/>
                      </a:ext>
                    </a:extLst>
                  </p:cNvPr>
                  <p:cNvGrpSpPr/>
                  <p:nvPr/>
                </p:nvGrpSpPr>
                <p:grpSpPr>
                  <a:xfrm rot="735473">
                    <a:off x="12235532" y="6917863"/>
                    <a:ext cx="80284" cy="156772"/>
                    <a:chOff x="11067621" y="5693662"/>
                    <a:chExt cx="180000" cy="521035"/>
                  </a:xfrm>
                </p:grpSpPr>
                <p:sp>
                  <p:nvSpPr>
                    <p:cNvPr id="81" name="Rectangle 157">
                      <a:extLst>
                        <a:ext uri="{FF2B5EF4-FFF2-40B4-BE49-F238E27FC236}">
                          <a16:creationId xmlns:a16="http://schemas.microsoft.com/office/drawing/2014/main" id="{5F7E0A7B-F88D-5383-1D62-B7016D7B49A3}"/>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2" name="Oval 158">
                      <a:extLst>
                        <a:ext uri="{FF2B5EF4-FFF2-40B4-BE49-F238E27FC236}">
                          <a16:creationId xmlns:a16="http://schemas.microsoft.com/office/drawing/2014/main" id="{7E17C849-3F50-9010-DF15-D8B8BB3ED9C2}"/>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3" name="Oval 159">
                      <a:extLst>
                        <a:ext uri="{FF2B5EF4-FFF2-40B4-BE49-F238E27FC236}">
                          <a16:creationId xmlns:a16="http://schemas.microsoft.com/office/drawing/2014/main" id="{CC7D13AF-7D17-1AC2-6BFD-1D71407B41A7}"/>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nvGrpSpPr>
                  <p:cNvPr id="66" name="Group 142">
                    <a:extLst>
                      <a:ext uri="{FF2B5EF4-FFF2-40B4-BE49-F238E27FC236}">
                        <a16:creationId xmlns:a16="http://schemas.microsoft.com/office/drawing/2014/main" id="{D64A0DAC-A30D-E165-85C6-66A600DEE296}"/>
                      </a:ext>
                    </a:extLst>
                  </p:cNvPr>
                  <p:cNvGrpSpPr/>
                  <p:nvPr/>
                </p:nvGrpSpPr>
                <p:grpSpPr>
                  <a:xfrm rot="970580">
                    <a:off x="12193075" y="7092354"/>
                    <a:ext cx="80284" cy="156772"/>
                    <a:chOff x="11067621" y="5693662"/>
                    <a:chExt cx="180000" cy="521035"/>
                  </a:xfrm>
                </p:grpSpPr>
                <p:sp>
                  <p:nvSpPr>
                    <p:cNvPr id="78" name="Rectangle 154">
                      <a:extLst>
                        <a:ext uri="{FF2B5EF4-FFF2-40B4-BE49-F238E27FC236}">
                          <a16:creationId xmlns:a16="http://schemas.microsoft.com/office/drawing/2014/main" id="{276AB062-A0E4-A3AE-B127-FD3F92C16BDE}"/>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9" name="Oval 155">
                      <a:extLst>
                        <a:ext uri="{FF2B5EF4-FFF2-40B4-BE49-F238E27FC236}">
                          <a16:creationId xmlns:a16="http://schemas.microsoft.com/office/drawing/2014/main" id="{F46FCD93-13B6-E62A-9A5C-B7CAFBE8F888}"/>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0" name="Oval 156">
                      <a:extLst>
                        <a:ext uri="{FF2B5EF4-FFF2-40B4-BE49-F238E27FC236}">
                          <a16:creationId xmlns:a16="http://schemas.microsoft.com/office/drawing/2014/main" id="{05D12A33-2292-31E6-3CA2-52F961703EF6}"/>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sp>
                <p:nvSpPr>
                  <p:cNvPr id="67" name="Freeform: Shape 143">
                    <a:extLst>
                      <a:ext uri="{FF2B5EF4-FFF2-40B4-BE49-F238E27FC236}">
                        <a16:creationId xmlns:a16="http://schemas.microsoft.com/office/drawing/2014/main" id="{751F4938-ADE0-6796-23E3-B920B7FDD846}"/>
                      </a:ext>
                    </a:extLst>
                  </p:cNvPr>
                  <p:cNvSpPr/>
                  <p:nvPr/>
                </p:nvSpPr>
                <p:spPr>
                  <a:xfrm rot="19954685" flipH="1">
                    <a:off x="12253233" y="6748572"/>
                    <a:ext cx="108000" cy="29146"/>
                  </a:xfrm>
                  <a:custGeom>
                    <a:avLst/>
                    <a:gdLst>
                      <a:gd name="connsiteX0" fmla="*/ 0 w 144236"/>
                      <a:gd name="connsiteY0" fmla="*/ 29146 h 29146"/>
                      <a:gd name="connsiteX1" fmla="*/ 78922 w 144236"/>
                      <a:gd name="connsiteY1" fmla="*/ 571 h 29146"/>
                      <a:gd name="connsiteX2" fmla="*/ 144236 w 144236"/>
                      <a:gd name="connsiteY2" fmla="*/ 12817 h 29146"/>
                    </a:gdLst>
                    <a:ahLst/>
                    <a:cxnLst>
                      <a:cxn ang="0">
                        <a:pos x="connsiteX0" y="connsiteY0"/>
                      </a:cxn>
                      <a:cxn ang="0">
                        <a:pos x="connsiteX1" y="connsiteY1"/>
                      </a:cxn>
                      <a:cxn ang="0">
                        <a:pos x="connsiteX2" y="connsiteY2"/>
                      </a:cxn>
                    </a:cxnLst>
                    <a:rect l="l" t="t" r="r" b="b"/>
                    <a:pathLst>
                      <a:path w="144236" h="29146">
                        <a:moveTo>
                          <a:pt x="0" y="29146"/>
                        </a:moveTo>
                        <a:cubicBezTo>
                          <a:pt x="27441" y="16219"/>
                          <a:pt x="54883" y="3292"/>
                          <a:pt x="78922" y="571"/>
                        </a:cubicBezTo>
                        <a:cubicBezTo>
                          <a:pt x="102961" y="-2150"/>
                          <a:pt x="123598" y="5333"/>
                          <a:pt x="144236" y="12817"/>
                        </a:cubicBezTo>
                      </a:path>
                    </a:pathLst>
                  </a:custGeom>
                  <a:noFill/>
                  <a:ln w="25400">
                    <a:solidFill>
                      <a:srgbClr val="EE40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nvGrpSpPr>
                  <p:cNvPr id="68" name="Group 144">
                    <a:extLst>
                      <a:ext uri="{FF2B5EF4-FFF2-40B4-BE49-F238E27FC236}">
                        <a16:creationId xmlns:a16="http://schemas.microsoft.com/office/drawing/2014/main" id="{7E235090-CE0C-1D85-45BA-0C2CF75270DD}"/>
                      </a:ext>
                    </a:extLst>
                  </p:cNvPr>
                  <p:cNvGrpSpPr/>
                  <p:nvPr/>
                </p:nvGrpSpPr>
                <p:grpSpPr>
                  <a:xfrm>
                    <a:off x="12128153" y="6663222"/>
                    <a:ext cx="190502" cy="188068"/>
                    <a:chOff x="12038345" y="6491772"/>
                    <a:chExt cx="190502" cy="188068"/>
                  </a:xfrm>
                </p:grpSpPr>
                <p:grpSp>
                  <p:nvGrpSpPr>
                    <p:cNvPr id="70" name="Group 146">
                      <a:extLst>
                        <a:ext uri="{FF2B5EF4-FFF2-40B4-BE49-F238E27FC236}">
                          <a16:creationId xmlns:a16="http://schemas.microsoft.com/office/drawing/2014/main" id="{C943CE81-B2AE-4F52-BC50-5CB6E038E6EB}"/>
                        </a:ext>
                      </a:extLst>
                    </p:cNvPr>
                    <p:cNvGrpSpPr/>
                    <p:nvPr/>
                  </p:nvGrpSpPr>
                  <p:grpSpPr>
                    <a:xfrm rot="20535473">
                      <a:off x="12038345" y="6523068"/>
                      <a:ext cx="80284" cy="156772"/>
                      <a:chOff x="11067621" y="5693662"/>
                      <a:chExt cx="180000" cy="521035"/>
                    </a:xfrm>
                  </p:grpSpPr>
                  <p:sp>
                    <p:nvSpPr>
                      <p:cNvPr id="75" name="Rectangle 151">
                        <a:extLst>
                          <a:ext uri="{FF2B5EF4-FFF2-40B4-BE49-F238E27FC236}">
                            <a16:creationId xmlns:a16="http://schemas.microsoft.com/office/drawing/2014/main" id="{8090B3AA-E2D0-1F72-EEC1-1A69B62A017C}"/>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6" name="Oval 152">
                        <a:extLst>
                          <a:ext uri="{FF2B5EF4-FFF2-40B4-BE49-F238E27FC236}">
                            <a16:creationId xmlns:a16="http://schemas.microsoft.com/office/drawing/2014/main" id="{8BA2D022-6A44-19B1-1F86-5E8C371C6050}"/>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7" name="Oval 153">
                        <a:extLst>
                          <a:ext uri="{FF2B5EF4-FFF2-40B4-BE49-F238E27FC236}">
                            <a16:creationId xmlns:a16="http://schemas.microsoft.com/office/drawing/2014/main" id="{8B6F7A28-B886-C9A7-67EF-AEBC7B160926}"/>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nvGrpSpPr>
                    <p:cNvPr id="71" name="Group 147">
                      <a:extLst>
                        <a:ext uri="{FF2B5EF4-FFF2-40B4-BE49-F238E27FC236}">
                          <a16:creationId xmlns:a16="http://schemas.microsoft.com/office/drawing/2014/main" id="{86EA8E74-B243-792A-C849-1EF36AED96C1}"/>
                        </a:ext>
                      </a:extLst>
                    </p:cNvPr>
                    <p:cNvGrpSpPr/>
                    <p:nvPr/>
                  </p:nvGrpSpPr>
                  <p:grpSpPr>
                    <a:xfrm rot="20535473">
                      <a:off x="12148563" y="6491772"/>
                      <a:ext cx="80284" cy="156772"/>
                      <a:chOff x="11067621" y="5693662"/>
                      <a:chExt cx="180000" cy="521035"/>
                    </a:xfrm>
                  </p:grpSpPr>
                  <p:sp>
                    <p:nvSpPr>
                      <p:cNvPr id="72" name="Rectangle 148">
                        <a:extLst>
                          <a:ext uri="{FF2B5EF4-FFF2-40B4-BE49-F238E27FC236}">
                            <a16:creationId xmlns:a16="http://schemas.microsoft.com/office/drawing/2014/main" id="{984D7946-C3B0-58AE-6CA7-8BEE19A877A4}"/>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3" name="Oval 149">
                        <a:extLst>
                          <a:ext uri="{FF2B5EF4-FFF2-40B4-BE49-F238E27FC236}">
                            <a16:creationId xmlns:a16="http://schemas.microsoft.com/office/drawing/2014/main" id="{1660FBB5-1B20-D7F2-BF76-30BD2759BB0E}"/>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4" name="Oval 150">
                        <a:extLst>
                          <a:ext uri="{FF2B5EF4-FFF2-40B4-BE49-F238E27FC236}">
                            <a16:creationId xmlns:a16="http://schemas.microsoft.com/office/drawing/2014/main" id="{0954E8D8-B7D1-0B55-B880-F1357FE83885}"/>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sp>
                <p:nvSpPr>
                  <p:cNvPr id="69" name="Oval 145">
                    <a:extLst>
                      <a:ext uri="{FF2B5EF4-FFF2-40B4-BE49-F238E27FC236}">
                        <a16:creationId xmlns:a16="http://schemas.microsoft.com/office/drawing/2014/main" id="{1AFDC6D5-CABD-2A85-F055-BB3D1758E0B6}"/>
                      </a:ext>
                    </a:extLst>
                  </p:cNvPr>
                  <p:cNvSpPr/>
                  <p:nvPr/>
                </p:nvSpPr>
                <p:spPr>
                  <a:xfrm>
                    <a:off x="12329239" y="6708130"/>
                    <a:ext cx="72000" cy="72000"/>
                  </a:xfrm>
                  <a:prstGeom prst="ellipse">
                    <a:avLst/>
                  </a:prstGeom>
                  <a:gradFill flip="none" rotWithShape="1">
                    <a:gsLst>
                      <a:gs pos="57000">
                        <a:srgbClr val="EE40A5"/>
                      </a:gs>
                      <a:gs pos="0">
                        <a:srgbClr val="FEF9F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nvGrpSpPr>
                <p:cNvPr id="27" name="Group 103">
                  <a:extLst>
                    <a:ext uri="{FF2B5EF4-FFF2-40B4-BE49-F238E27FC236}">
                      <a16:creationId xmlns:a16="http://schemas.microsoft.com/office/drawing/2014/main" id="{C580018B-8892-AF16-1330-AA958A828134}"/>
                    </a:ext>
                  </a:extLst>
                </p:cNvPr>
                <p:cNvGrpSpPr/>
                <p:nvPr/>
              </p:nvGrpSpPr>
              <p:grpSpPr>
                <a:xfrm rot="1800000" flipH="1">
                  <a:off x="12332128" y="6578243"/>
                  <a:ext cx="372718" cy="757354"/>
                  <a:chOff x="12028521" y="6491772"/>
                  <a:chExt cx="372718" cy="757354"/>
                </a:xfrm>
              </p:grpSpPr>
              <p:sp>
                <p:nvSpPr>
                  <p:cNvPr id="28" name="Freeform: Shape 104">
                    <a:extLst>
                      <a:ext uri="{FF2B5EF4-FFF2-40B4-BE49-F238E27FC236}">
                        <a16:creationId xmlns:a16="http://schemas.microsoft.com/office/drawing/2014/main" id="{F8B1E30C-98C9-6AFA-8A6F-AA61A1A697EA}"/>
                      </a:ext>
                    </a:extLst>
                  </p:cNvPr>
                  <p:cNvSpPr/>
                  <p:nvPr/>
                </p:nvSpPr>
                <p:spPr>
                  <a:xfrm>
                    <a:off x="12204246" y="6625318"/>
                    <a:ext cx="107673" cy="342900"/>
                  </a:xfrm>
                  <a:custGeom>
                    <a:avLst/>
                    <a:gdLst>
                      <a:gd name="connsiteX0" fmla="*/ 0 w 107673"/>
                      <a:gd name="connsiteY0" fmla="*/ 0 h 342900"/>
                      <a:gd name="connsiteX1" fmla="*/ 73479 w 107673"/>
                      <a:gd name="connsiteY1" fmla="*/ 77561 h 342900"/>
                      <a:gd name="connsiteX2" fmla="*/ 107497 w 107673"/>
                      <a:gd name="connsiteY2" fmla="*/ 204107 h 342900"/>
                      <a:gd name="connsiteX3" fmla="*/ 84365 w 107673"/>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107673" h="342900">
                        <a:moveTo>
                          <a:pt x="0" y="0"/>
                        </a:moveTo>
                        <a:cubicBezTo>
                          <a:pt x="27781" y="21771"/>
                          <a:pt x="55563" y="43543"/>
                          <a:pt x="73479" y="77561"/>
                        </a:cubicBezTo>
                        <a:cubicBezTo>
                          <a:pt x="91395" y="111579"/>
                          <a:pt x="105683" y="159884"/>
                          <a:pt x="107497" y="204107"/>
                        </a:cubicBezTo>
                        <a:cubicBezTo>
                          <a:pt x="109311" y="248330"/>
                          <a:pt x="96838" y="295615"/>
                          <a:pt x="84365" y="342900"/>
                        </a:cubicBezTo>
                      </a:path>
                    </a:pathLst>
                  </a:custGeom>
                  <a:noFill/>
                  <a:ln w="25400">
                    <a:solidFill>
                      <a:srgbClr val="62B1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9" name="Freeform: Shape 105">
                    <a:extLst>
                      <a:ext uri="{FF2B5EF4-FFF2-40B4-BE49-F238E27FC236}">
                        <a16:creationId xmlns:a16="http://schemas.microsoft.com/office/drawing/2014/main" id="{DE89D584-0AE6-67FD-61F2-941370DB2C6B}"/>
                      </a:ext>
                    </a:extLst>
                  </p:cNvPr>
                  <p:cNvSpPr/>
                  <p:nvPr/>
                </p:nvSpPr>
                <p:spPr>
                  <a:xfrm>
                    <a:off x="12087224" y="6644368"/>
                    <a:ext cx="85725" cy="155121"/>
                  </a:xfrm>
                  <a:custGeom>
                    <a:avLst/>
                    <a:gdLst>
                      <a:gd name="connsiteX0" fmla="*/ 0 w 85725"/>
                      <a:gd name="connsiteY0" fmla="*/ 0 h 155121"/>
                      <a:gd name="connsiteX1" fmla="*/ 65315 w 85725"/>
                      <a:gd name="connsiteY1" fmla="*/ 70757 h 155121"/>
                      <a:gd name="connsiteX2" fmla="*/ 85725 w 85725"/>
                      <a:gd name="connsiteY2" fmla="*/ 155121 h 155121"/>
                    </a:gdLst>
                    <a:ahLst/>
                    <a:cxnLst>
                      <a:cxn ang="0">
                        <a:pos x="connsiteX0" y="connsiteY0"/>
                      </a:cxn>
                      <a:cxn ang="0">
                        <a:pos x="connsiteX1" y="connsiteY1"/>
                      </a:cxn>
                      <a:cxn ang="0">
                        <a:pos x="connsiteX2" y="connsiteY2"/>
                      </a:cxn>
                    </a:cxnLst>
                    <a:rect l="l" t="t" r="r" b="b"/>
                    <a:pathLst>
                      <a:path w="85725" h="155121">
                        <a:moveTo>
                          <a:pt x="0" y="0"/>
                        </a:moveTo>
                        <a:cubicBezTo>
                          <a:pt x="25514" y="22452"/>
                          <a:pt x="51028" y="44904"/>
                          <a:pt x="65315" y="70757"/>
                        </a:cubicBezTo>
                        <a:cubicBezTo>
                          <a:pt x="79602" y="96610"/>
                          <a:pt x="82663" y="125865"/>
                          <a:pt x="85725" y="155121"/>
                        </a:cubicBezTo>
                      </a:path>
                    </a:pathLst>
                  </a:custGeom>
                  <a:noFill/>
                  <a:ln w="25400">
                    <a:solidFill>
                      <a:srgbClr val="62B1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30" name="Freeform: Shape 106">
                    <a:extLst>
                      <a:ext uri="{FF2B5EF4-FFF2-40B4-BE49-F238E27FC236}">
                        <a16:creationId xmlns:a16="http://schemas.microsoft.com/office/drawing/2014/main" id="{49CDF7CC-434C-F061-A0A9-47875D6D4B17}"/>
                      </a:ext>
                    </a:extLst>
                  </p:cNvPr>
                  <p:cNvSpPr/>
                  <p:nvPr/>
                </p:nvSpPr>
                <p:spPr>
                  <a:xfrm>
                    <a:off x="12070896" y="6801640"/>
                    <a:ext cx="144236" cy="29146"/>
                  </a:xfrm>
                  <a:custGeom>
                    <a:avLst/>
                    <a:gdLst>
                      <a:gd name="connsiteX0" fmla="*/ 0 w 144236"/>
                      <a:gd name="connsiteY0" fmla="*/ 29146 h 29146"/>
                      <a:gd name="connsiteX1" fmla="*/ 78922 w 144236"/>
                      <a:gd name="connsiteY1" fmla="*/ 571 h 29146"/>
                      <a:gd name="connsiteX2" fmla="*/ 144236 w 144236"/>
                      <a:gd name="connsiteY2" fmla="*/ 12817 h 29146"/>
                    </a:gdLst>
                    <a:ahLst/>
                    <a:cxnLst>
                      <a:cxn ang="0">
                        <a:pos x="connsiteX0" y="connsiteY0"/>
                      </a:cxn>
                      <a:cxn ang="0">
                        <a:pos x="connsiteX1" y="connsiteY1"/>
                      </a:cxn>
                      <a:cxn ang="0">
                        <a:pos x="connsiteX2" y="connsiteY2"/>
                      </a:cxn>
                    </a:cxnLst>
                    <a:rect l="l" t="t" r="r" b="b"/>
                    <a:pathLst>
                      <a:path w="144236" h="29146">
                        <a:moveTo>
                          <a:pt x="0" y="29146"/>
                        </a:moveTo>
                        <a:cubicBezTo>
                          <a:pt x="27441" y="16219"/>
                          <a:pt x="54883" y="3292"/>
                          <a:pt x="78922" y="571"/>
                        </a:cubicBezTo>
                        <a:cubicBezTo>
                          <a:pt x="102961" y="-2150"/>
                          <a:pt x="123598" y="5333"/>
                          <a:pt x="144236" y="12817"/>
                        </a:cubicBezTo>
                      </a:path>
                    </a:pathLst>
                  </a:custGeom>
                  <a:noFill/>
                  <a:ln w="25400">
                    <a:solidFill>
                      <a:srgbClr val="EE40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nvGrpSpPr>
                  <p:cNvPr id="31" name="Group 107">
                    <a:extLst>
                      <a:ext uri="{FF2B5EF4-FFF2-40B4-BE49-F238E27FC236}">
                        <a16:creationId xmlns:a16="http://schemas.microsoft.com/office/drawing/2014/main" id="{BA32A278-8F7C-DA35-6C00-A6F456477FEC}"/>
                      </a:ext>
                    </a:extLst>
                  </p:cNvPr>
                  <p:cNvGrpSpPr/>
                  <p:nvPr/>
                </p:nvGrpSpPr>
                <p:grpSpPr>
                  <a:xfrm>
                    <a:off x="12038345" y="6491772"/>
                    <a:ext cx="190502" cy="188068"/>
                    <a:chOff x="12038345" y="6491772"/>
                    <a:chExt cx="190502" cy="188068"/>
                  </a:xfrm>
                </p:grpSpPr>
                <p:grpSp>
                  <p:nvGrpSpPr>
                    <p:cNvPr id="52" name="Group 128">
                      <a:extLst>
                        <a:ext uri="{FF2B5EF4-FFF2-40B4-BE49-F238E27FC236}">
                          <a16:creationId xmlns:a16="http://schemas.microsoft.com/office/drawing/2014/main" id="{D0AFA8E4-2406-E45E-569B-735DCBBF8B80}"/>
                        </a:ext>
                      </a:extLst>
                    </p:cNvPr>
                    <p:cNvGrpSpPr/>
                    <p:nvPr/>
                  </p:nvGrpSpPr>
                  <p:grpSpPr>
                    <a:xfrm rot="20535473">
                      <a:off x="12038345" y="6523068"/>
                      <a:ext cx="80284" cy="156772"/>
                      <a:chOff x="11067621" y="5693662"/>
                      <a:chExt cx="180000" cy="521035"/>
                    </a:xfrm>
                  </p:grpSpPr>
                  <p:sp>
                    <p:nvSpPr>
                      <p:cNvPr id="57" name="Rectangle 133">
                        <a:extLst>
                          <a:ext uri="{FF2B5EF4-FFF2-40B4-BE49-F238E27FC236}">
                            <a16:creationId xmlns:a16="http://schemas.microsoft.com/office/drawing/2014/main" id="{15714124-B191-B51E-D650-405F8AFDE1F6}"/>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8" name="Oval 134">
                        <a:extLst>
                          <a:ext uri="{FF2B5EF4-FFF2-40B4-BE49-F238E27FC236}">
                            <a16:creationId xmlns:a16="http://schemas.microsoft.com/office/drawing/2014/main" id="{EFE275F2-302F-0ED4-97D9-897F22272006}"/>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9" name="Oval 135">
                        <a:extLst>
                          <a:ext uri="{FF2B5EF4-FFF2-40B4-BE49-F238E27FC236}">
                            <a16:creationId xmlns:a16="http://schemas.microsoft.com/office/drawing/2014/main" id="{3784F18F-7F1F-D20A-41DE-D744B4B62D30}"/>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nvGrpSpPr>
                    <p:cNvPr id="53" name="Group 129">
                      <a:extLst>
                        <a:ext uri="{FF2B5EF4-FFF2-40B4-BE49-F238E27FC236}">
                          <a16:creationId xmlns:a16="http://schemas.microsoft.com/office/drawing/2014/main" id="{40BFE805-6669-9D11-CB74-75D74FA3CFEE}"/>
                        </a:ext>
                      </a:extLst>
                    </p:cNvPr>
                    <p:cNvGrpSpPr/>
                    <p:nvPr/>
                  </p:nvGrpSpPr>
                  <p:grpSpPr>
                    <a:xfrm rot="20535473">
                      <a:off x="12148563" y="6491772"/>
                      <a:ext cx="80284" cy="156772"/>
                      <a:chOff x="11067621" y="5693662"/>
                      <a:chExt cx="180000" cy="521035"/>
                    </a:xfrm>
                  </p:grpSpPr>
                  <p:sp>
                    <p:nvSpPr>
                      <p:cNvPr id="54" name="Rectangle 130">
                        <a:extLst>
                          <a:ext uri="{FF2B5EF4-FFF2-40B4-BE49-F238E27FC236}">
                            <a16:creationId xmlns:a16="http://schemas.microsoft.com/office/drawing/2014/main" id="{71D53BC0-EEF6-7CE5-F1BB-F35D9F2F5BB8}"/>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5" name="Oval 131">
                        <a:extLst>
                          <a:ext uri="{FF2B5EF4-FFF2-40B4-BE49-F238E27FC236}">
                            <a16:creationId xmlns:a16="http://schemas.microsoft.com/office/drawing/2014/main" id="{78377124-06E5-B9CE-032C-1BB273F09B4F}"/>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6" name="Oval 132">
                        <a:extLst>
                          <a:ext uri="{FF2B5EF4-FFF2-40B4-BE49-F238E27FC236}">
                            <a16:creationId xmlns:a16="http://schemas.microsoft.com/office/drawing/2014/main" id="{A3F32F9B-6A99-3526-E00B-8116CA787186}"/>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sp>
                <p:nvSpPr>
                  <p:cNvPr id="32" name="Oval 108">
                    <a:extLst>
                      <a:ext uri="{FF2B5EF4-FFF2-40B4-BE49-F238E27FC236}">
                        <a16:creationId xmlns:a16="http://schemas.microsoft.com/office/drawing/2014/main" id="{D12C7958-32F6-F926-C9C1-D9411096074F}"/>
                      </a:ext>
                    </a:extLst>
                  </p:cNvPr>
                  <p:cNvSpPr/>
                  <p:nvPr/>
                </p:nvSpPr>
                <p:spPr>
                  <a:xfrm>
                    <a:off x="12028521" y="6795216"/>
                    <a:ext cx="72000" cy="72000"/>
                  </a:xfrm>
                  <a:prstGeom prst="ellipse">
                    <a:avLst/>
                  </a:prstGeom>
                  <a:gradFill flip="none" rotWithShape="1">
                    <a:gsLst>
                      <a:gs pos="57000">
                        <a:srgbClr val="EE40A5"/>
                      </a:gs>
                      <a:gs pos="0">
                        <a:srgbClr val="FEF9F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nvGrpSpPr>
                  <p:cNvPr id="33" name="Group 109">
                    <a:extLst>
                      <a:ext uri="{FF2B5EF4-FFF2-40B4-BE49-F238E27FC236}">
                        <a16:creationId xmlns:a16="http://schemas.microsoft.com/office/drawing/2014/main" id="{8688FB82-ADEA-1298-4439-DCD4CDF31D41}"/>
                      </a:ext>
                    </a:extLst>
                  </p:cNvPr>
                  <p:cNvGrpSpPr/>
                  <p:nvPr/>
                </p:nvGrpSpPr>
                <p:grpSpPr>
                  <a:xfrm rot="735473">
                    <a:off x="12235532" y="6917863"/>
                    <a:ext cx="80284" cy="156772"/>
                    <a:chOff x="11067621" y="5693662"/>
                    <a:chExt cx="180000" cy="521035"/>
                  </a:xfrm>
                </p:grpSpPr>
                <p:sp>
                  <p:nvSpPr>
                    <p:cNvPr id="49" name="Rectangle 125">
                      <a:extLst>
                        <a:ext uri="{FF2B5EF4-FFF2-40B4-BE49-F238E27FC236}">
                          <a16:creationId xmlns:a16="http://schemas.microsoft.com/office/drawing/2014/main" id="{E46DCAC3-1499-5F96-15AA-69CEBF5CD037}"/>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0" name="Oval 126">
                      <a:extLst>
                        <a:ext uri="{FF2B5EF4-FFF2-40B4-BE49-F238E27FC236}">
                          <a16:creationId xmlns:a16="http://schemas.microsoft.com/office/drawing/2014/main" id="{F9A628DD-8D46-F7DD-5E4E-A930E8A85AEF}"/>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1" name="Oval 127">
                      <a:extLst>
                        <a:ext uri="{FF2B5EF4-FFF2-40B4-BE49-F238E27FC236}">
                          <a16:creationId xmlns:a16="http://schemas.microsoft.com/office/drawing/2014/main" id="{EFC830F4-C017-E54D-708C-D32ADA862EE7}"/>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nvGrpSpPr>
                  <p:cNvPr id="34" name="Group 110">
                    <a:extLst>
                      <a:ext uri="{FF2B5EF4-FFF2-40B4-BE49-F238E27FC236}">
                        <a16:creationId xmlns:a16="http://schemas.microsoft.com/office/drawing/2014/main" id="{D6554CF1-E5A5-B824-05DB-F1342EA03C8A}"/>
                      </a:ext>
                    </a:extLst>
                  </p:cNvPr>
                  <p:cNvGrpSpPr/>
                  <p:nvPr/>
                </p:nvGrpSpPr>
                <p:grpSpPr>
                  <a:xfrm rot="970580">
                    <a:off x="12193075" y="7092354"/>
                    <a:ext cx="80284" cy="156772"/>
                    <a:chOff x="11067621" y="5693662"/>
                    <a:chExt cx="180000" cy="521035"/>
                  </a:xfrm>
                </p:grpSpPr>
                <p:sp>
                  <p:nvSpPr>
                    <p:cNvPr id="46" name="Rectangle 122">
                      <a:extLst>
                        <a:ext uri="{FF2B5EF4-FFF2-40B4-BE49-F238E27FC236}">
                          <a16:creationId xmlns:a16="http://schemas.microsoft.com/office/drawing/2014/main" id="{5AE17F21-B999-8425-947F-DCD73A25ACF8}"/>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7" name="Oval 123">
                      <a:extLst>
                        <a:ext uri="{FF2B5EF4-FFF2-40B4-BE49-F238E27FC236}">
                          <a16:creationId xmlns:a16="http://schemas.microsoft.com/office/drawing/2014/main" id="{8F570F84-5B9F-393C-DF6D-4557CDF92662}"/>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8" name="Oval 124">
                      <a:extLst>
                        <a:ext uri="{FF2B5EF4-FFF2-40B4-BE49-F238E27FC236}">
                          <a16:creationId xmlns:a16="http://schemas.microsoft.com/office/drawing/2014/main" id="{8AF64BC4-5C3A-A9FE-937A-6832167FF7ED}"/>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sp>
                <p:nvSpPr>
                  <p:cNvPr id="35" name="Freeform: Shape 111">
                    <a:extLst>
                      <a:ext uri="{FF2B5EF4-FFF2-40B4-BE49-F238E27FC236}">
                        <a16:creationId xmlns:a16="http://schemas.microsoft.com/office/drawing/2014/main" id="{DFDBFD14-09F8-D01A-3797-842EC17AF07E}"/>
                      </a:ext>
                    </a:extLst>
                  </p:cNvPr>
                  <p:cNvSpPr/>
                  <p:nvPr/>
                </p:nvSpPr>
                <p:spPr>
                  <a:xfrm rot="19954685" flipH="1">
                    <a:off x="12253233" y="6748572"/>
                    <a:ext cx="108000" cy="29146"/>
                  </a:xfrm>
                  <a:custGeom>
                    <a:avLst/>
                    <a:gdLst>
                      <a:gd name="connsiteX0" fmla="*/ 0 w 144236"/>
                      <a:gd name="connsiteY0" fmla="*/ 29146 h 29146"/>
                      <a:gd name="connsiteX1" fmla="*/ 78922 w 144236"/>
                      <a:gd name="connsiteY1" fmla="*/ 571 h 29146"/>
                      <a:gd name="connsiteX2" fmla="*/ 144236 w 144236"/>
                      <a:gd name="connsiteY2" fmla="*/ 12817 h 29146"/>
                    </a:gdLst>
                    <a:ahLst/>
                    <a:cxnLst>
                      <a:cxn ang="0">
                        <a:pos x="connsiteX0" y="connsiteY0"/>
                      </a:cxn>
                      <a:cxn ang="0">
                        <a:pos x="connsiteX1" y="connsiteY1"/>
                      </a:cxn>
                      <a:cxn ang="0">
                        <a:pos x="connsiteX2" y="connsiteY2"/>
                      </a:cxn>
                    </a:cxnLst>
                    <a:rect l="l" t="t" r="r" b="b"/>
                    <a:pathLst>
                      <a:path w="144236" h="29146">
                        <a:moveTo>
                          <a:pt x="0" y="29146"/>
                        </a:moveTo>
                        <a:cubicBezTo>
                          <a:pt x="27441" y="16219"/>
                          <a:pt x="54883" y="3292"/>
                          <a:pt x="78922" y="571"/>
                        </a:cubicBezTo>
                        <a:cubicBezTo>
                          <a:pt x="102961" y="-2150"/>
                          <a:pt x="123598" y="5333"/>
                          <a:pt x="144236" y="12817"/>
                        </a:cubicBezTo>
                      </a:path>
                    </a:pathLst>
                  </a:custGeom>
                  <a:noFill/>
                  <a:ln w="25400">
                    <a:solidFill>
                      <a:srgbClr val="EE40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nvGrpSpPr>
                  <p:cNvPr id="36" name="Group 112">
                    <a:extLst>
                      <a:ext uri="{FF2B5EF4-FFF2-40B4-BE49-F238E27FC236}">
                        <a16:creationId xmlns:a16="http://schemas.microsoft.com/office/drawing/2014/main" id="{85CAEF84-3AD5-06E4-9061-8D5F9107BA0D}"/>
                      </a:ext>
                    </a:extLst>
                  </p:cNvPr>
                  <p:cNvGrpSpPr/>
                  <p:nvPr/>
                </p:nvGrpSpPr>
                <p:grpSpPr>
                  <a:xfrm>
                    <a:off x="12128153" y="6663222"/>
                    <a:ext cx="190502" cy="188068"/>
                    <a:chOff x="12038345" y="6491772"/>
                    <a:chExt cx="190502" cy="188068"/>
                  </a:xfrm>
                </p:grpSpPr>
                <p:grpSp>
                  <p:nvGrpSpPr>
                    <p:cNvPr id="38" name="Group 114">
                      <a:extLst>
                        <a:ext uri="{FF2B5EF4-FFF2-40B4-BE49-F238E27FC236}">
                          <a16:creationId xmlns:a16="http://schemas.microsoft.com/office/drawing/2014/main" id="{F15E164D-7167-87E8-2B59-75F52BC9009D}"/>
                        </a:ext>
                      </a:extLst>
                    </p:cNvPr>
                    <p:cNvGrpSpPr/>
                    <p:nvPr/>
                  </p:nvGrpSpPr>
                  <p:grpSpPr>
                    <a:xfrm rot="20535473">
                      <a:off x="12038345" y="6523068"/>
                      <a:ext cx="80284" cy="156772"/>
                      <a:chOff x="11067621" y="5693662"/>
                      <a:chExt cx="180000" cy="521035"/>
                    </a:xfrm>
                  </p:grpSpPr>
                  <p:sp>
                    <p:nvSpPr>
                      <p:cNvPr id="43" name="Rectangle 119">
                        <a:extLst>
                          <a:ext uri="{FF2B5EF4-FFF2-40B4-BE49-F238E27FC236}">
                            <a16:creationId xmlns:a16="http://schemas.microsoft.com/office/drawing/2014/main" id="{F7748B07-0CCF-5399-B864-991C71C00EA3}"/>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4" name="Oval 120">
                        <a:extLst>
                          <a:ext uri="{FF2B5EF4-FFF2-40B4-BE49-F238E27FC236}">
                            <a16:creationId xmlns:a16="http://schemas.microsoft.com/office/drawing/2014/main" id="{9E53C974-545F-D6B9-160D-58FEB818044C}"/>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5" name="Oval 121">
                        <a:extLst>
                          <a:ext uri="{FF2B5EF4-FFF2-40B4-BE49-F238E27FC236}">
                            <a16:creationId xmlns:a16="http://schemas.microsoft.com/office/drawing/2014/main" id="{933833FD-B4B6-5AC7-D79A-BEBDF0030761}"/>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nvGrpSpPr>
                    <p:cNvPr id="39" name="Group 115">
                      <a:extLst>
                        <a:ext uri="{FF2B5EF4-FFF2-40B4-BE49-F238E27FC236}">
                          <a16:creationId xmlns:a16="http://schemas.microsoft.com/office/drawing/2014/main" id="{737E20F4-933F-2E4E-9525-1CCFE80DDC4E}"/>
                        </a:ext>
                      </a:extLst>
                    </p:cNvPr>
                    <p:cNvGrpSpPr/>
                    <p:nvPr/>
                  </p:nvGrpSpPr>
                  <p:grpSpPr>
                    <a:xfrm rot="20535473">
                      <a:off x="12148563" y="6491772"/>
                      <a:ext cx="80284" cy="156772"/>
                      <a:chOff x="11067621" y="5693662"/>
                      <a:chExt cx="180000" cy="521035"/>
                    </a:xfrm>
                  </p:grpSpPr>
                  <p:sp>
                    <p:nvSpPr>
                      <p:cNvPr id="40" name="Rectangle 116">
                        <a:extLst>
                          <a:ext uri="{FF2B5EF4-FFF2-40B4-BE49-F238E27FC236}">
                            <a16:creationId xmlns:a16="http://schemas.microsoft.com/office/drawing/2014/main" id="{427224CB-FC1E-AF07-8C5A-1DC13986A8AB}"/>
                          </a:ext>
                        </a:extLst>
                      </p:cNvPr>
                      <p:cNvSpPr/>
                      <p:nvPr/>
                    </p:nvSpPr>
                    <p:spPr>
                      <a:xfrm>
                        <a:off x="11067621" y="5727055"/>
                        <a:ext cx="180000" cy="447116"/>
                      </a:xfrm>
                      <a:prstGeom prst="rect">
                        <a:avLst/>
                      </a:prstGeom>
                      <a:gradFill flip="none" rotWithShape="1">
                        <a:gsLst>
                          <a:gs pos="50000">
                            <a:srgbClr val="62B183"/>
                          </a:gs>
                          <a:gs pos="100000">
                            <a:srgbClr val="5A7665"/>
                          </a:gs>
                          <a:gs pos="0">
                            <a:srgbClr val="5A766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1" name="Oval 117">
                        <a:extLst>
                          <a:ext uri="{FF2B5EF4-FFF2-40B4-BE49-F238E27FC236}">
                            <a16:creationId xmlns:a16="http://schemas.microsoft.com/office/drawing/2014/main" id="{C6C87B59-4C43-85ED-B1FF-23F69ED95D5C}"/>
                          </a:ext>
                        </a:extLst>
                      </p:cNvPr>
                      <p:cNvSpPr/>
                      <p:nvPr/>
                    </p:nvSpPr>
                    <p:spPr>
                      <a:xfrm>
                        <a:off x="11067621" y="5693662"/>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2" name="Oval 118">
                        <a:extLst>
                          <a:ext uri="{FF2B5EF4-FFF2-40B4-BE49-F238E27FC236}">
                            <a16:creationId xmlns:a16="http://schemas.microsoft.com/office/drawing/2014/main" id="{D1A4D809-97B4-69DA-3FED-BD82297FE0BB}"/>
                          </a:ext>
                        </a:extLst>
                      </p:cNvPr>
                      <p:cNvSpPr/>
                      <p:nvPr/>
                    </p:nvSpPr>
                    <p:spPr>
                      <a:xfrm>
                        <a:off x="11067621" y="6142697"/>
                        <a:ext cx="180000" cy="72000"/>
                      </a:xfrm>
                      <a:prstGeom prst="ellipse">
                        <a:avLst/>
                      </a:prstGeom>
                      <a:solidFill>
                        <a:srgbClr val="8ACB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sp>
                <p:nvSpPr>
                  <p:cNvPr id="37" name="Oval 113">
                    <a:extLst>
                      <a:ext uri="{FF2B5EF4-FFF2-40B4-BE49-F238E27FC236}">
                        <a16:creationId xmlns:a16="http://schemas.microsoft.com/office/drawing/2014/main" id="{27B72328-06E4-7E92-4458-F149EA5771ED}"/>
                      </a:ext>
                    </a:extLst>
                  </p:cNvPr>
                  <p:cNvSpPr/>
                  <p:nvPr/>
                </p:nvSpPr>
                <p:spPr>
                  <a:xfrm>
                    <a:off x="12329239" y="6708130"/>
                    <a:ext cx="72000" cy="72000"/>
                  </a:xfrm>
                  <a:prstGeom prst="ellipse">
                    <a:avLst/>
                  </a:prstGeom>
                  <a:gradFill flip="none" rotWithShape="1">
                    <a:gsLst>
                      <a:gs pos="57000">
                        <a:srgbClr val="EE40A5"/>
                      </a:gs>
                      <a:gs pos="0">
                        <a:srgbClr val="FEF9F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3200" b="0" i="0" u="none" strike="noStrike" kern="0" cap="none" spc="0" normalizeH="0" baseline="0" noProof="0">
                      <a:ln>
                        <a:noFill/>
                      </a:ln>
                      <a:solidFill>
                        <a:srgbClr val="FFFFFF"/>
                      </a:solidFill>
                      <a:effectLst/>
                      <a:uLnTx/>
                      <a:uFillTx/>
                      <a:latin typeface="Arial"/>
                      <a:ea typeface="+mn-ea"/>
                      <a:cs typeface="+mn-cs"/>
                      <a:sym typeface="Arial"/>
                    </a:endParaRPr>
                  </a:p>
                </p:txBody>
              </p:sp>
            </p:grpSp>
          </p:grpSp>
          <p:grpSp>
            <p:nvGrpSpPr>
              <p:cNvPr id="23" name="Group 99">
                <a:extLst>
                  <a:ext uri="{FF2B5EF4-FFF2-40B4-BE49-F238E27FC236}">
                    <a16:creationId xmlns:a16="http://schemas.microsoft.com/office/drawing/2014/main" id="{619A7115-25EE-8B20-5A7E-3B3C10903E31}"/>
                  </a:ext>
                </a:extLst>
              </p:cNvPr>
              <p:cNvGrpSpPr/>
              <p:nvPr/>
            </p:nvGrpSpPr>
            <p:grpSpPr>
              <a:xfrm>
                <a:off x="11819706" y="10511832"/>
                <a:ext cx="321656" cy="583528"/>
                <a:chOff x="13066255" y="10044820"/>
                <a:chExt cx="243720" cy="442142"/>
              </a:xfrm>
            </p:grpSpPr>
            <p:sp>
              <p:nvSpPr>
                <p:cNvPr id="24" name="右矢印 12">
                  <a:extLst>
                    <a:ext uri="{FF2B5EF4-FFF2-40B4-BE49-F238E27FC236}">
                      <a16:creationId xmlns:a16="http://schemas.microsoft.com/office/drawing/2014/main" id="{DFC302E2-3659-AE14-C8A5-80D030550C2B}"/>
                    </a:ext>
                  </a:extLst>
                </p:cNvPr>
                <p:cNvSpPr/>
                <p:nvPr/>
              </p:nvSpPr>
              <p:spPr>
                <a:xfrm rot="5400000">
                  <a:off x="13041527" y="10218515"/>
                  <a:ext cx="293175" cy="243720"/>
                </a:xfrm>
                <a:prstGeom prst="rightArrow">
                  <a:avLst>
                    <a:gd name="adj1" fmla="val 45107"/>
                    <a:gd name="adj2" fmla="val 55096"/>
                  </a:avLst>
                </a:prstGeom>
                <a:solidFill>
                  <a:srgbClr val="81E1FF"/>
                </a:solidFill>
                <a:ln w="9525" cap="flat" cmpd="sng" algn="ctr">
                  <a:solidFill>
                    <a:srgbClr val="FFFFFF"/>
                  </a:solidFill>
                  <a:prstDash val="solid"/>
                </a:ln>
                <a:effectLst/>
              </p:spPr>
              <p:txBody>
                <a:bodyPr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354" rtl="0" eaLnBrk="1" fontAlgn="base" latinLnBrk="0" hangingPunct="1">
                    <a:lnSpc>
                      <a:spcPct val="100000"/>
                    </a:lnSpc>
                    <a:spcBef>
                      <a:spcPct val="0"/>
                    </a:spcBef>
                    <a:spcAft>
                      <a:spcPct val="0"/>
                    </a:spcAft>
                    <a:buClrTx/>
                    <a:buSzTx/>
                    <a:buFontTx/>
                    <a:buNone/>
                    <a:tabLst/>
                    <a:defRPr/>
                  </a:pPr>
                  <a:endParaRPr kumimoji="1" lang="ja-JP" altLang="en-US" sz="1867"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sym typeface="Arial"/>
                  </a:endParaRPr>
                </a:p>
              </p:txBody>
            </p:sp>
            <p:sp>
              <p:nvSpPr>
                <p:cNvPr id="25" name="円/楕円 10">
                  <a:extLst>
                    <a:ext uri="{FF2B5EF4-FFF2-40B4-BE49-F238E27FC236}">
                      <a16:creationId xmlns:a16="http://schemas.microsoft.com/office/drawing/2014/main" id="{55AA41A8-A55B-A3D7-917F-806104696B11}"/>
                    </a:ext>
                  </a:extLst>
                </p:cNvPr>
                <p:cNvSpPr/>
                <p:nvPr/>
              </p:nvSpPr>
              <p:spPr>
                <a:xfrm>
                  <a:off x="13105663" y="10044820"/>
                  <a:ext cx="173857" cy="190937"/>
                </a:xfrm>
                <a:prstGeom prst="ellipse">
                  <a:avLst/>
                </a:prstGeom>
                <a:noFill/>
                <a:ln w="57150" cap="flat" cmpd="sng" algn="ctr">
                  <a:solidFill>
                    <a:srgbClr val="81E1FF"/>
                  </a:solidFill>
                  <a:prstDash val="solid"/>
                </a:ln>
                <a:effectLst/>
              </p:spPr>
              <p:txBody>
                <a:bodyPr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354" rtl="0" eaLnBrk="1" fontAlgn="base" latinLnBrk="0" hangingPunct="1">
                    <a:lnSpc>
                      <a:spcPct val="100000"/>
                    </a:lnSpc>
                    <a:spcBef>
                      <a:spcPct val="0"/>
                    </a:spcBef>
                    <a:spcAft>
                      <a:spcPct val="0"/>
                    </a:spcAft>
                    <a:buClrTx/>
                    <a:buSzTx/>
                    <a:buFontTx/>
                    <a:buNone/>
                    <a:tabLst/>
                    <a:defRPr/>
                  </a:pPr>
                  <a:endParaRPr kumimoji="1" lang="ja-JP" altLang="en-US" sz="1867"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sym typeface="Arial"/>
                  </a:endParaRPr>
                </a:p>
              </p:txBody>
            </p:sp>
          </p:grpSp>
        </p:grpSp>
        <p:sp>
          <p:nvSpPr>
            <p:cNvPr id="21" name="TextBox 168">
              <a:extLst>
                <a:ext uri="{FF2B5EF4-FFF2-40B4-BE49-F238E27FC236}">
                  <a16:creationId xmlns:a16="http://schemas.microsoft.com/office/drawing/2014/main" id="{F8474E0A-1E95-0748-D353-E0C429E1522A}"/>
                </a:ext>
              </a:extLst>
            </p:cNvPr>
            <p:cNvSpPr txBox="1"/>
            <p:nvPr/>
          </p:nvSpPr>
          <p:spPr>
            <a:xfrm>
              <a:off x="6720490" y="1301657"/>
              <a:ext cx="1994080" cy="1361426"/>
            </a:xfrm>
            <a:prstGeom prst="rect">
              <a:avLst/>
            </a:prstGeom>
            <a:noFill/>
            <a:ln w="12700">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228594" marR="0" lvl="0" indent="-2285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Payload mechanism of action: </a:t>
              </a:r>
              <a:br>
                <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br>
              <a:r>
                <a:rPr kumimoji="0" lang="en-ZA" sz="1067"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panose="020B0604020202020204" pitchFamily="34" charset="0"/>
                  <a:sym typeface="Arial"/>
                </a:rPr>
                <a:t>Topo</a:t>
              </a:r>
              <a:r>
                <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-I inhibitor*</a:t>
              </a:r>
              <a:endParaRPr kumimoji="0" lang="en-ZA" sz="1067" b="0" i="0" u="none" strike="noStrike" kern="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endParaRPr>
            </a:p>
            <a:p>
              <a:pPr marL="228594" marR="0" lvl="0" indent="-2285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High potency payload*</a:t>
              </a:r>
            </a:p>
            <a:p>
              <a:pPr marL="228594" marR="0" lvl="0" indent="-2285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Optimised drug to antibody ratio </a:t>
              </a:r>
              <a:r>
                <a:rPr kumimoji="0" lang="en-ZA" sz="1067"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≈4*</a:t>
              </a:r>
              <a:r>
                <a:rPr kumimoji="0" lang="en-GB" sz="1067" b="1" i="0" u="none" strike="noStrike" kern="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a:t>
              </a:r>
              <a:endParaRPr kumimoji="0" lang="en-ZA" sz="1067"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endParaRPr>
            </a:p>
            <a:p>
              <a:pPr marL="228594" marR="0" lvl="0" indent="-2285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Payload with short systemic half-life*</a:t>
              </a:r>
              <a:r>
                <a:rPr kumimoji="0" lang="en-GB" sz="1067" b="0" i="0" u="none" strike="noStrike" kern="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a:t>
              </a:r>
              <a:endPar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endParaRPr>
            </a:p>
            <a:p>
              <a:pPr marL="228594" marR="0" lvl="0" indent="-2285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Stable linker-payload*</a:t>
              </a:r>
            </a:p>
            <a:p>
              <a:pPr marL="228594" marR="0" lvl="0" indent="-2285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Tumour-selective cleavable linker*</a:t>
              </a:r>
            </a:p>
            <a:p>
              <a:pPr marL="228594" marR="0" lvl="0" indent="-2285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ZA" sz="1067"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Bystander antitumour effect*</a:t>
              </a:r>
            </a:p>
          </p:txBody>
        </p:sp>
      </p:grpSp>
      <p:sp>
        <p:nvSpPr>
          <p:cNvPr id="95" name="CasellaDiTesto 94">
            <a:extLst>
              <a:ext uri="{FF2B5EF4-FFF2-40B4-BE49-F238E27FC236}">
                <a16:creationId xmlns:a16="http://schemas.microsoft.com/office/drawing/2014/main" id="{6C2F82DB-D55C-219A-3314-BEA56750CF82}"/>
              </a:ext>
            </a:extLst>
          </p:cNvPr>
          <p:cNvSpPr txBox="1"/>
          <p:nvPr/>
        </p:nvSpPr>
        <p:spPr>
          <a:xfrm>
            <a:off x="794590" y="1947363"/>
            <a:ext cx="2717026" cy="37965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67" b="1" i="0" u="none" strike="noStrike" kern="1200" cap="none" spc="0" normalizeH="0" baseline="0" noProof="0" dirty="0" err="1">
                <a:ln>
                  <a:noFill/>
                </a:ln>
                <a:solidFill>
                  <a:prstClr val="black"/>
                </a:solidFill>
                <a:effectLst/>
                <a:uLnTx/>
                <a:uFillTx/>
                <a:latin typeface="Aptos" panose="02110004020202020204"/>
                <a:ea typeface="+mn-ea"/>
                <a:cs typeface="+mn-cs"/>
              </a:rPr>
              <a:t>Sacituzumab</a:t>
            </a:r>
            <a:r>
              <a:rPr kumimoji="0" lang="it-IT" sz="1867"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it-IT" sz="1867" b="1" i="0" u="none" strike="noStrike" kern="1200" cap="none" spc="0" normalizeH="0" baseline="0" noProof="0" dirty="0" err="1">
                <a:ln>
                  <a:noFill/>
                </a:ln>
                <a:solidFill>
                  <a:prstClr val="black"/>
                </a:solidFill>
                <a:effectLst/>
                <a:uLnTx/>
                <a:uFillTx/>
                <a:latin typeface="Aptos" panose="02110004020202020204"/>
                <a:ea typeface="+mn-ea"/>
                <a:cs typeface="+mn-cs"/>
              </a:rPr>
              <a:t>govitecan</a:t>
            </a:r>
            <a:endParaRPr kumimoji="0" lang="it-IT" sz="1867"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96" name="CasellaDiTesto 95">
            <a:extLst>
              <a:ext uri="{FF2B5EF4-FFF2-40B4-BE49-F238E27FC236}">
                <a16:creationId xmlns:a16="http://schemas.microsoft.com/office/drawing/2014/main" id="{843FB2E4-34DD-3E73-1032-73C7B99731E1}"/>
              </a:ext>
            </a:extLst>
          </p:cNvPr>
          <p:cNvSpPr txBox="1"/>
          <p:nvPr/>
        </p:nvSpPr>
        <p:spPr>
          <a:xfrm>
            <a:off x="9115043" y="4140889"/>
            <a:ext cx="2665952" cy="1446935"/>
          </a:xfrm>
          <a:prstGeom prst="rect">
            <a:avLst/>
          </a:prstGeom>
          <a:noFill/>
        </p:spPr>
        <p:txBody>
          <a:bodyPr wrap="square">
            <a:spAutoFit/>
          </a:bodyPr>
          <a:lstStyle/>
          <a:p>
            <a:pPr marL="241294" marR="0" lvl="0" indent="-2412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altLang="zh-CN" sz="1467" b="0" i="0" u="none" strike="noStrike" kern="0" cap="none" spc="0" normalizeH="0" baseline="0" noProof="0" dirty="0">
                <a:ln>
                  <a:noFill/>
                </a:ln>
                <a:solidFill>
                  <a:srgbClr val="000000"/>
                </a:solidFill>
                <a:effectLst/>
                <a:uLnTx/>
                <a:uFillTx/>
                <a:latin typeface="Arial Narrow" panose="020B0606020202030204" pitchFamily="34" charset="0"/>
                <a:ea typeface="MS PGothic" panose="020B0600070205080204" pitchFamily="34" charset="-128"/>
                <a:cs typeface="Arial"/>
                <a:sym typeface="Arial"/>
              </a:rPr>
              <a:t>anti-TROP2 ADC</a:t>
            </a:r>
          </a:p>
          <a:p>
            <a:pPr marL="241294" marR="0" lvl="0" indent="-2412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altLang="zh-CN" sz="1467" b="0" i="0" u="none" strike="noStrike" kern="0" cap="none" spc="0" normalizeH="0" baseline="0" noProof="0" dirty="0">
                <a:ln>
                  <a:noFill/>
                </a:ln>
                <a:solidFill>
                  <a:srgbClr val="000000"/>
                </a:solidFill>
                <a:effectLst/>
                <a:uLnTx/>
                <a:uFillTx/>
                <a:latin typeface="Arial Narrow" panose="020B0606020202030204" pitchFamily="34" charset="0"/>
                <a:ea typeface="等线" panose="02010600030101010101" pitchFamily="2" charset="-122"/>
                <a:cs typeface="Arial"/>
                <a:sym typeface="Arial"/>
              </a:rPr>
              <a:t>S</a:t>
            </a:r>
            <a:r>
              <a:rPr kumimoji="0" lang="en-US" altLang="zh-CN" sz="1467" b="0" i="0" u="none" strike="noStrike" kern="0" cap="none" spc="0" normalizeH="0" baseline="0" noProof="0" dirty="0" err="1">
                <a:ln>
                  <a:noFill/>
                </a:ln>
                <a:solidFill>
                  <a:srgbClr val="000000"/>
                </a:solidFill>
                <a:effectLst/>
                <a:uLnTx/>
                <a:uFillTx/>
                <a:latin typeface="Arial Narrow" panose="020B0606020202030204" pitchFamily="34" charset="0"/>
                <a:ea typeface="MS PGothic" panose="020B0600070205080204" pitchFamily="34" charset="-128"/>
                <a:cs typeface="Arial"/>
                <a:sym typeface="Arial"/>
              </a:rPr>
              <a:t>ulfonyl</a:t>
            </a:r>
            <a:r>
              <a:rPr kumimoji="0" lang="en-US" altLang="zh-CN" sz="1467" b="0" i="0" u="none" strike="noStrike" kern="0" cap="none" spc="0" normalizeH="0" baseline="0" noProof="0" dirty="0">
                <a:ln>
                  <a:noFill/>
                </a:ln>
                <a:solidFill>
                  <a:srgbClr val="000000"/>
                </a:solidFill>
                <a:effectLst/>
                <a:uLnTx/>
                <a:uFillTx/>
                <a:latin typeface="Arial Narrow" panose="020B0606020202030204" pitchFamily="34" charset="0"/>
                <a:ea typeface="MS PGothic" panose="020B0600070205080204" pitchFamily="34" charset="-128"/>
                <a:cs typeface="Arial"/>
                <a:sym typeface="Arial"/>
              </a:rPr>
              <a:t> pyrimidine-CL2A-carbonate linker</a:t>
            </a:r>
          </a:p>
          <a:p>
            <a:pPr marL="241294" marR="0" lvl="0" indent="-2412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altLang="zh-CN" sz="1467" b="1" i="0" u="none" strike="noStrike" kern="0" cap="none" spc="0" normalizeH="0" baseline="0" noProof="0" dirty="0">
                <a:ln>
                  <a:noFill/>
                </a:ln>
                <a:solidFill>
                  <a:srgbClr val="000000"/>
                </a:solidFill>
                <a:effectLst/>
                <a:uLnTx/>
                <a:uFillTx/>
                <a:latin typeface="Arial Narrow" panose="020B0606020202030204" pitchFamily="34" charset="0"/>
                <a:ea typeface="等线" panose="02010600030101010101" pitchFamily="2" charset="-122"/>
                <a:cs typeface="Arial"/>
                <a:sym typeface="Arial"/>
              </a:rPr>
              <a:t>P</a:t>
            </a:r>
            <a:r>
              <a:rPr kumimoji="0" lang="en-US" altLang="zh-CN" sz="1467" b="1" i="0" u="none" strike="noStrike" kern="0" cap="none" spc="0" normalizeH="0" baseline="0" noProof="0" dirty="0" err="1">
                <a:ln>
                  <a:noFill/>
                </a:ln>
                <a:solidFill>
                  <a:srgbClr val="000000"/>
                </a:solidFill>
                <a:effectLst/>
                <a:uLnTx/>
                <a:uFillTx/>
                <a:latin typeface="Arial Narrow" panose="020B0606020202030204" pitchFamily="34" charset="0"/>
                <a:ea typeface="MS PGothic" panose="020B0600070205080204" pitchFamily="34" charset="-128"/>
                <a:cs typeface="Arial"/>
                <a:sym typeface="Arial"/>
              </a:rPr>
              <a:t>ayload</a:t>
            </a:r>
            <a:r>
              <a:rPr kumimoji="0" lang="en-US" altLang="zh-CN" sz="1467" b="0" i="0" u="none" strike="noStrike" kern="0" cap="none" spc="0" normalizeH="0" baseline="0" noProof="0" dirty="0">
                <a:ln>
                  <a:noFill/>
                </a:ln>
                <a:solidFill>
                  <a:srgbClr val="000000"/>
                </a:solidFill>
                <a:effectLst/>
                <a:uLnTx/>
                <a:uFillTx/>
                <a:latin typeface="Arial Narrow" panose="020B0606020202030204" pitchFamily="34" charset="0"/>
                <a:ea typeface="等线" panose="02010600030101010101" pitchFamily="2" charset="-122"/>
                <a:cs typeface="Arial"/>
                <a:sym typeface="Arial"/>
              </a:rPr>
              <a:t>:</a:t>
            </a:r>
            <a:r>
              <a:rPr kumimoji="0" lang="en-US" altLang="zh-CN" sz="1467" b="0" i="0" u="none" strike="noStrike" kern="0" cap="none" spc="0" normalizeH="0" baseline="0" noProof="0" dirty="0">
                <a:ln>
                  <a:noFill/>
                </a:ln>
                <a:solidFill>
                  <a:srgbClr val="000000"/>
                </a:solidFill>
                <a:effectLst/>
                <a:uLnTx/>
                <a:uFillTx/>
                <a:latin typeface="Arial Narrow" panose="020B0606020202030204" pitchFamily="34" charset="0"/>
                <a:ea typeface="MS PGothic" panose="020B0600070205080204" pitchFamily="34" charset="-128"/>
                <a:cs typeface="Arial"/>
                <a:sym typeface="Arial"/>
              </a:rPr>
              <a:t> belotecan-derivative topoisomerase I inhibitor</a:t>
            </a:r>
            <a:endParaRPr kumimoji="0" lang="en-US" altLang="zh-CN" sz="1467" b="0" i="0" u="none" strike="noStrike" kern="0" cap="none" spc="0" normalizeH="0" baseline="0" noProof="0" dirty="0">
              <a:ln>
                <a:noFill/>
              </a:ln>
              <a:solidFill>
                <a:srgbClr val="000000"/>
              </a:solidFill>
              <a:effectLst/>
              <a:uLnTx/>
              <a:uFillTx/>
              <a:latin typeface="Arial Narrow" panose="020B0606020202030204" pitchFamily="34" charset="0"/>
              <a:ea typeface="等线" panose="02010600030101010101" pitchFamily="2" charset="-122"/>
              <a:cs typeface="Arial"/>
              <a:sym typeface="Arial"/>
            </a:endParaRPr>
          </a:p>
          <a:p>
            <a:pPr marL="241294" marR="0" lvl="0" indent="-24129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altLang="zh-CN" sz="1467" b="1" i="0" u="none" strike="noStrike" kern="0" cap="none" spc="0" normalizeH="0" baseline="0" noProof="0" dirty="0">
                <a:ln>
                  <a:noFill/>
                </a:ln>
                <a:solidFill>
                  <a:srgbClr val="000000"/>
                </a:solidFill>
                <a:effectLst/>
                <a:uLnTx/>
                <a:uFillTx/>
                <a:latin typeface="Arial Narrow" panose="020B0606020202030204" pitchFamily="34" charset="0"/>
                <a:ea typeface="MS PGothic" panose="020B0600070205080204" pitchFamily="34" charset="-128"/>
                <a:cs typeface="Arial"/>
                <a:sym typeface="Arial"/>
              </a:rPr>
              <a:t>DAR</a:t>
            </a:r>
            <a:r>
              <a:rPr kumimoji="0" lang="en-US" altLang="zh-CN" sz="1467" b="0" i="0" u="none" strike="noStrike" kern="0" cap="none" spc="0" normalizeH="0" baseline="0" noProof="0" dirty="0">
                <a:ln>
                  <a:noFill/>
                </a:ln>
                <a:solidFill>
                  <a:srgbClr val="000000"/>
                </a:solidFill>
                <a:effectLst/>
                <a:uLnTx/>
                <a:uFillTx/>
                <a:latin typeface="Arial Narrow" panose="020B0606020202030204" pitchFamily="34" charset="0"/>
                <a:ea typeface="MS PGothic" panose="020B0600070205080204" pitchFamily="34" charset="-128"/>
                <a:cs typeface="Arial"/>
                <a:sym typeface="Arial"/>
              </a:rPr>
              <a:t>: 7.4</a:t>
            </a:r>
          </a:p>
        </p:txBody>
      </p:sp>
      <p:sp>
        <p:nvSpPr>
          <p:cNvPr id="97" name="CasellaDiTesto 96">
            <a:extLst>
              <a:ext uri="{FF2B5EF4-FFF2-40B4-BE49-F238E27FC236}">
                <a16:creationId xmlns:a16="http://schemas.microsoft.com/office/drawing/2014/main" id="{0E9D3FCD-8BB6-E162-095D-14D77FD17F4D}"/>
              </a:ext>
            </a:extLst>
          </p:cNvPr>
          <p:cNvSpPr txBox="1"/>
          <p:nvPr/>
        </p:nvSpPr>
        <p:spPr>
          <a:xfrm>
            <a:off x="8946465" y="1947363"/>
            <a:ext cx="3007618" cy="7489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67" b="1" i="0" u="none" strike="noStrike" kern="1200" cap="none" spc="0" normalizeH="0" baseline="0" noProof="0" dirty="0" err="1">
                <a:ln>
                  <a:noFill/>
                </a:ln>
                <a:solidFill>
                  <a:prstClr val="black"/>
                </a:solidFill>
                <a:effectLst/>
                <a:uLnTx/>
                <a:uFillTx/>
                <a:latin typeface="Aptos" panose="02110004020202020204"/>
                <a:ea typeface="+mn-ea"/>
                <a:cs typeface="+mn-cs"/>
              </a:rPr>
              <a:t>Sacituzumab</a:t>
            </a:r>
            <a:r>
              <a:rPr kumimoji="0" lang="it-IT" sz="1867"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it-IT" sz="1867" b="1" i="0" u="none" strike="noStrike" kern="1200" cap="none" spc="0" normalizeH="0" baseline="0" noProof="0" dirty="0" err="1">
                <a:ln>
                  <a:noFill/>
                </a:ln>
                <a:solidFill>
                  <a:prstClr val="black"/>
                </a:solidFill>
                <a:effectLst/>
                <a:uLnTx/>
                <a:uFillTx/>
                <a:latin typeface="Aptos" panose="02110004020202020204"/>
                <a:ea typeface="+mn-ea"/>
                <a:cs typeface="+mn-cs"/>
              </a:rPr>
              <a:t>tirumotecan</a:t>
            </a:r>
            <a:endParaRPr kumimoji="0" lang="it-IT" sz="1867"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1"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it-IT" sz="1867" b="1" i="0" u="none" strike="noStrike" kern="1200" cap="none" spc="0" normalizeH="0" baseline="0" noProof="0" dirty="0">
                <a:ln>
                  <a:noFill/>
                </a:ln>
                <a:solidFill>
                  <a:prstClr val="black"/>
                </a:solidFill>
                <a:effectLst/>
                <a:uLnTx/>
                <a:uFillTx/>
                <a:latin typeface="Aptos" panose="02110004020202020204"/>
                <a:ea typeface="+mn-ea"/>
                <a:cs typeface="+mn-cs"/>
              </a:rPr>
              <a:t>SKB264/MK-2870)</a:t>
            </a:r>
          </a:p>
        </p:txBody>
      </p:sp>
      <p:pic>
        <p:nvPicPr>
          <p:cNvPr id="98" name="Immagine 97">
            <a:extLst>
              <a:ext uri="{FF2B5EF4-FFF2-40B4-BE49-F238E27FC236}">
                <a16:creationId xmlns:a16="http://schemas.microsoft.com/office/drawing/2014/main" id="{9E6B86DD-FB76-416D-7493-6BA768FA1E07}"/>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8553100" y="3075470"/>
            <a:ext cx="3373994" cy="751207"/>
          </a:xfrm>
          <a:prstGeom prst="rect">
            <a:avLst/>
          </a:prstGeom>
        </p:spPr>
      </p:pic>
      <p:sp>
        <p:nvSpPr>
          <p:cNvPr id="99" name="CasellaDiTesto 98">
            <a:extLst>
              <a:ext uri="{FF2B5EF4-FFF2-40B4-BE49-F238E27FC236}">
                <a16:creationId xmlns:a16="http://schemas.microsoft.com/office/drawing/2014/main" id="{0C8172A2-4948-4D5D-FF9E-25D68642125A}"/>
              </a:ext>
            </a:extLst>
          </p:cNvPr>
          <p:cNvSpPr txBox="1"/>
          <p:nvPr/>
        </p:nvSpPr>
        <p:spPr>
          <a:xfrm>
            <a:off x="5139060" y="2030237"/>
            <a:ext cx="2970108" cy="37965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67" b="1" i="0" u="none" strike="noStrike" kern="1200" cap="none" spc="0" normalizeH="0" baseline="0" noProof="0" dirty="0" err="1">
                <a:ln>
                  <a:noFill/>
                </a:ln>
                <a:solidFill>
                  <a:prstClr val="black"/>
                </a:solidFill>
                <a:effectLst/>
                <a:uLnTx/>
                <a:uFillTx/>
                <a:latin typeface="Aptos" panose="02110004020202020204"/>
                <a:ea typeface="+mn-ea"/>
                <a:cs typeface="+mn-cs"/>
              </a:rPr>
              <a:t>Datopotamab</a:t>
            </a:r>
            <a:r>
              <a:rPr kumimoji="0" lang="it-IT" sz="1867"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it-IT" sz="1867" b="1" i="0" u="none" strike="noStrike" kern="1200" cap="none" spc="0" normalizeH="0" baseline="0" noProof="0" dirty="0" err="1">
                <a:ln>
                  <a:noFill/>
                </a:ln>
                <a:solidFill>
                  <a:prstClr val="black"/>
                </a:solidFill>
                <a:effectLst/>
                <a:uLnTx/>
                <a:uFillTx/>
                <a:latin typeface="Aptos" panose="02110004020202020204"/>
                <a:ea typeface="+mn-ea"/>
                <a:cs typeface="+mn-cs"/>
              </a:rPr>
              <a:t>deruxtecan</a:t>
            </a:r>
            <a:endParaRPr kumimoji="0" lang="it-IT" sz="1867"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1266047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sellaDiTesto 6">
            <a:extLst>
              <a:ext uri="{FF2B5EF4-FFF2-40B4-BE49-F238E27FC236}">
                <a16:creationId xmlns:a16="http://schemas.microsoft.com/office/drawing/2014/main" id="{A8F2810B-F171-68D0-E1FA-266A30009A2A}"/>
              </a:ext>
            </a:extLst>
          </p:cNvPr>
          <p:cNvSpPr txBox="1"/>
          <p:nvPr/>
        </p:nvSpPr>
        <p:spPr>
          <a:xfrm>
            <a:off x="210519" y="6175099"/>
            <a:ext cx="9024257"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Bardia</a:t>
            </a:r>
            <a:r>
              <a:rPr kumimoji="0" lang="it-IT"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NEJM 2021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Bardia</a:t>
            </a:r>
            <a:r>
              <a:rPr kumimoji="0" lang="it-IT"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JCO 2024</a:t>
            </a:r>
          </a:p>
        </p:txBody>
      </p:sp>
      <p:sp>
        <p:nvSpPr>
          <p:cNvPr id="5" name="Subtitle 11">
            <a:extLst>
              <a:ext uri="{FF2B5EF4-FFF2-40B4-BE49-F238E27FC236}">
                <a16:creationId xmlns:a16="http://schemas.microsoft.com/office/drawing/2014/main" id="{AC558AA9-49F0-A40D-DED1-9EA8B9625E4F}"/>
              </a:ext>
            </a:extLst>
          </p:cNvPr>
          <p:cNvSpPr txBox="1">
            <a:spLocks/>
          </p:cNvSpPr>
          <p:nvPr/>
        </p:nvSpPr>
        <p:spPr>
          <a:xfrm>
            <a:off x="8155068" y="3238450"/>
            <a:ext cx="11414125" cy="60007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it-IT" sz="2800" b="0" i="0" u="none" strike="noStrike" kern="1200" cap="none" spc="0" normalizeH="0" baseline="0" noProof="0" dirty="0">
                <a:ln>
                  <a:noFill/>
                </a:ln>
                <a:solidFill>
                  <a:prstClr val="black"/>
                </a:solidFill>
                <a:effectLst/>
                <a:uLnTx/>
                <a:uFillTx/>
                <a:latin typeface="Aptos" panose="02110004020202020204"/>
                <a:ea typeface="+mn-ea"/>
                <a:cs typeface="+mn-cs"/>
              </a:rPr>
              <a:t>Overall Survival</a:t>
            </a:r>
            <a:endParaRPr kumimoji="0" lang="en-CH" sz="2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7E1F7402-B03C-2E66-05AD-D9710129DC7E}"/>
              </a:ext>
            </a:extLst>
          </p:cNvPr>
          <p:cNvSpPr txBox="1"/>
          <p:nvPr/>
        </p:nvSpPr>
        <p:spPr>
          <a:xfrm>
            <a:off x="7720647" y="942315"/>
            <a:ext cx="402134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Aptos" panose="02110004020202020204"/>
                <a:ea typeface="+mn-ea"/>
                <a:cs typeface="+mn-cs"/>
              </a:rPr>
              <a:t>Sacituzumab </a:t>
            </a:r>
            <a:r>
              <a:rPr kumimoji="0" lang="en-US" sz="2400" b="0" i="0" u="none" strike="noStrike" kern="1200" cap="none" spc="0" normalizeH="0" baseline="0" noProof="0" dirty="0" err="1">
                <a:ln>
                  <a:noFill/>
                </a:ln>
                <a:solidFill>
                  <a:srgbClr val="FF0000"/>
                </a:solidFill>
                <a:effectLst/>
                <a:uLnTx/>
                <a:uFillTx/>
                <a:latin typeface="Aptos" panose="02110004020202020204"/>
                <a:ea typeface="+mn-ea"/>
                <a:cs typeface="+mn-cs"/>
              </a:rPr>
              <a:t>Govitecan</a:t>
            </a:r>
            <a:r>
              <a:rPr kumimoji="0" lang="en-US" sz="2400" b="0" i="0" u="none" strike="noStrike" kern="1200" cap="none" spc="0" normalizeH="0" baseline="0" noProof="0" dirty="0">
                <a:ln>
                  <a:noFill/>
                </a:ln>
                <a:solidFill>
                  <a:srgbClr val="FF0000"/>
                </a:solidFill>
                <a:effectLst/>
                <a:uLnTx/>
                <a:uFillTx/>
                <a:latin typeface="Aptos" panose="02110004020202020204"/>
                <a:ea typeface="+mn-ea"/>
                <a:cs typeface="+mn-cs"/>
              </a:rPr>
              <a:t> = SG</a:t>
            </a:r>
          </a:p>
        </p:txBody>
      </p:sp>
      <p:pic>
        <p:nvPicPr>
          <p:cNvPr id="7" name="Picture 6">
            <a:extLst>
              <a:ext uri="{FF2B5EF4-FFF2-40B4-BE49-F238E27FC236}">
                <a16:creationId xmlns:a16="http://schemas.microsoft.com/office/drawing/2014/main" id="{8FC00AFB-AE80-5C9A-8216-2E7C818CD08E}"/>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6772539" y="3838525"/>
            <a:ext cx="5082004" cy="2986332"/>
          </a:xfrm>
          <a:prstGeom prst="rect">
            <a:avLst/>
          </a:prstGeom>
        </p:spPr>
      </p:pic>
      <p:pic>
        <p:nvPicPr>
          <p:cNvPr id="2" name="Picture 1">
            <a:extLst>
              <a:ext uri="{FF2B5EF4-FFF2-40B4-BE49-F238E27FC236}">
                <a16:creationId xmlns:a16="http://schemas.microsoft.com/office/drawing/2014/main" id="{A7FFE7C7-8E9F-FD09-0EC7-F93E29446335}"/>
              </a:ext>
            </a:extLst>
          </p:cNvPr>
          <p:cNvPicPr>
            <a:picLocks noChangeAspect="1"/>
          </p:cNvPicPr>
          <p:nvPr/>
        </p:nvPicPr>
        <p:blipFill>
          <a:blip r:embed="rId4"/>
          <a:stretch>
            <a:fillRect/>
          </a:stretch>
        </p:blipFill>
        <p:spPr>
          <a:xfrm>
            <a:off x="210519" y="-1"/>
            <a:ext cx="6949698" cy="3878179"/>
          </a:xfrm>
          <a:prstGeom prst="rect">
            <a:avLst/>
          </a:prstGeom>
        </p:spPr>
      </p:pic>
    </p:spTree>
    <p:extLst>
      <p:ext uri="{BB962C8B-B14F-4D97-AF65-F5344CB8AC3E}">
        <p14:creationId xmlns:p14="http://schemas.microsoft.com/office/powerpoint/2010/main" val="236751053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171AFFC-DFC4-AAAD-EF58-D4649736F59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10517" y="0"/>
            <a:ext cx="8234151" cy="3153504"/>
          </a:xfrm>
          <a:prstGeom prst="rect">
            <a:avLst/>
          </a:prstGeom>
        </p:spPr>
      </p:pic>
      <p:pic>
        <p:nvPicPr>
          <p:cNvPr id="3" name="Picture 2">
            <a:extLst>
              <a:ext uri="{FF2B5EF4-FFF2-40B4-BE49-F238E27FC236}">
                <a16:creationId xmlns:a16="http://schemas.microsoft.com/office/drawing/2014/main" id="{D263861F-22BD-52C5-C99F-E514AC559A76}"/>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rcRect r="-1974"/>
          <a:stretch>
            <a:fillRect/>
          </a:stretch>
        </p:blipFill>
        <p:spPr>
          <a:xfrm>
            <a:off x="3733799" y="3151440"/>
            <a:ext cx="8295911" cy="3706560"/>
          </a:xfrm>
          <a:prstGeom prst="rect">
            <a:avLst/>
          </a:prstGeom>
        </p:spPr>
      </p:pic>
      <p:sp>
        <p:nvSpPr>
          <p:cNvPr id="4" name="TextBox 3">
            <a:extLst>
              <a:ext uri="{FF2B5EF4-FFF2-40B4-BE49-F238E27FC236}">
                <a16:creationId xmlns:a16="http://schemas.microsoft.com/office/drawing/2014/main" id="{4A9245B1-7664-E889-4FCA-3313ABA7C6DA}"/>
              </a:ext>
            </a:extLst>
          </p:cNvPr>
          <p:cNvSpPr txBox="1"/>
          <p:nvPr/>
        </p:nvSpPr>
        <p:spPr>
          <a:xfrm>
            <a:off x="8998734" y="1344661"/>
            <a:ext cx="243126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400" b="0" i="0" u="none" strike="noStrike" kern="1200" cap="none" spc="0" normalizeH="0" baseline="0" noProof="0" dirty="0">
                <a:ln>
                  <a:noFill/>
                </a:ln>
                <a:solidFill>
                  <a:srgbClr val="FF0000"/>
                </a:solidFill>
                <a:effectLst/>
                <a:uLnTx/>
                <a:uFillTx/>
                <a:latin typeface="Aptos" panose="02110004020202020204"/>
                <a:ea typeface="+mn-ea"/>
                <a:cs typeface="+mn-cs"/>
              </a:rPr>
              <a:t>SAC-TMT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 name="Rectangle 5">
            <a:extLst>
              <a:ext uri="{FF2B5EF4-FFF2-40B4-BE49-F238E27FC236}">
                <a16:creationId xmlns:a16="http://schemas.microsoft.com/office/drawing/2014/main" id="{17E3B7DF-C431-571A-115B-3360CAD8816C}"/>
              </a:ext>
            </a:extLst>
          </p:cNvPr>
          <p:cNvSpPr/>
          <p:nvPr/>
        </p:nvSpPr>
        <p:spPr>
          <a:xfrm>
            <a:off x="10214367" y="6611779"/>
            <a:ext cx="1654751" cy="20005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72739043-ED4C-988D-EDE0-9E0A0B5D51EF}"/>
              </a:ext>
            </a:extLst>
          </p:cNvPr>
          <p:cNvSpPr txBox="1"/>
          <p:nvPr/>
        </p:nvSpPr>
        <p:spPr>
          <a:xfrm>
            <a:off x="10341428" y="6457890"/>
            <a:ext cx="168828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Aptos" panose="02110004020202020204"/>
                <a:ea typeface="+mn-ea"/>
                <a:cs typeface="+mn-cs"/>
              </a:rPr>
              <a:t>Binghe</a:t>
            </a:r>
            <a:r>
              <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rPr>
              <a:t> Xu et al, ASCO 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rPr>
              <a:t>Yin Y et al, Nat Med 2025</a:t>
            </a:r>
          </a:p>
        </p:txBody>
      </p:sp>
      <p:pic>
        <p:nvPicPr>
          <p:cNvPr id="8" name="Picture 7">
            <a:extLst>
              <a:ext uri="{FF2B5EF4-FFF2-40B4-BE49-F238E27FC236}">
                <a16:creationId xmlns:a16="http://schemas.microsoft.com/office/drawing/2014/main" id="{74D9DA87-63EB-9653-CD3A-6DDC636E5633}"/>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rcRect l="44149" t="30494" r="50231" b="65643"/>
          <a:stretch>
            <a:fillRect/>
          </a:stretch>
        </p:blipFill>
        <p:spPr>
          <a:xfrm>
            <a:off x="11528425" y="4294505"/>
            <a:ext cx="457200" cy="140970"/>
          </a:xfrm>
          <a:prstGeom prst="rect">
            <a:avLst/>
          </a:prstGeom>
        </p:spPr>
      </p:pic>
      <p:sp>
        <p:nvSpPr>
          <p:cNvPr id="9" name="TextBox 8">
            <a:extLst>
              <a:ext uri="{FF2B5EF4-FFF2-40B4-BE49-F238E27FC236}">
                <a16:creationId xmlns:a16="http://schemas.microsoft.com/office/drawing/2014/main" id="{12B6BE84-C893-BADB-00AA-D210891C9F7C}"/>
              </a:ext>
            </a:extLst>
          </p:cNvPr>
          <p:cNvSpPr txBox="1"/>
          <p:nvPr/>
        </p:nvSpPr>
        <p:spPr>
          <a:xfrm>
            <a:off x="11582490" y="4500712"/>
            <a:ext cx="333285" cy="61764"/>
          </a:xfrm>
          <a:prstGeom prst="rect">
            <a:avLst/>
          </a:prstGeom>
          <a:solidFill>
            <a:srgbClr val="EEF8F9"/>
          </a:solid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srgbClr val="04007F"/>
                </a:solidFill>
                <a:effectLst/>
                <a:uLnTx/>
                <a:uFillTx/>
                <a:latin typeface="Arial" panose="020B0604020202020204" pitchFamily="34" charset="0"/>
                <a:ea typeface="+mn-ea"/>
                <a:cs typeface="Arial" panose="020B0604020202020204" pitchFamily="34" charset="0"/>
              </a:rPr>
              <a:t>9.4 (8.5, 11.7)</a:t>
            </a:r>
          </a:p>
        </p:txBody>
      </p:sp>
      <p:sp>
        <p:nvSpPr>
          <p:cNvPr id="11" name="TextBox 10">
            <a:extLst>
              <a:ext uri="{FF2B5EF4-FFF2-40B4-BE49-F238E27FC236}">
                <a16:creationId xmlns:a16="http://schemas.microsoft.com/office/drawing/2014/main" id="{8DB6895F-630C-2BB6-EADA-932EFD4C9F43}"/>
              </a:ext>
            </a:extLst>
          </p:cNvPr>
          <p:cNvSpPr txBox="1"/>
          <p:nvPr/>
        </p:nvSpPr>
        <p:spPr>
          <a:xfrm>
            <a:off x="11826875" y="4557862"/>
            <a:ext cx="88900" cy="61764"/>
          </a:xfrm>
          <a:prstGeom prst="rect">
            <a:avLst/>
          </a:prstGeom>
          <a:solidFill>
            <a:srgbClr val="EEF8F9"/>
          </a:solid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04007F"/>
              </a:solidFill>
              <a:effectLst/>
              <a:uLnTx/>
              <a:uFillTx/>
              <a:latin typeface="Arial" panose="020B0604020202020204" pitchFamily="34" charset="0"/>
              <a:ea typeface="+mn-ea"/>
              <a:cs typeface="Arial" panose="020B0604020202020204" pitchFamily="34" charset="0"/>
            </a:endParaRPr>
          </a:p>
        </p:txBody>
      </p:sp>
      <p:cxnSp>
        <p:nvCxnSpPr>
          <p:cNvPr id="13" name="Straight Connector 12">
            <a:extLst>
              <a:ext uri="{FF2B5EF4-FFF2-40B4-BE49-F238E27FC236}">
                <a16:creationId xmlns:a16="http://schemas.microsoft.com/office/drawing/2014/main" id="{AE87AB8D-0515-2F2E-9CE3-51D8221A7089}"/>
              </a:ext>
            </a:extLst>
          </p:cNvPr>
          <p:cNvCxnSpPr/>
          <p:nvPr/>
        </p:nvCxnSpPr>
        <p:spPr>
          <a:xfrm>
            <a:off x="10499725" y="4438650"/>
            <a:ext cx="1447800" cy="0"/>
          </a:xfrm>
          <a:prstGeom prst="line">
            <a:avLst/>
          </a:prstGeom>
          <a:ln w="6350">
            <a:solidFill>
              <a:srgbClr val="00002D"/>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574049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A link to the program slides will be posted in the chat room at the start of the program.</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1" u="none" strike="noStrike" kern="1200" cap="none" spc="0" normalizeH="0" baseline="0" noProof="0" dirty="0">
                <a:ln>
                  <a:noFill/>
                </a:ln>
                <a:solidFill>
                  <a:srgbClr val="3133FF"/>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1" u="none" strike="noStrike" kern="1200" cap="none" spc="0" normalizeH="0" baseline="0" noProof="0" dirty="0" err="1">
                <a:ln>
                  <a:noFill/>
                </a:ln>
                <a:solidFill>
                  <a:srgbClr val="3133FF"/>
                </a:solidFill>
                <a:effectLst/>
                <a:uLnTx/>
                <a:uFillTx/>
                <a:latin typeface="Calibri" panose="020F0502020204030204" pitchFamily="34" charset="0"/>
                <a:ea typeface="MS PGothic" charset="0"/>
                <a:cs typeface="Calibri" panose="020F0502020204030204" pitchFamily="34" charset="0"/>
              </a:rPr>
              <a:t>postmeeting</a:t>
            </a:r>
            <a:r>
              <a:rPr kumimoji="0" lang="en-US" sz="2100" b="1" i="1" u="none" strike="noStrike" kern="1200" cap="none" spc="0" normalizeH="0" baseline="0" noProof="0" dirty="0">
                <a:ln>
                  <a:noFill/>
                </a:ln>
                <a:solidFill>
                  <a:srgbClr val="3133FF"/>
                </a:solidFill>
                <a:effectLst/>
                <a:uLnTx/>
                <a:uFillTx/>
                <a:latin typeface="Calibri" panose="020F0502020204030204" pitchFamily="34" charset="0"/>
                <a:ea typeface="MS PGothic" charset="0"/>
                <a:cs typeface="Calibri" panose="020F0502020204030204" pitchFamily="34" charset="0"/>
              </a:rPr>
              <a:t> surveys.</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Submit a challenging case or question for discussion using the Zoom chat room.</a:t>
            </a:r>
          </a:p>
        </p:txBody>
      </p:sp>
      <p:sp>
        <p:nvSpPr>
          <p:cNvPr id="26" name="Rectangle 13"/>
          <p:cNvSpPr>
            <a:spLocks noChangeArrowheads="1"/>
          </p:cNvSpPr>
          <p:nvPr/>
        </p:nvSpPr>
        <p:spPr bwMode="auto">
          <a:xfrm>
            <a:off x="1920479" y="5219346"/>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9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CME Credit: A CME credit link will be provided in the chat room at the conclusion of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pic>
        <p:nvPicPr>
          <p:cNvPr id="30" name="Picture 29" descr="ASCO-GI-16_iPad-icons_v1fr-c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639" y="5159605"/>
            <a:ext cx="1005840" cy="765179"/>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Attending via Zoom</a:t>
            </a:r>
          </a:p>
        </p:txBody>
      </p:sp>
    </p:spTree>
    <p:extLst>
      <p:ext uri="{BB962C8B-B14F-4D97-AF65-F5344CB8AC3E}">
        <p14:creationId xmlns:p14="http://schemas.microsoft.com/office/powerpoint/2010/main" val="3218217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73AE7F1-0548-08D1-D154-F833AF1D934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0" y="0"/>
            <a:ext cx="6846998" cy="3827417"/>
          </a:xfrm>
          <a:prstGeom prst="rect">
            <a:avLst/>
          </a:prstGeom>
        </p:spPr>
      </p:pic>
      <p:pic>
        <p:nvPicPr>
          <p:cNvPr id="5" name="Picture 4">
            <a:extLst>
              <a:ext uri="{FF2B5EF4-FFF2-40B4-BE49-F238E27FC236}">
                <a16:creationId xmlns:a16="http://schemas.microsoft.com/office/drawing/2014/main" id="{DA64EE93-E190-378E-B086-C086372FC12C}"/>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6846998" y="289225"/>
            <a:ext cx="5109754" cy="2856311"/>
          </a:xfrm>
          <a:prstGeom prst="rect">
            <a:avLst/>
          </a:prstGeom>
        </p:spPr>
      </p:pic>
      <p:pic>
        <p:nvPicPr>
          <p:cNvPr id="6" name="Picture 5">
            <a:extLst>
              <a:ext uri="{FF2B5EF4-FFF2-40B4-BE49-F238E27FC236}">
                <a16:creationId xmlns:a16="http://schemas.microsoft.com/office/drawing/2014/main" id="{A4BB5258-A80B-7B7B-28A0-8C7DDAA5BCCF}"/>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25000"/>
                    </a14:imgEffect>
                  </a14:imgLayer>
                </a14:imgProps>
              </a:ext>
            </a:extLst>
          </a:blip>
          <a:stretch>
            <a:fillRect/>
          </a:stretch>
        </p:blipFill>
        <p:spPr>
          <a:xfrm>
            <a:off x="3762103" y="3429000"/>
            <a:ext cx="7772400" cy="3429000"/>
          </a:xfrm>
          <a:prstGeom prst="rect">
            <a:avLst/>
          </a:prstGeom>
        </p:spPr>
      </p:pic>
      <p:sp>
        <p:nvSpPr>
          <p:cNvPr id="2" name="Rectangle 1">
            <a:extLst>
              <a:ext uri="{FF2B5EF4-FFF2-40B4-BE49-F238E27FC236}">
                <a16:creationId xmlns:a16="http://schemas.microsoft.com/office/drawing/2014/main" id="{EF6405AB-AE4B-58C9-532B-61B534D146F2}"/>
              </a:ext>
            </a:extLst>
          </p:cNvPr>
          <p:cNvSpPr/>
          <p:nvPr/>
        </p:nvSpPr>
        <p:spPr bwMode="auto">
          <a:xfrm>
            <a:off x="6672943" y="0"/>
            <a:ext cx="304800" cy="28922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6" charset="0"/>
              <a:cs typeface="Lucida Sans Unicode"/>
            </a:endParaRPr>
          </a:p>
        </p:txBody>
      </p:sp>
    </p:spTree>
    <p:extLst>
      <p:ext uri="{BB962C8B-B14F-4D97-AF65-F5344CB8AC3E}">
        <p14:creationId xmlns:p14="http://schemas.microsoft.com/office/powerpoint/2010/main" val="52594312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olo 3">
            <a:extLst>
              <a:ext uri="{FF2B5EF4-FFF2-40B4-BE49-F238E27FC236}">
                <a16:creationId xmlns:a16="http://schemas.microsoft.com/office/drawing/2014/main" id="{DC06B16F-49F1-AE50-59A1-034A66463F92}"/>
              </a:ext>
            </a:extLst>
          </p:cNvPr>
          <p:cNvSpPr>
            <a:spLocks noGrp="1"/>
          </p:cNvSpPr>
          <p:nvPr>
            <p:ph type="ctrTitle" idx="4294967295"/>
          </p:nvPr>
        </p:nvSpPr>
        <p:spPr>
          <a:xfrm>
            <a:off x="679075" y="244304"/>
            <a:ext cx="11214100" cy="576263"/>
          </a:xfrm>
        </p:spPr>
        <p:txBody>
          <a:bodyPr>
            <a:normAutofit fontScale="90000"/>
          </a:bodyPr>
          <a:lstStyle/>
          <a:p>
            <a:r>
              <a:rPr lang="it-IT" dirty="0" err="1">
                <a:latin typeface="Arial" panose="020B0604020202020204" pitchFamily="34" charset="0"/>
                <a:cs typeface="Arial" panose="020B0604020202020204" pitchFamily="34" charset="0"/>
              </a:rPr>
              <a:t>ADCs</a:t>
            </a:r>
            <a:r>
              <a:rPr lang="it-IT" dirty="0">
                <a:latin typeface="Arial" panose="020B0604020202020204" pitchFamily="34" charset="0"/>
                <a:cs typeface="Arial" panose="020B0604020202020204" pitchFamily="34" charset="0"/>
              </a:rPr>
              <a:t> in </a:t>
            </a:r>
            <a:r>
              <a:rPr lang="it-IT" dirty="0" err="1">
                <a:latin typeface="Arial" panose="020B0604020202020204" pitchFamily="34" charset="0"/>
                <a:cs typeface="Arial" panose="020B0604020202020204" pitchFamily="34" charset="0"/>
              </a:rPr>
              <a:t>metastatic</a:t>
            </a:r>
            <a:r>
              <a:rPr lang="it-IT" dirty="0">
                <a:latin typeface="Arial" panose="020B0604020202020204" pitchFamily="34" charset="0"/>
                <a:cs typeface="Arial" panose="020B0604020202020204" pitchFamily="34" charset="0"/>
              </a:rPr>
              <a:t> triple-negative </a:t>
            </a:r>
            <a:r>
              <a:rPr lang="it-IT" dirty="0" err="1">
                <a:latin typeface="Arial" panose="020B0604020202020204" pitchFamily="34" charset="0"/>
                <a:cs typeface="Arial" panose="020B0604020202020204" pitchFamily="34" charset="0"/>
              </a:rPr>
              <a:t>breast</a:t>
            </a:r>
            <a:r>
              <a:rPr lang="it-IT" dirty="0">
                <a:latin typeface="Arial" panose="020B0604020202020204" pitchFamily="34" charset="0"/>
                <a:cs typeface="Arial" panose="020B0604020202020204" pitchFamily="34" charset="0"/>
              </a:rPr>
              <a:t> cancer</a:t>
            </a:r>
          </a:p>
        </p:txBody>
      </p:sp>
      <p:sp>
        <p:nvSpPr>
          <p:cNvPr id="3" name="Subtitle 11">
            <a:extLst>
              <a:ext uri="{FF2B5EF4-FFF2-40B4-BE49-F238E27FC236}">
                <a16:creationId xmlns:a16="http://schemas.microsoft.com/office/drawing/2014/main" id="{ABBC178D-A16E-31E1-1D22-B4DB8C941CB4}"/>
              </a:ext>
            </a:extLst>
          </p:cNvPr>
          <p:cNvSpPr>
            <a:spLocks noGrp="1"/>
          </p:cNvSpPr>
          <p:nvPr>
            <p:ph type="subTitle" idx="4294967295"/>
          </p:nvPr>
        </p:nvSpPr>
        <p:spPr>
          <a:xfrm>
            <a:off x="479522" y="1167598"/>
            <a:ext cx="11414125" cy="600075"/>
          </a:xfrm>
        </p:spPr>
        <p:txBody>
          <a:bodyPr>
            <a:normAutofit fontScale="70000" lnSpcReduction="20000"/>
          </a:bodyPr>
          <a:lstStyle/>
          <a:p>
            <a:r>
              <a:rPr lang="it-IT" dirty="0">
                <a:latin typeface="Arial" panose="020B0604020202020204" pitchFamily="34" charset="0"/>
                <a:cs typeface="Arial" panose="020B0604020202020204" pitchFamily="34" charset="0"/>
              </a:rPr>
              <a:t>Targeting Trop2 in </a:t>
            </a:r>
            <a:r>
              <a:rPr lang="it-IT" dirty="0" err="1">
                <a:latin typeface="Arial" panose="020B0604020202020204" pitchFamily="34" charset="0"/>
                <a:cs typeface="Arial" panose="020B0604020202020204" pitchFamily="34" charset="0"/>
              </a:rPr>
              <a:t>mTNBC</a:t>
            </a:r>
            <a:r>
              <a:rPr lang="it-IT" dirty="0">
                <a:latin typeface="Arial" panose="020B0604020202020204" pitchFamily="34" charset="0"/>
                <a:cs typeface="Arial" panose="020B0604020202020204" pitchFamily="34" charset="0"/>
              </a:rPr>
              <a:t>: </a:t>
            </a:r>
            <a:r>
              <a:rPr lang="it-IT" dirty="0" err="1">
                <a:solidFill>
                  <a:srgbClr val="FF0000"/>
                </a:solidFill>
                <a:latin typeface="Arial" panose="020B0604020202020204" pitchFamily="34" charset="0"/>
                <a:cs typeface="Arial" panose="020B0604020202020204" pitchFamily="34" charset="0"/>
              </a:rPr>
              <a:t>Datopotamab</a:t>
            </a:r>
            <a:r>
              <a:rPr lang="it-IT" dirty="0">
                <a:solidFill>
                  <a:srgbClr val="FF0000"/>
                </a:solidFill>
                <a:latin typeface="Arial" panose="020B0604020202020204" pitchFamily="34" charset="0"/>
                <a:cs typeface="Arial" panose="020B0604020202020204" pitchFamily="34" charset="0"/>
              </a:rPr>
              <a:t> </a:t>
            </a:r>
            <a:r>
              <a:rPr lang="it-IT" dirty="0" err="1">
                <a:solidFill>
                  <a:srgbClr val="FF0000"/>
                </a:solidFill>
                <a:latin typeface="Arial" panose="020B0604020202020204" pitchFamily="34" charset="0"/>
                <a:cs typeface="Arial" panose="020B0604020202020204" pitchFamily="34" charset="0"/>
              </a:rPr>
              <a:t>deruxtecan</a:t>
            </a:r>
            <a:r>
              <a:rPr lang="it-IT" dirty="0">
                <a:latin typeface="Arial" panose="020B0604020202020204" pitchFamily="34" charset="0"/>
                <a:cs typeface="Arial" panose="020B0604020202020204" pitchFamily="34" charset="0"/>
              </a:rPr>
              <a:t> in TROPION-PanTumor01 Study</a:t>
            </a:r>
            <a:endParaRPr lang="en-CH">
              <a:latin typeface="Arial" panose="020B0604020202020204" pitchFamily="34" charset="0"/>
              <a:cs typeface="Arial" panose="020B0604020202020204" pitchFamily="34" charset="0"/>
            </a:endParaRPr>
          </a:p>
        </p:txBody>
      </p:sp>
      <p:sp>
        <p:nvSpPr>
          <p:cNvPr id="7" name="TextBox 4">
            <a:extLst>
              <a:ext uri="{FF2B5EF4-FFF2-40B4-BE49-F238E27FC236}">
                <a16:creationId xmlns:a16="http://schemas.microsoft.com/office/drawing/2014/main" id="{478A174E-38A4-8C54-A76A-918D9D997A17}"/>
              </a:ext>
            </a:extLst>
          </p:cNvPr>
          <p:cNvSpPr txBox="1"/>
          <p:nvPr/>
        </p:nvSpPr>
        <p:spPr>
          <a:xfrm>
            <a:off x="10515900" y="6038493"/>
            <a:ext cx="151182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Times New Roman"/>
                <a:cs typeface="Lucida Sans Unicode"/>
              </a:rPr>
              <a:t>Bardia</a:t>
            </a:r>
            <a:r>
              <a:rPr kumimoji="0" lang="en-US" sz="1400" b="0" i="0" u="none" strike="noStrike" kern="1200" cap="none" spc="0" normalizeH="0" baseline="0" noProof="0" dirty="0">
                <a:ln>
                  <a:noFill/>
                </a:ln>
                <a:solidFill>
                  <a:srgbClr val="000000"/>
                </a:solidFill>
                <a:effectLst/>
                <a:uLnTx/>
                <a:uFillTx/>
                <a:latin typeface="Times New Roman"/>
                <a:cs typeface="Lucida Sans Unicode"/>
              </a:rPr>
              <a:t>, JCO 2024</a:t>
            </a:r>
          </a:p>
        </p:txBody>
      </p:sp>
      <p:pic>
        <p:nvPicPr>
          <p:cNvPr id="11" name="Immagine 10">
            <a:extLst>
              <a:ext uri="{FF2B5EF4-FFF2-40B4-BE49-F238E27FC236}">
                <a16:creationId xmlns:a16="http://schemas.microsoft.com/office/drawing/2014/main" id="{7BFB1C69-9E84-347E-6E2E-39D08BB2A0FB}"/>
              </a:ext>
            </a:extLst>
          </p:cNvPr>
          <p:cNvPicPr>
            <a:picLocks noChangeAspect="1"/>
          </p:cNvPicPr>
          <p:nvPr/>
        </p:nvPicPr>
        <p:blipFill>
          <a:blip r:embed="rId2"/>
          <a:stretch>
            <a:fillRect/>
          </a:stretch>
        </p:blipFill>
        <p:spPr>
          <a:xfrm>
            <a:off x="28452" y="2250391"/>
            <a:ext cx="6158133" cy="3476199"/>
          </a:xfrm>
          <a:prstGeom prst="rect">
            <a:avLst/>
          </a:prstGeom>
        </p:spPr>
      </p:pic>
      <p:pic>
        <p:nvPicPr>
          <p:cNvPr id="13" name="Immagine 12">
            <a:extLst>
              <a:ext uri="{FF2B5EF4-FFF2-40B4-BE49-F238E27FC236}">
                <a16:creationId xmlns:a16="http://schemas.microsoft.com/office/drawing/2014/main" id="{30E70BF9-EEDC-70EF-4C00-9B18F618912E}"/>
              </a:ext>
            </a:extLst>
          </p:cNvPr>
          <p:cNvPicPr>
            <a:picLocks noChangeAspect="1"/>
          </p:cNvPicPr>
          <p:nvPr/>
        </p:nvPicPr>
        <p:blipFill>
          <a:blip r:embed="rId3"/>
          <a:stretch>
            <a:fillRect/>
          </a:stretch>
        </p:blipFill>
        <p:spPr>
          <a:xfrm>
            <a:off x="6356452" y="2114705"/>
            <a:ext cx="5536723" cy="3798985"/>
          </a:xfrm>
          <a:prstGeom prst="rect">
            <a:avLst/>
          </a:prstGeom>
        </p:spPr>
      </p:pic>
    </p:spTree>
    <p:extLst>
      <p:ext uri="{BB962C8B-B14F-4D97-AF65-F5344CB8AC3E}">
        <p14:creationId xmlns:p14="http://schemas.microsoft.com/office/powerpoint/2010/main" val="230448677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9CBD3D-6240-2F81-1FFA-141C43E6889D}"/>
            </a:ext>
          </a:extLst>
        </p:cNvPr>
        <p:cNvGrpSpPr/>
        <p:nvPr/>
      </p:nvGrpSpPr>
      <p:grpSpPr>
        <a:xfrm>
          <a:off x="0" y="0"/>
          <a:ext cx="0" cy="0"/>
          <a:chOff x="0" y="0"/>
          <a:chExt cx="0" cy="0"/>
        </a:xfrm>
      </p:grpSpPr>
      <p:sp>
        <p:nvSpPr>
          <p:cNvPr id="4" name="Titolo 3">
            <a:extLst>
              <a:ext uri="{FF2B5EF4-FFF2-40B4-BE49-F238E27FC236}">
                <a16:creationId xmlns:a16="http://schemas.microsoft.com/office/drawing/2014/main" id="{341D48AA-EF6C-1113-D712-90E1978F005E}"/>
              </a:ext>
            </a:extLst>
          </p:cNvPr>
          <p:cNvSpPr>
            <a:spLocks noGrp="1"/>
          </p:cNvSpPr>
          <p:nvPr>
            <p:ph type="ctrTitle" idx="4294967295"/>
          </p:nvPr>
        </p:nvSpPr>
        <p:spPr>
          <a:xfrm>
            <a:off x="488950" y="249600"/>
            <a:ext cx="11214100" cy="576263"/>
          </a:xfrm>
        </p:spPr>
        <p:txBody>
          <a:bodyPr>
            <a:normAutofit fontScale="90000"/>
          </a:bodyPr>
          <a:lstStyle/>
          <a:p>
            <a:r>
              <a:rPr lang="it-IT" dirty="0" err="1"/>
              <a:t>ADCs</a:t>
            </a:r>
            <a:r>
              <a:rPr lang="it-IT" dirty="0"/>
              <a:t> in </a:t>
            </a:r>
            <a:r>
              <a:rPr lang="it-IT" dirty="0" err="1"/>
              <a:t>metastatic</a:t>
            </a:r>
            <a:r>
              <a:rPr lang="it-IT" dirty="0"/>
              <a:t> triple-negative </a:t>
            </a:r>
            <a:r>
              <a:rPr lang="it-IT" dirty="0" err="1"/>
              <a:t>breast</a:t>
            </a:r>
            <a:r>
              <a:rPr lang="it-IT" dirty="0"/>
              <a:t> cancer</a:t>
            </a:r>
          </a:p>
        </p:txBody>
      </p:sp>
      <p:sp>
        <p:nvSpPr>
          <p:cNvPr id="3" name="Subtitle 11">
            <a:extLst>
              <a:ext uri="{FF2B5EF4-FFF2-40B4-BE49-F238E27FC236}">
                <a16:creationId xmlns:a16="http://schemas.microsoft.com/office/drawing/2014/main" id="{A62C5706-D41C-E514-51AB-01CDBD546E59}"/>
              </a:ext>
            </a:extLst>
          </p:cNvPr>
          <p:cNvSpPr>
            <a:spLocks noGrp="1"/>
          </p:cNvSpPr>
          <p:nvPr>
            <p:ph type="subTitle" idx="4294967295"/>
          </p:nvPr>
        </p:nvSpPr>
        <p:spPr>
          <a:xfrm>
            <a:off x="777875" y="849895"/>
            <a:ext cx="11414125" cy="600075"/>
          </a:xfrm>
        </p:spPr>
        <p:txBody>
          <a:bodyPr/>
          <a:lstStyle/>
          <a:p>
            <a:r>
              <a:rPr lang="it-IT" dirty="0"/>
              <a:t>Targeting HER2 in </a:t>
            </a:r>
            <a:r>
              <a:rPr lang="it-IT" dirty="0" err="1"/>
              <a:t>mTNBC</a:t>
            </a:r>
            <a:r>
              <a:rPr lang="it-IT" dirty="0"/>
              <a:t>: DESTINY-Breast04 – Study design </a:t>
            </a:r>
            <a:endParaRPr lang="en-CH"/>
          </a:p>
        </p:txBody>
      </p:sp>
      <p:pic>
        <p:nvPicPr>
          <p:cNvPr id="2" name="Picture 1">
            <a:extLst>
              <a:ext uri="{FF2B5EF4-FFF2-40B4-BE49-F238E27FC236}">
                <a16:creationId xmlns:a16="http://schemas.microsoft.com/office/drawing/2014/main" id="{A5FE56CA-2A2F-B7BD-5C9C-9D253C15DB6F}"/>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r="-3033"/>
          <a:stretch>
            <a:fillRect/>
          </a:stretch>
        </p:blipFill>
        <p:spPr>
          <a:xfrm>
            <a:off x="210518" y="1319339"/>
            <a:ext cx="8008195" cy="2468880"/>
          </a:xfrm>
          <a:prstGeom prst="rect">
            <a:avLst/>
          </a:prstGeom>
        </p:spPr>
      </p:pic>
      <p:pic>
        <p:nvPicPr>
          <p:cNvPr id="5" name="Picture 4">
            <a:extLst>
              <a:ext uri="{FF2B5EF4-FFF2-40B4-BE49-F238E27FC236}">
                <a16:creationId xmlns:a16="http://schemas.microsoft.com/office/drawing/2014/main" id="{54252538-2211-768D-B501-E580E830DEA3}"/>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tretch>
            <a:fillRect/>
          </a:stretch>
        </p:blipFill>
        <p:spPr>
          <a:xfrm>
            <a:off x="3960914" y="3468732"/>
            <a:ext cx="7458200" cy="2989158"/>
          </a:xfrm>
          <a:prstGeom prst="rect">
            <a:avLst/>
          </a:prstGeom>
        </p:spPr>
      </p:pic>
      <p:sp>
        <p:nvSpPr>
          <p:cNvPr id="6" name="CasellaDiTesto 8">
            <a:extLst>
              <a:ext uri="{FF2B5EF4-FFF2-40B4-BE49-F238E27FC236}">
                <a16:creationId xmlns:a16="http://schemas.microsoft.com/office/drawing/2014/main" id="{0024D6F7-C052-D657-934C-2E72F73BA446}"/>
              </a:ext>
            </a:extLst>
          </p:cNvPr>
          <p:cNvSpPr txBox="1"/>
          <p:nvPr/>
        </p:nvSpPr>
        <p:spPr>
          <a:xfrm>
            <a:off x="8395535" y="6488668"/>
            <a:ext cx="3682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black"/>
                </a:solidFill>
                <a:effectLst/>
                <a:uLnTx/>
                <a:uFillTx/>
                <a:latin typeface="Aptos" panose="02110004020202020204"/>
                <a:ea typeface="+mn-ea"/>
                <a:cs typeface="+mn-cs"/>
              </a:rPr>
              <a:t>Modi, NEJM 2022; Modi ESMO 2023</a:t>
            </a:r>
          </a:p>
        </p:txBody>
      </p:sp>
    </p:spTree>
    <p:extLst>
      <p:ext uri="{BB962C8B-B14F-4D97-AF65-F5344CB8AC3E}">
        <p14:creationId xmlns:p14="http://schemas.microsoft.com/office/powerpoint/2010/main" val="360800128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olo 3">
            <a:extLst>
              <a:ext uri="{FF2B5EF4-FFF2-40B4-BE49-F238E27FC236}">
                <a16:creationId xmlns:a16="http://schemas.microsoft.com/office/drawing/2014/main" id="{DC06B16F-49F1-AE50-59A1-034A66463F92}"/>
              </a:ext>
            </a:extLst>
          </p:cNvPr>
          <p:cNvSpPr>
            <a:spLocks noGrp="1"/>
          </p:cNvSpPr>
          <p:nvPr>
            <p:ph type="ctrTitle" idx="4294967295"/>
          </p:nvPr>
        </p:nvSpPr>
        <p:spPr>
          <a:xfrm>
            <a:off x="400324" y="212141"/>
            <a:ext cx="11214100" cy="576263"/>
          </a:xfrm>
        </p:spPr>
        <p:txBody>
          <a:bodyPr>
            <a:normAutofit fontScale="90000"/>
          </a:bodyPr>
          <a:lstStyle/>
          <a:p>
            <a:r>
              <a:rPr lang="it-IT" dirty="0" err="1"/>
              <a:t>ADCs</a:t>
            </a:r>
            <a:r>
              <a:rPr lang="it-IT" dirty="0"/>
              <a:t> in </a:t>
            </a:r>
            <a:r>
              <a:rPr lang="it-IT" dirty="0" err="1"/>
              <a:t>metastatic</a:t>
            </a:r>
            <a:r>
              <a:rPr lang="it-IT" dirty="0"/>
              <a:t> triple-negative </a:t>
            </a:r>
            <a:r>
              <a:rPr lang="it-IT" dirty="0" err="1"/>
              <a:t>breast</a:t>
            </a:r>
            <a:r>
              <a:rPr lang="it-IT" dirty="0"/>
              <a:t> cancer</a:t>
            </a:r>
          </a:p>
        </p:txBody>
      </p:sp>
      <p:sp>
        <p:nvSpPr>
          <p:cNvPr id="3" name="Subtitle 11">
            <a:extLst>
              <a:ext uri="{FF2B5EF4-FFF2-40B4-BE49-F238E27FC236}">
                <a16:creationId xmlns:a16="http://schemas.microsoft.com/office/drawing/2014/main" id="{ABBC178D-A16E-31E1-1D22-B4DB8C941CB4}"/>
              </a:ext>
            </a:extLst>
          </p:cNvPr>
          <p:cNvSpPr>
            <a:spLocks noGrp="1"/>
          </p:cNvSpPr>
          <p:nvPr>
            <p:ph type="subTitle" idx="4294967295"/>
          </p:nvPr>
        </p:nvSpPr>
        <p:spPr>
          <a:xfrm>
            <a:off x="777875" y="944563"/>
            <a:ext cx="11414125" cy="600075"/>
          </a:xfrm>
        </p:spPr>
        <p:txBody>
          <a:bodyPr/>
          <a:lstStyle/>
          <a:p>
            <a:r>
              <a:rPr lang="it-IT" dirty="0"/>
              <a:t>Beyond Trop2 and HER2: </a:t>
            </a:r>
            <a:r>
              <a:rPr lang="it-IT" dirty="0" err="1"/>
              <a:t>emerging</a:t>
            </a:r>
            <a:r>
              <a:rPr lang="it-IT" dirty="0"/>
              <a:t> targets</a:t>
            </a:r>
            <a:endParaRPr lang="en-CH"/>
          </a:p>
        </p:txBody>
      </p:sp>
      <p:sp>
        <p:nvSpPr>
          <p:cNvPr id="11" name="Google Shape;899;g8809af034a_0_323">
            <a:extLst>
              <a:ext uri="{FF2B5EF4-FFF2-40B4-BE49-F238E27FC236}">
                <a16:creationId xmlns:a16="http://schemas.microsoft.com/office/drawing/2014/main" id="{4012F931-FEAB-EF4E-7661-A8B5FDE64BCE}"/>
              </a:ext>
            </a:extLst>
          </p:cNvPr>
          <p:cNvSpPr txBox="1"/>
          <p:nvPr/>
        </p:nvSpPr>
        <p:spPr>
          <a:xfrm rot="20556390">
            <a:off x="4485505" y="3858465"/>
            <a:ext cx="1481464" cy="496935"/>
          </a:xfrm>
          <a:prstGeom prst="rect">
            <a:avLst/>
          </a:prstGeom>
          <a:noFill/>
          <a:ln>
            <a:noFill/>
          </a:ln>
        </p:spPr>
        <p:txBody>
          <a:bodyPr spcFirstLastPara="1" wrap="square" lIns="121895" tIns="60931" rIns="121895" bIns="60931" anchor="t" anchorCtr="0">
            <a:noAutofit/>
          </a:bodyPr>
          <a:lstStyle/>
          <a:p>
            <a:pPr marL="0" marR="0" lvl="0" indent="0" algn="ctr" defTabSz="914313" rtl="0" eaLnBrk="0" fontAlgn="base" latinLnBrk="0" hangingPunct="0">
              <a:lnSpc>
                <a:spcPct val="100000"/>
              </a:lnSpc>
              <a:spcBef>
                <a:spcPct val="0"/>
              </a:spcBef>
              <a:spcAft>
                <a:spcPct val="0"/>
              </a:spcAft>
              <a:buClrTx/>
              <a:buSzPts val="1200"/>
              <a:buFontTx/>
              <a:buNone/>
              <a:tabLst/>
              <a:defRPr/>
            </a:pPr>
            <a:r>
              <a:rPr kumimoji="0" lang="en-US" sz="2400" b="1" i="0" u="none" strike="noStrike" kern="1200" cap="none" spc="0" normalizeH="0" baseline="0" noProof="0" dirty="0">
                <a:ln>
                  <a:noFill/>
                </a:ln>
                <a:solidFill>
                  <a:srgbClr val="494C4D"/>
                </a:solidFill>
                <a:effectLst/>
                <a:uLnTx/>
                <a:uFillTx/>
                <a:latin typeface="Calibri" panose="020F0502020204030204" pitchFamily="34" charset="0"/>
                <a:ea typeface="+mn-ea"/>
                <a:cs typeface="Calibri" panose="020F0502020204030204" pitchFamily="34" charset="0"/>
              </a:rPr>
              <a:t>B7H4</a:t>
            </a:r>
            <a:endParaRPr kumimoji="0"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3" name="Google Shape;897;g8809af034a_0_323">
            <a:extLst>
              <a:ext uri="{FF2B5EF4-FFF2-40B4-BE49-F238E27FC236}">
                <a16:creationId xmlns:a16="http://schemas.microsoft.com/office/drawing/2014/main" id="{3A991F2C-3E08-DAD6-C3C9-1E4C0F5019BD}"/>
              </a:ext>
            </a:extLst>
          </p:cNvPr>
          <p:cNvSpPr txBox="1"/>
          <p:nvPr/>
        </p:nvSpPr>
        <p:spPr>
          <a:xfrm rot="790468">
            <a:off x="6054021" y="3877615"/>
            <a:ext cx="1520044" cy="520979"/>
          </a:xfrm>
          <a:prstGeom prst="rect">
            <a:avLst/>
          </a:prstGeom>
          <a:noFill/>
          <a:ln>
            <a:noFill/>
          </a:ln>
        </p:spPr>
        <p:txBody>
          <a:bodyPr spcFirstLastPara="1" wrap="square" lIns="121895" tIns="60931" rIns="121895" bIns="60931" anchor="t" anchorCtr="0">
            <a:noAutofit/>
          </a:bodyPr>
          <a:lstStyle/>
          <a:p>
            <a:pPr marL="0" marR="0" lvl="0" indent="0" algn="ctr" defTabSz="914313" rtl="0" eaLnBrk="0" fontAlgn="base" latinLnBrk="0" hangingPunct="0">
              <a:lnSpc>
                <a:spcPct val="100000"/>
              </a:lnSpc>
              <a:spcBef>
                <a:spcPct val="0"/>
              </a:spcBef>
              <a:spcAft>
                <a:spcPct val="0"/>
              </a:spcAft>
              <a:buClrTx/>
              <a:buSzPts val="1350"/>
              <a:buFontTx/>
              <a:buNone/>
              <a:tabLst/>
              <a:defRPr/>
            </a:pPr>
            <a:r>
              <a:rPr kumimoji="0" lang="en-US" sz="2400" b="1" i="0" u="none" strike="noStrike" kern="1200" cap="none" spc="0" normalizeH="0" baseline="0" noProof="0" dirty="0">
                <a:ln>
                  <a:noFill/>
                </a:ln>
                <a:solidFill>
                  <a:srgbClr val="494C4D"/>
                </a:solidFill>
                <a:effectLst/>
                <a:uLnTx/>
                <a:uFillTx/>
                <a:latin typeface="Calibri" panose="020F0502020204030204" pitchFamily="34" charset="0"/>
                <a:ea typeface="+mn-ea"/>
                <a:cs typeface="Calibri" panose="020F0502020204030204" pitchFamily="34" charset="0"/>
              </a:rPr>
              <a:t>Nectin-4</a:t>
            </a:r>
            <a:endParaRPr kumimoji="0" sz="2400" b="1" i="0" u="none" strike="noStrike" kern="1200" cap="none" spc="0" normalizeH="0" baseline="0" noProof="0" dirty="0">
              <a:ln>
                <a:noFill/>
              </a:ln>
              <a:solidFill>
                <a:srgbClr val="494C4D"/>
              </a:solidFill>
              <a:effectLst/>
              <a:uLnTx/>
              <a:uFillTx/>
              <a:latin typeface="Calibri" panose="020F0502020204030204" pitchFamily="34" charset="0"/>
              <a:ea typeface="+mn-ea"/>
              <a:cs typeface="Calibri" panose="020F0502020204030204" pitchFamily="34" charset="0"/>
            </a:endParaRPr>
          </a:p>
        </p:txBody>
      </p:sp>
      <p:sp>
        <p:nvSpPr>
          <p:cNvPr id="14" name="TextBox 23">
            <a:extLst>
              <a:ext uri="{FF2B5EF4-FFF2-40B4-BE49-F238E27FC236}">
                <a16:creationId xmlns:a16="http://schemas.microsoft.com/office/drawing/2014/main" id="{EAFB6BFD-4781-5BAD-C43D-45B09E6A6927}"/>
              </a:ext>
            </a:extLst>
          </p:cNvPr>
          <p:cNvSpPr txBox="1"/>
          <p:nvPr/>
        </p:nvSpPr>
        <p:spPr>
          <a:xfrm rot="3452169">
            <a:off x="7743703" y="4635737"/>
            <a:ext cx="914400" cy="278369"/>
          </a:xfrm>
          <a:prstGeom prst="rect">
            <a:avLst/>
          </a:prstGeom>
        </p:spPr>
        <p:txBody>
          <a:bodyPr vert="horz" wrap="none" lIns="0" tIns="0" rIns="0" bIns="0" rtlCol="0" anchor="t" anchorCtr="0">
            <a:noAutofit/>
          </a:bodyPr>
          <a:lstStyle/>
          <a:p>
            <a:pPr marL="0" marR="0" lvl="0" indent="0" algn="ctr" defTabSz="914354" rtl="0" eaLnBrk="1" fontAlgn="auto" latinLnBrk="0" hangingPunct="1">
              <a:lnSpc>
                <a:spcPct val="100000"/>
              </a:lnSpc>
              <a:spcBef>
                <a:spcPct val="0"/>
              </a:spcBef>
              <a:spcAft>
                <a:spcPts val="0"/>
              </a:spcAft>
              <a:buClrTx/>
              <a:buSzTx/>
              <a:buFontTx/>
              <a:buNone/>
              <a:tabLst/>
              <a:defRPr/>
            </a:pPr>
            <a:r>
              <a:rPr kumimoji="0" lang="en-AU" sz="2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HER3</a:t>
            </a:r>
          </a:p>
        </p:txBody>
      </p:sp>
      <p:grpSp>
        <p:nvGrpSpPr>
          <p:cNvPr id="41" name="Group 140">
            <a:extLst>
              <a:ext uri="{FF2B5EF4-FFF2-40B4-BE49-F238E27FC236}">
                <a16:creationId xmlns:a16="http://schemas.microsoft.com/office/drawing/2014/main" id="{9C7DE617-95F7-9AA5-9CD6-CE114C50151F}"/>
              </a:ext>
            </a:extLst>
          </p:cNvPr>
          <p:cNvGrpSpPr/>
          <p:nvPr/>
        </p:nvGrpSpPr>
        <p:grpSpPr>
          <a:xfrm>
            <a:off x="8287253" y="3886565"/>
            <a:ext cx="3672465" cy="2083768"/>
            <a:chOff x="6215438" y="3181140"/>
            <a:chExt cx="2754349" cy="1562826"/>
          </a:xfrm>
        </p:grpSpPr>
        <p:grpSp>
          <p:nvGrpSpPr>
            <p:cNvPr id="42" name="Group 4">
              <a:extLst>
                <a:ext uri="{FF2B5EF4-FFF2-40B4-BE49-F238E27FC236}">
                  <a16:creationId xmlns:a16="http://schemas.microsoft.com/office/drawing/2014/main" id="{C1241D11-9D0A-6B37-77C1-13E07806C231}"/>
                </a:ext>
              </a:extLst>
            </p:cNvPr>
            <p:cNvGrpSpPr/>
            <p:nvPr/>
          </p:nvGrpSpPr>
          <p:grpSpPr>
            <a:xfrm>
              <a:off x="6467256" y="3181140"/>
              <a:ext cx="2502531" cy="1562826"/>
              <a:chOff x="6467256" y="3181140"/>
              <a:chExt cx="2502531" cy="1562826"/>
            </a:xfrm>
          </p:grpSpPr>
          <p:grpSp>
            <p:nvGrpSpPr>
              <p:cNvPr id="44" name="Group 54">
                <a:extLst>
                  <a:ext uri="{FF2B5EF4-FFF2-40B4-BE49-F238E27FC236}">
                    <a16:creationId xmlns:a16="http://schemas.microsoft.com/office/drawing/2014/main" id="{A059D744-43E7-5CF7-A8FB-F0988BD76505}"/>
                  </a:ext>
                </a:extLst>
              </p:cNvPr>
              <p:cNvGrpSpPr/>
              <p:nvPr/>
            </p:nvGrpSpPr>
            <p:grpSpPr>
              <a:xfrm>
                <a:off x="6838191" y="3181140"/>
                <a:ext cx="2098509" cy="1414455"/>
                <a:chOff x="477390" y="3253399"/>
                <a:chExt cx="2098509" cy="1414455"/>
              </a:xfrm>
            </p:grpSpPr>
            <p:sp>
              <p:nvSpPr>
                <p:cNvPr id="120" name="Content Placeholder 21">
                  <a:extLst>
                    <a:ext uri="{FF2B5EF4-FFF2-40B4-BE49-F238E27FC236}">
                      <a16:creationId xmlns:a16="http://schemas.microsoft.com/office/drawing/2014/main" id="{8BECCB80-64A3-1EDD-7608-627E471CAD3C}"/>
                    </a:ext>
                  </a:extLst>
                </p:cNvPr>
                <p:cNvSpPr txBox="1">
                  <a:spLocks/>
                </p:cNvSpPr>
                <p:nvPr/>
              </p:nvSpPr>
              <p:spPr>
                <a:xfrm>
                  <a:off x="477390" y="4345004"/>
                  <a:ext cx="1576349" cy="322850"/>
                </a:xfrm>
                <a:prstGeom prst="rect">
                  <a:avLst/>
                </a:prstGeom>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70"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22.6%, SD 56.6%             PFS 5.5</a:t>
                  </a:r>
                </a:p>
              </p:txBody>
            </p:sp>
            <p:sp>
              <p:nvSpPr>
                <p:cNvPr id="122" name="Rectangle 58">
                  <a:extLst>
                    <a:ext uri="{FF2B5EF4-FFF2-40B4-BE49-F238E27FC236}">
                      <a16:creationId xmlns:a16="http://schemas.microsoft.com/office/drawing/2014/main" id="{026D24F7-21A5-BD93-C108-3A75A0A3956E}"/>
                    </a:ext>
                  </a:extLst>
                </p:cNvPr>
                <p:cNvSpPr/>
                <p:nvPr/>
              </p:nvSpPr>
              <p:spPr>
                <a:xfrm>
                  <a:off x="1882060" y="3388311"/>
                  <a:ext cx="138548" cy="346249"/>
                </a:xfrm>
                <a:prstGeom prst="rect">
                  <a:avLst/>
                </a:prstGeom>
                <a:solidFill>
                  <a:schemeClr val="bg1"/>
                </a:solidFill>
              </p:spPr>
              <p:txBody>
                <a:bodyPr wrap="none" rtlCol="0" anchor="ctr">
                  <a:spAutoFit/>
                </a:bodyPr>
                <a:lstStyle/>
                <a:p>
                  <a:pPr marL="0" marR="0" lvl="0" indent="0" algn="ctr"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23" name="Content Placeholder 21">
                  <a:extLst>
                    <a:ext uri="{FF2B5EF4-FFF2-40B4-BE49-F238E27FC236}">
                      <a16:creationId xmlns:a16="http://schemas.microsoft.com/office/drawing/2014/main" id="{3A8E2081-EA26-50BB-9508-B1BAF29785BF}"/>
                    </a:ext>
                  </a:extLst>
                </p:cNvPr>
                <p:cNvSpPr txBox="1">
                  <a:spLocks/>
                </p:cNvSpPr>
                <p:nvPr/>
              </p:nvSpPr>
              <p:spPr>
                <a:xfrm>
                  <a:off x="507172" y="3253399"/>
                  <a:ext cx="2068727" cy="490063"/>
                </a:xfrm>
                <a:prstGeom prst="rect">
                  <a:avLst/>
                </a:prstGeom>
                <a:solidFill>
                  <a:schemeClr val="bg1"/>
                </a:solidFill>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70"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Patritumab</a:t>
                  </a: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a:t>
                  </a: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deruxtecan</a:t>
                  </a:r>
                  <a:endPar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endParaRPr>
                </a:p>
              </p:txBody>
            </p:sp>
          </p:grpSp>
          <p:grpSp>
            <p:nvGrpSpPr>
              <p:cNvPr id="45" name="Group 60">
                <a:extLst>
                  <a:ext uri="{FF2B5EF4-FFF2-40B4-BE49-F238E27FC236}">
                    <a16:creationId xmlns:a16="http://schemas.microsoft.com/office/drawing/2014/main" id="{F1B27A4F-2CD1-558C-C578-1FED98608BA7}"/>
                  </a:ext>
                </a:extLst>
              </p:cNvPr>
              <p:cNvGrpSpPr/>
              <p:nvPr/>
            </p:nvGrpSpPr>
            <p:grpSpPr>
              <a:xfrm>
                <a:off x="6467256" y="3245587"/>
                <a:ext cx="2502531" cy="1498379"/>
                <a:chOff x="2954" y="3080619"/>
                <a:chExt cx="8542806" cy="1818514"/>
              </a:xfrm>
            </p:grpSpPr>
            <p:grpSp>
              <p:nvGrpSpPr>
                <p:cNvPr id="46" name="Group 61">
                  <a:extLst>
                    <a:ext uri="{FF2B5EF4-FFF2-40B4-BE49-F238E27FC236}">
                      <a16:creationId xmlns:a16="http://schemas.microsoft.com/office/drawing/2014/main" id="{3E6744CC-4933-26D0-A5BA-92A6B8ABE3BD}"/>
                    </a:ext>
                  </a:extLst>
                </p:cNvPr>
                <p:cNvGrpSpPr/>
                <p:nvPr/>
              </p:nvGrpSpPr>
              <p:grpSpPr>
                <a:xfrm>
                  <a:off x="1005840" y="3505127"/>
                  <a:ext cx="7443216" cy="1253364"/>
                  <a:chOff x="1005840" y="3505127"/>
                  <a:chExt cx="7443216" cy="1253364"/>
                </a:xfrm>
              </p:grpSpPr>
              <p:sp>
                <p:nvSpPr>
                  <p:cNvPr id="69" name="Rectangle 94">
                    <a:extLst>
                      <a:ext uri="{FF2B5EF4-FFF2-40B4-BE49-F238E27FC236}">
                        <a16:creationId xmlns:a16="http://schemas.microsoft.com/office/drawing/2014/main" id="{0680E2D6-FB23-9940-F2AE-7F77AFF92304}"/>
                      </a:ext>
                    </a:extLst>
                  </p:cNvPr>
                  <p:cNvSpPr>
                    <a:spLocks noChangeArrowheads="1"/>
                  </p:cNvSpPr>
                  <p:nvPr/>
                </p:nvSpPr>
                <p:spPr bwMode="auto">
                  <a:xfrm>
                    <a:off x="8302752" y="3770939"/>
                    <a:ext cx="146304" cy="98755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0" name="Rectangle 33">
                    <a:extLst>
                      <a:ext uri="{FF2B5EF4-FFF2-40B4-BE49-F238E27FC236}">
                        <a16:creationId xmlns:a16="http://schemas.microsoft.com/office/drawing/2014/main" id="{EEFAD64E-6D3C-7A66-F473-40CA9499B2C7}"/>
                      </a:ext>
                    </a:extLst>
                  </p:cNvPr>
                  <p:cNvSpPr>
                    <a:spLocks noChangeArrowheads="1"/>
                  </p:cNvSpPr>
                  <p:nvPr/>
                </p:nvSpPr>
                <p:spPr bwMode="auto">
                  <a:xfrm>
                    <a:off x="2319282" y="3731266"/>
                    <a:ext cx="146304" cy="3967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1" name="Rectangle 47">
                    <a:extLst>
                      <a:ext uri="{FF2B5EF4-FFF2-40B4-BE49-F238E27FC236}">
                        <a16:creationId xmlns:a16="http://schemas.microsoft.com/office/drawing/2014/main" id="{4A3F495B-D2FE-6C4A-4A6A-84AF7F7E109A}"/>
                      </a:ext>
                    </a:extLst>
                  </p:cNvPr>
                  <p:cNvSpPr>
                    <a:spLocks noChangeArrowheads="1"/>
                  </p:cNvSpPr>
                  <p:nvPr/>
                </p:nvSpPr>
                <p:spPr bwMode="auto">
                  <a:xfrm>
                    <a:off x="2173344" y="3720158"/>
                    <a:ext cx="146304" cy="5078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2" name="Rectangle 48">
                    <a:extLst>
                      <a:ext uri="{FF2B5EF4-FFF2-40B4-BE49-F238E27FC236}">
                        <a16:creationId xmlns:a16="http://schemas.microsoft.com/office/drawing/2014/main" id="{5E683042-A662-BBBD-D56A-2396F0DC7F8E}"/>
                      </a:ext>
                    </a:extLst>
                  </p:cNvPr>
                  <p:cNvSpPr>
                    <a:spLocks noChangeArrowheads="1"/>
                  </p:cNvSpPr>
                  <p:nvPr/>
                </p:nvSpPr>
                <p:spPr bwMode="auto">
                  <a:xfrm>
                    <a:off x="2027406" y="3680484"/>
                    <a:ext cx="146304" cy="9045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3" name="Rectangle 49">
                    <a:extLst>
                      <a:ext uri="{FF2B5EF4-FFF2-40B4-BE49-F238E27FC236}">
                        <a16:creationId xmlns:a16="http://schemas.microsoft.com/office/drawing/2014/main" id="{27710A88-660B-8202-C02B-4FC862AEE63A}"/>
                      </a:ext>
                    </a:extLst>
                  </p:cNvPr>
                  <p:cNvSpPr>
                    <a:spLocks noChangeArrowheads="1"/>
                  </p:cNvSpPr>
                  <p:nvPr/>
                </p:nvSpPr>
                <p:spPr bwMode="auto">
                  <a:xfrm>
                    <a:off x="1881468" y="3664615"/>
                    <a:ext cx="146304" cy="10632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4" name="Rectangle 50">
                    <a:extLst>
                      <a:ext uri="{FF2B5EF4-FFF2-40B4-BE49-F238E27FC236}">
                        <a16:creationId xmlns:a16="http://schemas.microsoft.com/office/drawing/2014/main" id="{4820B51B-62EB-44AE-C7A8-721733237CDE}"/>
                      </a:ext>
                    </a:extLst>
                  </p:cNvPr>
                  <p:cNvSpPr>
                    <a:spLocks noChangeArrowheads="1"/>
                  </p:cNvSpPr>
                  <p:nvPr/>
                </p:nvSpPr>
                <p:spPr bwMode="auto">
                  <a:xfrm>
                    <a:off x="1735530" y="3647158"/>
                    <a:ext cx="146304" cy="12378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5" name="Rectangle 51">
                    <a:extLst>
                      <a:ext uri="{FF2B5EF4-FFF2-40B4-BE49-F238E27FC236}">
                        <a16:creationId xmlns:a16="http://schemas.microsoft.com/office/drawing/2014/main" id="{E8528A88-33EE-21F4-AED2-620AC8094112}"/>
                      </a:ext>
                    </a:extLst>
                  </p:cNvPr>
                  <p:cNvSpPr>
                    <a:spLocks noChangeArrowheads="1"/>
                  </p:cNvSpPr>
                  <p:nvPr/>
                </p:nvSpPr>
                <p:spPr bwMode="auto">
                  <a:xfrm>
                    <a:off x="1589592" y="3601137"/>
                    <a:ext cx="146304" cy="16980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6" name="Rectangle 52">
                    <a:extLst>
                      <a:ext uri="{FF2B5EF4-FFF2-40B4-BE49-F238E27FC236}">
                        <a16:creationId xmlns:a16="http://schemas.microsoft.com/office/drawing/2014/main" id="{4B43A1AD-B2D5-914F-D0F7-30DE2D23B97A}"/>
                      </a:ext>
                    </a:extLst>
                  </p:cNvPr>
                  <p:cNvSpPr>
                    <a:spLocks noChangeArrowheads="1"/>
                  </p:cNvSpPr>
                  <p:nvPr/>
                </p:nvSpPr>
                <p:spPr bwMode="auto">
                  <a:xfrm>
                    <a:off x="1443654" y="3564637"/>
                    <a:ext cx="146304" cy="20630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7" name="Rectangle 53">
                    <a:extLst>
                      <a:ext uri="{FF2B5EF4-FFF2-40B4-BE49-F238E27FC236}">
                        <a16:creationId xmlns:a16="http://schemas.microsoft.com/office/drawing/2014/main" id="{7960955F-16A9-4A52-1D0F-7F8CD2ADCCA9}"/>
                      </a:ext>
                    </a:extLst>
                  </p:cNvPr>
                  <p:cNvSpPr>
                    <a:spLocks noChangeArrowheads="1"/>
                  </p:cNvSpPr>
                  <p:nvPr/>
                </p:nvSpPr>
                <p:spPr bwMode="auto">
                  <a:xfrm>
                    <a:off x="1297716" y="3561463"/>
                    <a:ext cx="146304" cy="209477"/>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8" name="Rectangle 54">
                    <a:extLst>
                      <a:ext uri="{FF2B5EF4-FFF2-40B4-BE49-F238E27FC236}">
                        <a16:creationId xmlns:a16="http://schemas.microsoft.com/office/drawing/2014/main" id="{DDF4407D-F401-1D9E-076D-D43EB7F195C9}"/>
                      </a:ext>
                    </a:extLst>
                  </p:cNvPr>
                  <p:cNvSpPr>
                    <a:spLocks noChangeArrowheads="1"/>
                  </p:cNvSpPr>
                  <p:nvPr/>
                </p:nvSpPr>
                <p:spPr bwMode="auto">
                  <a:xfrm>
                    <a:off x="1151778" y="3518616"/>
                    <a:ext cx="146304" cy="25232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9" name="Rectangle 55">
                    <a:extLst>
                      <a:ext uri="{FF2B5EF4-FFF2-40B4-BE49-F238E27FC236}">
                        <a16:creationId xmlns:a16="http://schemas.microsoft.com/office/drawing/2014/main" id="{EB4C98D9-3AA9-92BB-344A-D26F34AF5374}"/>
                      </a:ext>
                    </a:extLst>
                  </p:cNvPr>
                  <p:cNvSpPr>
                    <a:spLocks noChangeArrowheads="1"/>
                  </p:cNvSpPr>
                  <p:nvPr/>
                </p:nvSpPr>
                <p:spPr bwMode="auto">
                  <a:xfrm>
                    <a:off x="1005840" y="3505127"/>
                    <a:ext cx="146304" cy="26581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0" name="Rectangle 56">
                    <a:extLst>
                      <a:ext uri="{FF2B5EF4-FFF2-40B4-BE49-F238E27FC236}">
                        <a16:creationId xmlns:a16="http://schemas.microsoft.com/office/drawing/2014/main" id="{8FCDD9E8-70F6-CDC8-37DA-A927CB985492}"/>
                      </a:ext>
                    </a:extLst>
                  </p:cNvPr>
                  <p:cNvSpPr>
                    <a:spLocks noChangeArrowheads="1"/>
                  </p:cNvSpPr>
                  <p:nvPr/>
                </p:nvSpPr>
                <p:spPr bwMode="auto">
                  <a:xfrm>
                    <a:off x="2611158" y="3770940"/>
                    <a:ext cx="146304" cy="1428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1" name="Rectangle 57">
                    <a:extLst>
                      <a:ext uri="{FF2B5EF4-FFF2-40B4-BE49-F238E27FC236}">
                        <a16:creationId xmlns:a16="http://schemas.microsoft.com/office/drawing/2014/main" id="{55E20724-E3CF-0BCC-6AE6-2CB45FB1A4AC}"/>
                      </a:ext>
                    </a:extLst>
                  </p:cNvPr>
                  <p:cNvSpPr>
                    <a:spLocks noChangeArrowheads="1"/>
                  </p:cNvSpPr>
                  <p:nvPr/>
                </p:nvSpPr>
                <p:spPr bwMode="auto">
                  <a:xfrm>
                    <a:off x="2757096" y="3770940"/>
                    <a:ext cx="146304" cy="1586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2" name="Rectangle 58">
                    <a:extLst>
                      <a:ext uri="{FF2B5EF4-FFF2-40B4-BE49-F238E27FC236}">
                        <a16:creationId xmlns:a16="http://schemas.microsoft.com/office/drawing/2014/main" id="{BA52FC62-BD77-A911-56FB-53BA17CAC1DC}"/>
                      </a:ext>
                    </a:extLst>
                  </p:cNvPr>
                  <p:cNvSpPr>
                    <a:spLocks noChangeArrowheads="1"/>
                  </p:cNvSpPr>
                  <p:nvPr/>
                </p:nvSpPr>
                <p:spPr bwMode="auto">
                  <a:xfrm>
                    <a:off x="2903034" y="3770940"/>
                    <a:ext cx="146304" cy="2935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3" name="Rectangle 59">
                    <a:extLst>
                      <a:ext uri="{FF2B5EF4-FFF2-40B4-BE49-F238E27FC236}">
                        <a16:creationId xmlns:a16="http://schemas.microsoft.com/office/drawing/2014/main" id="{0A7FD5B5-D96F-7DE4-79E3-6F4E48864693}"/>
                      </a:ext>
                    </a:extLst>
                  </p:cNvPr>
                  <p:cNvSpPr>
                    <a:spLocks noChangeArrowheads="1"/>
                  </p:cNvSpPr>
                  <p:nvPr/>
                </p:nvSpPr>
                <p:spPr bwMode="auto">
                  <a:xfrm>
                    <a:off x="3048972" y="3770940"/>
                    <a:ext cx="146304" cy="35707"/>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4" name="Rectangle 60">
                    <a:extLst>
                      <a:ext uri="{FF2B5EF4-FFF2-40B4-BE49-F238E27FC236}">
                        <a16:creationId xmlns:a16="http://schemas.microsoft.com/office/drawing/2014/main" id="{7E52E3DF-0A35-8087-E5D6-2FFBE094F36D}"/>
                      </a:ext>
                    </a:extLst>
                  </p:cNvPr>
                  <p:cNvSpPr>
                    <a:spLocks noChangeArrowheads="1"/>
                  </p:cNvSpPr>
                  <p:nvPr/>
                </p:nvSpPr>
                <p:spPr bwMode="auto">
                  <a:xfrm>
                    <a:off x="3194910" y="3770940"/>
                    <a:ext cx="146304" cy="7220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5" name="Rectangle 61">
                    <a:extLst>
                      <a:ext uri="{FF2B5EF4-FFF2-40B4-BE49-F238E27FC236}">
                        <a16:creationId xmlns:a16="http://schemas.microsoft.com/office/drawing/2014/main" id="{FD8D5D01-6EB1-CE96-9D17-1F87FA2ACD5E}"/>
                      </a:ext>
                    </a:extLst>
                  </p:cNvPr>
                  <p:cNvSpPr>
                    <a:spLocks noChangeArrowheads="1"/>
                  </p:cNvSpPr>
                  <p:nvPr/>
                </p:nvSpPr>
                <p:spPr bwMode="auto">
                  <a:xfrm>
                    <a:off x="3340848" y="3770940"/>
                    <a:ext cx="146304" cy="9601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6" name="Rectangle 62">
                    <a:extLst>
                      <a:ext uri="{FF2B5EF4-FFF2-40B4-BE49-F238E27FC236}">
                        <a16:creationId xmlns:a16="http://schemas.microsoft.com/office/drawing/2014/main" id="{9F4BBF6D-2AA7-3042-70CF-261A6D489FEC}"/>
                      </a:ext>
                    </a:extLst>
                  </p:cNvPr>
                  <p:cNvSpPr>
                    <a:spLocks noChangeArrowheads="1"/>
                  </p:cNvSpPr>
                  <p:nvPr/>
                </p:nvSpPr>
                <p:spPr bwMode="auto">
                  <a:xfrm>
                    <a:off x="3486786" y="3770940"/>
                    <a:ext cx="146304" cy="14044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7" name="Rectangle 63">
                    <a:extLst>
                      <a:ext uri="{FF2B5EF4-FFF2-40B4-BE49-F238E27FC236}">
                        <a16:creationId xmlns:a16="http://schemas.microsoft.com/office/drawing/2014/main" id="{42B912B6-B18D-7348-B8AE-8C3BC6EC3DA4}"/>
                      </a:ext>
                    </a:extLst>
                  </p:cNvPr>
                  <p:cNvSpPr>
                    <a:spLocks noChangeArrowheads="1"/>
                  </p:cNvSpPr>
                  <p:nvPr/>
                </p:nvSpPr>
                <p:spPr bwMode="auto">
                  <a:xfrm>
                    <a:off x="3632724" y="3770940"/>
                    <a:ext cx="146304" cy="14838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8" name="Rectangle 64">
                    <a:extLst>
                      <a:ext uri="{FF2B5EF4-FFF2-40B4-BE49-F238E27FC236}">
                        <a16:creationId xmlns:a16="http://schemas.microsoft.com/office/drawing/2014/main" id="{079B7E9E-E3D1-9157-E73D-3FC524BFCAFC}"/>
                      </a:ext>
                    </a:extLst>
                  </p:cNvPr>
                  <p:cNvSpPr>
                    <a:spLocks noChangeArrowheads="1"/>
                  </p:cNvSpPr>
                  <p:nvPr/>
                </p:nvSpPr>
                <p:spPr bwMode="auto">
                  <a:xfrm>
                    <a:off x="3778662" y="3770940"/>
                    <a:ext cx="146304" cy="16266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9" name="Rectangle 65">
                    <a:extLst>
                      <a:ext uri="{FF2B5EF4-FFF2-40B4-BE49-F238E27FC236}">
                        <a16:creationId xmlns:a16="http://schemas.microsoft.com/office/drawing/2014/main" id="{9977F097-D20C-35A9-485A-467A28E8EEEC}"/>
                      </a:ext>
                    </a:extLst>
                  </p:cNvPr>
                  <p:cNvSpPr>
                    <a:spLocks noChangeArrowheads="1"/>
                  </p:cNvSpPr>
                  <p:nvPr/>
                </p:nvSpPr>
                <p:spPr bwMode="auto">
                  <a:xfrm>
                    <a:off x="3924600" y="3770940"/>
                    <a:ext cx="146304" cy="16583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0" name="Rectangle 66">
                    <a:extLst>
                      <a:ext uri="{FF2B5EF4-FFF2-40B4-BE49-F238E27FC236}">
                        <a16:creationId xmlns:a16="http://schemas.microsoft.com/office/drawing/2014/main" id="{5596416E-4AA5-AD2A-EC52-329C6E742319}"/>
                      </a:ext>
                    </a:extLst>
                  </p:cNvPr>
                  <p:cNvSpPr>
                    <a:spLocks noChangeArrowheads="1"/>
                  </p:cNvSpPr>
                  <p:nvPr/>
                </p:nvSpPr>
                <p:spPr bwMode="auto">
                  <a:xfrm>
                    <a:off x="4070538" y="3770940"/>
                    <a:ext cx="146304" cy="17694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1" name="Rectangle 67">
                    <a:extLst>
                      <a:ext uri="{FF2B5EF4-FFF2-40B4-BE49-F238E27FC236}">
                        <a16:creationId xmlns:a16="http://schemas.microsoft.com/office/drawing/2014/main" id="{BB96EA33-8921-D64E-E5C6-D79B567E7A58}"/>
                      </a:ext>
                    </a:extLst>
                  </p:cNvPr>
                  <p:cNvSpPr>
                    <a:spLocks noChangeArrowheads="1"/>
                  </p:cNvSpPr>
                  <p:nvPr/>
                </p:nvSpPr>
                <p:spPr bwMode="auto">
                  <a:xfrm>
                    <a:off x="4216476" y="3770940"/>
                    <a:ext cx="146304" cy="18170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2" name="Rectangle 68">
                    <a:extLst>
                      <a:ext uri="{FF2B5EF4-FFF2-40B4-BE49-F238E27FC236}">
                        <a16:creationId xmlns:a16="http://schemas.microsoft.com/office/drawing/2014/main" id="{CF3DF232-D5C5-9292-BB9F-EAB39A6EEB3D}"/>
                      </a:ext>
                    </a:extLst>
                  </p:cNvPr>
                  <p:cNvSpPr>
                    <a:spLocks noChangeArrowheads="1"/>
                  </p:cNvSpPr>
                  <p:nvPr/>
                </p:nvSpPr>
                <p:spPr bwMode="auto">
                  <a:xfrm>
                    <a:off x="4362414" y="3770940"/>
                    <a:ext cx="146304" cy="18329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3" name="Rectangle 69">
                    <a:extLst>
                      <a:ext uri="{FF2B5EF4-FFF2-40B4-BE49-F238E27FC236}">
                        <a16:creationId xmlns:a16="http://schemas.microsoft.com/office/drawing/2014/main" id="{2DAF3EF5-125E-C3AB-A50F-7476E9E52092}"/>
                      </a:ext>
                    </a:extLst>
                  </p:cNvPr>
                  <p:cNvSpPr>
                    <a:spLocks noChangeArrowheads="1"/>
                  </p:cNvSpPr>
                  <p:nvPr/>
                </p:nvSpPr>
                <p:spPr bwMode="auto">
                  <a:xfrm>
                    <a:off x="4508352" y="3770940"/>
                    <a:ext cx="146304" cy="19916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4" name="Rectangle 70">
                    <a:extLst>
                      <a:ext uri="{FF2B5EF4-FFF2-40B4-BE49-F238E27FC236}">
                        <a16:creationId xmlns:a16="http://schemas.microsoft.com/office/drawing/2014/main" id="{F6B6F2C0-7CB3-EEA7-590C-ED398947DC82}"/>
                      </a:ext>
                    </a:extLst>
                  </p:cNvPr>
                  <p:cNvSpPr>
                    <a:spLocks noChangeArrowheads="1"/>
                  </p:cNvSpPr>
                  <p:nvPr/>
                </p:nvSpPr>
                <p:spPr bwMode="auto">
                  <a:xfrm>
                    <a:off x="4654290" y="3770940"/>
                    <a:ext cx="146304" cy="20551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5" name="Rectangle 71">
                    <a:extLst>
                      <a:ext uri="{FF2B5EF4-FFF2-40B4-BE49-F238E27FC236}">
                        <a16:creationId xmlns:a16="http://schemas.microsoft.com/office/drawing/2014/main" id="{FA8CBEF5-BDCA-B1FC-67DF-DA90E7F8D5BA}"/>
                      </a:ext>
                    </a:extLst>
                  </p:cNvPr>
                  <p:cNvSpPr>
                    <a:spLocks noChangeArrowheads="1"/>
                  </p:cNvSpPr>
                  <p:nvPr/>
                </p:nvSpPr>
                <p:spPr bwMode="auto">
                  <a:xfrm>
                    <a:off x="4800228" y="3770940"/>
                    <a:ext cx="146304" cy="20868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6" name="Rectangle 72">
                    <a:extLst>
                      <a:ext uri="{FF2B5EF4-FFF2-40B4-BE49-F238E27FC236}">
                        <a16:creationId xmlns:a16="http://schemas.microsoft.com/office/drawing/2014/main" id="{8A118476-060C-28D9-B823-B6D73E1E7F3A}"/>
                      </a:ext>
                    </a:extLst>
                  </p:cNvPr>
                  <p:cNvSpPr>
                    <a:spLocks noChangeArrowheads="1"/>
                  </p:cNvSpPr>
                  <p:nvPr/>
                </p:nvSpPr>
                <p:spPr bwMode="auto">
                  <a:xfrm>
                    <a:off x="4946166" y="3770940"/>
                    <a:ext cx="146304" cy="211857"/>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7" name="Rectangle 73">
                    <a:extLst>
                      <a:ext uri="{FF2B5EF4-FFF2-40B4-BE49-F238E27FC236}">
                        <a16:creationId xmlns:a16="http://schemas.microsoft.com/office/drawing/2014/main" id="{016E2F15-31E7-0166-8D85-C9DCDFF73640}"/>
                      </a:ext>
                    </a:extLst>
                  </p:cNvPr>
                  <p:cNvSpPr>
                    <a:spLocks noChangeArrowheads="1"/>
                  </p:cNvSpPr>
                  <p:nvPr/>
                </p:nvSpPr>
                <p:spPr bwMode="auto">
                  <a:xfrm>
                    <a:off x="5092104" y="3770940"/>
                    <a:ext cx="146304" cy="21344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8" name="Rectangle 74">
                    <a:extLst>
                      <a:ext uri="{FF2B5EF4-FFF2-40B4-BE49-F238E27FC236}">
                        <a16:creationId xmlns:a16="http://schemas.microsoft.com/office/drawing/2014/main" id="{1D9568EC-BB85-FD7A-5DB1-0676566CB10A}"/>
                      </a:ext>
                    </a:extLst>
                  </p:cNvPr>
                  <p:cNvSpPr>
                    <a:spLocks noChangeArrowheads="1"/>
                  </p:cNvSpPr>
                  <p:nvPr/>
                </p:nvSpPr>
                <p:spPr bwMode="auto">
                  <a:xfrm>
                    <a:off x="5238042" y="3770940"/>
                    <a:ext cx="146304" cy="230901"/>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9" name="Rectangle 75">
                    <a:extLst>
                      <a:ext uri="{FF2B5EF4-FFF2-40B4-BE49-F238E27FC236}">
                        <a16:creationId xmlns:a16="http://schemas.microsoft.com/office/drawing/2014/main" id="{5B3AA04A-A5AE-E72F-AFD5-A7708B4DFA5C}"/>
                      </a:ext>
                    </a:extLst>
                  </p:cNvPr>
                  <p:cNvSpPr>
                    <a:spLocks noChangeArrowheads="1"/>
                  </p:cNvSpPr>
                  <p:nvPr/>
                </p:nvSpPr>
                <p:spPr bwMode="auto">
                  <a:xfrm>
                    <a:off x="5383980" y="3770940"/>
                    <a:ext cx="146304" cy="25629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0" name="Rectangle 76">
                    <a:extLst>
                      <a:ext uri="{FF2B5EF4-FFF2-40B4-BE49-F238E27FC236}">
                        <a16:creationId xmlns:a16="http://schemas.microsoft.com/office/drawing/2014/main" id="{09A4FF1E-A198-7789-54DA-F594E0CD8A03}"/>
                      </a:ext>
                    </a:extLst>
                  </p:cNvPr>
                  <p:cNvSpPr>
                    <a:spLocks noChangeArrowheads="1"/>
                  </p:cNvSpPr>
                  <p:nvPr/>
                </p:nvSpPr>
                <p:spPr bwMode="auto">
                  <a:xfrm>
                    <a:off x="5529918" y="3770940"/>
                    <a:ext cx="146304" cy="273748"/>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1" name="Rectangle 77">
                    <a:extLst>
                      <a:ext uri="{FF2B5EF4-FFF2-40B4-BE49-F238E27FC236}">
                        <a16:creationId xmlns:a16="http://schemas.microsoft.com/office/drawing/2014/main" id="{E2FBA627-D7A6-AD10-7BC8-B07F28941967}"/>
                      </a:ext>
                    </a:extLst>
                  </p:cNvPr>
                  <p:cNvSpPr>
                    <a:spLocks noChangeArrowheads="1"/>
                  </p:cNvSpPr>
                  <p:nvPr/>
                </p:nvSpPr>
                <p:spPr bwMode="auto">
                  <a:xfrm>
                    <a:off x="5675856" y="3770940"/>
                    <a:ext cx="146304" cy="27533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2" name="Rectangle 78">
                    <a:extLst>
                      <a:ext uri="{FF2B5EF4-FFF2-40B4-BE49-F238E27FC236}">
                        <a16:creationId xmlns:a16="http://schemas.microsoft.com/office/drawing/2014/main" id="{F3E68724-6F52-1C36-A5B8-2F421DC55D15}"/>
                      </a:ext>
                    </a:extLst>
                  </p:cNvPr>
                  <p:cNvSpPr>
                    <a:spLocks noChangeArrowheads="1"/>
                  </p:cNvSpPr>
                  <p:nvPr/>
                </p:nvSpPr>
                <p:spPr bwMode="auto">
                  <a:xfrm>
                    <a:off x="5821794" y="3770940"/>
                    <a:ext cx="146304" cy="30390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3" name="Rectangle 79">
                    <a:extLst>
                      <a:ext uri="{FF2B5EF4-FFF2-40B4-BE49-F238E27FC236}">
                        <a16:creationId xmlns:a16="http://schemas.microsoft.com/office/drawing/2014/main" id="{89C2E890-0A79-0CA0-14F1-404EFDB93F6E}"/>
                      </a:ext>
                    </a:extLst>
                  </p:cNvPr>
                  <p:cNvSpPr>
                    <a:spLocks noChangeArrowheads="1"/>
                  </p:cNvSpPr>
                  <p:nvPr/>
                </p:nvSpPr>
                <p:spPr bwMode="auto">
                  <a:xfrm>
                    <a:off x="5967732" y="3770940"/>
                    <a:ext cx="146304" cy="33167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4" name="Rectangle 80">
                    <a:extLst>
                      <a:ext uri="{FF2B5EF4-FFF2-40B4-BE49-F238E27FC236}">
                        <a16:creationId xmlns:a16="http://schemas.microsoft.com/office/drawing/2014/main" id="{558BCA5A-7476-FD34-7EE8-83A93A90594D}"/>
                      </a:ext>
                    </a:extLst>
                  </p:cNvPr>
                  <p:cNvSpPr>
                    <a:spLocks noChangeArrowheads="1"/>
                  </p:cNvSpPr>
                  <p:nvPr/>
                </p:nvSpPr>
                <p:spPr bwMode="auto">
                  <a:xfrm>
                    <a:off x="6113670" y="3770940"/>
                    <a:ext cx="146304" cy="34119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5" name="Rectangle 81">
                    <a:extLst>
                      <a:ext uri="{FF2B5EF4-FFF2-40B4-BE49-F238E27FC236}">
                        <a16:creationId xmlns:a16="http://schemas.microsoft.com/office/drawing/2014/main" id="{0D255AF3-8932-FCE9-78C9-EE1D453D4C97}"/>
                      </a:ext>
                    </a:extLst>
                  </p:cNvPr>
                  <p:cNvSpPr>
                    <a:spLocks noChangeArrowheads="1"/>
                  </p:cNvSpPr>
                  <p:nvPr/>
                </p:nvSpPr>
                <p:spPr bwMode="auto">
                  <a:xfrm>
                    <a:off x="6259608" y="3770940"/>
                    <a:ext cx="146304" cy="34119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6" name="Rectangle 82">
                    <a:extLst>
                      <a:ext uri="{FF2B5EF4-FFF2-40B4-BE49-F238E27FC236}">
                        <a16:creationId xmlns:a16="http://schemas.microsoft.com/office/drawing/2014/main" id="{23CA85A8-CF7F-51DA-81EA-DC4C0C084B4A}"/>
                      </a:ext>
                    </a:extLst>
                  </p:cNvPr>
                  <p:cNvSpPr>
                    <a:spLocks noChangeArrowheads="1"/>
                  </p:cNvSpPr>
                  <p:nvPr/>
                </p:nvSpPr>
                <p:spPr bwMode="auto">
                  <a:xfrm>
                    <a:off x="6405546" y="3770940"/>
                    <a:ext cx="146304" cy="35388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7" name="Rectangle 83">
                    <a:extLst>
                      <a:ext uri="{FF2B5EF4-FFF2-40B4-BE49-F238E27FC236}">
                        <a16:creationId xmlns:a16="http://schemas.microsoft.com/office/drawing/2014/main" id="{6F7ACDCF-7011-B950-CE44-B115E406938B}"/>
                      </a:ext>
                    </a:extLst>
                  </p:cNvPr>
                  <p:cNvSpPr>
                    <a:spLocks noChangeArrowheads="1"/>
                  </p:cNvSpPr>
                  <p:nvPr/>
                </p:nvSpPr>
                <p:spPr bwMode="auto">
                  <a:xfrm>
                    <a:off x="6551484" y="3770940"/>
                    <a:ext cx="146304" cy="363411"/>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8" name="Rectangle 84">
                    <a:extLst>
                      <a:ext uri="{FF2B5EF4-FFF2-40B4-BE49-F238E27FC236}">
                        <a16:creationId xmlns:a16="http://schemas.microsoft.com/office/drawing/2014/main" id="{A735A9CD-061E-67B3-3720-96A4526EBB11}"/>
                      </a:ext>
                    </a:extLst>
                  </p:cNvPr>
                  <p:cNvSpPr>
                    <a:spLocks noChangeArrowheads="1"/>
                  </p:cNvSpPr>
                  <p:nvPr/>
                </p:nvSpPr>
                <p:spPr bwMode="auto">
                  <a:xfrm>
                    <a:off x="6697422" y="3770940"/>
                    <a:ext cx="146304" cy="37451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9" name="Rectangle 85">
                    <a:extLst>
                      <a:ext uri="{FF2B5EF4-FFF2-40B4-BE49-F238E27FC236}">
                        <a16:creationId xmlns:a16="http://schemas.microsoft.com/office/drawing/2014/main" id="{13A54972-9F08-0CF8-AC29-54BE8DBCDC09}"/>
                      </a:ext>
                    </a:extLst>
                  </p:cNvPr>
                  <p:cNvSpPr>
                    <a:spLocks noChangeArrowheads="1"/>
                  </p:cNvSpPr>
                  <p:nvPr/>
                </p:nvSpPr>
                <p:spPr bwMode="auto">
                  <a:xfrm>
                    <a:off x="6843360" y="3770940"/>
                    <a:ext cx="146304" cy="47291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0" name="Rectangle 86">
                    <a:extLst>
                      <a:ext uri="{FF2B5EF4-FFF2-40B4-BE49-F238E27FC236}">
                        <a16:creationId xmlns:a16="http://schemas.microsoft.com/office/drawing/2014/main" id="{54333ABD-EE3C-EBB6-8010-022BFEEAC35C}"/>
                      </a:ext>
                    </a:extLst>
                  </p:cNvPr>
                  <p:cNvSpPr>
                    <a:spLocks noChangeArrowheads="1"/>
                  </p:cNvSpPr>
                  <p:nvPr/>
                </p:nvSpPr>
                <p:spPr bwMode="auto">
                  <a:xfrm>
                    <a:off x="6989298" y="3770940"/>
                    <a:ext cx="146304" cy="50147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1" name="Rectangle 87">
                    <a:extLst>
                      <a:ext uri="{FF2B5EF4-FFF2-40B4-BE49-F238E27FC236}">
                        <a16:creationId xmlns:a16="http://schemas.microsoft.com/office/drawing/2014/main" id="{65B447BD-23C8-F574-D6C2-06152ADF1AFC}"/>
                      </a:ext>
                    </a:extLst>
                  </p:cNvPr>
                  <p:cNvSpPr>
                    <a:spLocks noChangeArrowheads="1"/>
                  </p:cNvSpPr>
                  <p:nvPr/>
                </p:nvSpPr>
                <p:spPr bwMode="auto">
                  <a:xfrm>
                    <a:off x="7135236" y="3770940"/>
                    <a:ext cx="146304" cy="50623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2" name="Rectangle 88">
                    <a:extLst>
                      <a:ext uri="{FF2B5EF4-FFF2-40B4-BE49-F238E27FC236}">
                        <a16:creationId xmlns:a16="http://schemas.microsoft.com/office/drawing/2014/main" id="{D8E5DBEC-C4EC-5B3E-8E64-AAAA6EDEAA00}"/>
                      </a:ext>
                    </a:extLst>
                  </p:cNvPr>
                  <p:cNvSpPr>
                    <a:spLocks noChangeArrowheads="1"/>
                  </p:cNvSpPr>
                  <p:nvPr/>
                </p:nvSpPr>
                <p:spPr bwMode="auto">
                  <a:xfrm>
                    <a:off x="7281174" y="3770940"/>
                    <a:ext cx="146304" cy="52527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3" name="Rectangle 89">
                    <a:extLst>
                      <a:ext uri="{FF2B5EF4-FFF2-40B4-BE49-F238E27FC236}">
                        <a16:creationId xmlns:a16="http://schemas.microsoft.com/office/drawing/2014/main" id="{B95F3F1F-D565-34F7-0BBB-00689AA6E322}"/>
                      </a:ext>
                    </a:extLst>
                  </p:cNvPr>
                  <p:cNvSpPr>
                    <a:spLocks noChangeArrowheads="1"/>
                  </p:cNvSpPr>
                  <p:nvPr/>
                </p:nvSpPr>
                <p:spPr bwMode="auto">
                  <a:xfrm>
                    <a:off x="7427112" y="3770940"/>
                    <a:ext cx="146304" cy="60859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4" name="Rectangle 90">
                    <a:extLst>
                      <a:ext uri="{FF2B5EF4-FFF2-40B4-BE49-F238E27FC236}">
                        <a16:creationId xmlns:a16="http://schemas.microsoft.com/office/drawing/2014/main" id="{54386304-BDAA-ABDF-7E38-E0DE92821C13}"/>
                      </a:ext>
                    </a:extLst>
                  </p:cNvPr>
                  <p:cNvSpPr>
                    <a:spLocks noChangeArrowheads="1"/>
                  </p:cNvSpPr>
                  <p:nvPr/>
                </p:nvSpPr>
                <p:spPr bwMode="auto">
                  <a:xfrm>
                    <a:off x="7573050" y="3770940"/>
                    <a:ext cx="146304" cy="63874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5" name="Rectangle 91">
                    <a:extLst>
                      <a:ext uri="{FF2B5EF4-FFF2-40B4-BE49-F238E27FC236}">
                        <a16:creationId xmlns:a16="http://schemas.microsoft.com/office/drawing/2014/main" id="{F948AEC0-7F25-50C1-406A-105FDE36FAEE}"/>
                      </a:ext>
                    </a:extLst>
                  </p:cNvPr>
                  <p:cNvSpPr>
                    <a:spLocks noChangeArrowheads="1"/>
                  </p:cNvSpPr>
                  <p:nvPr/>
                </p:nvSpPr>
                <p:spPr bwMode="auto">
                  <a:xfrm>
                    <a:off x="7718988" y="3770940"/>
                    <a:ext cx="146304" cy="67365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6" name="Rectangle 92">
                    <a:extLst>
                      <a:ext uri="{FF2B5EF4-FFF2-40B4-BE49-F238E27FC236}">
                        <a16:creationId xmlns:a16="http://schemas.microsoft.com/office/drawing/2014/main" id="{D481F8EA-635A-0E3A-418D-709ECD249CAD}"/>
                      </a:ext>
                    </a:extLst>
                  </p:cNvPr>
                  <p:cNvSpPr>
                    <a:spLocks noChangeArrowheads="1"/>
                  </p:cNvSpPr>
                  <p:nvPr/>
                </p:nvSpPr>
                <p:spPr bwMode="auto">
                  <a:xfrm>
                    <a:off x="7864926" y="3770940"/>
                    <a:ext cx="146304" cy="68318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7" name="Rectangle 93">
                    <a:extLst>
                      <a:ext uri="{FF2B5EF4-FFF2-40B4-BE49-F238E27FC236}">
                        <a16:creationId xmlns:a16="http://schemas.microsoft.com/office/drawing/2014/main" id="{7D576CEF-DD1A-17B5-16F2-FBEB8CF19027}"/>
                      </a:ext>
                    </a:extLst>
                  </p:cNvPr>
                  <p:cNvSpPr>
                    <a:spLocks noChangeArrowheads="1"/>
                  </p:cNvSpPr>
                  <p:nvPr/>
                </p:nvSpPr>
                <p:spPr bwMode="auto">
                  <a:xfrm>
                    <a:off x="8010864" y="3770940"/>
                    <a:ext cx="146304" cy="74348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8" name="Rectangle 94">
                    <a:extLst>
                      <a:ext uri="{FF2B5EF4-FFF2-40B4-BE49-F238E27FC236}">
                        <a16:creationId xmlns:a16="http://schemas.microsoft.com/office/drawing/2014/main" id="{806C8F1F-9FAE-44E6-7579-A97FE9A310F1}"/>
                      </a:ext>
                    </a:extLst>
                  </p:cNvPr>
                  <p:cNvSpPr>
                    <a:spLocks noChangeArrowheads="1"/>
                  </p:cNvSpPr>
                  <p:nvPr/>
                </p:nvSpPr>
                <p:spPr bwMode="auto">
                  <a:xfrm>
                    <a:off x="8156802" y="3770940"/>
                    <a:ext cx="146304" cy="75459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9" name="Rectangle 96">
                    <a:extLst>
                      <a:ext uri="{FF2B5EF4-FFF2-40B4-BE49-F238E27FC236}">
                        <a16:creationId xmlns:a16="http://schemas.microsoft.com/office/drawing/2014/main" id="{F41B29BA-869D-C392-62F8-254DDDFCE710}"/>
                      </a:ext>
                    </a:extLst>
                  </p:cNvPr>
                  <p:cNvSpPr>
                    <a:spLocks noChangeArrowheads="1"/>
                  </p:cNvSpPr>
                  <p:nvPr/>
                </p:nvSpPr>
                <p:spPr bwMode="auto">
                  <a:xfrm>
                    <a:off x="2465220" y="3770940"/>
                    <a:ext cx="146304" cy="4761"/>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grpSp>
            <p:sp>
              <p:nvSpPr>
                <p:cNvPr id="47" name="Line 198">
                  <a:extLst>
                    <a:ext uri="{FF2B5EF4-FFF2-40B4-BE49-F238E27FC236}">
                      <a16:creationId xmlns:a16="http://schemas.microsoft.com/office/drawing/2014/main" id="{5CB3045D-2501-5EAA-9981-82F0168CFF4C}"/>
                    </a:ext>
                  </a:extLst>
                </p:cNvPr>
                <p:cNvSpPr>
                  <a:spLocks noChangeShapeType="1"/>
                </p:cNvSpPr>
                <p:nvPr/>
              </p:nvSpPr>
              <p:spPr bwMode="auto">
                <a:xfrm>
                  <a:off x="939095" y="4068492"/>
                  <a:ext cx="7589520" cy="0"/>
                </a:xfrm>
                <a:prstGeom prst="line">
                  <a:avLst/>
                </a:prstGeom>
                <a:noFill/>
                <a:ln w="12700" cap="flat">
                  <a:solidFill>
                    <a:schemeClr val="accent6"/>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48" name="Line 199">
                  <a:extLst>
                    <a:ext uri="{FF2B5EF4-FFF2-40B4-BE49-F238E27FC236}">
                      <a16:creationId xmlns:a16="http://schemas.microsoft.com/office/drawing/2014/main" id="{8DC60EEC-F7A0-8B73-7AF3-19E401718F6F}"/>
                    </a:ext>
                  </a:extLst>
                </p:cNvPr>
                <p:cNvSpPr>
                  <a:spLocks noChangeShapeType="1"/>
                </p:cNvSpPr>
                <p:nvPr/>
              </p:nvSpPr>
              <p:spPr bwMode="auto">
                <a:xfrm>
                  <a:off x="956240" y="3574159"/>
                  <a:ext cx="7589520" cy="0"/>
                </a:xfrm>
                <a:prstGeom prst="line">
                  <a:avLst/>
                </a:prstGeom>
                <a:noFill/>
                <a:ln w="12700" cap="flat">
                  <a:solidFill>
                    <a:srgbClr val="C00000"/>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49" name="Line 200">
                  <a:extLst>
                    <a:ext uri="{FF2B5EF4-FFF2-40B4-BE49-F238E27FC236}">
                      <a16:creationId xmlns:a16="http://schemas.microsoft.com/office/drawing/2014/main" id="{B57EB528-76C8-304C-5F70-91B51DC5377B}"/>
                    </a:ext>
                  </a:extLst>
                </p:cNvPr>
                <p:cNvSpPr>
                  <a:spLocks noChangeShapeType="1"/>
                </p:cNvSpPr>
                <p:nvPr/>
              </p:nvSpPr>
              <p:spPr bwMode="auto">
                <a:xfrm>
                  <a:off x="939003" y="3080619"/>
                  <a:ext cx="0" cy="168374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0" name="Line 201">
                  <a:extLst>
                    <a:ext uri="{FF2B5EF4-FFF2-40B4-BE49-F238E27FC236}">
                      <a16:creationId xmlns:a16="http://schemas.microsoft.com/office/drawing/2014/main" id="{58DF8A67-0F98-CE1E-76C6-D8619640BF68}"/>
                    </a:ext>
                  </a:extLst>
                </p:cNvPr>
                <p:cNvSpPr>
                  <a:spLocks noChangeShapeType="1"/>
                </p:cNvSpPr>
                <p:nvPr/>
              </p:nvSpPr>
              <p:spPr bwMode="auto">
                <a:xfrm flipH="1">
                  <a:off x="825310" y="4761194"/>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1" name="Line 202">
                  <a:extLst>
                    <a:ext uri="{FF2B5EF4-FFF2-40B4-BE49-F238E27FC236}">
                      <a16:creationId xmlns:a16="http://schemas.microsoft.com/office/drawing/2014/main" id="{9672E876-0D47-DCD4-4B7A-2D9EA8D221AF}"/>
                    </a:ext>
                  </a:extLst>
                </p:cNvPr>
                <p:cNvSpPr>
                  <a:spLocks noChangeShapeType="1"/>
                </p:cNvSpPr>
                <p:nvPr/>
              </p:nvSpPr>
              <p:spPr bwMode="auto">
                <a:xfrm flipH="1">
                  <a:off x="825310" y="4563620"/>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2" name="Line 203">
                  <a:extLst>
                    <a:ext uri="{FF2B5EF4-FFF2-40B4-BE49-F238E27FC236}">
                      <a16:creationId xmlns:a16="http://schemas.microsoft.com/office/drawing/2014/main" id="{CCFB8EBC-6943-ACD9-21C1-110DC851C785}"/>
                    </a:ext>
                  </a:extLst>
                </p:cNvPr>
                <p:cNvSpPr>
                  <a:spLocks noChangeShapeType="1"/>
                </p:cNvSpPr>
                <p:nvPr/>
              </p:nvSpPr>
              <p:spPr bwMode="auto">
                <a:xfrm flipH="1">
                  <a:off x="825310" y="4366045"/>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3" name="Line 204">
                  <a:extLst>
                    <a:ext uri="{FF2B5EF4-FFF2-40B4-BE49-F238E27FC236}">
                      <a16:creationId xmlns:a16="http://schemas.microsoft.com/office/drawing/2014/main" id="{CAE4C153-22F7-6098-8302-DE81D245808D}"/>
                    </a:ext>
                  </a:extLst>
                </p:cNvPr>
                <p:cNvSpPr>
                  <a:spLocks noChangeShapeType="1"/>
                </p:cNvSpPr>
                <p:nvPr/>
              </p:nvSpPr>
              <p:spPr bwMode="auto">
                <a:xfrm flipH="1">
                  <a:off x="825310" y="4167677"/>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4" name="Line 206">
                  <a:extLst>
                    <a:ext uri="{FF2B5EF4-FFF2-40B4-BE49-F238E27FC236}">
                      <a16:creationId xmlns:a16="http://schemas.microsoft.com/office/drawing/2014/main" id="{1FC22A18-442D-FB34-DFBA-A8738D0FA94C}"/>
                    </a:ext>
                  </a:extLst>
                </p:cNvPr>
                <p:cNvSpPr>
                  <a:spLocks noChangeShapeType="1"/>
                </p:cNvSpPr>
                <p:nvPr/>
              </p:nvSpPr>
              <p:spPr bwMode="auto">
                <a:xfrm flipH="1">
                  <a:off x="825310" y="3970102"/>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5" name="Line 207">
                  <a:extLst>
                    <a:ext uri="{FF2B5EF4-FFF2-40B4-BE49-F238E27FC236}">
                      <a16:creationId xmlns:a16="http://schemas.microsoft.com/office/drawing/2014/main" id="{C4EF593C-CA38-72AA-C505-4587402EA60B}"/>
                    </a:ext>
                  </a:extLst>
                </p:cNvPr>
                <p:cNvSpPr>
                  <a:spLocks noChangeShapeType="1"/>
                </p:cNvSpPr>
                <p:nvPr/>
              </p:nvSpPr>
              <p:spPr bwMode="auto">
                <a:xfrm flipH="1">
                  <a:off x="825310" y="3770940"/>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6" name="Line 208">
                  <a:extLst>
                    <a:ext uri="{FF2B5EF4-FFF2-40B4-BE49-F238E27FC236}">
                      <a16:creationId xmlns:a16="http://schemas.microsoft.com/office/drawing/2014/main" id="{B23EB829-3808-64F1-7400-7CB870B94A40}"/>
                    </a:ext>
                  </a:extLst>
                </p:cNvPr>
                <p:cNvSpPr>
                  <a:spLocks noChangeShapeType="1"/>
                </p:cNvSpPr>
                <p:nvPr/>
              </p:nvSpPr>
              <p:spPr bwMode="auto">
                <a:xfrm flipH="1">
                  <a:off x="825310" y="3574159"/>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7" name="Line 209">
                  <a:extLst>
                    <a:ext uri="{FF2B5EF4-FFF2-40B4-BE49-F238E27FC236}">
                      <a16:creationId xmlns:a16="http://schemas.microsoft.com/office/drawing/2014/main" id="{3022BDDC-37D5-0C02-7D03-2532329A82A4}"/>
                    </a:ext>
                  </a:extLst>
                </p:cNvPr>
                <p:cNvSpPr>
                  <a:spLocks noChangeShapeType="1"/>
                </p:cNvSpPr>
                <p:nvPr/>
              </p:nvSpPr>
              <p:spPr bwMode="auto">
                <a:xfrm flipH="1">
                  <a:off x="825310" y="3177423"/>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8" name="Line 210">
                  <a:extLst>
                    <a:ext uri="{FF2B5EF4-FFF2-40B4-BE49-F238E27FC236}">
                      <a16:creationId xmlns:a16="http://schemas.microsoft.com/office/drawing/2014/main" id="{3B0D1CA5-3086-B4C6-95E1-50B6C89CF8F3}"/>
                    </a:ext>
                  </a:extLst>
                </p:cNvPr>
                <p:cNvSpPr>
                  <a:spLocks noChangeShapeType="1"/>
                </p:cNvSpPr>
                <p:nvPr/>
              </p:nvSpPr>
              <p:spPr bwMode="auto">
                <a:xfrm flipH="1">
                  <a:off x="825310" y="3374998"/>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9" name="Line 211">
                  <a:extLst>
                    <a:ext uri="{FF2B5EF4-FFF2-40B4-BE49-F238E27FC236}">
                      <a16:creationId xmlns:a16="http://schemas.microsoft.com/office/drawing/2014/main" id="{1AD9B7C9-10E7-F183-7EE8-FC6F3D5EADA3}"/>
                    </a:ext>
                  </a:extLst>
                </p:cNvPr>
                <p:cNvSpPr>
                  <a:spLocks noChangeShapeType="1"/>
                </p:cNvSpPr>
                <p:nvPr/>
              </p:nvSpPr>
              <p:spPr bwMode="auto">
                <a:xfrm>
                  <a:off x="939002" y="3770940"/>
                  <a:ext cx="758952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60" name="Rectangle 212">
                  <a:extLst>
                    <a:ext uri="{FF2B5EF4-FFF2-40B4-BE49-F238E27FC236}">
                      <a16:creationId xmlns:a16="http://schemas.microsoft.com/office/drawing/2014/main" id="{992D6565-EB06-6857-AE40-A71C00A587C8}"/>
                    </a:ext>
                  </a:extLst>
                </p:cNvPr>
                <p:cNvSpPr>
                  <a:spLocks noChangeArrowheads="1"/>
                </p:cNvSpPr>
                <p:nvPr/>
              </p:nvSpPr>
              <p:spPr bwMode="auto">
                <a:xfrm>
                  <a:off x="350416" y="3145684"/>
                  <a:ext cx="43503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4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60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61" name="Rectangle 213">
                  <a:extLst>
                    <a:ext uri="{FF2B5EF4-FFF2-40B4-BE49-F238E27FC236}">
                      <a16:creationId xmlns:a16="http://schemas.microsoft.com/office/drawing/2014/main" id="{EB38970D-5D60-2FF1-B8E7-4EB45EA13734}"/>
                    </a:ext>
                  </a:extLst>
                </p:cNvPr>
                <p:cNvSpPr>
                  <a:spLocks noChangeArrowheads="1"/>
                </p:cNvSpPr>
                <p:nvPr/>
              </p:nvSpPr>
              <p:spPr bwMode="auto">
                <a:xfrm>
                  <a:off x="219085" y="4335099"/>
                  <a:ext cx="56636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4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-60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62" name="Rectangle 214">
                  <a:extLst>
                    <a:ext uri="{FF2B5EF4-FFF2-40B4-BE49-F238E27FC236}">
                      <a16:creationId xmlns:a16="http://schemas.microsoft.com/office/drawing/2014/main" id="{F54E4941-C6D3-8AAA-9A36-417ED327CB12}"/>
                    </a:ext>
                  </a:extLst>
                </p:cNvPr>
                <p:cNvSpPr>
                  <a:spLocks noChangeArrowheads="1"/>
                </p:cNvSpPr>
                <p:nvPr/>
              </p:nvSpPr>
              <p:spPr bwMode="auto">
                <a:xfrm>
                  <a:off x="219085" y="4531879"/>
                  <a:ext cx="56636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4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-80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63" name="Rectangle 215">
                  <a:extLst>
                    <a:ext uri="{FF2B5EF4-FFF2-40B4-BE49-F238E27FC236}">
                      <a16:creationId xmlns:a16="http://schemas.microsoft.com/office/drawing/2014/main" id="{7739CD63-D0FA-0318-EA22-CA3113F235B9}"/>
                    </a:ext>
                  </a:extLst>
                </p:cNvPr>
                <p:cNvSpPr>
                  <a:spLocks noChangeArrowheads="1"/>
                </p:cNvSpPr>
                <p:nvPr/>
              </p:nvSpPr>
              <p:spPr bwMode="auto">
                <a:xfrm>
                  <a:off x="2954" y="4731043"/>
                  <a:ext cx="783882"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4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-100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64" name="Rectangle 216">
                  <a:extLst>
                    <a:ext uri="{FF2B5EF4-FFF2-40B4-BE49-F238E27FC236}">
                      <a16:creationId xmlns:a16="http://schemas.microsoft.com/office/drawing/2014/main" id="{6A43C872-EA36-983B-EA5C-705766136CC1}"/>
                    </a:ext>
                  </a:extLst>
                </p:cNvPr>
                <p:cNvSpPr>
                  <a:spLocks noChangeArrowheads="1"/>
                </p:cNvSpPr>
                <p:nvPr/>
              </p:nvSpPr>
              <p:spPr bwMode="auto">
                <a:xfrm>
                  <a:off x="350416" y="3344846"/>
                  <a:ext cx="43503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4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40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65" name="Rectangle 217">
                  <a:extLst>
                    <a:ext uri="{FF2B5EF4-FFF2-40B4-BE49-F238E27FC236}">
                      <a16:creationId xmlns:a16="http://schemas.microsoft.com/office/drawing/2014/main" id="{0078F820-A0AF-C370-8846-AC6C3B9F8B05}"/>
                    </a:ext>
                  </a:extLst>
                </p:cNvPr>
                <p:cNvSpPr>
                  <a:spLocks noChangeArrowheads="1"/>
                </p:cNvSpPr>
                <p:nvPr/>
              </p:nvSpPr>
              <p:spPr bwMode="auto">
                <a:xfrm>
                  <a:off x="219085" y="4137524"/>
                  <a:ext cx="56636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4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-40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66" name="Rectangle 218">
                  <a:extLst>
                    <a:ext uri="{FF2B5EF4-FFF2-40B4-BE49-F238E27FC236}">
                      <a16:creationId xmlns:a16="http://schemas.microsoft.com/office/drawing/2014/main" id="{16C58D51-1679-759C-6C73-EC72FDF29B78}"/>
                    </a:ext>
                  </a:extLst>
                </p:cNvPr>
                <p:cNvSpPr>
                  <a:spLocks noChangeArrowheads="1"/>
                </p:cNvSpPr>
                <p:nvPr/>
              </p:nvSpPr>
              <p:spPr bwMode="auto">
                <a:xfrm>
                  <a:off x="350416" y="3542421"/>
                  <a:ext cx="43503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4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20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67" name="Rectangle 219">
                  <a:extLst>
                    <a:ext uri="{FF2B5EF4-FFF2-40B4-BE49-F238E27FC236}">
                      <a16:creationId xmlns:a16="http://schemas.microsoft.com/office/drawing/2014/main" id="{B210B0A6-6261-4CA1-6571-7B0BDBD2495D}"/>
                    </a:ext>
                  </a:extLst>
                </p:cNvPr>
                <p:cNvSpPr>
                  <a:spLocks noChangeArrowheads="1"/>
                </p:cNvSpPr>
                <p:nvPr/>
              </p:nvSpPr>
              <p:spPr bwMode="auto">
                <a:xfrm>
                  <a:off x="219085" y="3938363"/>
                  <a:ext cx="56636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4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-20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68" name="Rectangle 220">
                  <a:extLst>
                    <a:ext uri="{FF2B5EF4-FFF2-40B4-BE49-F238E27FC236}">
                      <a16:creationId xmlns:a16="http://schemas.microsoft.com/office/drawing/2014/main" id="{3A6368FF-C9E7-A22D-FDB0-ADBF44EB3D1D}"/>
                    </a:ext>
                  </a:extLst>
                </p:cNvPr>
                <p:cNvSpPr>
                  <a:spLocks noChangeArrowheads="1"/>
                </p:cNvSpPr>
                <p:nvPr/>
              </p:nvSpPr>
              <p:spPr bwMode="auto">
                <a:xfrm>
                  <a:off x="566542" y="3740788"/>
                  <a:ext cx="217519"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4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grpSp>
        </p:grpSp>
        <p:cxnSp>
          <p:nvCxnSpPr>
            <p:cNvPr id="43" name="Straight Arrow Connector 136">
              <a:extLst>
                <a:ext uri="{FF2B5EF4-FFF2-40B4-BE49-F238E27FC236}">
                  <a16:creationId xmlns:a16="http://schemas.microsoft.com/office/drawing/2014/main" id="{7F97E67D-07BA-7AB5-A864-510CE9806A20}"/>
                </a:ext>
              </a:extLst>
            </p:cNvPr>
            <p:cNvCxnSpPr>
              <a:cxnSpLocks/>
            </p:cNvCxnSpPr>
            <p:nvPr/>
          </p:nvCxnSpPr>
          <p:spPr bwMode="auto">
            <a:xfrm flipH="1">
              <a:off x="6215438" y="3432626"/>
              <a:ext cx="198997" cy="227106"/>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grpSp>
      <p:grpSp>
        <p:nvGrpSpPr>
          <p:cNvPr id="124" name="Group 144">
            <a:extLst>
              <a:ext uri="{FF2B5EF4-FFF2-40B4-BE49-F238E27FC236}">
                <a16:creationId xmlns:a16="http://schemas.microsoft.com/office/drawing/2014/main" id="{5A62291C-0A8B-FBE0-2E19-03C7A7C2206F}"/>
              </a:ext>
            </a:extLst>
          </p:cNvPr>
          <p:cNvGrpSpPr/>
          <p:nvPr/>
        </p:nvGrpSpPr>
        <p:grpSpPr>
          <a:xfrm>
            <a:off x="220011" y="3488769"/>
            <a:ext cx="3662163" cy="2408092"/>
            <a:chOff x="177267" y="3031733"/>
            <a:chExt cx="2746622" cy="1806069"/>
          </a:xfrm>
        </p:grpSpPr>
        <p:grpSp>
          <p:nvGrpSpPr>
            <p:cNvPr id="125" name="Group 11">
              <a:extLst>
                <a:ext uri="{FF2B5EF4-FFF2-40B4-BE49-F238E27FC236}">
                  <a16:creationId xmlns:a16="http://schemas.microsoft.com/office/drawing/2014/main" id="{74CD46EA-29CF-82A4-4CA2-E53139A44247}"/>
                </a:ext>
              </a:extLst>
            </p:cNvPr>
            <p:cNvGrpSpPr/>
            <p:nvPr/>
          </p:nvGrpSpPr>
          <p:grpSpPr>
            <a:xfrm>
              <a:off x="177267" y="3031733"/>
              <a:ext cx="2368851" cy="1806069"/>
              <a:chOff x="177267" y="3031733"/>
              <a:chExt cx="2368851" cy="1806069"/>
            </a:xfrm>
          </p:grpSpPr>
          <p:pic>
            <p:nvPicPr>
              <p:cNvPr id="127" name="Picture 3">
                <a:extLst>
                  <a:ext uri="{FF2B5EF4-FFF2-40B4-BE49-F238E27FC236}">
                    <a16:creationId xmlns:a16="http://schemas.microsoft.com/office/drawing/2014/main" id="{881E5D83-4FC9-F9DA-60B8-C382F318A08F}"/>
                  </a:ext>
                </a:extLst>
              </p:cNvPr>
              <p:cNvPicPr>
                <a:picLocks noChangeAspect="1"/>
              </p:cNvPicPr>
              <p:nvPr/>
            </p:nvPicPr>
            <p:blipFill>
              <a:blip r:embed="rId3"/>
              <a:stretch>
                <a:fillRect/>
              </a:stretch>
            </p:blipFill>
            <p:spPr>
              <a:xfrm>
                <a:off x="177267" y="3110010"/>
                <a:ext cx="2295482" cy="1727792"/>
              </a:xfrm>
              <a:prstGeom prst="rect">
                <a:avLst/>
              </a:prstGeom>
            </p:spPr>
          </p:pic>
          <p:sp>
            <p:nvSpPr>
              <p:cNvPr id="128" name="Content Placeholder 21">
                <a:extLst>
                  <a:ext uri="{FF2B5EF4-FFF2-40B4-BE49-F238E27FC236}">
                    <a16:creationId xmlns:a16="http://schemas.microsoft.com/office/drawing/2014/main" id="{0226351F-8531-1C39-EFAA-AC93111B6E6E}"/>
                  </a:ext>
                </a:extLst>
              </p:cNvPr>
              <p:cNvSpPr txBox="1">
                <a:spLocks/>
              </p:cNvSpPr>
              <p:nvPr/>
            </p:nvSpPr>
            <p:spPr>
              <a:xfrm>
                <a:off x="477391" y="4345004"/>
                <a:ext cx="1227575" cy="322850"/>
              </a:xfrm>
              <a:prstGeom prst="rect">
                <a:avLst/>
              </a:prstGeom>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70"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28%</a:t>
                </a:r>
              </a:p>
            </p:txBody>
          </p:sp>
          <p:sp>
            <p:nvSpPr>
              <p:cNvPr id="130" name="Rectangle 9">
                <a:extLst>
                  <a:ext uri="{FF2B5EF4-FFF2-40B4-BE49-F238E27FC236}">
                    <a16:creationId xmlns:a16="http://schemas.microsoft.com/office/drawing/2014/main" id="{6C3870BA-3E2F-E0E9-2C0F-C5AD3E4EF06C}"/>
                  </a:ext>
                </a:extLst>
              </p:cNvPr>
              <p:cNvSpPr/>
              <p:nvPr/>
            </p:nvSpPr>
            <p:spPr>
              <a:xfrm>
                <a:off x="1882060" y="3388311"/>
                <a:ext cx="138548" cy="346249"/>
              </a:xfrm>
              <a:prstGeom prst="rect">
                <a:avLst/>
              </a:prstGeom>
              <a:solidFill>
                <a:schemeClr val="bg1"/>
              </a:solidFill>
            </p:spPr>
            <p:txBody>
              <a:bodyPr wrap="none" rtlCol="0" anchor="ctr">
                <a:spAutoFit/>
              </a:bodyPr>
              <a:lstStyle/>
              <a:p>
                <a:pPr marL="0" marR="0" lvl="0" indent="0" algn="ctr"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31" name="Content Placeholder 21">
                <a:extLst>
                  <a:ext uri="{FF2B5EF4-FFF2-40B4-BE49-F238E27FC236}">
                    <a16:creationId xmlns:a16="http://schemas.microsoft.com/office/drawing/2014/main" id="{E35FBCD8-D287-AF36-8A8B-E5178AB4CC6F}"/>
                  </a:ext>
                </a:extLst>
              </p:cNvPr>
              <p:cNvSpPr txBox="1">
                <a:spLocks/>
              </p:cNvSpPr>
              <p:nvPr/>
            </p:nvSpPr>
            <p:spPr>
              <a:xfrm>
                <a:off x="477391" y="3031733"/>
                <a:ext cx="2068727" cy="490063"/>
              </a:xfrm>
              <a:prstGeom prst="rect">
                <a:avLst/>
              </a:prstGeom>
              <a:solidFill>
                <a:schemeClr val="bg1"/>
              </a:solidFill>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70"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Ladiratuzumab</a:t>
                </a: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a:t>
                </a: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vedotin</a:t>
                </a: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(SGN–LIV1A)</a:t>
                </a:r>
              </a:p>
            </p:txBody>
          </p:sp>
        </p:grpSp>
        <p:cxnSp>
          <p:nvCxnSpPr>
            <p:cNvPr id="126" name="Straight Arrow Connector 141">
              <a:extLst>
                <a:ext uri="{FF2B5EF4-FFF2-40B4-BE49-F238E27FC236}">
                  <a16:creationId xmlns:a16="http://schemas.microsoft.com/office/drawing/2014/main" id="{8359027D-F04D-D388-0D59-5534EE5A4AE3}"/>
                </a:ext>
              </a:extLst>
            </p:cNvPr>
            <p:cNvCxnSpPr>
              <a:cxnSpLocks/>
            </p:cNvCxnSpPr>
            <p:nvPr/>
          </p:nvCxnSpPr>
          <p:spPr bwMode="auto">
            <a:xfrm>
              <a:off x="2411659" y="3779442"/>
              <a:ext cx="512230" cy="416388"/>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grpSp>
      <p:sp>
        <p:nvSpPr>
          <p:cNvPr id="132" name="Text Placeholder 20">
            <a:extLst>
              <a:ext uri="{FF2B5EF4-FFF2-40B4-BE49-F238E27FC236}">
                <a16:creationId xmlns:a16="http://schemas.microsoft.com/office/drawing/2014/main" id="{AE793580-863B-A50C-2CD9-C8B577CB0435}"/>
              </a:ext>
            </a:extLst>
          </p:cNvPr>
          <p:cNvSpPr txBox="1">
            <a:spLocks/>
          </p:cNvSpPr>
          <p:nvPr/>
        </p:nvSpPr>
        <p:spPr>
          <a:xfrm>
            <a:off x="866776" y="6579153"/>
            <a:ext cx="11325224" cy="278847"/>
          </a:xfrm>
          <a:prstGeom prst="rect">
            <a:avLst/>
          </a:prstGeom>
        </p:spPr>
        <p:txBody>
          <a:bodyPr/>
          <a:lst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a:lstStyle>
          <a:p>
            <a:pPr marL="0" marR="0" lvl="0" indent="0" algn="r" defTabSz="1219140" rtl="0" eaLnBrk="0" fontAlgn="base" latinLnBrk="0" hangingPunct="0">
              <a:lnSpc>
                <a:spcPct val="90000"/>
              </a:lnSpc>
              <a:spcBef>
                <a:spcPts val="0"/>
              </a:spcBef>
              <a:spcAft>
                <a:spcPct val="0"/>
              </a:spcAft>
              <a:buClrTx/>
              <a:buSzTx/>
              <a:buFontTx/>
              <a:buNone/>
              <a:tabLst/>
              <a:defRPr/>
            </a:pPr>
            <a:r>
              <a:rPr kumimoji="0" lang="en-GB" sz="12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Krop</a:t>
            </a:r>
            <a:r>
              <a:rPr kumimoji="0" lang="en-GB"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ASCO 2022, Tsai ESMO 2021, Giordano ASCO 2024, Wu ESMO 2023</a:t>
            </a:r>
          </a:p>
        </p:txBody>
      </p:sp>
      <p:sp>
        <p:nvSpPr>
          <p:cNvPr id="133" name="Text Box 3">
            <a:extLst>
              <a:ext uri="{FF2B5EF4-FFF2-40B4-BE49-F238E27FC236}">
                <a16:creationId xmlns:a16="http://schemas.microsoft.com/office/drawing/2014/main" id="{17DDD755-3D17-85EE-A67B-539AE0ACB806}"/>
              </a:ext>
            </a:extLst>
          </p:cNvPr>
          <p:cNvSpPr txBox="1">
            <a:spLocks noChangeArrowheads="1"/>
          </p:cNvSpPr>
          <p:nvPr/>
        </p:nvSpPr>
        <p:spPr bwMode="auto">
          <a:xfrm>
            <a:off x="10250" y="5877443"/>
            <a:ext cx="5732463" cy="297454"/>
          </a:xfrm>
          <a:prstGeom prst="rect">
            <a:avLst/>
          </a:prstGeom>
          <a:noFill/>
          <a:ln w="9525">
            <a:noFill/>
            <a:miter lim="800000"/>
            <a:headEnd/>
            <a:tailEnd/>
          </a:ln>
        </p:spPr>
        <p:txBody>
          <a:bodyPr>
            <a:spAutoFit/>
          </a:bodyPr>
          <a:lstStyle/>
          <a:p>
            <a:pPr marL="0" marR="0" lvl="0" indent="0" algn="l" defTabSz="609570" rtl="0" eaLnBrk="0" fontAlgn="base" latinLnBrk="0" hangingPunct="0">
              <a:lnSpc>
                <a:spcPct val="100000"/>
              </a:lnSpc>
              <a:spcBef>
                <a:spcPct val="50000"/>
              </a:spcBef>
              <a:spcAft>
                <a:spcPct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rPr>
              <a:t>Adapted from Schmid</a:t>
            </a:r>
          </a:p>
        </p:txBody>
      </p:sp>
      <p:sp>
        <p:nvSpPr>
          <p:cNvPr id="134" name="Google Shape;892;g8809af034a_0_323">
            <a:extLst>
              <a:ext uri="{FF2B5EF4-FFF2-40B4-BE49-F238E27FC236}">
                <a16:creationId xmlns:a16="http://schemas.microsoft.com/office/drawing/2014/main" id="{ABD25872-395A-A049-CCF2-B506E979107B}"/>
              </a:ext>
            </a:extLst>
          </p:cNvPr>
          <p:cNvSpPr/>
          <p:nvPr/>
        </p:nvSpPr>
        <p:spPr>
          <a:xfrm>
            <a:off x="4145491" y="4606239"/>
            <a:ext cx="3880980" cy="1738221"/>
          </a:xfrm>
          <a:prstGeom prst="ellipse">
            <a:avLst/>
          </a:prstGeom>
          <a:solidFill>
            <a:schemeClr val="bg1">
              <a:lumMod val="75000"/>
            </a:schemeClr>
          </a:solidFill>
          <a:ln>
            <a:noFill/>
          </a:ln>
        </p:spPr>
        <p:txBody>
          <a:bodyPr spcFirstLastPara="1" wrap="square" lIns="121895" tIns="60931" rIns="121895" bIns="60931" anchor="ctr" anchorCtr="0">
            <a:noAutofit/>
          </a:bodyPr>
          <a:lstStyle/>
          <a:p>
            <a:pPr marL="0" marR="0" lvl="0" indent="0" algn="ctr" defTabSz="914313" rtl="0" eaLnBrk="0" fontAlgn="base" latinLnBrk="0" hangingPunct="0">
              <a:lnSpc>
                <a:spcPct val="100000"/>
              </a:lnSpc>
              <a:spcBef>
                <a:spcPct val="0"/>
              </a:spcBef>
              <a:spcAft>
                <a:spcPct val="0"/>
              </a:spcAft>
              <a:buClrTx/>
              <a:buSzPts val="1350"/>
              <a:buFontTx/>
              <a:buNone/>
              <a:tabLst/>
              <a:defRPr/>
            </a:pPr>
            <a:endParaRPr kumimoji="0" sz="1799" b="0" i="0" u="none" strike="noStrike" kern="1200" cap="none" spc="0" normalizeH="0" baseline="0" noProof="0">
              <a:ln>
                <a:noFill/>
              </a:ln>
              <a:solidFill>
                <a:srgbClr val="494C4D"/>
              </a:solidFill>
              <a:effectLst/>
              <a:uLnTx/>
              <a:uFillTx/>
              <a:latin typeface="Aptos" panose="02110004020202020204"/>
              <a:ea typeface="+mn-ea"/>
              <a:cs typeface="+mn-cs"/>
            </a:endParaRPr>
          </a:p>
        </p:txBody>
      </p:sp>
      <p:sp>
        <p:nvSpPr>
          <p:cNvPr id="137" name="Google Shape;895;g8809af034a_0_323">
            <a:extLst>
              <a:ext uri="{FF2B5EF4-FFF2-40B4-BE49-F238E27FC236}">
                <a16:creationId xmlns:a16="http://schemas.microsoft.com/office/drawing/2014/main" id="{F8BF52DE-93E0-106D-8077-E04BC2779AA6}"/>
              </a:ext>
            </a:extLst>
          </p:cNvPr>
          <p:cNvSpPr/>
          <p:nvPr/>
        </p:nvSpPr>
        <p:spPr>
          <a:xfrm rot="1479056">
            <a:off x="6366667" y="4247467"/>
            <a:ext cx="421163" cy="726012"/>
          </a:xfrm>
          <a:prstGeom prst="roundRect">
            <a:avLst>
              <a:gd name="adj" fmla="val 16667"/>
            </a:avLst>
          </a:prstGeom>
          <a:solidFill>
            <a:srgbClr val="008066"/>
          </a:solidFill>
          <a:ln>
            <a:noFill/>
          </a:ln>
        </p:spPr>
        <p:txBody>
          <a:bodyPr spcFirstLastPara="1" wrap="square" lIns="121895" tIns="60931" rIns="121895" bIns="60931" anchor="ctr" anchorCtr="0">
            <a:noAutofit/>
          </a:bodyPr>
          <a:lstStyle/>
          <a:p>
            <a:pPr marL="0" marR="0" lvl="0" indent="0" algn="ctr" defTabSz="914313" rtl="0" eaLnBrk="0" fontAlgn="base" latinLnBrk="0" hangingPunct="0">
              <a:lnSpc>
                <a:spcPct val="100000"/>
              </a:lnSpc>
              <a:spcBef>
                <a:spcPct val="0"/>
              </a:spcBef>
              <a:spcAft>
                <a:spcPct val="0"/>
              </a:spcAft>
              <a:buClrTx/>
              <a:buSzPts val="1350"/>
              <a:buFontTx/>
              <a:buNone/>
              <a:tabLst/>
              <a:defRPr/>
            </a:pPr>
            <a:endParaRPr kumimoji="0" sz="1799" b="0" i="0" u="none" strike="noStrike" kern="1200" cap="none" spc="0" normalizeH="0" baseline="0" noProof="0">
              <a:ln>
                <a:noFill/>
              </a:ln>
              <a:solidFill>
                <a:srgbClr val="494C4D"/>
              </a:solidFill>
              <a:effectLst/>
              <a:uLnTx/>
              <a:uFillTx/>
              <a:latin typeface="Aptos" panose="02110004020202020204"/>
              <a:ea typeface="+mn-ea"/>
              <a:cs typeface="+mn-cs"/>
            </a:endParaRPr>
          </a:p>
        </p:txBody>
      </p:sp>
      <p:sp>
        <p:nvSpPr>
          <p:cNvPr id="138" name="Google Shape;900;g8809af034a_0_323">
            <a:extLst>
              <a:ext uri="{FF2B5EF4-FFF2-40B4-BE49-F238E27FC236}">
                <a16:creationId xmlns:a16="http://schemas.microsoft.com/office/drawing/2014/main" id="{9AB096AB-C4EC-EAE3-317A-F814BD096A8D}"/>
              </a:ext>
            </a:extLst>
          </p:cNvPr>
          <p:cNvSpPr txBox="1"/>
          <p:nvPr/>
        </p:nvSpPr>
        <p:spPr>
          <a:xfrm rot="20070135">
            <a:off x="3828537" y="4562302"/>
            <a:ext cx="775923" cy="541935"/>
          </a:xfrm>
          <a:prstGeom prst="rect">
            <a:avLst/>
          </a:prstGeom>
          <a:noFill/>
          <a:ln>
            <a:noFill/>
          </a:ln>
        </p:spPr>
        <p:txBody>
          <a:bodyPr spcFirstLastPara="1" wrap="square" lIns="121895" tIns="60931" rIns="121895" bIns="60931" anchor="t" anchorCtr="0">
            <a:noAutofit/>
          </a:bodyPr>
          <a:lstStyle/>
          <a:p>
            <a:pPr marL="0" marR="0" lvl="0" indent="0" algn="l" defTabSz="914313" rtl="0" eaLnBrk="0" fontAlgn="base" latinLnBrk="0" hangingPunct="0">
              <a:lnSpc>
                <a:spcPct val="100000"/>
              </a:lnSpc>
              <a:spcBef>
                <a:spcPct val="0"/>
              </a:spcBef>
              <a:spcAft>
                <a:spcPct val="0"/>
              </a:spcAft>
              <a:buClrTx/>
              <a:buSzPts val="1350"/>
              <a:buFontTx/>
              <a:buNone/>
              <a:tabLst/>
              <a:defRPr/>
            </a:pPr>
            <a:r>
              <a:rPr kumimoji="0" lang="en-US" sz="2400" b="1" i="0" u="none" strike="noStrike" kern="1200" cap="none" spc="0" normalizeH="0" baseline="0" noProof="0" dirty="0">
                <a:ln>
                  <a:noFill/>
                </a:ln>
                <a:solidFill>
                  <a:srgbClr val="494C4D"/>
                </a:solidFill>
                <a:effectLst/>
                <a:uLnTx/>
                <a:uFillTx/>
                <a:latin typeface="Calibri" panose="020F0502020204030204" pitchFamily="34" charset="0"/>
                <a:ea typeface="+mn-ea"/>
                <a:cs typeface="Calibri" panose="020F0502020204030204" pitchFamily="34" charset="0"/>
              </a:rPr>
              <a:t>LIV1</a:t>
            </a:r>
            <a:endParaRPr kumimoji="0"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39" name="Rounded Rectangle 25">
            <a:extLst>
              <a:ext uri="{FF2B5EF4-FFF2-40B4-BE49-F238E27FC236}">
                <a16:creationId xmlns:a16="http://schemas.microsoft.com/office/drawing/2014/main" id="{A4B516B0-33D6-F7C9-31A2-E59A1540995F}"/>
              </a:ext>
            </a:extLst>
          </p:cNvPr>
          <p:cNvSpPr/>
          <p:nvPr/>
        </p:nvSpPr>
        <p:spPr>
          <a:xfrm rot="2854461">
            <a:off x="7615684" y="4841728"/>
            <a:ext cx="357808" cy="576483"/>
          </a:xfrm>
          <a:prstGeom prst="roundRect">
            <a:avLst/>
          </a:prstGeom>
          <a:solidFill>
            <a:srgbClr val="023F88"/>
          </a:solidFill>
          <a:ln w="25400" cap="flat" cmpd="sng" algn="ctr">
            <a:solidFill>
              <a:srgbClr val="023F88">
                <a:shade val="50000"/>
              </a:srgbClr>
            </a:solidFill>
            <a:prstDash val="solid"/>
          </a:ln>
          <a:effectLst/>
        </p:spPr>
        <p:txBody>
          <a:bodyPr rtlCol="0" anchor="ctr"/>
          <a:lstStyle/>
          <a:p>
            <a:pPr marL="0" marR="0" lvl="0" indent="0" algn="ctr" defTabSz="914354" rtl="0" eaLnBrk="1" fontAlgn="base" latinLnBrk="0" hangingPunct="1">
              <a:lnSpc>
                <a:spcPct val="100000"/>
              </a:lnSpc>
              <a:spcBef>
                <a:spcPct val="0"/>
              </a:spcBef>
              <a:spcAft>
                <a:spcPct val="0"/>
              </a:spcAft>
              <a:buClrTx/>
              <a:buSzTx/>
              <a:buFontTx/>
              <a:buNone/>
              <a:tabLst/>
              <a:defRPr/>
            </a:pPr>
            <a:endParaRPr kumimoji="0" lang="en-AU" sz="1400" b="0" i="0" u="none" strike="noStrike" kern="1200" cap="none" spc="0" normalizeH="0" baseline="0" noProof="0">
              <a:ln>
                <a:noFill/>
              </a:ln>
              <a:solidFill>
                <a:srgbClr val="FFFFFF"/>
              </a:solidFill>
              <a:effectLst/>
              <a:uLnTx/>
              <a:uFillTx/>
              <a:latin typeface="Aptos" panose="02110004020202020204"/>
              <a:ea typeface="MS PGothic" panose="020B0600070205080204" pitchFamily="34" charset="-128"/>
              <a:cs typeface="+mn-cs"/>
            </a:endParaRPr>
          </a:p>
        </p:txBody>
      </p:sp>
      <p:sp>
        <p:nvSpPr>
          <p:cNvPr id="140" name="Regular Pentagon 36">
            <a:extLst>
              <a:ext uri="{FF2B5EF4-FFF2-40B4-BE49-F238E27FC236}">
                <a16:creationId xmlns:a16="http://schemas.microsoft.com/office/drawing/2014/main" id="{699849BD-A51A-CF1F-A08E-A4A0C5C28725}"/>
              </a:ext>
            </a:extLst>
          </p:cNvPr>
          <p:cNvSpPr/>
          <p:nvPr/>
        </p:nvSpPr>
        <p:spPr>
          <a:xfrm rot="20477624">
            <a:off x="5125872" y="4281601"/>
            <a:ext cx="528045" cy="600075"/>
          </a:xfrm>
          <a:prstGeom prst="pentagon">
            <a:avLst/>
          </a:prstGeom>
          <a:solidFill>
            <a:srgbClr val="00B0F0"/>
          </a:solidFill>
        </p:spPr>
        <p:txBody>
          <a:bodyPr wrap="square" rtlCol="0" anchor="ctr">
            <a:spAutoFit/>
          </a:bodyPr>
          <a:lstStyle/>
          <a:p>
            <a:pPr marL="0" marR="0" lvl="0" indent="0" algn="ctr"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41" name="Google Shape;896;g8809af034a_0_323">
            <a:extLst>
              <a:ext uri="{FF2B5EF4-FFF2-40B4-BE49-F238E27FC236}">
                <a16:creationId xmlns:a16="http://schemas.microsoft.com/office/drawing/2014/main" id="{514986FE-2D62-7B96-CC7C-735AC2AFD707}"/>
              </a:ext>
            </a:extLst>
          </p:cNvPr>
          <p:cNvSpPr/>
          <p:nvPr/>
        </p:nvSpPr>
        <p:spPr>
          <a:xfrm rot="657940">
            <a:off x="3951447" y="5004007"/>
            <a:ext cx="812903" cy="446653"/>
          </a:xfrm>
          <a:prstGeom prst="ellipse">
            <a:avLst/>
          </a:prstGeom>
          <a:solidFill>
            <a:srgbClr val="0070C0"/>
          </a:solidFill>
          <a:ln>
            <a:noFill/>
          </a:ln>
        </p:spPr>
        <p:txBody>
          <a:bodyPr spcFirstLastPara="1" wrap="square" lIns="121895" tIns="60931" rIns="121895" bIns="60931" anchor="ctr" anchorCtr="0">
            <a:noAutofit/>
          </a:bodyPr>
          <a:lstStyle/>
          <a:p>
            <a:pPr marL="0" marR="0" lvl="0" indent="0" algn="ctr" defTabSz="914313" rtl="0" eaLnBrk="0" fontAlgn="base" latinLnBrk="0" hangingPunct="0">
              <a:lnSpc>
                <a:spcPct val="100000"/>
              </a:lnSpc>
              <a:spcBef>
                <a:spcPct val="0"/>
              </a:spcBef>
              <a:spcAft>
                <a:spcPct val="0"/>
              </a:spcAft>
              <a:buClrTx/>
              <a:buSzPts val="1350"/>
              <a:buFontTx/>
              <a:buNone/>
              <a:tabLst/>
              <a:defRPr/>
            </a:pPr>
            <a:endParaRPr kumimoji="0" sz="1799" b="0" i="0" u="none" strike="noStrike" kern="1200" cap="none" spc="0" normalizeH="0" baseline="0" noProof="0">
              <a:ln>
                <a:noFill/>
              </a:ln>
              <a:solidFill>
                <a:srgbClr val="494C4D"/>
              </a:solidFill>
              <a:effectLst/>
              <a:uLnTx/>
              <a:uFillTx/>
              <a:latin typeface="Aptos" panose="02110004020202020204"/>
              <a:ea typeface="+mn-ea"/>
              <a:cs typeface="+mn-cs"/>
            </a:endParaRPr>
          </a:p>
        </p:txBody>
      </p:sp>
      <p:pic>
        <p:nvPicPr>
          <p:cNvPr id="150" name="图片 2">
            <a:extLst>
              <a:ext uri="{FF2B5EF4-FFF2-40B4-BE49-F238E27FC236}">
                <a16:creationId xmlns:a16="http://schemas.microsoft.com/office/drawing/2014/main" id="{7E41F656-6058-B753-5715-E633DA3A9B7D}"/>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tretch>
            <a:fillRect/>
          </a:stretch>
        </p:blipFill>
        <p:spPr>
          <a:xfrm>
            <a:off x="1882600" y="1487282"/>
            <a:ext cx="3115547" cy="1865572"/>
          </a:xfrm>
          <a:prstGeom prst="rect">
            <a:avLst/>
          </a:prstGeom>
        </p:spPr>
      </p:pic>
      <p:sp>
        <p:nvSpPr>
          <p:cNvPr id="151" name="Content Placeholder 21">
            <a:extLst>
              <a:ext uri="{FF2B5EF4-FFF2-40B4-BE49-F238E27FC236}">
                <a16:creationId xmlns:a16="http://schemas.microsoft.com/office/drawing/2014/main" id="{B0E2E513-C53D-643D-D2A8-550404A83248}"/>
              </a:ext>
            </a:extLst>
          </p:cNvPr>
          <p:cNvSpPr txBox="1">
            <a:spLocks/>
          </p:cNvSpPr>
          <p:nvPr/>
        </p:nvSpPr>
        <p:spPr>
          <a:xfrm>
            <a:off x="2181982" y="1544311"/>
            <a:ext cx="2758303" cy="382615"/>
          </a:xfrm>
          <a:prstGeom prst="rect">
            <a:avLst/>
          </a:prstGeom>
          <a:solidFill>
            <a:schemeClr val="bg1"/>
          </a:solidFill>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70"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HS-20089</a:t>
            </a:r>
          </a:p>
        </p:txBody>
      </p:sp>
      <p:sp>
        <p:nvSpPr>
          <p:cNvPr id="152" name="Content Placeholder 21">
            <a:extLst>
              <a:ext uri="{FF2B5EF4-FFF2-40B4-BE49-F238E27FC236}">
                <a16:creationId xmlns:a16="http://schemas.microsoft.com/office/drawing/2014/main" id="{249DDD7E-257D-6E06-2CA8-69B221EE74FE}"/>
              </a:ext>
            </a:extLst>
          </p:cNvPr>
          <p:cNvSpPr txBox="1">
            <a:spLocks/>
          </p:cNvSpPr>
          <p:nvPr/>
        </p:nvSpPr>
        <p:spPr>
          <a:xfrm>
            <a:off x="2457822" y="2774185"/>
            <a:ext cx="1636767" cy="430467"/>
          </a:xfrm>
          <a:prstGeom prst="rect">
            <a:avLst/>
          </a:prstGeom>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70"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29%</a:t>
            </a:r>
          </a:p>
        </p:txBody>
      </p:sp>
      <p:cxnSp>
        <p:nvCxnSpPr>
          <p:cNvPr id="153" name="Straight Arrow Connector 141">
            <a:extLst>
              <a:ext uri="{FF2B5EF4-FFF2-40B4-BE49-F238E27FC236}">
                <a16:creationId xmlns:a16="http://schemas.microsoft.com/office/drawing/2014/main" id="{E9415F00-2F98-C71C-E386-6E768F7842B5}"/>
              </a:ext>
            </a:extLst>
          </p:cNvPr>
          <p:cNvCxnSpPr>
            <a:cxnSpLocks/>
          </p:cNvCxnSpPr>
          <p:nvPr/>
        </p:nvCxnSpPr>
        <p:spPr bwMode="auto">
          <a:xfrm>
            <a:off x="4913861" y="3242950"/>
            <a:ext cx="211944" cy="648169"/>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pic>
        <p:nvPicPr>
          <p:cNvPr id="159" name="Picture 2">
            <a:extLst>
              <a:ext uri="{FF2B5EF4-FFF2-40B4-BE49-F238E27FC236}">
                <a16:creationId xmlns:a16="http://schemas.microsoft.com/office/drawing/2014/main" id="{9628CDF2-E798-0312-A1A9-356271F2C8D1}"/>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sharpenSoften amount="25000"/>
                    </a14:imgEffect>
                  </a14:imgLayer>
                </a14:imgProps>
              </a:ext>
              <a:ext uri="{28A0092B-C50C-407E-A947-70E740481C1C}">
                <a14:useLocalDpi xmlns:a14="http://schemas.microsoft.com/office/drawing/2010/main" val="0"/>
              </a:ext>
            </a:extLst>
          </a:blip>
          <a:srcRect l="13973" t="17156" r="19263" b="12470"/>
          <a:stretch/>
        </p:blipFill>
        <p:spPr bwMode="auto">
          <a:xfrm>
            <a:off x="6883235" y="1514593"/>
            <a:ext cx="3285253" cy="194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60" name="Straight Arrow Connector 141">
            <a:extLst>
              <a:ext uri="{FF2B5EF4-FFF2-40B4-BE49-F238E27FC236}">
                <a16:creationId xmlns:a16="http://schemas.microsoft.com/office/drawing/2014/main" id="{B510C7C1-7B83-A827-FEF4-6F7D07CC427E}"/>
              </a:ext>
            </a:extLst>
          </p:cNvPr>
          <p:cNvCxnSpPr>
            <a:cxnSpLocks/>
          </p:cNvCxnSpPr>
          <p:nvPr/>
        </p:nvCxnSpPr>
        <p:spPr bwMode="auto">
          <a:xfrm flipH="1">
            <a:off x="6946221" y="3377485"/>
            <a:ext cx="225600" cy="578007"/>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sp>
        <p:nvSpPr>
          <p:cNvPr id="162" name="Content Placeholder 21">
            <a:extLst>
              <a:ext uri="{FF2B5EF4-FFF2-40B4-BE49-F238E27FC236}">
                <a16:creationId xmlns:a16="http://schemas.microsoft.com/office/drawing/2014/main" id="{76B1C5CB-1A9D-C5AE-23E4-38A5BFCAEAB4}"/>
              </a:ext>
            </a:extLst>
          </p:cNvPr>
          <p:cNvSpPr txBox="1">
            <a:spLocks/>
          </p:cNvSpPr>
          <p:nvPr/>
        </p:nvSpPr>
        <p:spPr>
          <a:xfrm>
            <a:off x="10286765" y="2033144"/>
            <a:ext cx="1777207" cy="653417"/>
          </a:xfrm>
          <a:prstGeom prst="rect">
            <a:avLst/>
          </a:prstGeom>
          <a:solidFill>
            <a:schemeClr val="bg1"/>
          </a:solidFill>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70"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Enfortumab</a:t>
            </a:r>
            <a:endPar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endParaRPr>
          </a:p>
          <a:p>
            <a:pPr marL="0" marR="0" lvl="0" indent="0" algn="ctr" defTabSz="609570"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vedotin</a:t>
            </a:r>
            <a:endPar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endParaRPr>
          </a:p>
        </p:txBody>
      </p:sp>
    </p:spTree>
    <p:extLst>
      <p:ext uri="{BB962C8B-B14F-4D97-AF65-F5344CB8AC3E}">
        <p14:creationId xmlns:p14="http://schemas.microsoft.com/office/powerpoint/2010/main" val="332963416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11">
            <a:extLst>
              <a:ext uri="{FF2B5EF4-FFF2-40B4-BE49-F238E27FC236}">
                <a16:creationId xmlns:a16="http://schemas.microsoft.com/office/drawing/2014/main" id="{ABBC178D-A16E-31E1-1D22-B4DB8C941CB4}"/>
              </a:ext>
            </a:extLst>
          </p:cNvPr>
          <p:cNvSpPr>
            <a:spLocks noGrp="1"/>
          </p:cNvSpPr>
          <p:nvPr>
            <p:ph type="subTitle" idx="4294967295"/>
          </p:nvPr>
        </p:nvSpPr>
        <p:spPr>
          <a:xfrm>
            <a:off x="667389" y="1043642"/>
            <a:ext cx="11212513" cy="600075"/>
          </a:xfrm>
        </p:spPr>
        <p:txBody>
          <a:bodyPr/>
          <a:lstStyle/>
          <a:p>
            <a:r>
              <a:rPr lang="it-IT" dirty="0" err="1"/>
              <a:t>Combining</a:t>
            </a:r>
            <a:r>
              <a:rPr lang="it-IT" dirty="0"/>
              <a:t> </a:t>
            </a:r>
            <a:r>
              <a:rPr lang="it-IT" dirty="0" err="1"/>
              <a:t>ADCs</a:t>
            </a:r>
            <a:r>
              <a:rPr lang="it-IT" dirty="0"/>
              <a:t> and immune-checkpoint </a:t>
            </a:r>
            <a:r>
              <a:rPr lang="it-IT" dirty="0" err="1"/>
              <a:t>inhibitors</a:t>
            </a:r>
            <a:endParaRPr lang="en-CH"/>
          </a:p>
        </p:txBody>
      </p:sp>
      <p:sp>
        <p:nvSpPr>
          <p:cNvPr id="4" name="Titolo 3">
            <a:extLst>
              <a:ext uri="{FF2B5EF4-FFF2-40B4-BE49-F238E27FC236}">
                <a16:creationId xmlns:a16="http://schemas.microsoft.com/office/drawing/2014/main" id="{DC06B16F-49F1-AE50-59A1-034A66463F92}"/>
              </a:ext>
            </a:extLst>
          </p:cNvPr>
          <p:cNvSpPr>
            <a:spLocks noGrp="1"/>
          </p:cNvSpPr>
          <p:nvPr>
            <p:ph type="ctrTitle" idx="4294967295"/>
          </p:nvPr>
        </p:nvSpPr>
        <p:spPr>
          <a:xfrm>
            <a:off x="706079" y="274598"/>
            <a:ext cx="11212513" cy="576262"/>
          </a:xfrm>
        </p:spPr>
        <p:txBody>
          <a:bodyPr>
            <a:normAutofit fontScale="90000"/>
          </a:bodyPr>
          <a:lstStyle/>
          <a:p>
            <a:r>
              <a:rPr lang="it-IT" dirty="0" err="1"/>
              <a:t>ADCs</a:t>
            </a:r>
            <a:r>
              <a:rPr lang="it-IT" dirty="0"/>
              <a:t> in </a:t>
            </a:r>
            <a:r>
              <a:rPr lang="it-IT" dirty="0" err="1"/>
              <a:t>metastatic</a:t>
            </a:r>
            <a:r>
              <a:rPr lang="it-IT" dirty="0"/>
              <a:t> triple-negative </a:t>
            </a:r>
            <a:r>
              <a:rPr lang="it-IT" dirty="0" err="1"/>
              <a:t>breast</a:t>
            </a:r>
            <a:r>
              <a:rPr lang="it-IT" dirty="0"/>
              <a:t> cancer</a:t>
            </a:r>
          </a:p>
        </p:txBody>
      </p:sp>
      <p:sp>
        <p:nvSpPr>
          <p:cNvPr id="12" name="Rettangolo 11">
            <a:extLst>
              <a:ext uri="{FF2B5EF4-FFF2-40B4-BE49-F238E27FC236}">
                <a16:creationId xmlns:a16="http://schemas.microsoft.com/office/drawing/2014/main" id="{1E552273-591A-C314-87D6-6E3876CB1954}"/>
              </a:ext>
            </a:extLst>
          </p:cNvPr>
          <p:cNvSpPr/>
          <p:nvPr/>
        </p:nvSpPr>
        <p:spPr>
          <a:xfrm>
            <a:off x="5754847" y="6444571"/>
            <a:ext cx="518799" cy="31007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2400" b="0" i="0" u="none" strike="noStrike" kern="1200" cap="none" spc="0" normalizeH="0" baseline="0" noProof="0">
              <a:ln>
                <a:solidFill>
                  <a:prstClr val="white"/>
                </a:solidFill>
              </a:ln>
              <a:solidFill>
                <a:prstClr val="white"/>
              </a:solidFill>
              <a:effectLst/>
              <a:uLnTx/>
              <a:uFillTx/>
              <a:latin typeface="Aptos" panose="02110004020202020204"/>
              <a:ea typeface="+mn-ea"/>
              <a:cs typeface="+mn-cs"/>
            </a:endParaRPr>
          </a:p>
        </p:txBody>
      </p:sp>
      <p:pic>
        <p:nvPicPr>
          <p:cNvPr id="9" name="Picture 3">
            <a:extLst>
              <a:ext uri="{FF2B5EF4-FFF2-40B4-BE49-F238E27FC236}">
                <a16:creationId xmlns:a16="http://schemas.microsoft.com/office/drawing/2014/main" id="{E344950F-AAD7-3D6A-0160-D8DA480CC1D5}"/>
              </a:ext>
            </a:extLst>
          </p:cNvPr>
          <p:cNvPicPr>
            <a:picLocks noChangeAspect="1"/>
          </p:cNvPicPr>
          <p:nvPr/>
        </p:nvPicPr>
        <p:blipFill>
          <a:blip r:embed="rId3"/>
          <a:srcRect t="32790"/>
          <a:stretch/>
        </p:blipFill>
        <p:spPr>
          <a:xfrm>
            <a:off x="91681" y="2907596"/>
            <a:ext cx="5853715" cy="2028835"/>
          </a:xfrm>
          <a:prstGeom prst="rect">
            <a:avLst/>
          </a:prstGeom>
        </p:spPr>
      </p:pic>
      <p:sp>
        <p:nvSpPr>
          <p:cNvPr id="11" name="TextBox 5">
            <a:extLst>
              <a:ext uri="{FF2B5EF4-FFF2-40B4-BE49-F238E27FC236}">
                <a16:creationId xmlns:a16="http://schemas.microsoft.com/office/drawing/2014/main" id="{6A237CE2-4CC9-61F1-C15F-081EBF3709B8}"/>
              </a:ext>
            </a:extLst>
          </p:cNvPr>
          <p:cNvSpPr txBox="1"/>
          <p:nvPr/>
        </p:nvSpPr>
        <p:spPr>
          <a:xfrm>
            <a:off x="1218097" y="1748179"/>
            <a:ext cx="4216263" cy="73866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BEGONIA Trial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Dato-DXd + Durvalumab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in 1</a:t>
            </a:r>
            <a:r>
              <a:rPr kumimoji="0" lang="en-US" sz="1400" b="0" i="0" u="none" strike="noStrike" kern="1200" cap="none" spc="0" normalizeH="0" baseline="30000" noProof="0" dirty="0">
                <a:ln>
                  <a:noFill/>
                </a:ln>
                <a:solidFill>
                  <a:prstClr val="black"/>
                </a:solidFill>
                <a:effectLst/>
                <a:uLnTx/>
                <a:uFillTx/>
                <a:latin typeface="Aptos" panose="02110004020202020204"/>
                <a:ea typeface="+mn-ea"/>
                <a:cs typeface="+mn-cs"/>
              </a:rPr>
              <a:t>st</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line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mTNBC</a:t>
            </a: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13" name="Picture 6">
            <a:extLst>
              <a:ext uri="{FF2B5EF4-FFF2-40B4-BE49-F238E27FC236}">
                <a16:creationId xmlns:a16="http://schemas.microsoft.com/office/drawing/2014/main" id="{7D7857B1-6709-5C05-F9E2-342A74B0F427}"/>
              </a:ext>
            </a:extLst>
          </p:cNvPr>
          <p:cNvPicPr>
            <a:picLocks noChangeAspect="1"/>
          </p:cNvPicPr>
          <p:nvPr/>
        </p:nvPicPr>
        <p:blipFill>
          <a:blip r:embed="rId4"/>
          <a:stretch>
            <a:fillRect/>
          </a:stretch>
        </p:blipFill>
        <p:spPr>
          <a:xfrm>
            <a:off x="6312335" y="2907596"/>
            <a:ext cx="5645015" cy="2274004"/>
          </a:xfrm>
          <a:prstGeom prst="rect">
            <a:avLst/>
          </a:prstGeom>
        </p:spPr>
      </p:pic>
      <p:sp>
        <p:nvSpPr>
          <p:cNvPr id="15" name="TextBox 7">
            <a:extLst>
              <a:ext uri="{FF2B5EF4-FFF2-40B4-BE49-F238E27FC236}">
                <a16:creationId xmlns:a16="http://schemas.microsoft.com/office/drawing/2014/main" id="{7913F47B-825C-36F3-96EA-C39471748552}"/>
              </a:ext>
            </a:extLst>
          </p:cNvPr>
          <p:cNvSpPr txBox="1"/>
          <p:nvPr/>
        </p:nvSpPr>
        <p:spPr>
          <a:xfrm>
            <a:off x="7033979" y="1748179"/>
            <a:ext cx="4853895" cy="73866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Morpheus-PAN BC Trial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Sacituzumab </a:t>
            </a:r>
            <a:r>
              <a:rPr kumimoji="0" lang="en-US" sz="1400" b="1" i="0" u="none" strike="noStrike" kern="1200" cap="none" spc="0" normalizeH="0" baseline="0" noProof="0" dirty="0" err="1">
                <a:ln>
                  <a:noFill/>
                </a:ln>
                <a:solidFill>
                  <a:prstClr val="black"/>
                </a:solidFill>
                <a:effectLst/>
                <a:uLnTx/>
                <a:uFillTx/>
                <a:latin typeface="Aptos" panose="02110004020202020204"/>
                <a:ea typeface="+mn-ea"/>
                <a:cs typeface="+mn-cs"/>
              </a:rPr>
              <a:t>Govitecan</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 + Atezolizumab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in PD-L1+ 1</a:t>
            </a:r>
            <a:r>
              <a:rPr kumimoji="0" lang="en-US" sz="1400" b="0" i="0" u="none" strike="noStrike" kern="1200" cap="none" spc="0" normalizeH="0" baseline="30000" noProof="0" dirty="0">
                <a:ln>
                  <a:noFill/>
                </a:ln>
                <a:solidFill>
                  <a:prstClr val="black"/>
                </a:solidFill>
                <a:effectLst/>
                <a:uLnTx/>
                <a:uFillTx/>
                <a:latin typeface="Aptos" panose="02110004020202020204"/>
                <a:ea typeface="+mn-ea"/>
                <a:cs typeface="+mn-cs"/>
              </a:rPr>
              <a:t>st</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line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mTNBC</a:t>
            </a:r>
            <a:endPar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6" name="TextBox 9">
            <a:extLst>
              <a:ext uri="{FF2B5EF4-FFF2-40B4-BE49-F238E27FC236}">
                <a16:creationId xmlns:a16="http://schemas.microsoft.com/office/drawing/2014/main" id="{FF3C7DB0-3653-799C-4D29-BB0D68E1980E}"/>
              </a:ext>
            </a:extLst>
          </p:cNvPr>
          <p:cNvSpPr txBox="1"/>
          <p:nvPr/>
        </p:nvSpPr>
        <p:spPr>
          <a:xfrm>
            <a:off x="1633700" y="5804013"/>
            <a:ext cx="6215063"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Schmid et al, ESMO 2023</a:t>
            </a: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7" name="TextBox 10">
            <a:extLst>
              <a:ext uri="{FF2B5EF4-FFF2-40B4-BE49-F238E27FC236}">
                <a16:creationId xmlns:a16="http://schemas.microsoft.com/office/drawing/2014/main" id="{693C0062-E09B-D40D-222A-749FC2D6EBEB}"/>
              </a:ext>
            </a:extLst>
          </p:cNvPr>
          <p:cNvSpPr txBox="1"/>
          <p:nvPr/>
        </p:nvSpPr>
        <p:spPr>
          <a:xfrm>
            <a:off x="3848215" y="5633638"/>
            <a:ext cx="6871447" cy="307777"/>
          </a:xfrm>
          <a:prstGeom prst="rect">
            <a:avLst/>
          </a:prstGeom>
          <a:noFill/>
        </p:spPr>
        <p:txBody>
          <a:bodyPr wrap="square" rtlCol="0">
            <a:spAutoFit/>
          </a:bodyP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Schmid et al, ESMO Breast 2024</a:t>
            </a:r>
          </a:p>
        </p:txBody>
      </p:sp>
      <p:sp>
        <p:nvSpPr>
          <p:cNvPr id="19" name="TextBox 12">
            <a:extLst>
              <a:ext uri="{FF2B5EF4-FFF2-40B4-BE49-F238E27FC236}">
                <a16:creationId xmlns:a16="http://schemas.microsoft.com/office/drawing/2014/main" id="{7BDFBC9A-6926-B888-21F4-83AB12A56CBF}"/>
              </a:ext>
            </a:extLst>
          </p:cNvPr>
          <p:cNvSpPr txBox="1"/>
          <p:nvPr/>
        </p:nvSpPr>
        <p:spPr>
          <a:xfrm>
            <a:off x="2528768" y="2799780"/>
            <a:ext cx="2212464" cy="523220"/>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N=62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C00000"/>
                </a:solidFill>
                <a:effectLst/>
                <a:uLnTx/>
                <a:uFillTx/>
                <a:latin typeface="Aptos" panose="02110004020202020204"/>
                <a:ea typeface="+mn-ea"/>
                <a:cs typeface="+mn-cs"/>
              </a:rPr>
              <a:t>ORR 79% </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400" b="1" i="0" u="none" strike="noStrike" kern="1200" cap="none" spc="0" normalizeH="0" baseline="0" noProof="0" dirty="0" err="1">
                <a:ln>
                  <a:noFill/>
                </a:ln>
                <a:solidFill>
                  <a:prstClr val="black"/>
                </a:solidFill>
                <a:effectLst/>
                <a:uLnTx/>
                <a:uFillTx/>
                <a:latin typeface="Aptos" panose="02110004020202020204"/>
                <a:ea typeface="+mn-ea"/>
                <a:cs typeface="+mn-cs"/>
              </a:rPr>
              <a:t>mPFS</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 13.8 </a:t>
            </a:r>
            <a:r>
              <a:rPr kumimoji="0" lang="en-US" sz="1400" b="1" i="0" u="none" strike="noStrike" kern="1200" cap="none" spc="0" normalizeH="0" baseline="0" noProof="0" dirty="0" err="1">
                <a:ln>
                  <a:noFill/>
                </a:ln>
                <a:solidFill>
                  <a:prstClr val="black"/>
                </a:solidFill>
                <a:effectLst/>
                <a:uLnTx/>
                <a:uFillTx/>
                <a:latin typeface="Aptos" panose="02110004020202020204"/>
                <a:ea typeface="+mn-ea"/>
                <a:cs typeface="+mn-cs"/>
              </a:rPr>
              <a:t>mo</a:t>
            </a:r>
            <a:endPar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0" name="TextBox 13">
            <a:extLst>
              <a:ext uri="{FF2B5EF4-FFF2-40B4-BE49-F238E27FC236}">
                <a16:creationId xmlns:a16="http://schemas.microsoft.com/office/drawing/2014/main" id="{709278DE-1E57-B46B-972F-E822D71AE9BB}"/>
              </a:ext>
            </a:extLst>
          </p:cNvPr>
          <p:cNvSpPr txBox="1"/>
          <p:nvPr/>
        </p:nvSpPr>
        <p:spPr>
          <a:xfrm>
            <a:off x="7148381" y="2875003"/>
            <a:ext cx="2212464"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N=30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C00000"/>
                </a:solidFill>
                <a:effectLst/>
                <a:uLnTx/>
                <a:uFillTx/>
                <a:latin typeface="Aptos" panose="02110004020202020204"/>
                <a:ea typeface="+mn-ea"/>
                <a:cs typeface="+mn-cs"/>
              </a:rPr>
              <a:t>ORR 77% </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400" b="1" i="0" u="none" strike="noStrike" kern="1200" cap="none" spc="0" normalizeH="0" baseline="0" noProof="0" dirty="0" err="1">
                <a:ln>
                  <a:noFill/>
                </a:ln>
                <a:solidFill>
                  <a:prstClr val="black"/>
                </a:solidFill>
                <a:effectLst/>
                <a:uLnTx/>
                <a:uFillTx/>
                <a:latin typeface="Aptos" panose="02110004020202020204"/>
                <a:ea typeface="+mn-ea"/>
                <a:cs typeface="+mn-cs"/>
              </a:rPr>
              <a:t>mPFS</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 12.2 </a:t>
            </a:r>
            <a:r>
              <a:rPr kumimoji="0" lang="en-US" sz="1400" b="1" i="0" u="none" strike="noStrike" kern="1200" cap="none" spc="0" normalizeH="0" baseline="0" noProof="0" dirty="0" err="1">
                <a:ln>
                  <a:noFill/>
                </a:ln>
                <a:solidFill>
                  <a:prstClr val="black"/>
                </a:solidFill>
                <a:effectLst/>
                <a:uLnTx/>
                <a:uFillTx/>
                <a:latin typeface="Aptos" panose="02110004020202020204"/>
                <a:ea typeface="+mn-ea"/>
                <a:cs typeface="+mn-cs"/>
              </a:rPr>
              <a:t>mo</a:t>
            </a:r>
            <a:endPar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2" name="CasellaDiTesto 21">
            <a:extLst>
              <a:ext uri="{FF2B5EF4-FFF2-40B4-BE49-F238E27FC236}">
                <a16:creationId xmlns:a16="http://schemas.microsoft.com/office/drawing/2014/main" id="{B0B363A4-6B4C-9E34-0756-D0C5EEDD3FBB}"/>
              </a:ext>
            </a:extLst>
          </p:cNvPr>
          <p:cNvSpPr txBox="1"/>
          <p:nvPr/>
        </p:nvSpPr>
        <p:spPr>
          <a:xfrm>
            <a:off x="479997" y="5098289"/>
            <a:ext cx="5438203" cy="543867"/>
          </a:xfrm>
          <a:prstGeom prst="rect">
            <a:avLst/>
          </a:prstGeom>
          <a:noFill/>
        </p:spPr>
        <p:txBody>
          <a:bodyPr wrap="square">
            <a:spAutoFit/>
          </a:bodyPr>
          <a:lstStyle/>
          <a:p>
            <a:pPr marL="156629" marR="0" lvl="1" indent="0" algn="ctr" defTabSz="1219170" rtl="0" eaLnBrk="1" fontAlgn="auto" latinLnBrk="0" hangingPunct="1">
              <a:lnSpc>
                <a:spcPct val="100000"/>
              </a:lnSpc>
              <a:spcBef>
                <a:spcPts val="427"/>
              </a:spcBef>
              <a:spcAft>
                <a:spcPts val="1200"/>
              </a:spcAft>
              <a:buClr>
                <a:srgbClr val="1E325F"/>
              </a:buClr>
              <a:buSzPct val="100000"/>
              <a:buFontTx/>
              <a:buNone/>
              <a:tabLst>
                <a:tab pos="609585" algn="l"/>
              </a:tabLst>
              <a:defRPr/>
            </a:pPr>
            <a:r>
              <a:rPr kumimoji="0" lang="en-US" sz="1467" b="0" i="0" u="none" strike="noStrike" kern="0" cap="none" spc="0" normalizeH="0" baseline="0" noProof="0" dirty="0" err="1">
                <a:ln>
                  <a:noFill/>
                </a:ln>
                <a:solidFill>
                  <a:srgbClr val="000000"/>
                </a:solidFill>
                <a:effectLst/>
                <a:uLnTx/>
                <a:uFillTx/>
                <a:latin typeface="Arial Narrow"/>
                <a:ea typeface="MS PGothic" panose="020B0600070205080204" pitchFamily="34" charset="-128"/>
                <a:cs typeface="Arial"/>
                <a:sym typeface="Arial Narrow"/>
              </a:rPr>
              <a:t>Antitumour</a:t>
            </a:r>
            <a:r>
              <a:rPr kumimoji="0" lang="en-US" sz="1467" b="0" i="0" u="none" strike="noStrike" kern="0" cap="none" spc="0" normalizeH="0" baseline="0" noProof="0" dirty="0">
                <a:ln>
                  <a:noFill/>
                </a:ln>
                <a:solidFill>
                  <a:srgbClr val="000000"/>
                </a:solidFill>
                <a:effectLst/>
                <a:uLnTx/>
                <a:uFillTx/>
                <a:latin typeface="Arial Narrow"/>
                <a:ea typeface="MS PGothic" panose="020B0600070205080204" pitchFamily="34" charset="-128"/>
                <a:cs typeface="Arial"/>
                <a:sym typeface="Arial Narrow"/>
              </a:rPr>
              <a:t> responses were observed </a:t>
            </a:r>
            <a:r>
              <a:rPr kumimoji="0" lang="en-US" sz="1467" b="1" i="0" u="none" strike="noStrike" kern="0" cap="none" spc="0" normalizeH="0" baseline="0" noProof="0" dirty="0">
                <a:ln>
                  <a:noFill/>
                </a:ln>
                <a:solidFill>
                  <a:srgbClr val="C00000"/>
                </a:solidFill>
                <a:effectLst/>
                <a:uLnTx/>
                <a:uFillTx/>
                <a:latin typeface="Arial Narrow"/>
                <a:ea typeface="MS PGothic" panose="020B0600070205080204" pitchFamily="34" charset="-128"/>
                <a:cs typeface="Arial"/>
                <a:sym typeface="Arial Narrow"/>
              </a:rPr>
              <a:t>regardless of PD-L1 expression </a:t>
            </a:r>
            <a:r>
              <a:rPr kumimoji="0" lang="en-US" sz="1467" b="0" i="0" u="none" strike="noStrike" kern="0" cap="none" spc="0" normalizeH="0" baseline="0" noProof="0" dirty="0">
                <a:ln>
                  <a:noFill/>
                </a:ln>
                <a:solidFill>
                  <a:srgbClr val="000000"/>
                </a:solidFill>
                <a:effectLst/>
                <a:uLnTx/>
                <a:uFillTx/>
                <a:latin typeface="Arial Narrow"/>
                <a:ea typeface="MS PGothic" panose="020B0600070205080204" pitchFamily="34" charset="-128"/>
                <a:cs typeface="Arial"/>
                <a:sym typeface="Arial Narrow"/>
              </a:rPr>
              <a:t>level as assessed by 2 separate PD-L1 assays and scoring methods</a:t>
            </a:r>
          </a:p>
        </p:txBody>
      </p:sp>
    </p:spTree>
    <p:extLst>
      <p:ext uri="{BB962C8B-B14F-4D97-AF65-F5344CB8AC3E}">
        <p14:creationId xmlns:p14="http://schemas.microsoft.com/office/powerpoint/2010/main" val="302232370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6D58A5-212A-D011-F155-CD8FEFA8488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D645C3F-3086-6876-46B4-8CCBDD21D976}"/>
              </a:ext>
            </a:extLst>
          </p:cNvPr>
          <p:cNvSpPr>
            <a:spLocks noGrp="1"/>
          </p:cNvSpPr>
          <p:nvPr>
            <p:ph type="title"/>
          </p:nvPr>
        </p:nvSpPr>
        <p:spPr>
          <a:xfrm>
            <a:off x="683042" y="277180"/>
            <a:ext cx="10468377" cy="1038991"/>
          </a:xfrm>
        </p:spPr>
        <p:txBody>
          <a:bodyPr/>
          <a:lstStyle/>
          <a:p>
            <a:r>
              <a:rPr lang="en-GB" sz="2500" dirty="0">
                <a:solidFill>
                  <a:schemeClr val="tx1"/>
                </a:solidFill>
              </a:rPr>
              <a:t>ASCENT-04/KEYNOTE-D19: 1L </a:t>
            </a:r>
            <a:r>
              <a:rPr lang="en-GB" sz="2500" dirty="0" err="1">
                <a:solidFill>
                  <a:schemeClr val="tx1"/>
                </a:solidFill>
              </a:rPr>
              <a:t>sacituzumab</a:t>
            </a:r>
            <a:r>
              <a:rPr lang="en-GB" sz="2500" dirty="0">
                <a:solidFill>
                  <a:schemeClr val="tx1"/>
                </a:solidFill>
              </a:rPr>
              <a:t> </a:t>
            </a:r>
            <a:r>
              <a:rPr lang="en-GB" sz="2500" dirty="0" err="1">
                <a:solidFill>
                  <a:schemeClr val="tx1"/>
                </a:solidFill>
              </a:rPr>
              <a:t>govitecan</a:t>
            </a:r>
            <a:r>
              <a:rPr lang="en-GB" sz="2500" dirty="0">
                <a:solidFill>
                  <a:schemeClr val="tx1"/>
                </a:solidFill>
              </a:rPr>
              <a:t> + pembrolizumab vs chemotherapy + pembrolizumab for PD-L1+ advanced TNBC, primary results</a:t>
            </a:r>
          </a:p>
        </p:txBody>
      </p:sp>
      <p:sp>
        <p:nvSpPr>
          <p:cNvPr id="4" name="Text Placeholder 3">
            <a:extLst>
              <a:ext uri="{FF2B5EF4-FFF2-40B4-BE49-F238E27FC236}">
                <a16:creationId xmlns:a16="http://schemas.microsoft.com/office/drawing/2014/main" id="{58FB2336-20D8-7E40-5370-D02EEAD62EB8}"/>
              </a:ext>
            </a:extLst>
          </p:cNvPr>
          <p:cNvSpPr>
            <a:spLocks noGrp="1"/>
          </p:cNvSpPr>
          <p:nvPr>
            <p:ph type="body" sz="quarter" idx="10"/>
          </p:nvPr>
        </p:nvSpPr>
        <p:spPr/>
        <p:txBody>
          <a:bodyPr/>
          <a:lstStyle/>
          <a:p>
            <a:r>
              <a:rPr lang="en-GB" dirty="0"/>
              <a:t>Tolaney SM, et al. ASCO 2025. Abstract LBA109.</a:t>
            </a:r>
          </a:p>
        </p:txBody>
      </p:sp>
      <p:pic>
        <p:nvPicPr>
          <p:cNvPr id="10" name="Picture 9" descr="A diagram of a diagram of a patient&#10;&#10;AI-generated content may be incorrect.">
            <a:extLst>
              <a:ext uri="{FF2B5EF4-FFF2-40B4-BE49-F238E27FC236}">
                <a16:creationId xmlns:a16="http://schemas.microsoft.com/office/drawing/2014/main" id="{63793B76-54F3-E76C-F007-670BB9012CAB}"/>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tretch>
            <a:fillRect/>
          </a:stretch>
        </p:blipFill>
        <p:spPr>
          <a:xfrm>
            <a:off x="843110" y="1316171"/>
            <a:ext cx="10505779" cy="4009744"/>
          </a:xfrm>
          <a:prstGeom prst="rect">
            <a:avLst/>
          </a:prstGeom>
        </p:spPr>
      </p:pic>
      <p:sp>
        <p:nvSpPr>
          <p:cNvPr id="11" name="TextBox 10">
            <a:extLst>
              <a:ext uri="{FF2B5EF4-FFF2-40B4-BE49-F238E27FC236}">
                <a16:creationId xmlns:a16="http://schemas.microsoft.com/office/drawing/2014/main" id="{EF90E3D3-F4E5-DDA2-9B5E-E380132CA61B}"/>
              </a:ext>
            </a:extLst>
          </p:cNvPr>
          <p:cNvSpPr txBox="1"/>
          <p:nvPr/>
        </p:nvSpPr>
        <p:spPr>
          <a:xfrm>
            <a:off x="3429825" y="5533074"/>
            <a:ext cx="5015604" cy="661720"/>
          </a:xfrm>
          <a:prstGeom prst="rect">
            <a:avLst/>
          </a:prstGeom>
          <a:solidFill>
            <a:schemeClr val="bg2">
              <a:lumMod val="95000"/>
            </a:schemeClr>
          </a:solidFill>
        </p:spPr>
        <p:txBody>
          <a:bodyPr wrap="none" rtlCol="0">
            <a:spAutoFit/>
          </a:bodyPr>
          <a:lstStyle/>
          <a:p>
            <a:pPr marL="266400" marR="0" lvl="0" indent="-266400" algn="l" defTabSz="914400" rtl="0" eaLnBrk="1" fontAlgn="auto" latinLnBrk="0" hangingPunct="1">
              <a:lnSpc>
                <a:spcPct val="100000"/>
              </a:lnSpc>
              <a:spcBef>
                <a:spcPts val="600"/>
              </a:spcBef>
              <a:spcAft>
                <a:spcPts val="0"/>
              </a:spcAft>
              <a:buClr>
                <a:srgbClr val="A271B0"/>
              </a:buClr>
              <a:buSzTx/>
              <a:buFont typeface="Arial" panose="020B0604020202020204" pitchFamily="34" charset="0"/>
              <a:buChar char="•"/>
              <a:tabLst/>
              <a:defRPr/>
            </a:pPr>
            <a:r>
              <a:rPr kumimoji="0" lang="en-GB" sz="1600" b="0" i="0" u="none" strike="noStrike" kern="1200" cap="none" spc="0" normalizeH="0" baseline="0" noProof="0" dirty="0">
                <a:ln>
                  <a:noFill/>
                </a:ln>
                <a:solidFill>
                  <a:srgbClr val="223341"/>
                </a:solidFill>
                <a:effectLst/>
                <a:uLnTx/>
                <a:uFillTx/>
                <a:latin typeface="Calibri" panose="020F0502020204030204"/>
                <a:ea typeface="+mn-ea"/>
                <a:cs typeface="+mn-cs"/>
              </a:rPr>
              <a:t>Data cutoff date for primary PFS: March 3, 2025</a:t>
            </a:r>
          </a:p>
          <a:p>
            <a:pPr marL="266400" marR="0" lvl="0" indent="-266400" algn="l" defTabSz="914400" rtl="0" eaLnBrk="1" fontAlgn="auto" latinLnBrk="0" hangingPunct="1">
              <a:lnSpc>
                <a:spcPct val="100000"/>
              </a:lnSpc>
              <a:spcBef>
                <a:spcPts val="600"/>
              </a:spcBef>
              <a:spcAft>
                <a:spcPts val="0"/>
              </a:spcAft>
              <a:buClr>
                <a:srgbClr val="A271B0"/>
              </a:buClr>
              <a:buSzTx/>
              <a:buFont typeface="Arial" panose="020B0604020202020204" pitchFamily="34" charset="0"/>
              <a:buChar char="•"/>
              <a:tabLst/>
              <a:defRPr/>
            </a:pPr>
            <a:r>
              <a:rPr kumimoji="0" lang="en-GB" sz="1600" b="0" i="0" u="none" strike="noStrike" kern="1200" cap="none" spc="0" normalizeH="0" baseline="0" noProof="0" dirty="0">
                <a:ln>
                  <a:noFill/>
                </a:ln>
                <a:solidFill>
                  <a:srgbClr val="223341"/>
                </a:solidFill>
                <a:effectLst/>
                <a:uLnTx/>
                <a:uFillTx/>
                <a:latin typeface="Calibri" panose="020F0502020204030204"/>
                <a:ea typeface="+mn-ea"/>
                <a:cs typeface="+mn-cs"/>
              </a:rPr>
              <a:t>Median follow-up: 14 months (range 0.1–28.6 months)</a:t>
            </a:r>
          </a:p>
        </p:txBody>
      </p:sp>
    </p:spTree>
    <p:extLst>
      <p:ext uri="{BB962C8B-B14F-4D97-AF65-F5344CB8AC3E}">
        <p14:creationId xmlns:p14="http://schemas.microsoft.com/office/powerpoint/2010/main" val="199785742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C6F93A-873A-35AA-805B-894BB896995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CFDD5D1-D7B1-9B40-6ED1-F669946F4F07}"/>
              </a:ext>
            </a:extLst>
          </p:cNvPr>
          <p:cNvSpPr>
            <a:spLocks noGrp="1"/>
          </p:cNvSpPr>
          <p:nvPr>
            <p:ph type="title"/>
          </p:nvPr>
        </p:nvSpPr>
        <p:spPr>
          <a:xfrm>
            <a:off x="611999" y="71810"/>
            <a:ext cx="10468377" cy="1038991"/>
          </a:xfrm>
        </p:spPr>
        <p:txBody>
          <a:bodyPr/>
          <a:lstStyle/>
          <a:p>
            <a:r>
              <a:rPr lang="en-GB" sz="2800" dirty="0">
                <a:solidFill>
                  <a:schemeClr val="tx1"/>
                </a:solidFill>
              </a:rPr>
              <a:t>ASCENT-04/KEYNOTE-D19: Efficacy of 1L </a:t>
            </a:r>
            <a:r>
              <a:rPr lang="en-GB" sz="2800" dirty="0" err="1">
                <a:solidFill>
                  <a:schemeClr val="tx1"/>
                </a:solidFill>
              </a:rPr>
              <a:t>sacituzumab</a:t>
            </a:r>
            <a:r>
              <a:rPr lang="en-GB" sz="2800" dirty="0">
                <a:solidFill>
                  <a:schemeClr val="tx1"/>
                </a:solidFill>
              </a:rPr>
              <a:t> </a:t>
            </a:r>
            <a:r>
              <a:rPr lang="en-GB" sz="2800" dirty="0" err="1">
                <a:solidFill>
                  <a:schemeClr val="tx1"/>
                </a:solidFill>
              </a:rPr>
              <a:t>govitecan</a:t>
            </a:r>
            <a:r>
              <a:rPr lang="en-GB" sz="2800" dirty="0">
                <a:solidFill>
                  <a:schemeClr val="tx1"/>
                </a:solidFill>
              </a:rPr>
              <a:t> + pembrolizumab for PD-L1+ advanced TNBC</a:t>
            </a:r>
          </a:p>
        </p:txBody>
      </p:sp>
      <p:sp>
        <p:nvSpPr>
          <p:cNvPr id="4" name="Text Placeholder 3">
            <a:extLst>
              <a:ext uri="{FF2B5EF4-FFF2-40B4-BE49-F238E27FC236}">
                <a16:creationId xmlns:a16="http://schemas.microsoft.com/office/drawing/2014/main" id="{10721F06-5CF3-6D2F-55EB-3002D9C8F87C}"/>
              </a:ext>
            </a:extLst>
          </p:cNvPr>
          <p:cNvSpPr>
            <a:spLocks noGrp="1"/>
          </p:cNvSpPr>
          <p:nvPr>
            <p:ph type="body" sz="quarter" idx="10"/>
          </p:nvPr>
        </p:nvSpPr>
        <p:spPr/>
        <p:txBody>
          <a:bodyPr/>
          <a:lstStyle/>
          <a:p>
            <a:r>
              <a:rPr lang="en-GB" dirty="0"/>
              <a:t>Tolaney SM, et al. ASCO 2025. Abstract LBA109.</a:t>
            </a:r>
          </a:p>
        </p:txBody>
      </p:sp>
      <p:pic>
        <p:nvPicPr>
          <p:cNvPr id="11" name="Picture 10" descr="A graph showing the growth of a patient&#10;&#10;AI-generated content may be incorrect.">
            <a:extLst>
              <a:ext uri="{FF2B5EF4-FFF2-40B4-BE49-F238E27FC236}">
                <a16:creationId xmlns:a16="http://schemas.microsoft.com/office/drawing/2014/main" id="{7E5AB6EC-05F3-DB1C-52EB-D902A379E64D}"/>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t="4764"/>
          <a:stretch/>
        </p:blipFill>
        <p:spPr>
          <a:xfrm>
            <a:off x="566771" y="1469146"/>
            <a:ext cx="8188366" cy="2972610"/>
          </a:xfrm>
          <a:prstGeom prst="rect">
            <a:avLst/>
          </a:prstGeom>
        </p:spPr>
      </p:pic>
      <p:graphicFrame>
        <p:nvGraphicFramePr>
          <p:cNvPr id="12" name="Table 11">
            <a:extLst>
              <a:ext uri="{FF2B5EF4-FFF2-40B4-BE49-F238E27FC236}">
                <a16:creationId xmlns:a16="http://schemas.microsoft.com/office/drawing/2014/main" id="{3427CB99-40EA-884E-1C3B-57C5AB1D8C24}"/>
              </a:ext>
            </a:extLst>
          </p:cNvPr>
          <p:cNvGraphicFramePr>
            <a:graphicFrameLocks noGrp="1"/>
          </p:cNvGraphicFramePr>
          <p:nvPr/>
        </p:nvGraphicFramePr>
        <p:xfrm>
          <a:off x="5557575" y="1226763"/>
          <a:ext cx="4258078" cy="1280160"/>
        </p:xfrm>
        <a:graphic>
          <a:graphicData uri="http://schemas.openxmlformats.org/drawingml/2006/table">
            <a:tbl>
              <a:tblPr firstRow="1" bandRow="1">
                <a:tableStyleId>{5C22544A-7EE6-4342-B048-85BDC9FD1C3A}</a:tableStyleId>
              </a:tblPr>
              <a:tblGrid>
                <a:gridCol w="1655502">
                  <a:extLst>
                    <a:ext uri="{9D8B030D-6E8A-4147-A177-3AD203B41FA5}">
                      <a16:colId xmlns:a16="http://schemas.microsoft.com/office/drawing/2014/main" val="2205016415"/>
                    </a:ext>
                  </a:extLst>
                </a:gridCol>
                <a:gridCol w="1107958">
                  <a:extLst>
                    <a:ext uri="{9D8B030D-6E8A-4147-A177-3AD203B41FA5}">
                      <a16:colId xmlns:a16="http://schemas.microsoft.com/office/drawing/2014/main" val="1709797482"/>
                    </a:ext>
                  </a:extLst>
                </a:gridCol>
                <a:gridCol w="243764">
                  <a:extLst>
                    <a:ext uri="{9D8B030D-6E8A-4147-A177-3AD203B41FA5}">
                      <a16:colId xmlns:a16="http://schemas.microsoft.com/office/drawing/2014/main" val="109580436"/>
                    </a:ext>
                  </a:extLst>
                </a:gridCol>
                <a:gridCol w="1250854">
                  <a:extLst>
                    <a:ext uri="{9D8B030D-6E8A-4147-A177-3AD203B41FA5}">
                      <a16:colId xmlns:a16="http://schemas.microsoft.com/office/drawing/2014/main" val="1073491697"/>
                    </a:ext>
                  </a:extLst>
                </a:gridCol>
              </a:tblGrid>
              <a:tr h="249550">
                <a:tc>
                  <a:txBody>
                    <a:bodyPr/>
                    <a:lstStyle/>
                    <a:p>
                      <a:endParaRPr lang="en-US" sz="105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SG + pembrolizumab (n=221)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sz="1050" dirty="0">
                          <a:solidFill>
                            <a:srgbClr val="545353"/>
                          </a:solidFill>
                        </a:rPr>
                        <a:t>Chemo + </a:t>
                      </a:r>
                      <a:r>
                        <a:rPr lang="en-US" sz="1050" dirty="0" err="1">
                          <a:solidFill>
                            <a:srgbClr val="545353"/>
                          </a:solidFill>
                        </a:rPr>
                        <a:t>Pembro</a:t>
                      </a:r>
                      <a:r>
                        <a:rPr lang="en-US" sz="1050" dirty="0">
                          <a:solidFill>
                            <a:srgbClr val="545353"/>
                          </a:solidFill>
                        </a:rPr>
                        <a:t> (n=222)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a:solidFill>
                            <a:srgbClr val="545353"/>
                          </a:solidFill>
                        </a:rPr>
                        <a:t>Chemo + Pembro (n=222)</a:t>
                      </a:r>
                      <a:endParaRPr lang="en-US" sz="1050" dirty="0">
                        <a:solidFill>
                          <a:srgbClr val="545353"/>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1438287"/>
                  </a:ext>
                </a:extLst>
              </a:tr>
              <a:tr h="124775">
                <a:tc>
                  <a:txBody>
                    <a:bodyPr/>
                    <a:lstStyle/>
                    <a:p>
                      <a:pPr algn="r"/>
                      <a:r>
                        <a:rPr lang="en-US" sz="1050" b="0" dirty="0"/>
                        <a:t>Events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109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sz="1050" dirty="0">
                          <a:solidFill>
                            <a:srgbClr val="545353"/>
                          </a:solidFill>
                        </a:rPr>
                        <a:t>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a:solidFill>
                            <a:srgbClr val="545353"/>
                          </a:solidFill>
                        </a:rPr>
                        <a:t>40</a:t>
                      </a:r>
                      <a:endParaRPr lang="en-US" sz="1050" dirty="0">
                        <a:solidFill>
                          <a:srgbClr val="545353"/>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5423422"/>
                  </a:ext>
                </a:extLst>
              </a:tr>
              <a:tr h="180728">
                <a:tc>
                  <a:txBody>
                    <a:bodyPr/>
                    <a:lstStyle/>
                    <a:p>
                      <a:pPr algn="r"/>
                      <a:r>
                        <a:rPr lang="en-US" sz="1050" b="0" dirty="0"/>
                        <a:t>Median 1PFS, months (95% CI)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11.2 (9.3, 16.7)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sz="1050" dirty="0">
                          <a:solidFill>
                            <a:srgbClr val="545353"/>
                          </a:solidFill>
                        </a:rPr>
                        <a:t>7.8 (7.3, 9.3)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dirty="0">
                          <a:solidFill>
                            <a:srgbClr val="545353"/>
                          </a:solidFill>
                        </a:rPr>
                        <a:t>7.8 (7.3, 9.3)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03399929"/>
                  </a:ext>
                </a:extLst>
              </a:tr>
              <a:tr h="124775">
                <a:tc>
                  <a:txBody>
                    <a:bodyPr/>
                    <a:lstStyle/>
                    <a:p>
                      <a:pPr algn="r"/>
                      <a:r>
                        <a:rPr lang="en-US" sz="1050" b="0" dirty="0"/>
                        <a:t>HR (95% CI)</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algn="ctr"/>
                      <a:r>
                        <a:rPr lang="en-US" sz="1050" dirty="0">
                          <a:solidFill>
                            <a:srgbClr val="545353"/>
                          </a:solidFill>
                        </a:rPr>
                        <a:t>0.65 (0.51, 84)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05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050" dirty="0">
                        <a:solidFill>
                          <a:srgbClr val="545353"/>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04347508"/>
                  </a:ext>
                </a:extLst>
              </a:tr>
              <a:tr h="131962">
                <a:tc>
                  <a:txBody>
                    <a:bodyPr/>
                    <a:lstStyle/>
                    <a:p>
                      <a:pPr algn="r"/>
                      <a:r>
                        <a:rPr lang="en-US" sz="1050" b="0" dirty="0"/>
                        <a:t>6-month PFS, % (95% CI)</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dirty="0">
                          <a:solidFill>
                            <a:srgbClr val="545353"/>
                          </a:solidFill>
                        </a:rPr>
                        <a:t>72 (65, 77)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63 (56, 69)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050" dirty="0">
                        <a:solidFill>
                          <a:srgbClr val="545353"/>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738063"/>
                  </a:ext>
                </a:extLst>
              </a:tr>
              <a:tr h="0">
                <a:tc>
                  <a:txBody>
                    <a:bodyPr/>
                    <a:lstStyle/>
                    <a:p>
                      <a:pPr algn="r"/>
                      <a:r>
                        <a:rPr lang="en-US" sz="1050" b="0" dirty="0"/>
                        <a:t>12-month PFS, % (95% CI)</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dirty="0">
                          <a:solidFill>
                            <a:srgbClr val="545353"/>
                          </a:solidFill>
                        </a:rPr>
                        <a:t>48 (41, 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33 (26-10)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050" dirty="0">
                        <a:solidFill>
                          <a:srgbClr val="545353"/>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2732376"/>
                  </a:ext>
                </a:extLst>
              </a:tr>
            </a:tbl>
          </a:graphicData>
        </a:graphic>
      </p:graphicFrame>
      <p:sp>
        <p:nvSpPr>
          <p:cNvPr id="13" name="TextBox 12">
            <a:extLst>
              <a:ext uri="{FF2B5EF4-FFF2-40B4-BE49-F238E27FC236}">
                <a16:creationId xmlns:a16="http://schemas.microsoft.com/office/drawing/2014/main" id="{04813408-BFF5-C79E-2980-3E74DEF9794C}"/>
              </a:ext>
            </a:extLst>
          </p:cNvPr>
          <p:cNvSpPr txBox="1"/>
          <p:nvPr/>
        </p:nvSpPr>
        <p:spPr>
          <a:xfrm>
            <a:off x="566771" y="4626422"/>
            <a:ext cx="64235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r>
              <a:rPr kumimoji="0" lang="en-GB" sz="1800" b="1" i="0" u="none" strike="noStrike" kern="1200" cap="none" spc="0" normalizeH="0" baseline="0" noProof="0" dirty="0">
                <a:ln>
                  <a:noFill/>
                </a:ln>
                <a:solidFill>
                  <a:srgbClr val="223341"/>
                </a:solidFill>
                <a:effectLst/>
                <a:uLnTx/>
                <a:uFillTx/>
                <a:latin typeface="Calibri" panose="020F0502020204030204"/>
                <a:ea typeface="+mn-ea"/>
                <a:cs typeface="+mn-cs"/>
              </a:rPr>
              <a:t>PFS by investigator assessment was consistent with BICR analysis </a:t>
            </a:r>
          </a:p>
        </p:txBody>
      </p:sp>
      <p:graphicFrame>
        <p:nvGraphicFramePr>
          <p:cNvPr id="14" name="Table 13">
            <a:extLst>
              <a:ext uri="{FF2B5EF4-FFF2-40B4-BE49-F238E27FC236}">
                <a16:creationId xmlns:a16="http://schemas.microsoft.com/office/drawing/2014/main" id="{8D2C8BA7-7C7A-A1E4-A467-695A403F55C0}"/>
              </a:ext>
            </a:extLst>
          </p:cNvPr>
          <p:cNvGraphicFramePr>
            <a:graphicFrameLocks noGrp="1"/>
          </p:cNvGraphicFramePr>
          <p:nvPr/>
        </p:nvGraphicFramePr>
        <p:xfrm>
          <a:off x="1635183" y="4995754"/>
          <a:ext cx="4258078" cy="1280160"/>
        </p:xfrm>
        <a:graphic>
          <a:graphicData uri="http://schemas.openxmlformats.org/drawingml/2006/table">
            <a:tbl>
              <a:tblPr firstRow="1" bandRow="1">
                <a:tableStyleId>{5C22544A-7EE6-4342-B048-85BDC9FD1C3A}</a:tableStyleId>
              </a:tblPr>
              <a:tblGrid>
                <a:gridCol w="1655502">
                  <a:extLst>
                    <a:ext uri="{9D8B030D-6E8A-4147-A177-3AD203B41FA5}">
                      <a16:colId xmlns:a16="http://schemas.microsoft.com/office/drawing/2014/main" val="2205016415"/>
                    </a:ext>
                  </a:extLst>
                </a:gridCol>
                <a:gridCol w="1107958">
                  <a:extLst>
                    <a:ext uri="{9D8B030D-6E8A-4147-A177-3AD203B41FA5}">
                      <a16:colId xmlns:a16="http://schemas.microsoft.com/office/drawing/2014/main" val="1709797482"/>
                    </a:ext>
                  </a:extLst>
                </a:gridCol>
                <a:gridCol w="243764">
                  <a:extLst>
                    <a:ext uri="{9D8B030D-6E8A-4147-A177-3AD203B41FA5}">
                      <a16:colId xmlns:a16="http://schemas.microsoft.com/office/drawing/2014/main" val="109580436"/>
                    </a:ext>
                  </a:extLst>
                </a:gridCol>
                <a:gridCol w="1250854">
                  <a:extLst>
                    <a:ext uri="{9D8B030D-6E8A-4147-A177-3AD203B41FA5}">
                      <a16:colId xmlns:a16="http://schemas.microsoft.com/office/drawing/2014/main" val="1073491697"/>
                    </a:ext>
                  </a:extLst>
                </a:gridCol>
              </a:tblGrid>
              <a:tr h="249550">
                <a:tc>
                  <a:txBody>
                    <a:bodyPr/>
                    <a:lstStyle/>
                    <a:p>
                      <a:endParaRPr lang="en-US" sz="105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SG + pembrolizumab (n=221)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sz="1050" dirty="0">
                          <a:solidFill>
                            <a:srgbClr val="545353"/>
                          </a:solidFill>
                        </a:rPr>
                        <a:t>Chemo + </a:t>
                      </a:r>
                      <a:r>
                        <a:rPr lang="en-US" sz="1050" dirty="0" err="1">
                          <a:solidFill>
                            <a:srgbClr val="545353"/>
                          </a:solidFill>
                        </a:rPr>
                        <a:t>Pembro</a:t>
                      </a:r>
                      <a:r>
                        <a:rPr lang="en-US" sz="1050" dirty="0">
                          <a:solidFill>
                            <a:srgbClr val="545353"/>
                          </a:solidFill>
                        </a:rPr>
                        <a:t> (n=222)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a:solidFill>
                            <a:srgbClr val="545353"/>
                          </a:solidFill>
                        </a:rPr>
                        <a:t>Chemo + Pembro (n=222)</a:t>
                      </a:r>
                      <a:endParaRPr lang="en-US" sz="1050" dirty="0">
                        <a:solidFill>
                          <a:srgbClr val="545353"/>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1438287"/>
                  </a:ext>
                </a:extLst>
              </a:tr>
              <a:tr h="124775">
                <a:tc>
                  <a:txBody>
                    <a:bodyPr/>
                    <a:lstStyle/>
                    <a:p>
                      <a:pPr algn="r"/>
                      <a:r>
                        <a:rPr lang="en-US" sz="1050" b="0" dirty="0"/>
                        <a:t>Events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sz="1050" dirty="0">
                          <a:solidFill>
                            <a:srgbClr val="545353"/>
                          </a:solidFill>
                        </a:rPr>
                        <a:t>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dirty="0">
                          <a:solidFill>
                            <a:srgbClr val="545353"/>
                          </a:solidFill>
                        </a:rPr>
                        <a:t>142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5423422"/>
                  </a:ext>
                </a:extLst>
              </a:tr>
              <a:tr h="180728">
                <a:tc>
                  <a:txBody>
                    <a:bodyPr/>
                    <a:lstStyle/>
                    <a:p>
                      <a:pPr algn="r"/>
                      <a:r>
                        <a:rPr lang="en-US" sz="1050" b="0" dirty="0"/>
                        <a:t>Median 1PFS, months (95% CI)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11.3 (9.2, 14.6)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sz="1050" dirty="0">
                          <a:solidFill>
                            <a:srgbClr val="545353"/>
                          </a:solidFill>
                        </a:rPr>
                        <a:t>7.8 (7.3, 9.3)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dirty="0">
                          <a:solidFill>
                            <a:srgbClr val="545353"/>
                          </a:solidFill>
                        </a:rPr>
                        <a:t>8.3 (7.3, 9.3)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03399929"/>
                  </a:ext>
                </a:extLst>
              </a:tr>
              <a:tr h="124775">
                <a:tc>
                  <a:txBody>
                    <a:bodyPr/>
                    <a:lstStyle/>
                    <a:p>
                      <a:pPr algn="r"/>
                      <a:r>
                        <a:rPr lang="en-US" sz="1050" b="0" dirty="0"/>
                        <a:t>HR (95% CI)</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algn="ctr"/>
                      <a:r>
                        <a:rPr lang="en-US" sz="1050" dirty="0">
                          <a:solidFill>
                            <a:srgbClr val="545353"/>
                          </a:solidFill>
                        </a:rPr>
                        <a:t>0.67 (0.52, 0.87); 0.002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05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050" dirty="0">
                        <a:solidFill>
                          <a:srgbClr val="545353"/>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04347508"/>
                  </a:ext>
                </a:extLst>
              </a:tr>
              <a:tr h="131962">
                <a:tc>
                  <a:txBody>
                    <a:bodyPr/>
                    <a:lstStyle/>
                    <a:p>
                      <a:pPr algn="r"/>
                      <a:r>
                        <a:rPr lang="en-US" sz="1050" b="0" dirty="0"/>
                        <a:t>6-month PFS, % (95% CI)</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dirty="0">
                          <a:solidFill>
                            <a:srgbClr val="545353"/>
                          </a:solidFill>
                        </a:rPr>
                        <a:t>75 (68, 80)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61 (54, 68)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050" dirty="0">
                        <a:solidFill>
                          <a:srgbClr val="545353"/>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738063"/>
                  </a:ext>
                </a:extLst>
              </a:tr>
              <a:tr h="0">
                <a:tc>
                  <a:txBody>
                    <a:bodyPr/>
                    <a:lstStyle/>
                    <a:p>
                      <a:pPr algn="r"/>
                      <a:r>
                        <a:rPr lang="en-US" sz="1050" b="0" dirty="0"/>
                        <a:t>12-month PFS, % (95% CI)</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50" dirty="0">
                          <a:solidFill>
                            <a:srgbClr val="545353"/>
                          </a:solidFill>
                        </a:rPr>
                        <a:t>48 (41, 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050" dirty="0">
                          <a:solidFill>
                            <a:srgbClr val="545353"/>
                          </a:solidFill>
                        </a:rPr>
                        <a:t>38 (29, 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050" dirty="0">
                        <a:solidFill>
                          <a:srgbClr val="545353"/>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2732376"/>
                  </a:ext>
                </a:extLst>
              </a:tr>
            </a:tbl>
          </a:graphicData>
        </a:graphic>
      </p:graphicFrame>
      <p:sp>
        <p:nvSpPr>
          <p:cNvPr id="15" name="Rectangle 14">
            <a:extLst>
              <a:ext uri="{FF2B5EF4-FFF2-40B4-BE49-F238E27FC236}">
                <a16:creationId xmlns:a16="http://schemas.microsoft.com/office/drawing/2014/main" id="{DFC441A7-C779-0D3C-2CB6-B4ACC61F656E}"/>
              </a:ext>
            </a:extLst>
          </p:cNvPr>
          <p:cNvSpPr/>
          <p:nvPr/>
        </p:nvSpPr>
        <p:spPr>
          <a:xfrm>
            <a:off x="566771" y="4585252"/>
            <a:ext cx="6293806" cy="1816701"/>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A19709FB-5E6B-57F1-A709-C75158391DC6}"/>
              </a:ext>
            </a:extLst>
          </p:cNvPr>
          <p:cNvSpPr txBox="1"/>
          <p:nvPr/>
        </p:nvSpPr>
        <p:spPr>
          <a:xfrm>
            <a:off x="7382436" y="4575070"/>
            <a:ext cx="4417451" cy="646331"/>
          </a:xfrm>
          <a:prstGeom prst="rect">
            <a:avLst/>
          </a:prstGeom>
          <a:solidFill>
            <a:schemeClr val="accent3">
              <a:lumMod val="20000"/>
              <a:lumOff val="80000"/>
            </a:schemeClr>
          </a:solidFill>
        </p:spPr>
        <p:txBody>
          <a:bodyPr wrap="square" rtlCol="0">
            <a:spAutoFit/>
          </a:bodyPr>
          <a:lstStyle/>
          <a:p>
            <a:pPr marL="266400" marR="0" lvl="0" indent="-266400" algn="l" defTabSz="914400" rtl="0" eaLnBrk="1" fontAlgn="auto" latinLnBrk="0" hangingPunct="1">
              <a:lnSpc>
                <a:spcPct val="100000"/>
              </a:lnSpc>
              <a:spcBef>
                <a:spcPts val="1200"/>
              </a:spcBef>
              <a:spcAft>
                <a:spcPts val="0"/>
              </a:spcAft>
              <a:buClr>
                <a:srgbClr val="A271B0"/>
              </a:buClr>
              <a:buSzTx/>
              <a:buFont typeface="Arial" panose="020B0604020202020204" pitchFamily="34" charset="0"/>
              <a:buChar char="•"/>
              <a:tabLst/>
              <a:defRPr/>
            </a:pPr>
            <a:r>
              <a:rPr kumimoji="0" lang="en-GB" sz="1800" b="0" i="0" u="none" strike="noStrike" kern="1200" cap="none" spc="0" normalizeH="0" baseline="0" noProof="0" dirty="0">
                <a:ln>
                  <a:noFill/>
                </a:ln>
                <a:solidFill>
                  <a:srgbClr val="223341"/>
                </a:solidFill>
                <a:effectLst/>
                <a:uLnTx/>
                <a:uFillTx/>
                <a:latin typeface="Calibri" panose="020F0502020204030204"/>
                <a:ea typeface="+mn-ea"/>
                <a:cs typeface="+mn-cs"/>
              </a:rPr>
              <a:t>PFS benefit was observed for SG + </a:t>
            </a:r>
            <a:r>
              <a:rPr kumimoji="0" lang="en-GB" sz="1800" b="0" i="0" u="none" strike="noStrike" kern="1200" cap="none" spc="0" normalizeH="0" baseline="0" noProof="0" dirty="0" err="1">
                <a:ln>
                  <a:noFill/>
                </a:ln>
                <a:solidFill>
                  <a:srgbClr val="223341"/>
                </a:solidFill>
                <a:effectLst/>
                <a:uLnTx/>
                <a:uFillTx/>
                <a:latin typeface="Calibri" panose="020F0502020204030204"/>
                <a:ea typeface="+mn-ea"/>
                <a:cs typeface="+mn-cs"/>
              </a:rPr>
              <a:t>pembro</a:t>
            </a:r>
            <a:r>
              <a:rPr kumimoji="0" lang="en-GB" sz="1800" b="0" i="0" u="none" strike="noStrike" kern="1200" cap="none" spc="0" normalizeH="0" baseline="0" noProof="0" dirty="0">
                <a:ln>
                  <a:noFill/>
                </a:ln>
                <a:solidFill>
                  <a:srgbClr val="223341"/>
                </a:solidFill>
                <a:effectLst/>
                <a:uLnTx/>
                <a:uFillTx/>
                <a:latin typeface="Calibri" panose="020F0502020204030204"/>
                <a:ea typeface="+mn-ea"/>
                <a:cs typeface="+mn-cs"/>
              </a:rPr>
              <a:t> vs chemo across prespecified subgroups</a:t>
            </a:r>
          </a:p>
        </p:txBody>
      </p:sp>
      <p:sp>
        <p:nvSpPr>
          <p:cNvPr id="9" name="TextBox 8">
            <a:extLst>
              <a:ext uri="{FF2B5EF4-FFF2-40B4-BE49-F238E27FC236}">
                <a16:creationId xmlns:a16="http://schemas.microsoft.com/office/drawing/2014/main" id="{EA328E68-B203-A32C-9A4E-57558A7322BA}"/>
              </a:ext>
            </a:extLst>
          </p:cNvPr>
          <p:cNvSpPr txBox="1"/>
          <p:nvPr/>
        </p:nvSpPr>
        <p:spPr>
          <a:xfrm>
            <a:off x="3814035" y="1195612"/>
            <a:ext cx="126810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1200"/>
              </a:spcBef>
              <a:spcAft>
                <a:spcPts val="0"/>
              </a:spcAft>
              <a:buClr>
                <a:srgbClr val="A271B0"/>
              </a:buClr>
              <a:buSzTx/>
              <a:buFontTx/>
              <a:buNone/>
              <a:tabLst/>
              <a:defRPr/>
            </a:pPr>
            <a:r>
              <a:rPr kumimoji="0" lang="en-GB" sz="2000" b="1" i="0" u="none" strike="noStrike" kern="1200" cap="none" spc="0" normalizeH="0" baseline="0" noProof="0" dirty="0">
                <a:ln>
                  <a:noFill/>
                </a:ln>
                <a:solidFill>
                  <a:srgbClr val="223341"/>
                </a:solidFill>
                <a:effectLst/>
                <a:uLnTx/>
                <a:uFillTx/>
                <a:latin typeface="Calibri" panose="020F0502020204030204"/>
                <a:ea typeface="+mn-ea"/>
                <a:cs typeface="+mn-cs"/>
              </a:rPr>
              <a:t>PFS (BICR)</a:t>
            </a:r>
          </a:p>
        </p:txBody>
      </p:sp>
    </p:spTree>
    <p:extLst>
      <p:ext uri="{BB962C8B-B14F-4D97-AF65-F5344CB8AC3E}">
        <p14:creationId xmlns:p14="http://schemas.microsoft.com/office/powerpoint/2010/main" val="152552398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CB3E2B-51C4-DA98-F161-B0F38187DE8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6462E4E-112E-C44F-C495-82B40A63917E}"/>
              </a:ext>
            </a:extLst>
          </p:cNvPr>
          <p:cNvSpPr>
            <a:spLocks noGrp="1"/>
          </p:cNvSpPr>
          <p:nvPr>
            <p:ph type="title"/>
          </p:nvPr>
        </p:nvSpPr>
        <p:spPr>
          <a:xfrm>
            <a:off x="611999" y="169991"/>
            <a:ext cx="10468377" cy="1038991"/>
          </a:xfrm>
        </p:spPr>
        <p:txBody>
          <a:bodyPr/>
          <a:lstStyle/>
          <a:p>
            <a:r>
              <a:rPr lang="en-GB" sz="2800" dirty="0">
                <a:solidFill>
                  <a:schemeClr val="tx1"/>
                </a:solidFill>
              </a:rPr>
              <a:t>ASCENT-04/KEYNOTE-D19: Efficacy of 1L </a:t>
            </a:r>
            <a:r>
              <a:rPr lang="en-GB" sz="2800" dirty="0" err="1">
                <a:solidFill>
                  <a:schemeClr val="tx1"/>
                </a:solidFill>
              </a:rPr>
              <a:t>sacituzumab</a:t>
            </a:r>
            <a:r>
              <a:rPr lang="en-GB" sz="2800" dirty="0">
                <a:solidFill>
                  <a:schemeClr val="tx1"/>
                </a:solidFill>
              </a:rPr>
              <a:t> </a:t>
            </a:r>
            <a:r>
              <a:rPr lang="en-GB" sz="2800" dirty="0" err="1">
                <a:solidFill>
                  <a:schemeClr val="tx1"/>
                </a:solidFill>
              </a:rPr>
              <a:t>govitecan</a:t>
            </a:r>
            <a:r>
              <a:rPr lang="en-GB" sz="2800" dirty="0">
                <a:solidFill>
                  <a:schemeClr val="tx1"/>
                </a:solidFill>
              </a:rPr>
              <a:t> + pembrolizumab for PD-L1+ advanced TNBC</a:t>
            </a:r>
          </a:p>
        </p:txBody>
      </p:sp>
      <p:sp>
        <p:nvSpPr>
          <p:cNvPr id="4" name="Text Placeholder 3">
            <a:extLst>
              <a:ext uri="{FF2B5EF4-FFF2-40B4-BE49-F238E27FC236}">
                <a16:creationId xmlns:a16="http://schemas.microsoft.com/office/drawing/2014/main" id="{6CDC6E4A-C19E-6A94-995E-AB4953B402A6}"/>
              </a:ext>
            </a:extLst>
          </p:cNvPr>
          <p:cNvSpPr>
            <a:spLocks noGrp="1"/>
          </p:cNvSpPr>
          <p:nvPr>
            <p:ph type="body" sz="quarter" idx="10"/>
          </p:nvPr>
        </p:nvSpPr>
        <p:spPr/>
        <p:txBody>
          <a:bodyPr/>
          <a:lstStyle/>
          <a:p>
            <a:r>
              <a:rPr lang="en-GB" dirty="0"/>
              <a:t>Tolaney SM, et al. ASCO 2025. Abstract LBA109.</a:t>
            </a:r>
          </a:p>
        </p:txBody>
      </p:sp>
      <p:sp>
        <p:nvSpPr>
          <p:cNvPr id="9" name="TextBox 8">
            <a:extLst>
              <a:ext uri="{FF2B5EF4-FFF2-40B4-BE49-F238E27FC236}">
                <a16:creationId xmlns:a16="http://schemas.microsoft.com/office/drawing/2014/main" id="{D07EF1D4-C465-5E85-792F-9C5DC6554DF1}"/>
              </a:ext>
            </a:extLst>
          </p:cNvPr>
          <p:cNvSpPr txBox="1"/>
          <p:nvPr/>
        </p:nvSpPr>
        <p:spPr>
          <a:xfrm>
            <a:off x="1697255" y="1488825"/>
            <a:ext cx="2731773"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1200"/>
              </a:spcBef>
              <a:spcAft>
                <a:spcPts val="0"/>
              </a:spcAft>
              <a:buClr>
                <a:srgbClr val="A271B0"/>
              </a:buClr>
              <a:buSzTx/>
              <a:buFontTx/>
              <a:buNone/>
              <a:tabLst/>
              <a:defRPr/>
            </a:pPr>
            <a:r>
              <a:rPr kumimoji="0" lang="en-GB" sz="1800" b="1" i="0" u="none" strike="noStrike" kern="1200" cap="none" spc="0" normalizeH="0" baseline="0" noProof="0" dirty="0">
                <a:ln>
                  <a:noFill/>
                </a:ln>
                <a:solidFill>
                  <a:srgbClr val="223341"/>
                </a:solidFill>
                <a:effectLst/>
                <a:uLnTx/>
                <a:uFillTx/>
                <a:latin typeface="Calibri" panose="020F0502020204030204"/>
                <a:ea typeface="+mn-ea"/>
                <a:cs typeface="+mn-cs"/>
              </a:rPr>
              <a:t>PFS (Investigator assessed)</a:t>
            </a:r>
          </a:p>
        </p:txBody>
      </p:sp>
      <p:pic>
        <p:nvPicPr>
          <p:cNvPr id="5" name="Picture 4" descr="A graph of a number of patients&#10;&#10;AI-generated content may be incorrect.">
            <a:extLst>
              <a:ext uri="{FF2B5EF4-FFF2-40B4-BE49-F238E27FC236}">
                <a16:creationId xmlns:a16="http://schemas.microsoft.com/office/drawing/2014/main" id="{810B5FD3-5FD0-64B2-87EE-D51077015F7C}"/>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t="2214" b="5187"/>
          <a:stretch>
            <a:fillRect/>
          </a:stretch>
        </p:blipFill>
        <p:spPr>
          <a:xfrm>
            <a:off x="43562" y="2204581"/>
            <a:ext cx="6039160" cy="2784862"/>
          </a:xfrm>
          <a:prstGeom prst="rect">
            <a:avLst/>
          </a:prstGeom>
        </p:spPr>
      </p:pic>
      <p:pic>
        <p:nvPicPr>
          <p:cNvPr id="14" name="Picture 13" descr="A screen shot of a graph&#10;&#10;AI-generated content may be incorrect.">
            <a:extLst>
              <a:ext uri="{FF2B5EF4-FFF2-40B4-BE49-F238E27FC236}">
                <a16:creationId xmlns:a16="http://schemas.microsoft.com/office/drawing/2014/main" id="{14A11E83-794C-FA45-5AF0-9AC2C292F011}"/>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b="2179"/>
          <a:stretch>
            <a:fillRect/>
          </a:stretch>
        </p:blipFill>
        <p:spPr>
          <a:xfrm>
            <a:off x="6109279" y="1888090"/>
            <a:ext cx="5916894" cy="3033767"/>
          </a:xfrm>
          <a:prstGeom prst="rect">
            <a:avLst/>
          </a:prstGeom>
        </p:spPr>
      </p:pic>
      <p:sp>
        <p:nvSpPr>
          <p:cNvPr id="15" name="TextBox 14">
            <a:extLst>
              <a:ext uri="{FF2B5EF4-FFF2-40B4-BE49-F238E27FC236}">
                <a16:creationId xmlns:a16="http://schemas.microsoft.com/office/drawing/2014/main" id="{1F28669D-F9A1-6003-9B01-CD8880FA3E56}"/>
              </a:ext>
            </a:extLst>
          </p:cNvPr>
          <p:cNvSpPr txBox="1"/>
          <p:nvPr/>
        </p:nvSpPr>
        <p:spPr>
          <a:xfrm>
            <a:off x="8119284" y="1363870"/>
            <a:ext cx="2275688"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1200"/>
              </a:spcBef>
              <a:spcAft>
                <a:spcPts val="0"/>
              </a:spcAft>
              <a:buClr>
                <a:srgbClr val="A271B0"/>
              </a:buClr>
              <a:buSzTx/>
              <a:buFontTx/>
              <a:buNone/>
              <a:tabLst/>
              <a:defRPr/>
            </a:pPr>
            <a:r>
              <a:rPr kumimoji="0" lang="en-GB" sz="1800" b="1" i="0" u="none" strike="noStrike" kern="1200" cap="none" spc="0" normalizeH="0" baseline="0" noProof="0" dirty="0">
                <a:ln>
                  <a:noFill/>
                </a:ln>
                <a:solidFill>
                  <a:srgbClr val="223341"/>
                </a:solidFill>
                <a:effectLst/>
                <a:uLnTx/>
                <a:uFillTx/>
                <a:latin typeface="Calibri" panose="020F0502020204030204"/>
                <a:ea typeface="+mn-ea"/>
                <a:cs typeface="+mn-cs"/>
              </a:rPr>
              <a:t>PFS subgroup analysis</a:t>
            </a:r>
          </a:p>
        </p:txBody>
      </p:sp>
    </p:spTree>
    <p:extLst>
      <p:ext uri="{BB962C8B-B14F-4D97-AF65-F5344CB8AC3E}">
        <p14:creationId xmlns:p14="http://schemas.microsoft.com/office/powerpoint/2010/main" val="67845885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80D4B2-22C0-9664-5DD9-5BAE75A213B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5EBF31E-7E68-76D4-FF06-9508145517B9}"/>
              </a:ext>
            </a:extLst>
          </p:cNvPr>
          <p:cNvSpPr>
            <a:spLocks noGrp="1"/>
          </p:cNvSpPr>
          <p:nvPr>
            <p:ph type="title"/>
          </p:nvPr>
        </p:nvSpPr>
        <p:spPr>
          <a:xfrm>
            <a:off x="611999" y="169991"/>
            <a:ext cx="10468377" cy="1038991"/>
          </a:xfrm>
        </p:spPr>
        <p:txBody>
          <a:bodyPr/>
          <a:lstStyle/>
          <a:p>
            <a:r>
              <a:rPr lang="en-GB" sz="2800" dirty="0">
                <a:solidFill>
                  <a:schemeClr val="tx1"/>
                </a:solidFill>
              </a:rPr>
              <a:t>ASCENT-04/KEYNOTE-D19: Safety of 1L </a:t>
            </a:r>
            <a:r>
              <a:rPr lang="en-GB" sz="2800" dirty="0" err="1">
                <a:solidFill>
                  <a:schemeClr val="tx1"/>
                </a:solidFill>
              </a:rPr>
              <a:t>sacituzumab</a:t>
            </a:r>
            <a:r>
              <a:rPr lang="en-GB" sz="2800" dirty="0">
                <a:solidFill>
                  <a:schemeClr val="tx1"/>
                </a:solidFill>
              </a:rPr>
              <a:t> </a:t>
            </a:r>
            <a:r>
              <a:rPr lang="en-GB" sz="2800" dirty="0" err="1">
                <a:solidFill>
                  <a:schemeClr val="tx1"/>
                </a:solidFill>
              </a:rPr>
              <a:t>govitecan</a:t>
            </a:r>
            <a:r>
              <a:rPr lang="en-GB" sz="2800" dirty="0">
                <a:solidFill>
                  <a:schemeClr val="tx1"/>
                </a:solidFill>
              </a:rPr>
              <a:t> + pembrolizumab</a:t>
            </a:r>
          </a:p>
        </p:txBody>
      </p:sp>
      <p:sp>
        <p:nvSpPr>
          <p:cNvPr id="4" name="Text Placeholder 3">
            <a:extLst>
              <a:ext uri="{FF2B5EF4-FFF2-40B4-BE49-F238E27FC236}">
                <a16:creationId xmlns:a16="http://schemas.microsoft.com/office/drawing/2014/main" id="{5996B9EB-036B-69C8-E314-32BD4890B478}"/>
              </a:ext>
            </a:extLst>
          </p:cNvPr>
          <p:cNvSpPr>
            <a:spLocks noGrp="1"/>
          </p:cNvSpPr>
          <p:nvPr>
            <p:ph type="body" sz="quarter" idx="10"/>
          </p:nvPr>
        </p:nvSpPr>
        <p:spPr/>
        <p:txBody>
          <a:bodyPr/>
          <a:lstStyle/>
          <a:p>
            <a:r>
              <a:rPr lang="en-GB" dirty="0"/>
              <a:t>Tolaney SM, et al. ASCO 2025. Abstract LBA109.</a:t>
            </a:r>
          </a:p>
        </p:txBody>
      </p:sp>
      <p:pic>
        <p:nvPicPr>
          <p:cNvPr id="12" name="Picture 11" descr="A graph showing the number of different types of cancer cells&#10;&#10;AI-generated content may be incorrect.">
            <a:extLst>
              <a:ext uri="{FF2B5EF4-FFF2-40B4-BE49-F238E27FC236}">
                <a16:creationId xmlns:a16="http://schemas.microsoft.com/office/drawing/2014/main" id="{341E1B11-B526-3B8C-9929-E108EC2397B4}"/>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tretch>
            <a:fillRect/>
          </a:stretch>
        </p:blipFill>
        <p:spPr>
          <a:xfrm>
            <a:off x="6204986" y="2993543"/>
            <a:ext cx="5822035" cy="2848319"/>
          </a:xfrm>
          <a:prstGeom prst="rect">
            <a:avLst/>
          </a:prstGeom>
        </p:spPr>
      </p:pic>
      <p:sp>
        <p:nvSpPr>
          <p:cNvPr id="13" name="TextBox 12">
            <a:extLst>
              <a:ext uri="{FF2B5EF4-FFF2-40B4-BE49-F238E27FC236}">
                <a16:creationId xmlns:a16="http://schemas.microsoft.com/office/drawing/2014/main" id="{366B82E8-DE1F-B5AA-A761-968C408A2836}"/>
              </a:ext>
            </a:extLst>
          </p:cNvPr>
          <p:cNvSpPr txBox="1"/>
          <p:nvPr/>
        </p:nvSpPr>
        <p:spPr>
          <a:xfrm>
            <a:off x="496582" y="1191518"/>
            <a:ext cx="2645019"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1200"/>
              </a:spcBef>
              <a:spcAft>
                <a:spcPts val="0"/>
              </a:spcAft>
              <a:buClr>
                <a:srgbClr val="A271B0"/>
              </a:buClr>
              <a:buSzTx/>
              <a:buFontTx/>
              <a:buNone/>
              <a:tabLst/>
              <a:defRPr/>
            </a:pPr>
            <a:r>
              <a:rPr kumimoji="0" lang="en-GB" sz="1800" b="1" i="0" u="none" strike="noStrike" kern="1200" cap="none" spc="0" normalizeH="0" baseline="0" noProof="0" dirty="0">
                <a:ln>
                  <a:noFill/>
                </a:ln>
                <a:solidFill>
                  <a:srgbClr val="223341"/>
                </a:solidFill>
                <a:effectLst/>
                <a:uLnTx/>
                <a:uFillTx/>
                <a:latin typeface="Calibri" panose="020F0502020204030204"/>
                <a:ea typeface="+mn-ea"/>
                <a:cs typeface="+mn-cs"/>
              </a:rPr>
              <a:t>Exposure (ITT population)</a:t>
            </a:r>
          </a:p>
        </p:txBody>
      </p:sp>
      <p:sp>
        <p:nvSpPr>
          <p:cNvPr id="15" name="TextBox 14">
            <a:extLst>
              <a:ext uri="{FF2B5EF4-FFF2-40B4-BE49-F238E27FC236}">
                <a16:creationId xmlns:a16="http://schemas.microsoft.com/office/drawing/2014/main" id="{8F9AC276-1687-14CA-6654-8520ACFFE4B2}"/>
              </a:ext>
            </a:extLst>
          </p:cNvPr>
          <p:cNvSpPr txBox="1"/>
          <p:nvPr/>
        </p:nvSpPr>
        <p:spPr>
          <a:xfrm>
            <a:off x="7242555" y="2445594"/>
            <a:ext cx="369255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1200"/>
              </a:spcBef>
              <a:spcAft>
                <a:spcPts val="0"/>
              </a:spcAft>
              <a:buClr>
                <a:srgbClr val="A271B0"/>
              </a:buClr>
              <a:buSzTx/>
              <a:buFontTx/>
              <a:buNone/>
              <a:tabLst/>
              <a:defRPr/>
            </a:pPr>
            <a:r>
              <a:rPr kumimoji="0" lang="en-GB" sz="1800" b="1" i="0" u="none" strike="noStrike" kern="1200" cap="none" spc="0" normalizeH="0" baseline="0" noProof="0" dirty="0">
                <a:ln>
                  <a:noFill/>
                </a:ln>
                <a:solidFill>
                  <a:srgbClr val="223341"/>
                </a:solidFill>
                <a:effectLst/>
                <a:uLnTx/>
                <a:uFillTx/>
                <a:latin typeface="Calibri" panose="020F0502020204030204"/>
                <a:ea typeface="+mn-ea"/>
                <a:cs typeface="+mn-cs"/>
              </a:rPr>
              <a:t>Most common AEs (≥20% any group)</a:t>
            </a:r>
          </a:p>
        </p:txBody>
      </p:sp>
      <p:sp>
        <p:nvSpPr>
          <p:cNvPr id="20" name="TextBox 19">
            <a:extLst>
              <a:ext uri="{FF2B5EF4-FFF2-40B4-BE49-F238E27FC236}">
                <a16:creationId xmlns:a16="http://schemas.microsoft.com/office/drawing/2014/main" id="{3B508A7C-65ED-4898-216B-CBB6EDC1ADF5}"/>
              </a:ext>
            </a:extLst>
          </p:cNvPr>
          <p:cNvSpPr txBox="1"/>
          <p:nvPr/>
        </p:nvSpPr>
        <p:spPr>
          <a:xfrm>
            <a:off x="548142" y="3120994"/>
            <a:ext cx="831831"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1200"/>
              </a:spcBef>
              <a:spcAft>
                <a:spcPts val="0"/>
              </a:spcAft>
              <a:buClr>
                <a:srgbClr val="A271B0"/>
              </a:buClr>
              <a:buSzTx/>
              <a:buFontTx/>
              <a:buNone/>
              <a:tabLst/>
              <a:defRPr/>
            </a:pPr>
            <a:r>
              <a:rPr kumimoji="0" lang="en-GB" sz="1800" b="1" i="0" u="none" strike="noStrike" kern="1200" cap="none" spc="0" normalizeH="0" baseline="0" noProof="0" dirty="0">
                <a:ln>
                  <a:noFill/>
                </a:ln>
                <a:solidFill>
                  <a:srgbClr val="223341"/>
                </a:solidFill>
                <a:effectLst/>
                <a:uLnTx/>
                <a:uFillTx/>
                <a:latin typeface="Calibri" panose="020F0502020204030204"/>
                <a:ea typeface="+mn-ea"/>
                <a:cs typeface="+mn-cs"/>
              </a:rPr>
              <a:t>Safety </a:t>
            </a:r>
          </a:p>
        </p:txBody>
      </p:sp>
      <p:graphicFrame>
        <p:nvGraphicFramePr>
          <p:cNvPr id="21" name="Table 20">
            <a:extLst>
              <a:ext uri="{FF2B5EF4-FFF2-40B4-BE49-F238E27FC236}">
                <a16:creationId xmlns:a16="http://schemas.microsoft.com/office/drawing/2014/main" id="{E393F869-47E8-53AE-2E3F-D038EF0615D5}"/>
              </a:ext>
            </a:extLst>
          </p:cNvPr>
          <p:cNvGraphicFramePr>
            <a:graphicFrameLocks noGrp="1"/>
          </p:cNvGraphicFramePr>
          <p:nvPr/>
        </p:nvGraphicFramePr>
        <p:xfrm>
          <a:off x="548142" y="1627166"/>
          <a:ext cx="5488223" cy="1604138"/>
        </p:xfrm>
        <a:graphic>
          <a:graphicData uri="http://schemas.openxmlformats.org/drawingml/2006/table">
            <a:tbl>
              <a:tblPr firstRow="1" bandRow="1">
                <a:tableStyleId>{5C22544A-7EE6-4342-B048-85BDC9FD1C3A}</a:tableStyleId>
              </a:tblPr>
              <a:tblGrid>
                <a:gridCol w="1561871">
                  <a:extLst>
                    <a:ext uri="{9D8B030D-6E8A-4147-A177-3AD203B41FA5}">
                      <a16:colId xmlns:a16="http://schemas.microsoft.com/office/drawing/2014/main" val="20000"/>
                    </a:ext>
                  </a:extLst>
                </a:gridCol>
                <a:gridCol w="981588">
                  <a:extLst>
                    <a:ext uri="{9D8B030D-6E8A-4147-A177-3AD203B41FA5}">
                      <a16:colId xmlns:a16="http://schemas.microsoft.com/office/drawing/2014/main" val="20001"/>
                    </a:ext>
                  </a:extLst>
                </a:gridCol>
                <a:gridCol w="981588">
                  <a:extLst>
                    <a:ext uri="{9D8B030D-6E8A-4147-A177-3AD203B41FA5}">
                      <a16:colId xmlns:a16="http://schemas.microsoft.com/office/drawing/2014/main" val="20002"/>
                    </a:ext>
                  </a:extLst>
                </a:gridCol>
                <a:gridCol w="981588">
                  <a:extLst>
                    <a:ext uri="{9D8B030D-6E8A-4147-A177-3AD203B41FA5}">
                      <a16:colId xmlns:a16="http://schemas.microsoft.com/office/drawing/2014/main" val="20003"/>
                    </a:ext>
                  </a:extLst>
                </a:gridCol>
                <a:gridCol w="981588">
                  <a:extLst>
                    <a:ext uri="{9D8B030D-6E8A-4147-A177-3AD203B41FA5}">
                      <a16:colId xmlns:a16="http://schemas.microsoft.com/office/drawing/2014/main" val="20004"/>
                    </a:ext>
                  </a:extLst>
                </a:gridCol>
              </a:tblGrid>
              <a:tr h="287269">
                <a:tc rowSpan="2">
                  <a:txBody>
                    <a:bodyPr/>
                    <a:lstStyle/>
                    <a:p>
                      <a:pPr algn="l">
                        <a:defRPr sz="1200">
                          <a:solidFill>
                            <a:srgbClr val="000000"/>
                          </a:solidFill>
                        </a:defRPr>
                      </a:pPr>
                      <a:r>
                        <a:rPr b="1" dirty="0">
                          <a:solidFill>
                            <a:schemeClr val="bg1"/>
                          </a:solidFill>
                        </a:rPr>
                        <a:t>Treatment component</a:t>
                      </a:r>
                    </a:p>
                  </a:txBody>
                  <a:tcPr marL="90000" marR="90000" marT="28800" marB="28800" anchor="b">
                    <a:lnB w="28575" cap="flat" cmpd="sng" algn="ctr">
                      <a:solidFill>
                        <a:schemeClr val="bg1"/>
                      </a:solidFill>
                      <a:prstDash val="solid"/>
                      <a:round/>
                      <a:headEnd type="none" w="med" len="med"/>
                      <a:tailEnd type="none" w="med" len="med"/>
                    </a:lnB>
                    <a:solidFill>
                      <a:srgbClr val="53335C"/>
                    </a:solidFill>
                  </a:tcPr>
                </a:tc>
                <a:tc gridSpan="2">
                  <a:txBody>
                    <a:bodyPr/>
                    <a:lstStyle/>
                    <a:p>
                      <a:pPr algn="ctr">
                        <a:defRPr sz="1200" b="1">
                          <a:solidFill>
                            <a:srgbClr val="FFFFFF"/>
                          </a:solidFill>
                        </a:defRPr>
                      </a:pPr>
                      <a:r>
                        <a:rPr b="1" dirty="0"/>
                        <a:t>SG + </a:t>
                      </a:r>
                      <a:r>
                        <a:rPr b="1" dirty="0" err="1"/>
                        <a:t>Pembro</a:t>
                      </a:r>
                      <a:r>
                        <a:rPr b="1" dirty="0"/>
                        <a:t> (n=221)</a:t>
                      </a:r>
                    </a:p>
                  </a:txBody>
                  <a:tcPr marL="90000" marR="90000" marT="28800" marB="28800">
                    <a:lnB w="12700" cap="flat" cmpd="sng" algn="ctr">
                      <a:solidFill>
                        <a:schemeClr val="bg1"/>
                      </a:solidFill>
                      <a:prstDash val="solid"/>
                      <a:round/>
                      <a:headEnd type="none" w="med" len="med"/>
                      <a:tailEnd type="none" w="med" len="med"/>
                    </a:lnB>
                    <a:solidFill>
                      <a:srgbClr val="3C587F"/>
                    </a:solidFill>
                  </a:tcPr>
                </a:tc>
                <a:tc hMerge="1">
                  <a:txBody>
                    <a:bodyPr/>
                    <a:lstStyle/>
                    <a:p>
                      <a:pPr algn="ctr">
                        <a:defRPr sz="1200" b="1">
                          <a:solidFill>
                            <a:srgbClr val="FFFFFF"/>
                          </a:solidFill>
                        </a:defRPr>
                      </a:pPr>
                      <a:endParaRPr dirty="0"/>
                    </a:p>
                  </a:txBody>
                  <a:tcPr marL="90000" marR="90000" marT="28800" marB="28800">
                    <a:lnB w="12700" cap="flat" cmpd="sng" algn="ctr">
                      <a:solidFill>
                        <a:schemeClr val="bg1"/>
                      </a:solidFill>
                      <a:prstDash val="solid"/>
                      <a:round/>
                      <a:headEnd type="none" w="med" len="med"/>
                      <a:tailEnd type="none" w="med" len="med"/>
                    </a:lnB>
                    <a:solidFill>
                      <a:srgbClr val="53335C"/>
                    </a:solidFill>
                  </a:tcPr>
                </a:tc>
                <a:tc gridSpan="2">
                  <a:txBody>
                    <a:bodyPr/>
                    <a:lstStyle/>
                    <a:p>
                      <a:pPr algn="ctr">
                        <a:defRPr sz="1200" b="1">
                          <a:solidFill>
                            <a:srgbClr val="FFFFFF"/>
                          </a:solidFill>
                        </a:defRPr>
                      </a:pPr>
                      <a:r>
                        <a:rPr b="1" dirty="0"/>
                        <a:t>Chemo + </a:t>
                      </a:r>
                      <a:r>
                        <a:rPr b="1" dirty="0" err="1"/>
                        <a:t>Pembro</a:t>
                      </a:r>
                      <a:r>
                        <a:rPr b="1" dirty="0"/>
                        <a:t> (n=222)</a:t>
                      </a:r>
                    </a:p>
                  </a:txBody>
                  <a:tcPr marL="90000" marR="90000" marT="28800" marB="28800">
                    <a:lnB w="12700" cap="flat" cmpd="sng" algn="ctr">
                      <a:solidFill>
                        <a:schemeClr val="bg1"/>
                      </a:solidFill>
                      <a:prstDash val="solid"/>
                      <a:round/>
                      <a:headEnd type="none" w="med" len="med"/>
                      <a:tailEnd type="none" w="med" len="med"/>
                    </a:lnB>
                    <a:solidFill>
                      <a:srgbClr val="881222"/>
                    </a:solidFill>
                  </a:tcPr>
                </a:tc>
                <a:tc hMerge="1">
                  <a:txBody>
                    <a:bodyPr/>
                    <a:lstStyle/>
                    <a:p>
                      <a:pPr algn="ctr">
                        <a:defRPr sz="1200" b="1">
                          <a:solidFill>
                            <a:srgbClr val="FFFFFF"/>
                          </a:solidFill>
                        </a:defRPr>
                      </a:pPr>
                      <a:endParaRPr dirty="0"/>
                    </a:p>
                  </a:txBody>
                  <a:tcPr marL="90000" marR="90000" marT="28800" marB="28800">
                    <a:lnB w="12700" cap="flat" cmpd="sng" algn="ctr">
                      <a:solidFill>
                        <a:schemeClr val="bg1"/>
                      </a:solidFill>
                      <a:prstDash val="solid"/>
                      <a:round/>
                      <a:headEnd type="none" w="med" len="med"/>
                      <a:tailEnd type="none" w="med" len="med"/>
                    </a:lnB>
                    <a:solidFill>
                      <a:srgbClr val="53335C"/>
                    </a:solidFill>
                  </a:tcPr>
                </a:tc>
                <a:extLst>
                  <a:ext uri="{0D108BD9-81ED-4DB2-BD59-A6C34878D82A}">
                    <a16:rowId xmlns:a16="http://schemas.microsoft.com/office/drawing/2014/main" val="10000"/>
                  </a:ext>
                </a:extLst>
              </a:tr>
              <a:tr h="287269">
                <a:tc vMerge="1">
                  <a:txBody>
                    <a:bodyPr/>
                    <a:lstStyle/>
                    <a:p>
                      <a:endParaRPr dirty="0"/>
                    </a:p>
                  </a:txBody>
                  <a:tcPr marL="90000" marR="90000" marT="28800" marB="28800">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53335C"/>
                    </a:solidFill>
                  </a:tcPr>
                </a:tc>
                <a:tc>
                  <a:txBody>
                    <a:bodyPr/>
                    <a:lstStyle/>
                    <a:p>
                      <a:pPr algn="ctr">
                        <a:defRPr sz="1200">
                          <a:solidFill>
                            <a:srgbClr val="000000"/>
                          </a:solidFill>
                        </a:defRPr>
                      </a:pPr>
                      <a:r>
                        <a:rPr b="1" dirty="0">
                          <a:solidFill>
                            <a:schemeClr val="bg1"/>
                          </a:solidFill>
                        </a:rPr>
                        <a:t>SG</a:t>
                      </a:r>
                    </a:p>
                  </a:txBody>
                  <a:tcPr marL="90000" marR="90000" marT="28800" marB="28800">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3C587F"/>
                    </a:solidFill>
                  </a:tcPr>
                </a:tc>
                <a:tc>
                  <a:txBody>
                    <a:bodyPr/>
                    <a:lstStyle/>
                    <a:p>
                      <a:pPr algn="ctr">
                        <a:defRPr sz="1200">
                          <a:solidFill>
                            <a:srgbClr val="000000"/>
                          </a:solidFill>
                        </a:defRPr>
                      </a:pPr>
                      <a:r>
                        <a:rPr b="1" dirty="0" err="1">
                          <a:solidFill>
                            <a:schemeClr val="bg1"/>
                          </a:solidFill>
                        </a:rPr>
                        <a:t>Pembro</a:t>
                      </a:r>
                      <a:endParaRPr b="1" dirty="0">
                        <a:solidFill>
                          <a:schemeClr val="bg1"/>
                        </a:solidFill>
                      </a:endParaRPr>
                    </a:p>
                  </a:txBody>
                  <a:tcPr marL="90000" marR="90000" marT="28800" marB="28800">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3C587F"/>
                    </a:solidFill>
                  </a:tcPr>
                </a:tc>
                <a:tc>
                  <a:txBody>
                    <a:bodyPr/>
                    <a:lstStyle/>
                    <a:p>
                      <a:pPr algn="ctr">
                        <a:defRPr sz="1200">
                          <a:solidFill>
                            <a:srgbClr val="000000"/>
                          </a:solidFill>
                        </a:defRPr>
                      </a:pPr>
                      <a:r>
                        <a:rPr b="1" dirty="0">
                          <a:solidFill>
                            <a:schemeClr val="bg1"/>
                          </a:solidFill>
                        </a:rPr>
                        <a:t>Chemo</a:t>
                      </a:r>
                    </a:p>
                  </a:txBody>
                  <a:tcPr marL="90000" marR="90000" marT="28800" marB="28800">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881222"/>
                    </a:solidFill>
                  </a:tcPr>
                </a:tc>
                <a:tc>
                  <a:txBody>
                    <a:bodyPr/>
                    <a:lstStyle/>
                    <a:p>
                      <a:pPr algn="ctr">
                        <a:defRPr sz="1200">
                          <a:solidFill>
                            <a:srgbClr val="000000"/>
                          </a:solidFill>
                        </a:defRPr>
                      </a:pPr>
                      <a:r>
                        <a:rPr b="1" dirty="0" err="1">
                          <a:solidFill>
                            <a:schemeClr val="bg1"/>
                          </a:solidFill>
                        </a:rPr>
                        <a:t>Pembro</a:t>
                      </a:r>
                      <a:endParaRPr b="1" dirty="0">
                        <a:solidFill>
                          <a:schemeClr val="bg1"/>
                        </a:solidFill>
                      </a:endParaRPr>
                    </a:p>
                  </a:txBody>
                  <a:tcPr marL="90000" marR="90000" marT="28800" marB="28800">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881222"/>
                    </a:solidFill>
                  </a:tcPr>
                </a:tc>
                <a:extLst>
                  <a:ext uri="{0D108BD9-81ED-4DB2-BD59-A6C34878D82A}">
                    <a16:rowId xmlns:a16="http://schemas.microsoft.com/office/drawing/2014/main" val="10001"/>
                  </a:ext>
                </a:extLst>
              </a:tr>
              <a:tr h="287269">
                <a:tc>
                  <a:txBody>
                    <a:bodyPr/>
                    <a:lstStyle/>
                    <a:p>
                      <a:pPr algn="l">
                        <a:defRPr sz="1200">
                          <a:solidFill>
                            <a:srgbClr val="000000"/>
                          </a:solidFill>
                        </a:defRPr>
                      </a:pPr>
                      <a:r>
                        <a:t>All treated patients, n</a:t>
                      </a:r>
                    </a:p>
                  </a:txBody>
                  <a:tcPr marL="90000" marR="90000" marT="28800" marB="28800">
                    <a:lnT w="28575" cap="flat" cmpd="sng" algn="ctr">
                      <a:solidFill>
                        <a:schemeClr val="bg1"/>
                      </a:solidFill>
                      <a:prstDash val="solid"/>
                      <a:round/>
                      <a:headEnd type="none" w="med" len="med"/>
                      <a:tailEnd type="none" w="med" len="med"/>
                    </a:lnT>
                    <a:solidFill>
                      <a:srgbClr val="E9EAED"/>
                    </a:solidFill>
                  </a:tcPr>
                </a:tc>
                <a:tc>
                  <a:txBody>
                    <a:bodyPr/>
                    <a:lstStyle/>
                    <a:p>
                      <a:pPr algn="ctr">
                        <a:defRPr sz="1200">
                          <a:solidFill>
                            <a:srgbClr val="000000"/>
                          </a:solidFill>
                        </a:defRPr>
                      </a:pPr>
                      <a:r>
                        <a:t>221</a:t>
                      </a:r>
                    </a:p>
                  </a:txBody>
                  <a:tcPr marL="90000" marR="90000" marT="28800" marB="28800">
                    <a:lnT w="28575" cap="flat" cmpd="sng" algn="ctr">
                      <a:solidFill>
                        <a:schemeClr val="bg1"/>
                      </a:solidFill>
                      <a:prstDash val="solid"/>
                      <a:round/>
                      <a:headEnd type="none" w="med" len="med"/>
                      <a:tailEnd type="none" w="med" len="med"/>
                    </a:lnT>
                    <a:solidFill>
                      <a:srgbClr val="E9EAED"/>
                    </a:solidFill>
                  </a:tcPr>
                </a:tc>
                <a:tc>
                  <a:txBody>
                    <a:bodyPr/>
                    <a:lstStyle/>
                    <a:p>
                      <a:pPr algn="ctr">
                        <a:defRPr sz="1200">
                          <a:solidFill>
                            <a:srgbClr val="000000"/>
                          </a:solidFill>
                        </a:defRPr>
                      </a:pPr>
                      <a:r>
                        <a:t>221</a:t>
                      </a:r>
                    </a:p>
                  </a:txBody>
                  <a:tcPr marL="90000" marR="90000" marT="28800" marB="28800">
                    <a:lnT w="28575" cap="flat" cmpd="sng" algn="ctr">
                      <a:solidFill>
                        <a:schemeClr val="bg1"/>
                      </a:solidFill>
                      <a:prstDash val="solid"/>
                      <a:round/>
                      <a:headEnd type="none" w="med" len="med"/>
                      <a:tailEnd type="none" w="med" len="med"/>
                    </a:lnT>
                    <a:solidFill>
                      <a:srgbClr val="E9EAED"/>
                    </a:solidFill>
                  </a:tcPr>
                </a:tc>
                <a:tc>
                  <a:txBody>
                    <a:bodyPr/>
                    <a:lstStyle/>
                    <a:p>
                      <a:pPr algn="ctr">
                        <a:defRPr sz="1200">
                          <a:solidFill>
                            <a:srgbClr val="000000"/>
                          </a:solidFill>
                        </a:defRPr>
                      </a:pPr>
                      <a:r>
                        <a:t>220</a:t>
                      </a:r>
                    </a:p>
                  </a:txBody>
                  <a:tcPr marL="90000" marR="90000" marT="28800" marB="28800">
                    <a:lnT w="28575" cap="flat" cmpd="sng" algn="ctr">
                      <a:solidFill>
                        <a:schemeClr val="bg1"/>
                      </a:solidFill>
                      <a:prstDash val="solid"/>
                      <a:round/>
                      <a:headEnd type="none" w="med" len="med"/>
                      <a:tailEnd type="none" w="med" len="med"/>
                    </a:lnT>
                    <a:solidFill>
                      <a:srgbClr val="E9EAED"/>
                    </a:solidFill>
                  </a:tcPr>
                </a:tc>
                <a:tc>
                  <a:txBody>
                    <a:bodyPr/>
                    <a:lstStyle/>
                    <a:p>
                      <a:pPr algn="ctr">
                        <a:defRPr sz="1200">
                          <a:solidFill>
                            <a:srgbClr val="000000"/>
                          </a:solidFill>
                        </a:defRPr>
                      </a:pPr>
                      <a:r>
                        <a:t>220</a:t>
                      </a:r>
                    </a:p>
                  </a:txBody>
                  <a:tcPr marL="90000" marR="90000" marT="28800" marB="28800">
                    <a:lnT w="28575" cap="flat" cmpd="sng" algn="ctr">
                      <a:solidFill>
                        <a:schemeClr val="bg1"/>
                      </a:solidFill>
                      <a:prstDash val="solid"/>
                      <a:round/>
                      <a:headEnd type="none" w="med" len="med"/>
                      <a:tailEnd type="none" w="med" len="med"/>
                    </a:lnT>
                    <a:solidFill>
                      <a:srgbClr val="E9EAED"/>
                    </a:solidFill>
                  </a:tcPr>
                </a:tc>
                <a:extLst>
                  <a:ext uri="{0D108BD9-81ED-4DB2-BD59-A6C34878D82A}">
                    <a16:rowId xmlns:a16="http://schemas.microsoft.com/office/drawing/2014/main" val="10002"/>
                  </a:ext>
                </a:extLst>
              </a:tr>
              <a:tr h="287269">
                <a:tc>
                  <a:txBody>
                    <a:bodyPr/>
                    <a:lstStyle/>
                    <a:p>
                      <a:pPr algn="l">
                        <a:defRPr sz="1200">
                          <a:solidFill>
                            <a:srgbClr val="000000"/>
                          </a:solidFill>
                        </a:defRPr>
                      </a:pPr>
                      <a:r>
                        <a:t>Median duration of treatment, mo (range)</a:t>
                      </a:r>
                    </a:p>
                  </a:txBody>
                  <a:tcPr marL="90000" marR="90000" marT="28800" marB="28800">
                    <a:solidFill>
                      <a:srgbClr val="D1CDD2"/>
                    </a:solidFill>
                  </a:tcPr>
                </a:tc>
                <a:tc>
                  <a:txBody>
                    <a:bodyPr/>
                    <a:lstStyle/>
                    <a:p>
                      <a:pPr algn="ctr">
                        <a:defRPr sz="1200">
                          <a:solidFill>
                            <a:srgbClr val="000000"/>
                          </a:solidFill>
                        </a:defRPr>
                      </a:pPr>
                      <a:r>
                        <a:rPr dirty="0"/>
                        <a:t>8.9</a:t>
                      </a:r>
                      <a:endParaRPr lang="en-GB" dirty="0"/>
                    </a:p>
                    <a:p>
                      <a:pPr algn="ctr">
                        <a:defRPr sz="1200">
                          <a:solidFill>
                            <a:srgbClr val="000000"/>
                          </a:solidFill>
                        </a:defRPr>
                      </a:pPr>
                      <a:r>
                        <a:rPr dirty="0"/>
                        <a:t>(0.0–27.1)</a:t>
                      </a:r>
                    </a:p>
                  </a:txBody>
                  <a:tcPr marL="90000" marR="90000" marT="28800" marB="28800">
                    <a:solidFill>
                      <a:srgbClr val="D1CDD2"/>
                    </a:solidFill>
                  </a:tcPr>
                </a:tc>
                <a:tc>
                  <a:txBody>
                    <a:bodyPr/>
                    <a:lstStyle/>
                    <a:p>
                      <a:pPr algn="ctr">
                        <a:defRPr sz="1200">
                          <a:solidFill>
                            <a:srgbClr val="000000"/>
                          </a:solidFill>
                        </a:defRPr>
                      </a:pPr>
                      <a:r>
                        <a:rPr dirty="0"/>
                        <a:t>8.5 </a:t>
                      </a:r>
                      <a:endParaRPr lang="en-GB" dirty="0"/>
                    </a:p>
                    <a:p>
                      <a:pPr algn="ctr">
                        <a:defRPr sz="1200">
                          <a:solidFill>
                            <a:srgbClr val="000000"/>
                          </a:solidFill>
                        </a:defRPr>
                      </a:pPr>
                      <a:r>
                        <a:rPr dirty="0"/>
                        <a:t>(0.0–26.8)</a:t>
                      </a:r>
                    </a:p>
                  </a:txBody>
                  <a:tcPr marL="90000" marR="90000" marT="28800" marB="28800">
                    <a:solidFill>
                      <a:srgbClr val="D1CDD2"/>
                    </a:solidFill>
                  </a:tcPr>
                </a:tc>
                <a:tc>
                  <a:txBody>
                    <a:bodyPr/>
                    <a:lstStyle/>
                    <a:p>
                      <a:pPr algn="ctr">
                        <a:defRPr sz="1200">
                          <a:solidFill>
                            <a:srgbClr val="000000"/>
                          </a:solidFill>
                        </a:defRPr>
                      </a:pPr>
                      <a:r>
                        <a:rPr dirty="0"/>
                        <a:t>6.2 </a:t>
                      </a:r>
                      <a:endParaRPr lang="en-GB" dirty="0"/>
                    </a:p>
                    <a:p>
                      <a:pPr algn="ctr">
                        <a:defRPr sz="1200">
                          <a:solidFill>
                            <a:srgbClr val="000000"/>
                          </a:solidFill>
                        </a:defRPr>
                      </a:pPr>
                      <a:r>
                        <a:rPr dirty="0"/>
                        <a:t>(0.0–26.3)</a:t>
                      </a:r>
                    </a:p>
                  </a:txBody>
                  <a:tcPr marL="90000" marR="90000" marT="28800" marB="28800">
                    <a:solidFill>
                      <a:srgbClr val="D1CDD2"/>
                    </a:solidFill>
                  </a:tcPr>
                </a:tc>
                <a:tc>
                  <a:txBody>
                    <a:bodyPr/>
                    <a:lstStyle/>
                    <a:p>
                      <a:pPr algn="ctr">
                        <a:defRPr sz="1200">
                          <a:solidFill>
                            <a:srgbClr val="000000"/>
                          </a:solidFill>
                        </a:defRPr>
                      </a:pPr>
                      <a:r>
                        <a:rPr dirty="0"/>
                        <a:t>6.4 </a:t>
                      </a:r>
                      <a:endParaRPr lang="en-GB" dirty="0"/>
                    </a:p>
                    <a:p>
                      <a:pPr algn="ctr">
                        <a:defRPr sz="1200">
                          <a:solidFill>
                            <a:srgbClr val="000000"/>
                          </a:solidFill>
                        </a:defRPr>
                      </a:pPr>
                      <a:r>
                        <a:rPr dirty="0"/>
                        <a:t>(0.0–25.6)</a:t>
                      </a:r>
                    </a:p>
                  </a:txBody>
                  <a:tcPr marL="90000" marR="90000" marT="28800" marB="28800">
                    <a:solidFill>
                      <a:srgbClr val="D1CDD2"/>
                    </a:solidFill>
                  </a:tcPr>
                </a:tc>
                <a:extLst>
                  <a:ext uri="{0D108BD9-81ED-4DB2-BD59-A6C34878D82A}">
                    <a16:rowId xmlns:a16="http://schemas.microsoft.com/office/drawing/2014/main" val="10003"/>
                  </a:ext>
                </a:extLst>
              </a:tr>
            </a:tbl>
          </a:graphicData>
        </a:graphic>
      </p:graphicFrame>
      <p:graphicFrame>
        <p:nvGraphicFramePr>
          <p:cNvPr id="22" name="Table 21">
            <a:extLst>
              <a:ext uri="{FF2B5EF4-FFF2-40B4-BE49-F238E27FC236}">
                <a16:creationId xmlns:a16="http://schemas.microsoft.com/office/drawing/2014/main" id="{15737476-BC4F-5BED-E3A8-A82A19F8BD4F}"/>
              </a:ext>
            </a:extLst>
          </p:cNvPr>
          <p:cNvGraphicFramePr>
            <a:graphicFrameLocks noGrp="1"/>
          </p:cNvGraphicFramePr>
          <p:nvPr/>
        </p:nvGraphicFramePr>
        <p:xfrm>
          <a:off x="548142" y="3490326"/>
          <a:ext cx="5488225" cy="2848320"/>
        </p:xfrm>
        <a:graphic>
          <a:graphicData uri="http://schemas.openxmlformats.org/drawingml/2006/table">
            <a:tbl>
              <a:tblPr firstRow="1" bandRow="1">
                <a:tableStyleId>{00A15C55-8517-42AA-B614-E9B94910E393}</a:tableStyleId>
              </a:tblPr>
              <a:tblGrid>
                <a:gridCol w="2906793">
                  <a:extLst>
                    <a:ext uri="{9D8B030D-6E8A-4147-A177-3AD203B41FA5}">
                      <a16:colId xmlns:a16="http://schemas.microsoft.com/office/drawing/2014/main" val="20000"/>
                    </a:ext>
                  </a:extLst>
                </a:gridCol>
                <a:gridCol w="1290716">
                  <a:extLst>
                    <a:ext uri="{9D8B030D-6E8A-4147-A177-3AD203B41FA5}">
                      <a16:colId xmlns:a16="http://schemas.microsoft.com/office/drawing/2014/main" val="20001"/>
                    </a:ext>
                  </a:extLst>
                </a:gridCol>
                <a:gridCol w="1290716">
                  <a:extLst>
                    <a:ext uri="{9D8B030D-6E8A-4147-A177-3AD203B41FA5}">
                      <a16:colId xmlns:a16="http://schemas.microsoft.com/office/drawing/2014/main" val="20002"/>
                    </a:ext>
                  </a:extLst>
                </a:gridCol>
              </a:tblGrid>
              <a:tr h="365760">
                <a:tc>
                  <a:txBody>
                    <a:bodyPr/>
                    <a:lstStyle/>
                    <a:p>
                      <a:pPr algn="l">
                        <a:defRPr sz="1200" b="1">
                          <a:solidFill>
                            <a:srgbClr val="FFFFFF"/>
                          </a:solidFill>
                        </a:defRPr>
                      </a:pPr>
                      <a:r>
                        <a:rPr dirty="0"/>
                        <a:t>n (%)</a:t>
                      </a:r>
                    </a:p>
                  </a:txBody>
                  <a:tcPr marL="90000" marR="90000" marT="28800" marB="28800" anchor="b"/>
                </a:tc>
                <a:tc>
                  <a:txBody>
                    <a:bodyPr/>
                    <a:lstStyle/>
                    <a:p>
                      <a:pPr algn="ctr">
                        <a:defRPr sz="1200" b="1">
                          <a:solidFill>
                            <a:srgbClr val="FFFFFF"/>
                          </a:solidFill>
                        </a:defRPr>
                      </a:pPr>
                      <a:r>
                        <a:rPr dirty="0"/>
                        <a:t>SG + </a:t>
                      </a:r>
                      <a:r>
                        <a:rPr dirty="0" err="1"/>
                        <a:t>Pembro</a:t>
                      </a:r>
                      <a:r>
                        <a:rPr dirty="0"/>
                        <a:t> (n=221)</a:t>
                      </a:r>
                    </a:p>
                  </a:txBody>
                  <a:tcPr marL="90000" marR="90000" marT="28800" marB="28800">
                    <a:solidFill>
                      <a:srgbClr val="3C587F"/>
                    </a:solidFill>
                  </a:tcPr>
                </a:tc>
                <a:tc>
                  <a:txBody>
                    <a:bodyPr/>
                    <a:lstStyle/>
                    <a:p>
                      <a:pPr algn="ctr">
                        <a:defRPr sz="1200" b="1">
                          <a:solidFill>
                            <a:srgbClr val="FFFFFF"/>
                          </a:solidFill>
                        </a:defRPr>
                      </a:pPr>
                      <a:r>
                        <a:rPr dirty="0"/>
                        <a:t>Chemo + </a:t>
                      </a:r>
                      <a:r>
                        <a:rPr dirty="0" err="1"/>
                        <a:t>Pembro</a:t>
                      </a:r>
                      <a:r>
                        <a:rPr dirty="0"/>
                        <a:t> (n=220)</a:t>
                      </a:r>
                    </a:p>
                  </a:txBody>
                  <a:tcPr marL="90000" marR="90000" marT="28800" marB="28800">
                    <a:solidFill>
                      <a:srgbClr val="881222"/>
                    </a:solidFill>
                  </a:tcPr>
                </a:tc>
                <a:extLst>
                  <a:ext uri="{0D108BD9-81ED-4DB2-BD59-A6C34878D82A}">
                    <a16:rowId xmlns:a16="http://schemas.microsoft.com/office/drawing/2014/main" val="10000"/>
                  </a:ext>
                </a:extLst>
              </a:tr>
              <a:tr h="365760">
                <a:tc>
                  <a:txBody>
                    <a:bodyPr/>
                    <a:lstStyle/>
                    <a:p>
                      <a:pPr algn="l">
                        <a:defRPr sz="1200">
                          <a:solidFill>
                            <a:srgbClr val="000000"/>
                          </a:solidFill>
                        </a:defRPr>
                      </a:pPr>
                      <a:r>
                        <a:rPr dirty="0"/>
                        <a:t>Any TEAE</a:t>
                      </a: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sz="1200">
                          <a:solidFill>
                            <a:srgbClr val="000000"/>
                          </a:solidFill>
                        </a:defRPr>
                      </a:pPr>
                      <a:r>
                        <a:rPr lang="en-GB" dirty="0"/>
                        <a:t>   Grade ≥ 3</a:t>
                      </a:r>
                    </a:p>
                  </a:txBody>
                  <a:tcPr marL="90000" marR="90000" marT="28800" marB="28800" anchor="ctr"/>
                </a:tc>
                <a:tc>
                  <a:txBody>
                    <a:bodyPr/>
                    <a:lstStyle/>
                    <a:p>
                      <a:pPr algn="ctr">
                        <a:defRPr sz="1200">
                          <a:solidFill>
                            <a:srgbClr val="000000"/>
                          </a:solidFill>
                        </a:defRPr>
                      </a:pPr>
                      <a:r>
                        <a:rPr dirty="0"/>
                        <a:t>220 (&gt;99)</a:t>
                      </a:r>
                      <a:endParaRPr lang="en-GB" dirty="0"/>
                    </a:p>
                    <a:p>
                      <a:pPr marL="0" marR="0" lvl="0" indent="0" algn="ctr" defTabSz="914400" rtl="0" eaLnBrk="1" fontAlgn="auto" latinLnBrk="0" hangingPunct="1">
                        <a:lnSpc>
                          <a:spcPct val="100000"/>
                        </a:lnSpc>
                        <a:spcBef>
                          <a:spcPts val="0"/>
                        </a:spcBef>
                        <a:spcAft>
                          <a:spcPts val="0"/>
                        </a:spcAft>
                        <a:buClrTx/>
                        <a:buSzTx/>
                        <a:buFontTx/>
                        <a:buNone/>
                        <a:tabLst/>
                        <a:defRPr sz="1200">
                          <a:solidFill>
                            <a:srgbClr val="000000"/>
                          </a:solidFill>
                        </a:defRPr>
                      </a:pPr>
                      <a:r>
                        <a:rPr lang="en-GB" dirty="0"/>
                        <a:t>158 (71)</a:t>
                      </a:r>
                    </a:p>
                  </a:txBody>
                  <a:tcPr marL="90000" marR="90000" marT="28800" marB="28800" anchor="ctr"/>
                </a:tc>
                <a:tc>
                  <a:txBody>
                    <a:bodyPr/>
                    <a:lstStyle/>
                    <a:p>
                      <a:pPr algn="ctr">
                        <a:defRPr sz="1200">
                          <a:solidFill>
                            <a:srgbClr val="000000"/>
                          </a:solidFill>
                        </a:defRPr>
                      </a:pPr>
                      <a:r>
                        <a:rPr dirty="0"/>
                        <a:t>219 (&gt;99)</a:t>
                      </a:r>
                      <a:endParaRPr lang="en-GB" dirty="0"/>
                    </a:p>
                    <a:p>
                      <a:pPr marL="0" marR="0" lvl="0" indent="0" algn="ctr" defTabSz="914400" rtl="0" eaLnBrk="1" fontAlgn="auto" latinLnBrk="0" hangingPunct="1">
                        <a:lnSpc>
                          <a:spcPct val="100000"/>
                        </a:lnSpc>
                        <a:spcBef>
                          <a:spcPts val="0"/>
                        </a:spcBef>
                        <a:spcAft>
                          <a:spcPts val="0"/>
                        </a:spcAft>
                        <a:buClrTx/>
                        <a:buSzTx/>
                        <a:buFontTx/>
                        <a:buNone/>
                        <a:tabLst/>
                        <a:defRPr sz="1200">
                          <a:solidFill>
                            <a:srgbClr val="000000"/>
                          </a:solidFill>
                        </a:defRPr>
                      </a:pPr>
                      <a:r>
                        <a:rPr lang="en-GB" dirty="0"/>
                        <a:t>154 (70)</a:t>
                      </a:r>
                    </a:p>
                  </a:txBody>
                  <a:tcPr marL="90000" marR="90000" marT="28800" marB="28800" anchor="ctr"/>
                </a:tc>
                <a:extLst>
                  <a:ext uri="{0D108BD9-81ED-4DB2-BD59-A6C34878D82A}">
                    <a16:rowId xmlns:a16="http://schemas.microsoft.com/office/drawing/2014/main" val="10001"/>
                  </a:ext>
                </a:extLst>
              </a:tr>
              <a:tr h="365760">
                <a:tc>
                  <a:txBody>
                    <a:bodyPr/>
                    <a:lstStyle/>
                    <a:p>
                      <a:pPr algn="l">
                        <a:defRPr sz="1200">
                          <a:solidFill>
                            <a:srgbClr val="000000"/>
                          </a:solidFill>
                        </a:defRPr>
                      </a:pPr>
                      <a:r>
                        <a:rPr dirty="0"/>
                        <a:t>Treatment-emergent SAE</a:t>
                      </a: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sz="1200">
                          <a:solidFill>
                            <a:srgbClr val="000000"/>
                          </a:solidFill>
                        </a:defRPr>
                      </a:pPr>
                      <a:r>
                        <a:rPr lang="en-GB" dirty="0"/>
                        <a:t>   Treatment-related</a:t>
                      </a:r>
                    </a:p>
                  </a:txBody>
                  <a:tcPr marL="90000" marR="90000" marT="28800" marB="28800" anchor="ctr"/>
                </a:tc>
                <a:tc>
                  <a:txBody>
                    <a:bodyPr/>
                    <a:lstStyle/>
                    <a:p>
                      <a:pPr algn="ctr">
                        <a:defRPr sz="1200">
                          <a:solidFill>
                            <a:srgbClr val="000000"/>
                          </a:solidFill>
                        </a:defRPr>
                      </a:pPr>
                      <a:r>
                        <a:rPr dirty="0"/>
                        <a:t>84 (38)</a:t>
                      </a:r>
                      <a:endParaRPr lang="en-GB" dirty="0"/>
                    </a:p>
                    <a:p>
                      <a:pPr marL="0" marR="0" lvl="0" indent="0" algn="ctr" defTabSz="914400" rtl="0" eaLnBrk="1" fontAlgn="auto" latinLnBrk="0" hangingPunct="1">
                        <a:lnSpc>
                          <a:spcPct val="100000"/>
                        </a:lnSpc>
                        <a:spcBef>
                          <a:spcPts val="0"/>
                        </a:spcBef>
                        <a:spcAft>
                          <a:spcPts val="0"/>
                        </a:spcAft>
                        <a:buClrTx/>
                        <a:buSzTx/>
                        <a:buFontTx/>
                        <a:buNone/>
                        <a:tabLst/>
                        <a:defRPr sz="1200">
                          <a:solidFill>
                            <a:srgbClr val="000000"/>
                          </a:solidFill>
                        </a:defRPr>
                      </a:pPr>
                      <a:r>
                        <a:rPr lang="en-GB" dirty="0"/>
                        <a:t>61 (28)</a:t>
                      </a:r>
                    </a:p>
                  </a:txBody>
                  <a:tcPr marL="90000" marR="90000" marT="28800" marB="28800" anchor="ctr"/>
                </a:tc>
                <a:tc>
                  <a:txBody>
                    <a:bodyPr/>
                    <a:lstStyle/>
                    <a:p>
                      <a:pPr algn="ctr">
                        <a:defRPr sz="1200">
                          <a:solidFill>
                            <a:srgbClr val="000000"/>
                          </a:solidFill>
                        </a:defRPr>
                      </a:pPr>
                      <a:r>
                        <a:rPr dirty="0"/>
                        <a:t>68 (31)</a:t>
                      </a:r>
                      <a:endParaRPr lang="en-GB" dirty="0"/>
                    </a:p>
                    <a:p>
                      <a:pPr marL="0" marR="0" lvl="0" indent="0" algn="ctr" defTabSz="914400" rtl="0" eaLnBrk="1" fontAlgn="auto" latinLnBrk="0" hangingPunct="1">
                        <a:lnSpc>
                          <a:spcPct val="100000"/>
                        </a:lnSpc>
                        <a:spcBef>
                          <a:spcPts val="0"/>
                        </a:spcBef>
                        <a:spcAft>
                          <a:spcPts val="0"/>
                        </a:spcAft>
                        <a:buClrTx/>
                        <a:buSzTx/>
                        <a:buFontTx/>
                        <a:buNone/>
                        <a:tabLst/>
                        <a:defRPr sz="1200">
                          <a:solidFill>
                            <a:srgbClr val="000000"/>
                          </a:solidFill>
                        </a:defRPr>
                      </a:pPr>
                      <a:r>
                        <a:rPr lang="en-GB" dirty="0"/>
                        <a:t>42 (19)</a:t>
                      </a:r>
                    </a:p>
                  </a:txBody>
                  <a:tcPr marL="90000" marR="90000" marT="28800" marB="28800" anchor="ctr"/>
                </a:tc>
                <a:extLst>
                  <a:ext uri="{0D108BD9-81ED-4DB2-BD59-A6C34878D82A}">
                    <a16:rowId xmlns:a16="http://schemas.microsoft.com/office/drawing/2014/main" val="10003"/>
                  </a:ext>
                </a:extLst>
              </a:tr>
              <a:tr h="365760">
                <a:tc>
                  <a:txBody>
                    <a:bodyPr/>
                    <a:lstStyle/>
                    <a:p>
                      <a:pPr algn="l">
                        <a:defRPr sz="1200">
                          <a:solidFill>
                            <a:srgbClr val="000000"/>
                          </a:solidFill>
                        </a:defRPr>
                      </a:pPr>
                      <a:r>
                        <a:rPr lang="en-GB" dirty="0"/>
                        <a:t>TEAEs leading to treatment discontinuation</a:t>
                      </a:r>
                    </a:p>
                  </a:txBody>
                  <a:tcPr marL="90000" marR="90000" marT="28800" marB="28800" anchor="ctr"/>
                </a:tc>
                <a:tc>
                  <a:txBody>
                    <a:bodyPr/>
                    <a:lstStyle/>
                    <a:p>
                      <a:pPr algn="ctr">
                        <a:defRPr sz="1200">
                          <a:solidFill>
                            <a:srgbClr val="000000"/>
                          </a:solidFill>
                        </a:defRPr>
                      </a:pPr>
                      <a:r>
                        <a:rPr dirty="0"/>
                        <a:t>26 (12)</a:t>
                      </a:r>
                    </a:p>
                  </a:txBody>
                  <a:tcPr marL="90000" marR="90000" marT="28800" marB="28800" anchor="ctr"/>
                </a:tc>
                <a:tc>
                  <a:txBody>
                    <a:bodyPr/>
                    <a:lstStyle/>
                    <a:p>
                      <a:pPr algn="ctr">
                        <a:defRPr sz="1200">
                          <a:solidFill>
                            <a:srgbClr val="000000"/>
                          </a:solidFill>
                        </a:defRPr>
                      </a:pPr>
                      <a:r>
                        <a:rPr dirty="0"/>
                        <a:t>68 (31)</a:t>
                      </a:r>
                    </a:p>
                  </a:txBody>
                  <a:tcPr marL="90000" marR="90000" marT="28800" marB="28800" anchor="ctr"/>
                </a:tc>
                <a:extLst>
                  <a:ext uri="{0D108BD9-81ED-4DB2-BD59-A6C34878D82A}">
                    <a16:rowId xmlns:a16="http://schemas.microsoft.com/office/drawing/2014/main" val="10005"/>
                  </a:ext>
                </a:extLst>
              </a:tr>
              <a:tr h="365760">
                <a:tc>
                  <a:txBody>
                    <a:bodyPr/>
                    <a:lstStyle/>
                    <a:p>
                      <a:pPr algn="l">
                        <a:defRPr sz="1200">
                          <a:solidFill>
                            <a:srgbClr val="000000"/>
                          </a:solidFill>
                        </a:defRPr>
                      </a:pPr>
                      <a:r>
                        <a:rPr dirty="0"/>
                        <a:t>TEAEs leading to dose interruption</a:t>
                      </a:r>
                    </a:p>
                  </a:txBody>
                  <a:tcPr marL="90000" marR="90000" marT="28800" marB="28800" anchor="ctr"/>
                </a:tc>
                <a:tc>
                  <a:txBody>
                    <a:bodyPr/>
                    <a:lstStyle/>
                    <a:p>
                      <a:pPr algn="ctr">
                        <a:defRPr sz="1200">
                          <a:solidFill>
                            <a:srgbClr val="000000"/>
                          </a:solidFill>
                        </a:defRPr>
                      </a:pPr>
                      <a:r>
                        <a:rPr dirty="0"/>
                        <a:t>171 (77)</a:t>
                      </a:r>
                    </a:p>
                  </a:txBody>
                  <a:tcPr marL="90000" marR="90000" marT="28800" marB="28800" anchor="ctr"/>
                </a:tc>
                <a:tc>
                  <a:txBody>
                    <a:bodyPr/>
                    <a:lstStyle/>
                    <a:p>
                      <a:pPr algn="ctr">
                        <a:defRPr sz="1200">
                          <a:solidFill>
                            <a:srgbClr val="000000"/>
                          </a:solidFill>
                        </a:defRPr>
                      </a:pPr>
                      <a:r>
                        <a:t>162 (74)</a:t>
                      </a:r>
                    </a:p>
                  </a:txBody>
                  <a:tcPr marL="90000" marR="90000" marT="28800" marB="28800" anchor="ctr"/>
                </a:tc>
                <a:extLst>
                  <a:ext uri="{0D108BD9-81ED-4DB2-BD59-A6C34878D82A}">
                    <a16:rowId xmlns:a16="http://schemas.microsoft.com/office/drawing/2014/main" val="10006"/>
                  </a:ext>
                </a:extLst>
              </a:tr>
              <a:tr h="365760">
                <a:tc>
                  <a:txBody>
                    <a:bodyPr/>
                    <a:lstStyle/>
                    <a:p>
                      <a:pPr algn="l">
                        <a:defRPr sz="1200">
                          <a:solidFill>
                            <a:srgbClr val="000000"/>
                          </a:solidFill>
                        </a:defRPr>
                      </a:pPr>
                      <a:r>
                        <a:rPr dirty="0"/>
                        <a:t>TEAEs leading to dose reduction</a:t>
                      </a:r>
                    </a:p>
                  </a:txBody>
                  <a:tcPr marL="90000" marR="90000" marT="28800" marB="28800" anchor="ctr"/>
                </a:tc>
                <a:tc>
                  <a:txBody>
                    <a:bodyPr/>
                    <a:lstStyle/>
                    <a:p>
                      <a:pPr algn="ctr">
                        <a:defRPr sz="1200">
                          <a:solidFill>
                            <a:srgbClr val="000000"/>
                          </a:solidFill>
                        </a:defRPr>
                      </a:pPr>
                      <a:r>
                        <a:rPr dirty="0"/>
                        <a:t>78 (35)</a:t>
                      </a:r>
                    </a:p>
                  </a:txBody>
                  <a:tcPr marL="90000" marR="90000" marT="28800" marB="28800" anchor="ctr"/>
                </a:tc>
                <a:tc>
                  <a:txBody>
                    <a:bodyPr/>
                    <a:lstStyle/>
                    <a:p>
                      <a:pPr algn="ctr">
                        <a:defRPr sz="1200">
                          <a:solidFill>
                            <a:srgbClr val="000000"/>
                          </a:solidFill>
                        </a:defRPr>
                      </a:pPr>
                      <a:r>
                        <a:t>96 (44)</a:t>
                      </a:r>
                    </a:p>
                  </a:txBody>
                  <a:tcPr marL="90000" marR="90000" marT="28800" marB="28800" anchor="ctr"/>
                </a:tc>
                <a:extLst>
                  <a:ext uri="{0D108BD9-81ED-4DB2-BD59-A6C34878D82A}">
                    <a16:rowId xmlns:a16="http://schemas.microsoft.com/office/drawing/2014/main" val="10007"/>
                  </a:ext>
                </a:extLst>
              </a:tr>
              <a:tr h="365760">
                <a:tc>
                  <a:txBody>
                    <a:bodyPr/>
                    <a:lstStyle/>
                    <a:p>
                      <a:pPr algn="l">
                        <a:defRPr sz="1200">
                          <a:solidFill>
                            <a:srgbClr val="000000"/>
                          </a:solidFill>
                        </a:defRPr>
                      </a:pPr>
                      <a:r>
                        <a:rPr dirty="0"/>
                        <a:t>TEAEs leading to death</a:t>
                      </a: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sz="1200">
                          <a:solidFill>
                            <a:srgbClr val="000000"/>
                          </a:solidFill>
                        </a:defRPr>
                      </a:pPr>
                      <a:r>
                        <a:rPr lang="en-GB" dirty="0"/>
                        <a:t>   Treatment-related</a:t>
                      </a:r>
                    </a:p>
                  </a:txBody>
                  <a:tcPr marL="90000" marR="90000" marT="28800" marB="28800" anchor="ctr"/>
                </a:tc>
                <a:tc>
                  <a:txBody>
                    <a:bodyPr/>
                    <a:lstStyle/>
                    <a:p>
                      <a:pPr algn="ctr">
                        <a:defRPr sz="1200">
                          <a:solidFill>
                            <a:srgbClr val="000000"/>
                          </a:solidFill>
                        </a:defRPr>
                      </a:pPr>
                      <a:r>
                        <a:rPr dirty="0"/>
                        <a:t>7 (3)</a:t>
                      </a:r>
                      <a:endParaRPr lang="en-GB" dirty="0"/>
                    </a:p>
                    <a:p>
                      <a:pPr marL="0" marR="0" lvl="0" indent="0" algn="ctr" defTabSz="914400" rtl="0" eaLnBrk="1" fontAlgn="auto" latinLnBrk="0" hangingPunct="1">
                        <a:lnSpc>
                          <a:spcPct val="100000"/>
                        </a:lnSpc>
                        <a:spcBef>
                          <a:spcPts val="0"/>
                        </a:spcBef>
                        <a:spcAft>
                          <a:spcPts val="0"/>
                        </a:spcAft>
                        <a:buClrTx/>
                        <a:buSzTx/>
                        <a:buFontTx/>
                        <a:buNone/>
                        <a:tabLst/>
                        <a:defRPr sz="1200">
                          <a:solidFill>
                            <a:srgbClr val="000000"/>
                          </a:solidFill>
                        </a:defRPr>
                      </a:pPr>
                      <a:r>
                        <a:rPr lang="en-GB" dirty="0"/>
                        <a:t>3 (1)</a:t>
                      </a:r>
                    </a:p>
                  </a:txBody>
                  <a:tcPr marL="90000" marR="90000" marT="28800" marB="28800" anchor="ctr"/>
                </a:tc>
                <a:tc>
                  <a:txBody>
                    <a:bodyPr/>
                    <a:lstStyle/>
                    <a:p>
                      <a:pPr algn="ctr">
                        <a:defRPr sz="1200">
                          <a:solidFill>
                            <a:srgbClr val="000000"/>
                          </a:solidFill>
                        </a:defRPr>
                      </a:pPr>
                      <a:r>
                        <a:rPr dirty="0"/>
                        <a:t>6 (3)</a:t>
                      </a:r>
                      <a:endParaRPr lang="en-GB" dirty="0"/>
                    </a:p>
                    <a:p>
                      <a:pPr marL="0" marR="0" lvl="0" indent="0" algn="ctr" defTabSz="914400" rtl="0" eaLnBrk="1" fontAlgn="auto" latinLnBrk="0" hangingPunct="1">
                        <a:lnSpc>
                          <a:spcPct val="100000"/>
                        </a:lnSpc>
                        <a:spcBef>
                          <a:spcPts val="0"/>
                        </a:spcBef>
                        <a:spcAft>
                          <a:spcPts val="0"/>
                        </a:spcAft>
                        <a:buClrTx/>
                        <a:buSzTx/>
                        <a:buFontTx/>
                        <a:buNone/>
                        <a:tabLst/>
                        <a:defRPr sz="1200">
                          <a:solidFill>
                            <a:srgbClr val="000000"/>
                          </a:solidFill>
                        </a:defRPr>
                      </a:pPr>
                      <a:r>
                        <a:rPr lang="en-GB" dirty="0"/>
                        <a:t>1 (&lt;1)</a:t>
                      </a:r>
                    </a:p>
                  </a:txBody>
                  <a:tcPr marL="90000" marR="90000" marT="28800" marB="28800" anchor="ct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86670118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B9684E2-147B-44F2-42CF-10EF0FFDB65A}"/>
              </a:ext>
            </a:extLst>
          </p:cNvPr>
          <p:cNvSpPr>
            <a:spLocks noGrp="1"/>
          </p:cNvSpPr>
          <p:nvPr>
            <p:ph type="title"/>
          </p:nvPr>
        </p:nvSpPr>
        <p:spPr/>
        <p:txBody>
          <a:bodyPr/>
          <a:lstStyle/>
          <a:p>
            <a:r>
              <a:rPr lang="en-GB" b="0" dirty="0"/>
              <a:t>Several Phase 3 clinical trials are evaluating the </a:t>
            </a:r>
            <a:br>
              <a:rPr lang="en-GB" b="0" dirty="0"/>
            </a:br>
            <a:r>
              <a:rPr lang="en-GB" b="0" dirty="0"/>
              <a:t>use of ADCs ± immunotherapy in 1L </a:t>
            </a:r>
            <a:r>
              <a:rPr lang="en-GB" b="0" dirty="0" err="1"/>
              <a:t>mTNBC</a:t>
            </a:r>
            <a:endParaRPr lang="en-GB" b="0" baseline="30000" dirty="0"/>
          </a:p>
        </p:txBody>
      </p:sp>
      <p:sp>
        <p:nvSpPr>
          <p:cNvPr id="8" name="TextBox 7">
            <a:extLst>
              <a:ext uri="{FF2B5EF4-FFF2-40B4-BE49-F238E27FC236}">
                <a16:creationId xmlns:a16="http://schemas.microsoft.com/office/drawing/2014/main" id="{1D809C73-28CE-EE1A-BFAD-E3ED4AC23B9A}"/>
              </a:ext>
            </a:extLst>
          </p:cNvPr>
          <p:cNvSpPr txBox="1"/>
          <p:nvPr/>
        </p:nvSpPr>
        <p:spPr>
          <a:xfrm>
            <a:off x="450407" y="4991179"/>
            <a:ext cx="11319550" cy="553581"/>
          </a:xfrm>
          <a:prstGeom prst="roundRect">
            <a:avLst>
              <a:gd name="adj" fmla="val 10599"/>
            </a:avLst>
          </a:prstGeom>
          <a:solidFill>
            <a:srgbClr val="FF4747"/>
          </a:solidFill>
        </p:spPr>
        <p:txBody>
          <a:bodyPr wrap="square" lIns="108000" tIns="45720" rIns="10800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6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ADCs (T-</a:t>
            </a:r>
            <a:r>
              <a:rPr kumimoji="0" lang="en-US" sz="1400" b="1" i="0" u="none" strike="noStrike" kern="16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rPr>
              <a:t>DXd</a:t>
            </a:r>
            <a:r>
              <a:rPr kumimoji="0" lang="en-US" sz="1400" b="1" i="0" u="none" strike="noStrike" kern="16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and SG) are approved globally as monotherapy in previously treated </a:t>
            </a:r>
            <a:r>
              <a:rPr kumimoji="0" lang="en-US" sz="1400" b="1" i="0" u="none" strike="noStrike" kern="16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rPr>
              <a:t>mTNBC</a:t>
            </a:r>
            <a:r>
              <a:rPr kumimoji="0" lang="en-US" sz="1400" b="1" i="0" u="none" strike="noStrike" kern="16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a:t>
            </a:r>
            <a:br>
              <a:rPr kumimoji="0" lang="en-US" sz="1400" b="1" i="0" u="none" strike="noStrike" kern="16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400" b="1" i="0" u="none" strike="noStrike" kern="16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SG, Dato-</a:t>
            </a:r>
            <a:r>
              <a:rPr kumimoji="0" lang="en-US" sz="1400" b="1" i="0" u="none" strike="noStrike" kern="16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rPr>
              <a:t>DXd</a:t>
            </a:r>
            <a:r>
              <a:rPr kumimoji="0" lang="en-US" sz="1400" b="1" i="0" u="none" strike="noStrike" kern="16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and Sac-TMT are being evaluated in 1L mTNBC</a:t>
            </a:r>
            <a:r>
              <a:rPr kumimoji="0" lang="en-US" sz="1400" b="1" i="0" u="none" strike="noStrike" kern="1600" cap="none" spc="0" normalizeH="0" baseline="30000" noProof="0">
                <a:ln>
                  <a:noFill/>
                </a:ln>
                <a:solidFill>
                  <a:srgbClr val="FFFFFF"/>
                </a:solidFill>
                <a:effectLst/>
                <a:uLnTx/>
                <a:uFillTx/>
                <a:latin typeface="Arial" panose="020B0604020202020204" pitchFamily="34" charset="0"/>
                <a:ea typeface="Tahoma"/>
                <a:cs typeface="Arial" panose="020B0604020202020204" pitchFamily="34" charset="0"/>
              </a:rPr>
              <a:t>2,5–9</a:t>
            </a:r>
          </a:p>
        </p:txBody>
      </p:sp>
      <p:graphicFrame>
        <p:nvGraphicFramePr>
          <p:cNvPr id="9" name="Table 8">
            <a:extLst>
              <a:ext uri="{FF2B5EF4-FFF2-40B4-BE49-F238E27FC236}">
                <a16:creationId xmlns:a16="http://schemas.microsoft.com/office/drawing/2014/main" id="{E7AF7F6C-05F9-2B11-D001-CA14AC1A5DFB}"/>
              </a:ext>
            </a:extLst>
          </p:cNvPr>
          <p:cNvGraphicFramePr>
            <a:graphicFrameLocks noGrp="1"/>
          </p:cNvGraphicFramePr>
          <p:nvPr/>
        </p:nvGraphicFramePr>
        <p:xfrm>
          <a:off x="450406" y="1555513"/>
          <a:ext cx="11300401" cy="3361233"/>
        </p:xfrm>
        <a:graphic>
          <a:graphicData uri="http://schemas.openxmlformats.org/drawingml/2006/table">
            <a:tbl>
              <a:tblPr firstRow="1" bandRow="1">
                <a:tableStyleId>{5C22544A-7EE6-4342-B048-85BDC9FD1C3A}</a:tableStyleId>
              </a:tblPr>
              <a:tblGrid>
                <a:gridCol w="962955">
                  <a:extLst>
                    <a:ext uri="{9D8B030D-6E8A-4147-A177-3AD203B41FA5}">
                      <a16:colId xmlns:a16="http://schemas.microsoft.com/office/drawing/2014/main" val="1721254273"/>
                    </a:ext>
                  </a:extLst>
                </a:gridCol>
                <a:gridCol w="3129191">
                  <a:extLst>
                    <a:ext uri="{9D8B030D-6E8A-4147-A177-3AD203B41FA5}">
                      <a16:colId xmlns:a16="http://schemas.microsoft.com/office/drawing/2014/main" val="3369173472"/>
                    </a:ext>
                  </a:extLst>
                </a:gridCol>
                <a:gridCol w="2795672">
                  <a:extLst>
                    <a:ext uri="{9D8B030D-6E8A-4147-A177-3AD203B41FA5}">
                      <a16:colId xmlns:a16="http://schemas.microsoft.com/office/drawing/2014/main" val="1747453008"/>
                    </a:ext>
                  </a:extLst>
                </a:gridCol>
                <a:gridCol w="4412583">
                  <a:extLst>
                    <a:ext uri="{9D8B030D-6E8A-4147-A177-3AD203B41FA5}">
                      <a16:colId xmlns:a16="http://schemas.microsoft.com/office/drawing/2014/main" val="1856788748"/>
                    </a:ext>
                  </a:extLst>
                </a:gridCol>
              </a:tblGrid>
              <a:tr h="316038">
                <a:tc>
                  <a:txBody>
                    <a:bodyPr/>
                    <a:lstStyle/>
                    <a:p>
                      <a:pPr algn="ctr"/>
                      <a:r>
                        <a:rPr lang="en-GB" sz="1400"/>
                        <a:t>Target</a:t>
                      </a:r>
                    </a:p>
                  </a:txBody>
                  <a:tcPr anchor="ctr">
                    <a:lnL w="12700" cmpd="sng">
                      <a:noFill/>
                    </a:lnL>
                    <a:lnR w="12700" cmpd="sng">
                      <a:noFill/>
                    </a:lnR>
                    <a:lnT w="12700" cmpd="sng">
                      <a:noFill/>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GB" sz="1400"/>
                        <a:t>Trial</a:t>
                      </a:r>
                    </a:p>
                  </a:txBody>
                  <a:tcPr anchor="ctr">
                    <a:lnL w="12700" cmpd="sng">
                      <a:noFill/>
                    </a:lnL>
                    <a:lnR w="12700" cmpd="sng">
                      <a:noFill/>
                    </a:lnR>
                    <a:lnT w="12700" cmpd="sng">
                      <a:noFill/>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a:t>Intervention</a:t>
                      </a:r>
                    </a:p>
                  </a:txBody>
                  <a:tcPr anchor="ctr">
                    <a:lnL w="12700" cmpd="sng">
                      <a:noFill/>
                    </a:lnL>
                    <a:lnR w="12700" cmpd="sng">
                      <a:noFill/>
                    </a:lnR>
                    <a:lnT w="12700" cmpd="sng">
                      <a:noFill/>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GB" sz="1400"/>
                        <a:t>Control arm</a:t>
                      </a:r>
                    </a:p>
                  </a:txBody>
                  <a:tcPr anchor="ctr">
                    <a:lnL w="12700" cmpd="sng">
                      <a:noFill/>
                    </a:lnL>
                    <a:lnR w="12700" cmpd="sng">
                      <a:noFill/>
                    </a:lnR>
                    <a:lnT w="12700" cmpd="sng">
                      <a:noFill/>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557158803"/>
                  </a:ext>
                </a:extLst>
              </a:tr>
              <a:tr h="284434">
                <a:tc rowSpan="8">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1">
                          <a:solidFill>
                            <a:schemeClr val="tx2"/>
                          </a:solidFill>
                        </a:rPr>
                        <a:t>TROP2</a:t>
                      </a:r>
                    </a:p>
                  </a:txBody>
                  <a:tcPr anchor="ctr">
                    <a:lnL w="12700" cmpd="sng">
                      <a:noFill/>
                    </a:lnL>
                    <a:lnR w="12700" cmpd="sng">
                      <a:noFill/>
                    </a:lnR>
                    <a:lnT w="635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tx2"/>
                          </a:solidFill>
                        </a:rPr>
                        <a:t>PD-L1−negative or PD-L1/PD-1 inhibitor-ineligible population</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hMerge="1">
                  <a:txBody>
                    <a:bodyPr/>
                    <a:lstStyle/>
                    <a:p>
                      <a:endParaRPr lang="en-US"/>
                    </a:p>
                  </a:txBody>
                  <a:tcPr anchor="ctr">
                    <a:solidFill>
                      <a:schemeClr val="accent1">
                        <a:alpha val="60000"/>
                      </a:schemeClr>
                    </a:solidFill>
                  </a:tcPr>
                </a:tc>
                <a:tc hMerge="1">
                  <a:txBody>
                    <a:bodyPr/>
                    <a:lstStyle/>
                    <a:p>
                      <a:endParaRPr lang="en-US"/>
                    </a:p>
                  </a:txBody>
                  <a:tcPr anchor="ctr">
                    <a:solidFill>
                      <a:schemeClr val="accent1">
                        <a:alpha val="60000"/>
                      </a:schemeClr>
                    </a:solidFill>
                  </a:tcPr>
                </a:tc>
                <a:extLst>
                  <a:ext uri="{0D108BD9-81ED-4DB2-BD59-A6C34878D82A}">
                    <a16:rowId xmlns:a16="http://schemas.microsoft.com/office/drawing/2014/main" val="1719047108"/>
                  </a:ext>
                </a:extLst>
              </a:tr>
              <a:tr h="388861">
                <a:tc vMerge="1">
                  <a:txBody>
                    <a:bodyPr/>
                    <a:lstStyle/>
                    <a:p>
                      <a:pPr algn="ctr"/>
                      <a:endParaRPr lang="en-GB" sz="1200" b="1">
                        <a:solidFill>
                          <a:schemeClr val="accent1"/>
                        </a:solidFill>
                      </a:endParaRPr>
                    </a:p>
                  </a:txBody>
                  <a:tcPr anchor="ctr">
                    <a:solidFill>
                      <a:srgbClr val="CCCE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2"/>
                          </a:solidFill>
                          <a:highlight>
                            <a:srgbClr val="FFFF00"/>
                          </a:highlight>
                        </a:rPr>
                        <a:t>ASCENT-03</a:t>
                      </a:r>
                      <a:r>
                        <a:rPr lang="en-GB" sz="1100" baseline="30000" dirty="0">
                          <a:solidFill>
                            <a:schemeClr val="tx2"/>
                          </a:solidFill>
                          <a:highlight>
                            <a:srgbClr val="FFFF00"/>
                          </a:highlight>
                        </a:rPr>
                        <a:t>3</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bg1"/>
                          </a:solidFill>
                        </a:rPr>
                        <a:t>Sacituzumab govitecan</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5A2A8"/>
                    </a:solidFill>
                  </a:tcPr>
                </a:tc>
                <a:tc>
                  <a:txBody>
                    <a:bodyPr/>
                    <a:lstStyle/>
                    <a:p>
                      <a:pPr algn="ctr"/>
                      <a:r>
                        <a:rPr lang="en-GB" sz="1100" b="1">
                          <a:solidFill>
                            <a:schemeClr val="bg1"/>
                          </a:solidFill>
                        </a:rPr>
                        <a:t>TPC</a:t>
                      </a:r>
                      <a:r>
                        <a:rPr lang="en-GB" sz="1100">
                          <a:solidFill>
                            <a:schemeClr val="bg1"/>
                          </a:solidFill>
                        </a:rPr>
                        <a:t> (gemcitabine/carboplatin, paclitaxel, or nab-paclitaxel)</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4565B"/>
                    </a:solidFill>
                  </a:tcPr>
                </a:tc>
                <a:extLst>
                  <a:ext uri="{0D108BD9-81ED-4DB2-BD59-A6C34878D82A}">
                    <a16:rowId xmlns:a16="http://schemas.microsoft.com/office/drawing/2014/main" val="3704209699"/>
                  </a:ext>
                </a:extLst>
              </a:tr>
              <a:tr h="442453">
                <a:tc vMerge="1">
                  <a:txBody>
                    <a:bodyPr/>
                    <a:lstStyle/>
                    <a:p>
                      <a:pPr algn="ctr"/>
                      <a:endParaRPr lang="en-GB" sz="1200" b="1">
                        <a:solidFill>
                          <a:schemeClr val="accent1"/>
                        </a:solidFill>
                      </a:endParaRPr>
                    </a:p>
                  </a:txBody>
                  <a:tcPr anchor="ctr">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2"/>
                          </a:solidFill>
                          <a:highlight>
                            <a:srgbClr val="FFFF00"/>
                          </a:highlight>
                        </a:rPr>
                        <a:t>TROPION Breast-02</a:t>
                      </a:r>
                      <a:r>
                        <a:rPr lang="en-GB" sz="1100" baseline="30000" dirty="0">
                          <a:solidFill>
                            <a:schemeClr val="tx2"/>
                          </a:solidFill>
                          <a:highlight>
                            <a:srgbClr val="FFFF00"/>
                          </a:highlight>
                        </a:rPr>
                        <a:t>4</a:t>
                      </a:r>
                      <a:endParaRPr lang="en-US" sz="1100" baseline="30000" dirty="0">
                        <a:solidFill>
                          <a:schemeClr val="tx2"/>
                        </a:solidFill>
                        <a:highlight>
                          <a:srgbClr val="FFFF00"/>
                        </a:highlight>
                      </a:endParaRP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bg1"/>
                          </a:solidFill>
                        </a:rPr>
                        <a:t>Datopotamab deruxtecan </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pPr algn="ctr"/>
                      <a:r>
                        <a:rPr lang="en-GB" sz="1100" b="1">
                          <a:solidFill>
                            <a:schemeClr val="tx1"/>
                          </a:solidFill>
                        </a:rPr>
                        <a:t>ICC</a:t>
                      </a:r>
                      <a:r>
                        <a:rPr lang="en-GB" sz="1100">
                          <a:solidFill>
                            <a:schemeClr val="tx1"/>
                          </a:solidFill>
                        </a:rPr>
                        <a:t> (paclitaxel, nab-paclitaxel, carboplatin, capecitabine or eribulin mesylate)</a:t>
                      </a:r>
                      <a:endParaRPr lang="en-US" sz="1600">
                        <a:solidFill>
                          <a:schemeClr val="tx1"/>
                        </a:solidFill>
                      </a:endParaRP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3516528638"/>
                  </a:ext>
                </a:extLst>
              </a:tr>
              <a:tr h="442453">
                <a:tc v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aseline="0">
                          <a:solidFill>
                            <a:schemeClr val="tx2"/>
                          </a:solidFill>
                        </a:rPr>
                        <a:t>TroFuse-011</a:t>
                      </a:r>
                      <a:r>
                        <a:rPr lang="en-US" sz="1100" baseline="30000">
                          <a:solidFill>
                            <a:schemeClr val="tx2"/>
                          </a:solidFill>
                        </a:rPr>
                        <a:t>5</a:t>
                      </a:r>
                      <a:endParaRPr lang="en-US" sz="1100" baseline="0">
                        <a:solidFill>
                          <a:schemeClr val="tx2"/>
                        </a:solidFill>
                      </a:endParaRP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bg1"/>
                          </a:solidFill>
                        </a:rPr>
                        <a:t>Sacituzumab </a:t>
                      </a:r>
                      <a:r>
                        <a:rPr lang="en-GB" sz="1100" b="1" err="1">
                          <a:solidFill>
                            <a:schemeClr val="bg1"/>
                          </a:solidFill>
                        </a:rPr>
                        <a:t>tirumotecan</a:t>
                      </a:r>
                      <a:r>
                        <a:rPr lang="en-GB" sz="1100" b="1" baseline="30000">
                          <a:solidFill>
                            <a:schemeClr val="bg1"/>
                          </a:solidFill>
                        </a:rPr>
                        <a:t>†</a:t>
                      </a:r>
                      <a:r>
                        <a:rPr lang="en-GB" sz="1100" b="1">
                          <a:solidFill>
                            <a:schemeClr val="bg1"/>
                          </a:solidFill>
                        </a:rPr>
                        <a:t> ± pembrolizumab</a:t>
                      </a:r>
                      <a:endParaRPr lang="en-GB" sz="1100" b="1" baseline="30000">
                        <a:solidFill>
                          <a:schemeClr val="bg1"/>
                        </a:solidFill>
                      </a:endParaRP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en-US" sz="1100" b="1">
                          <a:solidFill>
                            <a:schemeClr val="bg1"/>
                          </a:solidFill>
                        </a:rPr>
                        <a:t>TPC </a:t>
                      </a:r>
                      <a:r>
                        <a:rPr lang="en-US" sz="1100">
                          <a:solidFill>
                            <a:schemeClr val="bg1"/>
                          </a:solidFill>
                        </a:rPr>
                        <a:t>(gemcitabine and carboplatin, paclitaxel, </a:t>
                      </a:r>
                      <a:br>
                        <a:rPr lang="en-US" sz="1100">
                          <a:solidFill>
                            <a:schemeClr val="bg1"/>
                          </a:solidFill>
                        </a:rPr>
                      </a:br>
                      <a:r>
                        <a:rPr lang="en-US" sz="1100">
                          <a:solidFill>
                            <a:schemeClr val="bg1"/>
                          </a:solidFill>
                        </a:rPr>
                        <a:t>or nab-paclitaxel)</a:t>
                      </a:r>
                    </a:p>
                  </a:txBody>
                  <a:tcPr anchor="ctr">
                    <a:lnL w="12700" cmpd="sng">
                      <a:noFill/>
                    </a:lnL>
                    <a:lnR w="12700" cmpd="sng">
                      <a:noFill/>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4565B"/>
                    </a:solidFill>
                  </a:tcPr>
                </a:tc>
                <a:extLst>
                  <a:ext uri="{0D108BD9-81ED-4DB2-BD59-A6C34878D82A}">
                    <a16:rowId xmlns:a16="http://schemas.microsoft.com/office/drawing/2014/main" val="1596953365"/>
                  </a:ext>
                </a:extLst>
              </a:tr>
              <a:tr h="333456">
                <a:tc v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aseline="0">
                          <a:solidFill>
                            <a:schemeClr val="tx2"/>
                          </a:solidFill>
                        </a:rPr>
                        <a:t>SKB264-III-11</a:t>
                      </a:r>
                      <a:r>
                        <a:rPr lang="en-US" sz="1100" baseline="30000">
                          <a:solidFill>
                            <a:schemeClr val="tx2"/>
                          </a:solidFill>
                        </a:rPr>
                        <a:t>6</a:t>
                      </a:r>
                      <a:endParaRPr lang="en-US" sz="1100" baseline="0">
                        <a:solidFill>
                          <a:schemeClr val="tx2"/>
                        </a:solidFill>
                      </a:endParaRP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bg1"/>
                          </a:solidFill>
                        </a:rPr>
                        <a:t>Sacituzumab </a:t>
                      </a:r>
                      <a:r>
                        <a:rPr lang="en-GB" sz="1100" b="1" err="1">
                          <a:solidFill>
                            <a:schemeClr val="bg1"/>
                          </a:solidFill>
                        </a:rPr>
                        <a:t>tirumotecan</a:t>
                      </a:r>
                      <a:r>
                        <a:rPr lang="en-GB" sz="1100" b="1" baseline="30000">
                          <a:solidFill>
                            <a:schemeClr val="bg1"/>
                          </a:solidFill>
                        </a:rPr>
                        <a:t>†</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en-US" sz="1100" b="1">
                          <a:solidFill>
                            <a:schemeClr val="bg1"/>
                          </a:solidFill>
                        </a:rPr>
                        <a:t>ICC</a:t>
                      </a:r>
                      <a:r>
                        <a:rPr lang="en-US" sz="1100">
                          <a:solidFill>
                            <a:schemeClr val="bg1"/>
                          </a:solidFill>
                        </a:rPr>
                        <a:t> (paclitaxel, nab-paclitaxel, capecitabine, </a:t>
                      </a:r>
                      <a:r>
                        <a:rPr lang="en-US" sz="1100" err="1">
                          <a:solidFill>
                            <a:schemeClr val="bg1"/>
                          </a:solidFill>
                        </a:rPr>
                        <a:t>eribulin</a:t>
                      </a:r>
                      <a:r>
                        <a:rPr lang="en-US" sz="1100">
                          <a:solidFill>
                            <a:schemeClr val="bg1"/>
                          </a:solidFill>
                        </a:rPr>
                        <a:t>, or carboplatin) </a:t>
                      </a:r>
                    </a:p>
                  </a:txBody>
                  <a:tcPr anchor="ctr">
                    <a:lnL w="12700" cmpd="sng">
                      <a:noFill/>
                    </a:lnL>
                    <a:lnR w="12700" cmpd="sng">
                      <a:noFill/>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4565B"/>
                    </a:solidFill>
                  </a:tcPr>
                </a:tc>
                <a:extLst>
                  <a:ext uri="{0D108BD9-81ED-4DB2-BD59-A6C34878D82A}">
                    <a16:rowId xmlns:a16="http://schemas.microsoft.com/office/drawing/2014/main" val="4044525069"/>
                  </a:ext>
                </a:extLst>
              </a:tr>
              <a:tr h="268632">
                <a:tc vMerge="1">
                  <a:txBody>
                    <a:bodyPr/>
                    <a:lstStyle/>
                    <a:p>
                      <a:pPr algn="ctr"/>
                      <a:endParaRPr lang="en-GB" sz="1200" b="1">
                        <a:solidFill>
                          <a:schemeClr val="bg1"/>
                        </a:solidFill>
                      </a:endParaRPr>
                    </a:p>
                  </a:txBody>
                  <a:tcPr anchor="ctr">
                    <a:solidFill>
                      <a:schemeClr val="accent1">
                        <a:alpha val="60000"/>
                      </a:schemeClr>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2"/>
                          </a:solidFill>
                        </a:rPr>
                        <a:t>PD-L1+ population</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hMerge="1">
                  <a:txBody>
                    <a:bodyPr/>
                    <a:lstStyle/>
                    <a:p>
                      <a:endParaRPr lang="en-US"/>
                    </a:p>
                  </a:txBody>
                  <a:tcPr anchor="ctr">
                    <a:solidFill>
                      <a:schemeClr val="accent1">
                        <a:alpha val="60000"/>
                      </a:schemeClr>
                    </a:solidFill>
                  </a:tcPr>
                </a:tc>
                <a:tc hMerge="1">
                  <a:txBody>
                    <a:bodyPr/>
                    <a:lstStyle/>
                    <a:p>
                      <a:endParaRPr lang="en-US"/>
                    </a:p>
                  </a:txBody>
                  <a:tcPr anchor="ctr">
                    <a:solidFill>
                      <a:schemeClr val="accent1">
                        <a:alpha val="60000"/>
                      </a:schemeClr>
                    </a:solidFill>
                  </a:tcPr>
                </a:tc>
                <a:extLst>
                  <a:ext uri="{0D108BD9-81ED-4DB2-BD59-A6C34878D82A}">
                    <a16:rowId xmlns:a16="http://schemas.microsoft.com/office/drawing/2014/main" val="520664605"/>
                  </a:ext>
                </a:extLst>
              </a:tr>
              <a:tr h="442453">
                <a:tc vMerge="1">
                  <a:txBody>
                    <a:bodyPr/>
                    <a:lstStyle/>
                    <a:p>
                      <a:pPr algn="ctr"/>
                      <a:endParaRPr lang="en-GB" sz="1200" b="1">
                        <a:solidFill>
                          <a:schemeClr val="accent1"/>
                        </a:solidFill>
                      </a:endParaRPr>
                    </a:p>
                  </a:txBody>
                  <a:tcPr anchor="ctr"/>
                </a:tc>
                <a:tc>
                  <a:txBody>
                    <a:bodyPr/>
                    <a:lstStyle/>
                    <a:p>
                      <a:pPr algn="ctr"/>
                      <a:r>
                        <a:rPr lang="en-GB" sz="1100">
                          <a:solidFill>
                            <a:schemeClr val="tx2"/>
                          </a:solidFill>
                        </a:rPr>
                        <a:t>ASCENT-04</a:t>
                      </a:r>
                      <a:r>
                        <a:rPr lang="en-GB" sz="1100" baseline="30000">
                          <a:solidFill>
                            <a:schemeClr val="tx2"/>
                          </a:solidFill>
                        </a:rPr>
                        <a:t>7</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bg1"/>
                          </a:solidFill>
                        </a:rPr>
                        <a:t>Sacituzumab govitecan + pembrolizumab</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5A2A8"/>
                    </a:solidFill>
                  </a:tcPr>
                </a:tc>
                <a:tc>
                  <a:txBody>
                    <a:bodyPr/>
                    <a:lstStyle/>
                    <a:p>
                      <a:pPr algn="ctr"/>
                      <a:r>
                        <a:rPr lang="en-GB" sz="1100" b="1">
                          <a:solidFill>
                            <a:schemeClr val="bg1"/>
                          </a:solidFill>
                        </a:rPr>
                        <a:t>TPC</a:t>
                      </a:r>
                      <a:r>
                        <a:rPr lang="en-GB" sz="1100">
                          <a:solidFill>
                            <a:schemeClr val="bg1"/>
                          </a:solidFill>
                        </a:rPr>
                        <a:t> (gemcitabine and carboplatin, paclitaxel, </a:t>
                      </a:r>
                      <a:br>
                        <a:rPr lang="en-GB" sz="1100">
                          <a:solidFill>
                            <a:schemeClr val="bg1"/>
                          </a:solidFill>
                        </a:rPr>
                      </a:br>
                      <a:r>
                        <a:rPr lang="en-GB" sz="1100">
                          <a:solidFill>
                            <a:schemeClr val="bg1"/>
                          </a:solidFill>
                        </a:rPr>
                        <a:t>or nab-paclitaxel) + pembrolizumab</a:t>
                      </a:r>
                    </a:p>
                  </a:txBody>
                  <a:tcPr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4565B"/>
                    </a:solidFill>
                  </a:tcPr>
                </a:tc>
                <a:extLst>
                  <a:ext uri="{0D108BD9-81ED-4DB2-BD59-A6C34878D82A}">
                    <a16:rowId xmlns:a16="http://schemas.microsoft.com/office/drawing/2014/main" val="1323231886"/>
                  </a:ext>
                </a:extLst>
              </a:tr>
              <a:tr h="442453">
                <a:tc vMerge="1">
                  <a:txBody>
                    <a:bodyPr/>
                    <a:lstStyle/>
                    <a:p>
                      <a:pPr algn="ctr"/>
                      <a:endParaRPr lang="en-GB" sz="1200" b="1">
                        <a:solidFill>
                          <a:schemeClr val="accent1"/>
                        </a:solidFill>
                      </a:endParaRPr>
                    </a:p>
                  </a:txBody>
                  <a:tcPr anchor="ctr">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2"/>
                          </a:solidFill>
                        </a:rPr>
                        <a:t>TROPION Breast-05</a:t>
                      </a:r>
                      <a:r>
                        <a:rPr lang="en-GB" sz="1100" baseline="30000" dirty="0">
                          <a:solidFill>
                            <a:schemeClr val="tx2"/>
                          </a:solidFill>
                        </a:rPr>
                        <a:t>8</a:t>
                      </a:r>
                      <a:endParaRPr lang="en-US" sz="1100" baseline="30000" dirty="0">
                        <a:solidFill>
                          <a:schemeClr val="tx2"/>
                        </a:solidFill>
                      </a:endParaRPr>
                    </a:p>
                  </a:txBody>
                  <a:tcPr anchor="ctr">
                    <a:lnL w="12700" cmpd="sng">
                      <a:noFill/>
                    </a:lnL>
                    <a:lnR w="12700" cmpd="sng">
                      <a:noFill/>
                    </a:lnR>
                    <a:lnT w="635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err="1">
                          <a:solidFill>
                            <a:schemeClr val="bg1"/>
                          </a:solidFill>
                        </a:rPr>
                        <a:t>Datopotamab</a:t>
                      </a:r>
                      <a:r>
                        <a:rPr lang="en-GB" sz="1100" b="1">
                          <a:solidFill>
                            <a:schemeClr val="bg1"/>
                          </a:solidFill>
                        </a:rPr>
                        <a:t> </a:t>
                      </a:r>
                      <a:r>
                        <a:rPr lang="en-GB" sz="1100" b="1" err="1">
                          <a:solidFill>
                            <a:schemeClr val="bg1"/>
                          </a:solidFill>
                        </a:rPr>
                        <a:t>deruxtecan</a:t>
                      </a:r>
                      <a:r>
                        <a:rPr lang="en-GB" sz="1100" b="1">
                          <a:solidFill>
                            <a:schemeClr val="bg1"/>
                          </a:solidFill>
                        </a:rPr>
                        <a:t> ± durvalumab</a:t>
                      </a:r>
                    </a:p>
                  </a:txBody>
                  <a:tcPr anchor="ctr">
                    <a:lnL w="12700" cmpd="sng">
                      <a:noFill/>
                    </a:lnL>
                    <a:lnR w="12700" cmpd="sng">
                      <a:noFill/>
                    </a:lnR>
                    <a:lnT w="635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A0A0E0"/>
                    </a:solidFill>
                  </a:tcPr>
                </a:tc>
                <a:tc>
                  <a:txBody>
                    <a:bodyPr/>
                    <a:lstStyle/>
                    <a:p>
                      <a:pPr algn="ctr"/>
                      <a:r>
                        <a:rPr lang="en-GB" sz="1100" b="1" dirty="0">
                          <a:solidFill>
                            <a:schemeClr val="tx1"/>
                          </a:solidFill>
                        </a:rPr>
                        <a:t>ICC</a:t>
                      </a:r>
                      <a:r>
                        <a:rPr lang="en-GB" sz="1100" dirty="0">
                          <a:solidFill>
                            <a:schemeClr val="tx1"/>
                          </a:solidFill>
                        </a:rPr>
                        <a:t> (paclitaxel, nab-paclitaxel or gemcitabine + carboplatin) </a:t>
                      </a:r>
                      <a:br>
                        <a:rPr lang="en-GB" sz="1100" dirty="0">
                          <a:solidFill>
                            <a:schemeClr val="tx1"/>
                          </a:solidFill>
                        </a:rPr>
                      </a:br>
                      <a:r>
                        <a:rPr lang="en-GB" sz="1100" dirty="0">
                          <a:solidFill>
                            <a:schemeClr val="tx1"/>
                          </a:solidFill>
                        </a:rPr>
                        <a:t>+ pembrolizumab</a:t>
                      </a:r>
                      <a:endParaRPr lang="en-US" sz="1600" dirty="0">
                        <a:solidFill>
                          <a:schemeClr val="tx1"/>
                        </a:solidFill>
                      </a:endParaRPr>
                    </a:p>
                  </a:txBody>
                  <a:tcPr anchor="ctr">
                    <a:lnL w="12700" cmpd="sng">
                      <a:noFill/>
                    </a:lnL>
                    <a:lnR w="12700" cmpd="sng">
                      <a:noFill/>
                    </a:lnR>
                    <a:lnT w="635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469854345"/>
                  </a:ext>
                </a:extLst>
              </a:tr>
            </a:tbl>
          </a:graphicData>
        </a:graphic>
      </p:graphicFrame>
    </p:spTree>
    <p:extLst>
      <p:ext uri="{BB962C8B-B14F-4D97-AF65-F5344CB8AC3E}">
        <p14:creationId xmlns:p14="http://schemas.microsoft.com/office/powerpoint/2010/main" val="327356605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pPr eaLnBrk="1" hangingPunct="1"/>
            <a:r>
              <a:rPr lang="en-US" dirty="0">
                <a:latin typeface="Calibri" panose="020F0502020204030204" pitchFamily="34" charset="0"/>
                <a:ea typeface="ヒラギノ角ゴ Pro W3" charset="0"/>
                <a:cs typeface="Calibri" panose="020F0502020204030204" pitchFamily="34" charset="0"/>
              </a:rPr>
              <a:t>About the Enduring Program</a:t>
            </a:r>
            <a:endParaRPr lang="en-US" dirty="0">
              <a:latin typeface="Calibri" panose="020F0502020204030204" pitchFamily="34" charset="0"/>
              <a:ea typeface="ＭＳ Ｐゴシック" charset="0"/>
              <a:cs typeface="Calibri" panose="020F0502020204030204" pitchFamily="34" charset="0"/>
            </a:endParaRPr>
          </a:p>
        </p:txBody>
      </p:sp>
      <p:sp>
        <p:nvSpPr>
          <p:cNvPr id="15362" name="Content Placeholder 2"/>
          <p:cNvSpPr>
            <a:spLocks noGrp="1"/>
          </p:cNvSpPr>
          <p:nvPr>
            <p:ph idx="1"/>
          </p:nvPr>
        </p:nvSpPr>
        <p:spPr>
          <a:xfrm>
            <a:off x="912287" y="1416053"/>
            <a:ext cx="10008250" cy="4799013"/>
          </a:xfrm>
        </p:spPr>
        <p:txBody>
          <a:bodyPr/>
          <a:lstStyle/>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live meeting is being video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and audio recorded.</a:t>
            </a: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proceedings from today will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be edited and developed into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 enduring web-based program.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An email will be sent to all attendees </a:t>
            </a:r>
            <a:br>
              <a:rPr lang="en-US" b="0" dirty="0">
                <a:solidFill>
                  <a:schemeClr val="tx1"/>
                </a:solidFill>
                <a:latin typeface="Calibri" panose="020F0502020204030204" pitchFamily="34" charset="0"/>
                <a:ea typeface="ＭＳ Ｐゴシック"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when the activity is available. </a:t>
            </a:r>
            <a:endParaRPr lang="en-US" b="0" dirty="0">
              <a:solidFill>
                <a:schemeClr val="tx1"/>
              </a:solidFill>
              <a:latin typeface="Calibri" panose="020F0502020204030204" pitchFamily="34" charset="0"/>
              <a:ea typeface="ヒラギノ角ゴ Pro W3" charset="0"/>
              <a:cs typeface="Calibri" panose="020F0502020204030204" pitchFamily="34" charset="0"/>
            </a:endParaRP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To learn more about our education programs, visit our website, </a:t>
            </a:r>
            <a:r>
              <a:rPr lang="en-US" u="sng" dirty="0" err="1">
                <a:solidFill>
                  <a:srgbClr val="3233FF"/>
                </a:solidFill>
                <a:latin typeface="Calibri" panose="020F0502020204030204" pitchFamily="34" charset="0"/>
                <a:ea typeface="ヒラギノ角ゴ Pro W3" charset="0"/>
                <a:cs typeface="Calibri" panose="020F0502020204030204" pitchFamily="34" charset="0"/>
              </a:rPr>
              <a:t>www.ResearchToPractice.com</a:t>
            </a:r>
            <a:endParaRPr lang="en-US" u="sng" dirty="0">
              <a:solidFill>
                <a:srgbClr val="3233FF"/>
              </a:solidFill>
              <a:latin typeface="Calibri" panose="020F0502020204030204" pitchFamily="34" charset="0"/>
              <a:ea typeface="ヒラギノ角ゴ Pro W3" charset="0"/>
              <a:cs typeface="Calibri" panose="020F0502020204030204" pitchFamily="34" charset="0"/>
            </a:endParaRPr>
          </a:p>
        </p:txBody>
      </p:sp>
      <p:pic>
        <p:nvPicPr>
          <p:cNvPr id="3" name="Picture 2">
            <a:extLst>
              <a:ext uri="{FF2B5EF4-FFF2-40B4-BE49-F238E27FC236}">
                <a16:creationId xmlns:a16="http://schemas.microsoft.com/office/drawing/2014/main" id="{59FA2BDC-D13E-6EC5-FEEC-4D0ED2F2513F}"/>
              </a:ext>
            </a:extLst>
          </p:cNvPr>
          <p:cNvPicPr>
            <a:picLocks noChangeAspect="1"/>
          </p:cNvPicPr>
          <p:nvPr/>
        </p:nvPicPr>
        <p:blipFill>
          <a:blip r:embed="rId3">
            <a:extLst>
              <a:ext uri="{28A0092B-C50C-407E-A947-70E740481C1C}">
                <a14:useLocalDpi xmlns:a14="http://schemas.microsoft.com/office/drawing/2010/main" val="0"/>
              </a:ext>
            </a:extLst>
          </a:blip>
          <a:srcRect t="14425" r="3140" b="-385"/>
          <a:stretch>
            <a:fillRect/>
          </a:stretch>
        </p:blipFill>
        <p:spPr>
          <a:xfrm>
            <a:off x="7527016" y="1268760"/>
            <a:ext cx="4123944" cy="2742423"/>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5711234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olo 3">
            <a:extLst>
              <a:ext uri="{FF2B5EF4-FFF2-40B4-BE49-F238E27FC236}">
                <a16:creationId xmlns:a16="http://schemas.microsoft.com/office/drawing/2014/main" id="{BABE8A4B-745F-7D01-73AA-DFE97BE92837}"/>
              </a:ext>
            </a:extLst>
          </p:cNvPr>
          <p:cNvSpPr>
            <a:spLocks noGrp="1"/>
          </p:cNvSpPr>
          <p:nvPr>
            <p:ph type="title"/>
          </p:nvPr>
        </p:nvSpPr>
        <p:spPr>
          <a:xfrm>
            <a:off x="610738" y="84166"/>
            <a:ext cx="10970524" cy="1155700"/>
          </a:xfrm>
        </p:spPr>
        <p:txBody>
          <a:bodyPr>
            <a:normAutofit/>
          </a:bodyPr>
          <a:lstStyle/>
          <a:p>
            <a:r>
              <a:rPr lang="it-IT" dirty="0"/>
              <a:t>Take home </a:t>
            </a:r>
            <a:r>
              <a:rPr lang="it-IT" dirty="0" err="1"/>
              <a:t>messages</a:t>
            </a:r>
            <a:endParaRPr lang="it-IT" dirty="0"/>
          </a:p>
        </p:txBody>
      </p:sp>
      <p:sp>
        <p:nvSpPr>
          <p:cNvPr id="5" name="Segnaposto testo 4">
            <a:extLst>
              <a:ext uri="{FF2B5EF4-FFF2-40B4-BE49-F238E27FC236}">
                <a16:creationId xmlns:a16="http://schemas.microsoft.com/office/drawing/2014/main" id="{E1CA8CFE-9181-8E23-0010-39AEB0F838C6}"/>
              </a:ext>
            </a:extLst>
          </p:cNvPr>
          <p:cNvSpPr>
            <a:spLocks noGrp="1"/>
          </p:cNvSpPr>
          <p:nvPr>
            <p:ph type="body" sz="quarter" idx="13"/>
          </p:nvPr>
        </p:nvSpPr>
        <p:spPr>
          <a:xfrm>
            <a:off x="170482" y="5368973"/>
            <a:ext cx="12021518" cy="309639"/>
          </a:xfrm>
        </p:spPr>
        <p:txBody>
          <a:bodyPr>
            <a:noAutofit/>
          </a:bodyPr>
          <a:lstStyle/>
          <a:p>
            <a:pPr marL="457200" indent="-457200">
              <a:buFont typeface="+mj-lt"/>
              <a:buAutoNum type="arabicPeriod"/>
            </a:pPr>
            <a:r>
              <a:rPr lang="it-IT" sz="2400" dirty="0" err="1"/>
              <a:t>Immunotherapy</a:t>
            </a:r>
            <a:r>
              <a:rPr lang="it-IT" sz="2400" dirty="0"/>
              <a:t> and </a:t>
            </a:r>
            <a:r>
              <a:rPr lang="it-IT" sz="2400" dirty="0" err="1"/>
              <a:t>ADCs</a:t>
            </a:r>
            <a:r>
              <a:rPr lang="it-IT" sz="2400" dirty="0"/>
              <a:t> </a:t>
            </a:r>
            <a:r>
              <a:rPr lang="it-IT" sz="2400" dirty="0" err="1"/>
              <a:t>demonstrated</a:t>
            </a:r>
            <a:r>
              <a:rPr lang="it-IT" sz="2400" dirty="0"/>
              <a:t> to </a:t>
            </a:r>
            <a:r>
              <a:rPr lang="it-IT" sz="2400" dirty="0" err="1"/>
              <a:t>improve</a:t>
            </a:r>
            <a:r>
              <a:rPr lang="it-IT" sz="2400" dirty="0"/>
              <a:t> overall survival in </a:t>
            </a:r>
            <a:r>
              <a:rPr lang="it-IT" sz="2400" dirty="0" err="1"/>
              <a:t>patients</a:t>
            </a:r>
            <a:r>
              <a:rPr lang="it-IT" sz="2400" dirty="0"/>
              <a:t> with </a:t>
            </a:r>
            <a:r>
              <a:rPr lang="it-IT" sz="2400" dirty="0" err="1"/>
              <a:t>mTNBC</a:t>
            </a:r>
            <a:r>
              <a:rPr lang="it-IT" sz="2400" dirty="0"/>
              <a:t> </a:t>
            </a:r>
          </a:p>
          <a:p>
            <a:pPr marL="980000" lvl="1" indent="-342900"/>
            <a:r>
              <a:rPr lang="it-IT" sz="2000" dirty="0"/>
              <a:t>Treatment positioning and </a:t>
            </a:r>
            <a:r>
              <a:rPr lang="it-IT" sz="2000" dirty="0" err="1"/>
              <a:t>novel</a:t>
            </a:r>
            <a:r>
              <a:rPr lang="it-IT" sz="2000" dirty="0"/>
              <a:t> </a:t>
            </a:r>
            <a:r>
              <a:rPr lang="it-IT" sz="2000" dirty="0" err="1"/>
              <a:t>combinations</a:t>
            </a:r>
            <a:r>
              <a:rPr lang="it-IT" sz="2000" dirty="0"/>
              <a:t> </a:t>
            </a:r>
            <a:r>
              <a:rPr lang="it-IT" sz="2000" dirty="0" err="1"/>
              <a:t>represent</a:t>
            </a:r>
            <a:r>
              <a:rPr lang="it-IT" sz="2000" dirty="0"/>
              <a:t> the new </a:t>
            </a:r>
            <a:r>
              <a:rPr lang="it-IT" sz="2000" dirty="0" err="1"/>
              <a:t>therapeutical</a:t>
            </a:r>
            <a:r>
              <a:rPr lang="it-IT" sz="2000" dirty="0"/>
              <a:t> challenge</a:t>
            </a:r>
          </a:p>
          <a:p>
            <a:pPr marL="1094300" lvl="1" indent="-457200">
              <a:buFont typeface="+mj-lt"/>
              <a:buAutoNum type="arabicPeriod"/>
            </a:pPr>
            <a:endParaRPr lang="it-IT" sz="2000" dirty="0"/>
          </a:p>
          <a:p>
            <a:pPr marL="457200" indent="-457200">
              <a:buFont typeface="+mj-lt"/>
              <a:buAutoNum type="arabicPeriod"/>
            </a:pPr>
            <a:r>
              <a:rPr lang="it-IT" sz="2400" dirty="0" err="1"/>
              <a:t>Urgently</a:t>
            </a:r>
            <a:r>
              <a:rPr lang="it-IT" sz="2400" dirty="0"/>
              <a:t> </a:t>
            </a:r>
            <a:r>
              <a:rPr lang="it-IT" sz="2400" dirty="0" err="1"/>
              <a:t>need</a:t>
            </a:r>
            <a:r>
              <a:rPr lang="it-IT" sz="2400" dirty="0"/>
              <a:t> to </a:t>
            </a:r>
            <a:r>
              <a:rPr lang="it-IT" sz="2400" dirty="0" err="1"/>
              <a:t>understand</a:t>
            </a:r>
            <a:r>
              <a:rPr lang="it-IT" sz="2400" dirty="0"/>
              <a:t> the </a:t>
            </a:r>
            <a:r>
              <a:rPr lang="it-IT" sz="2400" dirty="0" err="1"/>
              <a:t>optimal</a:t>
            </a:r>
            <a:r>
              <a:rPr lang="it-IT" sz="2400" dirty="0"/>
              <a:t> ADC </a:t>
            </a:r>
            <a:r>
              <a:rPr lang="it-IT" sz="2400" dirty="0" err="1"/>
              <a:t>sequence</a:t>
            </a:r>
            <a:r>
              <a:rPr lang="it-IT" sz="2400" dirty="0"/>
              <a:t>: </a:t>
            </a:r>
            <a:r>
              <a:rPr lang="it-IT" sz="2400" dirty="0" err="1"/>
              <a:t>mechanisms</a:t>
            </a:r>
            <a:r>
              <a:rPr lang="it-IT" sz="2400" dirty="0"/>
              <a:t> of </a:t>
            </a:r>
            <a:r>
              <a:rPr lang="it-IT" sz="2400" dirty="0" err="1"/>
              <a:t>resistance</a:t>
            </a:r>
            <a:r>
              <a:rPr lang="it-IT" sz="2400" dirty="0"/>
              <a:t> to the </a:t>
            </a:r>
            <a:r>
              <a:rPr lang="it-IT" sz="2400" dirty="0" err="1"/>
              <a:t>antibody</a:t>
            </a:r>
            <a:r>
              <a:rPr lang="it-IT" sz="2400" dirty="0"/>
              <a:t> and to the payload </a:t>
            </a:r>
            <a:r>
              <a:rPr lang="it-IT" sz="2400" dirty="0" err="1"/>
              <a:t>should</a:t>
            </a:r>
            <a:r>
              <a:rPr lang="it-IT" sz="2400" dirty="0"/>
              <a:t> be </a:t>
            </a:r>
            <a:r>
              <a:rPr lang="it-IT" sz="2400" dirty="0" err="1"/>
              <a:t>characterized</a:t>
            </a:r>
            <a:r>
              <a:rPr lang="it-IT" sz="2400" dirty="0"/>
              <a:t> and </a:t>
            </a:r>
            <a:r>
              <a:rPr lang="it-IT" sz="2400" dirty="0" err="1"/>
              <a:t>validated</a:t>
            </a:r>
            <a:r>
              <a:rPr lang="it-IT" sz="2400" dirty="0"/>
              <a:t> for </a:t>
            </a:r>
            <a:r>
              <a:rPr lang="it-IT" sz="2400" dirty="0" err="1"/>
              <a:t>patient</a:t>
            </a:r>
            <a:r>
              <a:rPr lang="it-IT" sz="2400" dirty="0"/>
              <a:t> </a:t>
            </a:r>
            <a:r>
              <a:rPr lang="it-IT" sz="2400" dirty="0" err="1"/>
              <a:t>selection</a:t>
            </a:r>
            <a:endParaRPr lang="it-IT" sz="2400" dirty="0"/>
          </a:p>
          <a:p>
            <a:pPr marL="457200" indent="-457200">
              <a:buFont typeface="+mj-lt"/>
              <a:buAutoNum type="arabicPeriod"/>
            </a:pPr>
            <a:endParaRPr lang="it-IT" sz="2400" dirty="0"/>
          </a:p>
          <a:p>
            <a:pPr marL="457200" indent="-457200">
              <a:buFont typeface="+mj-lt"/>
              <a:buAutoNum type="arabicPeriod"/>
            </a:pPr>
            <a:r>
              <a:rPr lang="it-IT" sz="2400" dirty="0" err="1"/>
              <a:t>Novel</a:t>
            </a:r>
            <a:r>
              <a:rPr lang="it-IT" sz="2400" dirty="0"/>
              <a:t> agents and </a:t>
            </a:r>
            <a:r>
              <a:rPr lang="it-IT" sz="2400" dirty="0" err="1"/>
              <a:t>biomarkers</a:t>
            </a:r>
            <a:r>
              <a:rPr lang="it-IT" sz="2400" dirty="0"/>
              <a:t> are </a:t>
            </a:r>
            <a:r>
              <a:rPr lang="it-IT" sz="2400" dirty="0" err="1"/>
              <a:t>emerging</a:t>
            </a:r>
            <a:r>
              <a:rPr lang="it-IT" sz="2400" dirty="0"/>
              <a:t> in </a:t>
            </a:r>
            <a:r>
              <a:rPr lang="it-IT" sz="2400" dirty="0" err="1"/>
              <a:t>mTNBC</a:t>
            </a:r>
            <a:endParaRPr lang="it-IT" sz="2400" dirty="0"/>
          </a:p>
          <a:p>
            <a:pPr marL="457200" indent="-457200">
              <a:buFont typeface="+mj-lt"/>
              <a:buAutoNum type="arabicPeriod"/>
            </a:pPr>
            <a:endParaRPr lang="it-IT" sz="2400" dirty="0"/>
          </a:p>
          <a:p>
            <a:pPr marL="457200" indent="-457200">
              <a:buFont typeface="+mj-lt"/>
              <a:buAutoNum type="arabicPeriod"/>
            </a:pPr>
            <a:r>
              <a:rPr lang="it-IT" sz="2400" dirty="0"/>
              <a:t>In the future, </a:t>
            </a:r>
            <a:r>
              <a:rPr lang="it-IT" sz="2400" b="1" dirty="0"/>
              <a:t>the </a:t>
            </a:r>
            <a:r>
              <a:rPr lang="it-IT" sz="2400" b="1" dirty="0" err="1"/>
              <a:t>lack</a:t>
            </a:r>
            <a:r>
              <a:rPr lang="it-IT" sz="2400" b="1" dirty="0"/>
              <a:t> of targets </a:t>
            </a:r>
            <a:r>
              <a:rPr lang="it-IT" sz="2400" b="1" dirty="0" err="1"/>
              <a:t>will</a:t>
            </a:r>
            <a:r>
              <a:rPr lang="it-IT" sz="2400" b="1" dirty="0"/>
              <a:t> no </a:t>
            </a:r>
            <a:r>
              <a:rPr lang="it-IT" sz="2400" b="1" dirty="0" err="1"/>
              <a:t>longer</a:t>
            </a:r>
            <a:r>
              <a:rPr lang="it-IT" sz="2400" b="1" dirty="0"/>
              <a:t> </a:t>
            </a:r>
            <a:r>
              <a:rPr lang="it-IT" sz="2400" b="1" dirty="0" err="1"/>
              <a:t>define</a:t>
            </a:r>
            <a:r>
              <a:rPr lang="it-IT" sz="2400" b="1" dirty="0"/>
              <a:t> </a:t>
            </a:r>
            <a:r>
              <a:rPr lang="it-IT" sz="2400" b="1" dirty="0" err="1"/>
              <a:t>this</a:t>
            </a:r>
            <a:r>
              <a:rPr lang="it-IT" sz="2400" b="1" dirty="0"/>
              <a:t> aggressive </a:t>
            </a:r>
            <a:r>
              <a:rPr lang="it-IT" sz="2400" b="1" dirty="0" err="1"/>
              <a:t>disease</a:t>
            </a:r>
            <a:endParaRPr lang="it-IT" sz="2400" b="1" dirty="0"/>
          </a:p>
        </p:txBody>
      </p:sp>
      <p:sp>
        <p:nvSpPr>
          <p:cNvPr id="2" name="Text Placeholder 1">
            <a:extLst>
              <a:ext uri="{FF2B5EF4-FFF2-40B4-BE49-F238E27FC236}">
                <a16:creationId xmlns:a16="http://schemas.microsoft.com/office/drawing/2014/main" id="{385B24F8-24EF-BF33-9808-2D96A5B9D8A4}"/>
              </a:ext>
            </a:extLst>
          </p:cNvPr>
          <p:cNvSpPr>
            <a:spLocks noGrp="1"/>
          </p:cNvSpPr>
          <p:nvPr>
            <p:ph type="body" sz="quarter" idx="14"/>
          </p:nvPr>
        </p:nvSpPr>
        <p:spPr/>
        <p:txBody>
          <a:bodyPr/>
          <a:lstStyle/>
          <a:p>
            <a:endParaRPr lang="en-US"/>
          </a:p>
        </p:txBody>
      </p:sp>
    </p:spTree>
    <p:extLst>
      <p:ext uri="{BB962C8B-B14F-4D97-AF65-F5344CB8AC3E}">
        <p14:creationId xmlns:p14="http://schemas.microsoft.com/office/powerpoint/2010/main" val="40401375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dirty="0"/>
              <a:t>Pembrolizumab/paclitaxel</a:t>
            </a:r>
          </a:p>
        </p:txBody>
      </p:sp>
      <p:sp>
        <p:nvSpPr>
          <p:cNvPr id="14" name="Content Placeholder 13">
            <a:extLst>
              <a:ext uri="{FF2B5EF4-FFF2-40B4-BE49-F238E27FC236}">
                <a16:creationId xmlns:a16="http://schemas.microsoft.com/office/drawing/2014/main" id="{DDAB4B85-6711-5675-FCFC-97B0ABDC1790}"/>
              </a:ext>
            </a:extLst>
          </p:cNvPr>
          <p:cNvSpPr>
            <a:spLocks noGrp="1"/>
          </p:cNvSpPr>
          <p:nvPr>
            <p:ph idx="48"/>
          </p:nvPr>
        </p:nvSpPr>
        <p:spPr/>
        <p:txBody>
          <a:bodyPr/>
          <a:lstStyle/>
          <a:p>
            <a:r>
              <a:rPr lang="en-US" sz="1800" dirty="0"/>
              <a:t>Pembrolizumab</a:t>
            </a:r>
            <a:r>
              <a:rPr lang="en-US" sz="1800"/>
              <a:t>/</a:t>
            </a:r>
            <a:r>
              <a:rPr lang="en-US" sz="1800" i="1"/>
              <a:t>nab</a:t>
            </a:r>
            <a:r>
              <a:rPr lang="en-US" sz="1800"/>
              <a:t> paclitaxel</a:t>
            </a:r>
            <a:r>
              <a:rPr lang="en-US" sz="1800" dirty="0"/>
              <a:t>/carboplatin </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sz="1800" dirty="0"/>
              <a:t>Pembrolizumab/gemcitabine/carboplatin </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PD-L1 positive </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p:txBody>
          <a:bodyPr/>
          <a:lstStyle/>
          <a:p>
            <a:r>
              <a:rPr lang="en-US" dirty="0"/>
              <a:t>Regulatory and reimbursement issues aside, which treatment would you most </a:t>
            </a:r>
            <a:br>
              <a:rPr lang="en-US" dirty="0"/>
            </a:br>
            <a:r>
              <a:rPr lang="en-US" dirty="0"/>
              <a:t>likely recommend for a 65-year-old patient with de novo ER/PR-negative, HER2-negative (IHC 0), </a:t>
            </a:r>
            <a:r>
              <a:rPr lang="en-US" dirty="0" err="1"/>
              <a:t>mBC</a:t>
            </a:r>
            <a:r>
              <a:rPr lang="en-US" dirty="0"/>
              <a:t> with a </a:t>
            </a:r>
            <a:r>
              <a:rPr lang="en-US" u="sng" dirty="0"/>
              <a:t>germline BRCA mutation</a:t>
            </a:r>
            <a:r>
              <a:rPr lang="en-US" dirty="0"/>
              <a:t>? </a:t>
            </a:r>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p:txBody>
          <a:bodyPr/>
          <a:lstStyle/>
          <a:p>
            <a:r>
              <a:rPr lang="en-US" dirty="0"/>
              <a:t>Paclitaxel</a:t>
            </a:r>
          </a:p>
        </p:txBody>
      </p:sp>
      <p:sp>
        <p:nvSpPr>
          <p:cNvPr id="21" name="Content Placeholder 20">
            <a:extLst>
              <a:ext uri="{FF2B5EF4-FFF2-40B4-BE49-F238E27FC236}">
                <a16:creationId xmlns:a16="http://schemas.microsoft.com/office/drawing/2014/main" id="{3F5BCEA6-4CD9-4972-CA46-3BE79BDA9495}"/>
              </a:ext>
            </a:extLst>
          </p:cNvPr>
          <p:cNvSpPr>
            <a:spLocks noGrp="1"/>
          </p:cNvSpPr>
          <p:nvPr>
            <p:ph idx="75"/>
          </p:nvPr>
        </p:nvSpPr>
        <p:spPr/>
        <p:txBody>
          <a:bodyPr/>
          <a:lstStyle/>
          <a:p>
            <a:r>
              <a:rPr lang="en-US" sz="1800" dirty="0"/>
              <a:t>Carboplatin/paclitaxel/bevacizumab</a:t>
            </a:r>
          </a:p>
        </p:txBody>
      </p:sp>
      <p:sp>
        <p:nvSpPr>
          <p:cNvPr id="23" name="Content Placeholder 22">
            <a:extLst>
              <a:ext uri="{FF2B5EF4-FFF2-40B4-BE49-F238E27FC236}">
                <a16:creationId xmlns:a16="http://schemas.microsoft.com/office/drawing/2014/main" id="{44098EE9-7B1C-59BC-2081-81239CF7BFA9}"/>
              </a:ext>
            </a:extLst>
          </p:cNvPr>
          <p:cNvSpPr>
            <a:spLocks noGrp="1"/>
          </p:cNvSpPr>
          <p:nvPr>
            <p:ph idx="77"/>
          </p:nvPr>
        </p:nvSpPr>
        <p:spPr/>
        <p:txBody>
          <a:bodyPr/>
          <a:lstStyle/>
          <a:p>
            <a:r>
              <a:rPr lang="en-US" dirty="0"/>
              <a:t>Olaparib</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PD-L1 negative </a:t>
            </a:r>
          </a:p>
        </p:txBody>
      </p:sp>
      <p:sp>
        <p:nvSpPr>
          <p:cNvPr id="25" name="Content Placeholder 24">
            <a:extLst>
              <a:ext uri="{FF2B5EF4-FFF2-40B4-BE49-F238E27FC236}">
                <a16:creationId xmlns:a16="http://schemas.microsoft.com/office/drawing/2014/main" id="{F76E7F25-2B5E-1D11-D6F8-E75C1733A544}"/>
              </a:ext>
            </a:extLst>
          </p:cNvPr>
          <p:cNvSpPr>
            <a:spLocks noGrp="1"/>
          </p:cNvSpPr>
          <p:nvPr>
            <p:ph idx="79"/>
          </p:nvPr>
        </p:nvSpPr>
        <p:spPr/>
        <p:txBody>
          <a:bodyPr/>
          <a:lstStyle/>
          <a:p>
            <a:r>
              <a:rPr lang="en-US" dirty="0"/>
              <a:t>Olaparib</a:t>
            </a:r>
          </a:p>
        </p:txBody>
      </p:sp>
      <p:sp>
        <p:nvSpPr>
          <p:cNvPr id="28" name="Content Placeholder 27">
            <a:extLst>
              <a:ext uri="{FF2B5EF4-FFF2-40B4-BE49-F238E27FC236}">
                <a16:creationId xmlns:a16="http://schemas.microsoft.com/office/drawing/2014/main" id="{2EFD6AF2-A9D3-7FB5-4E2A-6345BC2F6953}"/>
              </a:ext>
            </a:extLst>
          </p:cNvPr>
          <p:cNvSpPr>
            <a:spLocks noGrp="1"/>
          </p:cNvSpPr>
          <p:nvPr>
            <p:ph idx="82"/>
          </p:nvPr>
        </p:nvSpPr>
        <p:spPr/>
        <p:txBody>
          <a:bodyPr/>
          <a:lstStyle/>
          <a:p>
            <a:r>
              <a:rPr lang="en-US" sz="1800" dirty="0"/>
              <a:t>Pembrolizumab + </a:t>
            </a:r>
            <a:r>
              <a:rPr lang="en-US" sz="1800" dirty="0" err="1"/>
              <a:t>sacituzumab</a:t>
            </a:r>
            <a:r>
              <a:rPr lang="en-US" sz="1800" dirty="0"/>
              <a:t> </a:t>
            </a:r>
            <a:r>
              <a:rPr lang="en-US" sz="1800" dirty="0" err="1"/>
              <a:t>govitecan</a:t>
            </a:r>
            <a:endParaRPr lang="en-US" sz="1800" dirty="0"/>
          </a:p>
        </p:txBody>
      </p:sp>
      <p:sp>
        <p:nvSpPr>
          <p:cNvPr id="29" name="Content Placeholder 28">
            <a:extLst>
              <a:ext uri="{FF2B5EF4-FFF2-40B4-BE49-F238E27FC236}">
                <a16:creationId xmlns:a16="http://schemas.microsoft.com/office/drawing/2014/main" id="{53BA9DEC-7603-6DF5-4956-5A4703427219}"/>
              </a:ext>
            </a:extLst>
          </p:cNvPr>
          <p:cNvSpPr>
            <a:spLocks noGrp="1"/>
          </p:cNvSpPr>
          <p:nvPr>
            <p:ph idx="83"/>
          </p:nvPr>
        </p:nvSpPr>
        <p:spPr/>
        <p:txBody>
          <a:bodyPr/>
          <a:lstStyle/>
          <a:p>
            <a:r>
              <a:rPr lang="en-US" dirty="0"/>
              <a:t>Sacituzumab </a:t>
            </a:r>
            <a:r>
              <a:rPr lang="en-US" dirty="0" err="1"/>
              <a:t>govitecan</a:t>
            </a:r>
            <a:endParaRPr lang="en-US" dirty="0"/>
          </a:p>
        </p:txBody>
      </p:sp>
      <p:sp>
        <p:nvSpPr>
          <p:cNvPr id="2" name="Content Placeholder 12">
            <a:extLst>
              <a:ext uri="{FF2B5EF4-FFF2-40B4-BE49-F238E27FC236}">
                <a16:creationId xmlns:a16="http://schemas.microsoft.com/office/drawing/2014/main" id="{86E92052-77DF-199D-3A01-8D7E0F36CCC5}"/>
              </a:ext>
            </a:extLst>
          </p:cNvPr>
          <p:cNvSpPr>
            <a:spLocks noGrp="1"/>
          </p:cNvSpPr>
          <p:nvPr>
            <p:ph idx="49"/>
          </p:nvPr>
        </p:nvSpPr>
        <p:spPr/>
        <p:txBody>
          <a:bodyPr/>
          <a:lstStyle/>
          <a:p>
            <a:r>
              <a:rPr lang="en-US" dirty="0"/>
              <a:t>Pembrolizumab/paclitaxel</a:t>
            </a:r>
          </a:p>
        </p:txBody>
      </p:sp>
      <p:sp>
        <p:nvSpPr>
          <p:cNvPr id="3" name="Content Placeholder 22">
            <a:extLst>
              <a:ext uri="{FF2B5EF4-FFF2-40B4-BE49-F238E27FC236}">
                <a16:creationId xmlns:a16="http://schemas.microsoft.com/office/drawing/2014/main" id="{62EBD1CF-688D-E802-42EC-76BBE1356BE9}"/>
              </a:ext>
            </a:extLst>
          </p:cNvPr>
          <p:cNvSpPr>
            <a:spLocks noGrp="1"/>
          </p:cNvSpPr>
          <p:nvPr>
            <p:ph idx="76"/>
          </p:nvPr>
        </p:nvSpPr>
        <p:spPr/>
        <p:txBody>
          <a:bodyPr/>
          <a:lstStyle/>
          <a:p>
            <a:r>
              <a:rPr lang="en-US" dirty="0"/>
              <a:t>Olaparib</a:t>
            </a:r>
          </a:p>
        </p:txBody>
      </p:sp>
      <p:sp>
        <p:nvSpPr>
          <p:cNvPr id="4" name="Content Placeholder 27">
            <a:extLst>
              <a:ext uri="{FF2B5EF4-FFF2-40B4-BE49-F238E27FC236}">
                <a16:creationId xmlns:a16="http://schemas.microsoft.com/office/drawing/2014/main" id="{FC78CE1D-44D4-BAFE-15E0-D02807515610}"/>
              </a:ext>
            </a:extLst>
          </p:cNvPr>
          <p:cNvSpPr>
            <a:spLocks noGrp="1"/>
          </p:cNvSpPr>
          <p:nvPr>
            <p:ph idx="80"/>
          </p:nvPr>
        </p:nvSpPr>
        <p:spPr/>
        <p:txBody>
          <a:bodyPr/>
          <a:lstStyle/>
          <a:p>
            <a:r>
              <a:rPr lang="en-US" sz="1800" dirty="0"/>
              <a:t>Pembrolizumab + </a:t>
            </a:r>
            <a:r>
              <a:rPr lang="en-US" sz="1800" dirty="0" err="1"/>
              <a:t>sacituzumab</a:t>
            </a:r>
            <a:r>
              <a:rPr lang="en-US" sz="1800" dirty="0"/>
              <a:t> </a:t>
            </a:r>
            <a:r>
              <a:rPr lang="en-US" sz="1800" dirty="0" err="1"/>
              <a:t>govitecan</a:t>
            </a:r>
            <a:endParaRPr lang="en-US" sz="1800" dirty="0"/>
          </a:p>
        </p:txBody>
      </p:sp>
      <p:sp>
        <p:nvSpPr>
          <p:cNvPr id="5" name="Content Placeholder 22">
            <a:extLst>
              <a:ext uri="{FF2B5EF4-FFF2-40B4-BE49-F238E27FC236}">
                <a16:creationId xmlns:a16="http://schemas.microsoft.com/office/drawing/2014/main" id="{4836ABBE-8B12-E66E-4B26-B74C56368A76}"/>
              </a:ext>
            </a:extLst>
          </p:cNvPr>
          <p:cNvSpPr>
            <a:spLocks noGrp="1"/>
          </p:cNvSpPr>
          <p:nvPr>
            <p:ph idx="81"/>
          </p:nvPr>
        </p:nvSpPr>
        <p:spPr/>
        <p:txBody>
          <a:bodyPr/>
          <a:lstStyle/>
          <a:p>
            <a:r>
              <a:rPr lang="en-US" dirty="0"/>
              <a:t>Olaparib</a:t>
            </a:r>
          </a:p>
        </p:txBody>
      </p:sp>
      <p:sp>
        <p:nvSpPr>
          <p:cNvPr id="6" name="Content Placeholder 27">
            <a:extLst>
              <a:ext uri="{FF2B5EF4-FFF2-40B4-BE49-F238E27FC236}">
                <a16:creationId xmlns:a16="http://schemas.microsoft.com/office/drawing/2014/main" id="{81B7630B-54FD-8891-636F-DC55F96CCA88}"/>
              </a:ext>
            </a:extLst>
          </p:cNvPr>
          <p:cNvSpPr>
            <a:spLocks noGrp="1"/>
          </p:cNvSpPr>
          <p:nvPr>
            <p:ph idx="46"/>
          </p:nvPr>
        </p:nvSpPr>
        <p:spPr/>
        <p:txBody>
          <a:bodyPr/>
          <a:lstStyle/>
          <a:p>
            <a:r>
              <a:rPr lang="en-US" sz="1800" dirty="0"/>
              <a:t>Pembrolizumab + </a:t>
            </a:r>
            <a:r>
              <a:rPr lang="en-US" sz="1800" dirty="0" err="1"/>
              <a:t>sacituzumab</a:t>
            </a:r>
            <a:r>
              <a:rPr lang="en-US" sz="1800" dirty="0"/>
              <a:t> </a:t>
            </a:r>
            <a:r>
              <a:rPr lang="en-US" sz="1800" dirty="0" err="1"/>
              <a:t>govitecan</a:t>
            </a:r>
            <a:endParaRPr lang="en-US" sz="1800" dirty="0"/>
          </a:p>
        </p:txBody>
      </p:sp>
      <p:sp>
        <p:nvSpPr>
          <p:cNvPr id="7" name="Content Placeholder 22">
            <a:extLst>
              <a:ext uri="{FF2B5EF4-FFF2-40B4-BE49-F238E27FC236}">
                <a16:creationId xmlns:a16="http://schemas.microsoft.com/office/drawing/2014/main" id="{3A9306E7-9190-93B8-4FA2-D0D492BB1BE6}"/>
              </a:ext>
            </a:extLst>
          </p:cNvPr>
          <p:cNvSpPr>
            <a:spLocks noGrp="1"/>
          </p:cNvSpPr>
          <p:nvPr>
            <p:ph idx="73"/>
          </p:nvPr>
        </p:nvSpPr>
        <p:spPr/>
        <p:txBody>
          <a:bodyPr/>
          <a:lstStyle/>
          <a:p>
            <a:r>
              <a:rPr lang="en-US" dirty="0"/>
              <a:t>Olaparib</a:t>
            </a:r>
          </a:p>
        </p:txBody>
      </p:sp>
      <p:sp>
        <p:nvSpPr>
          <p:cNvPr id="8" name="Content Placeholder 27">
            <a:extLst>
              <a:ext uri="{FF2B5EF4-FFF2-40B4-BE49-F238E27FC236}">
                <a16:creationId xmlns:a16="http://schemas.microsoft.com/office/drawing/2014/main" id="{F180EED6-3E92-827A-8DC4-D2BA6E7F04E0}"/>
              </a:ext>
            </a:extLst>
          </p:cNvPr>
          <p:cNvSpPr>
            <a:spLocks noGrp="1"/>
          </p:cNvSpPr>
          <p:nvPr>
            <p:ph idx="71"/>
          </p:nvPr>
        </p:nvSpPr>
        <p:spPr/>
        <p:txBody>
          <a:bodyPr/>
          <a:lstStyle/>
          <a:p>
            <a:r>
              <a:rPr lang="en-US" sz="1800" dirty="0"/>
              <a:t>Pembrolizumab + </a:t>
            </a:r>
            <a:r>
              <a:rPr lang="en-US" sz="1800" dirty="0" err="1"/>
              <a:t>sacituzumab</a:t>
            </a:r>
            <a:r>
              <a:rPr lang="en-US" sz="1800" dirty="0"/>
              <a:t> </a:t>
            </a:r>
            <a:r>
              <a:rPr lang="en-US" sz="1800" dirty="0" err="1"/>
              <a:t>govitecan</a:t>
            </a:r>
            <a:endParaRPr lang="en-US" sz="1800" dirty="0"/>
          </a:p>
        </p:txBody>
      </p:sp>
    </p:spTree>
    <p:extLst>
      <p:ext uri="{BB962C8B-B14F-4D97-AF65-F5344CB8AC3E}">
        <p14:creationId xmlns:p14="http://schemas.microsoft.com/office/powerpoint/2010/main" val="37870292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51DD801-9FF2-B077-664A-FE17FD9B858B}"/>
              </a:ext>
            </a:extLst>
          </p:cNvPr>
          <p:cNvSpPr>
            <a:spLocks noGrp="1"/>
          </p:cNvSpPr>
          <p:nvPr>
            <p:ph idx="47"/>
          </p:nvPr>
        </p:nvSpPr>
        <p:spPr/>
        <p:txBody>
          <a:bodyPr/>
          <a:lstStyle/>
          <a:p>
            <a:r>
              <a:rPr lang="en-US" dirty="0"/>
              <a:t>Olaparib</a:t>
            </a:r>
          </a:p>
        </p:txBody>
      </p:sp>
      <p:sp>
        <p:nvSpPr>
          <p:cNvPr id="4" name="Content Placeholder 3">
            <a:extLst>
              <a:ext uri="{FF2B5EF4-FFF2-40B4-BE49-F238E27FC236}">
                <a16:creationId xmlns:a16="http://schemas.microsoft.com/office/drawing/2014/main" id="{2602815D-3A97-DE44-9378-3FDFD68D8AC7}"/>
              </a:ext>
            </a:extLst>
          </p:cNvPr>
          <p:cNvSpPr>
            <a:spLocks noGrp="1"/>
          </p:cNvSpPr>
          <p:nvPr>
            <p:ph idx="48"/>
          </p:nvPr>
        </p:nvSpPr>
        <p:spPr/>
        <p:txBody>
          <a:bodyPr/>
          <a:lstStyle/>
          <a:p>
            <a:r>
              <a:rPr lang="en-US" dirty="0"/>
              <a:t>Olaparib</a:t>
            </a:r>
          </a:p>
        </p:txBody>
      </p:sp>
      <p:sp>
        <p:nvSpPr>
          <p:cNvPr id="6" name="Content Placeholder 5">
            <a:extLst>
              <a:ext uri="{FF2B5EF4-FFF2-40B4-BE49-F238E27FC236}">
                <a16:creationId xmlns:a16="http://schemas.microsoft.com/office/drawing/2014/main" id="{90873020-0013-C17D-9FB2-05449C73C3D8}"/>
              </a:ext>
            </a:extLst>
          </p:cNvPr>
          <p:cNvSpPr>
            <a:spLocks noGrp="1"/>
          </p:cNvSpPr>
          <p:nvPr>
            <p:ph idx="50"/>
          </p:nvPr>
        </p:nvSpPr>
        <p:spPr/>
        <p:txBody>
          <a:bodyPr/>
          <a:lstStyle/>
          <a:p>
            <a:pPr>
              <a:lnSpc>
                <a:spcPts val="2100"/>
              </a:lnSpc>
            </a:pPr>
            <a:r>
              <a:rPr lang="en-US" sz="1800" dirty="0"/>
              <a:t>Olaparib if first-line pembrolizumab/</a:t>
            </a:r>
            <a:r>
              <a:rPr lang="en-US" sz="1800" i="1" dirty="0"/>
              <a:t>nab</a:t>
            </a:r>
            <a:r>
              <a:rPr lang="en-US" sz="1800" dirty="0"/>
              <a:t> paclitaxel; </a:t>
            </a:r>
            <a:r>
              <a:rPr lang="en-US" sz="1800" dirty="0" err="1"/>
              <a:t>sacituzumab</a:t>
            </a:r>
            <a:r>
              <a:rPr lang="en-US" sz="1800" dirty="0"/>
              <a:t> </a:t>
            </a:r>
            <a:br>
              <a:rPr lang="en-US" sz="1800" dirty="0"/>
            </a:br>
            <a:r>
              <a:rPr lang="en-US" sz="1800" dirty="0" err="1"/>
              <a:t>govitecan</a:t>
            </a:r>
            <a:r>
              <a:rPr lang="en-US" sz="1800" dirty="0"/>
              <a:t> if first-line pembrolizumab/carboplatin/gemcitabine</a:t>
            </a:r>
          </a:p>
        </p:txBody>
      </p:sp>
      <p:sp>
        <p:nvSpPr>
          <p:cNvPr id="8" name="Title 7">
            <a:extLst>
              <a:ext uri="{FF2B5EF4-FFF2-40B4-BE49-F238E27FC236}">
                <a16:creationId xmlns:a16="http://schemas.microsoft.com/office/drawing/2014/main" id="{4E2A684B-4014-DAF4-FE10-711E0B388BDF}"/>
              </a:ext>
            </a:extLst>
          </p:cNvPr>
          <p:cNvSpPr>
            <a:spLocks noGrp="1"/>
          </p:cNvSpPr>
          <p:nvPr>
            <p:ph type="title"/>
          </p:nvPr>
        </p:nvSpPr>
        <p:spPr/>
        <p:txBody>
          <a:bodyPr/>
          <a:lstStyle/>
          <a:p>
            <a:r>
              <a:rPr lang="en-US" sz="2000" dirty="0"/>
              <a:t>Regulatory and reimbursement issues aside, what would be your preferred next line of systemic therapy for a patient with ER/PR-negative, HER2-negative (IHC 0), PD-L1-positive </a:t>
            </a:r>
            <a:r>
              <a:rPr lang="en-US" sz="2000" dirty="0" err="1"/>
              <a:t>mBC</a:t>
            </a:r>
            <a:r>
              <a:rPr lang="en-US" sz="2000" dirty="0"/>
              <a:t> with a germline BRCA mutation who has experienced disease progression on first-line pembrolizumab/chemotherapy?</a:t>
            </a:r>
          </a:p>
        </p:txBody>
      </p:sp>
      <p:sp>
        <p:nvSpPr>
          <p:cNvPr id="11" name="Content Placeholder 3">
            <a:extLst>
              <a:ext uri="{FF2B5EF4-FFF2-40B4-BE49-F238E27FC236}">
                <a16:creationId xmlns:a16="http://schemas.microsoft.com/office/drawing/2014/main" id="{CA233B01-6548-99F2-8496-523B3B6998E3}"/>
              </a:ext>
            </a:extLst>
          </p:cNvPr>
          <p:cNvSpPr>
            <a:spLocks noGrp="1"/>
          </p:cNvSpPr>
          <p:nvPr>
            <p:ph idx="49"/>
          </p:nvPr>
        </p:nvSpPr>
        <p:spPr/>
        <p:txBody>
          <a:bodyPr/>
          <a:lstStyle/>
          <a:p>
            <a:r>
              <a:rPr lang="en-US" dirty="0"/>
              <a:t>Olaparib</a:t>
            </a:r>
          </a:p>
        </p:txBody>
      </p:sp>
      <p:sp>
        <p:nvSpPr>
          <p:cNvPr id="5" name="Content Placeholder 3">
            <a:extLst>
              <a:ext uri="{FF2B5EF4-FFF2-40B4-BE49-F238E27FC236}">
                <a16:creationId xmlns:a16="http://schemas.microsoft.com/office/drawing/2014/main" id="{F1119EF5-E4FF-F0E3-A676-D1911F561817}"/>
              </a:ext>
            </a:extLst>
          </p:cNvPr>
          <p:cNvSpPr>
            <a:spLocks noGrp="1"/>
          </p:cNvSpPr>
          <p:nvPr>
            <p:ph idx="53"/>
          </p:nvPr>
        </p:nvSpPr>
        <p:spPr/>
        <p:txBody>
          <a:bodyPr/>
          <a:lstStyle/>
          <a:p>
            <a:r>
              <a:rPr lang="en-US" dirty="0"/>
              <a:t>Olaparib</a:t>
            </a:r>
          </a:p>
        </p:txBody>
      </p:sp>
      <p:sp>
        <p:nvSpPr>
          <p:cNvPr id="10" name="Content Placeholder 3">
            <a:extLst>
              <a:ext uri="{FF2B5EF4-FFF2-40B4-BE49-F238E27FC236}">
                <a16:creationId xmlns:a16="http://schemas.microsoft.com/office/drawing/2014/main" id="{417054AF-E0AD-E272-4D1E-9887E88A84E3}"/>
              </a:ext>
            </a:extLst>
          </p:cNvPr>
          <p:cNvSpPr>
            <a:spLocks noGrp="1"/>
          </p:cNvSpPr>
          <p:nvPr>
            <p:ph idx="52"/>
          </p:nvPr>
        </p:nvSpPr>
        <p:spPr/>
        <p:txBody>
          <a:bodyPr/>
          <a:lstStyle/>
          <a:p>
            <a:r>
              <a:rPr lang="en-US" dirty="0"/>
              <a:t>Olaparib</a:t>
            </a:r>
          </a:p>
        </p:txBody>
      </p:sp>
      <p:sp>
        <p:nvSpPr>
          <p:cNvPr id="12" name="Content Placeholder 3">
            <a:extLst>
              <a:ext uri="{FF2B5EF4-FFF2-40B4-BE49-F238E27FC236}">
                <a16:creationId xmlns:a16="http://schemas.microsoft.com/office/drawing/2014/main" id="{F68DEAEC-0393-2CF6-AED2-471F67C551C4}"/>
              </a:ext>
            </a:extLst>
          </p:cNvPr>
          <p:cNvSpPr>
            <a:spLocks noGrp="1"/>
          </p:cNvSpPr>
          <p:nvPr>
            <p:ph idx="46"/>
          </p:nvPr>
        </p:nvSpPr>
        <p:spPr/>
        <p:txBody>
          <a:bodyPr/>
          <a:lstStyle/>
          <a:p>
            <a:r>
              <a:rPr lang="en-US" dirty="0"/>
              <a:t>Olaparib</a:t>
            </a:r>
          </a:p>
        </p:txBody>
      </p:sp>
      <p:sp>
        <p:nvSpPr>
          <p:cNvPr id="13" name="Content Placeholder 3">
            <a:extLst>
              <a:ext uri="{FF2B5EF4-FFF2-40B4-BE49-F238E27FC236}">
                <a16:creationId xmlns:a16="http://schemas.microsoft.com/office/drawing/2014/main" id="{CD4EA55C-8F06-D1BA-B3A2-910837A7A46B}"/>
              </a:ext>
            </a:extLst>
          </p:cNvPr>
          <p:cNvSpPr>
            <a:spLocks noGrp="1"/>
          </p:cNvSpPr>
          <p:nvPr>
            <p:ph idx="51"/>
          </p:nvPr>
        </p:nvSpPr>
        <p:spPr/>
        <p:txBody>
          <a:bodyPr/>
          <a:lstStyle/>
          <a:p>
            <a:r>
              <a:rPr lang="en-US" dirty="0"/>
              <a:t>Olaparib</a:t>
            </a:r>
          </a:p>
        </p:txBody>
      </p:sp>
    </p:spTree>
    <p:extLst>
      <p:ext uri="{BB962C8B-B14F-4D97-AF65-F5344CB8AC3E}">
        <p14:creationId xmlns:p14="http://schemas.microsoft.com/office/powerpoint/2010/main" val="19253871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51DD801-9FF2-B077-664A-FE17FD9B858B}"/>
              </a:ext>
            </a:extLst>
          </p:cNvPr>
          <p:cNvSpPr>
            <a:spLocks noGrp="1"/>
          </p:cNvSpPr>
          <p:nvPr>
            <p:ph idx="47"/>
          </p:nvPr>
        </p:nvSpPr>
        <p:spPr/>
        <p:txBody>
          <a:bodyPr/>
          <a:lstStyle/>
          <a:p>
            <a:r>
              <a:rPr lang="en-US" dirty="0"/>
              <a:t>PALB2</a:t>
            </a:r>
          </a:p>
        </p:txBody>
      </p:sp>
      <p:sp>
        <p:nvSpPr>
          <p:cNvPr id="4" name="Content Placeholder 3">
            <a:extLst>
              <a:ext uri="{FF2B5EF4-FFF2-40B4-BE49-F238E27FC236}">
                <a16:creationId xmlns:a16="http://schemas.microsoft.com/office/drawing/2014/main" id="{2602815D-3A97-DE44-9378-3FDFD68D8AC7}"/>
              </a:ext>
            </a:extLst>
          </p:cNvPr>
          <p:cNvSpPr>
            <a:spLocks noGrp="1"/>
          </p:cNvSpPr>
          <p:nvPr>
            <p:ph idx="48"/>
          </p:nvPr>
        </p:nvSpPr>
        <p:spPr/>
        <p:txBody>
          <a:bodyPr/>
          <a:lstStyle/>
          <a:p>
            <a:r>
              <a:rPr lang="en-US" dirty="0"/>
              <a:t>PALB2</a:t>
            </a:r>
          </a:p>
        </p:txBody>
      </p:sp>
      <p:sp>
        <p:nvSpPr>
          <p:cNvPr id="5" name="Content Placeholder 4">
            <a:extLst>
              <a:ext uri="{FF2B5EF4-FFF2-40B4-BE49-F238E27FC236}">
                <a16:creationId xmlns:a16="http://schemas.microsoft.com/office/drawing/2014/main" id="{89B82984-CF07-481E-CD9C-779588888657}"/>
              </a:ext>
            </a:extLst>
          </p:cNvPr>
          <p:cNvSpPr>
            <a:spLocks noGrp="1"/>
          </p:cNvSpPr>
          <p:nvPr>
            <p:ph idx="49"/>
          </p:nvPr>
        </p:nvSpPr>
        <p:spPr/>
        <p:txBody>
          <a:bodyPr/>
          <a:lstStyle/>
          <a:p>
            <a:r>
              <a:rPr lang="en-US" dirty="0"/>
              <a:t>PALB2 and somatic BRCA1/2</a:t>
            </a:r>
          </a:p>
        </p:txBody>
      </p:sp>
      <p:sp>
        <p:nvSpPr>
          <p:cNvPr id="6" name="Content Placeholder 5">
            <a:extLst>
              <a:ext uri="{FF2B5EF4-FFF2-40B4-BE49-F238E27FC236}">
                <a16:creationId xmlns:a16="http://schemas.microsoft.com/office/drawing/2014/main" id="{90873020-0013-C17D-9FB2-05449C73C3D8}"/>
              </a:ext>
            </a:extLst>
          </p:cNvPr>
          <p:cNvSpPr>
            <a:spLocks noGrp="1"/>
          </p:cNvSpPr>
          <p:nvPr>
            <p:ph idx="50"/>
          </p:nvPr>
        </p:nvSpPr>
        <p:spPr/>
        <p:txBody>
          <a:bodyPr/>
          <a:lstStyle/>
          <a:p>
            <a:r>
              <a:rPr lang="en-US" dirty="0"/>
              <a:t>gPALB2, gRAD51C or RAD51D</a:t>
            </a:r>
          </a:p>
        </p:txBody>
      </p:sp>
      <p:sp>
        <p:nvSpPr>
          <p:cNvPr id="8" name="Title 7">
            <a:extLst>
              <a:ext uri="{FF2B5EF4-FFF2-40B4-BE49-F238E27FC236}">
                <a16:creationId xmlns:a16="http://schemas.microsoft.com/office/drawing/2014/main" id="{4E2A684B-4014-DAF4-FE10-711E0B388BDF}"/>
              </a:ext>
            </a:extLst>
          </p:cNvPr>
          <p:cNvSpPr>
            <a:spLocks noGrp="1"/>
          </p:cNvSpPr>
          <p:nvPr>
            <p:ph type="title"/>
          </p:nvPr>
        </p:nvSpPr>
        <p:spPr/>
        <p:txBody>
          <a:bodyPr/>
          <a:lstStyle/>
          <a:p>
            <a:r>
              <a:rPr lang="en-US" dirty="0"/>
              <a:t>For which specific DNA damage repair pathway abnormalities beyond germline BRCA1/2 would you attempt to access a PARP inhibitor for a patient with </a:t>
            </a:r>
            <a:r>
              <a:rPr lang="en-US" dirty="0" err="1"/>
              <a:t>mBC</a:t>
            </a:r>
            <a:r>
              <a:rPr lang="en-US" dirty="0"/>
              <a:t>?</a:t>
            </a:r>
          </a:p>
        </p:txBody>
      </p:sp>
      <p:sp>
        <p:nvSpPr>
          <p:cNvPr id="10" name="Content Placeholder 9">
            <a:extLst>
              <a:ext uri="{FF2B5EF4-FFF2-40B4-BE49-F238E27FC236}">
                <a16:creationId xmlns:a16="http://schemas.microsoft.com/office/drawing/2014/main" id="{DAC0AF35-9E43-B033-A9FF-BED6CB9FB7B9}"/>
              </a:ext>
            </a:extLst>
          </p:cNvPr>
          <p:cNvSpPr>
            <a:spLocks noGrp="1"/>
          </p:cNvSpPr>
          <p:nvPr>
            <p:ph idx="53"/>
          </p:nvPr>
        </p:nvSpPr>
        <p:spPr/>
        <p:txBody>
          <a:bodyPr/>
          <a:lstStyle/>
          <a:p>
            <a:r>
              <a:rPr lang="en-US" dirty="0"/>
              <a:t>Germline or somatic PALB2, somatic BRCA</a:t>
            </a:r>
          </a:p>
        </p:txBody>
      </p:sp>
      <p:sp>
        <p:nvSpPr>
          <p:cNvPr id="11" name="Content Placeholder 3">
            <a:extLst>
              <a:ext uri="{FF2B5EF4-FFF2-40B4-BE49-F238E27FC236}">
                <a16:creationId xmlns:a16="http://schemas.microsoft.com/office/drawing/2014/main" id="{8994D72E-62AE-0BB0-B32B-743A8011876B}"/>
              </a:ext>
            </a:extLst>
          </p:cNvPr>
          <p:cNvSpPr>
            <a:spLocks noGrp="1"/>
          </p:cNvSpPr>
          <p:nvPr>
            <p:ph idx="52"/>
          </p:nvPr>
        </p:nvSpPr>
        <p:spPr/>
        <p:txBody>
          <a:bodyPr/>
          <a:lstStyle/>
          <a:p>
            <a:r>
              <a:rPr lang="en-US" dirty="0"/>
              <a:t>PALB2</a:t>
            </a:r>
          </a:p>
        </p:txBody>
      </p:sp>
      <p:sp>
        <p:nvSpPr>
          <p:cNvPr id="12" name="Content Placeholder 3">
            <a:extLst>
              <a:ext uri="{FF2B5EF4-FFF2-40B4-BE49-F238E27FC236}">
                <a16:creationId xmlns:a16="http://schemas.microsoft.com/office/drawing/2014/main" id="{34815709-8EAB-C5E0-80B2-21B5BF458E6E}"/>
              </a:ext>
            </a:extLst>
          </p:cNvPr>
          <p:cNvSpPr>
            <a:spLocks noGrp="1"/>
          </p:cNvSpPr>
          <p:nvPr>
            <p:ph idx="46"/>
          </p:nvPr>
        </p:nvSpPr>
        <p:spPr/>
        <p:txBody>
          <a:bodyPr/>
          <a:lstStyle/>
          <a:p>
            <a:r>
              <a:rPr lang="en-US" dirty="0"/>
              <a:t>PALB2</a:t>
            </a:r>
          </a:p>
        </p:txBody>
      </p:sp>
      <p:sp>
        <p:nvSpPr>
          <p:cNvPr id="13" name="Content Placeholder 3">
            <a:extLst>
              <a:ext uri="{FF2B5EF4-FFF2-40B4-BE49-F238E27FC236}">
                <a16:creationId xmlns:a16="http://schemas.microsoft.com/office/drawing/2014/main" id="{B756AAC0-34F0-B7E8-A2F3-7A795A2E7AE7}"/>
              </a:ext>
            </a:extLst>
          </p:cNvPr>
          <p:cNvSpPr>
            <a:spLocks noGrp="1"/>
          </p:cNvSpPr>
          <p:nvPr>
            <p:ph idx="51"/>
          </p:nvPr>
        </p:nvSpPr>
        <p:spPr/>
        <p:txBody>
          <a:bodyPr/>
          <a:lstStyle/>
          <a:p>
            <a:r>
              <a:rPr lang="en-US" dirty="0"/>
              <a:t>PALB2</a:t>
            </a:r>
          </a:p>
        </p:txBody>
      </p:sp>
    </p:spTree>
    <p:extLst>
      <p:ext uri="{BB962C8B-B14F-4D97-AF65-F5344CB8AC3E}">
        <p14:creationId xmlns:p14="http://schemas.microsoft.com/office/powerpoint/2010/main" val="40660659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E27347-5E71-9E2F-035F-8C08C5D97409}"/>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FA02380A-3ED4-B34E-D5F3-A313DFB3BCF0}"/>
              </a:ext>
            </a:extLst>
          </p:cNvPr>
          <p:cNvSpPr>
            <a:spLocks noGrp="1" noChangeArrowheads="1"/>
          </p:cNvSpPr>
          <p:nvPr>
            <p:ph type="title"/>
          </p:nvPr>
        </p:nvSpPr>
        <p:spPr>
          <a:xfrm>
            <a:off x="-26623" y="576804"/>
            <a:ext cx="12192000" cy="1143000"/>
          </a:xfrm>
        </p:spPr>
        <p:txBody>
          <a:bodyPr wrap="square" anchor="ctr">
            <a:noAutofit/>
          </a:bodyPr>
          <a:lstStyle/>
          <a:p>
            <a:r>
              <a:rPr lang="en-US" sz="3600" dirty="0"/>
              <a:t>RTP Live from Chicago: Investigator Perspectives on </a:t>
            </a:r>
            <a:br>
              <a:rPr lang="en-US" sz="3600" dirty="0"/>
            </a:br>
            <a:r>
              <a:rPr lang="en-US" sz="3600" dirty="0"/>
              <a:t>Available Research Findings and Challenging Questions </a:t>
            </a:r>
            <a:br>
              <a:rPr lang="en-US" sz="3600" dirty="0"/>
            </a:br>
            <a:r>
              <a:rPr lang="en-US" sz="3600" dirty="0"/>
              <a:t>in the Management of Soft Tissue Sarcoma and </a:t>
            </a:r>
            <a:br>
              <a:rPr lang="en-US" sz="3600" dirty="0"/>
            </a:br>
            <a:r>
              <a:rPr lang="en-US" sz="3600" dirty="0"/>
              <a:t>Other Connective Tissue Disorders</a:t>
            </a:r>
          </a:p>
        </p:txBody>
      </p:sp>
      <p:sp>
        <p:nvSpPr>
          <p:cNvPr id="12" name="Text Box 3">
            <a:extLst>
              <a:ext uri="{FF2B5EF4-FFF2-40B4-BE49-F238E27FC236}">
                <a16:creationId xmlns:a16="http://schemas.microsoft.com/office/drawing/2014/main" id="{3692DEB3-4BAB-5D9C-DE74-65F8769DF275}"/>
              </a:ext>
            </a:extLst>
          </p:cNvPr>
          <p:cNvSpPr txBox="1">
            <a:spLocks noChangeArrowheads="1"/>
          </p:cNvSpPr>
          <p:nvPr/>
        </p:nvSpPr>
        <p:spPr bwMode="auto">
          <a:xfrm>
            <a:off x="0" y="5760574"/>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13" name="Text Box 7">
            <a:extLst>
              <a:ext uri="{FF2B5EF4-FFF2-40B4-BE49-F238E27FC236}">
                <a16:creationId xmlns:a16="http://schemas.microsoft.com/office/drawing/2014/main" id="{E8E0F02D-22AF-8B8F-9C2C-2171E1C41C34}"/>
              </a:ext>
            </a:extLst>
          </p:cNvPr>
          <p:cNvSpPr txBox="1">
            <a:spLocks noChangeArrowheads="1"/>
          </p:cNvSpPr>
          <p:nvPr/>
        </p:nvSpPr>
        <p:spPr bwMode="auto">
          <a:xfrm>
            <a:off x="4647392" y="419100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2E9CCB13-B8D2-A259-DE09-4CCD951EB769}"/>
              </a:ext>
            </a:extLst>
          </p:cNvPr>
          <p:cNvSpPr txBox="1">
            <a:spLocks noChangeArrowheads="1"/>
          </p:cNvSpPr>
          <p:nvPr/>
        </p:nvSpPr>
        <p:spPr bwMode="auto">
          <a:xfrm>
            <a:off x="0" y="3109934"/>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Tuesday​, June 3, 2025</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AM – 8:00 AM CT (8:00 AM – 9:00 AM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19C864D6-840F-E4FC-2C2E-07BD34FDE6CE}"/>
              </a:ext>
            </a:extLst>
          </p:cNvPr>
          <p:cNvSpPr txBox="1">
            <a:spLocks noChangeArrowheads="1"/>
          </p:cNvSpPr>
          <p:nvPr/>
        </p:nvSpPr>
        <p:spPr bwMode="auto">
          <a:xfrm>
            <a:off x="0" y="2243271"/>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 CME-Accredited Virtual Event Held in Conjunction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with the 2025 ASCO® Annual Meeting</a:t>
            </a:r>
          </a:p>
        </p:txBody>
      </p:sp>
      <p:sp>
        <p:nvSpPr>
          <p:cNvPr id="9" name="Text Box 6">
            <a:extLst>
              <a:ext uri="{FF2B5EF4-FFF2-40B4-BE49-F238E27FC236}">
                <a16:creationId xmlns:a16="http://schemas.microsoft.com/office/drawing/2014/main" id="{7EEB28D7-FAAA-AE9C-0F7D-E1DA9A2739E4}"/>
              </a:ext>
            </a:extLst>
          </p:cNvPr>
          <p:cNvSpPr txBox="1">
            <a:spLocks noChangeArrowheads="1"/>
          </p:cNvSpPr>
          <p:nvPr/>
        </p:nvSpPr>
        <p:spPr bwMode="auto">
          <a:xfrm>
            <a:off x="152400" y="4745513"/>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Rashmi Chugh,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Mrinal Gounder, MD</a:t>
            </a:r>
          </a:p>
        </p:txBody>
      </p:sp>
    </p:spTree>
    <p:custDataLst>
      <p:tags r:id="rId1"/>
    </p:custDataLst>
    <p:extLst>
      <p:ext uri="{BB962C8B-B14F-4D97-AF65-F5344CB8AC3E}">
        <p14:creationId xmlns:p14="http://schemas.microsoft.com/office/powerpoint/2010/main" val="25878851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700061" y="2862064"/>
            <a:ext cx="10791877" cy="1143000"/>
          </a:xfrm>
        </p:spPr>
        <p:txBody>
          <a:bodyPr/>
          <a:lstStyle/>
          <a:p>
            <a:r>
              <a:rPr lang="en-US" sz="3600" i="1" dirty="0"/>
              <a:t>Thank you for joining us!</a:t>
            </a:r>
            <a:br>
              <a:rPr lang="en-US" sz="3600" i="1" dirty="0"/>
            </a:br>
            <a:r>
              <a:rPr lang="en-US" sz="3600" i="1" dirty="0"/>
              <a:t>Your feedback is very important to us.</a:t>
            </a:r>
            <a:br>
              <a:rPr lang="en-US" sz="3600" i="1" dirty="0"/>
            </a:br>
            <a:br>
              <a:rPr lang="en-US" sz="2000" i="1" dirty="0"/>
            </a:br>
            <a:r>
              <a:rPr lang="en-US" sz="3600" i="1" dirty="0"/>
              <a:t>Please complete the survey currently up on the iPads </a:t>
            </a:r>
            <a:br>
              <a:rPr lang="en-US" sz="3600" i="1" dirty="0"/>
            </a:br>
            <a:r>
              <a:rPr lang="en-US" sz="3600" i="1" dirty="0"/>
              <a:t>for attendees in the room and on Zoom for </a:t>
            </a:r>
            <a:br>
              <a:rPr lang="en-US" sz="3600" i="1" dirty="0"/>
            </a:br>
            <a:r>
              <a:rPr lang="en-US" sz="3600" i="1" dirty="0"/>
              <a:t>those attending virtually. The survey will remain open up to 5 minutes after the meeting ends.</a:t>
            </a:r>
            <a:br>
              <a:rPr lang="en-US" sz="3600" i="1" dirty="0"/>
            </a:br>
            <a:br>
              <a:rPr lang="en-US" sz="2000" i="1" dirty="0"/>
            </a:br>
            <a:r>
              <a:rPr lang="en-US" sz="3600" i="1" u="sng" dirty="0"/>
              <a:t>How to Obtain CME Credit</a:t>
            </a:r>
            <a:br>
              <a:rPr lang="en-US" sz="3600" i="1" dirty="0"/>
            </a:br>
            <a:r>
              <a:rPr lang="en-US" sz="3600" i="1" dirty="0"/>
              <a:t>In-person attendees: Please refer to the program</a:t>
            </a:r>
            <a:br>
              <a:rPr lang="en-US" sz="3600" i="1" dirty="0"/>
            </a:br>
            <a:r>
              <a:rPr lang="en-US" sz="3600" i="1" dirty="0"/>
              <a:t>syllabus for the CME credit link or QR code.</a:t>
            </a:r>
            <a:br>
              <a:rPr lang="en-US" sz="3600" i="1" dirty="0"/>
            </a:br>
            <a:r>
              <a:rPr lang="en-US" sz="3600" i="1" dirty="0"/>
              <a:t>Online/Zoom attendees: The CME credit link</a:t>
            </a:r>
            <a:br>
              <a:rPr lang="en-US" sz="3600" i="1" dirty="0"/>
            </a:br>
            <a:r>
              <a:rPr lang="en-US" sz="3600" i="1" dirty="0"/>
              <a:t>is posted in the chat room.</a:t>
            </a:r>
          </a:p>
        </p:txBody>
      </p:sp>
    </p:spTree>
    <p:extLst>
      <p:ext uri="{BB962C8B-B14F-4D97-AF65-F5344CB8AC3E}">
        <p14:creationId xmlns:p14="http://schemas.microsoft.com/office/powerpoint/2010/main" val="26801326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D2609A-AE06-F1F5-E136-1E35917D556A}"/>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C8F7109F-111A-36D0-C8A0-CFDBBDE1BF33}"/>
              </a:ext>
            </a:extLst>
          </p:cNvPr>
          <p:cNvSpPr>
            <a:spLocks noGrp="1" noChangeArrowheads="1"/>
          </p:cNvSpPr>
          <p:nvPr>
            <p:ph type="title"/>
          </p:nvPr>
        </p:nvSpPr>
        <p:spPr>
          <a:xfrm>
            <a:off x="-26623" y="476672"/>
            <a:ext cx="12192000" cy="1143000"/>
          </a:xfrm>
        </p:spPr>
        <p:txBody>
          <a:bodyPr wrap="square" anchor="ctr">
            <a:noAutofit/>
          </a:bodyPr>
          <a:lstStyle/>
          <a:p>
            <a:r>
              <a:rPr lang="en-US" sz="3600" dirty="0"/>
              <a:t>Consensus or Controversy? Clinical Investigators </a:t>
            </a:r>
            <a:br>
              <a:rPr lang="en-US" sz="3600" dirty="0"/>
            </a:br>
            <a:r>
              <a:rPr lang="en-US" sz="3600" dirty="0"/>
              <a:t>Provide Perspectives on the Current and Future </a:t>
            </a:r>
            <a:br>
              <a:rPr lang="en-US" sz="3600" dirty="0"/>
            </a:br>
            <a:r>
              <a:rPr lang="en-US" sz="3600" dirty="0"/>
              <a:t>Clinical Care of Patients with Metastatic Breast Cancer</a:t>
            </a:r>
          </a:p>
        </p:txBody>
      </p:sp>
      <p:sp>
        <p:nvSpPr>
          <p:cNvPr id="12" name="Text Box 3">
            <a:extLst>
              <a:ext uri="{FF2B5EF4-FFF2-40B4-BE49-F238E27FC236}">
                <a16:creationId xmlns:a16="http://schemas.microsoft.com/office/drawing/2014/main" id="{A49F4F20-2F8A-6DE8-02F4-9A501CE0B138}"/>
              </a:ext>
            </a:extLst>
          </p:cNvPr>
          <p:cNvSpPr txBox="1">
            <a:spLocks noChangeArrowheads="1"/>
          </p:cNvSpPr>
          <p:nvPr/>
        </p:nvSpPr>
        <p:spPr bwMode="auto">
          <a:xfrm>
            <a:off x="0" y="5730462"/>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Hope S Rugo, MD</a:t>
            </a:r>
          </a:p>
        </p:txBody>
      </p:sp>
      <p:sp>
        <p:nvSpPr>
          <p:cNvPr id="13" name="Text Box 7">
            <a:extLst>
              <a:ext uri="{FF2B5EF4-FFF2-40B4-BE49-F238E27FC236}">
                <a16:creationId xmlns:a16="http://schemas.microsoft.com/office/drawing/2014/main" id="{FA3D1A16-24E1-4529-FA59-7691D30F9D62}"/>
              </a:ext>
            </a:extLst>
          </p:cNvPr>
          <p:cNvSpPr txBox="1">
            <a:spLocks noChangeArrowheads="1"/>
          </p:cNvSpPr>
          <p:nvPr/>
        </p:nvSpPr>
        <p:spPr bwMode="auto">
          <a:xfrm>
            <a:off x="4647392" y="3467938"/>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DF82FE61-E253-D0EF-0E9C-860F1B8F52E8}"/>
              </a:ext>
            </a:extLst>
          </p:cNvPr>
          <p:cNvSpPr txBox="1">
            <a:spLocks noChangeArrowheads="1"/>
          </p:cNvSpPr>
          <p:nvPr/>
        </p:nvSpPr>
        <p:spPr bwMode="auto">
          <a:xfrm>
            <a:off x="0" y="1981770"/>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Monday, June 2, 2025</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9" name="Text Box 6">
            <a:extLst>
              <a:ext uri="{FF2B5EF4-FFF2-40B4-BE49-F238E27FC236}">
                <a16:creationId xmlns:a16="http://schemas.microsoft.com/office/drawing/2014/main" id="{D25488ED-42C3-ACD7-57D7-48705A95E1DF}"/>
              </a:ext>
            </a:extLst>
          </p:cNvPr>
          <p:cNvSpPr txBox="1">
            <a:spLocks noChangeArrowheads="1"/>
          </p:cNvSpPr>
          <p:nvPr/>
        </p:nvSpPr>
        <p:spPr bwMode="auto">
          <a:xfrm>
            <a:off x="152400" y="4022451"/>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2">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Harold J Burstein, MD, PhD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Javier Cortés, MD, PhD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Rebecca A Dent, MD, MSc</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Kevin Kalinsky, MD, MS</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Joyce O’Shaughnessy, MD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9237897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903354"/>
          </a:xfrm>
        </p:spPr>
        <p:txBody>
          <a:bodyPr/>
          <a:lstStyle/>
          <a:p>
            <a:r>
              <a:rPr lang="en-US" dirty="0"/>
              <a:t>Faculty</a:t>
            </a:r>
          </a:p>
        </p:txBody>
      </p:sp>
      <p:sp>
        <p:nvSpPr>
          <p:cNvPr id="9" name="Text Box 7">
            <a:extLst>
              <a:ext uri="{FF2B5EF4-FFF2-40B4-BE49-F238E27FC236}">
                <a16:creationId xmlns:a16="http://schemas.microsoft.com/office/drawing/2014/main" id="{6340B717-F2C6-71FD-82BC-DFC6033E8465}"/>
              </a:ext>
            </a:extLst>
          </p:cNvPr>
          <p:cNvSpPr txBox="1">
            <a:spLocks noChangeArrowheads="1"/>
          </p:cNvSpPr>
          <p:nvPr/>
        </p:nvSpPr>
        <p:spPr bwMode="auto">
          <a:xfrm>
            <a:off x="7417638" y="4422517"/>
            <a:ext cx="3718921" cy="1531803"/>
          </a:xfrm>
          <a:prstGeom prst="rect">
            <a:avLst/>
          </a:prstGeom>
          <a:noFill/>
          <a:ln w="9525">
            <a:noFill/>
            <a:miter lim="800000"/>
            <a:headEnd/>
            <a:tailEnd/>
          </a:ln>
        </p:spPr>
        <p:txBody>
          <a:bodyPr lIns="91440" tIns="0" rIns="0" bIns="0">
            <a:prstTxWarp prst="textNoShape">
              <a:avLst/>
            </a:prstTxWarp>
          </a:bodyPr>
          <a:lstStyle/>
          <a:p>
            <a:pPr lvl="0">
              <a:defRPr/>
            </a:pPr>
            <a:r>
              <a:rPr kumimoji="0" lang="en-US" sz="1600" b="1" i="0" u="none" strike="noStrike" kern="1200" cap="none" spc="0" normalizeH="0" baseline="0" noProof="0" dirty="0">
                <a:ln>
                  <a:noFill/>
                </a:ln>
                <a:solidFill>
                  <a:srgbClr val="0432FF"/>
                </a:solidFill>
                <a:effectLst/>
                <a:uLnTx/>
                <a:uFillTx/>
                <a:latin typeface="Calibri" pitchFamily="-72" charset="0"/>
                <a:ea typeface="MS PGothic" charset="0"/>
              </a:rPr>
              <a:t>Moderator </a:t>
            </a:r>
            <a:br>
              <a:rPr kumimoji="0" lang="en-US" sz="1600" b="1" i="0" u="none" strike="noStrike" kern="1200" cap="none" spc="0" normalizeH="0" baseline="0" noProof="0" dirty="0">
                <a:ln>
                  <a:noFill/>
                </a:ln>
                <a:solidFill>
                  <a:srgbClr val="0432FF"/>
                </a:solidFill>
                <a:effectLst/>
                <a:uLnTx/>
                <a:uFillTx/>
                <a:latin typeface="Calibri" pitchFamily="-72" charset="0"/>
                <a:ea typeface="MS PGothic" charset="0"/>
              </a:rPr>
            </a:br>
            <a:r>
              <a:rPr lang="en-US" sz="1600" dirty="0">
                <a:solidFill>
                  <a:srgbClr val="000000"/>
                </a:solidFill>
                <a:latin typeface="Calibri" panose="020F0502020204030204" pitchFamily="34" charset="0"/>
                <a:ea typeface="ＭＳ Ｐゴシック" charset="0"/>
                <a:cs typeface="Calibri" panose="020F0502020204030204" pitchFamily="34" charset="0"/>
              </a:rPr>
              <a:t>Hope S Rugo,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Women’s Cancers Program</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Division Chief, Breast Medical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Department of Medical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and Therapeutics Research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City of Hope Comprehensive Cancer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Duarte, California</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Emeritus, UCSF</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2" name="Picture 11">
            <a:extLst>
              <a:ext uri="{FF2B5EF4-FFF2-40B4-BE49-F238E27FC236}">
                <a16:creationId xmlns:a16="http://schemas.microsoft.com/office/drawing/2014/main" id="{3E85B479-7CC2-B8D4-AEAB-4F020D82316B}"/>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096000" y="4422517"/>
            <a:ext cx="1261872" cy="1261872"/>
          </a:xfrm>
          <a:prstGeom prst="rect">
            <a:avLst/>
          </a:prstGeom>
        </p:spPr>
      </p:pic>
      <p:sp>
        <p:nvSpPr>
          <p:cNvPr id="15" name="Text Box 7">
            <a:extLst>
              <a:ext uri="{FF2B5EF4-FFF2-40B4-BE49-F238E27FC236}">
                <a16:creationId xmlns:a16="http://schemas.microsoft.com/office/drawing/2014/main" id="{41B3E2D5-0299-2503-7FFA-79CA3D616046}"/>
              </a:ext>
            </a:extLst>
          </p:cNvPr>
          <p:cNvSpPr txBox="1">
            <a:spLocks noChangeArrowheads="1"/>
          </p:cNvSpPr>
          <p:nvPr/>
        </p:nvSpPr>
        <p:spPr bwMode="auto">
          <a:xfrm>
            <a:off x="1850635" y="836712"/>
            <a:ext cx="3813317" cy="1261872"/>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Harold J Burstein, MD, PhD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of Academic Partnerships </a:t>
            </a:r>
            <a:br>
              <a:rPr lang="en-US" sz="1600" b="0" dirty="0">
                <a:solidFill>
                  <a:srgbClr val="000000"/>
                </a:solidFill>
                <a:latin typeface="Calibri" panose="020F0502020204030204" pitchFamily="34" charset="0"/>
                <a:ea typeface="ＭＳ Ｐゴシック" charset="0"/>
                <a:cs typeface="Calibri" panose="020F0502020204030204" pitchFamily="34" charset="0"/>
              </a:rPr>
            </a:br>
            <a:r>
              <a:rPr lang="en-US" sz="1600" b="0" dirty="0">
                <a:solidFill>
                  <a:srgbClr val="000000"/>
                </a:solidFill>
                <a:latin typeface="Calibri" panose="020F0502020204030204" pitchFamily="34" charset="0"/>
                <a:ea typeface="ＭＳ Ｐゴシック" charset="0"/>
                <a:cs typeface="Calibri" panose="020F0502020204030204" pitchFamily="34" charset="0"/>
              </a:rPr>
              <a:t>Institute Physician</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Dana-Farber Cancer Institute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Harvard Medical School</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Boston, Massachusetts</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6" name="Picture 15">
            <a:extLst>
              <a:ext uri="{FF2B5EF4-FFF2-40B4-BE49-F238E27FC236}">
                <a16:creationId xmlns:a16="http://schemas.microsoft.com/office/drawing/2014/main" id="{0479E3F4-F609-4335-E0B8-E8D3376AC123}"/>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28996" y="836712"/>
            <a:ext cx="1261872" cy="1261872"/>
          </a:xfrm>
          <a:prstGeom prst="rect">
            <a:avLst/>
          </a:prstGeom>
        </p:spPr>
      </p:pic>
      <p:sp>
        <p:nvSpPr>
          <p:cNvPr id="18" name="Text Box 7">
            <a:extLst>
              <a:ext uri="{FF2B5EF4-FFF2-40B4-BE49-F238E27FC236}">
                <a16:creationId xmlns:a16="http://schemas.microsoft.com/office/drawing/2014/main" id="{027F8254-7C8B-9824-BE15-6C32B4F441CD}"/>
              </a:ext>
            </a:extLst>
          </p:cNvPr>
          <p:cNvSpPr txBox="1">
            <a:spLocks noChangeArrowheads="1"/>
          </p:cNvSpPr>
          <p:nvPr/>
        </p:nvSpPr>
        <p:spPr bwMode="auto">
          <a:xfrm>
            <a:off x="1816202" y="2843795"/>
            <a:ext cx="4533397"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Javier Cortés, MD, PhD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Head, IBCC International Breast Cancer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Barcelona, Spain</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9" name="Picture 18">
            <a:extLst>
              <a:ext uri="{FF2B5EF4-FFF2-40B4-BE49-F238E27FC236}">
                <a16:creationId xmlns:a16="http://schemas.microsoft.com/office/drawing/2014/main" id="{FFC2443C-1709-4E13-FE10-FEBFA1B7F6F2}"/>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494563" y="2843795"/>
            <a:ext cx="1261872" cy="1261872"/>
          </a:xfrm>
          <a:prstGeom prst="rect">
            <a:avLst/>
          </a:prstGeom>
        </p:spPr>
      </p:pic>
      <p:sp>
        <p:nvSpPr>
          <p:cNvPr id="4" name="Text Box 7">
            <a:extLst>
              <a:ext uri="{FF2B5EF4-FFF2-40B4-BE49-F238E27FC236}">
                <a16:creationId xmlns:a16="http://schemas.microsoft.com/office/drawing/2014/main" id="{EC7BB3CB-A66B-4AFE-0BDA-6B1094AF6B92}"/>
              </a:ext>
            </a:extLst>
          </p:cNvPr>
          <p:cNvSpPr txBox="1">
            <a:spLocks noChangeArrowheads="1"/>
          </p:cNvSpPr>
          <p:nvPr/>
        </p:nvSpPr>
        <p:spPr bwMode="auto">
          <a:xfrm>
            <a:off x="7417639" y="836712"/>
            <a:ext cx="4126289"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Kevin Kalinsky, MD, MS</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Division of Medical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Glenn Family Breast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Winship Cancer Institute at Emory University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Atlanta, Georgia</a:t>
            </a:r>
          </a:p>
        </p:txBody>
      </p:sp>
      <p:pic>
        <p:nvPicPr>
          <p:cNvPr id="5" name="Picture 4">
            <a:extLst>
              <a:ext uri="{FF2B5EF4-FFF2-40B4-BE49-F238E27FC236}">
                <a16:creationId xmlns:a16="http://schemas.microsoft.com/office/drawing/2014/main" id="{80C166FE-DC07-4696-C387-F08343CB2FA9}"/>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6096000" y="836712"/>
            <a:ext cx="1261872" cy="1261872"/>
          </a:xfrm>
          <a:prstGeom prst="rect">
            <a:avLst/>
          </a:prstGeom>
        </p:spPr>
      </p:pic>
      <p:sp>
        <p:nvSpPr>
          <p:cNvPr id="3" name="Text Box 7">
            <a:extLst>
              <a:ext uri="{FF2B5EF4-FFF2-40B4-BE49-F238E27FC236}">
                <a16:creationId xmlns:a16="http://schemas.microsoft.com/office/drawing/2014/main" id="{B432DDB7-365C-6AB1-C2D0-6E51F660BA6E}"/>
              </a:ext>
            </a:extLst>
          </p:cNvPr>
          <p:cNvSpPr txBox="1">
            <a:spLocks noChangeArrowheads="1"/>
          </p:cNvSpPr>
          <p:nvPr/>
        </p:nvSpPr>
        <p:spPr bwMode="auto">
          <a:xfrm>
            <a:off x="1850635" y="4422517"/>
            <a:ext cx="3718921"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Rebecca A Dent, MD, MSc</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Senior Consultant</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National Cancer Centre Singapore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Singapore</a:t>
            </a:r>
          </a:p>
        </p:txBody>
      </p:sp>
      <p:pic>
        <p:nvPicPr>
          <p:cNvPr id="6" name="Picture 5">
            <a:extLst>
              <a:ext uri="{FF2B5EF4-FFF2-40B4-BE49-F238E27FC236}">
                <a16:creationId xmlns:a16="http://schemas.microsoft.com/office/drawing/2014/main" id="{E3FA0D30-90D0-DA4D-E2F9-4A79A652E6F7}"/>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528996" y="4422517"/>
            <a:ext cx="1261872" cy="1261872"/>
          </a:xfrm>
          <a:prstGeom prst="rect">
            <a:avLst/>
          </a:prstGeom>
        </p:spPr>
      </p:pic>
      <p:sp>
        <p:nvSpPr>
          <p:cNvPr id="7" name="Text Box 7">
            <a:extLst>
              <a:ext uri="{FF2B5EF4-FFF2-40B4-BE49-F238E27FC236}">
                <a16:creationId xmlns:a16="http://schemas.microsoft.com/office/drawing/2014/main" id="{42B61A34-F752-1FD7-BA26-53575292EBC4}"/>
              </a:ext>
            </a:extLst>
          </p:cNvPr>
          <p:cNvSpPr txBox="1">
            <a:spLocks noChangeArrowheads="1"/>
          </p:cNvSpPr>
          <p:nvPr/>
        </p:nvSpPr>
        <p:spPr bwMode="auto">
          <a:xfrm>
            <a:off x="7417639" y="2619545"/>
            <a:ext cx="4439001"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Joyce O’Shaughnessy,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Celebrating Women Chair in Breast Cancer Research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Baylor University Medical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Chair, Breast Disease Committee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Sarah Cannon Research Institute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Dallas, Texas</a:t>
            </a:r>
          </a:p>
        </p:txBody>
      </p:sp>
      <p:pic>
        <p:nvPicPr>
          <p:cNvPr id="8" name="Picture 7">
            <a:extLst>
              <a:ext uri="{FF2B5EF4-FFF2-40B4-BE49-F238E27FC236}">
                <a16:creationId xmlns:a16="http://schemas.microsoft.com/office/drawing/2014/main" id="{E2D310C8-9A1C-E85F-FF0E-8F75F4BDAD4B}"/>
              </a:ext>
            </a:extLst>
          </p:cNvPr>
          <p:cNvPicPr>
            <a:picLocks noChangeAspect="1"/>
          </p:cNvPicPr>
          <p:nvPr/>
        </p:nvPicPr>
        <p:blipFill>
          <a:blip r:embed="rId9">
            <a:extLst>
              <a:ext uri="{28A0092B-C50C-407E-A947-70E740481C1C}">
                <a14:useLocalDpi xmlns:a14="http://schemas.microsoft.com/office/drawing/2010/main" val="0"/>
              </a:ext>
            </a:extLst>
          </a:blip>
          <a:srcRect/>
          <a:stretch/>
        </p:blipFill>
        <p:spPr>
          <a:xfrm>
            <a:off x="6096000" y="2619545"/>
            <a:ext cx="1261872" cy="1261872"/>
          </a:xfrm>
          <a:prstGeom prst="rect">
            <a:avLst/>
          </a:prstGeom>
        </p:spPr>
      </p:pic>
    </p:spTree>
    <p:custDataLst>
      <p:tags r:id="rId1"/>
    </p:custDataLst>
    <p:extLst>
      <p:ext uri="{BB962C8B-B14F-4D97-AF65-F5344CB8AC3E}">
        <p14:creationId xmlns:p14="http://schemas.microsoft.com/office/powerpoint/2010/main" val="2948769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6" name="Content Placeholder 2">
            <a:extLst>
              <a:ext uri="{FF2B5EF4-FFF2-40B4-BE49-F238E27FC236}">
                <a16:creationId xmlns:a16="http://schemas.microsoft.com/office/drawing/2014/main" id="{AAAA4775-A15D-CE0A-072E-A6681E12EF68}"/>
              </a:ext>
            </a:extLst>
          </p:cNvPr>
          <p:cNvSpPr txBox="1">
            <a:spLocks/>
          </p:cNvSpPr>
          <p:nvPr/>
        </p:nvSpPr>
        <p:spPr bwMode="auto">
          <a:xfrm>
            <a:off x="1055440" y="1140507"/>
            <a:ext cx="10358967" cy="388515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indent="0">
              <a:lnSpc>
                <a:spcPct val="100000"/>
              </a:lnSpc>
              <a:spcBef>
                <a:spcPts val="0"/>
              </a:spcBef>
              <a:spcAft>
                <a:spcPts val="1000"/>
              </a:spcAft>
              <a:buNone/>
            </a:pPr>
            <a:r>
              <a:rPr lang="en-US" sz="2500" kern="0" dirty="0">
                <a:solidFill>
                  <a:srgbClr val="3233FF"/>
                </a:solidFill>
              </a:rPr>
              <a:t>MODULE 1: </a:t>
            </a:r>
            <a:r>
              <a:rPr lang="en-US" sz="2500" kern="0" dirty="0">
                <a:solidFill>
                  <a:schemeClr val="tx1"/>
                </a:solidFill>
              </a:rPr>
              <a:t>Optimizing the Management of HER2-Positive Metastatic Breast Cancer (</a:t>
            </a:r>
            <a:r>
              <a:rPr lang="en-US" sz="2500" kern="0" dirty="0" err="1">
                <a:solidFill>
                  <a:schemeClr val="tx1"/>
                </a:solidFill>
              </a:rPr>
              <a:t>mBC</a:t>
            </a:r>
            <a:r>
              <a:rPr lang="en-US" sz="2500" kern="0" dirty="0">
                <a:solidFill>
                  <a:schemeClr val="tx1"/>
                </a:solidFill>
              </a:rPr>
              <a:t>) — Dr Cortés</a:t>
            </a:r>
          </a:p>
          <a:p>
            <a:pPr marL="98425" indent="0">
              <a:lnSpc>
                <a:spcPct val="100000"/>
              </a:lnSpc>
              <a:spcBef>
                <a:spcPts val="0"/>
              </a:spcBef>
              <a:spcAft>
                <a:spcPts val="1000"/>
              </a:spcAft>
              <a:buNone/>
            </a:pPr>
            <a:r>
              <a:rPr lang="en-US" sz="2500" kern="0" dirty="0">
                <a:solidFill>
                  <a:srgbClr val="3233FF"/>
                </a:solidFill>
              </a:rPr>
              <a:t>MODULE 2</a:t>
            </a:r>
            <a:r>
              <a:rPr lang="en-US" sz="2500" kern="0" dirty="0">
                <a:solidFill>
                  <a:schemeClr val="tx1"/>
                </a:solidFill>
              </a:rPr>
              <a:t>: Individualized Selection of Up-Front Therapy for Patients with HR-Positive, HER2-Negative </a:t>
            </a:r>
            <a:r>
              <a:rPr lang="en-US" sz="2500" kern="0" dirty="0" err="1">
                <a:solidFill>
                  <a:schemeClr val="tx1"/>
                </a:solidFill>
              </a:rPr>
              <a:t>mBC</a:t>
            </a:r>
            <a:r>
              <a:rPr lang="en-US" sz="2500" kern="0" dirty="0">
                <a:solidFill>
                  <a:schemeClr val="tx1"/>
                </a:solidFill>
              </a:rPr>
              <a:t> — Dr Kalinsky</a:t>
            </a:r>
          </a:p>
          <a:p>
            <a:pPr marL="98425" indent="0">
              <a:lnSpc>
                <a:spcPct val="100000"/>
              </a:lnSpc>
              <a:spcBef>
                <a:spcPts val="0"/>
              </a:spcBef>
              <a:spcAft>
                <a:spcPts val="1000"/>
              </a:spcAft>
              <a:buNone/>
            </a:pPr>
            <a:r>
              <a:rPr lang="en-US" sz="2500" kern="0" dirty="0">
                <a:solidFill>
                  <a:srgbClr val="3233FF"/>
                </a:solidFill>
              </a:rPr>
              <a:t>MODULE 3: </a:t>
            </a:r>
            <a:r>
              <a:rPr lang="en-US" sz="2500" kern="0" dirty="0">
                <a:solidFill>
                  <a:schemeClr val="tx1"/>
                </a:solidFill>
              </a:rPr>
              <a:t>Available Therapies for Patients with HR-Positive, HER2-Negative Disease Progressing on CDK4/6 Inhibition — Dr Burstein</a:t>
            </a:r>
          </a:p>
          <a:p>
            <a:pPr marL="98425" indent="0">
              <a:lnSpc>
                <a:spcPct val="100000"/>
              </a:lnSpc>
              <a:spcBef>
                <a:spcPts val="0"/>
              </a:spcBef>
              <a:spcAft>
                <a:spcPts val="1000"/>
              </a:spcAft>
              <a:buNone/>
            </a:pPr>
            <a:r>
              <a:rPr lang="en-US" sz="2500" kern="0" dirty="0">
                <a:solidFill>
                  <a:srgbClr val="3233FF"/>
                </a:solidFill>
              </a:rPr>
              <a:t>MODULE 4: </a:t>
            </a:r>
            <a:r>
              <a:rPr lang="en-US" sz="2500" kern="0" dirty="0">
                <a:solidFill>
                  <a:schemeClr val="tx1"/>
                </a:solidFill>
              </a:rPr>
              <a:t>Current and Potential Future Role of HER2-Targeted Therapy for HER2-Low and HER2-Ultralow Disease — Dr O’Shaughnessy</a:t>
            </a:r>
          </a:p>
          <a:p>
            <a:pPr marL="98425" indent="0">
              <a:lnSpc>
                <a:spcPct val="100000"/>
              </a:lnSpc>
              <a:spcBef>
                <a:spcPts val="0"/>
              </a:spcBef>
              <a:spcAft>
                <a:spcPts val="1000"/>
              </a:spcAft>
              <a:buNone/>
            </a:pPr>
            <a:r>
              <a:rPr lang="en-US" sz="2500" kern="0" dirty="0">
                <a:solidFill>
                  <a:srgbClr val="3233FF"/>
                </a:solidFill>
              </a:rPr>
              <a:t>MODULE 5: </a:t>
            </a:r>
            <a:r>
              <a:rPr lang="en-US" sz="2500" kern="0" dirty="0">
                <a:solidFill>
                  <a:schemeClr val="tx1"/>
                </a:solidFill>
              </a:rPr>
              <a:t>Current and Future Strategies for Patients with Endocrine-Refractory HR-Positive </a:t>
            </a:r>
            <a:r>
              <a:rPr lang="en-US" sz="2500" kern="0" dirty="0" err="1">
                <a:solidFill>
                  <a:schemeClr val="tx1"/>
                </a:solidFill>
              </a:rPr>
              <a:t>mBC</a:t>
            </a:r>
            <a:r>
              <a:rPr lang="en-US" sz="2500" kern="0" dirty="0">
                <a:solidFill>
                  <a:schemeClr val="tx1"/>
                </a:solidFill>
              </a:rPr>
              <a:t> — Dr Rugo</a:t>
            </a:r>
          </a:p>
          <a:p>
            <a:pPr marL="98425" indent="0">
              <a:lnSpc>
                <a:spcPct val="100000"/>
              </a:lnSpc>
              <a:spcBef>
                <a:spcPts val="0"/>
              </a:spcBef>
              <a:spcAft>
                <a:spcPts val="1000"/>
              </a:spcAft>
              <a:buNone/>
            </a:pPr>
            <a:r>
              <a:rPr lang="en-US" sz="2500" kern="0" dirty="0">
                <a:solidFill>
                  <a:srgbClr val="3233FF"/>
                </a:solidFill>
              </a:rPr>
              <a:t>MODULE 6: </a:t>
            </a:r>
            <a:r>
              <a:rPr lang="en-US" sz="2500" kern="0" dirty="0">
                <a:solidFill>
                  <a:schemeClr val="tx1"/>
                </a:solidFill>
              </a:rPr>
              <a:t>Selection and Sequencing of Therapy for Patients with Metastatic Triple-Negative Breast Cancer — Prof Dent</a:t>
            </a:r>
          </a:p>
        </p:txBody>
      </p:sp>
    </p:spTree>
    <p:extLst>
      <p:ext uri="{BB962C8B-B14F-4D97-AF65-F5344CB8AC3E}">
        <p14:creationId xmlns:p14="http://schemas.microsoft.com/office/powerpoint/2010/main" val="35734845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FADB583-8091-DDBE-A1C6-4C2249C1C456}"/>
              </a:ext>
            </a:extLst>
          </p:cNvPr>
          <p:cNvSpPr/>
          <p:nvPr/>
        </p:nvSpPr>
        <p:spPr bwMode="auto">
          <a:xfrm>
            <a:off x="767408" y="1124744"/>
            <a:ext cx="10801200" cy="848333"/>
          </a:xfrm>
          <a:prstGeom prst="rect">
            <a:avLst/>
          </a:prstGeom>
          <a:solidFill>
            <a:schemeClr val="accent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endParaRPr kumimoji="0" lang="en-US" sz="2400" b="0" i="0" u="none" strike="noStrike" cap="none" normalizeH="0" baseline="0">
              <a:ln>
                <a:noFill/>
              </a:ln>
              <a:effectLst/>
              <a:latin typeface="Times New Roman" pitchFamily="18" charset="0"/>
            </a:endParaRPr>
          </a:p>
        </p:txBody>
      </p:sp>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6" name="Content Placeholder 2">
            <a:extLst>
              <a:ext uri="{FF2B5EF4-FFF2-40B4-BE49-F238E27FC236}">
                <a16:creationId xmlns:a16="http://schemas.microsoft.com/office/drawing/2014/main" id="{AAAA4775-A15D-CE0A-072E-A6681E12EF68}"/>
              </a:ext>
            </a:extLst>
          </p:cNvPr>
          <p:cNvSpPr txBox="1">
            <a:spLocks/>
          </p:cNvSpPr>
          <p:nvPr/>
        </p:nvSpPr>
        <p:spPr bwMode="auto">
          <a:xfrm>
            <a:off x="1055440" y="1140507"/>
            <a:ext cx="10513168" cy="388515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indent="0">
              <a:lnSpc>
                <a:spcPct val="100000"/>
              </a:lnSpc>
              <a:spcBef>
                <a:spcPts val="0"/>
              </a:spcBef>
              <a:spcAft>
                <a:spcPts val="1000"/>
              </a:spcAft>
              <a:buNone/>
            </a:pPr>
            <a:r>
              <a:rPr lang="en-US" sz="2500" kern="0" dirty="0">
                <a:solidFill>
                  <a:schemeClr val="bg1"/>
                </a:solidFill>
              </a:rPr>
              <a:t>MODULE 1: Optimizing the Management of HER2-Positive Metastatic Breast Cancer (</a:t>
            </a:r>
            <a:r>
              <a:rPr lang="en-US" sz="2500" kern="0" dirty="0" err="1">
                <a:solidFill>
                  <a:schemeClr val="bg1"/>
                </a:solidFill>
              </a:rPr>
              <a:t>mBC</a:t>
            </a:r>
            <a:r>
              <a:rPr lang="en-US" sz="2500" kern="0" dirty="0">
                <a:solidFill>
                  <a:schemeClr val="bg1"/>
                </a:solidFill>
              </a:rPr>
              <a:t>) — Dr Cortés</a:t>
            </a:r>
          </a:p>
          <a:p>
            <a:pPr marL="98425" indent="0">
              <a:lnSpc>
                <a:spcPct val="100000"/>
              </a:lnSpc>
              <a:spcBef>
                <a:spcPts val="0"/>
              </a:spcBef>
              <a:spcAft>
                <a:spcPts val="1000"/>
              </a:spcAft>
              <a:buNone/>
            </a:pPr>
            <a:r>
              <a:rPr lang="en-US" sz="2500" kern="0" dirty="0">
                <a:solidFill>
                  <a:srgbClr val="3233FF"/>
                </a:solidFill>
              </a:rPr>
              <a:t>MODULE 2</a:t>
            </a:r>
            <a:r>
              <a:rPr lang="en-US" sz="2500" kern="0" dirty="0">
                <a:solidFill>
                  <a:schemeClr val="tx1"/>
                </a:solidFill>
              </a:rPr>
              <a:t>: Individualized Selection of Up-Front Therapy for Patients with </a:t>
            </a:r>
            <a:br>
              <a:rPr lang="en-US" sz="2500" kern="0" dirty="0">
                <a:solidFill>
                  <a:schemeClr val="tx1"/>
                </a:solidFill>
              </a:rPr>
            </a:br>
            <a:r>
              <a:rPr lang="en-US" sz="2500" kern="0" dirty="0">
                <a:solidFill>
                  <a:schemeClr val="tx1"/>
                </a:solidFill>
              </a:rPr>
              <a:t>HR-Positive, HER2-Negative </a:t>
            </a:r>
            <a:r>
              <a:rPr lang="en-US" sz="2500" kern="0" dirty="0" err="1">
                <a:solidFill>
                  <a:schemeClr val="tx1"/>
                </a:solidFill>
              </a:rPr>
              <a:t>mBC</a:t>
            </a:r>
            <a:r>
              <a:rPr lang="en-US" sz="2500" kern="0" dirty="0">
                <a:solidFill>
                  <a:schemeClr val="tx1"/>
                </a:solidFill>
              </a:rPr>
              <a:t> — Dr Kalinsky</a:t>
            </a:r>
          </a:p>
          <a:p>
            <a:pPr marL="98425" indent="0">
              <a:lnSpc>
                <a:spcPct val="100000"/>
              </a:lnSpc>
              <a:spcBef>
                <a:spcPts val="0"/>
              </a:spcBef>
              <a:spcAft>
                <a:spcPts val="1000"/>
              </a:spcAft>
              <a:buNone/>
            </a:pPr>
            <a:r>
              <a:rPr lang="en-US" sz="2500" kern="0" dirty="0">
                <a:solidFill>
                  <a:srgbClr val="3233FF"/>
                </a:solidFill>
              </a:rPr>
              <a:t>MODULE 3: </a:t>
            </a:r>
            <a:r>
              <a:rPr lang="en-US" sz="2500" kern="0" dirty="0">
                <a:solidFill>
                  <a:schemeClr val="tx1"/>
                </a:solidFill>
              </a:rPr>
              <a:t>Available Therapies for Patients with HR-Positive, HER2-Negative Disease Progressing on CDK4/6 Inhibition — Dr Burstein</a:t>
            </a:r>
          </a:p>
          <a:p>
            <a:pPr marL="98425" indent="0">
              <a:lnSpc>
                <a:spcPct val="100000"/>
              </a:lnSpc>
              <a:spcBef>
                <a:spcPts val="0"/>
              </a:spcBef>
              <a:spcAft>
                <a:spcPts val="1000"/>
              </a:spcAft>
              <a:buNone/>
            </a:pPr>
            <a:r>
              <a:rPr lang="en-US" sz="2500" kern="0" dirty="0">
                <a:solidFill>
                  <a:srgbClr val="3233FF"/>
                </a:solidFill>
              </a:rPr>
              <a:t>MODULE 4: </a:t>
            </a:r>
            <a:r>
              <a:rPr lang="en-US" sz="2500" kern="0" dirty="0">
                <a:solidFill>
                  <a:schemeClr val="tx1"/>
                </a:solidFill>
              </a:rPr>
              <a:t>Current and Potential Future Role of HER2-Targeted Therapy for HER2-Low and HER2-Ultralow Disease — Dr O’Shaughnessy</a:t>
            </a:r>
          </a:p>
          <a:p>
            <a:pPr marL="98425" indent="0">
              <a:lnSpc>
                <a:spcPct val="100000"/>
              </a:lnSpc>
              <a:spcBef>
                <a:spcPts val="0"/>
              </a:spcBef>
              <a:spcAft>
                <a:spcPts val="1000"/>
              </a:spcAft>
              <a:buNone/>
            </a:pPr>
            <a:r>
              <a:rPr lang="en-US" sz="2500" kern="0" dirty="0">
                <a:solidFill>
                  <a:srgbClr val="3233FF"/>
                </a:solidFill>
              </a:rPr>
              <a:t>MODULE 5: </a:t>
            </a:r>
            <a:r>
              <a:rPr lang="en-US" sz="2500" kern="0" dirty="0">
                <a:solidFill>
                  <a:schemeClr val="tx1"/>
                </a:solidFill>
              </a:rPr>
              <a:t>Current and Future Strategies for Patients with Endocrine-Refractory HR-Positive </a:t>
            </a:r>
            <a:r>
              <a:rPr lang="en-US" sz="2500" kern="0" dirty="0" err="1">
                <a:solidFill>
                  <a:schemeClr val="tx1"/>
                </a:solidFill>
              </a:rPr>
              <a:t>mBC</a:t>
            </a:r>
            <a:r>
              <a:rPr lang="en-US" sz="2500" kern="0" dirty="0">
                <a:solidFill>
                  <a:schemeClr val="tx1"/>
                </a:solidFill>
              </a:rPr>
              <a:t> — Dr Rugo</a:t>
            </a:r>
          </a:p>
          <a:p>
            <a:pPr marL="98425" indent="0">
              <a:lnSpc>
                <a:spcPct val="100000"/>
              </a:lnSpc>
              <a:spcBef>
                <a:spcPts val="0"/>
              </a:spcBef>
              <a:spcAft>
                <a:spcPts val="1000"/>
              </a:spcAft>
              <a:buNone/>
            </a:pPr>
            <a:r>
              <a:rPr lang="en-US" sz="2500" kern="0" dirty="0">
                <a:solidFill>
                  <a:srgbClr val="3233FF"/>
                </a:solidFill>
              </a:rPr>
              <a:t>MODULE 6: </a:t>
            </a:r>
            <a:r>
              <a:rPr lang="en-US" sz="2500" kern="0" dirty="0">
                <a:solidFill>
                  <a:schemeClr val="tx1"/>
                </a:solidFill>
              </a:rPr>
              <a:t>Selection and Sequencing of Therapy for Patients with Metastatic Triple-Negative Breast Cancer — Prof Dent</a:t>
            </a:r>
          </a:p>
        </p:txBody>
      </p:sp>
    </p:spTree>
    <p:extLst>
      <p:ext uri="{BB962C8B-B14F-4D97-AF65-F5344CB8AC3E}">
        <p14:creationId xmlns:p14="http://schemas.microsoft.com/office/powerpoint/2010/main" val="31045085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8CA1C432-A867-816E-C4BA-61B66452AA1A}"/>
              </a:ext>
            </a:extLst>
          </p:cNvPr>
          <p:cNvSpPr txBox="1">
            <a:spLocks noChangeArrowheads="1"/>
          </p:cNvSpPr>
          <p:nvPr/>
        </p:nvSpPr>
        <p:spPr bwMode="auto">
          <a:xfrm>
            <a:off x="0" y="3013075"/>
            <a:ext cx="12192000" cy="407988"/>
          </a:xfrm>
          <a:prstGeom prst="rect">
            <a:avLst/>
          </a:prstGeom>
          <a:noFill/>
          <a:ln>
            <a:noFill/>
          </a:ln>
        </p:spPr>
        <p:txBody>
          <a:bodyPr anchor="b"/>
          <a:lstStyle>
            <a:lvl1pPr algn="l" defTabSz="457200" rtl="0" eaLnBrk="1" fontAlgn="base" hangingPunct="1">
              <a:lnSpc>
                <a:spcPct val="80000"/>
              </a:lnSpc>
              <a:spcBef>
                <a:spcPct val="0"/>
              </a:spcBef>
              <a:spcAft>
                <a:spcPct val="0"/>
              </a:spcAft>
              <a:defRPr sz="3200" b="1" i="0" kern="1200" cap="all">
                <a:solidFill>
                  <a:schemeClr val="tx1"/>
                </a:solidFill>
                <a:latin typeface="Arial Narrow"/>
                <a:ea typeface="MS PGothic" pitchFamily="34" charset="-128"/>
                <a:cs typeface="Arial Narrow"/>
              </a:defRPr>
            </a:lvl1pPr>
            <a:lvl2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2pPr>
            <a:lvl3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3pPr>
            <a:lvl4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4pPr>
            <a:lvl5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5pPr>
            <a:lvl6pPr marL="457200" algn="l" defTabSz="457200" rtl="0" eaLnBrk="1" fontAlgn="base" hangingPunct="1">
              <a:spcBef>
                <a:spcPct val="0"/>
              </a:spcBef>
              <a:spcAft>
                <a:spcPct val="0"/>
              </a:spcAft>
              <a:defRPr sz="4000" b="1">
                <a:solidFill>
                  <a:srgbClr val="81104F"/>
                </a:solidFill>
                <a:latin typeface="Arial Narrow" charset="0"/>
                <a:ea typeface="ＭＳ Ｐゴシック" charset="0"/>
              </a:defRPr>
            </a:lvl6pPr>
            <a:lvl7pPr marL="914400" algn="l" defTabSz="457200" rtl="0" eaLnBrk="1" fontAlgn="base" hangingPunct="1">
              <a:spcBef>
                <a:spcPct val="0"/>
              </a:spcBef>
              <a:spcAft>
                <a:spcPct val="0"/>
              </a:spcAft>
              <a:defRPr sz="4000" b="1">
                <a:solidFill>
                  <a:srgbClr val="81104F"/>
                </a:solidFill>
                <a:latin typeface="Arial Narrow" charset="0"/>
                <a:ea typeface="ＭＳ Ｐゴシック" charset="0"/>
              </a:defRPr>
            </a:lvl7pPr>
            <a:lvl8pPr marL="1371600" algn="l" defTabSz="457200" rtl="0" eaLnBrk="1" fontAlgn="base" hangingPunct="1">
              <a:spcBef>
                <a:spcPct val="0"/>
              </a:spcBef>
              <a:spcAft>
                <a:spcPct val="0"/>
              </a:spcAft>
              <a:defRPr sz="4000" b="1">
                <a:solidFill>
                  <a:srgbClr val="81104F"/>
                </a:solidFill>
                <a:latin typeface="Arial Narrow" charset="0"/>
                <a:ea typeface="ＭＳ Ｐゴシック" charset="0"/>
              </a:defRPr>
            </a:lvl8pPr>
            <a:lvl9pPr marL="1828800" algn="l" defTabSz="457200" rtl="0" eaLnBrk="1" fontAlgn="base" hangingPunct="1">
              <a:spcBef>
                <a:spcPct val="0"/>
              </a:spcBef>
              <a:spcAft>
                <a:spcPct val="0"/>
              </a:spcAft>
              <a:defRPr sz="4000" b="1">
                <a:solidFill>
                  <a:srgbClr val="81104F"/>
                </a:solidFill>
                <a:latin typeface="Arial Narrow"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sz="2800" b="1" i="0" u="none" strike="noStrike" kern="1200" cap="all"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Narrow"/>
              </a:rPr>
              <a:t>Optimizing the Management of HER2-Positive </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sz="2800" b="1" i="0" u="none" strike="noStrike" kern="1200" cap="all"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Narrow"/>
              </a:rPr>
              <a:t>Metastatic Breast Cancer (</a:t>
            </a:r>
            <a:r>
              <a:rPr kumimoji="0" lang="en-US" sz="2800" b="1" i="0" u="none" strike="noStrike" kern="1200" cap="all"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Narrow"/>
              </a:rPr>
              <a:t>mBC</a:t>
            </a:r>
            <a:r>
              <a:rPr kumimoji="0" lang="en-US" sz="2800" b="1" i="0" u="none" strike="noStrike" kern="1200" cap="all"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Narrow"/>
              </a:rPr>
              <a:t>) </a:t>
            </a:r>
            <a:endParaRPr kumimoji="0" lang="es-ES" sz="4800" b="1" i="0" u="none" strike="noStrike" kern="1200" cap="all" spc="0" normalizeH="0" baseline="0" noProof="0" dirty="0">
              <a:ln>
                <a:noFill/>
              </a:ln>
              <a:solidFill>
                <a:prstClr val="black"/>
              </a:solidFill>
              <a:effectLst/>
              <a:uLnTx/>
              <a:uFillTx/>
              <a:latin typeface="Arial Narrow"/>
              <a:ea typeface="Aptos" panose="020B0004020202020204" pitchFamily="34" charset="0"/>
              <a:cs typeface="Aptos" panose="020B0004020202020204" pitchFamily="34" charset="0"/>
            </a:endParaRPr>
          </a:p>
        </p:txBody>
      </p:sp>
      <p:pic>
        <p:nvPicPr>
          <p:cNvPr id="134146" name="Imagen 3">
            <a:extLst>
              <a:ext uri="{FF2B5EF4-FFF2-40B4-BE49-F238E27FC236}">
                <a16:creationId xmlns:a16="http://schemas.microsoft.com/office/drawing/2014/main" id="{5854EE93-6EE7-4007-467C-897E1F0E456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314325"/>
            <a:ext cx="12192000"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47" name="Imagen 5">
            <a:extLst>
              <a:ext uri="{FF2B5EF4-FFF2-40B4-BE49-F238E27FC236}">
                <a16:creationId xmlns:a16="http://schemas.microsoft.com/office/drawing/2014/main" id="{9CE4C021-513C-7D50-5561-0E2FC8F1F5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3844925"/>
            <a:ext cx="12192000"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5169" name="Rectángulo 2">
            <a:extLst>
              <a:ext uri="{FF2B5EF4-FFF2-40B4-BE49-F238E27FC236}">
                <a16:creationId xmlns:a16="http://schemas.microsoft.com/office/drawing/2014/main" id="{C661043C-74B6-0C24-B51C-AB8EA4C96EBD}"/>
              </a:ext>
            </a:extLst>
          </p:cNvPr>
          <p:cNvSpPr>
            <a:spLocks noChangeArrowheads="1"/>
          </p:cNvSpPr>
          <p:nvPr/>
        </p:nvSpPr>
        <p:spPr bwMode="auto">
          <a:xfrm>
            <a:off x="0" y="268288"/>
            <a:ext cx="121920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08013">
              <a:spcBef>
                <a:spcPct val="20000"/>
              </a:spcBef>
              <a:buClr>
                <a:schemeClr val="tx1"/>
              </a:buClr>
              <a:buSzPct val="35000"/>
              <a:buFont typeface="Wingdings" pitchFamily="2" charset="2"/>
              <a:buChar char="u"/>
              <a:defRPr sz="21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608013">
              <a:spcBef>
                <a:spcPct val="20000"/>
              </a:spcBef>
              <a:buClr>
                <a:schemeClr val="tx1"/>
              </a:buClr>
              <a:buSzPct val="35000"/>
              <a:buFont typeface="Wingdings" pitchFamily="2" charset="2"/>
              <a:buChar char="u"/>
              <a:defRPr sz="21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608013">
              <a:spcBef>
                <a:spcPct val="20000"/>
              </a:spcBef>
              <a:buClr>
                <a:schemeClr val="tx1"/>
              </a:buClr>
              <a:buSzPct val="35000"/>
              <a:buFont typeface="Wingdings" pitchFamily="2" charset="2"/>
              <a:buChar char="u"/>
              <a:defRPr sz="21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608013">
              <a:spcBef>
                <a:spcPct val="20000"/>
              </a:spcBef>
              <a:buFont typeface="Arial" panose="020B0604020202020204" pitchFamily="34" charset="0"/>
              <a:buChar char="–"/>
              <a:defRPr sz="2600">
                <a:solidFill>
                  <a:schemeClr val="tx1"/>
                </a:solidFill>
                <a:latin typeface="Arial Narrow" panose="020B0604020202020204" pitchFamily="34" charset="0"/>
                <a:ea typeface="MS PGothic" panose="020B0600070205080204" pitchFamily="34" charset="-128"/>
              </a:defRPr>
            </a:lvl4pPr>
            <a:lvl5pPr marL="2057400" indent="-228600" defTabSz="608013">
              <a:spcBef>
                <a:spcPct val="20000"/>
              </a:spcBef>
              <a:buFont typeface="Arial" panose="020B0604020202020204" pitchFamily="34" charset="0"/>
              <a:buChar char="»"/>
              <a:defRPr sz="2600">
                <a:solidFill>
                  <a:schemeClr val="tx1"/>
                </a:solidFill>
                <a:latin typeface="Arial Narrow" panose="020B0604020202020204" pitchFamily="34" charset="0"/>
                <a:ea typeface="MS PGothic" panose="020B0600070205080204" pitchFamily="34" charset="-128"/>
              </a:defRPr>
            </a:lvl5pPr>
            <a:lvl6pPr marL="2514600" indent="-228600" defTabSz="608013" eaLnBrk="0" fontAlgn="base" hangingPunct="0">
              <a:spcBef>
                <a:spcPct val="20000"/>
              </a:spcBef>
              <a:spcAft>
                <a:spcPct val="0"/>
              </a:spcAft>
              <a:buFont typeface="Arial" panose="020B0604020202020204" pitchFamily="34" charset="0"/>
              <a:buChar char="»"/>
              <a:defRPr sz="2600">
                <a:solidFill>
                  <a:schemeClr val="tx1"/>
                </a:solidFill>
                <a:latin typeface="Arial Narrow" panose="020B0604020202020204" pitchFamily="34" charset="0"/>
                <a:ea typeface="MS PGothic" panose="020B0600070205080204" pitchFamily="34" charset="-128"/>
              </a:defRPr>
            </a:lvl6pPr>
            <a:lvl7pPr marL="2971800" indent="-228600" defTabSz="608013" eaLnBrk="0" fontAlgn="base" hangingPunct="0">
              <a:spcBef>
                <a:spcPct val="20000"/>
              </a:spcBef>
              <a:spcAft>
                <a:spcPct val="0"/>
              </a:spcAft>
              <a:buFont typeface="Arial" panose="020B0604020202020204" pitchFamily="34" charset="0"/>
              <a:buChar char="»"/>
              <a:defRPr sz="2600">
                <a:solidFill>
                  <a:schemeClr val="tx1"/>
                </a:solidFill>
                <a:latin typeface="Arial Narrow" panose="020B0604020202020204" pitchFamily="34" charset="0"/>
                <a:ea typeface="MS PGothic" panose="020B0600070205080204" pitchFamily="34" charset="-128"/>
              </a:defRPr>
            </a:lvl7pPr>
            <a:lvl8pPr marL="3429000" indent="-228600" defTabSz="608013" eaLnBrk="0" fontAlgn="base" hangingPunct="0">
              <a:spcBef>
                <a:spcPct val="20000"/>
              </a:spcBef>
              <a:spcAft>
                <a:spcPct val="0"/>
              </a:spcAft>
              <a:buFont typeface="Arial" panose="020B0604020202020204" pitchFamily="34" charset="0"/>
              <a:buChar char="»"/>
              <a:defRPr sz="2600">
                <a:solidFill>
                  <a:schemeClr val="tx1"/>
                </a:solidFill>
                <a:latin typeface="Arial Narrow" panose="020B0604020202020204" pitchFamily="34" charset="0"/>
                <a:ea typeface="MS PGothic" panose="020B0600070205080204" pitchFamily="34" charset="-128"/>
              </a:defRPr>
            </a:lvl8pPr>
            <a:lvl9pPr marL="3886200" indent="-228600" defTabSz="608013" eaLnBrk="0" fontAlgn="base" hangingPunct="0">
              <a:spcBef>
                <a:spcPct val="20000"/>
              </a:spcBef>
              <a:spcAft>
                <a:spcPct val="0"/>
              </a:spcAft>
              <a:buFont typeface="Arial" panose="020B0604020202020204" pitchFamily="34" charset="0"/>
              <a:buChar char="»"/>
              <a:defRPr sz="2600">
                <a:solidFill>
                  <a:schemeClr val="tx1"/>
                </a:solidFill>
                <a:latin typeface="Arial Narrow" panose="020B0604020202020204" pitchFamily="34" charset="0"/>
                <a:ea typeface="MS PGothic" panose="020B0600070205080204" pitchFamily="34" charset="-128"/>
              </a:defRPr>
            </a:lvl9pPr>
          </a:lstStyle>
          <a:p>
            <a:pPr marL="0" marR="0" lvl="0" indent="0" algn="ctr" defTabSz="608013"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Largest improvements in HER2 MBC</a:t>
            </a:r>
          </a:p>
        </p:txBody>
      </p:sp>
      <p:sp>
        <p:nvSpPr>
          <p:cNvPr id="9" name="Rectangle 3">
            <a:extLst>
              <a:ext uri="{FF2B5EF4-FFF2-40B4-BE49-F238E27FC236}">
                <a16:creationId xmlns:a16="http://schemas.microsoft.com/office/drawing/2014/main" id="{2171813C-97C1-721B-1AD3-78C3C8921594}"/>
              </a:ext>
            </a:extLst>
          </p:cNvPr>
          <p:cNvSpPr txBox="1">
            <a:spLocks noChangeArrowheads="1"/>
          </p:cNvSpPr>
          <p:nvPr/>
        </p:nvSpPr>
        <p:spPr>
          <a:xfrm>
            <a:off x="3216275" y="6405563"/>
            <a:ext cx="8924925" cy="422275"/>
          </a:xfrm>
          <a:prstGeom prst="rect">
            <a:avLst/>
          </a:prstGeom>
        </p:spPr>
        <p:txBody>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Narrow"/>
                <a:ea typeface="MS PGothic" pitchFamily="34" charset="-128"/>
                <a:cs typeface="Arial Narrow"/>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Narrow"/>
                <a:ea typeface="MS PGothic" pitchFamily="34" charset="-128"/>
                <a:cs typeface="Arial Narrow"/>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Narrow"/>
                <a:ea typeface="MS PGothic" pitchFamily="34" charset="-128"/>
                <a:cs typeface="Arial Narrow"/>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r" defTabSz="609585" rtl="0" eaLnBrk="1" fontAlgn="base" latinLnBrk="0" hangingPunct="1">
              <a:lnSpc>
                <a:spcPct val="100000"/>
              </a:lnSpc>
              <a:spcBef>
                <a:spcPct val="20000"/>
              </a:spcBef>
              <a:spcAft>
                <a:spcPct val="0"/>
              </a:spcAft>
              <a:buClr>
                <a:prstClr val="black"/>
              </a:buClr>
              <a:buSzPct val="35000"/>
              <a:buFont typeface="Wingdings" panose="05000000000000000000" pitchFamily="2" charset="2"/>
              <a:buNone/>
              <a:tabLst/>
              <a:defRPr/>
            </a:pPr>
            <a:r>
              <a:rPr kumimoji="0" lang="en-GB" sz="1333" b="0" i="0" u="none" strike="noStrike" kern="1200" cap="none" spc="0" normalizeH="0" baseline="0" noProof="0" dirty="0" err="1">
                <a:ln>
                  <a:noFill/>
                </a:ln>
                <a:solidFill>
                  <a:prstClr val="black"/>
                </a:solidFill>
                <a:effectLst/>
                <a:uLnTx/>
                <a:uFillTx/>
                <a:latin typeface="Arial" panose="020B0604020202020204" pitchFamily="34" charset="0"/>
                <a:ea typeface="MS PGothic" pitchFamily="34" charset="-128"/>
                <a:cs typeface="Arial" panose="020B0604020202020204" pitchFamily="34" charset="0"/>
              </a:rPr>
              <a:t>Baselga</a:t>
            </a:r>
            <a:r>
              <a:rPr kumimoji="0" lang="en-GB" sz="1333" b="0"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J, et al . NEJM 2012; Verma S, et al. NEJM 2012; Murthy R, et al. NEJM 2020; Cortes J, et al. NEJM 2022   </a:t>
            </a:r>
          </a:p>
        </p:txBody>
      </p:sp>
      <p:pic>
        <p:nvPicPr>
          <p:cNvPr id="135171" name="Picture 4">
            <a:extLst>
              <a:ext uri="{FF2B5EF4-FFF2-40B4-BE49-F238E27FC236}">
                <a16:creationId xmlns:a16="http://schemas.microsoft.com/office/drawing/2014/main" id="{1B67237C-A7A1-1D4B-1833-EBE544A2BAD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5613" y="1470025"/>
            <a:ext cx="5521325"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 name="CuadroTexto 9">
            <a:extLst>
              <a:ext uri="{FF2B5EF4-FFF2-40B4-BE49-F238E27FC236}">
                <a16:creationId xmlns:a16="http://schemas.microsoft.com/office/drawing/2014/main" id="{9D1BC5A5-7AFD-D2DB-C49A-70377936CB4B}"/>
              </a:ext>
            </a:extLst>
          </p:cNvPr>
          <p:cNvSpPr txBox="1">
            <a:spLocks noChangeArrowheads="1"/>
          </p:cNvSpPr>
          <p:nvPr/>
        </p:nvSpPr>
        <p:spPr bwMode="auto">
          <a:xfrm>
            <a:off x="1646238" y="976313"/>
            <a:ext cx="27701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s-ES" altLang="en-US" sz="18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Arial Narrow" panose="020B0604020202020204" pitchFamily="34" charset="0"/>
              </a:rPr>
              <a:t>CLEOPATRA: + Pertuzumab</a:t>
            </a:r>
          </a:p>
        </p:txBody>
      </p:sp>
      <p:sp>
        <p:nvSpPr>
          <p:cNvPr id="135173" name="CuadroTexto 10">
            <a:extLst>
              <a:ext uri="{FF2B5EF4-FFF2-40B4-BE49-F238E27FC236}">
                <a16:creationId xmlns:a16="http://schemas.microsoft.com/office/drawing/2014/main" id="{A99BCEE6-A79B-B0F8-9EB3-8A8D89BB5F12}"/>
              </a:ext>
            </a:extLst>
          </p:cNvPr>
          <p:cNvSpPr txBox="1">
            <a:spLocks noChangeArrowheads="1"/>
          </p:cNvSpPr>
          <p:nvPr/>
        </p:nvSpPr>
        <p:spPr bwMode="auto">
          <a:xfrm>
            <a:off x="7678738" y="976313"/>
            <a:ext cx="27701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s-ES" altLang="en-US" sz="18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Arial Narrow" panose="020B0604020202020204" pitchFamily="34" charset="0"/>
              </a:rPr>
              <a:t>EMILIA: T-DM1</a:t>
            </a:r>
          </a:p>
        </p:txBody>
      </p:sp>
      <p:sp>
        <p:nvSpPr>
          <p:cNvPr id="135174" name="CuadroTexto 11">
            <a:extLst>
              <a:ext uri="{FF2B5EF4-FFF2-40B4-BE49-F238E27FC236}">
                <a16:creationId xmlns:a16="http://schemas.microsoft.com/office/drawing/2014/main" id="{2AC0F8DB-3F39-30D4-440A-95EE7ED89FC1}"/>
              </a:ext>
            </a:extLst>
          </p:cNvPr>
          <p:cNvSpPr txBox="1">
            <a:spLocks noChangeArrowheads="1"/>
          </p:cNvSpPr>
          <p:nvPr/>
        </p:nvSpPr>
        <p:spPr bwMode="auto">
          <a:xfrm>
            <a:off x="1646238" y="3794125"/>
            <a:ext cx="2770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s-ES" altLang="en-US" sz="18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Arial Narrow" panose="020B0604020202020204" pitchFamily="34" charset="0"/>
              </a:rPr>
              <a:t>HER2CLIMB: + Tucatinib</a:t>
            </a:r>
          </a:p>
        </p:txBody>
      </p:sp>
      <p:sp>
        <p:nvSpPr>
          <p:cNvPr id="135175" name="CuadroTexto 12">
            <a:extLst>
              <a:ext uri="{FF2B5EF4-FFF2-40B4-BE49-F238E27FC236}">
                <a16:creationId xmlns:a16="http://schemas.microsoft.com/office/drawing/2014/main" id="{5FD170F7-0265-08A9-B0AA-9F86A2417B53}"/>
              </a:ext>
            </a:extLst>
          </p:cNvPr>
          <p:cNvSpPr txBox="1">
            <a:spLocks noChangeArrowheads="1"/>
          </p:cNvSpPr>
          <p:nvPr/>
        </p:nvSpPr>
        <p:spPr bwMode="auto">
          <a:xfrm>
            <a:off x="7678738" y="3794125"/>
            <a:ext cx="2770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s-ES" altLang="en-US" sz="18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Arial Narrow" panose="020B0604020202020204" pitchFamily="34" charset="0"/>
              </a:rPr>
              <a:t>Destiny-Breast03: T-DXd</a:t>
            </a:r>
          </a:p>
        </p:txBody>
      </p:sp>
      <p:pic>
        <p:nvPicPr>
          <p:cNvPr id="135176" name="Picture 4">
            <a:extLst>
              <a:ext uri="{FF2B5EF4-FFF2-40B4-BE49-F238E27FC236}">
                <a16:creationId xmlns:a16="http://schemas.microsoft.com/office/drawing/2014/main" id="{F185C8C1-88EF-ABBF-095E-F860A888D6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53163" y="1411288"/>
            <a:ext cx="5068887" cy="217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177" name="Imagen 14">
            <a:extLst>
              <a:ext uri="{FF2B5EF4-FFF2-40B4-BE49-F238E27FC236}">
                <a16:creationId xmlns:a16="http://schemas.microsoft.com/office/drawing/2014/main" id="{067E208F-1989-E3AF-8DD6-C2C186D3F86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11372"/>
          <a:stretch>
            <a:fillRect/>
          </a:stretch>
        </p:blipFill>
        <p:spPr bwMode="auto">
          <a:xfrm>
            <a:off x="879475" y="4225925"/>
            <a:ext cx="5373688" cy="203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178" name="Imagen 15">
            <a:extLst>
              <a:ext uri="{FF2B5EF4-FFF2-40B4-BE49-F238E27FC236}">
                <a16:creationId xmlns:a16="http://schemas.microsoft.com/office/drawing/2014/main" id="{8EDFD1ED-DC27-BF3B-2098-42664F43CCB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51083" t="11639" b="49333"/>
          <a:stretch>
            <a:fillRect/>
          </a:stretch>
        </p:blipFill>
        <p:spPr bwMode="auto">
          <a:xfrm>
            <a:off x="6553200" y="4122738"/>
            <a:ext cx="5219700" cy="224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5E261E-8765-ADEE-802D-BC0E7B2CA8B0}"/>
              </a:ext>
            </a:extLst>
          </p:cNvPr>
          <p:cNvSpPr>
            <a:spLocks noGrp="1"/>
          </p:cNvSpPr>
          <p:nvPr>
            <p:ph type="title"/>
          </p:nvPr>
        </p:nvSpPr>
        <p:spPr>
          <a:xfrm>
            <a:off x="0" y="365125"/>
            <a:ext cx="12192000" cy="666750"/>
          </a:xfrm>
        </p:spPr>
        <p:txBody>
          <a:bodyPr>
            <a:normAutofit/>
          </a:bodyPr>
          <a:lstStyle/>
          <a:p>
            <a:pPr algn="ctr" defTabSz="457178" eaLnBrk="1" hangingPunct="1">
              <a:defRPr/>
            </a:pPr>
            <a:r>
              <a:rPr lang="en-US" altLang="en-US" sz="2800" spc="-71" dirty="0">
                <a:latin typeface="Arial" panose="020B0604020202020204" pitchFamily="34" charset="0"/>
                <a:cs typeface="Arial" panose="020B0604020202020204" pitchFamily="34" charset="0"/>
              </a:rPr>
              <a:t>Can we optimize the Cleopatra strategy?</a:t>
            </a:r>
            <a:endParaRPr lang="en-US" sz="2400" dirty="0"/>
          </a:p>
        </p:txBody>
      </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F6A602-3E6D-9D07-343B-6E973A513E03}"/>
              </a:ext>
            </a:extLst>
          </p:cNvPr>
          <p:cNvSpPr>
            <a:spLocks noGrp="1"/>
          </p:cNvSpPr>
          <p:nvPr>
            <p:ph type="title"/>
          </p:nvPr>
        </p:nvSpPr>
        <p:spPr>
          <a:xfrm>
            <a:off x="0" y="365125"/>
            <a:ext cx="12192000" cy="666750"/>
          </a:xfrm>
        </p:spPr>
        <p:txBody>
          <a:bodyPr>
            <a:noAutofit/>
          </a:bodyPr>
          <a:lstStyle/>
          <a:p>
            <a:pPr algn="ctr" defTabSz="457178" eaLnBrk="1" hangingPunct="1">
              <a:defRPr/>
            </a:pPr>
            <a:r>
              <a:rPr lang="en-US" altLang="en-US" sz="2800" spc="-71" dirty="0">
                <a:latin typeface="Arial" panose="020B0604020202020204" pitchFamily="34" charset="0"/>
                <a:cs typeface="Arial" panose="020B0604020202020204" pitchFamily="34" charset="0"/>
              </a:rPr>
              <a:t>Can we optimize the Cleopatra strategy?</a:t>
            </a:r>
            <a:br>
              <a:rPr lang="en-US" altLang="en-US" sz="2800" spc="-71" dirty="0">
                <a:latin typeface="Arial" panose="020B0604020202020204" pitchFamily="34" charset="0"/>
                <a:cs typeface="Arial" panose="020B0604020202020204" pitchFamily="34" charset="0"/>
              </a:rPr>
            </a:br>
            <a:r>
              <a:rPr lang="en-US" sz="2800" dirty="0">
                <a:latin typeface="Arial" panose="020B0604020202020204" pitchFamily="34" charset="0"/>
                <a:cs typeface="Arial" panose="020B0604020202020204" pitchFamily="34" charset="0"/>
              </a:rPr>
              <a:t>AFT-38 PATINA Study Design</a:t>
            </a:r>
            <a:endParaRPr lang="en-US" sz="2400" dirty="0"/>
          </a:p>
        </p:txBody>
      </p:sp>
      <p:sp>
        <p:nvSpPr>
          <p:cNvPr id="138242" name="Rectangle 5">
            <a:extLst>
              <a:ext uri="{FF2B5EF4-FFF2-40B4-BE49-F238E27FC236}">
                <a16:creationId xmlns:a16="http://schemas.microsoft.com/office/drawing/2014/main" id="{56652A4F-4A67-1AB5-63AB-A1EF7DC5142B}"/>
              </a:ext>
            </a:extLst>
          </p:cNvPr>
          <p:cNvSpPr>
            <a:spLocks noChangeArrowheads="1"/>
          </p:cNvSpPr>
          <p:nvPr/>
        </p:nvSpPr>
        <p:spPr bwMode="auto">
          <a:xfrm>
            <a:off x="10109200" y="6559550"/>
            <a:ext cx="1912938"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b">
            <a:spAutoFit/>
          </a:bodyPr>
          <a:lstStyle>
            <a:lvl1pPr defTabSz="684213">
              <a:spcBef>
                <a:spcPct val="20000"/>
              </a:spcBef>
              <a:buClr>
                <a:schemeClr val="tx1"/>
              </a:buClr>
              <a:buSzPct val="35000"/>
              <a:buFont typeface="Wingdings" pitchFamily="2" charset="2"/>
              <a:buChar char="u"/>
              <a:defRPr sz="16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684213">
              <a:spcBef>
                <a:spcPct val="20000"/>
              </a:spcBef>
              <a:buClr>
                <a:schemeClr val="tx1"/>
              </a:buClr>
              <a:buSzPct val="35000"/>
              <a:buFont typeface="Wingdings" pitchFamily="2" charset="2"/>
              <a:buChar char="u"/>
              <a:defRPr sz="16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684213">
              <a:spcBef>
                <a:spcPct val="20000"/>
              </a:spcBef>
              <a:buClr>
                <a:schemeClr val="tx1"/>
              </a:buClr>
              <a:buSzPct val="35000"/>
              <a:buFont typeface="Wingdings" pitchFamily="2" charset="2"/>
              <a:buChar char="u"/>
              <a:defRPr sz="16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6842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6842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684213"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Metzger O, et al. SABCS 2024</a:t>
            </a:r>
          </a:p>
        </p:txBody>
      </p:sp>
      <p:sp>
        <p:nvSpPr>
          <p:cNvPr id="3" name="TextBox 109">
            <a:extLst>
              <a:ext uri="{FF2B5EF4-FFF2-40B4-BE49-F238E27FC236}">
                <a16:creationId xmlns:a16="http://schemas.microsoft.com/office/drawing/2014/main" id="{40167061-19C8-A275-1A24-99AA55158304}"/>
              </a:ext>
            </a:extLst>
          </p:cNvPr>
          <p:cNvSpPr txBox="1"/>
          <p:nvPr/>
        </p:nvSpPr>
        <p:spPr>
          <a:xfrm>
            <a:off x="508000" y="4173538"/>
            <a:ext cx="7516813" cy="1476375"/>
          </a:xfrm>
          <a:prstGeom prst="rect">
            <a:avLst/>
          </a:prstGeom>
          <a:noFill/>
        </p:spPr>
        <p:txBody>
          <a:bodyPr lIns="121920" tIns="60960" rIns="121920" bIns="60960">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1467" b="1"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t>Stratification factors</a:t>
            </a:r>
            <a:endParaRPr kumimoji="0" lang="en-US" sz="1467"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a:p>
            <a:pPr marL="285320" marR="0" lvl="0" indent="-285320" algn="l" defTabSz="4572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t>Pertuzumab use (yes vs no)</a:t>
            </a:r>
          </a:p>
          <a:p>
            <a:pPr marL="742508" marR="0" lvl="1" indent="-285320" algn="l" defTabSz="4572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The non-pertuzumab option is limited to up to 20% of the population</a:t>
            </a:r>
          </a:p>
          <a:p>
            <a:pPr marL="285320" marR="0" lvl="0" indent="-285320" algn="l" defTabSz="4572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t>Prior anti-HER2 therapy in the (neo)adjuvant setting (yes vs no, including de novo)</a:t>
            </a:r>
          </a:p>
          <a:p>
            <a:pPr marL="285320" marR="0" lvl="0" indent="-285320" algn="l" defTabSz="4572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t>Response to induction therapy (CR or PR vs SD) by investigator assessment</a:t>
            </a:r>
          </a:p>
          <a:p>
            <a:pPr marL="285320" marR="0" lvl="0" indent="-285320" algn="l" defTabSz="4572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t>Type of endocrine therapy (fulvestrant vs aromatase inhibitor)</a:t>
            </a:r>
          </a:p>
        </p:txBody>
      </p:sp>
      <p:sp>
        <p:nvSpPr>
          <p:cNvPr id="138244" name="TextBox 138">
            <a:extLst>
              <a:ext uri="{FF2B5EF4-FFF2-40B4-BE49-F238E27FC236}">
                <a16:creationId xmlns:a16="http://schemas.microsoft.com/office/drawing/2014/main" id="{EB072FF6-4E20-5186-ECB3-4CA24926DA61}"/>
              </a:ext>
            </a:extLst>
          </p:cNvPr>
          <p:cNvSpPr txBox="1">
            <a:spLocks noChangeArrowheads="1"/>
          </p:cNvSpPr>
          <p:nvPr/>
        </p:nvSpPr>
        <p:spPr bwMode="auto">
          <a:xfrm>
            <a:off x="7597775" y="3860800"/>
            <a:ext cx="42846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38245" name="Group 6">
            <a:extLst>
              <a:ext uri="{FF2B5EF4-FFF2-40B4-BE49-F238E27FC236}">
                <a16:creationId xmlns:a16="http://schemas.microsoft.com/office/drawing/2014/main" id="{10E951B8-50C6-8022-2E61-E3BB61229EDB}"/>
              </a:ext>
            </a:extLst>
          </p:cNvPr>
          <p:cNvGrpSpPr>
            <a:grpSpLocks/>
          </p:cNvGrpSpPr>
          <p:nvPr/>
        </p:nvGrpSpPr>
        <p:grpSpPr bwMode="auto">
          <a:xfrm>
            <a:off x="625475" y="1392238"/>
            <a:ext cx="11255375" cy="2644775"/>
            <a:chOff x="137702" y="1043739"/>
            <a:chExt cx="8772419" cy="1881400"/>
          </a:xfrm>
        </p:grpSpPr>
        <p:sp>
          <p:nvSpPr>
            <p:cNvPr id="138246" name="Google Shape;117;p9">
              <a:extLst>
                <a:ext uri="{FF2B5EF4-FFF2-40B4-BE49-F238E27FC236}">
                  <a16:creationId xmlns:a16="http://schemas.microsoft.com/office/drawing/2014/main" id="{4317617D-A8E6-01CC-F4A9-ECFF3833611C}"/>
                </a:ext>
              </a:extLst>
            </p:cNvPr>
            <p:cNvSpPr txBox="1">
              <a:spLocks noChangeArrowheads="1"/>
            </p:cNvSpPr>
            <p:nvPr/>
          </p:nvSpPr>
          <p:spPr bwMode="auto">
            <a:xfrm>
              <a:off x="4384363" y="1426354"/>
              <a:ext cx="681212" cy="33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0" fontAlgn="base" latinLnBrk="0" hangingPunct="0">
                <a:lnSpc>
                  <a:spcPct val="100000"/>
                </a:lnSpc>
                <a:spcBef>
                  <a:spcPts val="200"/>
                </a:spcBef>
                <a:spcAft>
                  <a:spcPct val="0"/>
                </a:spcAft>
                <a:buClr>
                  <a:srgbClr val="000000"/>
                </a:buClr>
                <a:buSzPts val="1800"/>
                <a:buFontTx/>
                <a:buNone/>
                <a:tabLst/>
                <a:defRPr/>
              </a:pPr>
              <a:r>
                <a:rPr kumimoji="0" lang="en-US" altLang="en-US" sz="17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N=518</a:t>
              </a:r>
              <a:endParaRPr kumimoji="0" lang="en-US" altLang="en-US" sz="1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104;p9">
              <a:extLst>
                <a:ext uri="{FF2B5EF4-FFF2-40B4-BE49-F238E27FC236}">
                  <a16:creationId xmlns:a16="http://schemas.microsoft.com/office/drawing/2014/main" id="{3B62A1E0-2F78-4FAC-895E-102D4F6F1B8D}"/>
                </a:ext>
              </a:extLst>
            </p:cNvPr>
            <p:cNvSpPr/>
            <p:nvPr/>
          </p:nvSpPr>
          <p:spPr>
            <a:xfrm>
              <a:off x="2299256" y="1043739"/>
              <a:ext cx="2057621" cy="1881400"/>
            </a:xfrm>
            <a:prstGeom prst="roundRect">
              <a:avLst>
                <a:gd name="adj" fmla="val 5190"/>
              </a:avLst>
            </a:prstGeom>
            <a:solidFill>
              <a:schemeClr val="lt1"/>
            </a:solidFill>
            <a:ln w="25400" cap="flat" cmpd="sng">
              <a:solidFill>
                <a:schemeClr val="bg1">
                  <a:lumMod val="50000"/>
                </a:schemeClr>
              </a:solidFill>
              <a:prstDash val="solid"/>
              <a:round/>
              <a:headEnd type="none" w="sm" len="sm"/>
              <a:tailEnd type="none" w="sm" len="sm"/>
            </a:ln>
          </p:spPr>
          <p:txBody>
            <a:bodyPr spcFirstLastPara="1" lIns="121900" tIns="365760" rIns="121900" bIns="60900"/>
            <a:lstStyle/>
            <a:p>
              <a:pPr marL="0" marR="0" lvl="0" indent="0" algn="l" defTabSz="457200" rtl="0" eaLnBrk="0" fontAlgn="base" latinLnBrk="0" hangingPunct="0">
                <a:lnSpc>
                  <a:spcPct val="100000"/>
                </a:lnSpc>
                <a:spcBef>
                  <a:spcPts val="200"/>
                </a:spcBef>
                <a:spcAft>
                  <a:spcPct val="0"/>
                </a:spcAft>
                <a:buClr>
                  <a:prstClr val="black"/>
                </a:buClr>
                <a:buSzPts val="1600"/>
                <a:buFontTx/>
                <a:buNone/>
                <a:tabLst/>
                <a:defRPr/>
              </a:pPr>
              <a:r>
                <a:rPr kumimoji="0" lang="en-US" sz="1467" b="1" i="0" u="none" strike="noStrike" kern="1200" cap="none" spc="0" normalizeH="0" baseline="0" noProof="0" dirty="0">
                  <a:ln>
                    <a:noFill/>
                  </a:ln>
                  <a:solidFill>
                    <a:prstClr val="black"/>
                  </a:solidFill>
                  <a:effectLst/>
                  <a:uLnTx/>
                  <a:uFillTx/>
                  <a:latin typeface="Arial"/>
                  <a:ea typeface="Arial"/>
                  <a:cs typeface="Arial"/>
                  <a:sym typeface="Arial"/>
                </a:rPr>
                <a:t>Key eligibility criteria</a:t>
              </a:r>
              <a:endParaRPr kumimoji="0" lang="en-US" sz="1400" b="1" i="0" u="none" strike="noStrike" kern="1200" cap="none" spc="0" normalizeH="0" baseline="0" noProof="0" dirty="0">
                <a:ln>
                  <a:noFill/>
                </a:ln>
                <a:solidFill>
                  <a:prstClr val="black"/>
                </a:solidFill>
                <a:effectLst/>
                <a:uLnTx/>
                <a:uFillTx/>
                <a:latin typeface="Arial"/>
                <a:ea typeface="Arial"/>
                <a:cs typeface="Arial"/>
                <a:sym typeface="Arial"/>
              </a:endParaRPr>
            </a:p>
            <a:p>
              <a:pPr marL="285320" marR="0" lvl="0" indent="-285320" algn="l" defTabSz="457200" rtl="0" eaLnBrk="0" fontAlgn="base" latinLnBrk="0" hangingPunct="0">
                <a:lnSpc>
                  <a:spcPct val="100000"/>
                </a:lnSpc>
                <a:spcBef>
                  <a:spcPts val="200"/>
                </a:spcBef>
                <a:spcAft>
                  <a:spcPct val="0"/>
                </a:spcAft>
                <a:buClr>
                  <a:srgbClr val="00B050"/>
                </a:buClr>
                <a:buSzPts val="1600"/>
                <a:buFont typeface="Wingdings" pitchFamily="2" charset="2"/>
                <a:buChar char="§"/>
                <a:tabLst/>
                <a:defRPr/>
              </a:pPr>
              <a:r>
                <a:rPr kumimoji="0" lang="en-US" sz="1333" b="0" i="0" u="none" strike="noStrike" kern="1200" cap="none" spc="0" normalizeH="0" baseline="0" noProof="0" dirty="0">
                  <a:ln>
                    <a:noFill/>
                  </a:ln>
                  <a:solidFill>
                    <a:prstClr val="black"/>
                  </a:solidFill>
                  <a:effectLst/>
                  <a:uLnTx/>
                  <a:uFillTx/>
                  <a:latin typeface="Arial"/>
                  <a:ea typeface="Arial"/>
                  <a:cs typeface="Arial"/>
                  <a:sym typeface="Arial"/>
                </a:rPr>
                <a:t>Completion of induction chemotherapy and no evidence of disease progression (i.e., CR, PR, or SD)</a:t>
              </a:r>
              <a:endParaRPr kumimoji="0" lang="en-US" sz="1333" b="0" i="0" u="none" strike="noStrike" kern="1200" cap="none" spc="0" normalizeH="0" baseline="0" noProof="0" dirty="0">
                <a:ln>
                  <a:noFill/>
                </a:ln>
                <a:solidFill>
                  <a:prstClr val="black"/>
                </a:solidFill>
                <a:effectLst/>
                <a:uLnTx/>
                <a:uFillTx/>
                <a:latin typeface="Arial"/>
                <a:ea typeface="Arial"/>
                <a:cs typeface="Arial"/>
              </a:endParaRPr>
            </a:p>
            <a:p>
              <a:pPr marL="228594" marR="0" lvl="0" indent="-228594" algn="l" defTabSz="457200" rtl="0" eaLnBrk="0" fontAlgn="base" latinLnBrk="0" hangingPunct="0">
                <a:lnSpc>
                  <a:spcPct val="100000"/>
                </a:lnSpc>
                <a:spcBef>
                  <a:spcPts val="200"/>
                </a:spcBef>
                <a:spcAft>
                  <a:spcPct val="0"/>
                </a:spcAft>
                <a:buClr>
                  <a:prstClr val="black"/>
                </a:buClr>
                <a:buSzPts val="1600"/>
                <a:buFont typeface="Wingdings" pitchFamily="2" charset="2"/>
                <a:buChar char="§"/>
                <a:tabLst/>
                <a:defRPr/>
              </a:pPr>
              <a:endParaRPr kumimoji="0" sz="1051" b="1" i="0" u="none" strike="noStrike" kern="1200" cap="none" spc="0" normalizeH="0" baseline="-25000" noProof="0" dirty="0">
                <a:ln>
                  <a:noFill/>
                </a:ln>
                <a:solidFill>
                  <a:prstClr val="black"/>
                </a:solidFill>
                <a:effectLst/>
                <a:uLnTx/>
                <a:uFillTx/>
                <a:latin typeface="Arial" panose="020B0604020202020204" pitchFamily="34" charset="0"/>
                <a:ea typeface="Arial"/>
                <a:cs typeface="Arial" panose="020B0604020202020204" pitchFamily="34" charset="0"/>
                <a:sym typeface="Arial"/>
              </a:endParaRPr>
            </a:p>
          </p:txBody>
        </p:sp>
        <p:sp>
          <p:nvSpPr>
            <p:cNvPr id="8" name="Google Shape;104;p9">
              <a:extLst>
                <a:ext uri="{FF2B5EF4-FFF2-40B4-BE49-F238E27FC236}">
                  <a16:creationId xmlns:a16="http://schemas.microsoft.com/office/drawing/2014/main" id="{DF3745B9-5B7B-93FD-4C4C-B2B2DE3E23F7}"/>
                </a:ext>
              </a:extLst>
            </p:cNvPr>
            <p:cNvSpPr/>
            <p:nvPr/>
          </p:nvSpPr>
          <p:spPr>
            <a:xfrm>
              <a:off x="137702" y="1049385"/>
              <a:ext cx="2057621" cy="1852038"/>
            </a:xfrm>
            <a:prstGeom prst="roundRect">
              <a:avLst>
                <a:gd name="adj" fmla="val 5190"/>
              </a:avLst>
            </a:prstGeom>
            <a:solidFill>
              <a:schemeClr val="lt1"/>
            </a:solidFill>
            <a:ln w="25400" cap="flat" cmpd="sng">
              <a:solidFill>
                <a:schemeClr val="bg1">
                  <a:lumMod val="50000"/>
                </a:schemeClr>
              </a:solidFill>
              <a:prstDash val="sysDash"/>
              <a:round/>
              <a:headEnd type="none" w="sm" len="sm"/>
              <a:tailEnd type="none" w="sm" len="sm"/>
            </a:ln>
          </p:spPr>
          <p:txBody>
            <a:bodyPr spcFirstLastPara="1" lIns="121900" tIns="121920" rIns="121900" bIns="121920"/>
            <a:lstStyle/>
            <a:p>
              <a:pPr marL="0" marR="0" lvl="0" indent="0" algn="l" defTabSz="457200" rtl="0" eaLnBrk="0" fontAlgn="base" latinLnBrk="0" hangingPunct="0">
                <a:lnSpc>
                  <a:spcPct val="100000"/>
                </a:lnSpc>
                <a:spcBef>
                  <a:spcPts val="200"/>
                </a:spcBef>
                <a:spcAft>
                  <a:spcPct val="0"/>
                </a:spcAft>
                <a:buClr>
                  <a:prstClr val="black"/>
                </a:buClr>
                <a:buSzPts val="1600"/>
                <a:buFontTx/>
                <a:buNone/>
                <a:tabLst/>
                <a:defRPr/>
              </a:pPr>
              <a:r>
                <a:rPr kumimoji="0" lang="en-US" sz="1467"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Registration</a:t>
              </a:r>
            </a:p>
            <a:p>
              <a:pPr marL="285320" marR="0" lvl="0" indent="-285320" algn="l" defTabSz="457200" rtl="0" eaLnBrk="0" fontAlgn="base" latinLnBrk="0" hangingPunct="0">
                <a:lnSpc>
                  <a:spcPct val="100000"/>
                </a:lnSpc>
                <a:spcBef>
                  <a:spcPts val="200"/>
                </a:spcBef>
                <a:spcAft>
                  <a:spcPct val="0"/>
                </a:spcAft>
                <a:buClr>
                  <a:srgbClr val="00B050"/>
                </a:buClr>
                <a:buSzPts val="1600"/>
                <a:buFont typeface="Wingdings" pitchFamily="2" charset="2"/>
                <a:buChar char="§"/>
                <a:tabLst/>
                <a:defRPr/>
              </a:pPr>
              <a:r>
                <a:rPr kumimoji="0" lang="en-US" sz="1333" b="0"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a:rPr>
                <a:t>Histologically confirmed HR+, HER2+ </a:t>
              </a:r>
              <a:r>
                <a:rPr kumimoji="0" lang="en-US" sz="1333" b="0" i="0" u="none" strike="noStrike" kern="1200" cap="none" spc="0" normalizeH="0" baseline="0" noProof="0" dirty="0" err="1">
                  <a:ln>
                    <a:noFill/>
                  </a:ln>
                  <a:solidFill>
                    <a:prstClr val="black"/>
                  </a:solidFill>
                  <a:effectLst/>
                  <a:uLnTx/>
                  <a:uFillTx/>
                  <a:latin typeface="Arial"/>
                  <a:ea typeface="MS PGothic" panose="020B0600070205080204" pitchFamily="34" charset="-128"/>
                  <a:cs typeface="Arial"/>
                </a:rPr>
                <a:t>mBC</a:t>
              </a:r>
              <a:endParaRPr kumimoji="0" lang="en-US" sz="1333"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a:p>
              <a:pPr marL="285320" marR="0" lvl="0" indent="-285320" algn="l" defTabSz="457200" rtl="0" eaLnBrk="0" fontAlgn="base" latinLnBrk="0" hangingPunct="0">
                <a:lnSpc>
                  <a:spcPct val="100000"/>
                </a:lnSpc>
                <a:spcBef>
                  <a:spcPts val="200"/>
                </a:spcBef>
                <a:spcAft>
                  <a:spcPct val="0"/>
                </a:spcAft>
                <a:buClr>
                  <a:srgbClr val="00B050"/>
                </a:buClr>
                <a:buSzPts val="1600"/>
                <a:buFont typeface="Wingdings" pitchFamily="2" charset="2"/>
                <a:buChar char="§"/>
                <a:tabLst/>
                <a:defRPr/>
              </a:pPr>
              <a:r>
                <a:rPr kumimoji="0" lang="en-US" sz="1333"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No prior treatment in the advanced setting beyond induction treatment</a:t>
              </a:r>
            </a:p>
            <a:p>
              <a:pPr marL="285320" marR="0" lvl="0" indent="-285320" algn="l" defTabSz="457200" rtl="0" eaLnBrk="0" fontAlgn="base" latinLnBrk="0" hangingPunct="0">
                <a:lnSpc>
                  <a:spcPct val="100000"/>
                </a:lnSpc>
                <a:spcBef>
                  <a:spcPts val="200"/>
                </a:spcBef>
                <a:spcAft>
                  <a:spcPct val="0"/>
                </a:spcAft>
                <a:buClr>
                  <a:srgbClr val="00B050"/>
                </a:buClr>
                <a:buSzPts val="1600"/>
                <a:buFont typeface="Wingdings" pitchFamily="2" charset="2"/>
                <a:buChar char="§"/>
                <a:tabLst/>
                <a:defRPr/>
              </a:pPr>
              <a:r>
                <a:rPr kumimoji="0" lang="en-US" sz="1333"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6-8 cycles of treatment, including trastuzumab ± pertuzumab and taxane/vinorelbine </a:t>
              </a:r>
            </a:p>
          </p:txBody>
        </p:sp>
        <p:grpSp>
          <p:nvGrpSpPr>
            <p:cNvPr id="138249" name="Group 132">
              <a:extLst>
                <a:ext uri="{FF2B5EF4-FFF2-40B4-BE49-F238E27FC236}">
                  <a16:creationId xmlns:a16="http://schemas.microsoft.com/office/drawing/2014/main" id="{92A1F305-81A0-ED19-F20D-787195463978}"/>
                </a:ext>
              </a:extLst>
            </p:cNvPr>
            <p:cNvGrpSpPr>
              <a:grpSpLocks/>
            </p:cNvGrpSpPr>
            <p:nvPr/>
          </p:nvGrpSpPr>
          <p:grpSpPr bwMode="auto">
            <a:xfrm>
              <a:off x="4354590" y="1548843"/>
              <a:ext cx="1529864" cy="831190"/>
              <a:chOff x="6839562" y="2047082"/>
              <a:chExt cx="2441407" cy="1346200"/>
            </a:xfrm>
          </p:grpSpPr>
          <p:cxnSp>
            <p:nvCxnSpPr>
              <p:cNvPr id="138256" name="Elbow Connector 133">
                <a:extLst>
                  <a:ext uri="{FF2B5EF4-FFF2-40B4-BE49-F238E27FC236}">
                    <a16:creationId xmlns:a16="http://schemas.microsoft.com/office/drawing/2014/main" id="{47D80D20-C930-ED5C-46E0-DEDA89B35D72}"/>
                  </a:ext>
                </a:extLst>
              </p:cNvPr>
              <p:cNvCxnSpPr>
                <a:cxnSpLocks noChangeShapeType="1"/>
              </p:cNvCxnSpPr>
              <p:nvPr/>
            </p:nvCxnSpPr>
            <p:spPr bwMode="auto">
              <a:xfrm flipV="1">
                <a:off x="6873238" y="2047082"/>
                <a:ext cx="2407731" cy="687584"/>
              </a:xfrm>
              <a:prstGeom prst="bentConnector3">
                <a:avLst>
                  <a:gd name="adj1" fmla="val 50000"/>
                </a:avLst>
              </a:prstGeom>
              <a:noFill/>
              <a:ln w="25400" algn="ctr">
                <a:solidFill>
                  <a:srgbClr val="7F7F7F"/>
                </a:solidFill>
                <a:miter lim="800000"/>
                <a:headEnd/>
                <a:tailEnd type="triangle" w="med" len="med"/>
              </a:ln>
              <a:extLst>
                <a:ext uri="{909E8E84-426E-40DD-AFC4-6F175D3DCCD1}">
                  <a14:hiddenFill xmlns:a14="http://schemas.microsoft.com/office/drawing/2010/main">
                    <a:noFill/>
                  </a14:hiddenFill>
                </a:ext>
              </a:extLst>
            </p:spPr>
          </p:cxnSp>
          <p:cxnSp>
            <p:nvCxnSpPr>
              <p:cNvPr id="138257" name="Elbow Connector 134">
                <a:extLst>
                  <a:ext uri="{FF2B5EF4-FFF2-40B4-BE49-F238E27FC236}">
                    <a16:creationId xmlns:a16="http://schemas.microsoft.com/office/drawing/2014/main" id="{6C13A410-E70A-7E4F-0E7F-122DB77462E8}"/>
                  </a:ext>
                </a:extLst>
              </p:cNvPr>
              <p:cNvCxnSpPr>
                <a:cxnSpLocks noChangeShapeType="1"/>
              </p:cNvCxnSpPr>
              <p:nvPr/>
            </p:nvCxnSpPr>
            <p:spPr bwMode="auto">
              <a:xfrm>
                <a:off x="6839562" y="2734666"/>
                <a:ext cx="2407732" cy="658616"/>
              </a:xfrm>
              <a:prstGeom prst="bentConnector3">
                <a:avLst>
                  <a:gd name="adj1" fmla="val 50000"/>
                </a:avLst>
              </a:prstGeom>
              <a:noFill/>
              <a:ln w="25400" algn="ctr">
                <a:solidFill>
                  <a:srgbClr val="7F7F7F"/>
                </a:solidFill>
                <a:miter lim="800000"/>
                <a:headEnd/>
                <a:tailEnd type="triangle" w="med" len="med"/>
              </a:ln>
              <a:extLst>
                <a:ext uri="{909E8E84-426E-40DD-AFC4-6F175D3DCCD1}">
                  <a14:hiddenFill xmlns:a14="http://schemas.microsoft.com/office/drawing/2010/main">
                    <a:noFill/>
                  </a14:hiddenFill>
                </a:ext>
              </a:extLst>
            </p:spPr>
          </p:cxnSp>
        </p:grpSp>
        <p:sp>
          <p:nvSpPr>
            <p:cNvPr id="10" name="Oval 135">
              <a:extLst>
                <a:ext uri="{FF2B5EF4-FFF2-40B4-BE49-F238E27FC236}">
                  <a16:creationId xmlns:a16="http://schemas.microsoft.com/office/drawing/2014/main" id="{1C16796D-94C5-0795-2224-2FE02FEDC76E}"/>
                </a:ext>
              </a:extLst>
            </p:cNvPr>
            <p:cNvSpPr>
              <a:spLocks noChangeAspect="1"/>
            </p:cNvSpPr>
            <p:nvPr/>
          </p:nvSpPr>
          <p:spPr>
            <a:xfrm>
              <a:off x="4909948" y="1729219"/>
              <a:ext cx="446663" cy="451717"/>
            </a:xfrm>
            <a:prstGeom prst="ellipse">
              <a:avLst/>
            </a:prstGeom>
            <a:solidFill>
              <a:schemeClr val="accent1"/>
            </a:solidFill>
            <a:ln w="25400" cap="flat" cmpd="sng" algn="ctr">
              <a:solidFill>
                <a:schemeClr val="bg1">
                  <a:lumMod val="50000"/>
                </a:schemeClr>
              </a:solidFill>
              <a:prstDash val="solid"/>
            </a:ln>
            <a:effectLst/>
          </p:spPr>
          <p:txBody>
            <a:bodyPr lIns="47995" tIns="47995" rIns="47995" bIns="47995" anchor="ctr"/>
            <a:lstStyle/>
            <a:p>
              <a:pPr marL="0" marR="0" lvl="0" indent="0" algn="ctr" defTabSz="914137"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R</a:t>
              </a:r>
            </a:p>
            <a:p>
              <a:pPr marL="0" marR="0" lvl="0" indent="0" algn="ctr" defTabSz="914137"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1:1</a:t>
              </a:r>
            </a:p>
          </p:txBody>
        </p:sp>
        <p:sp>
          <p:nvSpPr>
            <p:cNvPr id="138251" name="Google Shape;104;p9">
              <a:extLst>
                <a:ext uri="{FF2B5EF4-FFF2-40B4-BE49-F238E27FC236}">
                  <a16:creationId xmlns:a16="http://schemas.microsoft.com/office/drawing/2014/main" id="{02B1D6DD-A7BD-6C23-F7C3-9E6EFC95B9DB}"/>
                </a:ext>
              </a:extLst>
            </p:cNvPr>
            <p:cNvSpPr>
              <a:spLocks noChangeArrowheads="1"/>
            </p:cNvSpPr>
            <p:nvPr/>
          </p:nvSpPr>
          <p:spPr bwMode="auto">
            <a:xfrm>
              <a:off x="5631992" y="1241826"/>
              <a:ext cx="2139579" cy="654643"/>
            </a:xfrm>
            <a:prstGeom prst="roundRect">
              <a:avLst>
                <a:gd name="adj" fmla="val 5190"/>
              </a:avLst>
            </a:prstGeom>
            <a:solidFill>
              <a:schemeClr val="bg1"/>
            </a:solidFill>
            <a:ln w="25400">
              <a:solidFill>
                <a:srgbClr val="FF0000"/>
              </a:solidFill>
              <a:round/>
              <a:headEnd type="none" w="sm" len="sm"/>
              <a:tailEnd type="none" w="sm" len="sm"/>
            </a:ln>
          </p:spPr>
          <p:txBody>
            <a:bodyPr lIns="121900" tIns="60900" rIns="121900" bIns="60900" anchor="ct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0" fontAlgn="base" latinLnBrk="0" hangingPunct="0">
                <a:lnSpc>
                  <a:spcPct val="100000"/>
                </a:lnSpc>
                <a:spcBef>
                  <a:spcPts val="200"/>
                </a:spcBef>
                <a:spcAft>
                  <a:spcPct val="0"/>
                </a:spcAft>
                <a:buClr>
                  <a:srgbClr val="000000"/>
                </a:buClr>
                <a:buSzPts val="1600"/>
                <a:buFontTx/>
                <a:buNone/>
                <a:tabLst/>
                <a:defRPr/>
              </a:pPr>
              <a:r>
                <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Palbociclib (125 mg PO QD </a:t>
              </a:r>
              <a:br>
                <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D1-D21)</a:t>
              </a:r>
            </a:p>
            <a:p>
              <a:pPr marL="0" marR="0" lvl="0" indent="0" algn="ctr" defTabSz="457200" rtl="0" eaLnBrk="0" fontAlgn="base" latinLnBrk="0" hangingPunct="0">
                <a:lnSpc>
                  <a:spcPct val="100000"/>
                </a:lnSpc>
                <a:spcBef>
                  <a:spcPts val="200"/>
                </a:spcBef>
                <a:spcAft>
                  <a:spcPct val="0"/>
                </a:spcAft>
                <a:buClr>
                  <a:srgbClr val="000000"/>
                </a:buClr>
                <a:buSzPts val="1600"/>
                <a:buFontTx/>
                <a:buNone/>
                <a:tabLst/>
                <a:defRPr/>
              </a:pPr>
              <a:r>
                <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Trastuzumab </a:t>
              </a:r>
              <a:r>
                <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 </a:t>
              </a:r>
              <a:r>
                <a:rPr kumimoji="0" lang="en-US" altLang="en-US" sz="1200" b="1" i="0" u="none" strike="noStrike" kern="1200" cap="none" spc="0" normalizeH="0" baseline="0" noProof="0" dirty="0" err="1">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pertuzumab</a:t>
              </a:r>
              <a:r>
                <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 + endocrine therapy</a:t>
              </a:r>
              <a:endParaRPr kumimoji="0" lang="en-US" altLang="en-US" sz="1200" b="1" i="0" u="none" strike="noStrike" kern="1200" cap="none" spc="0" normalizeH="0" baseline="3000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8252" name="Google Shape;104;p9">
              <a:extLst>
                <a:ext uri="{FF2B5EF4-FFF2-40B4-BE49-F238E27FC236}">
                  <a16:creationId xmlns:a16="http://schemas.microsoft.com/office/drawing/2014/main" id="{B17DC7A7-F8D3-3B46-13FE-A055EF45315E}"/>
                </a:ext>
              </a:extLst>
            </p:cNvPr>
            <p:cNvSpPr>
              <a:spLocks noChangeArrowheads="1"/>
            </p:cNvSpPr>
            <p:nvPr/>
          </p:nvSpPr>
          <p:spPr bwMode="auto">
            <a:xfrm>
              <a:off x="5653871" y="2039374"/>
              <a:ext cx="2139696" cy="654643"/>
            </a:xfrm>
            <a:prstGeom prst="roundRect">
              <a:avLst>
                <a:gd name="adj" fmla="val 5190"/>
              </a:avLst>
            </a:prstGeom>
            <a:solidFill>
              <a:schemeClr val="bg1"/>
            </a:solidFill>
            <a:ln w="25400">
              <a:solidFill>
                <a:srgbClr val="0070C0"/>
              </a:solidFill>
              <a:round/>
              <a:headEnd type="none" w="sm" len="sm"/>
              <a:tailEnd type="none" w="sm" len="sm"/>
            </a:ln>
          </p:spPr>
          <p:txBody>
            <a:bodyPr lIns="121900" tIns="60900" rIns="121900" bIns="60900" anchor="ct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0" fontAlgn="base" latinLnBrk="0" hangingPunct="0">
                <a:lnSpc>
                  <a:spcPct val="100000"/>
                </a:lnSpc>
                <a:spcBef>
                  <a:spcPts val="200"/>
                </a:spcBef>
                <a:spcAft>
                  <a:spcPct val="0"/>
                </a:spcAft>
                <a:buClr>
                  <a:srgbClr val="000000"/>
                </a:buClr>
                <a:buSzPts val="1600"/>
                <a:buFontTx/>
                <a:buNone/>
                <a:tabLst/>
                <a:defRPr/>
              </a:pPr>
              <a:r>
                <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Trastuzumab </a:t>
              </a:r>
              <a:r>
                <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 </a:t>
              </a:r>
              <a:r>
                <a:rPr kumimoji="0" lang="en-US" altLang="en-US" sz="1200" b="1" i="0" u="none" strike="noStrike" kern="1200" cap="none" spc="0" normalizeH="0" baseline="0" noProof="0" dirty="0" err="1">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pertuzumab</a:t>
              </a:r>
              <a:r>
                <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 + endocrine therapy</a:t>
              </a:r>
              <a:endParaRPr kumimoji="0" lang="en-US" altLang="en-US" sz="1200" b="1" i="0" u="none" strike="noStrike" kern="1200" cap="none" spc="0" normalizeH="0" baseline="3000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 name="Google Shape;114;p9">
              <a:extLst>
                <a:ext uri="{FF2B5EF4-FFF2-40B4-BE49-F238E27FC236}">
                  <a16:creationId xmlns:a16="http://schemas.microsoft.com/office/drawing/2014/main" id="{092E272E-5E18-75AF-65EE-28F416C69C3E}"/>
                </a:ext>
              </a:extLst>
            </p:cNvPr>
            <p:cNvSpPr/>
            <p:nvPr/>
          </p:nvSpPr>
          <p:spPr>
            <a:xfrm>
              <a:off x="8520374" y="1391561"/>
              <a:ext cx="389747" cy="1202695"/>
            </a:xfrm>
            <a:prstGeom prst="roundRect">
              <a:avLst>
                <a:gd name="adj" fmla="val 16789"/>
              </a:avLst>
            </a:prstGeom>
            <a:noFill/>
            <a:ln w="19050" cap="flat" cmpd="sng">
              <a:solidFill>
                <a:schemeClr val="bg1">
                  <a:lumMod val="50000"/>
                </a:schemeClr>
              </a:solidFill>
              <a:prstDash val="solid"/>
              <a:round/>
              <a:headEnd type="none" w="sm" len="sm"/>
              <a:tailEnd type="none" w="sm" len="sm"/>
            </a:ln>
            <a:effectLst/>
          </p:spPr>
          <p:txBody>
            <a:bodyPr spcFirstLastPara="1" lIns="91400" tIns="91400" rIns="91400" bIns="91400" anchor="ctr"/>
            <a:lstStyle/>
            <a:p>
              <a:pPr marL="0" marR="0" lvl="0" indent="0" algn="l" defTabSz="457200" rtl="0" eaLnBrk="0" fontAlgn="base" latinLnBrk="0" hangingPunct="0">
                <a:lnSpc>
                  <a:spcPct val="100000"/>
                </a:lnSpc>
                <a:spcBef>
                  <a:spcPct val="0"/>
                </a:spcBef>
                <a:spcAft>
                  <a:spcPct val="0"/>
                </a:spcAft>
                <a:buClr>
                  <a:srgbClr val="000000"/>
                </a:buClr>
                <a:buSzPts val="1900"/>
                <a:buFontTx/>
                <a:buNone/>
                <a:tabLst/>
                <a:defRPr/>
              </a:pPr>
              <a:endParaRPr kumimoji="0" sz="1200" b="0"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sym typeface="Arial"/>
              </a:endParaRPr>
            </a:p>
          </p:txBody>
        </p:sp>
        <p:sp>
          <p:nvSpPr>
            <p:cNvPr id="14" name="Google Shape;115;p9">
              <a:extLst>
                <a:ext uri="{FF2B5EF4-FFF2-40B4-BE49-F238E27FC236}">
                  <a16:creationId xmlns:a16="http://schemas.microsoft.com/office/drawing/2014/main" id="{EB369CC2-81AB-4C13-F511-E6B9C6F11A66}"/>
                </a:ext>
              </a:extLst>
            </p:cNvPr>
            <p:cNvSpPr txBox="1"/>
            <p:nvPr/>
          </p:nvSpPr>
          <p:spPr>
            <a:xfrm rot="16200000">
              <a:off x="8144391" y="1818803"/>
              <a:ext cx="1141714" cy="327883"/>
            </a:xfrm>
            <a:prstGeom prst="rect">
              <a:avLst/>
            </a:prstGeom>
            <a:noFill/>
            <a:ln>
              <a:noFill/>
            </a:ln>
            <a:effectLst/>
          </p:spPr>
          <p:txBody>
            <a:bodyPr spcFirstLastPara="1" lIns="17975" tIns="17975" rIns="17975" bIns="17975" anchor="ctr"/>
            <a:lstStyle/>
            <a:p>
              <a:pPr marL="0" marR="0" lvl="0" indent="0" algn="ctr" defTabSz="457200" rtl="0" eaLnBrk="0" fontAlgn="base" latinLnBrk="0" hangingPunct="0">
                <a:lnSpc>
                  <a:spcPct val="114000"/>
                </a:lnSpc>
                <a:spcBef>
                  <a:spcPct val="0"/>
                </a:spcBef>
                <a:spcAft>
                  <a:spcPct val="0"/>
                </a:spcAft>
                <a:buClr>
                  <a:srgbClr val="595959"/>
                </a:buClr>
                <a:buSzPts val="1900"/>
                <a:buFontTx/>
                <a:buNone/>
                <a:tabLst/>
                <a:defRPr/>
              </a:pPr>
              <a:r>
                <a:rPr kumimoji="0" lang="en-US" sz="1051" b="1" i="0" u="none" strike="noStrike" kern="1200" cap="none" spc="0" normalizeH="0" baseline="0" noProof="0">
                  <a:ln>
                    <a:noFill/>
                  </a:ln>
                  <a:solidFill>
                    <a:prstClr val="black"/>
                  </a:solidFill>
                  <a:effectLst/>
                  <a:uLnTx/>
                  <a:uFillTx/>
                  <a:latin typeface="Arial" panose="020B0604020202020204" pitchFamily="34" charset="0"/>
                  <a:ea typeface="Arial"/>
                  <a:cs typeface="Arial" panose="020B0604020202020204" pitchFamily="34" charset="0"/>
                  <a:sym typeface="Arial"/>
                </a:rPr>
                <a:t>SURVIVAL </a:t>
              </a:r>
              <a:br>
                <a:rPr kumimoji="0" lang="en-US" sz="1051" b="1" i="0" u="none" strike="noStrike" kern="1200" cap="none" spc="0" normalizeH="0" baseline="0" noProof="0">
                  <a:ln>
                    <a:noFill/>
                  </a:ln>
                  <a:solidFill>
                    <a:prstClr val="black"/>
                  </a:solidFill>
                  <a:effectLst/>
                  <a:uLnTx/>
                  <a:uFillTx/>
                  <a:latin typeface="Arial" panose="020B0604020202020204" pitchFamily="34" charset="0"/>
                  <a:ea typeface="Arial"/>
                  <a:cs typeface="Arial" panose="020B0604020202020204" pitchFamily="34" charset="0"/>
                  <a:sym typeface="Arial"/>
                </a:rPr>
              </a:br>
              <a:r>
                <a:rPr kumimoji="0" lang="en-US" sz="1051" b="1" i="0" u="none" strike="noStrike" kern="1200" cap="none" spc="0" normalizeH="0" baseline="0" noProof="0">
                  <a:ln>
                    <a:noFill/>
                  </a:ln>
                  <a:solidFill>
                    <a:prstClr val="black"/>
                  </a:solidFill>
                  <a:effectLst/>
                  <a:uLnTx/>
                  <a:uFillTx/>
                  <a:latin typeface="Arial" panose="020B0604020202020204" pitchFamily="34" charset="0"/>
                  <a:ea typeface="Arial"/>
                  <a:cs typeface="Arial" panose="020B0604020202020204" pitchFamily="34" charset="0"/>
                  <a:sym typeface="Arial"/>
                </a:rPr>
                <a:t>FOLLOW-UP</a:t>
              </a:r>
              <a:endParaRPr kumimoji="0" sz="1051" b="1" i="0" u="none" strike="noStrike" kern="1200" cap="none" spc="0" normalizeH="0" baseline="0" noProof="0">
                <a:ln>
                  <a:noFill/>
                </a:ln>
                <a:solidFill>
                  <a:prstClr val="black"/>
                </a:solidFill>
                <a:effectLst/>
                <a:uLnTx/>
                <a:uFillTx/>
                <a:latin typeface="Arial" panose="020B0604020202020204" pitchFamily="34" charset="0"/>
                <a:ea typeface="Arial"/>
                <a:cs typeface="Arial" panose="020B0604020202020204" pitchFamily="34" charset="0"/>
                <a:sym typeface="Arial"/>
              </a:endParaRPr>
            </a:p>
          </p:txBody>
        </p:sp>
        <p:sp>
          <p:nvSpPr>
            <p:cNvPr id="138255" name="Google Shape;116;p9">
              <a:extLst>
                <a:ext uri="{FF2B5EF4-FFF2-40B4-BE49-F238E27FC236}">
                  <a16:creationId xmlns:a16="http://schemas.microsoft.com/office/drawing/2014/main" id="{675021AD-3902-211E-B158-4E3576C19EE7}"/>
                </a:ext>
              </a:extLst>
            </p:cNvPr>
            <p:cNvSpPr>
              <a:spLocks noChangeArrowheads="1"/>
            </p:cNvSpPr>
            <p:nvPr/>
          </p:nvSpPr>
          <p:spPr bwMode="auto">
            <a:xfrm>
              <a:off x="7880802" y="1377853"/>
              <a:ext cx="582200" cy="1191059"/>
            </a:xfrm>
            <a:prstGeom prst="roundRect">
              <a:avLst>
                <a:gd name="adj" fmla="val 9972"/>
              </a:avLst>
            </a:prstGeom>
            <a:solidFill>
              <a:srgbClr val="FFE5CC"/>
            </a:solidFill>
            <a:ln>
              <a:noFill/>
            </a:ln>
            <a:extLst>
              <a:ext uri="{91240B29-F687-4F45-9708-019B960494DF}">
                <a14:hiddenLine xmlns:a14="http://schemas.microsoft.com/office/drawing/2010/main" w="9525">
                  <a:solidFill>
                    <a:srgbClr val="000000"/>
                  </a:solidFill>
                  <a:round/>
                  <a:headEnd/>
                  <a:tailEnd/>
                </a14:hiddenLine>
              </a:ext>
            </a:extLst>
          </p:spPr>
          <p:txBody>
            <a:bodyPr lIns="17975" tIns="17975" rIns="17975" bIns="17975" anchor="ct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0" fontAlgn="base" latinLnBrk="0" hangingPunct="0">
                <a:lnSpc>
                  <a:spcPct val="100000"/>
                </a:lnSpc>
                <a:spcBef>
                  <a:spcPct val="0"/>
                </a:spcBef>
                <a:spcAft>
                  <a:spcPct val="0"/>
                </a:spcAft>
                <a:buClr>
                  <a:srgbClr val="FFFFFF"/>
                </a:buClr>
                <a:buSzPts val="1900"/>
                <a:buFontTx/>
                <a:buNone/>
                <a:tabLst/>
                <a:defRPr/>
              </a:pPr>
              <a:r>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Until PD </a:t>
              </a:r>
              <a:br>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br>
              <a:r>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or toxicity</a:t>
              </a:r>
            </a:p>
          </p:txBody>
        </p:sp>
      </p:gr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0289" name="Rectangle 5">
            <a:extLst>
              <a:ext uri="{FF2B5EF4-FFF2-40B4-BE49-F238E27FC236}">
                <a16:creationId xmlns:a16="http://schemas.microsoft.com/office/drawing/2014/main" id="{65ED171D-B4D4-C88E-5386-ABA4A01DC946}"/>
              </a:ext>
            </a:extLst>
          </p:cNvPr>
          <p:cNvSpPr>
            <a:spLocks noChangeArrowheads="1"/>
          </p:cNvSpPr>
          <p:nvPr/>
        </p:nvSpPr>
        <p:spPr bwMode="auto">
          <a:xfrm>
            <a:off x="10109200" y="6559550"/>
            <a:ext cx="1912938"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b">
            <a:spAutoFit/>
          </a:bodyPr>
          <a:lstStyle>
            <a:lvl1pPr defTabSz="684213">
              <a:spcBef>
                <a:spcPct val="20000"/>
              </a:spcBef>
              <a:buClr>
                <a:schemeClr val="tx1"/>
              </a:buClr>
              <a:buSzPct val="35000"/>
              <a:buFont typeface="Wingdings" pitchFamily="2" charset="2"/>
              <a:buChar char="u"/>
              <a:defRPr sz="16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684213">
              <a:spcBef>
                <a:spcPct val="20000"/>
              </a:spcBef>
              <a:buClr>
                <a:schemeClr val="tx1"/>
              </a:buClr>
              <a:buSzPct val="35000"/>
              <a:buFont typeface="Wingdings" pitchFamily="2" charset="2"/>
              <a:buChar char="u"/>
              <a:defRPr sz="16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684213">
              <a:spcBef>
                <a:spcPct val="20000"/>
              </a:spcBef>
              <a:buClr>
                <a:schemeClr val="tx1"/>
              </a:buClr>
              <a:buSzPct val="35000"/>
              <a:buFont typeface="Wingdings" pitchFamily="2" charset="2"/>
              <a:buChar char="u"/>
              <a:defRPr sz="16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6842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6842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684213"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Metzger O, et al. SABCS 2024</a:t>
            </a:r>
          </a:p>
        </p:txBody>
      </p:sp>
      <p:pic>
        <p:nvPicPr>
          <p:cNvPr id="140290" name="Imagen 17">
            <a:extLst>
              <a:ext uri="{FF2B5EF4-FFF2-40B4-BE49-F238E27FC236}">
                <a16:creationId xmlns:a16="http://schemas.microsoft.com/office/drawing/2014/main" id="{C9441F5F-623F-1CC2-D85F-AFB94FEA66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075" y="1084263"/>
            <a:ext cx="10991850" cy="468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291" name="Imagen 18">
            <a:extLst>
              <a:ext uri="{FF2B5EF4-FFF2-40B4-BE49-F238E27FC236}">
                <a16:creationId xmlns:a16="http://schemas.microsoft.com/office/drawing/2014/main" id="{6E236201-9548-B593-3B43-505EC3D2B86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00" y="785813"/>
            <a:ext cx="11912600" cy="569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2" name="Title 1">
            <a:extLst>
              <a:ext uri="{FF2B5EF4-FFF2-40B4-BE49-F238E27FC236}">
                <a16:creationId xmlns:a16="http://schemas.microsoft.com/office/drawing/2014/main" id="{7B54A02E-2816-EEDE-4BAA-0F5D8E725378}"/>
              </a:ext>
            </a:extLst>
          </p:cNvPr>
          <p:cNvSpPr>
            <a:spLocks noGrp="1"/>
          </p:cNvSpPr>
          <p:nvPr>
            <p:ph type="title"/>
          </p:nvPr>
        </p:nvSpPr>
        <p:spPr>
          <a:xfrm>
            <a:off x="0" y="365125"/>
            <a:ext cx="12192000" cy="666750"/>
          </a:xfrm>
        </p:spPr>
        <p:txBody>
          <a:bodyPr/>
          <a:lstStyle/>
          <a:p>
            <a:pPr algn="ctr" eaLnBrk="1" hangingPunct="1"/>
            <a:r>
              <a:rPr lang="en-US" altLang="en-US" sz="2800">
                <a:latin typeface="Arial" panose="020B0604020202020204" pitchFamily="34" charset="0"/>
                <a:cs typeface="Arial" panose="020B0604020202020204" pitchFamily="34" charset="0"/>
              </a:rPr>
              <a:t>PATINA Study: Baseline Characteristics and outcomes</a:t>
            </a:r>
            <a:endParaRPr lang="en-US" altLang="en-US" sz="2400">
              <a:latin typeface="Arial Narrow" panose="020B0604020202020204" pitchFamily="34" charset="0"/>
              <a:cs typeface="Arial Narrow" panose="020B0604020202020204" pitchFamily="34" charset="0"/>
            </a:endParaRPr>
          </a:p>
        </p:txBody>
      </p:sp>
      <p:sp>
        <p:nvSpPr>
          <p:cNvPr id="140293" name="Rectángulo 19">
            <a:extLst>
              <a:ext uri="{FF2B5EF4-FFF2-40B4-BE49-F238E27FC236}">
                <a16:creationId xmlns:a16="http://schemas.microsoft.com/office/drawing/2014/main" id="{E555E84D-07DD-80A0-0C44-4E992D2A5325}"/>
              </a:ext>
            </a:extLst>
          </p:cNvPr>
          <p:cNvSpPr>
            <a:spLocks noChangeArrowheads="1"/>
          </p:cNvSpPr>
          <p:nvPr/>
        </p:nvSpPr>
        <p:spPr bwMode="auto">
          <a:xfrm>
            <a:off x="8293100" y="2789238"/>
            <a:ext cx="3729038" cy="3803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s-ES" altLang="en-US" sz="1800" b="0"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mn-cs"/>
            </a:endParaRPr>
          </a:p>
        </p:txBody>
      </p:sp>
      <p:sp>
        <p:nvSpPr>
          <p:cNvPr id="140294" name="CuadroTexto 20">
            <a:extLst>
              <a:ext uri="{FF2B5EF4-FFF2-40B4-BE49-F238E27FC236}">
                <a16:creationId xmlns:a16="http://schemas.microsoft.com/office/drawing/2014/main" id="{88E00AD2-4690-80ED-04A1-0099C13E6F54}"/>
              </a:ext>
            </a:extLst>
          </p:cNvPr>
          <p:cNvSpPr txBox="1">
            <a:spLocks noChangeArrowheads="1"/>
          </p:cNvSpPr>
          <p:nvPr/>
        </p:nvSpPr>
        <p:spPr bwMode="auto">
          <a:xfrm>
            <a:off x="3905250" y="1638300"/>
            <a:ext cx="10318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s-ES" altLang="en-US" sz="28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PFS</a:t>
            </a:r>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2337" name="Rectangle 5">
            <a:extLst>
              <a:ext uri="{FF2B5EF4-FFF2-40B4-BE49-F238E27FC236}">
                <a16:creationId xmlns:a16="http://schemas.microsoft.com/office/drawing/2014/main" id="{2ACEA8A2-0B53-1CE1-2FF2-1258D2164678}"/>
              </a:ext>
            </a:extLst>
          </p:cNvPr>
          <p:cNvSpPr>
            <a:spLocks noChangeArrowheads="1"/>
          </p:cNvSpPr>
          <p:nvPr/>
        </p:nvSpPr>
        <p:spPr bwMode="auto">
          <a:xfrm>
            <a:off x="10202863" y="6559550"/>
            <a:ext cx="1819275"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b">
            <a:spAutoFit/>
          </a:bodyPr>
          <a:lstStyle>
            <a:lvl1pPr defTabSz="684213">
              <a:spcBef>
                <a:spcPct val="20000"/>
              </a:spcBef>
              <a:buClr>
                <a:schemeClr val="tx1"/>
              </a:buClr>
              <a:buSzPct val="35000"/>
              <a:buFont typeface="Wingdings" pitchFamily="2" charset="2"/>
              <a:buChar char="u"/>
              <a:defRPr sz="16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684213">
              <a:spcBef>
                <a:spcPct val="20000"/>
              </a:spcBef>
              <a:buClr>
                <a:schemeClr val="tx1"/>
              </a:buClr>
              <a:buSzPct val="35000"/>
              <a:buFont typeface="Wingdings" pitchFamily="2" charset="2"/>
              <a:buChar char="u"/>
              <a:defRPr sz="16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684213">
              <a:spcBef>
                <a:spcPct val="20000"/>
              </a:spcBef>
              <a:buClr>
                <a:schemeClr val="tx1"/>
              </a:buClr>
              <a:buSzPct val="35000"/>
              <a:buFont typeface="Wingdings" pitchFamily="2" charset="2"/>
              <a:buChar char="u"/>
              <a:defRPr sz="16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6842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6842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684213"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Tolaney S, et al. ASCO 2025</a:t>
            </a:r>
          </a:p>
        </p:txBody>
      </p:sp>
      <p:sp>
        <p:nvSpPr>
          <p:cNvPr id="142338" name="Title 1">
            <a:extLst>
              <a:ext uri="{FF2B5EF4-FFF2-40B4-BE49-F238E27FC236}">
                <a16:creationId xmlns:a16="http://schemas.microsoft.com/office/drawing/2014/main" id="{CD64F715-02B7-07A1-020D-B27DF07A228E}"/>
              </a:ext>
            </a:extLst>
          </p:cNvPr>
          <p:cNvSpPr>
            <a:spLocks noGrp="1"/>
          </p:cNvSpPr>
          <p:nvPr>
            <p:ph type="title"/>
          </p:nvPr>
        </p:nvSpPr>
        <p:spPr>
          <a:xfrm>
            <a:off x="0" y="365125"/>
            <a:ext cx="12192000" cy="666750"/>
          </a:xfrm>
        </p:spPr>
        <p:txBody>
          <a:bodyPr/>
          <a:lstStyle/>
          <a:p>
            <a:pPr algn="ctr" eaLnBrk="1" hangingPunct="1"/>
            <a:r>
              <a:rPr lang="en-GB" altLang="en-US" sz="2800">
                <a:latin typeface="Arial" panose="020B0604020202020204" pitchFamily="34" charset="0"/>
                <a:cs typeface="Arial" panose="020B0604020202020204" pitchFamily="34" charset="0"/>
              </a:rPr>
              <a:t>DESTINY-Breast09 is expected to change the SoC in 1L HER2+ mBC</a:t>
            </a:r>
            <a:endParaRPr lang="en-US" altLang="en-US">
              <a:latin typeface="Arial" panose="020B0604020202020204" pitchFamily="34" charset="0"/>
              <a:cs typeface="Arial" panose="020B0604020202020204" pitchFamily="34" charset="0"/>
            </a:endParaRPr>
          </a:p>
        </p:txBody>
      </p:sp>
      <p:sp>
        <p:nvSpPr>
          <p:cNvPr id="142339" name="Rectángulo 19">
            <a:extLst>
              <a:ext uri="{FF2B5EF4-FFF2-40B4-BE49-F238E27FC236}">
                <a16:creationId xmlns:a16="http://schemas.microsoft.com/office/drawing/2014/main" id="{0872175E-9045-C020-EF52-97FFFD479900}"/>
              </a:ext>
            </a:extLst>
          </p:cNvPr>
          <p:cNvSpPr>
            <a:spLocks noChangeArrowheads="1"/>
          </p:cNvSpPr>
          <p:nvPr/>
        </p:nvSpPr>
        <p:spPr bwMode="auto">
          <a:xfrm>
            <a:off x="8293100" y="2789238"/>
            <a:ext cx="3729038" cy="3803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s-ES" altLang="en-US" sz="1800" b="0"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mn-cs"/>
            </a:endParaRPr>
          </a:p>
        </p:txBody>
      </p:sp>
      <p:pic>
        <p:nvPicPr>
          <p:cNvPr id="142340" name="Imagen 2">
            <a:extLst>
              <a:ext uri="{FF2B5EF4-FFF2-40B4-BE49-F238E27FC236}">
                <a16:creationId xmlns:a16="http://schemas.microsoft.com/office/drawing/2014/main" id="{8D0025DF-3635-179C-1113-28D9A57DD1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2263" y="1408113"/>
            <a:ext cx="11547475" cy="4627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41" name="TextBox 1">
            <a:extLst>
              <a:ext uri="{FF2B5EF4-FFF2-40B4-BE49-F238E27FC236}">
                <a16:creationId xmlns:a16="http://schemas.microsoft.com/office/drawing/2014/main" id="{CD7F639A-5BCD-9DC3-80C0-889BDE3D8AC9}"/>
              </a:ext>
            </a:extLst>
          </p:cNvPr>
          <p:cNvSpPr txBox="1">
            <a:spLocks noChangeArrowheads="1"/>
          </p:cNvSpPr>
          <p:nvPr/>
        </p:nvSpPr>
        <p:spPr bwMode="auto">
          <a:xfrm>
            <a:off x="6823075" y="2673350"/>
            <a:ext cx="742950" cy="206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tIns="0" rIns="0" bIns="0"/>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a:ln>
                  <a:noFill/>
                </a:ln>
                <a:solidFill>
                  <a:srgbClr val="6A5856"/>
                </a:solidFill>
                <a:effectLst/>
                <a:uLnTx/>
                <a:uFillTx/>
                <a:latin typeface="Times New Roman" panose="02020603050405020304" pitchFamily="18" charset="0"/>
                <a:ea typeface="+mn-ea"/>
                <a:cs typeface="Times New Roman" panose="02020603050405020304" pitchFamily="18" charset="0"/>
              </a:rPr>
              <a:t>T-DXd</a:t>
            </a: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6CC21B-AB53-E695-10E3-8FE2C2627C37}"/>
            </a:ext>
          </a:extLst>
        </p:cNvPr>
        <p:cNvGrpSpPr/>
        <p:nvPr/>
      </p:nvGrpSpPr>
      <p:grpSpPr>
        <a:xfrm>
          <a:off x="0" y="0"/>
          <a:ext cx="0" cy="0"/>
          <a:chOff x="0" y="0"/>
          <a:chExt cx="0" cy="0"/>
        </a:xfrm>
      </p:grpSpPr>
      <p:pic>
        <p:nvPicPr>
          <p:cNvPr id="5" name="Picture 4">
            <a:extLst>
              <a:ext uri="{FF2B5EF4-FFF2-40B4-BE49-F238E27FC236}">
                <a16:creationId xmlns:a16="http://schemas.microsoft.com/office/drawing/2014/main" id="{CD8E9948-B536-051E-C362-DF424DA74889}"/>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79000"/>
                    </a14:imgEffect>
                    <a14:imgEffect>
                      <a14:brightnessContrast contrast="26000"/>
                    </a14:imgEffect>
                  </a14:imgLayer>
                </a14:imgProps>
              </a:ext>
            </a:extLst>
          </a:blip>
          <a:stretch>
            <a:fillRect/>
          </a:stretch>
        </p:blipFill>
        <p:spPr>
          <a:xfrm>
            <a:off x="0" y="27335"/>
            <a:ext cx="12192000" cy="6803330"/>
          </a:xfrm>
          <a:prstGeom prst="rect">
            <a:avLst/>
          </a:prstGeom>
        </p:spPr>
      </p:pic>
      <p:sp>
        <p:nvSpPr>
          <p:cNvPr id="2" name="Rectangle 1">
            <a:extLst>
              <a:ext uri="{FF2B5EF4-FFF2-40B4-BE49-F238E27FC236}">
                <a16:creationId xmlns:a16="http://schemas.microsoft.com/office/drawing/2014/main" id="{822C752F-49C5-9216-02FB-85950BDE51C9}"/>
              </a:ext>
            </a:extLst>
          </p:cNvPr>
          <p:cNvSpPr/>
          <p:nvPr/>
        </p:nvSpPr>
        <p:spPr>
          <a:xfrm>
            <a:off x="2595418" y="6631709"/>
            <a:ext cx="3953164" cy="226291"/>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5619833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E3A944-6014-BB13-794C-F8C2D6EC9F53}"/>
            </a:ext>
          </a:extLst>
        </p:cNvPr>
        <p:cNvGrpSpPr/>
        <p:nvPr/>
      </p:nvGrpSpPr>
      <p:grpSpPr>
        <a:xfrm>
          <a:off x="0" y="0"/>
          <a:ext cx="0" cy="0"/>
          <a:chOff x="0" y="0"/>
          <a:chExt cx="0" cy="0"/>
        </a:xfrm>
      </p:grpSpPr>
      <p:pic>
        <p:nvPicPr>
          <p:cNvPr id="4" name="Picture 3" descr="A graph of a patient&#10;&#10;AI-generated content may be incorrect.">
            <a:extLst>
              <a:ext uri="{FF2B5EF4-FFF2-40B4-BE49-F238E27FC236}">
                <a16:creationId xmlns:a16="http://schemas.microsoft.com/office/drawing/2014/main" id="{5736AA63-A8FE-A36E-2BC1-0C0C3B61808A}"/>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60000"/>
                    </a14:imgEffect>
                    <a14:imgEffect>
                      <a14:brightnessContrast bright="-4000" contrast="53000"/>
                    </a14:imgEffect>
                  </a14:imgLayer>
                </a14:imgProps>
              </a:ext>
            </a:extLst>
          </a:blip>
          <a:stretch>
            <a:fillRect/>
          </a:stretch>
        </p:blipFill>
        <p:spPr>
          <a:xfrm>
            <a:off x="7404" y="0"/>
            <a:ext cx="12184596" cy="6862169"/>
          </a:xfrm>
          <a:prstGeom prst="rect">
            <a:avLst/>
          </a:prstGeom>
        </p:spPr>
      </p:pic>
      <p:sp>
        <p:nvSpPr>
          <p:cNvPr id="2" name="Rectangle 1">
            <a:extLst>
              <a:ext uri="{FF2B5EF4-FFF2-40B4-BE49-F238E27FC236}">
                <a16:creationId xmlns:a16="http://schemas.microsoft.com/office/drawing/2014/main" id="{5C5D88DE-074B-8F43-ADDD-7BC90CB26C80}"/>
              </a:ext>
            </a:extLst>
          </p:cNvPr>
          <p:cNvSpPr/>
          <p:nvPr/>
        </p:nvSpPr>
        <p:spPr>
          <a:xfrm>
            <a:off x="2595418" y="6631709"/>
            <a:ext cx="3953164" cy="226291"/>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148780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87EEC6-2AD0-B74B-B10D-32D4E844B213}"/>
              </a:ext>
            </a:extLst>
          </p:cNvPr>
          <p:cNvSpPr>
            <a:spLocks noGrp="1"/>
          </p:cNvSpPr>
          <p:nvPr>
            <p:ph type="title"/>
          </p:nvPr>
        </p:nvSpPr>
        <p:spPr>
          <a:xfrm>
            <a:off x="916516" y="24592"/>
            <a:ext cx="10358967" cy="1100152"/>
          </a:xfrm>
        </p:spPr>
        <p:txBody>
          <a:bodyPr/>
          <a:lstStyle/>
          <a:p>
            <a:r>
              <a:rPr lang="en-US" dirty="0">
                <a:solidFill>
                  <a:srgbClr val="0432FF"/>
                </a:solidFill>
              </a:rPr>
              <a:t>Contributing Faculty</a:t>
            </a:r>
          </a:p>
        </p:txBody>
      </p:sp>
      <p:sp>
        <p:nvSpPr>
          <p:cNvPr id="4" name="Text Box 7">
            <a:extLst>
              <a:ext uri="{FF2B5EF4-FFF2-40B4-BE49-F238E27FC236}">
                <a16:creationId xmlns:a16="http://schemas.microsoft.com/office/drawing/2014/main" id="{76244F35-7712-CF9C-A595-2146C9039179}"/>
              </a:ext>
            </a:extLst>
          </p:cNvPr>
          <p:cNvSpPr txBox="1">
            <a:spLocks noChangeArrowheads="1"/>
          </p:cNvSpPr>
          <p:nvPr/>
        </p:nvSpPr>
        <p:spPr bwMode="auto">
          <a:xfrm>
            <a:off x="1838455" y="1636074"/>
            <a:ext cx="3865659"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Sara A Hurvitz, MD, FACP</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Professor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Senior Vice President</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Clinical Research Division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Fred Hutchinson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Head, Division of Hematology/Oncology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UW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Seattle, Washington</a:t>
            </a:r>
          </a:p>
        </p:txBody>
      </p:sp>
      <p:pic>
        <p:nvPicPr>
          <p:cNvPr id="7" name="Picture 6">
            <a:extLst>
              <a:ext uri="{FF2B5EF4-FFF2-40B4-BE49-F238E27FC236}">
                <a16:creationId xmlns:a16="http://schemas.microsoft.com/office/drawing/2014/main" id="{89E0CA41-7EB2-B867-FB05-A2966F2FFC12}"/>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07368" y="1636074"/>
            <a:ext cx="1371600" cy="1371600"/>
          </a:xfrm>
          <a:prstGeom prst="rect">
            <a:avLst/>
          </a:prstGeom>
        </p:spPr>
      </p:pic>
      <p:sp>
        <p:nvSpPr>
          <p:cNvPr id="3" name="Text Box 7">
            <a:extLst>
              <a:ext uri="{FF2B5EF4-FFF2-40B4-BE49-F238E27FC236}">
                <a16:creationId xmlns:a16="http://schemas.microsoft.com/office/drawing/2014/main" id="{C5F214C1-2F0F-2382-11E1-207F4D73369C}"/>
              </a:ext>
            </a:extLst>
          </p:cNvPr>
          <p:cNvSpPr txBox="1">
            <a:spLocks noChangeArrowheads="1"/>
          </p:cNvSpPr>
          <p:nvPr/>
        </p:nvSpPr>
        <p:spPr bwMode="auto">
          <a:xfrm>
            <a:off x="7135200" y="1636074"/>
            <a:ext cx="4447199"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Komal Jhaveri, MD, FACP</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Patricia and James Cayne Chair for Junior Faculty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Associate Attending Physician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Breast Medicine Service and Early Drug Development Service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Section Head, Endocrine Therapy Research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Clinical Director, Early Drug Development Service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Department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Memorial Sloan Kettering Cancer Center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Associate 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Weill Cornell College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New York, New York</a:t>
            </a:r>
          </a:p>
        </p:txBody>
      </p:sp>
      <p:pic>
        <p:nvPicPr>
          <p:cNvPr id="5" name="Picture 4">
            <a:extLst>
              <a:ext uri="{FF2B5EF4-FFF2-40B4-BE49-F238E27FC236}">
                <a16:creationId xmlns:a16="http://schemas.microsoft.com/office/drawing/2014/main" id="{3CB3A82A-2366-0987-B558-623C7C4D3A26}"/>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04114" y="1636074"/>
            <a:ext cx="1371600" cy="1371600"/>
          </a:xfrm>
          <a:prstGeom prst="rect">
            <a:avLst/>
          </a:prstGeom>
        </p:spPr>
      </p:pic>
    </p:spTree>
    <p:extLst>
      <p:ext uri="{BB962C8B-B14F-4D97-AF65-F5344CB8AC3E}">
        <p14:creationId xmlns:p14="http://schemas.microsoft.com/office/powerpoint/2010/main" val="1836897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D1C5AA-D68F-744C-629C-E6FBF6D607B1}"/>
            </a:ext>
          </a:extLst>
        </p:cNvPr>
        <p:cNvGrpSpPr/>
        <p:nvPr/>
      </p:nvGrpSpPr>
      <p:grpSpPr>
        <a:xfrm>
          <a:off x="0" y="0"/>
          <a:ext cx="0" cy="0"/>
          <a:chOff x="0" y="0"/>
          <a:chExt cx="0" cy="0"/>
        </a:xfrm>
      </p:grpSpPr>
      <p:pic>
        <p:nvPicPr>
          <p:cNvPr id="3" name="Picture 2" descr="A screenshot of a medical report&#10;&#10;AI-generated content may be incorrect.">
            <a:extLst>
              <a:ext uri="{FF2B5EF4-FFF2-40B4-BE49-F238E27FC236}">
                <a16:creationId xmlns:a16="http://schemas.microsoft.com/office/drawing/2014/main" id="{AAB62380-7693-DCD6-AACF-394634DA4A4D}"/>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76000"/>
                    </a14:imgEffect>
                    <a14:imgEffect>
                      <a14:brightnessContrast bright="5000" contrast="-1000"/>
                    </a14:imgEffect>
                  </a14:imgLayer>
                </a14:imgProps>
              </a:ext>
            </a:extLst>
          </a:blip>
          <a:stretch>
            <a:fillRect/>
          </a:stretch>
        </p:blipFill>
        <p:spPr>
          <a:xfrm>
            <a:off x="0" y="14026"/>
            <a:ext cx="12192000" cy="6829945"/>
          </a:xfrm>
          <a:prstGeom prst="rect">
            <a:avLst/>
          </a:prstGeom>
        </p:spPr>
      </p:pic>
      <p:sp>
        <p:nvSpPr>
          <p:cNvPr id="2" name="Rectangle 1">
            <a:extLst>
              <a:ext uri="{FF2B5EF4-FFF2-40B4-BE49-F238E27FC236}">
                <a16:creationId xmlns:a16="http://schemas.microsoft.com/office/drawing/2014/main" id="{2FECCF85-5066-978D-4ABA-66F37604A9C1}"/>
              </a:ext>
            </a:extLst>
          </p:cNvPr>
          <p:cNvSpPr/>
          <p:nvPr/>
        </p:nvSpPr>
        <p:spPr>
          <a:xfrm>
            <a:off x="2595418" y="6631709"/>
            <a:ext cx="3953164" cy="226291"/>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7830063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4385" name="Rectangle 5">
            <a:extLst>
              <a:ext uri="{FF2B5EF4-FFF2-40B4-BE49-F238E27FC236}">
                <a16:creationId xmlns:a16="http://schemas.microsoft.com/office/drawing/2014/main" id="{2851D95F-0504-3F03-25EC-43616962FD6E}"/>
              </a:ext>
            </a:extLst>
          </p:cNvPr>
          <p:cNvSpPr>
            <a:spLocks noChangeArrowheads="1"/>
          </p:cNvSpPr>
          <p:nvPr/>
        </p:nvSpPr>
        <p:spPr bwMode="auto">
          <a:xfrm>
            <a:off x="11171238" y="6559550"/>
            <a:ext cx="850900"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b">
            <a:spAutoFit/>
          </a:bodyPr>
          <a:lstStyle>
            <a:lvl1pPr defTabSz="684213">
              <a:spcBef>
                <a:spcPct val="20000"/>
              </a:spcBef>
              <a:buClr>
                <a:schemeClr val="tx1"/>
              </a:buClr>
              <a:buSzPct val="35000"/>
              <a:buFont typeface="Wingdings" pitchFamily="2" charset="2"/>
              <a:buChar char="u"/>
              <a:defRPr sz="16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684213">
              <a:spcBef>
                <a:spcPct val="20000"/>
              </a:spcBef>
              <a:buClr>
                <a:schemeClr val="tx1"/>
              </a:buClr>
              <a:buSzPct val="35000"/>
              <a:buFont typeface="Wingdings" pitchFamily="2" charset="2"/>
              <a:buChar char="u"/>
              <a:defRPr sz="16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684213">
              <a:spcBef>
                <a:spcPct val="20000"/>
              </a:spcBef>
              <a:buClr>
                <a:schemeClr val="tx1"/>
              </a:buClr>
              <a:buSzPct val="35000"/>
              <a:buFont typeface="Wingdings" pitchFamily="2" charset="2"/>
              <a:buChar char="u"/>
              <a:defRPr sz="16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6842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6842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6842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684213"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PI, J Cortes</a:t>
            </a:r>
          </a:p>
        </p:txBody>
      </p:sp>
      <p:sp>
        <p:nvSpPr>
          <p:cNvPr id="144386" name="Title 1">
            <a:extLst>
              <a:ext uri="{FF2B5EF4-FFF2-40B4-BE49-F238E27FC236}">
                <a16:creationId xmlns:a16="http://schemas.microsoft.com/office/drawing/2014/main" id="{3200BEA8-B620-7707-4092-DD850B3EC74D}"/>
              </a:ext>
            </a:extLst>
          </p:cNvPr>
          <p:cNvSpPr>
            <a:spLocks noGrp="1"/>
          </p:cNvSpPr>
          <p:nvPr>
            <p:ph type="title"/>
          </p:nvPr>
        </p:nvSpPr>
        <p:spPr>
          <a:xfrm>
            <a:off x="0" y="365125"/>
            <a:ext cx="12192000" cy="666750"/>
          </a:xfrm>
        </p:spPr>
        <p:txBody>
          <a:bodyPr/>
          <a:lstStyle/>
          <a:p>
            <a:pPr algn="ctr" eaLnBrk="1" hangingPunct="1"/>
            <a:r>
              <a:rPr lang="en-GB" altLang="en-US" sz="2800">
                <a:latin typeface="Arial" panose="020B0604020202020204" pitchFamily="34" charset="0"/>
                <a:cs typeface="Arial" panose="020B0604020202020204" pitchFamily="34" charset="0"/>
              </a:rPr>
              <a:t>DEMETHER will inform the feasibility of a T-DXd induction–PH FDC SC maintenance approach in patients with HER2+ aBC</a:t>
            </a:r>
            <a:endParaRPr lang="en-US" altLang="en-US" sz="2800">
              <a:latin typeface="Arial" panose="020B0604020202020204" pitchFamily="34" charset="0"/>
              <a:cs typeface="Arial" panose="020B0604020202020204" pitchFamily="34" charset="0"/>
            </a:endParaRPr>
          </a:p>
        </p:txBody>
      </p:sp>
      <p:sp>
        <p:nvSpPr>
          <p:cNvPr id="144387" name="Rectángulo 19">
            <a:extLst>
              <a:ext uri="{FF2B5EF4-FFF2-40B4-BE49-F238E27FC236}">
                <a16:creationId xmlns:a16="http://schemas.microsoft.com/office/drawing/2014/main" id="{C8EB1550-DA12-7041-34BB-1DD757F27116}"/>
              </a:ext>
            </a:extLst>
          </p:cNvPr>
          <p:cNvSpPr>
            <a:spLocks noChangeArrowheads="1"/>
          </p:cNvSpPr>
          <p:nvPr/>
        </p:nvSpPr>
        <p:spPr bwMode="auto">
          <a:xfrm>
            <a:off x="8293100" y="2789238"/>
            <a:ext cx="3729038" cy="3803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defTabSz="457200">
              <a:defRPr>
                <a:solidFill>
                  <a:schemeClr val="tx1"/>
                </a:solidFill>
                <a:latin typeface="Arial" panose="020B0604020202020204" pitchFamily="34" charset="0"/>
              </a:defRPr>
            </a:lvl1pPr>
            <a:lvl2pPr marL="742950" indent="-285750" defTabSz="457200">
              <a:defRPr>
                <a:solidFill>
                  <a:schemeClr val="tx1"/>
                </a:solidFill>
                <a:latin typeface="Arial" panose="020B0604020202020204" pitchFamily="34" charset="0"/>
              </a:defRPr>
            </a:lvl2pPr>
            <a:lvl3pPr marL="1143000" indent="-228600" defTabSz="457200">
              <a:defRPr>
                <a:solidFill>
                  <a:schemeClr val="tx1"/>
                </a:solidFill>
                <a:latin typeface="Arial" panose="020B0604020202020204" pitchFamily="34" charset="0"/>
              </a:defRPr>
            </a:lvl3pPr>
            <a:lvl4pPr marL="1600200" indent="-228600" defTabSz="457200">
              <a:defRPr>
                <a:solidFill>
                  <a:schemeClr val="tx1"/>
                </a:solidFill>
                <a:latin typeface="Arial" panose="020B0604020202020204" pitchFamily="34" charset="0"/>
              </a:defRPr>
            </a:lvl4pPr>
            <a:lvl5pPr marL="2057400" indent="-228600" defTabSz="457200">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s-ES" altLang="en-US" sz="1800" b="0"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mn-cs"/>
            </a:endParaRPr>
          </a:p>
        </p:txBody>
      </p:sp>
      <p:pic>
        <p:nvPicPr>
          <p:cNvPr id="144388" name="Imagen 3">
            <a:extLst>
              <a:ext uri="{FF2B5EF4-FFF2-40B4-BE49-F238E27FC236}">
                <a16:creationId xmlns:a16="http://schemas.microsoft.com/office/drawing/2014/main" id="{E650BAD7-8202-C1CF-092D-6896A6A749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4650" y="1289050"/>
            <a:ext cx="11442700" cy="470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ext Box 7">
            <a:extLst>
              <a:ext uri="{FF2B5EF4-FFF2-40B4-BE49-F238E27FC236}">
                <a16:creationId xmlns:a16="http://schemas.microsoft.com/office/drawing/2014/main" id="{477989B8-4FF3-DEBB-C305-8FEAEE9B56F6}"/>
              </a:ext>
            </a:extLst>
          </p:cNvPr>
          <p:cNvSpPr txBox="1">
            <a:spLocks noChangeArrowheads="1"/>
          </p:cNvSpPr>
          <p:nvPr/>
        </p:nvSpPr>
        <p:spPr bwMode="auto">
          <a:xfrm>
            <a:off x="1487487" y="80030"/>
            <a:ext cx="9217025" cy="954099"/>
          </a:xfrm>
          <a:prstGeom prst="rect">
            <a:avLst/>
          </a:prstGeom>
          <a:no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lIns="91432" tIns="45716" rIns="91432" bIns="45716">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Brain Metastases Are Common in Patients With advanced Solid tumors</a:t>
            </a:r>
            <a:endParaRPr kumimoji="0" lang="it-IT" sz="2800" b="1" i="0" u="none" strike="noStrike" kern="1200" cap="none" spc="0" normalizeH="0" baseline="0" noProof="0" dirty="0">
              <a:ln>
                <a:noFill/>
              </a:ln>
              <a:solidFill>
                <a:srgbClr val="000000"/>
              </a:solidFill>
              <a:effectLst/>
              <a:uLnTx/>
              <a:uFillTx/>
              <a:latin typeface="Arial"/>
              <a:ea typeface="+mn-ea"/>
              <a:cs typeface="+mn-cs"/>
            </a:endParaRPr>
          </a:p>
        </p:txBody>
      </p:sp>
      <p:sp>
        <p:nvSpPr>
          <p:cNvPr id="146434" name="TextBox 4">
            <a:extLst>
              <a:ext uri="{FF2B5EF4-FFF2-40B4-BE49-F238E27FC236}">
                <a16:creationId xmlns:a16="http://schemas.microsoft.com/office/drawing/2014/main" id="{2454F0EC-2DBA-74BD-77E4-D7BEE4AC2FD7}"/>
              </a:ext>
            </a:extLst>
          </p:cNvPr>
          <p:cNvSpPr txBox="1">
            <a:spLocks noChangeArrowheads="1"/>
          </p:cNvSpPr>
          <p:nvPr/>
        </p:nvSpPr>
        <p:spPr bwMode="auto">
          <a:xfrm>
            <a:off x="4308475" y="6254750"/>
            <a:ext cx="78835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228600" indent="-228600" defTabSz="1216025">
              <a:spcBef>
                <a:spcPct val="40000"/>
              </a:spcBef>
              <a:buClr>
                <a:schemeClr val="tx2"/>
              </a:buClr>
              <a:buChar char="•"/>
              <a:defRPr sz="3200" b="1">
                <a:solidFill>
                  <a:schemeClr val="tx1"/>
                </a:solidFill>
                <a:latin typeface="Arial" panose="020B0604020202020204" pitchFamily="34" charset="0"/>
              </a:defRPr>
            </a:lvl1pPr>
            <a:lvl2pPr marL="742950" indent="-285750" defTabSz="1216025">
              <a:spcBef>
                <a:spcPct val="20000"/>
              </a:spcBef>
              <a:buClr>
                <a:schemeClr val="tx2"/>
              </a:buClr>
              <a:buChar char="–"/>
              <a:defRPr sz="2800" b="1">
                <a:solidFill>
                  <a:schemeClr val="tx1"/>
                </a:solidFill>
                <a:latin typeface="Arial" panose="020B0604020202020204" pitchFamily="34" charset="0"/>
              </a:defRPr>
            </a:lvl2pPr>
            <a:lvl3pPr marL="1143000" indent="-228600" defTabSz="1216025">
              <a:spcBef>
                <a:spcPct val="20000"/>
              </a:spcBef>
              <a:buClr>
                <a:schemeClr val="tx2"/>
              </a:buClr>
              <a:buFont typeface="Arial" panose="020B0604020202020204" pitchFamily="34" charset="0"/>
              <a:buChar char="-"/>
              <a:defRPr sz="2400" b="1">
                <a:solidFill>
                  <a:schemeClr val="tx1"/>
                </a:solidFill>
                <a:latin typeface="Arial" panose="020B0604020202020204" pitchFamily="34" charset="0"/>
              </a:defRPr>
            </a:lvl3pPr>
            <a:lvl4pPr marL="1600200" indent="-228600" defTabSz="1216025">
              <a:spcBef>
                <a:spcPct val="20000"/>
              </a:spcBef>
              <a:buClr>
                <a:schemeClr val="tx2"/>
              </a:buClr>
              <a:buChar char="–"/>
              <a:defRPr sz="2000" b="1">
                <a:solidFill>
                  <a:schemeClr val="tx1"/>
                </a:solidFill>
                <a:latin typeface="Arial" panose="020B0604020202020204" pitchFamily="34" charset="0"/>
              </a:defRPr>
            </a:lvl4pPr>
            <a:lvl5pPr marL="2057400" indent="-228600" defTabSz="1216025">
              <a:spcBef>
                <a:spcPct val="20000"/>
              </a:spcBef>
              <a:buClr>
                <a:schemeClr val="tx2"/>
              </a:buClr>
              <a:buChar char="»"/>
              <a:defRPr sz="2000" b="1">
                <a:solidFill>
                  <a:schemeClr val="tx1"/>
                </a:solidFill>
                <a:latin typeface="Arial" panose="020B0604020202020204" pitchFamily="34" charset="0"/>
              </a:defRPr>
            </a:lvl5pPr>
            <a:lvl6pPr marL="2514600" indent="-228600" defTabSz="1216025" eaLnBrk="0" fontAlgn="base" hangingPunct="0">
              <a:spcBef>
                <a:spcPct val="20000"/>
              </a:spcBef>
              <a:spcAft>
                <a:spcPct val="0"/>
              </a:spcAft>
              <a:buClr>
                <a:schemeClr val="tx2"/>
              </a:buClr>
              <a:buChar char="»"/>
              <a:defRPr sz="2000" b="1">
                <a:solidFill>
                  <a:schemeClr val="tx1"/>
                </a:solidFill>
                <a:latin typeface="Arial" panose="020B0604020202020204" pitchFamily="34" charset="0"/>
              </a:defRPr>
            </a:lvl6pPr>
            <a:lvl7pPr marL="2971800" indent="-228600" defTabSz="1216025" eaLnBrk="0" fontAlgn="base" hangingPunct="0">
              <a:spcBef>
                <a:spcPct val="20000"/>
              </a:spcBef>
              <a:spcAft>
                <a:spcPct val="0"/>
              </a:spcAft>
              <a:buClr>
                <a:schemeClr val="tx2"/>
              </a:buClr>
              <a:buChar char="»"/>
              <a:defRPr sz="2000" b="1">
                <a:solidFill>
                  <a:schemeClr val="tx1"/>
                </a:solidFill>
                <a:latin typeface="Arial" panose="020B0604020202020204" pitchFamily="34" charset="0"/>
              </a:defRPr>
            </a:lvl7pPr>
            <a:lvl8pPr marL="3429000" indent="-228600" defTabSz="1216025" eaLnBrk="0" fontAlgn="base" hangingPunct="0">
              <a:spcBef>
                <a:spcPct val="20000"/>
              </a:spcBef>
              <a:spcAft>
                <a:spcPct val="0"/>
              </a:spcAft>
              <a:buClr>
                <a:schemeClr val="tx2"/>
              </a:buClr>
              <a:buChar char="»"/>
              <a:defRPr sz="2000" b="1">
                <a:solidFill>
                  <a:schemeClr val="tx1"/>
                </a:solidFill>
                <a:latin typeface="Arial" panose="020B0604020202020204" pitchFamily="34" charset="0"/>
              </a:defRPr>
            </a:lvl8pPr>
            <a:lvl9pPr marL="3886200" indent="-228600" defTabSz="1216025" eaLnBrk="0" fontAlgn="base" hangingPunct="0">
              <a:spcBef>
                <a:spcPct val="20000"/>
              </a:spcBef>
              <a:spcAft>
                <a:spcPct val="0"/>
              </a:spcAft>
              <a:buClr>
                <a:schemeClr val="tx2"/>
              </a:buClr>
              <a:buChar char="»"/>
              <a:defRPr sz="2000" b="1">
                <a:solidFill>
                  <a:schemeClr val="tx1"/>
                </a:solidFill>
                <a:latin typeface="Arial" panose="020B0604020202020204" pitchFamily="34" charset="0"/>
              </a:defRPr>
            </a:lvl9pPr>
          </a:lstStyle>
          <a:p>
            <a:pPr marL="228600" marR="0" lvl="0" indent="-228600" algn="l" defTabSz="1216025" rtl="0" eaLnBrk="0" fontAlgn="base" latinLnBrk="0" hangingPunct="0">
              <a:lnSpc>
                <a:spcPct val="100000"/>
              </a:lnSpc>
              <a:spcBef>
                <a:spcPct val="0"/>
              </a:spcBef>
              <a:spcAft>
                <a:spcPct val="0"/>
              </a:spcAft>
              <a:buClrTx/>
              <a:buSzTx/>
              <a:buFontTx/>
              <a:buAutoNum type="arabicPeriod"/>
              <a:tabLst/>
              <a:defRPr/>
            </a:pPr>
            <a:r>
              <a:rPr kumimoji="0" lang="en-US" altLang="es-E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Olson EM, et al. </a:t>
            </a:r>
            <a:r>
              <a:rPr kumimoji="0" lang="en-US" altLang="es-ES" sz="1400" b="0" i="1"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Breast</a:t>
            </a:r>
            <a:r>
              <a:rPr kumimoji="0" lang="en-US" altLang="es-E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 2013;22(4):525-531; 2. Altaha R, et al. </a:t>
            </a:r>
            <a:r>
              <a:rPr kumimoji="0" lang="en-US" altLang="es-ES" sz="1400" b="0" i="1"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Cancer</a:t>
            </a:r>
            <a:r>
              <a:rPr kumimoji="0" lang="en-US" altLang="es-E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 2005;103(3):442-443; </a:t>
            </a:r>
          </a:p>
          <a:p>
            <a:pPr marL="228600" marR="0" lvl="0" indent="-228600" algn="l" defTabSz="1216025" rtl="0" eaLnBrk="0" fontAlgn="base" latinLnBrk="0" hangingPunct="0">
              <a:lnSpc>
                <a:spcPct val="100000"/>
              </a:lnSpc>
              <a:spcBef>
                <a:spcPct val="0"/>
              </a:spcBef>
              <a:spcAft>
                <a:spcPct val="0"/>
              </a:spcAft>
              <a:buClrTx/>
              <a:buSzTx/>
              <a:buFontTx/>
              <a:buAutoNum type="arabicPeriod"/>
              <a:tabLst/>
              <a:defRPr/>
            </a:pPr>
            <a:r>
              <a:rPr kumimoji="0" lang="en-US" altLang="es-E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Martin M, et al. Rep Pract Oncol Radiother. 2022; 27(3): 527–544</a:t>
            </a:r>
          </a:p>
        </p:txBody>
      </p:sp>
      <p:pic>
        <p:nvPicPr>
          <p:cNvPr id="146435" name="Imagen 3">
            <a:extLst>
              <a:ext uri="{FF2B5EF4-FFF2-40B4-BE49-F238E27FC236}">
                <a16:creationId xmlns:a16="http://schemas.microsoft.com/office/drawing/2014/main" id="{85F56BEC-E6D8-2108-A83A-C1762B37A9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6475" y="1304925"/>
            <a:ext cx="10179050" cy="457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6E2F8B84-9D34-FE00-FBFA-1C4AFCFC19AD}"/>
              </a:ext>
            </a:extLst>
          </p:cNvPr>
          <p:cNvSpPr txBox="1"/>
          <p:nvPr/>
        </p:nvSpPr>
        <p:spPr>
          <a:xfrm>
            <a:off x="8588414" y="4190035"/>
            <a:ext cx="2419109" cy="584775"/>
          </a:xfrm>
          <a:prstGeom prst="rect">
            <a:avLst/>
          </a:prstGeom>
          <a:solidFill>
            <a:srgbClr val="01ADAB"/>
          </a:solid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of stage IV</a:t>
            </a: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Box 7">
            <a:extLst>
              <a:ext uri="{FF2B5EF4-FFF2-40B4-BE49-F238E27FC236}">
                <a16:creationId xmlns:a16="http://schemas.microsoft.com/office/drawing/2014/main" id="{CFC805D9-0D4A-1AC8-542C-B6F6A1DD310B}"/>
              </a:ext>
            </a:extLst>
          </p:cNvPr>
          <p:cNvSpPr txBox="1">
            <a:spLocks noChangeArrowheads="1"/>
          </p:cNvSpPr>
          <p:nvPr/>
        </p:nvSpPr>
        <p:spPr bwMode="auto">
          <a:xfrm>
            <a:off x="31750" y="314988"/>
            <a:ext cx="12192000" cy="523212"/>
          </a:xfrm>
          <a:prstGeom prst="rect">
            <a:avLst/>
          </a:prstGeom>
          <a:no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lIns="91432" tIns="45716" rIns="91432" bIns="45716">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it-IT"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Risk of brain metastases by stage of disease (Breast cancer)</a:t>
            </a:r>
          </a:p>
        </p:txBody>
      </p:sp>
      <p:graphicFrame>
        <p:nvGraphicFramePr>
          <p:cNvPr id="147458" name="Chart 1">
            <a:extLst>
              <a:ext uri="{FF2B5EF4-FFF2-40B4-BE49-F238E27FC236}">
                <a16:creationId xmlns:a16="http://schemas.microsoft.com/office/drawing/2014/main" id="{3E428973-94A0-C65B-2B29-44EDCB96CFE8}"/>
              </a:ext>
            </a:extLst>
          </p:cNvPr>
          <p:cNvGraphicFramePr>
            <a:graphicFrameLocks/>
          </p:cNvGraphicFramePr>
          <p:nvPr/>
        </p:nvGraphicFramePr>
        <p:xfrm>
          <a:off x="2578100" y="1854200"/>
          <a:ext cx="7099300" cy="4165600"/>
        </p:xfrm>
        <a:graphic>
          <a:graphicData uri="http://schemas.openxmlformats.org/presentationml/2006/ole">
            <mc:AlternateContent xmlns:mc="http://schemas.openxmlformats.org/markup-compatibility/2006">
              <mc:Choice xmlns:v="urn:schemas-microsoft-com:vml" Requires="v">
                <p:oleObj r:id="rId3" imgW="7397750" imgH="4343400" progId="Excel.Chart.8">
                  <p:embed/>
                </p:oleObj>
              </mc:Choice>
              <mc:Fallback>
                <p:oleObj r:id="rId3" imgW="7397750" imgH="4343400" progId="Excel.Chart.8">
                  <p:embed/>
                  <p:pic>
                    <p:nvPicPr>
                      <p:cNvPr id="147458" name="Chart 1">
                        <a:extLst>
                          <a:ext uri="{FF2B5EF4-FFF2-40B4-BE49-F238E27FC236}">
                            <a16:creationId xmlns:a16="http://schemas.microsoft.com/office/drawing/2014/main" id="{3E428973-94A0-C65B-2B29-44EDCB96CFE8}"/>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78100" y="1854200"/>
                        <a:ext cx="7099300" cy="416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1" name="TextBox 3">
            <a:extLst>
              <a:ext uri="{FF2B5EF4-FFF2-40B4-BE49-F238E27FC236}">
                <a16:creationId xmlns:a16="http://schemas.microsoft.com/office/drawing/2014/main" id="{87323972-D535-52F9-447B-08DF4CA4526B}"/>
              </a:ext>
            </a:extLst>
          </p:cNvPr>
          <p:cNvSpPr txBox="1"/>
          <p:nvPr/>
        </p:nvSpPr>
        <p:spPr>
          <a:xfrm>
            <a:off x="7489825" y="6491288"/>
            <a:ext cx="3149600" cy="338137"/>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Arial"/>
                <a:ea typeface="+mn-ea"/>
                <a:cs typeface="Comic Sans MS"/>
              </a:rPr>
              <a:t>Branholtz-sloan</a:t>
            </a:r>
            <a:r>
              <a:rPr kumimoji="0" lang="en-US" sz="1600" b="0" i="0" u="none" strike="noStrike" kern="1200" cap="none" spc="0" normalizeH="0" baseline="0" noProof="0" dirty="0">
                <a:ln>
                  <a:noFill/>
                </a:ln>
                <a:solidFill>
                  <a:srgbClr val="000000"/>
                </a:solidFill>
                <a:effectLst/>
                <a:uLnTx/>
                <a:uFillTx/>
                <a:latin typeface="Arial"/>
                <a:ea typeface="+mn-ea"/>
                <a:cs typeface="Comic Sans MS"/>
              </a:rPr>
              <a:t>, et al. JCO 2004</a:t>
            </a:r>
          </a:p>
        </p:txBody>
      </p:sp>
      <p:sp>
        <p:nvSpPr>
          <p:cNvPr id="147460" name="TextBox 5">
            <a:extLst>
              <a:ext uri="{FF2B5EF4-FFF2-40B4-BE49-F238E27FC236}">
                <a16:creationId xmlns:a16="http://schemas.microsoft.com/office/drawing/2014/main" id="{8BAC6F8E-09B4-1C52-8324-A2BAE1470F0E}"/>
              </a:ext>
            </a:extLst>
          </p:cNvPr>
          <p:cNvSpPr txBox="1">
            <a:spLocks noChangeArrowheads="1"/>
          </p:cNvSpPr>
          <p:nvPr/>
        </p:nvSpPr>
        <p:spPr bwMode="auto">
          <a:xfrm>
            <a:off x="6972300" y="359410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spcBef>
                <a:spcPct val="40000"/>
              </a:spcBef>
              <a:buClr>
                <a:schemeClr val="tx2"/>
              </a:buClr>
              <a:buChar char="•"/>
              <a:defRPr sz="3200" b="1">
                <a:solidFill>
                  <a:schemeClr val="tx1"/>
                </a:solidFill>
                <a:latin typeface="Arial" panose="020B0604020202020204" pitchFamily="34" charset="0"/>
              </a:defRPr>
            </a:lvl1pPr>
            <a:lvl2pPr marL="742950" indent="-285750">
              <a:spcBef>
                <a:spcPct val="20000"/>
              </a:spcBef>
              <a:buClr>
                <a:schemeClr val="tx2"/>
              </a:buClr>
              <a:buChar char="–"/>
              <a:defRPr sz="2800" b="1">
                <a:solidFill>
                  <a:schemeClr val="tx1"/>
                </a:solidFill>
                <a:latin typeface="Arial" panose="020B0604020202020204" pitchFamily="34" charset="0"/>
              </a:defRPr>
            </a:lvl2pPr>
            <a:lvl3pPr marL="1143000" indent="-228600">
              <a:spcBef>
                <a:spcPct val="20000"/>
              </a:spcBef>
              <a:buClr>
                <a:schemeClr val="tx2"/>
              </a:buClr>
              <a:buFont typeface="Arial" panose="020B0604020202020204" pitchFamily="34" charset="0"/>
              <a:buChar char="-"/>
              <a:defRPr sz="2400" b="1">
                <a:solidFill>
                  <a:schemeClr val="tx1"/>
                </a:solidFill>
                <a:latin typeface="Arial" panose="020B0604020202020204" pitchFamily="34" charset="0"/>
              </a:defRPr>
            </a:lvl3pPr>
            <a:lvl4pPr marL="1600200" indent="-228600">
              <a:spcBef>
                <a:spcPct val="20000"/>
              </a:spcBef>
              <a:buClr>
                <a:schemeClr val="tx2"/>
              </a:buClr>
              <a:buChar char="–"/>
              <a:defRPr sz="2000" b="1">
                <a:solidFill>
                  <a:schemeClr val="tx1"/>
                </a:solidFill>
                <a:latin typeface="Arial" panose="020B0604020202020204" pitchFamily="34" charset="0"/>
              </a:defRPr>
            </a:lvl4pPr>
            <a:lvl5pPr marL="2057400" indent="-228600">
              <a:spcBef>
                <a:spcPct val="20000"/>
              </a:spcBef>
              <a:buClr>
                <a:schemeClr val="tx2"/>
              </a:buClr>
              <a:buChar char="»"/>
              <a:defRPr sz="2000" b="1">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Char char="»"/>
              <a:defRPr sz="2000" b="1">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Char char="»"/>
              <a:defRPr sz="2000" b="1">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Char char="»"/>
              <a:defRPr sz="2000" b="1">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Char char="»"/>
              <a:defRPr sz="2000" b="1">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Comic Sans MS" panose="030F0902030302020204" pitchFamily="66" charset="0"/>
                <a:cs typeface="Comic Sans MS" panose="030F0902030302020204" pitchFamily="66" charset="0"/>
              </a:rPr>
              <a:t>7.6</a:t>
            </a:r>
            <a:r>
              <a:rPr kumimoji="0" lang="en-US" altLang="en-US" sz="1800" b="1" i="0" u="none" strike="noStrike" kern="1200" cap="none" spc="0" normalizeH="0" baseline="0" noProof="0">
                <a:ln>
                  <a:noFill/>
                </a:ln>
                <a:solidFill>
                  <a:srgbClr val="000000"/>
                </a:solidFill>
                <a:effectLst/>
                <a:uLnTx/>
                <a:uFillTx/>
                <a:latin typeface="Arial" panose="020B0604020202020204" pitchFamily="34" charset="0"/>
                <a:ea typeface="Comic Sans MS" panose="030F0902030302020204" pitchFamily="66" charset="0"/>
                <a:cs typeface="Comic Sans MS" panose="030F0902030302020204" pitchFamily="66" charset="0"/>
              </a:rPr>
              <a:t>%</a:t>
            </a: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 name="Text Box 7">
            <a:extLst>
              <a:ext uri="{FF2B5EF4-FFF2-40B4-BE49-F238E27FC236}">
                <a16:creationId xmlns:a16="http://schemas.microsoft.com/office/drawing/2014/main" id="{13F18BED-1FB0-9424-6690-9CDFCCF571D0}"/>
              </a:ext>
            </a:extLst>
          </p:cNvPr>
          <p:cNvSpPr txBox="1">
            <a:spLocks noChangeArrowheads="1"/>
          </p:cNvSpPr>
          <p:nvPr/>
        </p:nvSpPr>
        <p:spPr bwMode="auto">
          <a:xfrm>
            <a:off x="1487487" y="310557"/>
            <a:ext cx="9140825" cy="523212"/>
          </a:xfrm>
          <a:prstGeom prst="rect">
            <a:avLst/>
          </a:prstGeom>
          <a:no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lIns="91432" tIns="45716" rIns="91432" bIns="45716">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it-IT"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Risk of HER2+ CNS Metastases continues over time</a:t>
            </a:r>
          </a:p>
        </p:txBody>
      </p:sp>
      <p:sp>
        <p:nvSpPr>
          <p:cNvPr id="8" name="TextBox 3">
            <a:extLst>
              <a:ext uri="{FF2B5EF4-FFF2-40B4-BE49-F238E27FC236}">
                <a16:creationId xmlns:a16="http://schemas.microsoft.com/office/drawing/2014/main" id="{7506405A-2978-7214-55DB-405690F61556}"/>
              </a:ext>
            </a:extLst>
          </p:cNvPr>
          <p:cNvSpPr txBox="1"/>
          <p:nvPr/>
        </p:nvSpPr>
        <p:spPr>
          <a:xfrm>
            <a:off x="8534400" y="6521450"/>
            <a:ext cx="2105025" cy="307975"/>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mn-ea"/>
                <a:cs typeface="+mn-cs"/>
              </a:rPr>
              <a:t>Olson et al, Breast 2013</a:t>
            </a:r>
          </a:p>
        </p:txBody>
      </p:sp>
      <p:sp>
        <p:nvSpPr>
          <p:cNvPr id="149507" name="Content Placeholder 5">
            <a:extLst>
              <a:ext uri="{FF2B5EF4-FFF2-40B4-BE49-F238E27FC236}">
                <a16:creationId xmlns:a16="http://schemas.microsoft.com/office/drawing/2014/main" id="{1E6A54ED-FE14-8835-9612-C2D8C297294C}"/>
              </a:ext>
            </a:extLst>
          </p:cNvPr>
          <p:cNvSpPr>
            <a:spLocks noGrp="1" noChangeArrowheads="1"/>
          </p:cNvSpPr>
          <p:nvPr>
            <p:ph idx="1"/>
          </p:nvPr>
        </p:nvSpPr>
        <p:spPr>
          <a:xfrm>
            <a:off x="1981200" y="1600200"/>
            <a:ext cx="8229600" cy="1219200"/>
          </a:xfrm>
        </p:spPr>
        <p:txBody>
          <a:bodyPr/>
          <a:lstStyle/>
          <a:p>
            <a:pPr marL="0" indent="0" eaLnBrk="1" hangingPunct="1">
              <a:spcBef>
                <a:spcPct val="0"/>
              </a:spcBef>
              <a:buClrTx/>
              <a:buFontTx/>
              <a:buNone/>
            </a:pPr>
            <a:r>
              <a:rPr lang="en-US" altLang="en-US" sz="2000" b="0">
                <a:solidFill>
                  <a:schemeClr val="bg2"/>
                </a:solidFill>
              </a:rPr>
              <a:t>Of N=64 patients alive &gt;/= 3 years from MBC diagnosis, the number of patients who developed new brain metastases in each time interval:</a:t>
            </a:r>
          </a:p>
        </p:txBody>
      </p:sp>
      <p:graphicFrame>
        <p:nvGraphicFramePr>
          <p:cNvPr id="149508" name="Chart 6">
            <a:extLst>
              <a:ext uri="{FF2B5EF4-FFF2-40B4-BE49-F238E27FC236}">
                <a16:creationId xmlns:a16="http://schemas.microsoft.com/office/drawing/2014/main" id="{744A3246-BE1B-C035-F8C5-D0A88D9B413A}"/>
              </a:ext>
            </a:extLst>
          </p:cNvPr>
          <p:cNvGraphicFramePr>
            <a:graphicFrameLocks/>
          </p:cNvGraphicFramePr>
          <p:nvPr/>
        </p:nvGraphicFramePr>
        <p:xfrm>
          <a:off x="2997200" y="2540000"/>
          <a:ext cx="6121400" cy="2971800"/>
        </p:xfrm>
        <a:graphic>
          <a:graphicData uri="http://schemas.openxmlformats.org/presentationml/2006/ole">
            <mc:AlternateContent xmlns:mc="http://schemas.openxmlformats.org/markup-compatibility/2006">
              <mc:Choice xmlns:v="urn:schemas-microsoft-com:vml" Requires="v">
                <p:oleObj r:id="rId2" imgW="6375400" imgH="3092450" progId="Excel.Chart.8">
                  <p:embed/>
                </p:oleObj>
              </mc:Choice>
              <mc:Fallback>
                <p:oleObj r:id="rId2" imgW="6375400" imgH="3092450" progId="Excel.Chart.8">
                  <p:embed/>
                  <p:pic>
                    <p:nvPicPr>
                      <p:cNvPr id="149508" name="Chart 6">
                        <a:extLst>
                          <a:ext uri="{FF2B5EF4-FFF2-40B4-BE49-F238E27FC236}">
                            <a16:creationId xmlns:a16="http://schemas.microsoft.com/office/drawing/2014/main" id="{744A3246-BE1B-C035-F8C5-D0A88D9B413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97200" y="2540000"/>
                        <a:ext cx="61214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0529" name="Title 1">
            <a:extLst>
              <a:ext uri="{FF2B5EF4-FFF2-40B4-BE49-F238E27FC236}">
                <a16:creationId xmlns:a16="http://schemas.microsoft.com/office/drawing/2014/main" id="{922028E2-B713-E5CA-16E8-45CF65E4A39B}"/>
              </a:ext>
            </a:extLst>
          </p:cNvPr>
          <p:cNvSpPr>
            <a:spLocks noGrp="1"/>
          </p:cNvSpPr>
          <p:nvPr>
            <p:ph type="title"/>
          </p:nvPr>
        </p:nvSpPr>
        <p:spPr>
          <a:xfrm>
            <a:off x="361950" y="250825"/>
            <a:ext cx="11464925" cy="947738"/>
          </a:xfrm>
        </p:spPr>
        <p:txBody>
          <a:bodyPr/>
          <a:lstStyle/>
          <a:p>
            <a:pPr algn="ctr" eaLnBrk="1" hangingPunct="1"/>
            <a:r>
              <a:rPr lang="en-GB" altLang="en-US" sz="2800">
                <a:solidFill>
                  <a:schemeClr val="tx1"/>
                </a:solidFill>
                <a:latin typeface="Arial" panose="020B0604020202020204" pitchFamily="34" charset="0"/>
                <a:cs typeface="Arial" panose="020B0604020202020204" pitchFamily="34" charset="0"/>
              </a:rPr>
              <a:t>Tucatinib: HER2CLIMB</a:t>
            </a:r>
            <a:br>
              <a:rPr lang="en-GB" altLang="en-US" sz="3200">
                <a:latin typeface="Arial" panose="020B0604020202020204" pitchFamily="34" charset="0"/>
                <a:cs typeface="Arial" panose="020B0604020202020204" pitchFamily="34" charset="0"/>
              </a:rPr>
            </a:br>
            <a:endParaRPr lang="en-GB" altLang="en-US" sz="3200" i="1">
              <a:latin typeface="Arial" panose="020B0604020202020204" pitchFamily="34" charset="0"/>
              <a:cs typeface="Arial" panose="020B0604020202020204" pitchFamily="34" charset="0"/>
            </a:endParaRPr>
          </a:p>
        </p:txBody>
      </p:sp>
      <p:sp>
        <p:nvSpPr>
          <p:cNvPr id="150530" name="Rectangle 5">
            <a:extLst>
              <a:ext uri="{FF2B5EF4-FFF2-40B4-BE49-F238E27FC236}">
                <a16:creationId xmlns:a16="http://schemas.microsoft.com/office/drawing/2014/main" id="{57C68F98-3A33-7DD1-C00B-44E2BAC42631}"/>
              </a:ext>
            </a:extLst>
          </p:cNvPr>
          <p:cNvSpPr>
            <a:spLocks noChangeArrowheads="1"/>
          </p:cNvSpPr>
          <p:nvPr/>
        </p:nvSpPr>
        <p:spPr bwMode="auto">
          <a:xfrm>
            <a:off x="10439400" y="6556375"/>
            <a:ext cx="1752600"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b">
            <a:spAutoFit/>
          </a:bodyPr>
          <a:lstStyle>
            <a:lvl1pPr defTabSz="912813">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912813">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912813">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9128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9128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Murthy R, et al. NEJM 2020</a:t>
            </a:r>
          </a:p>
        </p:txBody>
      </p:sp>
      <p:sp>
        <p:nvSpPr>
          <p:cNvPr id="4" name="CuadroTexto 3">
            <a:extLst>
              <a:ext uri="{FF2B5EF4-FFF2-40B4-BE49-F238E27FC236}">
                <a16:creationId xmlns:a16="http://schemas.microsoft.com/office/drawing/2014/main" id="{666804DD-9A7C-677A-B316-D1EE1F806E10}"/>
              </a:ext>
            </a:extLst>
          </p:cNvPr>
          <p:cNvSpPr txBox="1"/>
          <p:nvPr/>
        </p:nvSpPr>
        <p:spPr>
          <a:xfrm>
            <a:off x="1365250" y="3679825"/>
            <a:ext cx="2998788" cy="379413"/>
          </a:xfrm>
          <a:prstGeom prst="rect">
            <a:avLst/>
          </a:prstGeom>
          <a:noFill/>
        </p:spPr>
        <p:txBody>
          <a:bodyPr>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PFS data</a:t>
            </a:r>
          </a:p>
        </p:txBody>
      </p:sp>
      <p:pic>
        <p:nvPicPr>
          <p:cNvPr id="150532" name="Imagen 18">
            <a:extLst>
              <a:ext uri="{FF2B5EF4-FFF2-40B4-BE49-F238E27FC236}">
                <a16:creationId xmlns:a16="http://schemas.microsoft.com/office/drawing/2014/main" id="{2F4C2F2B-72DF-325C-22E4-F32BB2F639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15857"/>
          <a:stretch>
            <a:fillRect/>
          </a:stretch>
        </p:blipFill>
        <p:spPr bwMode="auto">
          <a:xfrm>
            <a:off x="1892300" y="733425"/>
            <a:ext cx="9423400" cy="294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3" name="Imagen 19">
            <a:extLst>
              <a:ext uri="{FF2B5EF4-FFF2-40B4-BE49-F238E27FC236}">
                <a16:creationId xmlns:a16="http://schemas.microsoft.com/office/drawing/2014/main" id="{A4B776E6-6392-1B94-697C-8FB073ECB0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11372"/>
          <a:stretch>
            <a:fillRect/>
          </a:stretch>
        </p:blipFill>
        <p:spPr bwMode="auto">
          <a:xfrm>
            <a:off x="322263" y="4214813"/>
            <a:ext cx="5373687" cy="2439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13">
            <a:extLst>
              <a:ext uri="{FF2B5EF4-FFF2-40B4-BE49-F238E27FC236}">
                <a16:creationId xmlns:a16="http://schemas.microsoft.com/office/drawing/2014/main" id="{1DEA71FF-7598-FDF5-806C-A2991A3ADE0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11115"/>
          <a:stretch>
            <a:fillRect/>
          </a:stretch>
        </p:blipFill>
        <p:spPr bwMode="auto">
          <a:xfrm>
            <a:off x="6140450" y="4219575"/>
            <a:ext cx="5610225" cy="242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CuadroTexto 19">
            <a:extLst>
              <a:ext uri="{FF2B5EF4-FFF2-40B4-BE49-F238E27FC236}">
                <a16:creationId xmlns:a16="http://schemas.microsoft.com/office/drawing/2014/main" id="{0E7FE0D0-EF81-49F8-3EB0-91D052AEE248}"/>
              </a:ext>
            </a:extLst>
          </p:cNvPr>
          <p:cNvSpPr txBox="1"/>
          <p:nvPr/>
        </p:nvSpPr>
        <p:spPr>
          <a:xfrm>
            <a:off x="7883525" y="3679825"/>
            <a:ext cx="2998788" cy="379413"/>
          </a:xfrm>
          <a:prstGeom prst="rect">
            <a:avLst/>
          </a:prstGeom>
          <a:noFill/>
        </p:spPr>
        <p:txBody>
          <a:bodyPr>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OS data</a:t>
            </a: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2577" name="Title 1">
            <a:extLst>
              <a:ext uri="{FF2B5EF4-FFF2-40B4-BE49-F238E27FC236}">
                <a16:creationId xmlns:a16="http://schemas.microsoft.com/office/drawing/2014/main" id="{9A07041E-32E9-064C-592B-B775818F7A7F}"/>
              </a:ext>
            </a:extLst>
          </p:cNvPr>
          <p:cNvSpPr>
            <a:spLocks noGrp="1"/>
          </p:cNvSpPr>
          <p:nvPr>
            <p:ph type="title"/>
          </p:nvPr>
        </p:nvSpPr>
        <p:spPr>
          <a:xfrm>
            <a:off x="361950" y="250825"/>
            <a:ext cx="11464925" cy="947738"/>
          </a:xfrm>
        </p:spPr>
        <p:txBody>
          <a:bodyPr/>
          <a:lstStyle/>
          <a:p>
            <a:pPr algn="ctr" eaLnBrk="1" hangingPunct="1"/>
            <a:r>
              <a:rPr lang="en-GB" altLang="en-US" sz="2800">
                <a:solidFill>
                  <a:schemeClr val="tx1"/>
                </a:solidFill>
                <a:latin typeface="Arial" panose="020B0604020202020204" pitchFamily="34" charset="0"/>
                <a:cs typeface="Arial" panose="020B0604020202020204" pitchFamily="34" charset="0"/>
              </a:rPr>
              <a:t>Tucatinib: HER2CLIMB; CNS-PFS (1) and OS (2) in pts with BM</a:t>
            </a:r>
            <a:br>
              <a:rPr lang="en-GB" altLang="en-US" sz="3200">
                <a:latin typeface="Arial" panose="020B0604020202020204" pitchFamily="34" charset="0"/>
                <a:cs typeface="Arial" panose="020B0604020202020204" pitchFamily="34" charset="0"/>
              </a:rPr>
            </a:br>
            <a:endParaRPr lang="en-GB" altLang="en-US" sz="3200" i="1">
              <a:latin typeface="Arial" panose="020B0604020202020204" pitchFamily="34" charset="0"/>
              <a:cs typeface="Arial" panose="020B0604020202020204" pitchFamily="34" charset="0"/>
            </a:endParaRPr>
          </a:p>
        </p:txBody>
      </p:sp>
      <p:sp>
        <p:nvSpPr>
          <p:cNvPr id="152578" name="Rectangle 5">
            <a:extLst>
              <a:ext uri="{FF2B5EF4-FFF2-40B4-BE49-F238E27FC236}">
                <a16:creationId xmlns:a16="http://schemas.microsoft.com/office/drawing/2014/main" id="{03E81506-2C92-0C1B-EEF9-A75A51B3A8BD}"/>
              </a:ext>
            </a:extLst>
          </p:cNvPr>
          <p:cNvSpPr>
            <a:spLocks noChangeArrowheads="1"/>
          </p:cNvSpPr>
          <p:nvPr/>
        </p:nvSpPr>
        <p:spPr bwMode="auto">
          <a:xfrm>
            <a:off x="10647363" y="6556375"/>
            <a:ext cx="1544637"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b">
            <a:spAutoFit/>
          </a:bodyPr>
          <a:lstStyle>
            <a:lvl1pPr defTabSz="912813">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912813">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912813">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9128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9128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Lin N, et al. ASCO 2020</a:t>
            </a:r>
          </a:p>
        </p:txBody>
      </p:sp>
      <p:pic>
        <p:nvPicPr>
          <p:cNvPr id="152579" name="Imagen 1">
            <a:extLst>
              <a:ext uri="{FF2B5EF4-FFF2-40B4-BE49-F238E27FC236}">
                <a16:creationId xmlns:a16="http://schemas.microsoft.com/office/drawing/2014/main" id="{D7825D9F-3A90-A003-DB41-5B3EA1505A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337" t="17302" b="19434"/>
          <a:stretch>
            <a:fillRect/>
          </a:stretch>
        </p:blipFill>
        <p:spPr bwMode="auto">
          <a:xfrm>
            <a:off x="1765300" y="903288"/>
            <a:ext cx="8658225" cy="270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0" name="Imagen 2">
            <a:extLst>
              <a:ext uri="{FF2B5EF4-FFF2-40B4-BE49-F238E27FC236}">
                <a16:creationId xmlns:a16="http://schemas.microsoft.com/office/drawing/2014/main" id="{18179162-C4D8-23F6-C26B-8A6C29EFF0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602" t="14877" b="15816"/>
          <a:stretch>
            <a:fillRect/>
          </a:stretch>
        </p:blipFill>
        <p:spPr bwMode="auto">
          <a:xfrm>
            <a:off x="1701800" y="3606800"/>
            <a:ext cx="8658225" cy="294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81" name="CuadroTexto 4">
            <a:extLst>
              <a:ext uri="{FF2B5EF4-FFF2-40B4-BE49-F238E27FC236}">
                <a16:creationId xmlns:a16="http://schemas.microsoft.com/office/drawing/2014/main" id="{A44606A3-41BF-3D6E-DF5C-933278A9FD20}"/>
              </a:ext>
            </a:extLst>
          </p:cNvPr>
          <p:cNvSpPr txBox="1">
            <a:spLocks noChangeArrowheads="1"/>
          </p:cNvSpPr>
          <p:nvPr/>
        </p:nvSpPr>
        <p:spPr bwMode="auto">
          <a:xfrm>
            <a:off x="5573713" y="3149600"/>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457200">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457200">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s-ES" altLang="en-US" sz="1800" b="0" i="0" u="none" strike="noStrike" kern="1200" cap="none" spc="0" normalizeH="0" baseline="0" noProof="0">
              <a:ln>
                <a:noFill/>
              </a:ln>
              <a:solidFill>
                <a:prstClr val="black"/>
              </a:solidFill>
              <a:effectLst/>
              <a:uLnTx/>
              <a:uFillTx/>
              <a:latin typeface="Arial Narrow" panose="020B0604020202020204" pitchFamily="34" charset="0"/>
              <a:ea typeface="MS PGothic" panose="020B0600070205080204" pitchFamily="34" charset="-128"/>
              <a:cs typeface="Arial Narrow" panose="020B0604020202020204" pitchFamily="34" charset="0"/>
            </a:endParaRPr>
          </a:p>
        </p:txBody>
      </p:sp>
      <p:sp>
        <p:nvSpPr>
          <p:cNvPr id="152582" name="CuadroTexto 5">
            <a:extLst>
              <a:ext uri="{FF2B5EF4-FFF2-40B4-BE49-F238E27FC236}">
                <a16:creationId xmlns:a16="http://schemas.microsoft.com/office/drawing/2014/main" id="{EED9FD9B-327C-E50F-4FA2-D67D3832FBCE}"/>
              </a:ext>
            </a:extLst>
          </p:cNvPr>
          <p:cNvSpPr txBox="1">
            <a:spLocks noChangeArrowheads="1"/>
          </p:cNvSpPr>
          <p:nvPr/>
        </p:nvSpPr>
        <p:spPr bwMode="auto">
          <a:xfrm>
            <a:off x="5573713" y="3149600"/>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457200">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457200">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s-ES" altLang="en-US" sz="1800" b="0" i="0" u="none" strike="noStrike" kern="1200" cap="none" spc="0" normalizeH="0" baseline="0" noProof="0">
              <a:ln>
                <a:noFill/>
              </a:ln>
              <a:solidFill>
                <a:prstClr val="black"/>
              </a:solidFill>
              <a:effectLst/>
              <a:uLnTx/>
              <a:uFillTx/>
              <a:latin typeface="Arial Narrow" panose="020B0604020202020204" pitchFamily="34" charset="0"/>
              <a:ea typeface="MS PGothic" panose="020B0600070205080204" pitchFamily="34" charset="-128"/>
              <a:cs typeface="Arial Narrow" panose="020B0604020202020204" pitchFamily="34" charset="0"/>
            </a:endParaRPr>
          </a:p>
        </p:txBody>
      </p:sp>
      <p:sp>
        <p:nvSpPr>
          <p:cNvPr id="152583" name="CuadroTexto 6">
            <a:extLst>
              <a:ext uri="{FF2B5EF4-FFF2-40B4-BE49-F238E27FC236}">
                <a16:creationId xmlns:a16="http://schemas.microsoft.com/office/drawing/2014/main" id="{D775ACE2-BBD9-26F4-7455-6BD69DD53C12}"/>
              </a:ext>
            </a:extLst>
          </p:cNvPr>
          <p:cNvSpPr txBox="1">
            <a:spLocks noChangeArrowheads="1"/>
          </p:cNvSpPr>
          <p:nvPr/>
        </p:nvSpPr>
        <p:spPr bwMode="auto">
          <a:xfrm>
            <a:off x="5573713" y="3149600"/>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457200">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457200">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s-ES" altLang="en-US" sz="1800" b="0" i="0" u="none" strike="noStrike" kern="1200" cap="none" spc="0" normalizeH="0" baseline="0" noProof="0">
              <a:ln>
                <a:noFill/>
              </a:ln>
              <a:solidFill>
                <a:prstClr val="black"/>
              </a:solidFill>
              <a:effectLst/>
              <a:uLnTx/>
              <a:uFillTx/>
              <a:latin typeface="Arial Narrow" panose="020B0604020202020204" pitchFamily="34" charset="0"/>
              <a:ea typeface="MS PGothic" panose="020B0600070205080204" pitchFamily="34" charset="-128"/>
              <a:cs typeface="Arial Narrow" panose="020B0604020202020204" pitchFamily="34" charset="0"/>
            </a:endParaRPr>
          </a:p>
        </p:txBody>
      </p:sp>
      <p:sp>
        <p:nvSpPr>
          <p:cNvPr id="152584" name="CuadroTexto 7">
            <a:extLst>
              <a:ext uri="{FF2B5EF4-FFF2-40B4-BE49-F238E27FC236}">
                <a16:creationId xmlns:a16="http://schemas.microsoft.com/office/drawing/2014/main" id="{1ECA0448-8F56-0B71-F079-A6CEB3C56F74}"/>
              </a:ext>
            </a:extLst>
          </p:cNvPr>
          <p:cNvSpPr txBox="1">
            <a:spLocks noChangeArrowheads="1"/>
          </p:cNvSpPr>
          <p:nvPr/>
        </p:nvSpPr>
        <p:spPr bwMode="auto">
          <a:xfrm>
            <a:off x="706438" y="925513"/>
            <a:ext cx="4143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457200">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457200">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s-ES" altLang="en-US" sz="1800" b="1" i="0" u="none" strike="noStrike" kern="1200" cap="none" spc="0" normalizeH="0" baseline="0" noProof="0">
                <a:ln>
                  <a:noFill/>
                </a:ln>
                <a:solidFill>
                  <a:prstClr val="black"/>
                </a:solidFill>
                <a:effectLst/>
                <a:uLnTx/>
                <a:uFillTx/>
                <a:latin typeface="Arial Narrow" panose="020B0604020202020204" pitchFamily="34" charset="0"/>
                <a:ea typeface="MS PGothic" panose="020B0600070205080204" pitchFamily="34" charset="-128"/>
                <a:cs typeface="Arial Narrow" panose="020B0604020202020204" pitchFamily="34" charset="0"/>
              </a:rPr>
              <a:t>1)</a:t>
            </a:r>
          </a:p>
        </p:txBody>
      </p:sp>
      <p:sp>
        <p:nvSpPr>
          <p:cNvPr id="152585" name="CuadroTexto 8">
            <a:extLst>
              <a:ext uri="{FF2B5EF4-FFF2-40B4-BE49-F238E27FC236}">
                <a16:creationId xmlns:a16="http://schemas.microsoft.com/office/drawing/2014/main" id="{539AA253-7257-6B42-3791-847504292D92}"/>
              </a:ext>
            </a:extLst>
          </p:cNvPr>
          <p:cNvSpPr txBox="1">
            <a:spLocks noChangeArrowheads="1"/>
          </p:cNvSpPr>
          <p:nvPr/>
        </p:nvSpPr>
        <p:spPr bwMode="auto">
          <a:xfrm>
            <a:off x="704850" y="3851275"/>
            <a:ext cx="415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457200">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457200">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s-ES" altLang="en-US" sz="1800" b="1" i="0" u="none" strike="noStrike" kern="1200" cap="none" spc="0" normalizeH="0" baseline="0" noProof="0">
                <a:ln>
                  <a:noFill/>
                </a:ln>
                <a:solidFill>
                  <a:prstClr val="black"/>
                </a:solidFill>
                <a:effectLst/>
                <a:uLnTx/>
                <a:uFillTx/>
                <a:latin typeface="Arial Narrow" panose="020B0604020202020204" pitchFamily="34" charset="0"/>
                <a:ea typeface="MS PGothic" panose="020B0600070205080204" pitchFamily="34" charset="-128"/>
                <a:cs typeface="Arial Narrow" panose="020B0604020202020204" pitchFamily="34" charset="0"/>
              </a:rPr>
              <a:t>2)</a:t>
            </a:r>
          </a:p>
        </p:txBody>
      </p:sp>
    </p:spTree>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4625" name="Title 1">
            <a:extLst>
              <a:ext uri="{FF2B5EF4-FFF2-40B4-BE49-F238E27FC236}">
                <a16:creationId xmlns:a16="http://schemas.microsoft.com/office/drawing/2014/main" id="{167880FB-6D42-7305-9F95-E9FA50A05394}"/>
              </a:ext>
            </a:extLst>
          </p:cNvPr>
          <p:cNvSpPr>
            <a:spLocks noGrp="1"/>
          </p:cNvSpPr>
          <p:nvPr>
            <p:ph type="title"/>
          </p:nvPr>
        </p:nvSpPr>
        <p:spPr>
          <a:xfrm>
            <a:off x="361950" y="250825"/>
            <a:ext cx="11464925" cy="652463"/>
          </a:xfrm>
        </p:spPr>
        <p:txBody>
          <a:bodyPr/>
          <a:lstStyle/>
          <a:p>
            <a:pPr algn="ctr" eaLnBrk="1" hangingPunct="1"/>
            <a:r>
              <a:rPr lang="en-GB" altLang="en-US" sz="2800">
                <a:solidFill>
                  <a:schemeClr val="tx1"/>
                </a:solidFill>
                <a:latin typeface="Arial" panose="020B0604020202020204" pitchFamily="34" charset="0"/>
                <a:cs typeface="Arial" panose="020B0604020202020204" pitchFamily="34" charset="0"/>
              </a:rPr>
              <a:t>T-DXd: DB12</a:t>
            </a:r>
            <a:endParaRPr lang="en-GB" altLang="en-US" sz="3200" i="1">
              <a:latin typeface="Calibri" panose="020F0502020204030204" pitchFamily="34" charset="0"/>
              <a:cs typeface="Calibri" panose="020F0502020204030204" pitchFamily="34" charset="0"/>
            </a:endParaRPr>
          </a:p>
        </p:txBody>
      </p:sp>
      <p:sp>
        <p:nvSpPr>
          <p:cNvPr id="154626" name="Rectangle 5">
            <a:extLst>
              <a:ext uri="{FF2B5EF4-FFF2-40B4-BE49-F238E27FC236}">
                <a16:creationId xmlns:a16="http://schemas.microsoft.com/office/drawing/2014/main" id="{58843CB1-AE8F-AC11-1AAF-4670B47C5872}"/>
              </a:ext>
            </a:extLst>
          </p:cNvPr>
          <p:cNvSpPr>
            <a:spLocks noChangeArrowheads="1"/>
          </p:cNvSpPr>
          <p:nvPr/>
        </p:nvSpPr>
        <p:spPr bwMode="auto">
          <a:xfrm>
            <a:off x="10633075" y="6556375"/>
            <a:ext cx="1558925"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b">
            <a:spAutoFit/>
          </a:bodyPr>
          <a:lstStyle>
            <a:lvl1pPr defTabSz="912813">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912813">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912813">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9128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9128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9128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Lin N, et al. ESMO 2024</a:t>
            </a:r>
          </a:p>
        </p:txBody>
      </p:sp>
      <p:pic>
        <p:nvPicPr>
          <p:cNvPr id="154627" name="Imagen 3">
            <a:extLst>
              <a:ext uri="{FF2B5EF4-FFF2-40B4-BE49-F238E27FC236}">
                <a16:creationId xmlns:a16="http://schemas.microsoft.com/office/drawing/2014/main" id="{2FDA3641-4EF1-03DA-4FDA-E1DC024F63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9525" y="903288"/>
            <a:ext cx="9629775" cy="216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28" name="Imagen 9">
            <a:extLst>
              <a:ext uri="{FF2B5EF4-FFF2-40B4-BE49-F238E27FC236}">
                <a16:creationId xmlns:a16="http://schemas.microsoft.com/office/drawing/2014/main" id="{8F441567-BD85-7D48-5621-1B29E5EBE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4025" y="3508375"/>
            <a:ext cx="55499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29" name="CuadroTexto 11">
            <a:extLst>
              <a:ext uri="{FF2B5EF4-FFF2-40B4-BE49-F238E27FC236}">
                <a16:creationId xmlns:a16="http://schemas.microsoft.com/office/drawing/2014/main" id="{0BC0A9D1-2200-80A3-DFCC-E6597C5B52FA}"/>
              </a:ext>
            </a:extLst>
          </p:cNvPr>
          <p:cNvSpPr txBox="1">
            <a:spLocks noChangeArrowheads="1"/>
          </p:cNvSpPr>
          <p:nvPr/>
        </p:nvSpPr>
        <p:spPr bwMode="auto">
          <a:xfrm>
            <a:off x="1704975" y="3175000"/>
            <a:ext cx="3048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s-ES" sz="1800" b="1" i="0" u="none" strike="noStrike" kern="1200" cap="none" spc="0" normalizeH="0" baseline="0" noProof="0">
                <a:ln>
                  <a:noFill/>
                </a:ln>
                <a:solidFill>
                  <a:prstClr val="black"/>
                </a:solidFill>
                <a:effectLst/>
                <a:uLnTx/>
                <a:uFillTx/>
                <a:latin typeface="Arial" panose="020B0604020202020204" pitchFamily="34" charset="0"/>
                <a:ea typeface="Arial Narrow" panose="020B0604020202020204" pitchFamily="34" charset="0"/>
                <a:cs typeface="Arial" panose="020B0604020202020204" pitchFamily="34" charset="0"/>
              </a:rPr>
              <a:t>Baseline BMs: CNS PFS</a:t>
            </a:r>
            <a:endParaRPr kumimoji="0" lang="es-ES" altLang="en-US" sz="1800" b="1" i="0" u="none" strike="noStrike" kern="1200" cap="none" spc="0" normalizeH="0" baseline="0" noProof="0">
              <a:ln>
                <a:noFill/>
              </a:ln>
              <a:solidFill>
                <a:prstClr val="black"/>
              </a:solidFill>
              <a:effectLst/>
              <a:uLnTx/>
              <a:uFillTx/>
              <a:latin typeface="Arial" panose="020B0604020202020204" pitchFamily="34" charset="0"/>
              <a:ea typeface="Arial Narrow" panose="020B0604020202020204" pitchFamily="34" charset="0"/>
              <a:cs typeface="Arial" panose="020B0604020202020204" pitchFamily="34" charset="0"/>
            </a:endParaRPr>
          </a:p>
        </p:txBody>
      </p:sp>
      <p:pic>
        <p:nvPicPr>
          <p:cNvPr id="154630" name="Imagen 12">
            <a:extLst>
              <a:ext uri="{FF2B5EF4-FFF2-40B4-BE49-F238E27FC236}">
                <a16:creationId xmlns:a16="http://schemas.microsoft.com/office/drawing/2014/main" id="{40B988FB-D1D4-4790-15DF-4251D74F9E7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38900" y="3544888"/>
            <a:ext cx="5616575" cy="301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31" name="CuadroTexto 14">
            <a:extLst>
              <a:ext uri="{FF2B5EF4-FFF2-40B4-BE49-F238E27FC236}">
                <a16:creationId xmlns:a16="http://schemas.microsoft.com/office/drawing/2014/main" id="{A65B3B69-D018-3E34-B565-F37BC6CA2572}"/>
              </a:ext>
            </a:extLst>
          </p:cNvPr>
          <p:cNvSpPr txBox="1">
            <a:spLocks noChangeArrowheads="1"/>
          </p:cNvSpPr>
          <p:nvPr/>
        </p:nvSpPr>
        <p:spPr bwMode="auto">
          <a:xfrm>
            <a:off x="7439025" y="3175000"/>
            <a:ext cx="36099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00000"/>
              </a:buClr>
              <a:buSzPct val="35000"/>
              <a:buFont typeface="Wingdings" pitchFamily="2" charset="2"/>
              <a:buChar char="u"/>
              <a:defRPr sz="20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a:spcBef>
                <a:spcPct val="20000"/>
              </a:spcBef>
              <a:buClr>
                <a:srgbClr val="1C4F27"/>
              </a:buClr>
              <a:buSzPct val="35000"/>
              <a:buFont typeface="Wingdings" pitchFamily="2" charset="2"/>
              <a:buChar char="u"/>
              <a:defRPr sz="2000">
                <a:solidFill>
                  <a:srgbClr val="1C4F27"/>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a:spcBef>
                <a:spcPct val="20000"/>
              </a:spcBef>
              <a:buClr>
                <a:srgbClr val="6B7E26"/>
              </a:buClr>
              <a:buSzPct val="35000"/>
              <a:buFont typeface="Wingdings" pitchFamily="2" charset="2"/>
              <a:buChar char="u"/>
              <a:defRPr sz="2000">
                <a:solidFill>
                  <a:srgbClr val="6B7E2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s-ES" sz="1800" b="1" i="0" u="none" strike="noStrike" kern="1200" cap="none" spc="0" normalizeH="0" baseline="0" noProof="0">
                <a:ln>
                  <a:noFill/>
                </a:ln>
                <a:solidFill>
                  <a:prstClr val="black"/>
                </a:solidFill>
                <a:effectLst/>
                <a:uLnTx/>
                <a:uFillTx/>
                <a:latin typeface="Arial" panose="020B0604020202020204" pitchFamily="34" charset="0"/>
                <a:ea typeface="Arial Narrow" panose="020B0604020202020204" pitchFamily="34" charset="0"/>
                <a:cs typeface="Arial" panose="020B0604020202020204" pitchFamily="34" charset="0"/>
              </a:rPr>
              <a:t>Baseline BMs: CNS ORR</a:t>
            </a:r>
            <a:endParaRPr kumimoji="0" lang="es-ES" altLang="en-US" sz="1800" b="1" i="0" u="none" strike="noStrike" kern="1200" cap="none" spc="0" normalizeH="0" baseline="0" noProof="0">
              <a:ln>
                <a:noFill/>
              </a:ln>
              <a:solidFill>
                <a:prstClr val="black"/>
              </a:solidFill>
              <a:effectLst/>
              <a:uLnTx/>
              <a:uFillTx/>
              <a:latin typeface="Arial" panose="020B0604020202020204" pitchFamily="34" charset="0"/>
              <a:ea typeface="Arial Narrow" panose="020B0604020202020204" pitchFamily="34" charset="0"/>
              <a:cs typeface="Arial" panose="020B0604020202020204" pitchFamily="34" charset="0"/>
            </a:endParaRP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Imagen 3">
            <a:extLst>
              <a:ext uri="{FF2B5EF4-FFF2-40B4-BE49-F238E27FC236}">
                <a16:creationId xmlns:a16="http://schemas.microsoft.com/office/drawing/2014/main" id="{DCDC02EF-D2CE-01C2-B9AD-F429B31DC4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5556"/>
          <a:stretch>
            <a:fillRect/>
          </a:stretch>
        </p:blipFill>
        <p:spPr bwMode="auto">
          <a:xfrm>
            <a:off x="119063" y="1217613"/>
            <a:ext cx="11953875" cy="553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74" name="Title 1">
            <a:extLst>
              <a:ext uri="{FF2B5EF4-FFF2-40B4-BE49-F238E27FC236}">
                <a16:creationId xmlns:a16="http://schemas.microsoft.com/office/drawing/2014/main" id="{6AA22151-AD75-67FB-E083-1274574C672E}"/>
              </a:ext>
            </a:extLst>
          </p:cNvPr>
          <p:cNvSpPr>
            <a:spLocks noGrp="1" noChangeArrowheads="1"/>
          </p:cNvSpPr>
          <p:nvPr>
            <p:ph type="title"/>
          </p:nvPr>
        </p:nvSpPr>
        <p:spPr>
          <a:xfrm>
            <a:off x="0" y="104775"/>
            <a:ext cx="12192000" cy="947738"/>
          </a:xfrm>
        </p:spPr>
        <p:txBody>
          <a:bodyPr/>
          <a:lstStyle/>
          <a:p>
            <a:pPr algn="ctr" eaLnBrk="1" hangingPunct="1"/>
            <a:r>
              <a:rPr lang="en-US" altLang="es-ES" b="1">
                <a:solidFill>
                  <a:srgbClr val="000000"/>
                </a:solidFill>
                <a:latin typeface="Arial" panose="020B0604020202020204" pitchFamily="34" charset="0"/>
                <a:cs typeface="Arial" panose="020B0604020202020204" pitchFamily="34" charset="0"/>
              </a:rPr>
              <a:t>   T-DXd</a:t>
            </a:r>
            <a:r>
              <a:rPr lang="en-US" altLang="es-ES" b="1" dirty="0">
                <a:solidFill>
                  <a:srgbClr val="000000"/>
                </a:solidFill>
                <a:latin typeface="Arial" panose="020B0604020202020204" pitchFamily="34" charset="0"/>
                <a:cs typeface="Arial" panose="020B0604020202020204" pitchFamily="34" charset="0"/>
              </a:rPr>
              <a:t> in pathological confirmed LMC: DEBBRAH study</a:t>
            </a:r>
            <a:endParaRPr lang="en-GB" altLang="en-US" b="1" i="1" dirty="0">
              <a:latin typeface="Arial" panose="020B0604020202020204" pitchFamily="34" charset="0"/>
              <a:cs typeface="Arial" panose="020B0604020202020204" pitchFamily="34" charset="0"/>
            </a:endParaRPr>
          </a:p>
        </p:txBody>
      </p:sp>
      <p:sp>
        <p:nvSpPr>
          <p:cNvPr id="48" name="8 CuadroTexto">
            <a:extLst>
              <a:ext uri="{FF2B5EF4-FFF2-40B4-BE49-F238E27FC236}">
                <a16:creationId xmlns:a16="http://schemas.microsoft.com/office/drawing/2014/main" id="{7A1677E8-6518-253B-F30A-9169FE35D52C}"/>
              </a:ext>
            </a:extLst>
          </p:cNvPr>
          <p:cNvSpPr txBox="1"/>
          <p:nvPr/>
        </p:nvSpPr>
        <p:spPr>
          <a:xfrm>
            <a:off x="6665913" y="6527800"/>
            <a:ext cx="5287962" cy="296863"/>
          </a:xfrm>
          <a:prstGeom prst="rect">
            <a:avLst/>
          </a:prstGeom>
          <a:noFill/>
        </p:spPr>
        <p:txBody>
          <a:bodyPr>
            <a:spAutoFit/>
          </a:bodyP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s-ES" sz="1333"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itchFamily="34" charset="0"/>
              </a:rPr>
              <a:t>Vaz M, et al. SABCS 2023; Vaz M, et al. Med 2025</a:t>
            </a:r>
          </a:p>
        </p:txBody>
      </p:sp>
      <p:sp>
        <p:nvSpPr>
          <p:cNvPr id="156676" name="CuadroTexto 5">
            <a:extLst>
              <a:ext uri="{FF2B5EF4-FFF2-40B4-BE49-F238E27FC236}">
                <a16:creationId xmlns:a16="http://schemas.microsoft.com/office/drawing/2014/main" id="{5964FC31-079A-B2F6-94E2-14ED1D52EBC2}"/>
              </a:ext>
            </a:extLst>
          </p:cNvPr>
          <p:cNvSpPr txBox="1">
            <a:spLocks noChangeArrowheads="1"/>
          </p:cNvSpPr>
          <p:nvPr/>
        </p:nvSpPr>
        <p:spPr bwMode="auto">
          <a:xfrm>
            <a:off x="3197225" y="803275"/>
            <a:ext cx="6097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lnSpc>
                <a:spcPct val="90000"/>
              </a:lnSpc>
              <a:spcBef>
                <a:spcPts val="1000"/>
              </a:spcBef>
              <a:buFont typeface="Arial" panose="020B0604020202020204" pitchFamily="34" charset="0"/>
              <a:defRPr sz="1400">
                <a:solidFill>
                  <a:srgbClr val="263238"/>
                </a:solidFill>
                <a:latin typeface="Acumin Pro Condensed"/>
                <a:ea typeface="Roboto" panose="02000000000000000000" pitchFamily="2" charset="0"/>
                <a:cs typeface="Roboto" panose="02000000000000000000" pitchFamily="2" charset="0"/>
              </a:defRPr>
            </a:lvl1pPr>
            <a:lvl2pPr marL="742950" indent="-285750" defTabSz="457200">
              <a:lnSpc>
                <a:spcPct val="90000"/>
              </a:lnSpc>
              <a:spcBef>
                <a:spcPts val="500"/>
              </a:spcBef>
              <a:buFont typeface="Arial" panose="020B0604020202020204" pitchFamily="34" charset="0"/>
              <a:defRPr sz="1400">
                <a:solidFill>
                  <a:srgbClr val="163860"/>
                </a:solidFill>
                <a:latin typeface="Acumin Pro Condensed"/>
                <a:ea typeface="Roboto" panose="02000000000000000000" pitchFamily="2" charset="0"/>
                <a:cs typeface="Roboto" panose="02000000000000000000" pitchFamily="2" charset="0"/>
              </a:defRPr>
            </a:lvl2pPr>
            <a:lvl3pPr marL="1143000" indent="-228600" defTabSz="457200">
              <a:lnSpc>
                <a:spcPct val="90000"/>
              </a:lnSpc>
              <a:spcBef>
                <a:spcPts val="500"/>
              </a:spcBef>
              <a:buFont typeface="Courier New" panose="02070309020205020404" pitchFamily="49" charset="0"/>
              <a:buChar char="o"/>
              <a:defRPr sz="1200">
                <a:solidFill>
                  <a:srgbClr val="263238"/>
                </a:solidFill>
                <a:latin typeface="Acumin Pro Condensed"/>
                <a:ea typeface="Roboto" panose="02000000000000000000" pitchFamily="2" charset="0"/>
                <a:cs typeface="Roboto" panose="02000000000000000000" pitchFamily="2" charset="0"/>
              </a:defRPr>
            </a:lvl3pPr>
            <a:lvl4pPr marL="1600200" indent="-228600" defTabSz="457200">
              <a:lnSpc>
                <a:spcPct val="90000"/>
              </a:lnSpc>
              <a:spcBef>
                <a:spcPts val="500"/>
              </a:spcBef>
              <a:buFont typeface="Arial" panose="020B0604020202020204" pitchFamily="34" charset="0"/>
              <a:buChar char="•"/>
              <a:defRPr sz="1200">
                <a:solidFill>
                  <a:srgbClr val="7F7F7F"/>
                </a:solidFill>
                <a:latin typeface="Acumin Pro Condensed"/>
                <a:ea typeface="Roboto" panose="02000000000000000000" pitchFamily="2" charset="0"/>
                <a:cs typeface="Roboto" panose="02000000000000000000" pitchFamily="2" charset="0"/>
              </a:defRPr>
            </a:lvl4pPr>
            <a:lvl5pPr marL="2057400" indent="-228600" defTabSz="457200">
              <a:lnSpc>
                <a:spcPct val="90000"/>
              </a:lnSpc>
              <a:spcBef>
                <a:spcPts val="500"/>
              </a:spcBef>
              <a:buFont typeface="Wingdings" pitchFamily="2" charset="2"/>
              <a:buChar char="§"/>
              <a:defRPr sz="1200">
                <a:solidFill>
                  <a:srgbClr val="7F7F7F"/>
                </a:solidFill>
                <a:latin typeface="Acumin Pro Condensed"/>
                <a:ea typeface="Roboto" panose="02000000000000000000" pitchFamily="2" charset="0"/>
                <a:cs typeface="Roboto" panose="02000000000000000000" pitchFamily="2" charset="0"/>
              </a:defRPr>
            </a:lvl5pPr>
            <a:lvl6pPr marL="2514600" indent="-228600" defTabSz="457200" eaLnBrk="0" fontAlgn="base" hangingPunct="0">
              <a:lnSpc>
                <a:spcPct val="90000"/>
              </a:lnSpc>
              <a:spcBef>
                <a:spcPts val="500"/>
              </a:spcBef>
              <a:spcAft>
                <a:spcPct val="0"/>
              </a:spcAft>
              <a:buFont typeface="Wingdings" pitchFamily="2" charset="2"/>
              <a:buChar char="§"/>
              <a:defRPr sz="1200">
                <a:solidFill>
                  <a:srgbClr val="7F7F7F"/>
                </a:solidFill>
                <a:latin typeface="Acumin Pro Condensed"/>
                <a:ea typeface="Roboto" panose="02000000000000000000" pitchFamily="2" charset="0"/>
                <a:cs typeface="Roboto" panose="02000000000000000000" pitchFamily="2" charset="0"/>
              </a:defRPr>
            </a:lvl6pPr>
            <a:lvl7pPr marL="2971800" indent="-228600" defTabSz="457200" eaLnBrk="0" fontAlgn="base" hangingPunct="0">
              <a:lnSpc>
                <a:spcPct val="90000"/>
              </a:lnSpc>
              <a:spcBef>
                <a:spcPts val="500"/>
              </a:spcBef>
              <a:spcAft>
                <a:spcPct val="0"/>
              </a:spcAft>
              <a:buFont typeface="Wingdings" pitchFamily="2" charset="2"/>
              <a:buChar char="§"/>
              <a:defRPr sz="1200">
                <a:solidFill>
                  <a:srgbClr val="7F7F7F"/>
                </a:solidFill>
                <a:latin typeface="Acumin Pro Condensed"/>
                <a:ea typeface="Roboto" panose="02000000000000000000" pitchFamily="2" charset="0"/>
                <a:cs typeface="Roboto" panose="02000000000000000000" pitchFamily="2" charset="0"/>
              </a:defRPr>
            </a:lvl7pPr>
            <a:lvl8pPr marL="3429000" indent="-228600" defTabSz="457200" eaLnBrk="0" fontAlgn="base" hangingPunct="0">
              <a:lnSpc>
                <a:spcPct val="90000"/>
              </a:lnSpc>
              <a:spcBef>
                <a:spcPts val="500"/>
              </a:spcBef>
              <a:spcAft>
                <a:spcPct val="0"/>
              </a:spcAft>
              <a:buFont typeface="Wingdings" pitchFamily="2" charset="2"/>
              <a:buChar char="§"/>
              <a:defRPr sz="1200">
                <a:solidFill>
                  <a:srgbClr val="7F7F7F"/>
                </a:solidFill>
                <a:latin typeface="Acumin Pro Condensed"/>
                <a:ea typeface="Roboto" panose="02000000000000000000" pitchFamily="2" charset="0"/>
                <a:cs typeface="Roboto" panose="02000000000000000000" pitchFamily="2" charset="0"/>
              </a:defRPr>
            </a:lvl8pPr>
            <a:lvl9pPr marL="3886200" indent="-228600" defTabSz="457200" eaLnBrk="0" fontAlgn="base" hangingPunct="0">
              <a:lnSpc>
                <a:spcPct val="90000"/>
              </a:lnSpc>
              <a:spcBef>
                <a:spcPts val="500"/>
              </a:spcBef>
              <a:spcAft>
                <a:spcPct val="0"/>
              </a:spcAft>
              <a:buFont typeface="Wingdings" pitchFamily="2" charset="2"/>
              <a:buChar char="§"/>
              <a:defRPr sz="1200">
                <a:solidFill>
                  <a:srgbClr val="7F7F7F"/>
                </a:solidFill>
                <a:latin typeface="Acumin Pro Condensed"/>
                <a:ea typeface="Roboto" panose="02000000000000000000" pitchFamily="2" charset="0"/>
                <a:cs typeface="Roboto" panose="02000000000000000000" pitchFamily="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s-ES" altLang="es-ES" sz="2400" b="1"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Roboto" panose="02000000000000000000" pitchFamily="2" charset="0"/>
              </a:rPr>
              <a:t>HER2 status: Positive 3 (42.9%) Low 4 (57.1%)</a:t>
            </a:r>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Title 1">
            <a:extLst>
              <a:ext uri="{FF2B5EF4-FFF2-40B4-BE49-F238E27FC236}">
                <a16:creationId xmlns:a16="http://schemas.microsoft.com/office/drawing/2014/main" id="{E4B65D28-008B-CC40-43EA-88CA516B528A}"/>
              </a:ext>
            </a:extLst>
          </p:cNvPr>
          <p:cNvSpPr>
            <a:spLocks noGrp="1" noChangeArrowheads="1"/>
          </p:cNvSpPr>
          <p:nvPr>
            <p:ph type="title"/>
          </p:nvPr>
        </p:nvSpPr>
        <p:spPr>
          <a:xfrm>
            <a:off x="0" y="104775"/>
            <a:ext cx="12192000" cy="947738"/>
          </a:xfrm>
        </p:spPr>
        <p:txBody>
          <a:bodyPr/>
          <a:lstStyle/>
          <a:p>
            <a:pPr algn="ctr" eaLnBrk="1" hangingPunct="1"/>
            <a:r>
              <a:rPr lang="en-US" altLang="es-ES" b="1">
                <a:solidFill>
                  <a:srgbClr val="000000"/>
                </a:solidFill>
                <a:latin typeface="Arial" panose="020B0604020202020204" pitchFamily="34" charset="0"/>
                <a:cs typeface="Arial" panose="020B0604020202020204" pitchFamily="34" charset="0"/>
              </a:rPr>
              <a:t>   “New” antiHER2+ drugs with positive data in Phase III Trials</a:t>
            </a:r>
            <a:endParaRPr lang="en-GB" altLang="en-US" b="1" i="1">
              <a:latin typeface="Arial" panose="020B0604020202020204" pitchFamily="34" charset="0"/>
              <a:cs typeface="Arial" panose="020B0604020202020204" pitchFamily="34" charset="0"/>
            </a:endParaRPr>
          </a:p>
        </p:txBody>
      </p:sp>
      <p:sp>
        <p:nvSpPr>
          <p:cNvPr id="48" name="8 CuadroTexto">
            <a:extLst>
              <a:ext uri="{FF2B5EF4-FFF2-40B4-BE49-F238E27FC236}">
                <a16:creationId xmlns:a16="http://schemas.microsoft.com/office/drawing/2014/main" id="{51331072-76D3-9EB3-BE3F-E255CDEFBDBB}"/>
              </a:ext>
            </a:extLst>
          </p:cNvPr>
          <p:cNvSpPr txBox="1"/>
          <p:nvPr/>
        </p:nvSpPr>
        <p:spPr>
          <a:xfrm>
            <a:off x="6665913" y="6527800"/>
            <a:ext cx="5287962" cy="307975"/>
          </a:xfrm>
          <a:prstGeom prst="rect">
            <a:avLst/>
          </a:prstGeom>
          <a:noFill/>
        </p:spPr>
        <p:txBody>
          <a:bodyPr>
            <a:spAutoFit/>
          </a:bodyP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 Brufsky A, et al. ASCO 2019; 2. </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Binghe Xu, et al. ESMO 2022</a:t>
            </a:r>
            <a:endParaRPr kumimoji="0" lang="es-ES" sz="1333"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58723" name="Imagen 4">
            <a:extLst>
              <a:ext uri="{FF2B5EF4-FFF2-40B4-BE49-F238E27FC236}">
                <a16:creationId xmlns:a16="http://schemas.microsoft.com/office/drawing/2014/main" id="{7769D0C3-5256-13A9-5774-637D8564D9F9}"/>
              </a:ext>
            </a:extLst>
          </p:cNvPr>
          <p:cNvPicPr>
            <a:picLocks noChangeAspect="1"/>
          </p:cNvPicPr>
          <p:nvPr/>
        </p:nvPicPr>
        <p:blipFill>
          <a:blip r:embed="rId3">
            <a:extLst>
              <a:ext uri="{28A0092B-C50C-407E-A947-70E740481C1C}">
                <a14:useLocalDpi xmlns:a14="http://schemas.microsoft.com/office/drawing/2010/main" val="0"/>
              </a:ext>
            </a:extLst>
          </a:blip>
          <a:srcRect t="12778" r="15404" b="37096"/>
          <a:stretch>
            <a:fillRect/>
          </a:stretch>
        </p:blipFill>
        <p:spPr bwMode="auto">
          <a:xfrm>
            <a:off x="393700" y="1225550"/>
            <a:ext cx="5218113" cy="227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uadroTexto 2">
            <a:extLst>
              <a:ext uri="{FF2B5EF4-FFF2-40B4-BE49-F238E27FC236}">
                <a16:creationId xmlns:a16="http://schemas.microsoft.com/office/drawing/2014/main" id="{605AF442-FDD8-C120-89D8-2181F93DC3A9}"/>
              </a:ext>
            </a:extLst>
          </p:cNvPr>
          <p:cNvSpPr txBox="1"/>
          <p:nvPr/>
        </p:nvSpPr>
        <p:spPr>
          <a:xfrm>
            <a:off x="3473450" y="862013"/>
            <a:ext cx="1531938" cy="381000"/>
          </a:xfrm>
          <a:prstGeom prst="rect">
            <a:avLst/>
          </a:prstGeom>
          <a:noFill/>
        </p:spPr>
        <p:txBody>
          <a:bodyPr>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NALA Study</a:t>
            </a:r>
            <a:r>
              <a:rPr kumimoji="0" lang="en-US" sz="1867" b="1" i="0" u="none" strike="noStrike" kern="1200" cap="none" spc="0" normalizeH="0" baseline="30000" noProof="0" dirty="0">
                <a:ln>
                  <a:noFill/>
                </a:ln>
                <a:solidFill>
                  <a:prstClr val="black"/>
                </a:solidFill>
                <a:effectLst/>
                <a:uLnTx/>
                <a:uFillTx/>
                <a:latin typeface="Arial Narrow"/>
                <a:ea typeface="MS PGothic" panose="020B0600070205080204" pitchFamily="34" charset="-128"/>
                <a:cs typeface="Arial Narrow"/>
              </a:rPr>
              <a:t>1</a:t>
            </a:r>
          </a:p>
        </p:txBody>
      </p:sp>
      <p:pic>
        <p:nvPicPr>
          <p:cNvPr id="158725" name="Picture 2">
            <a:extLst>
              <a:ext uri="{FF2B5EF4-FFF2-40B4-BE49-F238E27FC236}">
                <a16:creationId xmlns:a16="http://schemas.microsoft.com/office/drawing/2014/main" id="{21E6851B-BBB9-4DBA-A6F6-283FECEE6FB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7890" t="14388" r="9930" b="18440"/>
          <a:stretch>
            <a:fillRect/>
          </a:stretch>
        </p:blipFill>
        <p:spPr bwMode="auto">
          <a:xfrm>
            <a:off x="6880225" y="1011238"/>
            <a:ext cx="4745038" cy="259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CuadroTexto 4">
            <a:extLst>
              <a:ext uri="{FF2B5EF4-FFF2-40B4-BE49-F238E27FC236}">
                <a16:creationId xmlns:a16="http://schemas.microsoft.com/office/drawing/2014/main" id="{B6A7418C-ACB0-6C13-AE42-1089817ADD51}"/>
              </a:ext>
            </a:extLst>
          </p:cNvPr>
          <p:cNvSpPr txBox="1"/>
          <p:nvPr/>
        </p:nvSpPr>
        <p:spPr>
          <a:xfrm>
            <a:off x="3365500" y="3435350"/>
            <a:ext cx="1736725" cy="379413"/>
          </a:xfrm>
          <a:prstGeom prst="rect">
            <a:avLst/>
          </a:prstGeom>
          <a:noFill/>
        </p:spPr>
        <p:txBody>
          <a:bodyPr>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Phila Study</a:t>
            </a:r>
            <a:r>
              <a:rPr kumimoji="0" lang="en-US" sz="1867" b="1" i="0" u="none" strike="noStrike" kern="1200" cap="none" spc="0" normalizeH="0" baseline="30000" noProof="0" dirty="0">
                <a:ln>
                  <a:noFill/>
                </a:ln>
                <a:solidFill>
                  <a:prstClr val="black"/>
                </a:solidFill>
                <a:effectLst/>
                <a:uLnTx/>
                <a:uFillTx/>
                <a:latin typeface="Arial Narrow"/>
                <a:ea typeface="MS PGothic" panose="020B0600070205080204" pitchFamily="34" charset="-128"/>
                <a:cs typeface="Arial Narrow"/>
              </a:rPr>
              <a:t>2</a:t>
            </a:r>
          </a:p>
        </p:txBody>
      </p:sp>
      <p:pic>
        <p:nvPicPr>
          <p:cNvPr id="158727" name="Imagen 7">
            <a:extLst>
              <a:ext uri="{FF2B5EF4-FFF2-40B4-BE49-F238E27FC236}">
                <a16:creationId xmlns:a16="http://schemas.microsoft.com/office/drawing/2014/main" id="{FEBB8633-B2B8-1769-B280-DDDDF5A8C9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r="29010"/>
          <a:stretch>
            <a:fillRect/>
          </a:stretch>
        </p:blipFill>
        <p:spPr bwMode="auto">
          <a:xfrm>
            <a:off x="393700" y="3846513"/>
            <a:ext cx="5997575" cy="2681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728" name="Imagen 8">
            <a:extLst>
              <a:ext uri="{FF2B5EF4-FFF2-40B4-BE49-F238E27FC236}">
                <a16:creationId xmlns:a16="http://schemas.microsoft.com/office/drawing/2014/main" id="{E93018F9-828E-6503-6EAF-525A6FFE047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40488" y="3887788"/>
            <a:ext cx="5357812" cy="246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7864"/>
          </a:xfrm>
        </p:spPr>
        <p:txBody>
          <a:bodyPr/>
          <a:lstStyle/>
          <a:p>
            <a:r>
              <a:rPr lang="en-US" sz="3200" dirty="0">
                <a:solidFill>
                  <a:srgbClr val="0432FF"/>
                </a:solidFill>
              </a:rPr>
              <a:t>Dr Burstein — Disclosures</a:t>
            </a:r>
            <a:br>
              <a:rPr lang="en-US" sz="3200" dirty="0">
                <a:solidFill>
                  <a:srgbClr val="0432FF"/>
                </a:solidFill>
              </a:rPr>
            </a:br>
            <a:r>
              <a:rPr lang="en-US" sz="3200" dirty="0">
                <a:solidFill>
                  <a:srgbClr val="0432FF"/>
                </a:solidFill>
              </a:rPr>
              <a:t>Faculty</a:t>
            </a:r>
          </a:p>
        </p:txBody>
      </p:sp>
      <p:graphicFrame>
        <p:nvGraphicFramePr>
          <p:cNvPr id="3" name="Content Placeholder 3">
            <a:extLst>
              <a:ext uri="{FF2B5EF4-FFF2-40B4-BE49-F238E27FC236}">
                <a16:creationId xmlns:a16="http://schemas.microsoft.com/office/drawing/2014/main" id="{986F8D23-40C2-EF4F-2F8D-4AF46B2FA7A4}"/>
              </a:ext>
            </a:extLst>
          </p:cNvPr>
          <p:cNvGraphicFramePr>
            <a:graphicFrameLocks/>
          </p:cNvGraphicFramePr>
          <p:nvPr>
            <p:extLst>
              <p:ext uri="{D42A27DB-BD31-4B8C-83A1-F6EECF244321}">
                <p14:modId xmlns:p14="http://schemas.microsoft.com/office/powerpoint/2010/main" val="765751676"/>
              </p:ext>
            </p:extLst>
          </p:nvPr>
        </p:nvGraphicFramePr>
        <p:xfrm>
          <a:off x="1473507" y="2142504"/>
          <a:ext cx="9800208" cy="1263233"/>
        </p:xfrm>
        <a:graphic>
          <a:graphicData uri="http://schemas.openxmlformats.org/drawingml/2006/table">
            <a:tbl>
              <a:tblPr firstRow="1" bandRow="1">
                <a:tableStyleId>{F2DE63D5-997A-4646-A377-4702673A728D}</a:tableStyleId>
              </a:tblPr>
              <a:tblGrid>
                <a:gridCol w="9800208">
                  <a:extLst>
                    <a:ext uri="{9D8B030D-6E8A-4147-A177-3AD203B41FA5}">
                      <a16:colId xmlns:a16="http://schemas.microsoft.com/office/drawing/2014/main" val="20000"/>
                    </a:ext>
                  </a:extLst>
                </a:gridCol>
              </a:tblGrid>
              <a:tr h="1263233">
                <a:tc>
                  <a:txBody>
                    <a:bodyPr/>
                    <a:lstStyle/>
                    <a:p>
                      <a:pPr algn="ctr"/>
                      <a:r>
                        <a:rPr lang="en-US" sz="1800" b="0" i="0" kern="1200" dirty="0">
                          <a:solidFill>
                            <a:schemeClr val="tx1"/>
                          </a:solidFill>
                          <a:effectLst/>
                          <a:latin typeface="+mn-lt"/>
                          <a:ea typeface="+mn-ea"/>
                          <a:cs typeface="+mn-cs"/>
                        </a:rPr>
                        <a:t>No relevant conflicts of interest to disclose.</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3844011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Title 1">
            <a:extLst>
              <a:ext uri="{FF2B5EF4-FFF2-40B4-BE49-F238E27FC236}">
                <a16:creationId xmlns:a16="http://schemas.microsoft.com/office/drawing/2014/main" id="{053FA039-84F9-D119-2599-AF31AE82EAE8}"/>
              </a:ext>
            </a:extLst>
          </p:cNvPr>
          <p:cNvSpPr>
            <a:spLocks noGrp="1" noChangeArrowheads="1"/>
          </p:cNvSpPr>
          <p:nvPr>
            <p:ph type="title"/>
          </p:nvPr>
        </p:nvSpPr>
        <p:spPr>
          <a:xfrm>
            <a:off x="0" y="104775"/>
            <a:ext cx="12192000" cy="947738"/>
          </a:xfrm>
        </p:spPr>
        <p:txBody>
          <a:bodyPr/>
          <a:lstStyle/>
          <a:p>
            <a:pPr algn="ctr" eaLnBrk="1" hangingPunct="1"/>
            <a:r>
              <a:rPr lang="en-US" altLang="es-ES" b="1">
                <a:solidFill>
                  <a:srgbClr val="000000"/>
                </a:solidFill>
                <a:latin typeface="Arial" panose="020B0604020202020204" pitchFamily="34" charset="0"/>
                <a:cs typeface="Arial" panose="020B0604020202020204" pitchFamily="34" charset="0"/>
              </a:rPr>
              <a:t>   “New” antiHER2+ drugs with positive data in Phase III Trials</a:t>
            </a:r>
            <a:endParaRPr lang="en-GB" altLang="en-US" b="1" i="1">
              <a:latin typeface="Arial" panose="020B0604020202020204" pitchFamily="34" charset="0"/>
              <a:cs typeface="Arial" panose="020B0604020202020204" pitchFamily="34" charset="0"/>
            </a:endParaRPr>
          </a:p>
        </p:txBody>
      </p:sp>
      <p:sp>
        <p:nvSpPr>
          <p:cNvPr id="48" name="8 CuadroTexto">
            <a:extLst>
              <a:ext uri="{FF2B5EF4-FFF2-40B4-BE49-F238E27FC236}">
                <a16:creationId xmlns:a16="http://schemas.microsoft.com/office/drawing/2014/main" id="{076A0DA2-AB20-8F3E-414F-26775208AAE6}"/>
              </a:ext>
            </a:extLst>
          </p:cNvPr>
          <p:cNvSpPr txBox="1"/>
          <p:nvPr/>
        </p:nvSpPr>
        <p:spPr>
          <a:xfrm>
            <a:off x="6665913" y="6527800"/>
            <a:ext cx="5287962" cy="307975"/>
          </a:xfrm>
          <a:prstGeom prst="rect">
            <a:avLst/>
          </a:prstGeom>
          <a:noFill/>
        </p:spPr>
        <p:txBody>
          <a:bodyPr>
            <a:spAutoFit/>
          </a:bodyP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 Rugo H, et al. ASCO 2019 </a:t>
            </a:r>
            <a:endParaRPr kumimoji="0" lang="es-ES" sz="1333"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itchFamily="34" charset="0"/>
            </a:endParaRPr>
          </a:p>
        </p:txBody>
      </p:sp>
      <p:sp>
        <p:nvSpPr>
          <p:cNvPr id="5" name="CuadroTexto 4">
            <a:extLst>
              <a:ext uri="{FF2B5EF4-FFF2-40B4-BE49-F238E27FC236}">
                <a16:creationId xmlns:a16="http://schemas.microsoft.com/office/drawing/2014/main" id="{C8DC6F8A-0F74-E1DF-6161-DFD9CD7BCD88}"/>
              </a:ext>
            </a:extLst>
          </p:cNvPr>
          <p:cNvSpPr txBox="1"/>
          <p:nvPr/>
        </p:nvSpPr>
        <p:spPr>
          <a:xfrm>
            <a:off x="3368675" y="709613"/>
            <a:ext cx="1738313" cy="379412"/>
          </a:xfrm>
          <a:prstGeom prst="rect">
            <a:avLst/>
          </a:prstGeom>
          <a:noFill/>
        </p:spPr>
        <p:txBody>
          <a:bodyPr>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SOPHIA Study1</a:t>
            </a:r>
            <a:endParaRPr kumimoji="0" lang="en-US" sz="1867" b="1" i="0" u="none" strike="noStrike" kern="1200" cap="none" spc="0" normalizeH="0" baseline="30000" noProof="0" dirty="0">
              <a:ln>
                <a:noFill/>
              </a:ln>
              <a:solidFill>
                <a:prstClr val="black"/>
              </a:solidFill>
              <a:effectLst/>
              <a:uLnTx/>
              <a:uFillTx/>
              <a:latin typeface="Arial Narrow"/>
              <a:ea typeface="MS PGothic" panose="020B0600070205080204" pitchFamily="34" charset="-128"/>
              <a:cs typeface="Arial Narrow"/>
            </a:endParaRPr>
          </a:p>
        </p:txBody>
      </p:sp>
      <p:pic>
        <p:nvPicPr>
          <p:cNvPr id="160772" name="Imagen 5">
            <a:extLst>
              <a:ext uri="{FF2B5EF4-FFF2-40B4-BE49-F238E27FC236}">
                <a16:creationId xmlns:a16="http://schemas.microsoft.com/office/drawing/2014/main" id="{2C28C7DC-F32E-4E74-2D8E-82404EDA9F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563" y="1052513"/>
            <a:ext cx="11064875" cy="3705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773" name="Imagen 7">
            <a:extLst>
              <a:ext uri="{FF2B5EF4-FFF2-40B4-BE49-F238E27FC236}">
                <a16:creationId xmlns:a16="http://schemas.microsoft.com/office/drawing/2014/main" id="{6FE15221-C949-591D-9AF1-945A372F804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794250"/>
            <a:ext cx="12192000" cy="173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62817" name="Picture 7">
            <a:extLst>
              <a:ext uri="{FF2B5EF4-FFF2-40B4-BE49-F238E27FC236}">
                <a16:creationId xmlns:a16="http://schemas.microsoft.com/office/drawing/2014/main" id="{599D33C1-D9CF-A788-47AA-0E324689FD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5325" y="1782763"/>
            <a:ext cx="11072813" cy="492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18" name="Title 2">
            <a:extLst>
              <a:ext uri="{FF2B5EF4-FFF2-40B4-BE49-F238E27FC236}">
                <a16:creationId xmlns:a16="http://schemas.microsoft.com/office/drawing/2014/main" id="{81FA1B71-452F-923E-6613-64BA577460EF}"/>
              </a:ext>
            </a:extLst>
          </p:cNvPr>
          <p:cNvSpPr txBox="1">
            <a:spLocks noChangeArrowheads="1"/>
          </p:cNvSpPr>
          <p:nvPr/>
        </p:nvSpPr>
        <p:spPr bwMode="auto">
          <a:xfrm>
            <a:off x="2927350" y="260350"/>
            <a:ext cx="659765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384175">
              <a:defRPr>
                <a:solidFill>
                  <a:schemeClr val="tx1"/>
                </a:solidFill>
                <a:latin typeface="Arial" panose="020B0604020202020204" pitchFamily="34" charset="0"/>
              </a:defRPr>
            </a:lvl1pPr>
            <a:lvl2pPr marL="742950" indent="-285750" defTabSz="384175">
              <a:defRPr>
                <a:solidFill>
                  <a:schemeClr val="tx1"/>
                </a:solidFill>
                <a:latin typeface="Arial" panose="020B0604020202020204" pitchFamily="34" charset="0"/>
              </a:defRPr>
            </a:lvl2pPr>
            <a:lvl3pPr marL="1143000" indent="-228600" defTabSz="384175">
              <a:defRPr>
                <a:solidFill>
                  <a:schemeClr val="tx1"/>
                </a:solidFill>
                <a:latin typeface="Arial" panose="020B0604020202020204" pitchFamily="34" charset="0"/>
              </a:defRPr>
            </a:lvl3pPr>
            <a:lvl4pPr marL="1600200" indent="-228600" defTabSz="384175">
              <a:defRPr>
                <a:solidFill>
                  <a:schemeClr val="tx1"/>
                </a:solidFill>
                <a:latin typeface="Arial" panose="020B0604020202020204" pitchFamily="34" charset="0"/>
              </a:defRPr>
            </a:lvl4pPr>
            <a:lvl5pPr marL="2057400" indent="-228600" defTabSz="384175">
              <a:defRPr>
                <a:solidFill>
                  <a:schemeClr val="tx1"/>
                </a:solidFill>
                <a:latin typeface="Arial" panose="020B0604020202020204" pitchFamily="34" charset="0"/>
              </a:defRPr>
            </a:lvl5pPr>
            <a:lvl6pPr marL="2514600" indent="-228600" defTabSz="384175" eaLnBrk="0" fontAlgn="base" hangingPunct="0">
              <a:spcBef>
                <a:spcPct val="0"/>
              </a:spcBef>
              <a:spcAft>
                <a:spcPct val="0"/>
              </a:spcAft>
              <a:defRPr>
                <a:solidFill>
                  <a:schemeClr val="tx1"/>
                </a:solidFill>
                <a:latin typeface="Arial" panose="020B0604020202020204" pitchFamily="34" charset="0"/>
              </a:defRPr>
            </a:lvl6pPr>
            <a:lvl7pPr marL="2971800" indent="-228600" defTabSz="384175" eaLnBrk="0" fontAlgn="base" hangingPunct="0">
              <a:spcBef>
                <a:spcPct val="0"/>
              </a:spcBef>
              <a:spcAft>
                <a:spcPct val="0"/>
              </a:spcAft>
              <a:defRPr>
                <a:solidFill>
                  <a:schemeClr val="tx1"/>
                </a:solidFill>
                <a:latin typeface="Arial" panose="020B0604020202020204" pitchFamily="34" charset="0"/>
              </a:defRPr>
            </a:lvl7pPr>
            <a:lvl8pPr marL="3429000" indent="-228600" defTabSz="384175" eaLnBrk="0" fontAlgn="base" hangingPunct="0">
              <a:spcBef>
                <a:spcPct val="0"/>
              </a:spcBef>
              <a:spcAft>
                <a:spcPct val="0"/>
              </a:spcAft>
              <a:defRPr>
                <a:solidFill>
                  <a:schemeClr val="tx1"/>
                </a:solidFill>
                <a:latin typeface="Arial" panose="020B0604020202020204" pitchFamily="34" charset="0"/>
              </a:defRPr>
            </a:lvl8pPr>
            <a:lvl9pPr marL="3886200" indent="-228600" defTabSz="384175"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384175" rtl="0" eaLnBrk="1" fontAlgn="base" latinLnBrk="0" hangingPunct="1">
              <a:lnSpc>
                <a:spcPct val="90000"/>
              </a:lnSpc>
              <a:spcBef>
                <a:spcPct val="0"/>
              </a:spcBef>
              <a:spcAft>
                <a:spcPct val="0"/>
              </a:spcAft>
              <a:buClrTx/>
              <a:buSzTx/>
              <a:buFontTx/>
              <a:buNone/>
              <a:tabLst/>
              <a:defRPr/>
            </a:pPr>
            <a:r>
              <a:rPr kumimoji="0" lang="en-GB" altLang="en-US" sz="2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HER2 mutations</a:t>
            </a:r>
          </a:p>
        </p:txBody>
      </p:sp>
      <p:sp>
        <p:nvSpPr>
          <p:cNvPr id="162819" name="Content Placeholder 50">
            <a:extLst>
              <a:ext uri="{FF2B5EF4-FFF2-40B4-BE49-F238E27FC236}">
                <a16:creationId xmlns:a16="http://schemas.microsoft.com/office/drawing/2014/main" id="{1CCB2913-54E6-6D7A-E52D-C3C96FD464BF}"/>
              </a:ext>
            </a:extLst>
          </p:cNvPr>
          <p:cNvSpPr txBox="1">
            <a:spLocks noChangeArrowheads="1"/>
          </p:cNvSpPr>
          <p:nvPr/>
        </p:nvSpPr>
        <p:spPr bwMode="auto">
          <a:xfrm>
            <a:off x="603250" y="920750"/>
            <a:ext cx="11164888"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341313">
              <a:spcBef>
                <a:spcPct val="20000"/>
              </a:spcBef>
              <a:buClr>
                <a:schemeClr val="tx1"/>
              </a:buClr>
              <a:buSzPct val="35000"/>
              <a:buFont typeface="Wingdings" pitchFamily="2" charset="2"/>
              <a:buChar char="u"/>
              <a:defRPr sz="16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555625" indent="-212725" defTabSz="341313">
              <a:spcBef>
                <a:spcPct val="20000"/>
              </a:spcBef>
              <a:buClr>
                <a:schemeClr val="tx1"/>
              </a:buClr>
              <a:buSzPct val="35000"/>
              <a:buFont typeface="Wingdings" pitchFamily="2" charset="2"/>
              <a:buChar char="u"/>
              <a:defRPr sz="16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341313">
              <a:spcBef>
                <a:spcPct val="20000"/>
              </a:spcBef>
              <a:buClr>
                <a:schemeClr val="tx1"/>
              </a:buClr>
              <a:buSzPct val="35000"/>
              <a:buFont typeface="Wingdings" pitchFamily="2" charset="2"/>
              <a:buChar char="u"/>
              <a:defRPr sz="16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3413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3413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3413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3413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3413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3413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555625" marR="0" lvl="1" indent="-212725" algn="l" defTabSz="341313" rtl="0" eaLnBrk="1" fontAlgn="base" latinLnBrk="0" hangingPunct="1">
              <a:lnSpc>
                <a:spcPct val="90000"/>
              </a:lnSpc>
              <a:spcBef>
                <a:spcPct val="0"/>
              </a:spcBef>
              <a:spcAft>
                <a:spcPts val="450"/>
              </a:spcAft>
              <a:buClrTx/>
              <a:buSzTx/>
              <a:buFont typeface="Arial" panose="020B0604020202020204" pitchFamily="34" charset="0"/>
              <a:buChar char="–"/>
              <a:tabLst/>
              <a:defRPr/>
            </a:pPr>
            <a:r>
              <a:rPr kumimoji="0" lang="en-US" altLang="en-US" sz="2100" b="0" i="1"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rPr>
              <a:t>HER2</a:t>
            </a:r>
            <a:r>
              <a:rPr kumimoji="0" lang="en-US" altLang="en-US" sz="21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rPr>
              <a:t> amplification is an increase in the number of copies of </a:t>
            </a:r>
            <a:r>
              <a:rPr kumimoji="0" lang="en-US" altLang="en-US" sz="2100" b="0" i="1"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rPr>
              <a:t>HER2</a:t>
            </a:r>
            <a:r>
              <a:rPr kumimoji="0" lang="en-US" altLang="en-US" sz="21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rPr>
              <a:t> without an increase in other genes</a:t>
            </a:r>
          </a:p>
          <a:p>
            <a:pPr marL="555625" marR="0" lvl="1" indent="-212725" algn="l" defTabSz="341313" rtl="0" eaLnBrk="1" fontAlgn="base" latinLnBrk="0" hangingPunct="1">
              <a:lnSpc>
                <a:spcPct val="90000"/>
              </a:lnSpc>
              <a:spcBef>
                <a:spcPct val="0"/>
              </a:spcBef>
              <a:spcAft>
                <a:spcPts val="450"/>
              </a:spcAft>
              <a:buClrTx/>
              <a:buSzTx/>
              <a:buFont typeface="Arial" panose="020B0604020202020204" pitchFamily="34" charset="0"/>
              <a:buChar char="–"/>
              <a:tabLst/>
              <a:defRPr/>
            </a:pPr>
            <a:r>
              <a:rPr kumimoji="0" lang="en-US" altLang="en-US" sz="21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rPr>
              <a:t>Activation </a:t>
            </a:r>
            <a:r>
              <a:rPr kumimoji="0" lang="en-US" altLang="en-US" sz="2100" b="0" i="1"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rPr>
              <a:t>ERBB2</a:t>
            </a:r>
            <a:r>
              <a:rPr kumimoji="0" lang="en-US" altLang="en-US" sz="21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rPr>
              <a:t> mutations are somatic point mutations in </a:t>
            </a:r>
            <a:r>
              <a:rPr kumimoji="0" lang="en-US" altLang="en-US" sz="2100" b="0" i="1"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rPr>
              <a:t>ERBB2</a:t>
            </a:r>
            <a:r>
              <a:rPr kumimoji="0" lang="en-US" altLang="en-US" sz="21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rPr>
              <a:t> that activate the pathway</a:t>
            </a:r>
          </a:p>
          <a:p>
            <a:pPr marL="555625" marR="0" lvl="1" indent="-212725" algn="l" defTabSz="341313" rtl="0" eaLnBrk="1" fontAlgn="base" latinLnBrk="0" hangingPunct="1">
              <a:lnSpc>
                <a:spcPct val="90000"/>
              </a:lnSpc>
              <a:spcBef>
                <a:spcPct val="0"/>
              </a:spcBef>
              <a:spcAft>
                <a:spcPts val="450"/>
              </a:spcAft>
              <a:buClrTx/>
              <a:buSzTx/>
              <a:buFont typeface="Arial" panose="020B0604020202020204" pitchFamily="34" charset="0"/>
              <a:buChar char="–"/>
              <a:tabLst/>
              <a:defRPr/>
            </a:pPr>
            <a:endParaRPr kumimoji="0" lang="en-US" altLang="en-US" sz="21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pitchFamily="34" charset="-128"/>
              <a:cs typeface="Arial" panose="020B0604020202020204" pitchFamily="34" charset="0"/>
            </a:endParaRPr>
          </a:p>
        </p:txBody>
      </p:sp>
      <p:sp>
        <p:nvSpPr>
          <p:cNvPr id="162820" name="Text Placeholder 2">
            <a:extLst>
              <a:ext uri="{FF2B5EF4-FFF2-40B4-BE49-F238E27FC236}">
                <a16:creationId xmlns:a16="http://schemas.microsoft.com/office/drawing/2014/main" id="{85713AA7-C659-C86B-D7F9-542D7F9D9BD6}"/>
              </a:ext>
            </a:extLst>
          </p:cNvPr>
          <p:cNvSpPr txBox="1">
            <a:spLocks noChangeArrowheads="1"/>
          </p:cNvSpPr>
          <p:nvPr/>
        </p:nvSpPr>
        <p:spPr bwMode="auto">
          <a:xfrm>
            <a:off x="3625850" y="6492875"/>
            <a:ext cx="856615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341313">
              <a:spcBef>
                <a:spcPct val="20000"/>
              </a:spcBef>
              <a:buClr>
                <a:schemeClr val="tx1"/>
              </a:buClr>
              <a:buSzPct val="35000"/>
              <a:buFont typeface="Wingdings" pitchFamily="2" charset="2"/>
              <a:buChar char="u"/>
              <a:defRPr sz="16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341313">
              <a:spcBef>
                <a:spcPct val="20000"/>
              </a:spcBef>
              <a:buClr>
                <a:schemeClr val="tx1"/>
              </a:buClr>
              <a:buSzPct val="35000"/>
              <a:buFont typeface="Wingdings" pitchFamily="2" charset="2"/>
              <a:buChar char="u"/>
              <a:defRPr sz="16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341313">
              <a:spcBef>
                <a:spcPct val="20000"/>
              </a:spcBef>
              <a:buClr>
                <a:schemeClr val="tx1"/>
              </a:buClr>
              <a:buSzPct val="35000"/>
              <a:buFont typeface="Wingdings" pitchFamily="2" charset="2"/>
              <a:buChar char="u"/>
              <a:defRPr sz="16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3413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3413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3413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3413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3413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3413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341313" rtl="0" eaLnBrk="1" fontAlgn="base" latinLnBrk="0" hangingPunct="1">
              <a:lnSpc>
                <a:spcPct val="90000"/>
              </a:lnSpc>
              <a:spcBef>
                <a:spcPct val="0"/>
              </a:spcBef>
              <a:spcAft>
                <a:spcPts val="450"/>
              </a:spcAft>
              <a:buClrTx/>
              <a:buSzTx/>
              <a:buFont typeface="Arial" panose="020B0604020202020204" pitchFamily="34" charset="0"/>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Bose R, et al. Cancer Discov. 2013</a:t>
            </a:r>
          </a:p>
        </p:txBody>
      </p: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4865" name="Title 2">
            <a:extLst>
              <a:ext uri="{FF2B5EF4-FFF2-40B4-BE49-F238E27FC236}">
                <a16:creationId xmlns:a16="http://schemas.microsoft.com/office/drawing/2014/main" id="{121399B3-237E-1742-5A58-1A9D136A7BC7}"/>
              </a:ext>
            </a:extLst>
          </p:cNvPr>
          <p:cNvSpPr txBox="1">
            <a:spLocks noChangeArrowheads="1"/>
          </p:cNvSpPr>
          <p:nvPr/>
        </p:nvSpPr>
        <p:spPr bwMode="auto">
          <a:xfrm>
            <a:off x="1524000" y="188913"/>
            <a:ext cx="914400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684213">
              <a:defRPr>
                <a:solidFill>
                  <a:schemeClr val="tx1"/>
                </a:solidFill>
                <a:latin typeface="Arial" panose="020B0604020202020204" pitchFamily="34" charset="0"/>
              </a:defRPr>
            </a:lvl1pPr>
            <a:lvl2pPr marL="742950" indent="-285750" defTabSz="684213">
              <a:defRPr>
                <a:solidFill>
                  <a:schemeClr val="tx1"/>
                </a:solidFill>
                <a:latin typeface="Arial" panose="020B0604020202020204" pitchFamily="34" charset="0"/>
              </a:defRPr>
            </a:lvl2pPr>
            <a:lvl3pPr marL="1143000" indent="-228600" defTabSz="684213">
              <a:defRPr>
                <a:solidFill>
                  <a:schemeClr val="tx1"/>
                </a:solidFill>
                <a:latin typeface="Arial" panose="020B0604020202020204" pitchFamily="34" charset="0"/>
              </a:defRPr>
            </a:lvl3pPr>
            <a:lvl4pPr marL="1600200" indent="-228600" defTabSz="684213">
              <a:defRPr>
                <a:solidFill>
                  <a:schemeClr val="tx1"/>
                </a:solidFill>
                <a:latin typeface="Arial" panose="020B0604020202020204" pitchFamily="34" charset="0"/>
              </a:defRPr>
            </a:lvl4pPr>
            <a:lvl5pPr marL="2057400" indent="-228600" defTabSz="684213">
              <a:defRPr>
                <a:solidFill>
                  <a:schemeClr val="tx1"/>
                </a:solidFill>
                <a:latin typeface="Arial" panose="020B0604020202020204" pitchFamily="34" charset="0"/>
              </a:defRPr>
            </a:lvl5pPr>
            <a:lvl6pPr marL="2514600" indent="-228600" defTabSz="684213" eaLnBrk="0" fontAlgn="base" hangingPunct="0">
              <a:spcBef>
                <a:spcPct val="0"/>
              </a:spcBef>
              <a:spcAft>
                <a:spcPct val="0"/>
              </a:spcAft>
              <a:defRPr>
                <a:solidFill>
                  <a:schemeClr val="tx1"/>
                </a:solidFill>
                <a:latin typeface="Arial" panose="020B0604020202020204" pitchFamily="34" charset="0"/>
              </a:defRPr>
            </a:lvl6pPr>
            <a:lvl7pPr marL="2971800" indent="-228600" defTabSz="684213" eaLnBrk="0" fontAlgn="base" hangingPunct="0">
              <a:spcBef>
                <a:spcPct val="0"/>
              </a:spcBef>
              <a:spcAft>
                <a:spcPct val="0"/>
              </a:spcAft>
              <a:defRPr>
                <a:solidFill>
                  <a:schemeClr val="tx1"/>
                </a:solidFill>
                <a:latin typeface="Arial" panose="020B0604020202020204" pitchFamily="34" charset="0"/>
              </a:defRPr>
            </a:lvl7pPr>
            <a:lvl8pPr marL="3429000" indent="-228600" defTabSz="684213" eaLnBrk="0" fontAlgn="base" hangingPunct="0">
              <a:spcBef>
                <a:spcPct val="0"/>
              </a:spcBef>
              <a:spcAft>
                <a:spcPct val="0"/>
              </a:spcAft>
              <a:defRPr>
                <a:solidFill>
                  <a:schemeClr val="tx1"/>
                </a:solidFill>
                <a:latin typeface="Arial" panose="020B0604020202020204" pitchFamily="34" charset="0"/>
              </a:defRPr>
            </a:lvl8pPr>
            <a:lvl9pPr marL="3886200" indent="-228600" defTabSz="684213"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4213" rtl="0" eaLnBrk="1" fontAlgn="base" latinLnBrk="0" hangingPunct="1">
              <a:lnSpc>
                <a:spcPct val="90000"/>
              </a:lnSpc>
              <a:spcBef>
                <a:spcPct val="0"/>
              </a:spcBef>
              <a:spcAft>
                <a:spcPct val="0"/>
              </a:spcAft>
              <a:buClrTx/>
              <a:buSzTx/>
              <a:buFontTx/>
              <a:buNone/>
              <a:tabLst/>
              <a:defRPr/>
            </a:pPr>
            <a:r>
              <a:rPr kumimoji="0" lang="en-GB" altLang="en-US" sz="2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HER2 mutation: SUMMIT trial</a:t>
            </a:r>
          </a:p>
        </p:txBody>
      </p:sp>
      <p:sp>
        <p:nvSpPr>
          <p:cNvPr id="164866" name="Text Placeholder 2">
            <a:extLst>
              <a:ext uri="{FF2B5EF4-FFF2-40B4-BE49-F238E27FC236}">
                <a16:creationId xmlns:a16="http://schemas.microsoft.com/office/drawing/2014/main" id="{20548568-3634-71B0-A4E4-E10F478035D4}"/>
              </a:ext>
            </a:extLst>
          </p:cNvPr>
          <p:cNvSpPr txBox="1">
            <a:spLocks noChangeArrowheads="1"/>
          </p:cNvSpPr>
          <p:nvPr/>
        </p:nvSpPr>
        <p:spPr bwMode="auto">
          <a:xfrm>
            <a:off x="3498850" y="6500813"/>
            <a:ext cx="8566150" cy="357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08013">
              <a:spcBef>
                <a:spcPct val="20000"/>
              </a:spcBef>
              <a:buClr>
                <a:schemeClr val="tx1"/>
              </a:buClr>
              <a:buSzPct val="35000"/>
              <a:buFont typeface="Wingdings" pitchFamily="2" charset="2"/>
              <a:buChar char="u"/>
              <a:defRPr sz="16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608013">
              <a:spcBef>
                <a:spcPct val="20000"/>
              </a:spcBef>
              <a:buClr>
                <a:schemeClr val="tx1"/>
              </a:buClr>
              <a:buSzPct val="35000"/>
              <a:buFont typeface="Wingdings" pitchFamily="2" charset="2"/>
              <a:buChar char="u"/>
              <a:defRPr sz="16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608013">
              <a:spcBef>
                <a:spcPct val="20000"/>
              </a:spcBef>
              <a:buClr>
                <a:schemeClr val="tx1"/>
              </a:buClr>
              <a:buSzPct val="35000"/>
              <a:buFont typeface="Wingdings" pitchFamily="2" charset="2"/>
              <a:buChar char="u"/>
              <a:defRPr sz="16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6080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6080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608013" rtl="0" eaLnBrk="1" fontAlgn="base" latinLnBrk="0" hangingPunct="1">
              <a:lnSpc>
                <a:spcPct val="90000"/>
              </a:lnSpc>
              <a:spcBef>
                <a:spcPct val="0"/>
              </a:spcBef>
              <a:spcAft>
                <a:spcPts val="800"/>
              </a:spcAft>
              <a:buClrTx/>
              <a:buSzTx/>
              <a:buFont typeface="Arial" panose="020B0604020202020204" pitchFamily="34" charset="0"/>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Hyman DM, et al. Nature 2019</a:t>
            </a:r>
          </a:p>
        </p:txBody>
      </p:sp>
      <p:graphicFrame>
        <p:nvGraphicFramePr>
          <p:cNvPr id="5" name="Content Placeholder 6">
            <a:extLst>
              <a:ext uri="{FF2B5EF4-FFF2-40B4-BE49-F238E27FC236}">
                <a16:creationId xmlns:a16="http://schemas.microsoft.com/office/drawing/2014/main" id="{FC23B64A-8ABC-B7D0-2EDE-A7DE8AB108B4}"/>
              </a:ext>
            </a:extLst>
          </p:cNvPr>
          <p:cNvGraphicFramePr>
            <a:graphicFrameLocks/>
          </p:cNvGraphicFramePr>
          <p:nvPr/>
        </p:nvGraphicFramePr>
        <p:xfrm>
          <a:off x="1838325" y="3187700"/>
          <a:ext cx="8829676" cy="3063874"/>
        </p:xfrm>
        <a:graphic>
          <a:graphicData uri="http://schemas.openxmlformats.org/drawingml/2006/table">
            <a:tbl>
              <a:tblPr firstRow="1" bandRow="1">
                <a:tableStyleId>{2D5ABB26-0587-4C30-8999-92F81FD0307C}</a:tableStyleId>
              </a:tblPr>
              <a:tblGrid>
                <a:gridCol w="3045616">
                  <a:extLst>
                    <a:ext uri="{9D8B030D-6E8A-4147-A177-3AD203B41FA5}">
                      <a16:colId xmlns:a16="http://schemas.microsoft.com/office/drawing/2014/main" val="20000"/>
                    </a:ext>
                  </a:extLst>
                </a:gridCol>
                <a:gridCol w="2892673">
                  <a:extLst>
                    <a:ext uri="{9D8B030D-6E8A-4147-A177-3AD203B41FA5}">
                      <a16:colId xmlns:a16="http://schemas.microsoft.com/office/drawing/2014/main" val="20001"/>
                    </a:ext>
                  </a:extLst>
                </a:gridCol>
                <a:gridCol w="2891387">
                  <a:extLst>
                    <a:ext uri="{9D8B030D-6E8A-4147-A177-3AD203B41FA5}">
                      <a16:colId xmlns:a16="http://schemas.microsoft.com/office/drawing/2014/main" val="20002"/>
                    </a:ext>
                  </a:extLst>
                </a:gridCol>
              </a:tblGrid>
              <a:tr h="525888">
                <a:tc>
                  <a:txBody>
                    <a:bodyPr/>
                    <a:lstStyle/>
                    <a:p>
                      <a:r>
                        <a:rPr lang="en-US" sz="1500" dirty="0">
                          <a:solidFill>
                            <a:schemeClr val="bg1"/>
                          </a:solidFill>
                          <a:latin typeface="Arial" panose="020B0604020202020204" pitchFamily="34" charset="0"/>
                          <a:cs typeface="Arial" panose="020B0604020202020204" pitchFamily="34" charset="0"/>
                        </a:rPr>
                        <a:t>Efficacy</a:t>
                      </a:r>
                    </a:p>
                  </a:txBody>
                  <a:tcPr marL="74141" marR="74141" marT="34298" marB="34298" anchor="b">
                    <a:solidFill>
                      <a:schemeClr val="tx2"/>
                    </a:solidFill>
                  </a:tcPr>
                </a:tc>
                <a:tc>
                  <a:txBody>
                    <a:bodyPr/>
                    <a:lstStyle/>
                    <a:p>
                      <a:pPr algn="ctr"/>
                      <a:r>
                        <a:rPr lang="en-US" sz="1500" dirty="0">
                          <a:solidFill>
                            <a:schemeClr val="bg1"/>
                          </a:solidFill>
                          <a:latin typeface="Arial" panose="020B0604020202020204" pitchFamily="34" charset="0"/>
                          <a:cs typeface="Arial" panose="020B0604020202020204" pitchFamily="34" charset="0"/>
                        </a:rPr>
                        <a:t>Neratinib Monotherapy (n = 24)</a:t>
                      </a:r>
                    </a:p>
                  </a:txBody>
                  <a:tcPr marL="74141" marR="74141" marT="34298" marB="34298" anchor="b">
                    <a:solidFill>
                      <a:schemeClr val="tx2"/>
                    </a:solidFill>
                  </a:tcPr>
                </a:tc>
                <a:tc>
                  <a:txBody>
                    <a:bodyPr/>
                    <a:lstStyle/>
                    <a:p>
                      <a:pPr algn="ctr"/>
                      <a:r>
                        <a:rPr lang="en-US" sz="1500" dirty="0">
                          <a:solidFill>
                            <a:schemeClr val="bg1"/>
                          </a:solidFill>
                          <a:latin typeface="Arial" panose="020B0604020202020204" pitchFamily="34" charset="0"/>
                          <a:cs typeface="Arial" panose="020B0604020202020204" pitchFamily="34" charset="0"/>
                        </a:rPr>
                        <a:t>Neratinib + Fulvestrant (n = 12)</a:t>
                      </a:r>
                    </a:p>
                  </a:txBody>
                  <a:tcPr marL="74141" marR="74141" marT="34298" marB="34298" anchor="b">
                    <a:solidFill>
                      <a:schemeClr val="tx2"/>
                    </a:solidFill>
                  </a:tcPr>
                </a:tc>
                <a:extLst>
                  <a:ext uri="{0D108BD9-81ED-4DB2-BD59-A6C34878D82A}">
                    <a16:rowId xmlns:a16="http://schemas.microsoft.com/office/drawing/2014/main" val="10000"/>
                  </a:ext>
                </a:extLst>
              </a:tr>
              <a:tr h="525888">
                <a:tc>
                  <a:txBody>
                    <a:bodyPr/>
                    <a:lstStyle/>
                    <a:p>
                      <a:r>
                        <a:rPr lang="en-US" sz="1500" dirty="0">
                          <a:latin typeface="Arial" panose="020B0604020202020204" pitchFamily="34" charset="0"/>
                          <a:cs typeface="Arial" panose="020B0604020202020204" pitchFamily="34" charset="0"/>
                        </a:rPr>
                        <a:t>Objective response rate at 8 weeks, n</a:t>
                      </a:r>
                    </a:p>
                  </a:txBody>
                  <a:tcPr marL="74141" marR="74141" marT="34298" marB="34298" anchor="ctr">
                    <a:solidFill>
                      <a:srgbClr val="B5D4E4"/>
                    </a:solidFill>
                  </a:tcPr>
                </a:tc>
                <a:tc>
                  <a:txBody>
                    <a:bodyPr/>
                    <a:lstStyle/>
                    <a:p>
                      <a:pPr algn="ctr"/>
                      <a:r>
                        <a:rPr lang="en-US" sz="1500" dirty="0">
                          <a:latin typeface="Arial" panose="020B0604020202020204" pitchFamily="34" charset="0"/>
                          <a:cs typeface="Arial" panose="020B0604020202020204" pitchFamily="34" charset="0"/>
                        </a:rPr>
                        <a:t>8</a:t>
                      </a:r>
                    </a:p>
                  </a:txBody>
                  <a:tcPr marL="74141" marR="74141" marT="34298" marB="34298" anchor="ctr">
                    <a:solidFill>
                      <a:srgbClr val="B5D4E4"/>
                    </a:solidFill>
                  </a:tcPr>
                </a:tc>
                <a:tc>
                  <a:txBody>
                    <a:bodyPr/>
                    <a:lstStyle/>
                    <a:p>
                      <a:pPr algn="ctr"/>
                      <a:r>
                        <a:rPr lang="en-US" sz="1500" dirty="0">
                          <a:latin typeface="Arial" panose="020B0604020202020204" pitchFamily="34" charset="0"/>
                          <a:cs typeface="Arial" panose="020B0604020202020204" pitchFamily="34" charset="0"/>
                        </a:rPr>
                        <a:t>5</a:t>
                      </a:r>
                    </a:p>
                  </a:txBody>
                  <a:tcPr marL="74141" marR="74141" marT="34298" marB="34298" anchor="ctr">
                    <a:solidFill>
                      <a:srgbClr val="B5D4E4"/>
                    </a:solidFill>
                  </a:tcPr>
                </a:tc>
                <a:extLst>
                  <a:ext uri="{0D108BD9-81ED-4DB2-BD59-A6C34878D82A}">
                    <a16:rowId xmlns:a16="http://schemas.microsoft.com/office/drawing/2014/main" val="10001"/>
                  </a:ext>
                </a:extLst>
              </a:tr>
              <a:tr h="297242">
                <a:tc>
                  <a:txBody>
                    <a:bodyPr/>
                    <a:lstStyle/>
                    <a:p>
                      <a:r>
                        <a:rPr lang="en-US" sz="1500" dirty="0">
                          <a:latin typeface="Arial" panose="020B0604020202020204" pitchFamily="34" charset="0"/>
                          <a:cs typeface="Arial" panose="020B0604020202020204" pitchFamily="34" charset="0"/>
                        </a:rPr>
                        <a:t>CR</a:t>
                      </a:r>
                    </a:p>
                  </a:txBody>
                  <a:tcPr marL="74141" marR="74141" marT="34298" marB="34298" anchor="ctr"/>
                </a:tc>
                <a:tc>
                  <a:txBody>
                    <a:bodyPr/>
                    <a:lstStyle/>
                    <a:p>
                      <a:pPr algn="ctr"/>
                      <a:r>
                        <a:rPr lang="en-US" sz="1500" dirty="0">
                          <a:latin typeface="Arial" panose="020B0604020202020204" pitchFamily="34" charset="0"/>
                          <a:cs typeface="Arial" panose="020B0604020202020204" pitchFamily="34" charset="0"/>
                        </a:rPr>
                        <a:t>2</a:t>
                      </a:r>
                    </a:p>
                  </a:txBody>
                  <a:tcPr marL="74141" marR="74141" marT="34298" marB="34298" anchor="ctr"/>
                </a:tc>
                <a:tc>
                  <a:txBody>
                    <a:bodyPr/>
                    <a:lstStyle/>
                    <a:p>
                      <a:pPr algn="ctr"/>
                      <a:r>
                        <a:rPr lang="en-US" sz="1500" dirty="0">
                          <a:latin typeface="Arial" panose="020B0604020202020204" pitchFamily="34" charset="0"/>
                          <a:cs typeface="Arial" panose="020B0604020202020204" pitchFamily="34" charset="0"/>
                        </a:rPr>
                        <a:t>2</a:t>
                      </a:r>
                    </a:p>
                  </a:txBody>
                  <a:tcPr marL="74141" marR="74141" marT="34298" marB="34298" anchor="ctr"/>
                </a:tc>
                <a:extLst>
                  <a:ext uri="{0D108BD9-81ED-4DB2-BD59-A6C34878D82A}">
                    <a16:rowId xmlns:a16="http://schemas.microsoft.com/office/drawing/2014/main" val="10002"/>
                  </a:ext>
                </a:extLst>
              </a:tr>
              <a:tr h="297242">
                <a:tc>
                  <a:txBody>
                    <a:bodyPr/>
                    <a:lstStyle/>
                    <a:p>
                      <a:r>
                        <a:rPr lang="en-US" sz="1500" dirty="0">
                          <a:latin typeface="Arial" panose="020B0604020202020204" pitchFamily="34" charset="0"/>
                          <a:cs typeface="Arial" panose="020B0604020202020204" pitchFamily="34" charset="0"/>
                        </a:rPr>
                        <a:t>PR</a:t>
                      </a:r>
                    </a:p>
                  </a:txBody>
                  <a:tcPr marL="74141" marR="74141" marT="34298" marB="34298" anchor="ctr">
                    <a:solidFill>
                      <a:srgbClr val="B5D4E4"/>
                    </a:solidFill>
                  </a:tcPr>
                </a:tc>
                <a:tc>
                  <a:txBody>
                    <a:bodyPr/>
                    <a:lstStyle/>
                    <a:p>
                      <a:pPr algn="ctr"/>
                      <a:r>
                        <a:rPr lang="en-US" sz="1500" dirty="0">
                          <a:latin typeface="Arial" panose="020B0604020202020204" pitchFamily="34" charset="0"/>
                          <a:cs typeface="Arial" panose="020B0604020202020204" pitchFamily="34" charset="0"/>
                        </a:rPr>
                        <a:t>6</a:t>
                      </a:r>
                    </a:p>
                  </a:txBody>
                  <a:tcPr marL="74141" marR="74141" marT="34298" marB="34298" anchor="ctr">
                    <a:solidFill>
                      <a:srgbClr val="B5D4E4"/>
                    </a:solidFill>
                  </a:tcPr>
                </a:tc>
                <a:tc>
                  <a:txBody>
                    <a:bodyPr/>
                    <a:lstStyle/>
                    <a:p>
                      <a:pPr algn="ctr"/>
                      <a:r>
                        <a:rPr lang="en-US" sz="1500" dirty="0">
                          <a:latin typeface="Arial" panose="020B0604020202020204" pitchFamily="34" charset="0"/>
                          <a:cs typeface="Arial" panose="020B0604020202020204" pitchFamily="34" charset="0"/>
                        </a:rPr>
                        <a:t>3</a:t>
                      </a:r>
                    </a:p>
                  </a:txBody>
                  <a:tcPr marL="74141" marR="74141" marT="34298" marB="34298" anchor="ctr">
                    <a:solidFill>
                      <a:srgbClr val="B5D4E4"/>
                    </a:solidFill>
                  </a:tcPr>
                </a:tc>
                <a:extLst>
                  <a:ext uri="{0D108BD9-81ED-4DB2-BD59-A6C34878D82A}">
                    <a16:rowId xmlns:a16="http://schemas.microsoft.com/office/drawing/2014/main" val="10003"/>
                  </a:ext>
                </a:extLst>
              </a:tr>
              <a:tr h="525888">
                <a:tc>
                  <a:txBody>
                    <a:bodyPr/>
                    <a:lstStyle/>
                    <a:p>
                      <a:r>
                        <a:rPr lang="en-US" sz="1500" dirty="0">
                          <a:latin typeface="Arial" panose="020B0604020202020204" pitchFamily="34" charset="0"/>
                          <a:cs typeface="Arial" panose="020B0604020202020204" pitchFamily="34" charset="0"/>
                        </a:rPr>
                        <a:t>Objective response rate (95% CI)</a:t>
                      </a:r>
                    </a:p>
                  </a:txBody>
                  <a:tcPr marL="74141" marR="74141" marT="34298" marB="34298" anchor="ctr"/>
                </a:tc>
                <a:tc>
                  <a:txBody>
                    <a:bodyPr/>
                    <a:lstStyle/>
                    <a:p>
                      <a:pPr algn="ctr"/>
                      <a:r>
                        <a:rPr lang="en-US" sz="1500" dirty="0">
                          <a:latin typeface="Arial" panose="020B0604020202020204" pitchFamily="34" charset="0"/>
                          <a:cs typeface="Arial" panose="020B0604020202020204" pitchFamily="34" charset="0"/>
                        </a:rPr>
                        <a:t>33.3 (15.6,</a:t>
                      </a:r>
                      <a:r>
                        <a:rPr lang="en-US" sz="1500" baseline="0" dirty="0">
                          <a:latin typeface="Arial" panose="020B0604020202020204" pitchFamily="34" charset="0"/>
                          <a:cs typeface="Arial" panose="020B0604020202020204" pitchFamily="34" charset="0"/>
                        </a:rPr>
                        <a:t> </a:t>
                      </a:r>
                      <a:r>
                        <a:rPr lang="en-US" sz="1500" dirty="0">
                          <a:latin typeface="Arial" panose="020B0604020202020204" pitchFamily="34" charset="0"/>
                          <a:cs typeface="Arial" panose="020B0604020202020204" pitchFamily="34" charset="0"/>
                        </a:rPr>
                        <a:t>35.3)</a:t>
                      </a:r>
                    </a:p>
                  </a:txBody>
                  <a:tcPr marL="74141" marR="74141" marT="34298" marB="34298" anchor="ctr"/>
                </a:tc>
                <a:tc>
                  <a:txBody>
                    <a:bodyPr/>
                    <a:lstStyle/>
                    <a:p>
                      <a:pPr algn="ctr"/>
                      <a:r>
                        <a:rPr lang="en-US" sz="1500" dirty="0">
                          <a:latin typeface="Arial" panose="020B0604020202020204" pitchFamily="34" charset="0"/>
                          <a:cs typeface="Arial" panose="020B0604020202020204" pitchFamily="34" charset="0"/>
                        </a:rPr>
                        <a:t>41.7 (15.2,</a:t>
                      </a:r>
                      <a:r>
                        <a:rPr lang="en-US" sz="1500" baseline="0" dirty="0">
                          <a:latin typeface="Arial" panose="020B0604020202020204" pitchFamily="34" charset="0"/>
                          <a:cs typeface="Arial" panose="020B0604020202020204" pitchFamily="34" charset="0"/>
                        </a:rPr>
                        <a:t> </a:t>
                      </a:r>
                      <a:r>
                        <a:rPr lang="en-US" sz="1500" dirty="0">
                          <a:latin typeface="Arial" panose="020B0604020202020204" pitchFamily="34" charset="0"/>
                          <a:cs typeface="Arial" panose="020B0604020202020204" pitchFamily="34" charset="0"/>
                        </a:rPr>
                        <a:t>72.3)</a:t>
                      </a:r>
                    </a:p>
                  </a:txBody>
                  <a:tcPr marL="74141" marR="74141" marT="34298" marB="34298" anchor="ctr"/>
                </a:tc>
                <a:extLst>
                  <a:ext uri="{0D108BD9-81ED-4DB2-BD59-A6C34878D82A}">
                    <a16:rowId xmlns:a16="http://schemas.microsoft.com/office/drawing/2014/main" val="10004"/>
                  </a:ext>
                </a:extLst>
              </a:tr>
              <a:tr h="297242">
                <a:tc>
                  <a:txBody>
                    <a:bodyPr/>
                    <a:lstStyle/>
                    <a:p>
                      <a:r>
                        <a:rPr lang="en-US" sz="1500" dirty="0">
                          <a:latin typeface="Arial" panose="020B0604020202020204" pitchFamily="34" charset="0"/>
                          <a:cs typeface="Arial" panose="020B0604020202020204" pitchFamily="34" charset="0"/>
                        </a:rPr>
                        <a:t>Clinical benefit, n</a:t>
                      </a:r>
                    </a:p>
                  </a:txBody>
                  <a:tcPr marL="74141" marR="74141" marT="34298" marB="34298" anchor="ctr">
                    <a:solidFill>
                      <a:srgbClr val="B5D4E4"/>
                    </a:solidFill>
                  </a:tcPr>
                </a:tc>
                <a:tc>
                  <a:txBody>
                    <a:bodyPr/>
                    <a:lstStyle/>
                    <a:p>
                      <a:pPr algn="ctr"/>
                      <a:r>
                        <a:rPr lang="en-US" sz="1500" dirty="0">
                          <a:latin typeface="Arial" panose="020B0604020202020204" pitchFamily="34" charset="0"/>
                          <a:cs typeface="Arial" panose="020B0604020202020204" pitchFamily="34" charset="0"/>
                        </a:rPr>
                        <a:t>10.0</a:t>
                      </a:r>
                    </a:p>
                  </a:txBody>
                  <a:tcPr marL="74141" marR="74141" marT="34298" marB="34298" anchor="ctr">
                    <a:solidFill>
                      <a:srgbClr val="B5D4E4"/>
                    </a:solidFill>
                  </a:tcPr>
                </a:tc>
                <a:tc>
                  <a:txBody>
                    <a:bodyPr/>
                    <a:lstStyle/>
                    <a:p>
                      <a:pPr algn="ctr"/>
                      <a:r>
                        <a:rPr lang="en-US" sz="1500" dirty="0">
                          <a:latin typeface="Arial" panose="020B0604020202020204" pitchFamily="34" charset="0"/>
                          <a:cs typeface="Arial" panose="020B0604020202020204" pitchFamily="34" charset="0"/>
                        </a:rPr>
                        <a:t>7.0</a:t>
                      </a:r>
                    </a:p>
                  </a:txBody>
                  <a:tcPr marL="74141" marR="74141" marT="34298" marB="34298" anchor="ctr">
                    <a:solidFill>
                      <a:srgbClr val="B5D4E4"/>
                    </a:solidFill>
                  </a:tcPr>
                </a:tc>
                <a:extLst>
                  <a:ext uri="{0D108BD9-81ED-4DB2-BD59-A6C34878D82A}">
                    <a16:rowId xmlns:a16="http://schemas.microsoft.com/office/drawing/2014/main" val="10005"/>
                  </a:ext>
                </a:extLst>
              </a:tr>
              <a:tr h="297242">
                <a:tc>
                  <a:txBody>
                    <a:bodyPr/>
                    <a:lstStyle/>
                    <a:p>
                      <a:r>
                        <a:rPr lang="en-US" sz="1500" dirty="0">
                          <a:latin typeface="Arial" panose="020B0604020202020204" pitchFamily="34" charset="0"/>
                          <a:cs typeface="Arial" panose="020B0604020202020204" pitchFamily="34" charset="0"/>
                        </a:rPr>
                        <a:t>CBR (95% CI)</a:t>
                      </a:r>
                    </a:p>
                  </a:txBody>
                  <a:tcPr marL="74141" marR="74141" marT="34298" marB="34298" anchor="ctr"/>
                </a:tc>
                <a:tc>
                  <a:txBody>
                    <a:bodyPr/>
                    <a:lstStyle/>
                    <a:p>
                      <a:pPr algn="ctr"/>
                      <a:r>
                        <a:rPr lang="en-US" sz="1500" dirty="0">
                          <a:latin typeface="Arial" panose="020B0604020202020204" pitchFamily="34" charset="0"/>
                          <a:cs typeface="Arial" panose="020B0604020202020204" pitchFamily="34" charset="0"/>
                        </a:rPr>
                        <a:t>41.7 (21.1,</a:t>
                      </a:r>
                      <a:r>
                        <a:rPr lang="en-US" sz="1500" baseline="0" dirty="0">
                          <a:latin typeface="Arial" panose="020B0604020202020204" pitchFamily="34" charset="0"/>
                          <a:cs typeface="Arial" panose="020B0604020202020204" pitchFamily="34" charset="0"/>
                        </a:rPr>
                        <a:t> </a:t>
                      </a:r>
                      <a:r>
                        <a:rPr lang="en-US" sz="1500" dirty="0">
                          <a:latin typeface="Arial" panose="020B0604020202020204" pitchFamily="34" charset="0"/>
                          <a:cs typeface="Arial" panose="020B0604020202020204" pitchFamily="34" charset="0"/>
                        </a:rPr>
                        <a:t>63.4)</a:t>
                      </a:r>
                    </a:p>
                  </a:txBody>
                  <a:tcPr marL="74141" marR="74141" marT="34298" marB="34298" anchor="ctr"/>
                </a:tc>
                <a:tc>
                  <a:txBody>
                    <a:bodyPr/>
                    <a:lstStyle/>
                    <a:p>
                      <a:pPr algn="ctr"/>
                      <a:r>
                        <a:rPr lang="en-US" sz="1500" dirty="0">
                          <a:latin typeface="Arial" panose="020B0604020202020204" pitchFamily="34" charset="0"/>
                          <a:cs typeface="Arial" panose="020B0604020202020204" pitchFamily="34" charset="0"/>
                        </a:rPr>
                        <a:t>58.3 (27.7,</a:t>
                      </a:r>
                      <a:r>
                        <a:rPr lang="en-US" sz="1500" baseline="0" dirty="0">
                          <a:latin typeface="Arial" panose="020B0604020202020204" pitchFamily="34" charset="0"/>
                          <a:cs typeface="Arial" panose="020B0604020202020204" pitchFamily="34" charset="0"/>
                        </a:rPr>
                        <a:t> </a:t>
                      </a:r>
                      <a:r>
                        <a:rPr lang="en-US" sz="1500" dirty="0">
                          <a:latin typeface="Arial" panose="020B0604020202020204" pitchFamily="34" charset="0"/>
                          <a:cs typeface="Arial" panose="020B0604020202020204" pitchFamily="34" charset="0"/>
                        </a:rPr>
                        <a:t>84.8)</a:t>
                      </a:r>
                    </a:p>
                  </a:txBody>
                  <a:tcPr marL="74141" marR="74141" marT="34298" marB="34298" anchor="ctr"/>
                </a:tc>
                <a:extLst>
                  <a:ext uri="{0D108BD9-81ED-4DB2-BD59-A6C34878D82A}">
                    <a16:rowId xmlns:a16="http://schemas.microsoft.com/office/drawing/2014/main" val="10006"/>
                  </a:ext>
                </a:extLst>
              </a:tr>
              <a:tr h="297242">
                <a:tc>
                  <a:txBody>
                    <a:bodyPr/>
                    <a:lstStyle/>
                    <a:p>
                      <a:r>
                        <a:rPr lang="en-US" sz="1500" dirty="0">
                          <a:latin typeface="Arial" panose="020B0604020202020204" pitchFamily="34" charset="0"/>
                          <a:cs typeface="Arial" panose="020B0604020202020204" pitchFamily="34" charset="0"/>
                        </a:rPr>
                        <a:t>Median PFS, months (95% CI)</a:t>
                      </a:r>
                    </a:p>
                  </a:txBody>
                  <a:tcPr marL="74141" marR="74141" marT="34298" marB="34298" anchor="ctr">
                    <a:lnB w="28575" cap="flat" cmpd="sng" algn="ctr">
                      <a:solidFill>
                        <a:schemeClr val="tx2"/>
                      </a:solidFill>
                      <a:prstDash val="solid"/>
                      <a:round/>
                      <a:headEnd type="none" w="med" len="med"/>
                      <a:tailEnd type="none" w="med" len="med"/>
                    </a:lnB>
                    <a:solidFill>
                      <a:srgbClr val="B5D4E4"/>
                    </a:solidFill>
                  </a:tcPr>
                </a:tc>
                <a:tc>
                  <a:txBody>
                    <a:bodyPr/>
                    <a:lstStyle/>
                    <a:p>
                      <a:pPr algn="ctr"/>
                      <a:r>
                        <a:rPr lang="en-US" sz="1500" dirty="0">
                          <a:latin typeface="Arial" panose="020B0604020202020204" pitchFamily="34" charset="0"/>
                          <a:cs typeface="Arial" panose="020B0604020202020204" pitchFamily="34" charset="0"/>
                        </a:rPr>
                        <a:t>3.5 (1.9,</a:t>
                      </a:r>
                      <a:r>
                        <a:rPr lang="en-US" sz="1500" baseline="0" dirty="0">
                          <a:latin typeface="Arial" panose="020B0604020202020204" pitchFamily="34" charset="0"/>
                          <a:cs typeface="Arial" panose="020B0604020202020204" pitchFamily="34" charset="0"/>
                        </a:rPr>
                        <a:t> </a:t>
                      </a:r>
                      <a:r>
                        <a:rPr lang="en-US" sz="1500" dirty="0">
                          <a:latin typeface="Arial" panose="020B0604020202020204" pitchFamily="34" charset="0"/>
                          <a:cs typeface="Arial" panose="020B0604020202020204" pitchFamily="34" charset="0"/>
                        </a:rPr>
                        <a:t>4.3)</a:t>
                      </a:r>
                    </a:p>
                  </a:txBody>
                  <a:tcPr marL="74141" marR="74141" marT="34298" marB="34298" anchor="ctr">
                    <a:lnB w="28575" cap="flat" cmpd="sng" algn="ctr">
                      <a:solidFill>
                        <a:schemeClr val="tx2"/>
                      </a:solidFill>
                      <a:prstDash val="solid"/>
                      <a:round/>
                      <a:headEnd type="none" w="med" len="med"/>
                      <a:tailEnd type="none" w="med" len="med"/>
                    </a:lnB>
                    <a:solidFill>
                      <a:srgbClr val="B5D4E4"/>
                    </a:solidFill>
                  </a:tcPr>
                </a:tc>
                <a:tc>
                  <a:txBody>
                    <a:bodyPr/>
                    <a:lstStyle/>
                    <a:p>
                      <a:pPr algn="ctr"/>
                      <a:r>
                        <a:rPr lang="en-US" sz="1500" dirty="0">
                          <a:latin typeface="Arial" panose="020B0604020202020204" pitchFamily="34" charset="0"/>
                          <a:cs typeface="Arial" panose="020B0604020202020204" pitchFamily="34" charset="0"/>
                        </a:rPr>
                        <a:t>3.7 (2.1,</a:t>
                      </a:r>
                      <a:r>
                        <a:rPr lang="en-US" sz="1500" baseline="0" dirty="0">
                          <a:latin typeface="Arial" panose="020B0604020202020204" pitchFamily="34" charset="0"/>
                          <a:cs typeface="Arial" panose="020B0604020202020204" pitchFamily="34" charset="0"/>
                        </a:rPr>
                        <a:t> </a:t>
                      </a:r>
                      <a:r>
                        <a:rPr lang="en-US" sz="1500" dirty="0">
                          <a:latin typeface="Arial" panose="020B0604020202020204" pitchFamily="34" charset="0"/>
                          <a:cs typeface="Arial" panose="020B0604020202020204" pitchFamily="34" charset="0"/>
                        </a:rPr>
                        <a:t>6.7)</a:t>
                      </a:r>
                    </a:p>
                  </a:txBody>
                  <a:tcPr marL="74141" marR="74141" marT="34298" marB="34298" anchor="ctr">
                    <a:lnB w="28575" cap="flat" cmpd="sng" algn="ctr">
                      <a:solidFill>
                        <a:schemeClr val="tx2"/>
                      </a:solidFill>
                      <a:prstDash val="solid"/>
                      <a:round/>
                      <a:headEnd type="none" w="med" len="med"/>
                      <a:tailEnd type="none" w="med" len="med"/>
                    </a:lnB>
                    <a:solidFill>
                      <a:srgbClr val="B5D4E4"/>
                    </a:solidFill>
                  </a:tcPr>
                </a:tc>
                <a:extLst>
                  <a:ext uri="{0D108BD9-81ED-4DB2-BD59-A6C34878D82A}">
                    <a16:rowId xmlns:a16="http://schemas.microsoft.com/office/drawing/2014/main" val="10007"/>
                  </a:ext>
                </a:extLst>
              </a:tr>
            </a:tbl>
          </a:graphicData>
        </a:graphic>
      </p:graphicFrame>
      <p:sp>
        <p:nvSpPr>
          <p:cNvPr id="164893" name="Content Placeholder 8">
            <a:extLst>
              <a:ext uri="{FF2B5EF4-FFF2-40B4-BE49-F238E27FC236}">
                <a16:creationId xmlns:a16="http://schemas.microsoft.com/office/drawing/2014/main" id="{7BC8C7B6-3434-1364-FE20-F531F094A34E}"/>
              </a:ext>
            </a:extLst>
          </p:cNvPr>
          <p:cNvSpPr txBox="1">
            <a:spLocks noChangeArrowheads="1"/>
          </p:cNvSpPr>
          <p:nvPr/>
        </p:nvSpPr>
        <p:spPr bwMode="auto">
          <a:xfrm>
            <a:off x="466725" y="962025"/>
            <a:ext cx="10990263" cy="124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608013">
              <a:spcBef>
                <a:spcPct val="20000"/>
              </a:spcBef>
              <a:buClr>
                <a:schemeClr val="tx1"/>
              </a:buClr>
              <a:buSzPct val="35000"/>
              <a:buFont typeface="Wingdings" pitchFamily="2" charset="2"/>
              <a:buChar char="u"/>
              <a:defRPr sz="16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989013" indent="-379413" defTabSz="608013">
              <a:spcBef>
                <a:spcPct val="20000"/>
              </a:spcBef>
              <a:buClr>
                <a:schemeClr val="tx1"/>
              </a:buClr>
              <a:buSzPct val="35000"/>
              <a:buFont typeface="Wingdings" pitchFamily="2" charset="2"/>
              <a:buChar char="u"/>
              <a:defRPr sz="16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522413" indent="-303213" defTabSz="608013">
              <a:spcBef>
                <a:spcPct val="20000"/>
              </a:spcBef>
              <a:buClr>
                <a:schemeClr val="tx1"/>
              </a:buClr>
              <a:buSzPct val="35000"/>
              <a:buFont typeface="Wingdings" pitchFamily="2" charset="2"/>
              <a:buChar char="u"/>
              <a:defRPr sz="16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6080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6080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989013" marR="0" lvl="1" indent="-379413" algn="l" defTabSz="608013" rtl="0" eaLnBrk="1" fontAlgn="base" latinLnBrk="0" hangingPunct="1">
              <a:lnSpc>
                <a:spcPct val="90000"/>
              </a:lnSpc>
              <a:spcBef>
                <a:spcPct val="0"/>
              </a:spcBef>
              <a:spcAft>
                <a:spcPts val="800"/>
              </a:spcAft>
              <a:buClrTx/>
              <a:buSzTx/>
              <a:buFont typeface="Arial" panose="020B0604020202020204" pitchFamily="34" charset="0"/>
              <a:buChar char="–"/>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Open-label, multinational, multihistology, phase 2, signal-seeking study of neratinib as monotherapy or in combination in patients with tumors harboring </a:t>
            </a:r>
            <a:r>
              <a:rPr kumimoji="0" lang="en-US" altLang="en-US" sz="1400" b="0" i="1"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HER2</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 mutations</a:t>
            </a:r>
          </a:p>
          <a:p>
            <a:pPr marL="989013" marR="0" lvl="1" indent="-379413" algn="l" defTabSz="608013" rtl="0" eaLnBrk="1" fontAlgn="base" latinLnBrk="0" hangingPunct="1">
              <a:lnSpc>
                <a:spcPct val="90000"/>
              </a:lnSpc>
              <a:spcBef>
                <a:spcPct val="0"/>
              </a:spcBef>
              <a:spcAft>
                <a:spcPts val="800"/>
              </a:spcAft>
              <a:buClrTx/>
              <a:buSzTx/>
              <a:buFont typeface="Arial" panose="020B0604020202020204" pitchFamily="34" charset="0"/>
              <a:buChar char="–"/>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Neratinib dosage: 240 mg oral daily as monotherapy or in combination until disease progression or toxicity</a:t>
            </a:r>
          </a:p>
          <a:p>
            <a:pPr marL="989013" marR="0" lvl="1" indent="-379413" algn="l" defTabSz="608013" rtl="0" eaLnBrk="1" fontAlgn="base" latinLnBrk="0" hangingPunct="1">
              <a:lnSpc>
                <a:spcPct val="90000"/>
              </a:lnSpc>
              <a:spcBef>
                <a:spcPct val="0"/>
              </a:spcBef>
              <a:spcAft>
                <a:spcPts val="800"/>
              </a:spcAft>
              <a:buClrTx/>
              <a:buSzTx/>
              <a:buFont typeface="Arial" panose="020B0604020202020204" pitchFamily="34" charset="0"/>
              <a:buChar char="–"/>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Loperamide prophylaxis for cycle 1</a:t>
            </a:r>
          </a:p>
          <a:p>
            <a:pPr marL="989013" marR="0" lvl="1" indent="-379413" algn="l" defTabSz="608013" rtl="0" eaLnBrk="1" fontAlgn="base" latinLnBrk="0" hangingPunct="1">
              <a:lnSpc>
                <a:spcPct val="90000"/>
              </a:lnSpc>
              <a:spcBef>
                <a:spcPct val="0"/>
              </a:spcBef>
              <a:spcAft>
                <a:spcPts val="800"/>
              </a:spcAft>
              <a:buClrTx/>
              <a:buSzTx/>
              <a:buFont typeface="Arial" panose="020B0604020202020204" pitchFamily="34" charset="0"/>
              <a:buChar char="–"/>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Fulvestrant 500 mg intramuscular on days 1 and 15 of first cycle and on day 1 of subsequent cycles</a:t>
            </a:r>
          </a:p>
          <a:p>
            <a:pPr marL="1522413" marR="0" lvl="2" indent="-303213" algn="l" defTabSz="608013" rtl="0" eaLnBrk="1" fontAlgn="base" latinLnBrk="0" hangingPunct="1">
              <a:lnSpc>
                <a:spcPct val="90000"/>
              </a:lnSpc>
              <a:spcBef>
                <a:spcPct val="0"/>
              </a:spcBef>
              <a:spcAft>
                <a:spcPts val="800"/>
              </a:spcAft>
              <a:buClrTx/>
              <a:buSzTx/>
              <a:buFont typeface="Arial" panose="020B0604020202020204" pitchFamily="34" charset="0"/>
              <a:buChar char="•"/>
              <a:tabLst/>
              <a:defRPr/>
            </a:pPr>
            <a:r>
              <a:rPr kumimoji="0" lang="en-US" altLang="en-US" sz="1400" b="0" i="1"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HER2</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-mutant breast cancer monotherapy: patients with HR-negative breast cancer, including TNBC</a:t>
            </a:r>
          </a:p>
          <a:p>
            <a:pPr marL="1522413" marR="0" lvl="2" indent="-303213" algn="l" defTabSz="608013" rtl="0" eaLnBrk="1" fontAlgn="base" latinLnBrk="0" hangingPunct="1">
              <a:lnSpc>
                <a:spcPct val="90000"/>
              </a:lnSpc>
              <a:spcBef>
                <a:spcPct val="0"/>
              </a:spcBef>
              <a:spcAft>
                <a:spcPts val="800"/>
              </a:spcAft>
              <a:buClrTx/>
              <a:buSzTx/>
              <a:buFont typeface="Arial" panose="020B0604020202020204" pitchFamily="34" charset="0"/>
              <a:buChar char="•"/>
              <a:tabLst/>
              <a:defRPr/>
            </a:pPr>
            <a:r>
              <a:rPr kumimoji="0" lang="en-US" altLang="en-US" sz="1400" b="0" i="1"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HER2</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-mutant breast cancer combination therapy: neratinib plus fulvestrant for patients with HR-positive breast cancer</a:t>
            </a: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6913" name="Title 2">
            <a:extLst>
              <a:ext uri="{FF2B5EF4-FFF2-40B4-BE49-F238E27FC236}">
                <a16:creationId xmlns:a16="http://schemas.microsoft.com/office/drawing/2014/main" id="{576CC88C-D776-3098-F62F-F418EA2AE143}"/>
              </a:ext>
            </a:extLst>
          </p:cNvPr>
          <p:cNvSpPr txBox="1">
            <a:spLocks noChangeArrowheads="1"/>
          </p:cNvSpPr>
          <p:nvPr/>
        </p:nvSpPr>
        <p:spPr bwMode="auto">
          <a:xfrm>
            <a:off x="1524000" y="347663"/>
            <a:ext cx="914400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684213">
              <a:defRPr>
                <a:solidFill>
                  <a:schemeClr val="tx1"/>
                </a:solidFill>
                <a:latin typeface="Arial" panose="020B0604020202020204" pitchFamily="34" charset="0"/>
              </a:defRPr>
            </a:lvl1pPr>
            <a:lvl2pPr marL="742950" indent="-285750" defTabSz="684213">
              <a:defRPr>
                <a:solidFill>
                  <a:schemeClr val="tx1"/>
                </a:solidFill>
                <a:latin typeface="Arial" panose="020B0604020202020204" pitchFamily="34" charset="0"/>
              </a:defRPr>
            </a:lvl2pPr>
            <a:lvl3pPr marL="1143000" indent="-228600" defTabSz="684213">
              <a:defRPr>
                <a:solidFill>
                  <a:schemeClr val="tx1"/>
                </a:solidFill>
                <a:latin typeface="Arial" panose="020B0604020202020204" pitchFamily="34" charset="0"/>
              </a:defRPr>
            </a:lvl3pPr>
            <a:lvl4pPr marL="1600200" indent="-228600" defTabSz="684213">
              <a:defRPr>
                <a:solidFill>
                  <a:schemeClr val="tx1"/>
                </a:solidFill>
                <a:latin typeface="Arial" panose="020B0604020202020204" pitchFamily="34" charset="0"/>
              </a:defRPr>
            </a:lvl4pPr>
            <a:lvl5pPr marL="2057400" indent="-228600" defTabSz="684213">
              <a:defRPr>
                <a:solidFill>
                  <a:schemeClr val="tx1"/>
                </a:solidFill>
                <a:latin typeface="Arial" panose="020B0604020202020204" pitchFamily="34" charset="0"/>
              </a:defRPr>
            </a:lvl5pPr>
            <a:lvl6pPr marL="2514600" indent="-228600" defTabSz="684213" eaLnBrk="0" fontAlgn="base" hangingPunct="0">
              <a:spcBef>
                <a:spcPct val="0"/>
              </a:spcBef>
              <a:spcAft>
                <a:spcPct val="0"/>
              </a:spcAft>
              <a:defRPr>
                <a:solidFill>
                  <a:schemeClr val="tx1"/>
                </a:solidFill>
                <a:latin typeface="Arial" panose="020B0604020202020204" pitchFamily="34" charset="0"/>
              </a:defRPr>
            </a:lvl6pPr>
            <a:lvl7pPr marL="2971800" indent="-228600" defTabSz="684213" eaLnBrk="0" fontAlgn="base" hangingPunct="0">
              <a:spcBef>
                <a:spcPct val="0"/>
              </a:spcBef>
              <a:spcAft>
                <a:spcPct val="0"/>
              </a:spcAft>
              <a:defRPr>
                <a:solidFill>
                  <a:schemeClr val="tx1"/>
                </a:solidFill>
                <a:latin typeface="Arial" panose="020B0604020202020204" pitchFamily="34" charset="0"/>
              </a:defRPr>
            </a:lvl7pPr>
            <a:lvl8pPr marL="3429000" indent="-228600" defTabSz="684213" eaLnBrk="0" fontAlgn="base" hangingPunct="0">
              <a:spcBef>
                <a:spcPct val="0"/>
              </a:spcBef>
              <a:spcAft>
                <a:spcPct val="0"/>
              </a:spcAft>
              <a:defRPr>
                <a:solidFill>
                  <a:schemeClr val="tx1"/>
                </a:solidFill>
                <a:latin typeface="Arial" panose="020B0604020202020204" pitchFamily="34" charset="0"/>
              </a:defRPr>
            </a:lvl8pPr>
            <a:lvl9pPr marL="3886200" indent="-228600" defTabSz="684213"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4213" rtl="0" eaLnBrk="1" fontAlgn="base" latinLnBrk="0" hangingPunct="1">
              <a:lnSpc>
                <a:spcPct val="90000"/>
              </a:lnSpc>
              <a:spcBef>
                <a:spcPct val="0"/>
              </a:spcBef>
              <a:spcAft>
                <a:spcPct val="0"/>
              </a:spcAft>
              <a:buClrTx/>
              <a:buSzTx/>
              <a:buFontTx/>
              <a:buNone/>
              <a:tabLst/>
              <a:defRPr/>
            </a:pPr>
            <a:r>
              <a:rPr kumimoji="0" lang="en-GB" altLang="en-US" sz="2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HER2 mutation in HR+ MBC: SUMMIT trial</a:t>
            </a:r>
          </a:p>
          <a:p>
            <a:pPr marL="0" marR="0" lvl="0" indent="0" algn="ctr" defTabSz="684213" rtl="0" eaLnBrk="1" fontAlgn="base" latinLnBrk="0" hangingPunct="1">
              <a:lnSpc>
                <a:spcPct val="90000"/>
              </a:lnSpc>
              <a:spcBef>
                <a:spcPct val="0"/>
              </a:spcBef>
              <a:spcAft>
                <a:spcPct val="0"/>
              </a:spcAft>
              <a:buClrTx/>
              <a:buSzTx/>
              <a:buFontTx/>
              <a:buNone/>
              <a:tabLst/>
              <a:defRPr/>
            </a:pPr>
            <a:r>
              <a:rPr kumimoji="0" lang="en-GB" altLang="en-US" sz="2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Neratinib + Fulvestrant + trastuzumab (n=57 pts)</a:t>
            </a:r>
          </a:p>
        </p:txBody>
      </p:sp>
      <p:sp>
        <p:nvSpPr>
          <p:cNvPr id="166914" name="Text Placeholder 2">
            <a:extLst>
              <a:ext uri="{FF2B5EF4-FFF2-40B4-BE49-F238E27FC236}">
                <a16:creationId xmlns:a16="http://schemas.microsoft.com/office/drawing/2014/main" id="{5C5D218B-8063-70BB-2F33-0DA81B643915}"/>
              </a:ext>
            </a:extLst>
          </p:cNvPr>
          <p:cNvSpPr txBox="1">
            <a:spLocks noChangeArrowheads="1"/>
          </p:cNvSpPr>
          <p:nvPr/>
        </p:nvSpPr>
        <p:spPr bwMode="auto">
          <a:xfrm>
            <a:off x="3498850" y="6572250"/>
            <a:ext cx="85661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08013">
              <a:spcBef>
                <a:spcPct val="20000"/>
              </a:spcBef>
              <a:buClr>
                <a:schemeClr val="tx1"/>
              </a:buClr>
              <a:buSzPct val="35000"/>
              <a:buFont typeface="Wingdings" pitchFamily="2" charset="2"/>
              <a:buChar char="u"/>
              <a:defRPr sz="1600">
                <a:solidFill>
                  <a:schemeClr val="tx1"/>
                </a:solidFill>
                <a:latin typeface="Arial Narrow" panose="020B0604020202020204" pitchFamily="34" charset="0"/>
                <a:ea typeface="MS PGothic" panose="020B0600070205080204" pitchFamily="34" charset="-128"/>
                <a:cs typeface="Arial Narrow" panose="020B0604020202020204" pitchFamily="34" charset="0"/>
              </a:defRPr>
            </a:lvl1pPr>
            <a:lvl2pPr marL="742950" indent="-285750" defTabSz="608013">
              <a:spcBef>
                <a:spcPct val="20000"/>
              </a:spcBef>
              <a:buClr>
                <a:schemeClr val="tx1"/>
              </a:buClr>
              <a:buSzPct val="35000"/>
              <a:buFont typeface="Wingdings" pitchFamily="2" charset="2"/>
              <a:buChar char="u"/>
              <a:defRPr sz="1600">
                <a:solidFill>
                  <a:srgbClr val="7F7F7F"/>
                </a:solidFill>
                <a:latin typeface="Arial Narrow" panose="020B0604020202020204" pitchFamily="34" charset="0"/>
                <a:ea typeface="MS PGothic" panose="020B0600070205080204" pitchFamily="34" charset="-128"/>
                <a:cs typeface="Arial Narrow" panose="020B0604020202020204" pitchFamily="34" charset="0"/>
              </a:defRPr>
            </a:lvl2pPr>
            <a:lvl3pPr marL="1143000" indent="-228600" defTabSz="608013">
              <a:spcBef>
                <a:spcPct val="20000"/>
              </a:spcBef>
              <a:buClr>
                <a:schemeClr val="tx1"/>
              </a:buClr>
              <a:buSzPct val="35000"/>
              <a:buFont typeface="Wingdings" pitchFamily="2" charset="2"/>
              <a:buChar char="u"/>
              <a:defRPr sz="1600">
                <a:solidFill>
                  <a:srgbClr val="A6A6A6"/>
                </a:solidFill>
                <a:latin typeface="Arial Narrow" panose="020B0604020202020204" pitchFamily="34" charset="0"/>
                <a:ea typeface="MS PGothic" panose="020B0600070205080204" pitchFamily="34" charset="-128"/>
                <a:cs typeface="Arial Narrow" panose="020B0604020202020204" pitchFamily="34" charset="0"/>
              </a:defRPr>
            </a:lvl3pPr>
            <a:lvl4pPr marL="1600200" indent="-228600" defTabSz="6080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4pPr>
            <a:lvl5pPr marL="2057400" indent="-228600" defTabSz="608013">
              <a:spcBef>
                <a:spcPct val="20000"/>
              </a:spcBef>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5pPr>
            <a:lvl6pPr marL="25146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6pPr>
            <a:lvl7pPr marL="29718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7pPr>
            <a:lvl8pPr marL="34290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8pPr>
            <a:lvl9pPr marL="3886200" indent="-228600" defTabSz="608013"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4020202020204" pitchFamily="34" charset="0"/>
                <a:ea typeface="MS PGothic" panose="020B0600070205080204" pitchFamily="34" charset="-128"/>
              </a:defRPr>
            </a:lvl9pPr>
          </a:lstStyle>
          <a:p>
            <a:pPr marL="0" marR="0" lvl="0" indent="0" algn="r" defTabSz="608013" rtl="0" eaLnBrk="1" fontAlgn="base" latinLnBrk="0" hangingPunct="1">
              <a:lnSpc>
                <a:spcPct val="90000"/>
              </a:lnSpc>
              <a:spcBef>
                <a:spcPct val="0"/>
              </a:spcBef>
              <a:spcAft>
                <a:spcPts val="800"/>
              </a:spcAft>
              <a:buClrTx/>
              <a:buSzTx/>
              <a:buFont typeface="Arial" panose="020B0604020202020204" pitchFamily="34" charset="0"/>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Jhaveri K, et al. Ann Oncol 2023</a:t>
            </a:r>
          </a:p>
        </p:txBody>
      </p:sp>
      <p:pic>
        <p:nvPicPr>
          <p:cNvPr id="166915" name="Imagen 3">
            <a:extLst>
              <a:ext uri="{FF2B5EF4-FFF2-40B4-BE49-F238E27FC236}">
                <a16:creationId xmlns:a16="http://schemas.microsoft.com/office/drawing/2014/main" id="{5405B295-7DB6-97E3-733E-948BABDA45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36638"/>
            <a:ext cx="12192000" cy="553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6" name="CuadroTexto 7">
            <a:extLst>
              <a:ext uri="{FF2B5EF4-FFF2-40B4-BE49-F238E27FC236}">
                <a16:creationId xmlns:a16="http://schemas.microsoft.com/office/drawing/2014/main" id="{3629BEF5-22AA-19C0-9BF7-97AF6B9F8051}"/>
              </a:ext>
            </a:extLst>
          </p:cNvPr>
          <p:cNvSpPr txBox="1">
            <a:spLocks noChangeArrowheads="1"/>
          </p:cNvSpPr>
          <p:nvPr/>
        </p:nvSpPr>
        <p:spPr bwMode="auto">
          <a:xfrm>
            <a:off x="1398588" y="1849438"/>
            <a:ext cx="559593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ORR: 39%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n-US" sz="18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median PFS: </a:t>
            </a:r>
            <a:r>
              <a:rPr kumimoji="0" lang="en-US" altLang="en-US" sz="18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8.3 months (95% CI 6.0-15.1m)</a:t>
            </a:r>
            <a:endParaRPr kumimoji="0" lang="es-ES" altLang="en-US" sz="18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8961" name="Title 5">
            <a:extLst>
              <a:ext uri="{FF2B5EF4-FFF2-40B4-BE49-F238E27FC236}">
                <a16:creationId xmlns:a16="http://schemas.microsoft.com/office/drawing/2014/main" id="{7C3B646E-AB1A-F6A6-BC22-C08563B74920}"/>
              </a:ext>
            </a:extLst>
          </p:cNvPr>
          <p:cNvSpPr txBox="1">
            <a:spLocks noChangeArrowheads="1"/>
          </p:cNvSpPr>
          <p:nvPr/>
        </p:nvSpPr>
        <p:spPr bwMode="auto">
          <a:xfrm>
            <a:off x="587375" y="207963"/>
            <a:ext cx="111918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a:defRPr>
                <a:solidFill>
                  <a:schemeClr val="tx1"/>
                </a:solidFill>
                <a:latin typeface="Arial" panose="020B0604020202020204" pitchFamily="34" charset="0"/>
              </a:defRPr>
            </a:lvl1pPr>
            <a:lvl2pPr marL="742950" indent="-285750" defTabSz="912813">
              <a:defRPr>
                <a:solidFill>
                  <a:schemeClr val="tx1"/>
                </a:solidFill>
                <a:latin typeface="Arial" panose="020B0604020202020204" pitchFamily="34" charset="0"/>
              </a:defRPr>
            </a:lvl2pPr>
            <a:lvl3pPr marL="1143000" indent="-228600" defTabSz="912813">
              <a:defRPr>
                <a:solidFill>
                  <a:schemeClr val="tx1"/>
                </a:solidFill>
                <a:latin typeface="Arial" panose="020B0604020202020204" pitchFamily="34" charset="0"/>
              </a:defRPr>
            </a:lvl3pPr>
            <a:lvl4pPr marL="1600200" indent="-228600" defTabSz="912813">
              <a:defRPr>
                <a:solidFill>
                  <a:schemeClr val="tx1"/>
                </a:solidFill>
                <a:latin typeface="Arial" panose="020B0604020202020204" pitchFamily="34" charset="0"/>
              </a:defRPr>
            </a:lvl4pPr>
            <a:lvl5pPr marL="2057400" indent="-228600" defTabSz="912813">
              <a:defRPr>
                <a:solidFill>
                  <a:schemeClr val="tx1"/>
                </a:solidFill>
                <a:latin typeface="Arial" panose="020B0604020202020204" pitchFamily="34" charset="0"/>
              </a:defRPr>
            </a:lvl5pPr>
            <a:lvl6pPr marL="2514600" indent="-228600" defTabSz="912813" eaLnBrk="0" fontAlgn="base" hangingPunct="0">
              <a:spcBef>
                <a:spcPct val="0"/>
              </a:spcBef>
              <a:spcAft>
                <a:spcPct val="0"/>
              </a:spcAft>
              <a:defRPr>
                <a:solidFill>
                  <a:schemeClr val="tx1"/>
                </a:solidFill>
                <a:latin typeface="Arial" panose="020B0604020202020204" pitchFamily="34" charset="0"/>
              </a:defRPr>
            </a:lvl6pPr>
            <a:lvl7pPr marL="2971800" indent="-228600" defTabSz="912813" eaLnBrk="0" fontAlgn="base" hangingPunct="0">
              <a:spcBef>
                <a:spcPct val="0"/>
              </a:spcBef>
              <a:spcAft>
                <a:spcPct val="0"/>
              </a:spcAft>
              <a:defRPr>
                <a:solidFill>
                  <a:schemeClr val="tx1"/>
                </a:solidFill>
                <a:latin typeface="Arial" panose="020B0604020202020204" pitchFamily="34" charset="0"/>
              </a:defRPr>
            </a:lvl7pPr>
            <a:lvl8pPr marL="3429000" indent="-228600" defTabSz="912813" eaLnBrk="0" fontAlgn="base" hangingPunct="0">
              <a:spcBef>
                <a:spcPct val="0"/>
              </a:spcBef>
              <a:spcAft>
                <a:spcPct val="0"/>
              </a:spcAft>
              <a:defRPr>
                <a:solidFill>
                  <a:schemeClr val="tx1"/>
                </a:solidFill>
                <a:latin typeface="Arial" panose="020B0604020202020204" pitchFamily="34" charset="0"/>
              </a:defRPr>
            </a:lvl8pPr>
            <a:lvl9pPr marL="3886200" indent="-228600" defTabSz="912813"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2025 – HER2+ MBC</a:t>
            </a:r>
          </a:p>
        </p:txBody>
      </p:sp>
      <p:sp>
        <p:nvSpPr>
          <p:cNvPr id="4" name="CuadroTexto 3">
            <a:extLst>
              <a:ext uri="{FF2B5EF4-FFF2-40B4-BE49-F238E27FC236}">
                <a16:creationId xmlns:a16="http://schemas.microsoft.com/office/drawing/2014/main" id="{C68245CF-FF02-FFCC-4249-B1D70C3B9A8F}"/>
              </a:ext>
            </a:extLst>
          </p:cNvPr>
          <p:cNvSpPr txBox="1"/>
          <p:nvPr/>
        </p:nvSpPr>
        <p:spPr>
          <a:xfrm>
            <a:off x="315913" y="788988"/>
            <a:ext cx="11560175" cy="5078412"/>
          </a:xfrm>
          <a:prstGeom prst="rect">
            <a:avLst/>
          </a:prstGeom>
          <a:noFill/>
        </p:spPr>
        <p:txBody>
          <a:bodyPr>
            <a:spAutoFit/>
          </a:bodyPr>
          <a:lstStyle/>
          <a:p>
            <a:pPr marL="342900" marR="0" lvl="0" indent="-3429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T-</a:t>
            </a:r>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DXd</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may become the SOC for patients with HER2-positive MBC in the first-line setting. However...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800100" marR="0" lvl="1"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DEMETHER trial: It is reasonable to consider T-</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DXd</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as induction therapy for a fixed number of cycles.</a:t>
            </a:r>
          </a:p>
          <a:p>
            <a:pPr marL="800100" marR="0" lvl="1"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Maintenance therapy: Ongoing clinical trials will help define the optimal strategy.</a:t>
            </a:r>
          </a:p>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342900" marR="0" lvl="0" indent="-3429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Brain metastases </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are common in HER2-positive MBC. New drugs have shown activity, and current clinical guidelines may need to be revised.</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342900" marR="0" lvl="0" indent="-3429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Several agents </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were explored prior to the introduction of T-</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DXd</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and their role in patients pretreated with T-</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DXd</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remains unclear.</a:t>
            </a:r>
          </a:p>
          <a:p>
            <a:pPr marL="342900" marR="0" lvl="0" indent="-3429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342900" marR="0" lvl="0" indent="-3429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HER2 mutations </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are rare, but new TKIs appear to be active in this setting.</a:t>
            </a:r>
          </a:p>
        </p:txBody>
      </p:sp>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51DD801-9FF2-B077-664A-FE17FD9B858B}"/>
              </a:ext>
            </a:extLst>
          </p:cNvPr>
          <p:cNvSpPr>
            <a:spLocks noGrp="1"/>
          </p:cNvSpPr>
          <p:nvPr>
            <p:ph idx="47"/>
          </p:nvPr>
        </p:nvSpPr>
        <p:spPr/>
        <p:txBody>
          <a:bodyPr/>
          <a:lstStyle/>
          <a:p>
            <a:r>
              <a:rPr lang="en-US" sz="2200" dirty="0"/>
              <a:t>I will likely prioritize trastuzumab deruxtecan/</a:t>
            </a:r>
            <a:r>
              <a:rPr lang="en-US" sz="2200" dirty="0" err="1"/>
              <a:t>pertuzumab</a:t>
            </a:r>
            <a:r>
              <a:rPr lang="en-US" sz="2200" dirty="0"/>
              <a:t> over THP </a:t>
            </a:r>
          </a:p>
        </p:txBody>
      </p:sp>
      <p:sp>
        <p:nvSpPr>
          <p:cNvPr id="8" name="Title 7">
            <a:extLst>
              <a:ext uri="{FF2B5EF4-FFF2-40B4-BE49-F238E27FC236}">
                <a16:creationId xmlns:a16="http://schemas.microsoft.com/office/drawing/2014/main" id="{4E2A684B-4014-DAF4-FE10-711E0B388BDF}"/>
              </a:ext>
            </a:extLst>
          </p:cNvPr>
          <p:cNvSpPr>
            <a:spLocks noGrp="1"/>
          </p:cNvSpPr>
          <p:nvPr>
            <p:ph type="title"/>
          </p:nvPr>
        </p:nvSpPr>
        <p:spPr/>
        <p:txBody>
          <a:bodyPr/>
          <a:lstStyle/>
          <a:p>
            <a:r>
              <a:rPr lang="en-US" sz="1800" dirty="0"/>
              <a:t>If the ASCO 2025 presentation of the Phase III DESTINY-Breast09 trial of trastuzumab deruxtecan with pertuzumab versus docetaxel/trastuzumab/pertuzumab (THP) as first-line therapy for HER2-positive mBC confirms the positive press release, how will it affect your initial management of </a:t>
            </a:r>
            <a:r>
              <a:rPr lang="en-US" sz="1800" u="sng" dirty="0"/>
              <a:t>ER/PR-negative</a:t>
            </a:r>
            <a:r>
              <a:rPr lang="en-US" sz="1800" dirty="0"/>
              <a:t>, HER2-positive mBC?</a:t>
            </a:r>
          </a:p>
        </p:txBody>
      </p:sp>
      <p:sp>
        <p:nvSpPr>
          <p:cNvPr id="11" name="Content Placeholder 2">
            <a:extLst>
              <a:ext uri="{FF2B5EF4-FFF2-40B4-BE49-F238E27FC236}">
                <a16:creationId xmlns:a16="http://schemas.microsoft.com/office/drawing/2014/main" id="{225FC8AB-0A33-A543-B872-3633ACE956AC}"/>
              </a:ext>
            </a:extLst>
          </p:cNvPr>
          <p:cNvSpPr>
            <a:spLocks noGrp="1"/>
          </p:cNvSpPr>
          <p:nvPr>
            <p:ph idx="50"/>
          </p:nvPr>
        </p:nvSpPr>
        <p:spPr/>
        <p:txBody>
          <a:bodyPr/>
          <a:lstStyle/>
          <a:p>
            <a:r>
              <a:rPr lang="en-US" sz="2200" dirty="0"/>
              <a:t>I will likely prioritize trastuzumab deruxtecan/</a:t>
            </a:r>
            <a:r>
              <a:rPr lang="en-US" sz="2200" dirty="0" err="1"/>
              <a:t>pertuzumab</a:t>
            </a:r>
            <a:r>
              <a:rPr lang="en-US" sz="2200" dirty="0"/>
              <a:t> over THP </a:t>
            </a:r>
          </a:p>
        </p:txBody>
      </p:sp>
      <p:sp>
        <p:nvSpPr>
          <p:cNvPr id="6" name="Content Placeholder 2">
            <a:extLst>
              <a:ext uri="{FF2B5EF4-FFF2-40B4-BE49-F238E27FC236}">
                <a16:creationId xmlns:a16="http://schemas.microsoft.com/office/drawing/2014/main" id="{95949645-E3FA-3C49-2A73-EC4039B71688}"/>
              </a:ext>
            </a:extLst>
          </p:cNvPr>
          <p:cNvSpPr>
            <a:spLocks noGrp="1"/>
          </p:cNvSpPr>
          <p:nvPr>
            <p:ph idx="48"/>
          </p:nvPr>
        </p:nvSpPr>
        <p:spPr/>
        <p:txBody>
          <a:bodyPr/>
          <a:lstStyle/>
          <a:p>
            <a:r>
              <a:rPr lang="en-US" sz="2200" dirty="0"/>
              <a:t>I will likely prioritize trastuzumab deruxtecan/</a:t>
            </a:r>
            <a:r>
              <a:rPr lang="en-US" sz="2200" dirty="0" err="1"/>
              <a:t>pertuzumab</a:t>
            </a:r>
            <a:r>
              <a:rPr lang="en-US" sz="2200" dirty="0"/>
              <a:t> over THP </a:t>
            </a:r>
          </a:p>
        </p:txBody>
      </p:sp>
      <p:sp>
        <p:nvSpPr>
          <p:cNvPr id="5" name="Content Placeholder 2">
            <a:extLst>
              <a:ext uri="{FF2B5EF4-FFF2-40B4-BE49-F238E27FC236}">
                <a16:creationId xmlns:a16="http://schemas.microsoft.com/office/drawing/2014/main" id="{A3B2AA8F-B70E-9696-307D-ADA935FF902F}"/>
              </a:ext>
            </a:extLst>
          </p:cNvPr>
          <p:cNvSpPr>
            <a:spLocks noGrp="1"/>
          </p:cNvSpPr>
          <p:nvPr>
            <p:ph idx="53"/>
          </p:nvPr>
        </p:nvSpPr>
        <p:spPr/>
        <p:txBody>
          <a:bodyPr/>
          <a:lstStyle/>
          <a:p>
            <a:r>
              <a:rPr lang="en-US" sz="2200" dirty="0"/>
              <a:t>I will likely prioritize trastuzumab deruxtecan/</a:t>
            </a:r>
            <a:r>
              <a:rPr lang="en-US" sz="2200" dirty="0" err="1"/>
              <a:t>pertuzumab</a:t>
            </a:r>
            <a:r>
              <a:rPr lang="en-US" sz="2200" dirty="0"/>
              <a:t> over THP </a:t>
            </a:r>
          </a:p>
        </p:txBody>
      </p:sp>
      <p:sp>
        <p:nvSpPr>
          <p:cNvPr id="12" name="Content Placeholder 2">
            <a:extLst>
              <a:ext uri="{FF2B5EF4-FFF2-40B4-BE49-F238E27FC236}">
                <a16:creationId xmlns:a16="http://schemas.microsoft.com/office/drawing/2014/main" id="{B4E12A97-BF9A-D54A-8484-F7F79F469988}"/>
              </a:ext>
            </a:extLst>
          </p:cNvPr>
          <p:cNvSpPr>
            <a:spLocks noGrp="1"/>
          </p:cNvSpPr>
          <p:nvPr>
            <p:ph idx="52"/>
          </p:nvPr>
        </p:nvSpPr>
        <p:spPr/>
        <p:txBody>
          <a:bodyPr/>
          <a:lstStyle/>
          <a:p>
            <a:r>
              <a:rPr lang="en-US" sz="2200" dirty="0"/>
              <a:t>I will likely prioritize trastuzumab deruxtecan/</a:t>
            </a:r>
            <a:r>
              <a:rPr lang="en-US" sz="2200" dirty="0" err="1"/>
              <a:t>pertuzumab</a:t>
            </a:r>
            <a:r>
              <a:rPr lang="en-US" sz="2200" dirty="0"/>
              <a:t> over THP </a:t>
            </a:r>
          </a:p>
        </p:txBody>
      </p:sp>
      <p:sp>
        <p:nvSpPr>
          <p:cNvPr id="9" name="Content Placeholder 2">
            <a:extLst>
              <a:ext uri="{FF2B5EF4-FFF2-40B4-BE49-F238E27FC236}">
                <a16:creationId xmlns:a16="http://schemas.microsoft.com/office/drawing/2014/main" id="{5FBD3FF2-7FDE-55F8-80DC-79350F865D2A}"/>
              </a:ext>
            </a:extLst>
          </p:cNvPr>
          <p:cNvSpPr>
            <a:spLocks noGrp="1"/>
          </p:cNvSpPr>
          <p:nvPr>
            <p:ph idx="46"/>
          </p:nvPr>
        </p:nvSpPr>
        <p:spPr/>
        <p:txBody>
          <a:bodyPr/>
          <a:lstStyle/>
          <a:p>
            <a:r>
              <a:rPr lang="en-US" sz="2200" dirty="0"/>
              <a:t>I will likely prioritize trastuzumab deruxtecan/</a:t>
            </a:r>
            <a:r>
              <a:rPr lang="en-US" sz="2200" dirty="0" err="1"/>
              <a:t>pertuzumab</a:t>
            </a:r>
            <a:r>
              <a:rPr lang="en-US" sz="2200" dirty="0"/>
              <a:t> over THP </a:t>
            </a:r>
          </a:p>
        </p:txBody>
      </p:sp>
      <p:sp>
        <p:nvSpPr>
          <p:cNvPr id="10" name="Content Placeholder 2">
            <a:extLst>
              <a:ext uri="{FF2B5EF4-FFF2-40B4-BE49-F238E27FC236}">
                <a16:creationId xmlns:a16="http://schemas.microsoft.com/office/drawing/2014/main" id="{86BE02CC-7EE2-5F57-666A-2E91E6BFEE1D}"/>
              </a:ext>
            </a:extLst>
          </p:cNvPr>
          <p:cNvSpPr>
            <a:spLocks noGrp="1"/>
          </p:cNvSpPr>
          <p:nvPr>
            <p:ph idx="51"/>
          </p:nvPr>
        </p:nvSpPr>
        <p:spPr/>
        <p:txBody>
          <a:bodyPr/>
          <a:lstStyle/>
          <a:p>
            <a:r>
              <a:rPr lang="en-US" sz="2200" dirty="0"/>
              <a:t>I will likely prioritize trastuzumab deruxtecan/</a:t>
            </a:r>
            <a:r>
              <a:rPr lang="en-US" sz="2200" dirty="0" err="1"/>
              <a:t>pertuzumab</a:t>
            </a:r>
            <a:r>
              <a:rPr lang="en-US" sz="2200" dirty="0"/>
              <a:t> over THP </a:t>
            </a:r>
          </a:p>
        </p:txBody>
      </p:sp>
      <p:sp>
        <p:nvSpPr>
          <p:cNvPr id="7" name="Content Placeholder 2">
            <a:extLst>
              <a:ext uri="{FF2B5EF4-FFF2-40B4-BE49-F238E27FC236}">
                <a16:creationId xmlns:a16="http://schemas.microsoft.com/office/drawing/2014/main" id="{6DB92CBE-3EBA-45F9-A97B-620A9E00CE27}"/>
              </a:ext>
            </a:extLst>
          </p:cNvPr>
          <p:cNvSpPr>
            <a:spLocks noGrp="1"/>
          </p:cNvSpPr>
          <p:nvPr>
            <p:ph idx="49"/>
          </p:nvPr>
        </p:nvSpPr>
        <p:spPr/>
        <p:txBody>
          <a:bodyPr/>
          <a:lstStyle/>
          <a:p>
            <a:r>
              <a:rPr lang="en-US" sz="2200" dirty="0"/>
              <a:t>I will likely prioritize trastuzumab deruxtecan/</a:t>
            </a:r>
            <a:r>
              <a:rPr lang="en-US" sz="2200" dirty="0" err="1"/>
              <a:t>pertuzumab</a:t>
            </a:r>
            <a:r>
              <a:rPr lang="en-US" sz="2200" dirty="0"/>
              <a:t> over THP </a:t>
            </a:r>
          </a:p>
        </p:txBody>
      </p:sp>
    </p:spTree>
    <p:extLst>
      <p:ext uri="{BB962C8B-B14F-4D97-AF65-F5344CB8AC3E}">
        <p14:creationId xmlns:p14="http://schemas.microsoft.com/office/powerpoint/2010/main" val="23408528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CCB41B-0426-DA45-FA9C-CB3E039B42AA}"/>
            </a:ext>
          </a:extLst>
        </p:cNvPr>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E670D08-40DB-2472-7B1A-4D939CB6CFFC}"/>
              </a:ext>
            </a:extLst>
          </p:cNvPr>
          <p:cNvSpPr>
            <a:spLocks noGrp="1"/>
          </p:cNvSpPr>
          <p:nvPr>
            <p:ph idx="47"/>
          </p:nvPr>
        </p:nvSpPr>
        <p:spPr/>
        <p:txBody>
          <a:bodyPr/>
          <a:lstStyle/>
          <a:p>
            <a:r>
              <a:rPr lang="en-US" sz="2200" dirty="0"/>
              <a:t>I will likely prioritize trastuzumab deruxtecan/</a:t>
            </a:r>
            <a:r>
              <a:rPr lang="en-US" sz="2200" dirty="0" err="1"/>
              <a:t>pertuzumab</a:t>
            </a:r>
            <a:r>
              <a:rPr lang="en-US" sz="2200" dirty="0"/>
              <a:t> over THP </a:t>
            </a:r>
          </a:p>
        </p:txBody>
      </p:sp>
      <p:sp>
        <p:nvSpPr>
          <p:cNvPr id="8" name="Title 7">
            <a:extLst>
              <a:ext uri="{FF2B5EF4-FFF2-40B4-BE49-F238E27FC236}">
                <a16:creationId xmlns:a16="http://schemas.microsoft.com/office/drawing/2014/main" id="{530576BC-F641-7469-7846-0B402FDF2478}"/>
              </a:ext>
            </a:extLst>
          </p:cNvPr>
          <p:cNvSpPr>
            <a:spLocks noGrp="1"/>
          </p:cNvSpPr>
          <p:nvPr>
            <p:ph type="title"/>
          </p:nvPr>
        </p:nvSpPr>
        <p:spPr/>
        <p:txBody>
          <a:bodyPr/>
          <a:lstStyle/>
          <a:p>
            <a:r>
              <a:rPr lang="en-US" sz="1800" dirty="0"/>
              <a:t>If the ASCO 2025 presentation of the Phase III DESTINY-Breast09 trial of trastuzumab deruxtecan with pertuzumab versus THP as first-line therapy for HER2-positive mBC confirms the positive press release, how will it affect your initial management of </a:t>
            </a:r>
            <a:r>
              <a:rPr lang="en-US" sz="1800" u="sng" dirty="0"/>
              <a:t>ER/PR-positive</a:t>
            </a:r>
            <a:r>
              <a:rPr lang="en-US" sz="1800" dirty="0"/>
              <a:t>, HER2-positive mBC?</a:t>
            </a:r>
          </a:p>
        </p:txBody>
      </p:sp>
      <p:sp>
        <p:nvSpPr>
          <p:cNvPr id="11" name="Content Placeholder 2">
            <a:extLst>
              <a:ext uri="{FF2B5EF4-FFF2-40B4-BE49-F238E27FC236}">
                <a16:creationId xmlns:a16="http://schemas.microsoft.com/office/drawing/2014/main" id="{1F9AAA91-1DA0-FF05-E995-D56A0971D35F}"/>
              </a:ext>
            </a:extLst>
          </p:cNvPr>
          <p:cNvSpPr>
            <a:spLocks noGrp="1"/>
          </p:cNvSpPr>
          <p:nvPr>
            <p:ph idx="50"/>
          </p:nvPr>
        </p:nvSpPr>
        <p:spPr/>
        <p:txBody>
          <a:bodyPr/>
          <a:lstStyle/>
          <a:p>
            <a:r>
              <a:rPr lang="en-US" sz="2200" dirty="0"/>
              <a:t>I will likely prioritize trastuzumab deruxtecan/</a:t>
            </a:r>
            <a:r>
              <a:rPr lang="en-US" sz="2200" dirty="0" err="1"/>
              <a:t>pertuzumab</a:t>
            </a:r>
            <a:r>
              <a:rPr lang="en-US" sz="2200" dirty="0"/>
              <a:t> over THP </a:t>
            </a:r>
          </a:p>
        </p:txBody>
      </p:sp>
      <p:sp>
        <p:nvSpPr>
          <p:cNvPr id="6" name="Content Placeholder 2">
            <a:extLst>
              <a:ext uri="{FF2B5EF4-FFF2-40B4-BE49-F238E27FC236}">
                <a16:creationId xmlns:a16="http://schemas.microsoft.com/office/drawing/2014/main" id="{D0559FC8-82CA-0408-C5EA-7BB8D99562C4}"/>
              </a:ext>
            </a:extLst>
          </p:cNvPr>
          <p:cNvSpPr>
            <a:spLocks noGrp="1"/>
          </p:cNvSpPr>
          <p:nvPr>
            <p:ph idx="48"/>
          </p:nvPr>
        </p:nvSpPr>
        <p:spPr/>
        <p:txBody>
          <a:bodyPr/>
          <a:lstStyle/>
          <a:p>
            <a:r>
              <a:rPr lang="en-US" sz="2200" dirty="0"/>
              <a:t>I will likely prioritize trastuzumab deruxtecan/</a:t>
            </a:r>
            <a:r>
              <a:rPr lang="en-US" sz="2200" dirty="0" err="1"/>
              <a:t>pertuzumab</a:t>
            </a:r>
            <a:r>
              <a:rPr lang="en-US" sz="2200" dirty="0"/>
              <a:t> over THP </a:t>
            </a:r>
          </a:p>
        </p:txBody>
      </p:sp>
      <p:sp>
        <p:nvSpPr>
          <p:cNvPr id="5" name="Content Placeholder 2">
            <a:extLst>
              <a:ext uri="{FF2B5EF4-FFF2-40B4-BE49-F238E27FC236}">
                <a16:creationId xmlns:a16="http://schemas.microsoft.com/office/drawing/2014/main" id="{E838C053-5119-AD4A-ACD4-7F336D13B29D}"/>
              </a:ext>
            </a:extLst>
          </p:cNvPr>
          <p:cNvSpPr>
            <a:spLocks noGrp="1"/>
          </p:cNvSpPr>
          <p:nvPr>
            <p:ph idx="53"/>
          </p:nvPr>
        </p:nvSpPr>
        <p:spPr/>
        <p:txBody>
          <a:bodyPr/>
          <a:lstStyle/>
          <a:p>
            <a:r>
              <a:rPr lang="en-US" sz="2200" dirty="0"/>
              <a:t>I will likely prioritize trastuzumab deruxtecan/</a:t>
            </a:r>
            <a:r>
              <a:rPr lang="en-US" sz="2200" dirty="0" err="1"/>
              <a:t>pertuzumab</a:t>
            </a:r>
            <a:r>
              <a:rPr lang="en-US" sz="2200" dirty="0"/>
              <a:t> over THP </a:t>
            </a:r>
          </a:p>
        </p:txBody>
      </p:sp>
      <p:sp>
        <p:nvSpPr>
          <p:cNvPr id="12" name="Content Placeholder 2">
            <a:extLst>
              <a:ext uri="{FF2B5EF4-FFF2-40B4-BE49-F238E27FC236}">
                <a16:creationId xmlns:a16="http://schemas.microsoft.com/office/drawing/2014/main" id="{EDD83AC3-C30D-C4DC-C7D3-20AA7677ED05}"/>
              </a:ext>
            </a:extLst>
          </p:cNvPr>
          <p:cNvSpPr>
            <a:spLocks noGrp="1"/>
          </p:cNvSpPr>
          <p:nvPr>
            <p:ph idx="52"/>
          </p:nvPr>
        </p:nvSpPr>
        <p:spPr/>
        <p:txBody>
          <a:bodyPr/>
          <a:lstStyle/>
          <a:p>
            <a:r>
              <a:rPr lang="en-US" sz="2200" dirty="0"/>
              <a:t>I will likely prioritize trastuzumab deruxtecan/</a:t>
            </a:r>
            <a:r>
              <a:rPr lang="en-US" sz="2200" dirty="0" err="1"/>
              <a:t>pertuzumab</a:t>
            </a:r>
            <a:r>
              <a:rPr lang="en-US" sz="2200" dirty="0"/>
              <a:t> over THP </a:t>
            </a:r>
          </a:p>
        </p:txBody>
      </p:sp>
      <p:sp>
        <p:nvSpPr>
          <p:cNvPr id="9" name="Content Placeholder 2">
            <a:extLst>
              <a:ext uri="{FF2B5EF4-FFF2-40B4-BE49-F238E27FC236}">
                <a16:creationId xmlns:a16="http://schemas.microsoft.com/office/drawing/2014/main" id="{934EE86E-928B-7DBA-6D32-AAEEC217C82B}"/>
              </a:ext>
            </a:extLst>
          </p:cNvPr>
          <p:cNvSpPr>
            <a:spLocks noGrp="1"/>
          </p:cNvSpPr>
          <p:nvPr>
            <p:ph idx="46"/>
          </p:nvPr>
        </p:nvSpPr>
        <p:spPr/>
        <p:txBody>
          <a:bodyPr/>
          <a:lstStyle/>
          <a:p>
            <a:r>
              <a:rPr lang="en-US" sz="2200" dirty="0"/>
              <a:t>I will likely prioritize trastuzumab deruxtecan/</a:t>
            </a:r>
            <a:r>
              <a:rPr lang="en-US" sz="2200" dirty="0" err="1"/>
              <a:t>pertuzumab</a:t>
            </a:r>
            <a:r>
              <a:rPr lang="en-US" sz="2200" dirty="0"/>
              <a:t> over THP </a:t>
            </a:r>
          </a:p>
        </p:txBody>
      </p:sp>
      <p:sp>
        <p:nvSpPr>
          <p:cNvPr id="10" name="Content Placeholder 2">
            <a:extLst>
              <a:ext uri="{FF2B5EF4-FFF2-40B4-BE49-F238E27FC236}">
                <a16:creationId xmlns:a16="http://schemas.microsoft.com/office/drawing/2014/main" id="{6CBF81FD-E60C-BD9E-BADB-C22511F8F778}"/>
              </a:ext>
            </a:extLst>
          </p:cNvPr>
          <p:cNvSpPr>
            <a:spLocks noGrp="1"/>
          </p:cNvSpPr>
          <p:nvPr>
            <p:ph idx="51"/>
          </p:nvPr>
        </p:nvSpPr>
        <p:spPr/>
        <p:txBody>
          <a:bodyPr/>
          <a:lstStyle/>
          <a:p>
            <a:r>
              <a:rPr lang="en-US" sz="2200" dirty="0"/>
              <a:t>I will likely prioritize THP over trastuzumab </a:t>
            </a:r>
            <a:r>
              <a:rPr lang="en-US" sz="2200" dirty="0" err="1"/>
              <a:t>deruxtecan</a:t>
            </a:r>
            <a:r>
              <a:rPr lang="en-US" sz="2200" dirty="0"/>
              <a:t>/</a:t>
            </a:r>
            <a:r>
              <a:rPr lang="en-US" sz="2200" dirty="0" err="1"/>
              <a:t>pertuzumab</a:t>
            </a:r>
            <a:r>
              <a:rPr lang="en-US" sz="2200" dirty="0"/>
              <a:t> </a:t>
            </a:r>
          </a:p>
        </p:txBody>
      </p:sp>
      <p:sp>
        <p:nvSpPr>
          <p:cNvPr id="2" name="Content Placeholder 2">
            <a:extLst>
              <a:ext uri="{FF2B5EF4-FFF2-40B4-BE49-F238E27FC236}">
                <a16:creationId xmlns:a16="http://schemas.microsoft.com/office/drawing/2014/main" id="{1CA4D72A-3EA0-1D77-859C-5C8411DC5647}"/>
              </a:ext>
            </a:extLst>
          </p:cNvPr>
          <p:cNvSpPr>
            <a:spLocks noGrp="1"/>
          </p:cNvSpPr>
          <p:nvPr>
            <p:ph idx="49"/>
          </p:nvPr>
        </p:nvSpPr>
        <p:spPr/>
        <p:txBody>
          <a:bodyPr/>
          <a:lstStyle/>
          <a:p>
            <a:r>
              <a:rPr lang="en-US" sz="2200" dirty="0"/>
              <a:t>I will likely prioritize trastuzumab deruxtecan/</a:t>
            </a:r>
            <a:r>
              <a:rPr lang="en-US" sz="2200" dirty="0" err="1"/>
              <a:t>pertuzumab</a:t>
            </a:r>
            <a:r>
              <a:rPr lang="en-US" sz="2200" dirty="0"/>
              <a:t> over THP </a:t>
            </a:r>
          </a:p>
        </p:txBody>
      </p:sp>
    </p:spTree>
    <p:extLst>
      <p:ext uri="{BB962C8B-B14F-4D97-AF65-F5344CB8AC3E}">
        <p14:creationId xmlns:p14="http://schemas.microsoft.com/office/powerpoint/2010/main" val="30847250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DDAB4B85-6711-5675-FCFC-97B0ABDC1790}"/>
              </a:ext>
            </a:extLst>
          </p:cNvPr>
          <p:cNvSpPr>
            <a:spLocks noGrp="1"/>
          </p:cNvSpPr>
          <p:nvPr>
            <p:ph idx="48"/>
          </p:nvPr>
        </p:nvSpPr>
        <p:spPr/>
        <p:txBody>
          <a:bodyPr/>
          <a:lstStyle/>
          <a:p>
            <a:r>
              <a:rPr lang="en-US" dirty="0"/>
              <a:t>Trastuzumab + </a:t>
            </a:r>
            <a:r>
              <a:rPr lang="en-US" dirty="0" err="1"/>
              <a:t>pertuzumab</a:t>
            </a:r>
            <a:r>
              <a:rPr lang="en-US" dirty="0"/>
              <a:t> (</a:t>
            </a:r>
            <a:r>
              <a:rPr lang="en-US" dirty="0" err="1"/>
              <a:t>subQ</a:t>
            </a:r>
            <a:r>
              <a:rPr lang="en-US" dirty="0"/>
              <a:t>)</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dirty="0"/>
              <a:t>Trastuzumab + </a:t>
            </a:r>
            <a:r>
              <a:rPr lang="en-US" dirty="0" err="1"/>
              <a:t>pertuzumab</a:t>
            </a:r>
            <a:endParaRPr lang="en-US" dirty="0"/>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Maintenance therapy </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p:txBody>
          <a:bodyPr/>
          <a:lstStyle/>
          <a:p>
            <a:r>
              <a:rPr lang="en-US" dirty="0"/>
              <a:t>If trastuzumab deruxtecan/pertuzumab receives regulatory approval in the first-line setting, how will you approach maintenance therapy for patients with </a:t>
            </a:r>
            <a:r>
              <a:rPr lang="en-US" u="sng" dirty="0"/>
              <a:t>ER/PR-negative</a:t>
            </a:r>
            <a:r>
              <a:rPr lang="en-US" dirty="0"/>
              <a:t>, HER2-positive disease for whom you employ this regimen? </a:t>
            </a:r>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p:txBody>
          <a:bodyPr/>
          <a:lstStyle/>
          <a:p>
            <a:r>
              <a:rPr lang="en-US" dirty="0"/>
              <a:t>Indefinitely</a:t>
            </a:r>
          </a:p>
        </p:txBody>
      </p:sp>
      <p:sp>
        <p:nvSpPr>
          <p:cNvPr id="21" name="Content Placeholder 20">
            <a:extLst>
              <a:ext uri="{FF2B5EF4-FFF2-40B4-BE49-F238E27FC236}">
                <a16:creationId xmlns:a16="http://schemas.microsoft.com/office/drawing/2014/main" id="{3F5BCEA6-4CD9-4972-CA46-3BE79BDA9495}"/>
              </a:ext>
            </a:extLst>
          </p:cNvPr>
          <p:cNvSpPr>
            <a:spLocks noGrp="1"/>
          </p:cNvSpPr>
          <p:nvPr>
            <p:ph idx="75"/>
          </p:nvPr>
        </p:nvSpPr>
        <p:spPr/>
        <p:txBody>
          <a:bodyPr/>
          <a:lstStyle/>
          <a:p>
            <a:r>
              <a:rPr lang="en-US" dirty="0"/>
              <a:t>Until progression or </a:t>
            </a:r>
            <a:br>
              <a:rPr lang="en-US" dirty="0"/>
            </a:br>
            <a:r>
              <a:rPr lang="en-US" dirty="0"/>
              <a:t>unacceptable toxicity</a:t>
            </a:r>
          </a:p>
        </p:txBody>
      </p:sp>
      <p:sp>
        <p:nvSpPr>
          <p:cNvPr id="22" name="Content Placeholder 21">
            <a:extLst>
              <a:ext uri="{FF2B5EF4-FFF2-40B4-BE49-F238E27FC236}">
                <a16:creationId xmlns:a16="http://schemas.microsoft.com/office/drawing/2014/main" id="{F9D054CB-7D73-9857-8497-481D3EBE1B67}"/>
              </a:ext>
            </a:extLst>
          </p:cNvPr>
          <p:cNvSpPr>
            <a:spLocks noGrp="1"/>
          </p:cNvSpPr>
          <p:nvPr>
            <p:ph idx="76"/>
          </p:nvPr>
        </p:nvSpPr>
        <p:spPr/>
        <p:txBody>
          <a:bodyPr/>
          <a:lstStyle/>
          <a:p>
            <a:r>
              <a:rPr lang="en-US" dirty="0"/>
              <a:t>Indefinitely</a:t>
            </a:r>
          </a:p>
        </p:txBody>
      </p:sp>
      <p:sp>
        <p:nvSpPr>
          <p:cNvPr id="23" name="Content Placeholder 22">
            <a:extLst>
              <a:ext uri="{FF2B5EF4-FFF2-40B4-BE49-F238E27FC236}">
                <a16:creationId xmlns:a16="http://schemas.microsoft.com/office/drawing/2014/main" id="{44098EE9-7B1C-59BC-2081-81239CF7BFA9}"/>
              </a:ext>
            </a:extLst>
          </p:cNvPr>
          <p:cNvSpPr>
            <a:spLocks noGrp="1"/>
          </p:cNvSpPr>
          <p:nvPr>
            <p:ph idx="77"/>
          </p:nvPr>
        </p:nvSpPr>
        <p:spPr/>
        <p:txBody>
          <a:bodyPr/>
          <a:lstStyle/>
          <a:p>
            <a:r>
              <a:rPr lang="en-US" dirty="0"/>
              <a:t>Until progression</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Duration </a:t>
            </a:r>
          </a:p>
        </p:txBody>
      </p:sp>
      <p:sp>
        <p:nvSpPr>
          <p:cNvPr id="27" name="Content Placeholder 26">
            <a:extLst>
              <a:ext uri="{FF2B5EF4-FFF2-40B4-BE49-F238E27FC236}">
                <a16:creationId xmlns:a16="http://schemas.microsoft.com/office/drawing/2014/main" id="{7225B898-EAAE-0CB0-BE90-3EB48C098AE2}"/>
              </a:ext>
            </a:extLst>
          </p:cNvPr>
          <p:cNvSpPr>
            <a:spLocks noGrp="1"/>
          </p:cNvSpPr>
          <p:nvPr>
            <p:ph idx="81"/>
          </p:nvPr>
        </p:nvSpPr>
        <p:spPr/>
        <p:txBody>
          <a:bodyPr/>
          <a:lstStyle/>
          <a:p>
            <a:r>
              <a:rPr lang="en-US" dirty="0"/>
              <a:t>5 to 10 years if no PD</a:t>
            </a:r>
          </a:p>
        </p:txBody>
      </p:sp>
      <p:sp>
        <p:nvSpPr>
          <p:cNvPr id="2" name="Content Placeholder 15">
            <a:extLst>
              <a:ext uri="{FF2B5EF4-FFF2-40B4-BE49-F238E27FC236}">
                <a16:creationId xmlns:a16="http://schemas.microsoft.com/office/drawing/2014/main" id="{A2A3131E-5596-B7C8-1759-FB6C9C240BBD}"/>
              </a:ext>
            </a:extLst>
          </p:cNvPr>
          <p:cNvSpPr>
            <a:spLocks noGrp="1"/>
          </p:cNvSpPr>
          <p:nvPr>
            <p:ph idx="47"/>
          </p:nvPr>
        </p:nvSpPr>
        <p:spPr/>
        <p:txBody>
          <a:bodyPr/>
          <a:lstStyle/>
          <a:p>
            <a:r>
              <a:rPr lang="en-US" dirty="0"/>
              <a:t>Trastuzumab + </a:t>
            </a:r>
            <a:r>
              <a:rPr lang="en-US" dirty="0" err="1"/>
              <a:t>pertuzumab</a:t>
            </a:r>
            <a:endParaRPr lang="en-US" dirty="0"/>
          </a:p>
        </p:txBody>
      </p:sp>
      <p:sp>
        <p:nvSpPr>
          <p:cNvPr id="3" name="TextBox 2">
            <a:extLst>
              <a:ext uri="{FF2B5EF4-FFF2-40B4-BE49-F238E27FC236}">
                <a16:creationId xmlns:a16="http://schemas.microsoft.com/office/drawing/2014/main" id="{331C6B0F-08CC-2EE5-54E3-A8791C7FF82E}"/>
              </a:ext>
            </a:extLst>
          </p:cNvPr>
          <p:cNvSpPr txBox="1"/>
          <p:nvPr/>
        </p:nvSpPr>
        <p:spPr>
          <a:xfrm>
            <a:off x="391885" y="6458633"/>
            <a:ext cx="3874522" cy="323165"/>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subQ</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 subcutaneous; PD = progressive disease</a:t>
            </a:r>
          </a:p>
        </p:txBody>
      </p:sp>
      <p:sp>
        <p:nvSpPr>
          <p:cNvPr id="4" name="Content Placeholder 15">
            <a:extLst>
              <a:ext uri="{FF2B5EF4-FFF2-40B4-BE49-F238E27FC236}">
                <a16:creationId xmlns:a16="http://schemas.microsoft.com/office/drawing/2014/main" id="{068FB2FC-7613-0E9B-4862-03D8FDC8D285}"/>
              </a:ext>
            </a:extLst>
          </p:cNvPr>
          <p:cNvSpPr>
            <a:spLocks noGrp="1"/>
          </p:cNvSpPr>
          <p:nvPr>
            <p:ph idx="49"/>
          </p:nvPr>
        </p:nvSpPr>
        <p:spPr/>
        <p:txBody>
          <a:bodyPr/>
          <a:lstStyle/>
          <a:p>
            <a:r>
              <a:rPr lang="en-US" dirty="0"/>
              <a:t>Trastuzumab + </a:t>
            </a:r>
            <a:r>
              <a:rPr lang="en-US" dirty="0" err="1"/>
              <a:t>pertuzumab</a:t>
            </a:r>
            <a:endParaRPr lang="en-US" dirty="0"/>
          </a:p>
        </p:txBody>
      </p:sp>
      <p:sp>
        <p:nvSpPr>
          <p:cNvPr id="5" name="Content Placeholder 20">
            <a:extLst>
              <a:ext uri="{FF2B5EF4-FFF2-40B4-BE49-F238E27FC236}">
                <a16:creationId xmlns:a16="http://schemas.microsoft.com/office/drawing/2014/main" id="{8BC45959-BFE2-52E1-7288-236CDE406837}"/>
              </a:ext>
            </a:extLst>
          </p:cNvPr>
          <p:cNvSpPr>
            <a:spLocks noGrp="1"/>
          </p:cNvSpPr>
          <p:nvPr>
            <p:ph idx="83"/>
          </p:nvPr>
        </p:nvSpPr>
        <p:spPr/>
        <p:txBody>
          <a:bodyPr/>
          <a:lstStyle/>
          <a:p>
            <a:r>
              <a:rPr lang="en-US" dirty="0"/>
              <a:t>—</a:t>
            </a:r>
          </a:p>
        </p:txBody>
      </p:sp>
      <p:sp>
        <p:nvSpPr>
          <p:cNvPr id="6" name="Content Placeholder 15">
            <a:extLst>
              <a:ext uri="{FF2B5EF4-FFF2-40B4-BE49-F238E27FC236}">
                <a16:creationId xmlns:a16="http://schemas.microsoft.com/office/drawing/2014/main" id="{B484C86F-5412-B053-CD96-CE0D662955B6}"/>
              </a:ext>
            </a:extLst>
          </p:cNvPr>
          <p:cNvSpPr>
            <a:spLocks noGrp="1"/>
          </p:cNvSpPr>
          <p:nvPr>
            <p:ph idx="82"/>
          </p:nvPr>
        </p:nvSpPr>
        <p:spPr/>
        <p:txBody>
          <a:bodyPr/>
          <a:lstStyle/>
          <a:p>
            <a:r>
              <a:rPr lang="en-US" dirty="0"/>
              <a:t>Trastuzumab + </a:t>
            </a:r>
            <a:r>
              <a:rPr lang="en-US" dirty="0" err="1"/>
              <a:t>pertuzumab</a:t>
            </a:r>
            <a:endParaRPr lang="en-US" dirty="0"/>
          </a:p>
        </p:txBody>
      </p:sp>
      <p:sp>
        <p:nvSpPr>
          <p:cNvPr id="7" name="Content Placeholder 15">
            <a:extLst>
              <a:ext uri="{FF2B5EF4-FFF2-40B4-BE49-F238E27FC236}">
                <a16:creationId xmlns:a16="http://schemas.microsoft.com/office/drawing/2014/main" id="{FD7F7BBE-F213-E840-8AB4-729995F70E0C}"/>
              </a:ext>
            </a:extLst>
          </p:cNvPr>
          <p:cNvSpPr>
            <a:spLocks noGrp="1"/>
          </p:cNvSpPr>
          <p:nvPr>
            <p:ph idx="80"/>
          </p:nvPr>
        </p:nvSpPr>
        <p:spPr/>
        <p:txBody>
          <a:bodyPr/>
          <a:lstStyle/>
          <a:p>
            <a:r>
              <a:rPr lang="en-US" dirty="0"/>
              <a:t>Trastuzumab + </a:t>
            </a:r>
            <a:r>
              <a:rPr lang="en-US" dirty="0" err="1"/>
              <a:t>pertuzumab</a:t>
            </a:r>
            <a:endParaRPr lang="en-US" dirty="0"/>
          </a:p>
        </p:txBody>
      </p:sp>
      <p:sp>
        <p:nvSpPr>
          <p:cNvPr id="8" name="Content Placeholder 15">
            <a:extLst>
              <a:ext uri="{FF2B5EF4-FFF2-40B4-BE49-F238E27FC236}">
                <a16:creationId xmlns:a16="http://schemas.microsoft.com/office/drawing/2014/main" id="{FF92A08B-AED3-C393-8A4A-923E3D02A36E}"/>
              </a:ext>
            </a:extLst>
          </p:cNvPr>
          <p:cNvSpPr>
            <a:spLocks noGrp="1"/>
          </p:cNvSpPr>
          <p:nvPr>
            <p:ph idx="46"/>
          </p:nvPr>
        </p:nvSpPr>
        <p:spPr/>
        <p:txBody>
          <a:bodyPr/>
          <a:lstStyle/>
          <a:p>
            <a:r>
              <a:rPr lang="en-US" dirty="0"/>
              <a:t>Trastuzumab + </a:t>
            </a:r>
            <a:r>
              <a:rPr lang="en-US" dirty="0" err="1"/>
              <a:t>pertuzumab</a:t>
            </a:r>
            <a:endParaRPr lang="en-US" dirty="0"/>
          </a:p>
        </p:txBody>
      </p:sp>
      <p:sp>
        <p:nvSpPr>
          <p:cNvPr id="10" name="Content Placeholder 15">
            <a:extLst>
              <a:ext uri="{FF2B5EF4-FFF2-40B4-BE49-F238E27FC236}">
                <a16:creationId xmlns:a16="http://schemas.microsoft.com/office/drawing/2014/main" id="{EC063042-352F-951C-085E-9D4E6E2A52AD}"/>
              </a:ext>
            </a:extLst>
          </p:cNvPr>
          <p:cNvSpPr>
            <a:spLocks noGrp="1"/>
          </p:cNvSpPr>
          <p:nvPr>
            <p:ph idx="71"/>
          </p:nvPr>
        </p:nvSpPr>
        <p:spPr/>
        <p:txBody>
          <a:bodyPr/>
          <a:lstStyle/>
          <a:p>
            <a:r>
              <a:rPr lang="en-US" dirty="0"/>
              <a:t>Trastuzumab + </a:t>
            </a:r>
            <a:r>
              <a:rPr lang="en-US" dirty="0" err="1"/>
              <a:t>pertuzumab</a:t>
            </a:r>
            <a:endParaRPr lang="en-US" dirty="0"/>
          </a:p>
        </p:txBody>
      </p:sp>
      <p:sp>
        <p:nvSpPr>
          <p:cNvPr id="15" name="Content Placeholder 22">
            <a:extLst>
              <a:ext uri="{FF2B5EF4-FFF2-40B4-BE49-F238E27FC236}">
                <a16:creationId xmlns:a16="http://schemas.microsoft.com/office/drawing/2014/main" id="{95AFBF13-31DA-071E-485B-D150AF07C0C3}"/>
              </a:ext>
            </a:extLst>
          </p:cNvPr>
          <p:cNvSpPr>
            <a:spLocks noGrp="1"/>
          </p:cNvSpPr>
          <p:nvPr>
            <p:ph idx="79"/>
          </p:nvPr>
        </p:nvSpPr>
        <p:spPr/>
        <p:txBody>
          <a:bodyPr/>
          <a:lstStyle/>
          <a:p>
            <a:r>
              <a:rPr lang="en-US" dirty="0"/>
              <a:t>Until progression</a:t>
            </a:r>
          </a:p>
        </p:txBody>
      </p:sp>
      <p:sp>
        <p:nvSpPr>
          <p:cNvPr id="18" name="Content Placeholder 22">
            <a:extLst>
              <a:ext uri="{FF2B5EF4-FFF2-40B4-BE49-F238E27FC236}">
                <a16:creationId xmlns:a16="http://schemas.microsoft.com/office/drawing/2014/main" id="{FC8D7FC9-785B-868E-650F-0F32B1C3DE40}"/>
              </a:ext>
            </a:extLst>
          </p:cNvPr>
          <p:cNvSpPr>
            <a:spLocks noGrp="1"/>
          </p:cNvSpPr>
          <p:nvPr>
            <p:ph idx="73"/>
          </p:nvPr>
        </p:nvSpPr>
        <p:spPr/>
        <p:txBody>
          <a:bodyPr/>
          <a:lstStyle/>
          <a:p>
            <a:r>
              <a:rPr lang="en-US" dirty="0"/>
              <a:t>Until progression</a:t>
            </a:r>
          </a:p>
        </p:txBody>
      </p:sp>
    </p:spTree>
    <p:extLst>
      <p:ext uri="{BB962C8B-B14F-4D97-AF65-F5344CB8AC3E}">
        <p14:creationId xmlns:p14="http://schemas.microsoft.com/office/powerpoint/2010/main" val="8441333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0">
            <a:extLst>
              <a:ext uri="{FF2B5EF4-FFF2-40B4-BE49-F238E27FC236}">
                <a16:creationId xmlns:a16="http://schemas.microsoft.com/office/drawing/2014/main" id="{C3089CA1-7BC0-D380-26E1-4C63E02A9C0A}"/>
              </a:ext>
            </a:extLst>
          </p:cNvPr>
          <p:cNvSpPr>
            <a:spLocks noGrp="1"/>
          </p:cNvSpPr>
          <p:nvPr>
            <p:ph type="title"/>
          </p:nvPr>
        </p:nvSpPr>
        <p:spPr>
          <a:xfrm>
            <a:off x="551384" y="21772"/>
            <a:ext cx="11155680" cy="1023414"/>
          </a:xfrm>
        </p:spPr>
        <p:txBody>
          <a:bodyPr/>
          <a:lstStyle/>
          <a:p>
            <a:r>
              <a:rPr lang="en-US" sz="2200" dirty="0"/>
              <a:t>If trastuzumab deruxtecan/pertuzumab receives regulatory approval in the first-line setting, how will you approach maintenance therapy for patients with </a:t>
            </a:r>
            <a:r>
              <a:rPr lang="en-US" sz="2200" u="sng" dirty="0"/>
              <a:t>ER/PR-positive</a:t>
            </a:r>
            <a:r>
              <a:rPr lang="en-US" sz="2200" dirty="0"/>
              <a:t>, HER2-positive disease for whom you employ this regimen?</a:t>
            </a:r>
          </a:p>
        </p:txBody>
      </p:sp>
      <p:sp>
        <p:nvSpPr>
          <p:cNvPr id="12" name="Content Placeholder 22">
            <a:extLst>
              <a:ext uri="{FF2B5EF4-FFF2-40B4-BE49-F238E27FC236}">
                <a16:creationId xmlns:a16="http://schemas.microsoft.com/office/drawing/2014/main" id="{329A4CEC-2F06-F638-DEEE-D8B4F36525D9}"/>
              </a:ext>
            </a:extLst>
          </p:cNvPr>
          <p:cNvSpPr>
            <a:spLocks noGrp="1"/>
          </p:cNvSpPr>
          <p:nvPr>
            <p:ph idx="47"/>
          </p:nvPr>
        </p:nvSpPr>
        <p:spPr>
          <a:xfrm>
            <a:off x="2971800" y="1239990"/>
            <a:ext cx="8540496" cy="494222"/>
          </a:xfrm>
        </p:spPr>
        <p:txBody>
          <a:bodyPr/>
          <a:lstStyle/>
          <a:p>
            <a:pPr>
              <a:lnSpc>
                <a:spcPts val="1700"/>
              </a:lnSpc>
            </a:pPr>
            <a:r>
              <a:rPr lang="en-US" dirty="0"/>
              <a:t>Trastuzumab + </a:t>
            </a:r>
            <a:r>
              <a:rPr lang="en-US" dirty="0" err="1"/>
              <a:t>pertuzumab</a:t>
            </a:r>
            <a:r>
              <a:rPr lang="en-US" dirty="0"/>
              <a:t> + ET +/- CDK4/6i</a:t>
            </a:r>
          </a:p>
        </p:txBody>
      </p:sp>
      <p:sp>
        <p:nvSpPr>
          <p:cNvPr id="13" name="Content Placeholder 25">
            <a:extLst>
              <a:ext uri="{FF2B5EF4-FFF2-40B4-BE49-F238E27FC236}">
                <a16:creationId xmlns:a16="http://schemas.microsoft.com/office/drawing/2014/main" id="{00BC74EC-9299-C601-AF55-5D5625CDCD53}"/>
              </a:ext>
            </a:extLst>
          </p:cNvPr>
          <p:cNvSpPr>
            <a:spLocks noGrp="1"/>
          </p:cNvSpPr>
          <p:nvPr>
            <p:ph idx="48"/>
          </p:nvPr>
        </p:nvSpPr>
        <p:spPr>
          <a:xfrm>
            <a:off x="2971800" y="1850739"/>
            <a:ext cx="8540496" cy="479304"/>
          </a:xfrm>
        </p:spPr>
        <p:txBody>
          <a:bodyPr/>
          <a:lstStyle/>
          <a:p>
            <a:pPr>
              <a:lnSpc>
                <a:spcPts val="1700"/>
              </a:lnSpc>
            </a:pPr>
            <a:r>
              <a:rPr lang="en-US" dirty="0"/>
              <a:t>Trastuzumab + </a:t>
            </a:r>
            <a:r>
              <a:rPr lang="en-US" dirty="0" err="1"/>
              <a:t>pertuzumab</a:t>
            </a:r>
            <a:r>
              <a:rPr lang="en-US" dirty="0"/>
              <a:t> + ET (consider palbociclib)</a:t>
            </a:r>
          </a:p>
        </p:txBody>
      </p:sp>
      <p:sp>
        <p:nvSpPr>
          <p:cNvPr id="14" name="Content Placeholder 24">
            <a:extLst>
              <a:ext uri="{FF2B5EF4-FFF2-40B4-BE49-F238E27FC236}">
                <a16:creationId xmlns:a16="http://schemas.microsoft.com/office/drawing/2014/main" id="{F110737F-B9FB-FB9C-6C1D-1911AAECD3C5}"/>
              </a:ext>
            </a:extLst>
          </p:cNvPr>
          <p:cNvSpPr>
            <a:spLocks noGrp="1"/>
          </p:cNvSpPr>
          <p:nvPr>
            <p:ph idx="49"/>
          </p:nvPr>
        </p:nvSpPr>
        <p:spPr>
          <a:xfrm>
            <a:off x="2971800" y="2461486"/>
            <a:ext cx="8540496" cy="479405"/>
          </a:xfrm>
        </p:spPr>
        <p:txBody>
          <a:bodyPr/>
          <a:lstStyle/>
          <a:p>
            <a:pPr>
              <a:lnSpc>
                <a:spcPts val="1600"/>
              </a:lnSpc>
            </a:pPr>
            <a:r>
              <a:rPr lang="en-US" dirty="0"/>
              <a:t>Trastuzumab + </a:t>
            </a:r>
            <a:r>
              <a:rPr lang="en-US" dirty="0" err="1"/>
              <a:t>pertuzumab</a:t>
            </a:r>
            <a:r>
              <a:rPr lang="en-US" dirty="0"/>
              <a:t> + ET +/- palbociclib</a:t>
            </a:r>
          </a:p>
        </p:txBody>
      </p:sp>
      <p:sp>
        <p:nvSpPr>
          <p:cNvPr id="15" name="Content Placeholder 28">
            <a:extLst>
              <a:ext uri="{FF2B5EF4-FFF2-40B4-BE49-F238E27FC236}">
                <a16:creationId xmlns:a16="http://schemas.microsoft.com/office/drawing/2014/main" id="{06956845-B877-6190-6741-A4CC3EE0F141}"/>
              </a:ext>
            </a:extLst>
          </p:cNvPr>
          <p:cNvSpPr>
            <a:spLocks noGrp="1"/>
          </p:cNvSpPr>
          <p:nvPr>
            <p:ph idx="53"/>
          </p:nvPr>
        </p:nvSpPr>
        <p:spPr/>
        <p:txBody>
          <a:bodyPr/>
          <a:lstStyle/>
          <a:p>
            <a:r>
              <a:rPr lang="en-US" dirty="0"/>
              <a:t>Trastuzumab + pertuzumab + ET (consider palbociclib)</a:t>
            </a:r>
          </a:p>
        </p:txBody>
      </p:sp>
      <p:sp>
        <p:nvSpPr>
          <p:cNvPr id="16" name="Content Placeholder 25">
            <a:extLst>
              <a:ext uri="{FF2B5EF4-FFF2-40B4-BE49-F238E27FC236}">
                <a16:creationId xmlns:a16="http://schemas.microsoft.com/office/drawing/2014/main" id="{327C04E1-1139-F9C0-C165-8D29225A85D6}"/>
              </a:ext>
            </a:extLst>
          </p:cNvPr>
          <p:cNvSpPr>
            <a:spLocks noGrp="1"/>
          </p:cNvSpPr>
          <p:nvPr>
            <p:ph idx="50"/>
          </p:nvPr>
        </p:nvSpPr>
        <p:spPr/>
        <p:txBody>
          <a:bodyPr/>
          <a:lstStyle/>
          <a:p>
            <a:pPr>
              <a:lnSpc>
                <a:spcPts val="1700"/>
              </a:lnSpc>
            </a:pPr>
            <a:r>
              <a:rPr lang="en-US" dirty="0"/>
              <a:t>Trastuzumab + </a:t>
            </a:r>
            <a:r>
              <a:rPr lang="en-US" dirty="0" err="1"/>
              <a:t>pertuzumab</a:t>
            </a:r>
            <a:r>
              <a:rPr lang="en-US" dirty="0"/>
              <a:t> + ET + palbociclib</a:t>
            </a:r>
          </a:p>
        </p:txBody>
      </p:sp>
      <p:sp>
        <p:nvSpPr>
          <p:cNvPr id="17" name="Content Placeholder 43">
            <a:extLst>
              <a:ext uri="{FF2B5EF4-FFF2-40B4-BE49-F238E27FC236}">
                <a16:creationId xmlns:a16="http://schemas.microsoft.com/office/drawing/2014/main" id="{63B50EA4-DC5E-31FF-C58B-A0C5478E80C0}"/>
              </a:ext>
            </a:extLst>
          </p:cNvPr>
          <p:cNvSpPr>
            <a:spLocks noGrp="1"/>
          </p:cNvSpPr>
          <p:nvPr>
            <p:ph idx="52"/>
          </p:nvPr>
        </p:nvSpPr>
        <p:spPr/>
        <p:txBody>
          <a:bodyPr/>
          <a:lstStyle/>
          <a:p>
            <a:pPr>
              <a:lnSpc>
                <a:spcPts val="1700"/>
              </a:lnSpc>
            </a:pPr>
            <a:r>
              <a:rPr lang="en-US" dirty="0"/>
              <a:t>Trastuzumab + </a:t>
            </a:r>
            <a:r>
              <a:rPr lang="en-US" dirty="0" err="1"/>
              <a:t>pertuzumab</a:t>
            </a:r>
            <a:r>
              <a:rPr lang="en-US" dirty="0"/>
              <a:t> + AI + palbociclib</a:t>
            </a:r>
          </a:p>
        </p:txBody>
      </p:sp>
      <p:sp>
        <p:nvSpPr>
          <p:cNvPr id="18" name="Content Placeholder 25">
            <a:extLst>
              <a:ext uri="{FF2B5EF4-FFF2-40B4-BE49-F238E27FC236}">
                <a16:creationId xmlns:a16="http://schemas.microsoft.com/office/drawing/2014/main" id="{E8308D05-28A4-97DF-C2DC-231704C90A90}"/>
              </a:ext>
            </a:extLst>
          </p:cNvPr>
          <p:cNvSpPr>
            <a:spLocks noGrp="1"/>
          </p:cNvSpPr>
          <p:nvPr>
            <p:ph idx="46"/>
          </p:nvPr>
        </p:nvSpPr>
        <p:spPr/>
        <p:txBody>
          <a:bodyPr/>
          <a:lstStyle/>
          <a:p>
            <a:pPr>
              <a:lnSpc>
                <a:spcPts val="1700"/>
              </a:lnSpc>
            </a:pPr>
            <a:r>
              <a:rPr lang="en-US" dirty="0"/>
              <a:t>Trastuzumab + </a:t>
            </a:r>
            <a:r>
              <a:rPr lang="en-US" dirty="0" err="1"/>
              <a:t>pertuzumab</a:t>
            </a:r>
            <a:r>
              <a:rPr lang="en-US" dirty="0"/>
              <a:t> + ET + palbociclib</a:t>
            </a:r>
          </a:p>
        </p:txBody>
      </p:sp>
      <p:sp>
        <p:nvSpPr>
          <p:cNvPr id="19" name="Content Placeholder 34">
            <a:extLst>
              <a:ext uri="{FF2B5EF4-FFF2-40B4-BE49-F238E27FC236}">
                <a16:creationId xmlns:a16="http://schemas.microsoft.com/office/drawing/2014/main" id="{7685D84A-D18D-F5EE-9441-EC725B01302E}"/>
              </a:ext>
            </a:extLst>
          </p:cNvPr>
          <p:cNvSpPr>
            <a:spLocks noGrp="1"/>
          </p:cNvSpPr>
          <p:nvPr>
            <p:ph idx="51"/>
          </p:nvPr>
        </p:nvSpPr>
        <p:spPr/>
        <p:txBody>
          <a:bodyPr/>
          <a:lstStyle/>
          <a:p>
            <a:pPr marL="0" marR="0" lvl="0" indent="0" algn="ctr" defTabSz="412750" rtl="0" eaLnBrk="0" fontAlgn="base" latinLnBrk="0" hangingPunct="0">
              <a:lnSpc>
                <a:spcPts val="1600"/>
              </a:lnSpc>
              <a:spcBef>
                <a:spcPct val="30000"/>
              </a:spcBef>
              <a:spcAft>
                <a:spcPts val="800"/>
              </a:spcAft>
              <a:buClr>
                <a:srgbClr val="000000"/>
              </a:buClr>
              <a:buSzPct val="100000"/>
              <a:buFontTx/>
              <a:buNone/>
              <a:tabLst/>
              <a:defRPr/>
            </a:pPr>
            <a:r>
              <a:rPr kumimoji="0" lang="en-US" b="1" i="0" u="none" strike="noStrike" kern="0" cap="none" spc="0" normalizeH="0" baseline="0" noProof="0" dirty="0">
                <a:ln>
                  <a:noFill/>
                </a:ln>
                <a:solidFill>
                  <a:srgbClr val="FFFFFF"/>
                </a:solidFill>
                <a:effectLst/>
                <a:uLnTx/>
                <a:uFillTx/>
                <a:latin typeface="Calibri" charset="0"/>
                <a:ea typeface="MS PGothic" pitchFamily="34" charset="-128"/>
              </a:rPr>
              <a:t>Trastuzumab + </a:t>
            </a:r>
            <a:r>
              <a:rPr kumimoji="0" lang="en-US" b="1" i="0" u="none" strike="noStrike" kern="0" cap="none" spc="0" normalizeH="0" baseline="0" noProof="0" dirty="0" err="1">
                <a:ln>
                  <a:noFill/>
                </a:ln>
                <a:solidFill>
                  <a:srgbClr val="FFFFFF"/>
                </a:solidFill>
                <a:effectLst/>
                <a:uLnTx/>
                <a:uFillTx/>
                <a:latin typeface="Calibri" charset="0"/>
                <a:ea typeface="MS PGothic" pitchFamily="34" charset="-128"/>
              </a:rPr>
              <a:t>pertuzumab</a:t>
            </a:r>
            <a:r>
              <a:rPr kumimoji="0" lang="en-US" b="1" i="0" u="none" strike="noStrike" kern="0" cap="none" spc="0" normalizeH="0" baseline="0" noProof="0" dirty="0">
                <a:ln>
                  <a:noFill/>
                </a:ln>
                <a:solidFill>
                  <a:srgbClr val="FFFFFF"/>
                </a:solidFill>
                <a:effectLst/>
                <a:uLnTx/>
                <a:uFillTx/>
                <a:latin typeface="Calibri" charset="0"/>
                <a:ea typeface="MS PGothic" pitchFamily="34" charset="-128"/>
              </a:rPr>
              <a:t> + ET</a:t>
            </a:r>
          </a:p>
        </p:txBody>
      </p:sp>
      <p:sp>
        <p:nvSpPr>
          <p:cNvPr id="20" name="TextBox 19">
            <a:extLst>
              <a:ext uri="{FF2B5EF4-FFF2-40B4-BE49-F238E27FC236}">
                <a16:creationId xmlns:a16="http://schemas.microsoft.com/office/drawing/2014/main" id="{2748F67A-624B-2061-5FF3-396FADD2F87A}"/>
              </a:ext>
            </a:extLst>
          </p:cNvPr>
          <p:cNvSpPr txBox="1"/>
          <p:nvPr/>
        </p:nvSpPr>
        <p:spPr>
          <a:xfrm>
            <a:off x="486068" y="6142948"/>
            <a:ext cx="6271397" cy="323165"/>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ET = endocrine therapy; CDK4/6i = CDK4/6 inhibitor; AI = </a:t>
            </a:r>
            <a:r>
              <a:rPr kumimoji="0" lang="en-US" sz="1500" b="0" i="0" u="none" strike="noStrike" kern="1200" cap="none" spc="0" normalizeH="0" baseline="0" noProof="0">
                <a:ln>
                  <a:noFill/>
                </a:ln>
                <a:solidFill>
                  <a:srgbClr val="000000"/>
                </a:solidFill>
                <a:effectLst/>
                <a:uLnTx/>
                <a:uFillTx/>
                <a:latin typeface="Calibri" panose="020F0502020204030204" pitchFamily="34" charset="0"/>
                <a:ea typeface="MS PGothic" charset="0"/>
                <a:cs typeface="Calibri" panose="020F0502020204030204" pitchFamily="34" charset="0"/>
              </a:rPr>
              <a:t>aromatase inhibitor</a:t>
            </a:r>
            <a:endPar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p:txBody>
      </p:sp>
    </p:spTree>
    <p:extLst>
      <p:ext uri="{BB962C8B-B14F-4D97-AF65-F5344CB8AC3E}">
        <p14:creationId xmlns:p14="http://schemas.microsoft.com/office/powerpoint/2010/main" val="29480579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dirty="0"/>
              <a:t>Trastuzumab deruxtecan</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Asymptomatic </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p:txBody>
          <a:bodyPr/>
          <a:lstStyle/>
          <a:p>
            <a:r>
              <a:rPr lang="en-US" sz="2000" dirty="0"/>
              <a:t>A 65-year-old woman with ER/PR-negative, HER2-positive </a:t>
            </a:r>
            <a:r>
              <a:rPr lang="en-US" sz="2000" dirty="0" err="1"/>
              <a:t>mBC</a:t>
            </a:r>
            <a:r>
              <a:rPr lang="en-US" sz="2000" dirty="0"/>
              <a:t> receives first-line THP but then develops extensive systemic disease progression and </a:t>
            </a:r>
            <a:r>
              <a:rPr lang="en-US" sz="2000" u="sng" dirty="0"/>
              <a:t>multiple brain metastases</a:t>
            </a:r>
            <a:r>
              <a:rPr lang="en-US" sz="2000" dirty="0"/>
              <a:t>. Regulatory and reimbursement issues aside, which systemic treatment would you recommend as second-line therapy?</a:t>
            </a:r>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p:txBody>
          <a:bodyPr/>
          <a:lstStyle/>
          <a:p>
            <a:r>
              <a:rPr lang="en-US" dirty="0"/>
              <a:t>Trastuzumab deruxtecan </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Symptomatic </a:t>
            </a:r>
          </a:p>
        </p:txBody>
      </p:sp>
      <p:sp>
        <p:nvSpPr>
          <p:cNvPr id="2" name="Content Placeholder 12">
            <a:extLst>
              <a:ext uri="{FF2B5EF4-FFF2-40B4-BE49-F238E27FC236}">
                <a16:creationId xmlns:a16="http://schemas.microsoft.com/office/drawing/2014/main" id="{20FA272C-525A-CD83-8331-3E9146C60658}"/>
              </a:ext>
            </a:extLst>
          </p:cNvPr>
          <p:cNvSpPr>
            <a:spLocks noGrp="1"/>
          </p:cNvSpPr>
          <p:nvPr>
            <p:ph idx="50"/>
          </p:nvPr>
        </p:nvSpPr>
        <p:spPr/>
        <p:txBody>
          <a:bodyPr/>
          <a:lstStyle/>
          <a:p>
            <a:r>
              <a:rPr lang="en-US" dirty="0"/>
              <a:t>Trastuzumab deruxtecan</a:t>
            </a:r>
          </a:p>
        </p:txBody>
      </p:sp>
      <p:sp>
        <p:nvSpPr>
          <p:cNvPr id="3" name="Content Placeholder 12">
            <a:extLst>
              <a:ext uri="{FF2B5EF4-FFF2-40B4-BE49-F238E27FC236}">
                <a16:creationId xmlns:a16="http://schemas.microsoft.com/office/drawing/2014/main" id="{E4B460EA-09AA-FC24-2D24-B4196404B16D}"/>
              </a:ext>
            </a:extLst>
          </p:cNvPr>
          <p:cNvSpPr>
            <a:spLocks noGrp="1"/>
          </p:cNvSpPr>
          <p:nvPr>
            <p:ph idx="77"/>
          </p:nvPr>
        </p:nvSpPr>
        <p:spPr/>
        <p:txBody>
          <a:bodyPr/>
          <a:lstStyle/>
          <a:p>
            <a:r>
              <a:rPr lang="en-US" dirty="0"/>
              <a:t>Trastuzumab deruxtecan</a:t>
            </a:r>
          </a:p>
        </p:txBody>
      </p:sp>
      <p:sp>
        <p:nvSpPr>
          <p:cNvPr id="4" name="Content Placeholder 12">
            <a:extLst>
              <a:ext uri="{FF2B5EF4-FFF2-40B4-BE49-F238E27FC236}">
                <a16:creationId xmlns:a16="http://schemas.microsoft.com/office/drawing/2014/main" id="{1F0C7B66-E0D9-3A57-E3E7-FD5B93081148}"/>
              </a:ext>
            </a:extLst>
          </p:cNvPr>
          <p:cNvSpPr>
            <a:spLocks noGrp="1"/>
          </p:cNvSpPr>
          <p:nvPr>
            <p:ph idx="48"/>
          </p:nvPr>
        </p:nvSpPr>
        <p:spPr/>
        <p:txBody>
          <a:bodyPr/>
          <a:lstStyle/>
          <a:p>
            <a:r>
              <a:rPr lang="en-US" dirty="0"/>
              <a:t>Trastuzumab deruxtecan</a:t>
            </a:r>
          </a:p>
        </p:txBody>
      </p:sp>
      <p:sp>
        <p:nvSpPr>
          <p:cNvPr id="5" name="Content Placeholder 12">
            <a:extLst>
              <a:ext uri="{FF2B5EF4-FFF2-40B4-BE49-F238E27FC236}">
                <a16:creationId xmlns:a16="http://schemas.microsoft.com/office/drawing/2014/main" id="{AC231EB4-8815-0CC8-68F0-8B2F2E2CAFF8}"/>
              </a:ext>
            </a:extLst>
          </p:cNvPr>
          <p:cNvSpPr>
            <a:spLocks noGrp="1"/>
          </p:cNvSpPr>
          <p:nvPr>
            <p:ph idx="75"/>
          </p:nvPr>
        </p:nvSpPr>
        <p:spPr/>
        <p:txBody>
          <a:bodyPr/>
          <a:lstStyle/>
          <a:p>
            <a:r>
              <a:rPr lang="en-US" dirty="0"/>
              <a:t>Trastuzumab deruxtecan</a:t>
            </a:r>
          </a:p>
        </p:txBody>
      </p:sp>
      <p:sp>
        <p:nvSpPr>
          <p:cNvPr id="6" name="Content Placeholder 12">
            <a:extLst>
              <a:ext uri="{FF2B5EF4-FFF2-40B4-BE49-F238E27FC236}">
                <a16:creationId xmlns:a16="http://schemas.microsoft.com/office/drawing/2014/main" id="{9355544D-C2F5-1DF2-2935-B873DA69C1C4}"/>
              </a:ext>
            </a:extLst>
          </p:cNvPr>
          <p:cNvSpPr>
            <a:spLocks noGrp="1"/>
          </p:cNvSpPr>
          <p:nvPr>
            <p:ph idx="49"/>
          </p:nvPr>
        </p:nvSpPr>
        <p:spPr/>
        <p:txBody>
          <a:bodyPr/>
          <a:lstStyle/>
          <a:p>
            <a:r>
              <a:rPr lang="en-US" dirty="0"/>
              <a:t>Trastuzumab deruxtecan</a:t>
            </a:r>
          </a:p>
        </p:txBody>
      </p:sp>
      <p:sp>
        <p:nvSpPr>
          <p:cNvPr id="7" name="Content Placeholder 12">
            <a:extLst>
              <a:ext uri="{FF2B5EF4-FFF2-40B4-BE49-F238E27FC236}">
                <a16:creationId xmlns:a16="http://schemas.microsoft.com/office/drawing/2014/main" id="{2556823D-3C6D-FBFF-9BC5-CEEBAF860F92}"/>
              </a:ext>
            </a:extLst>
          </p:cNvPr>
          <p:cNvSpPr>
            <a:spLocks noGrp="1"/>
          </p:cNvSpPr>
          <p:nvPr>
            <p:ph idx="76"/>
          </p:nvPr>
        </p:nvSpPr>
        <p:spPr/>
        <p:txBody>
          <a:bodyPr/>
          <a:lstStyle/>
          <a:p>
            <a:r>
              <a:rPr lang="en-US" dirty="0"/>
              <a:t>Trastuzumab deruxtecan</a:t>
            </a:r>
          </a:p>
        </p:txBody>
      </p:sp>
      <p:sp>
        <p:nvSpPr>
          <p:cNvPr id="8" name="Content Placeholder 12">
            <a:extLst>
              <a:ext uri="{FF2B5EF4-FFF2-40B4-BE49-F238E27FC236}">
                <a16:creationId xmlns:a16="http://schemas.microsoft.com/office/drawing/2014/main" id="{8A79238F-AC0D-66EA-DD59-ED9016ABD5C0}"/>
              </a:ext>
            </a:extLst>
          </p:cNvPr>
          <p:cNvSpPr>
            <a:spLocks noGrp="1"/>
          </p:cNvSpPr>
          <p:nvPr>
            <p:ph idx="82"/>
          </p:nvPr>
        </p:nvSpPr>
        <p:spPr/>
        <p:txBody>
          <a:bodyPr/>
          <a:lstStyle/>
          <a:p>
            <a:r>
              <a:rPr lang="en-US" dirty="0"/>
              <a:t>Trastuzumab deruxtecan</a:t>
            </a:r>
          </a:p>
        </p:txBody>
      </p:sp>
      <p:sp>
        <p:nvSpPr>
          <p:cNvPr id="9" name="Content Placeholder 12">
            <a:extLst>
              <a:ext uri="{FF2B5EF4-FFF2-40B4-BE49-F238E27FC236}">
                <a16:creationId xmlns:a16="http://schemas.microsoft.com/office/drawing/2014/main" id="{CA1ADD02-7BE6-92B8-9F80-8ADE2DDC52F6}"/>
              </a:ext>
            </a:extLst>
          </p:cNvPr>
          <p:cNvSpPr>
            <a:spLocks noGrp="1"/>
          </p:cNvSpPr>
          <p:nvPr>
            <p:ph idx="83"/>
          </p:nvPr>
        </p:nvSpPr>
        <p:spPr/>
        <p:txBody>
          <a:bodyPr/>
          <a:lstStyle/>
          <a:p>
            <a:r>
              <a:rPr lang="en-US" dirty="0"/>
              <a:t>Trastuzumab deruxtecan</a:t>
            </a:r>
          </a:p>
        </p:txBody>
      </p:sp>
      <p:sp>
        <p:nvSpPr>
          <p:cNvPr id="10" name="Content Placeholder 12">
            <a:extLst>
              <a:ext uri="{FF2B5EF4-FFF2-40B4-BE49-F238E27FC236}">
                <a16:creationId xmlns:a16="http://schemas.microsoft.com/office/drawing/2014/main" id="{9BC22565-835B-6E2A-4599-5B923A81F198}"/>
              </a:ext>
            </a:extLst>
          </p:cNvPr>
          <p:cNvSpPr>
            <a:spLocks noGrp="1"/>
          </p:cNvSpPr>
          <p:nvPr>
            <p:ph idx="80"/>
          </p:nvPr>
        </p:nvSpPr>
        <p:spPr/>
        <p:txBody>
          <a:bodyPr/>
          <a:lstStyle/>
          <a:p>
            <a:r>
              <a:rPr lang="en-US" dirty="0"/>
              <a:t>Trastuzumab deruxtecan</a:t>
            </a:r>
          </a:p>
        </p:txBody>
      </p:sp>
      <p:sp>
        <p:nvSpPr>
          <p:cNvPr id="14" name="Content Placeholder 12">
            <a:extLst>
              <a:ext uri="{FF2B5EF4-FFF2-40B4-BE49-F238E27FC236}">
                <a16:creationId xmlns:a16="http://schemas.microsoft.com/office/drawing/2014/main" id="{B309331A-AC51-D0EA-A309-373AFA6AD703}"/>
              </a:ext>
            </a:extLst>
          </p:cNvPr>
          <p:cNvSpPr>
            <a:spLocks noGrp="1"/>
          </p:cNvSpPr>
          <p:nvPr>
            <p:ph idx="81"/>
          </p:nvPr>
        </p:nvSpPr>
        <p:spPr/>
        <p:txBody>
          <a:bodyPr/>
          <a:lstStyle/>
          <a:p>
            <a:r>
              <a:rPr lang="en-US" dirty="0"/>
              <a:t>Trastuzumab deruxtecan</a:t>
            </a:r>
          </a:p>
        </p:txBody>
      </p:sp>
      <p:sp>
        <p:nvSpPr>
          <p:cNvPr id="15" name="Content Placeholder 12">
            <a:extLst>
              <a:ext uri="{FF2B5EF4-FFF2-40B4-BE49-F238E27FC236}">
                <a16:creationId xmlns:a16="http://schemas.microsoft.com/office/drawing/2014/main" id="{4E0738B8-CBBF-E54B-A29F-D2455B14ACFC}"/>
              </a:ext>
            </a:extLst>
          </p:cNvPr>
          <p:cNvSpPr>
            <a:spLocks noGrp="1"/>
          </p:cNvSpPr>
          <p:nvPr>
            <p:ph idx="46"/>
          </p:nvPr>
        </p:nvSpPr>
        <p:spPr/>
        <p:txBody>
          <a:bodyPr/>
          <a:lstStyle/>
          <a:p>
            <a:r>
              <a:rPr lang="en-US" dirty="0"/>
              <a:t>Trastuzumab deruxtecan</a:t>
            </a:r>
          </a:p>
        </p:txBody>
      </p:sp>
      <p:sp>
        <p:nvSpPr>
          <p:cNvPr id="16" name="Content Placeholder 12">
            <a:extLst>
              <a:ext uri="{FF2B5EF4-FFF2-40B4-BE49-F238E27FC236}">
                <a16:creationId xmlns:a16="http://schemas.microsoft.com/office/drawing/2014/main" id="{E41765AC-55B4-4E19-89F2-346E1299C29B}"/>
              </a:ext>
            </a:extLst>
          </p:cNvPr>
          <p:cNvSpPr>
            <a:spLocks noGrp="1"/>
          </p:cNvSpPr>
          <p:nvPr>
            <p:ph idx="73"/>
          </p:nvPr>
        </p:nvSpPr>
        <p:spPr/>
        <p:txBody>
          <a:bodyPr/>
          <a:lstStyle/>
          <a:p>
            <a:r>
              <a:rPr lang="en-US" dirty="0"/>
              <a:t>Trastuzumab deruxtecan</a:t>
            </a:r>
          </a:p>
        </p:txBody>
      </p:sp>
      <p:sp>
        <p:nvSpPr>
          <p:cNvPr id="21" name="Content Placeholder 12">
            <a:extLst>
              <a:ext uri="{FF2B5EF4-FFF2-40B4-BE49-F238E27FC236}">
                <a16:creationId xmlns:a16="http://schemas.microsoft.com/office/drawing/2014/main" id="{19B05BF9-4C2F-86C5-1AF2-2456B7433705}"/>
              </a:ext>
            </a:extLst>
          </p:cNvPr>
          <p:cNvSpPr>
            <a:spLocks noGrp="1"/>
          </p:cNvSpPr>
          <p:nvPr>
            <p:ph idx="71"/>
          </p:nvPr>
        </p:nvSpPr>
        <p:spPr/>
        <p:txBody>
          <a:bodyPr/>
          <a:lstStyle/>
          <a:p>
            <a:r>
              <a:rPr lang="en-US" dirty="0"/>
              <a:t>Trastuzumab deruxtecan</a:t>
            </a:r>
          </a:p>
        </p:txBody>
      </p:sp>
      <p:sp>
        <p:nvSpPr>
          <p:cNvPr id="22" name="Content Placeholder 12">
            <a:extLst>
              <a:ext uri="{FF2B5EF4-FFF2-40B4-BE49-F238E27FC236}">
                <a16:creationId xmlns:a16="http://schemas.microsoft.com/office/drawing/2014/main" id="{19B7307E-86DC-A7D0-BBD7-4A4B46AA11A4}"/>
              </a:ext>
            </a:extLst>
          </p:cNvPr>
          <p:cNvSpPr>
            <a:spLocks noGrp="1"/>
          </p:cNvSpPr>
          <p:nvPr>
            <p:ph idx="79"/>
          </p:nvPr>
        </p:nvSpPr>
        <p:spPr/>
        <p:txBody>
          <a:bodyPr/>
          <a:lstStyle/>
          <a:p>
            <a:r>
              <a:rPr lang="en-US" dirty="0"/>
              <a:t>Trastuzumab deruxtecan</a:t>
            </a:r>
          </a:p>
        </p:txBody>
      </p:sp>
    </p:spTree>
    <p:extLst>
      <p:ext uri="{BB962C8B-B14F-4D97-AF65-F5344CB8AC3E}">
        <p14:creationId xmlns:p14="http://schemas.microsoft.com/office/powerpoint/2010/main" val="38920119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1"/>
            <a:ext cx="10358967" cy="1197864"/>
          </a:xfrm>
        </p:spPr>
        <p:txBody>
          <a:bodyPr/>
          <a:lstStyle/>
          <a:p>
            <a:r>
              <a:rPr lang="en-US" sz="3200" dirty="0">
                <a:solidFill>
                  <a:srgbClr val="0432FF"/>
                </a:solidFill>
              </a:rPr>
              <a:t>Dr Cortés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165161775"/>
              </p:ext>
            </p:extLst>
          </p:nvPr>
        </p:nvGraphicFramePr>
        <p:xfrm>
          <a:off x="623392" y="1227625"/>
          <a:ext cx="10724099" cy="4888334"/>
        </p:xfrm>
        <a:graphic>
          <a:graphicData uri="http://schemas.openxmlformats.org/drawingml/2006/table">
            <a:tbl>
              <a:tblPr firstRow="1" bandRow="1">
                <a:tableStyleId>{F2DE63D5-997A-4646-A377-4702673A728D}</a:tableStyleId>
              </a:tblPr>
              <a:tblGrid>
                <a:gridCol w="2476437">
                  <a:extLst>
                    <a:ext uri="{9D8B030D-6E8A-4147-A177-3AD203B41FA5}">
                      <a16:colId xmlns:a16="http://schemas.microsoft.com/office/drawing/2014/main" val="20000"/>
                    </a:ext>
                  </a:extLst>
                </a:gridCol>
                <a:gridCol w="8247662">
                  <a:extLst>
                    <a:ext uri="{9D8B030D-6E8A-4147-A177-3AD203B41FA5}">
                      <a16:colId xmlns:a16="http://schemas.microsoft.com/office/drawing/2014/main" val="20001"/>
                    </a:ext>
                  </a:extLst>
                </a:gridCol>
              </a:tblGrid>
              <a:tr h="1280425">
                <a:tc>
                  <a:txBody>
                    <a:bodyPr/>
                    <a:lstStyle/>
                    <a:p>
                      <a:r>
                        <a:rPr lang="en-US" sz="1600" b="1" kern="1200" dirty="0">
                          <a:solidFill>
                            <a:schemeClr val="tx1"/>
                          </a:solidFill>
                          <a:effectLst/>
                          <a:latin typeface="+mn-lt"/>
                          <a:ea typeface="+mn-ea"/>
                          <a:cs typeface="+mn-cs"/>
                        </a:rPr>
                        <a:t>Consulting and Advisor</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AbbVie Inc, AstraZeneca Pharmaceuticals LP, </a:t>
                      </a:r>
                      <a:r>
                        <a:rPr lang="en-US" sz="1600" b="0" kern="1200" dirty="0" err="1">
                          <a:solidFill>
                            <a:schemeClr val="tx1"/>
                          </a:solidFill>
                          <a:effectLst/>
                          <a:latin typeface="+mn-lt"/>
                          <a:ea typeface="+mn-ea"/>
                          <a:cs typeface="+mn-cs"/>
                        </a:rPr>
                        <a:t>AvenCell</a:t>
                      </a:r>
                      <a:r>
                        <a:rPr lang="en-US" sz="1600" b="0" kern="1200" dirty="0">
                          <a:solidFill>
                            <a:schemeClr val="tx1"/>
                          </a:solidFill>
                          <a:effectLst/>
                          <a:latin typeface="+mn-lt"/>
                          <a:ea typeface="+mn-ea"/>
                          <a:cs typeface="+mn-cs"/>
                        </a:rPr>
                        <a:t> Europe GmbH, </a:t>
                      </a:r>
                      <a:r>
                        <a:rPr lang="en-US" sz="1600" b="0" kern="1200" dirty="0" err="1">
                          <a:solidFill>
                            <a:schemeClr val="tx1"/>
                          </a:solidFill>
                          <a:effectLst/>
                          <a:latin typeface="+mn-lt"/>
                          <a:ea typeface="+mn-ea"/>
                          <a:cs typeface="+mn-cs"/>
                        </a:rPr>
                        <a:t>Bioasis</a:t>
                      </a:r>
                      <a:r>
                        <a:rPr lang="en-US" sz="1600" b="0" kern="1200" dirty="0">
                          <a:solidFill>
                            <a:schemeClr val="tx1"/>
                          </a:solidFill>
                          <a:effectLst/>
                          <a:latin typeface="+mn-lt"/>
                          <a:ea typeface="+mn-ea"/>
                          <a:cs typeface="+mn-cs"/>
                        </a:rPr>
                        <a:t> Technologies Inc, Biocon, </a:t>
                      </a:r>
                      <a:r>
                        <a:rPr lang="en-US" sz="1600" b="0" kern="1200" dirty="0" err="1">
                          <a:solidFill>
                            <a:schemeClr val="tx1"/>
                          </a:solidFill>
                          <a:effectLst/>
                          <a:latin typeface="+mn-lt"/>
                          <a:ea typeface="+mn-ea"/>
                          <a:cs typeface="+mn-cs"/>
                        </a:rPr>
                        <a:t>BioInvent</a:t>
                      </a:r>
                      <a:r>
                        <a:rPr lang="en-US" sz="1600" b="0" kern="1200" dirty="0">
                          <a:solidFill>
                            <a:schemeClr val="tx1"/>
                          </a:solidFill>
                          <a:effectLst/>
                          <a:latin typeface="+mn-lt"/>
                          <a:ea typeface="+mn-ea"/>
                          <a:cs typeface="+mn-cs"/>
                        </a:rPr>
                        <a:t>, BioNTech SE, Bliss Biopharmaceutical (Hangzhou) Co Ltd, Boehringer Ingelheim Pharmaceuticals Inc, Circle Pharma, Daiichi Sankyo Inc, </a:t>
                      </a:r>
                      <a:r>
                        <a:rPr lang="en-US" sz="1600" b="0" kern="1200" dirty="0" err="1">
                          <a:solidFill>
                            <a:schemeClr val="tx1"/>
                          </a:solidFill>
                          <a:effectLst/>
                          <a:latin typeface="+mn-lt"/>
                          <a:ea typeface="+mn-ea"/>
                          <a:cs typeface="+mn-cs"/>
                        </a:rPr>
                        <a:t>Delcath</a:t>
                      </a:r>
                      <a:r>
                        <a:rPr lang="en-US" sz="1600" b="0" kern="1200" dirty="0">
                          <a:solidFill>
                            <a:schemeClr val="tx1"/>
                          </a:solidFill>
                          <a:effectLst/>
                          <a:latin typeface="+mn-lt"/>
                          <a:ea typeface="+mn-ea"/>
                          <a:cs typeface="+mn-cs"/>
                        </a:rPr>
                        <a:t> Systems Inc, Ellipses Pharma, ExpreS2ion Biotechnologies, Gilead Sciences Inc, Hexagon Bio, </a:t>
                      </a:r>
                      <a:r>
                        <a:rPr lang="en-US" sz="1600" b="0" kern="1200" dirty="0" err="1">
                          <a:solidFill>
                            <a:schemeClr val="tx1"/>
                          </a:solidFill>
                          <a:effectLst/>
                          <a:latin typeface="+mn-lt"/>
                          <a:ea typeface="+mn-ea"/>
                          <a:cs typeface="+mn-cs"/>
                        </a:rPr>
                        <a:t>HiberCell</a:t>
                      </a:r>
                      <a:r>
                        <a:rPr lang="en-US" sz="1600" b="0" kern="1200" dirty="0">
                          <a:solidFill>
                            <a:schemeClr val="tx1"/>
                          </a:solidFill>
                          <a:effectLst/>
                          <a:latin typeface="+mn-lt"/>
                          <a:ea typeface="+mn-ea"/>
                          <a:cs typeface="+mn-cs"/>
                        </a:rPr>
                        <a:t>, Jazz Pharmaceuticals Inc, </a:t>
                      </a:r>
                      <a:r>
                        <a:rPr lang="en-US" sz="1600" b="0" kern="1200" dirty="0" err="1">
                          <a:solidFill>
                            <a:schemeClr val="tx1"/>
                          </a:solidFill>
                          <a:effectLst/>
                          <a:latin typeface="+mn-lt"/>
                          <a:ea typeface="+mn-ea"/>
                          <a:cs typeface="+mn-cs"/>
                        </a:rPr>
                        <a:t>Leuko</a:t>
                      </a:r>
                      <a:r>
                        <a:rPr lang="en-US" sz="1600" b="0" kern="1200" dirty="0">
                          <a:solidFill>
                            <a:schemeClr val="tx1"/>
                          </a:solidFill>
                          <a:effectLst/>
                          <a:latin typeface="+mn-lt"/>
                          <a:ea typeface="+mn-ea"/>
                          <a:cs typeface="+mn-cs"/>
                        </a:rPr>
                        <a:t> Labs Inc, Lilly, Menarini Group, MSD, </a:t>
                      </a:r>
                      <a:r>
                        <a:rPr lang="en-US" sz="1600" b="0" kern="1200" dirty="0" err="1">
                          <a:solidFill>
                            <a:schemeClr val="tx1"/>
                          </a:solidFill>
                          <a:effectLst/>
                          <a:latin typeface="+mn-lt"/>
                          <a:ea typeface="+mn-ea"/>
                          <a:cs typeface="+mn-cs"/>
                        </a:rPr>
                        <a:t>pharmaand</a:t>
                      </a:r>
                      <a:r>
                        <a:rPr lang="en-US" sz="1600" b="0" kern="1200" dirty="0">
                          <a:solidFill>
                            <a:schemeClr val="tx1"/>
                          </a:solidFill>
                          <a:effectLst/>
                          <a:latin typeface="+mn-lt"/>
                          <a:ea typeface="+mn-ea"/>
                          <a:cs typeface="+mn-cs"/>
                        </a:rPr>
                        <a:t> GmbH, QED Therapeutics, Reveal Genomics, Roche Laboratories Inc, </a:t>
                      </a:r>
                      <a:r>
                        <a:rPr lang="en-US" sz="1600" b="0" kern="1200" dirty="0" err="1">
                          <a:solidFill>
                            <a:schemeClr val="tx1"/>
                          </a:solidFill>
                          <a:effectLst/>
                          <a:latin typeface="+mn-lt"/>
                          <a:ea typeface="+mn-ea"/>
                          <a:cs typeface="+mn-cs"/>
                        </a:rPr>
                        <a:t>Seagen</a:t>
                      </a:r>
                      <a:r>
                        <a:rPr lang="en-US" sz="1600" b="0" kern="1200" dirty="0">
                          <a:solidFill>
                            <a:schemeClr val="tx1"/>
                          </a:solidFill>
                          <a:effectLst/>
                          <a:latin typeface="+mn-lt"/>
                          <a:ea typeface="+mn-ea"/>
                          <a:cs typeface="+mn-cs"/>
                        </a:rPr>
                        <a:t> Inc, </a:t>
                      </a:r>
                      <a:r>
                        <a:rPr lang="en-US" sz="1600" b="0" kern="1200" dirty="0" err="1">
                          <a:solidFill>
                            <a:schemeClr val="tx1"/>
                          </a:solidFill>
                          <a:effectLst/>
                          <a:latin typeface="+mn-lt"/>
                          <a:ea typeface="+mn-ea"/>
                          <a:cs typeface="+mn-cs"/>
                        </a:rPr>
                        <a:t>Zymeworks</a:t>
                      </a:r>
                      <a:r>
                        <a:rPr lang="en-US" sz="16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751666">
                <a:tc>
                  <a:txBody>
                    <a:bodyPr/>
                    <a:lstStyle/>
                    <a:p>
                      <a:r>
                        <a:rPr lang="en-US" sz="1600" b="1" kern="1200" dirty="0">
                          <a:solidFill>
                            <a:schemeClr val="tx1"/>
                          </a:solidFill>
                          <a:effectLst/>
                          <a:latin typeface="+mn-lt"/>
                          <a:ea typeface="+mn-ea"/>
                          <a:cs typeface="+mn-cs"/>
                        </a:rPr>
                        <a:t>Contracted Research Funding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AstraZeneca Pharmaceuticals LP, Bayer HealthCare Pharmaceuticals, Eisai Inc, F Hoffmann-La Roche Ltd, Guardant Health, IQVIA, MSD, Pfizer Inc, PIQUR Therapeutics, Queen Mary University of London, Roche Laboratories Inc, Servier Affaires </a:t>
                      </a:r>
                      <a:r>
                        <a:rPr lang="en-US" sz="1600" b="0" kern="1200" dirty="0" err="1">
                          <a:solidFill>
                            <a:schemeClr val="tx1"/>
                          </a:solidFill>
                          <a:effectLst/>
                          <a:latin typeface="+mn-lt"/>
                          <a:ea typeface="+mn-ea"/>
                          <a:cs typeface="+mn-cs"/>
                        </a:rPr>
                        <a:t>Medicales</a:t>
                      </a:r>
                      <a:r>
                        <a:rPr lang="en-US" sz="1600" b="0" kern="1200" dirty="0">
                          <a:solidFill>
                            <a:schemeClr val="tx1"/>
                          </a:solidFill>
                          <a:effectLst/>
                          <a:latin typeface="+mn-lt"/>
                          <a:ea typeface="+mn-ea"/>
                          <a:cs typeface="+mn-cs"/>
                        </a:rPr>
                        <a:t>, Takeda Pharmaceuticals USA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23049264"/>
                  </a:ext>
                </a:extLst>
              </a:tr>
              <a:tr h="575414">
                <a:tc>
                  <a:txBody>
                    <a:bodyPr/>
                    <a:lstStyle/>
                    <a:p>
                      <a:r>
                        <a:rPr lang="en-US" sz="1600" b="1" kern="1200" dirty="0">
                          <a:solidFill>
                            <a:schemeClr val="tx1"/>
                          </a:solidFill>
                          <a:effectLst/>
                          <a:latin typeface="+mn-lt"/>
                          <a:ea typeface="+mn-ea"/>
                          <a:cs typeface="+mn-cs"/>
                        </a:rPr>
                        <a:t>Honoraria</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AstraZeneca Pharmaceuticals LP, Daiichi Sankyo Inc, Eisai Inc, Gilead Sciences Inc, Lilly, MSD, Novartis, Pfizer Inc, Roche Laboratories Inc, </a:t>
                      </a:r>
                      <a:r>
                        <a:rPr lang="en-US" sz="1600" b="0" kern="1200" dirty="0" err="1">
                          <a:solidFill>
                            <a:schemeClr val="tx1"/>
                          </a:solidFill>
                          <a:effectLst/>
                          <a:latin typeface="+mn-lt"/>
                          <a:ea typeface="+mn-ea"/>
                          <a:cs typeface="+mn-cs"/>
                        </a:rPr>
                        <a:t>Stemline</a:t>
                      </a:r>
                      <a:r>
                        <a:rPr lang="en-US" sz="1600" b="0" kern="1200" dirty="0">
                          <a:solidFill>
                            <a:schemeClr val="tx1"/>
                          </a:solidFill>
                          <a:effectLst/>
                          <a:latin typeface="+mn-lt"/>
                          <a:ea typeface="+mn-ea"/>
                          <a:cs typeface="+mn-cs"/>
                        </a:rPr>
                        <a:t> Therapeutics Inc, </a:t>
                      </a:r>
                      <a:r>
                        <a:rPr lang="en-US" sz="1600" b="0" kern="1200" dirty="0" err="1">
                          <a:solidFill>
                            <a:schemeClr val="tx1"/>
                          </a:solidFill>
                          <a:effectLst/>
                          <a:latin typeface="+mn-lt"/>
                          <a:ea typeface="+mn-ea"/>
                          <a:cs typeface="+mn-cs"/>
                        </a:rPr>
                        <a:t>Zuellig</a:t>
                      </a:r>
                      <a:r>
                        <a:rPr lang="en-US" sz="1600" b="0" kern="1200" dirty="0">
                          <a:solidFill>
                            <a:schemeClr val="tx1"/>
                          </a:solidFill>
                          <a:effectLst/>
                          <a:latin typeface="+mn-lt"/>
                          <a:ea typeface="+mn-ea"/>
                          <a:cs typeface="+mn-cs"/>
                        </a:rPr>
                        <a:t> Pharma</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852099528"/>
                  </a:ext>
                </a:extLst>
              </a:tr>
              <a:tr h="227461">
                <a:tc>
                  <a:txBody>
                    <a:bodyPr/>
                    <a:lstStyle/>
                    <a:p>
                      <a:r>
                        <a:rPr lang="en-US" sz="1600" b="1" kern="1200" dirty="0">
                          <a:solidFill>
                            <a:schemeClr val="tx1"/>
                          </a:solidFill>
                          <a:effectLst/>
                          <a:latin typeface="+mn-lt"/>
                          <a:ea typeface="+mn-ea"/>
                          <a:cs typeface="+mn-cs"/>
                        </a:rPr>
                        <a:t>Patents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WO 2014/199294 A, US 2019/0338368 A1</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577100783"/>
                  </a:ext>
                </a:extLst>
              </a:tr>
              <a:tr h="399161">
                <a:tc>
                  <a:txBody>
                    <a:bodyPr/>
                    <a:lstStyle/>
                    <a:p>
                      <a:r>
                        <a:rPr lang="en-US" sz="1600" b="1" kern="1200" dirty="0">
                          <a:solidFill>
                            <a:schemeClr val="tx1"/>
                          </a:solidFill>
                          <a:effectLst/>
                          <a:latin typeface="+mn-lt"/>
                          <a:ea typeface="+mn-ea"/>
                          <a:cs typeface="+mn-cs"/>
                        </a:rPr>
                        <a:t>Stock Options/Stock — Public Companies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err="1">
                          <a:solidFill>
                            <a:schemeClr val="tx1"/>
                          </a:solidFill>
                          <a:effectLst/>
                          <a:latin typeface="+mn-lt"/>
                          <a:ea typeface="+mn-ea"/>
                          <a:cs typeface="+mn-cs"/>
                        </a:rPr>
                        <a:t>Leuko</a:t>
                      </a:r>
                      <a:r>
                        <a:rPr lang="en-US" sz="1600" b="0" kern="1200" dirty="0">
                          <a:solidFill>
                            <a:schemeClr val="tx1"/>
                          </a:solidFill>
                          <a:effectLst/>
                          <a:latin typeface="+mn-lt"/>
                          <a:ea typeface="+mn-ea"/>
                          <a:cs typeface="+mn-cs"/>
                        </a:rPr>
                        <a:t> Labs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10920229"/>
                  </a:ext>
                </a:extLst>
              </a:tr>
              <a:tr h="399161">
                <a:tc>
                  <a:txBody>
                    <a:bodyPr/>
                    <a:lstStyle/>
                    <a:p>
                      <a:r>
                        <a:rPr lang="en-US" sz="1600" b="1" kern="1200" dirty="0">
                          <a:solidFill>
                            <a:schemeClr val="tx1"/>
                          </a:solidFill>
                          <a:effectLst/>
                          <a:latin typeface="+mn-lt"/>
                          <a:ea typeface="+mn-ea"/>
                          <a:cs typeface="+mn-cs"/>
                        </a:rPr>
                        <a:t>Travel, Accommodation, Expenses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AstraZeneca Pharmaceuticals LP, Daiichi Sankyo Inc, Eisai Inc, Gilead Sciences Inc, MSD, Novartis, Pfizer Inc, Roche Laboratories Inc, </a:t>
                      </a:r>
                      <a:r>
                        <a:rPr lang="en-US" sz="1600" b="0" kern="1200" dirty="0" err="1">
                          <a:solidFill>
                            <a:schemeClr val="tx1"/>
                          </a:solidFill>
                          <a:effectLst/>
                          <a:latin typeface="+mn-lt"/>
                          <a:ea typeface="+mn-ea"/>
                          <a:cs typeface="+mn-cs"/>
                        </a:rPr>
                        <a:t>Stemline</a:t>
                      </a:r>
                      <a:r>
                        <a:rPr lang="en-US" sz="1600" b="0" kern="1200" dirty="0">
                          <a:solidFill>
                            <a:schemeClr val="tx1"/>
                          </a:solidFill>
                          <a:effectLst/>
                          <a:latin typeface="+mn-lt"/>
                          <a:ea typeface="+mn-ea"/>
                          <a:cs typeface="+mn-cs"/>
                        </a:rPr>
                        <a:t> Therapeutics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73760704"/>
                  </a:ext>
                </a:extLst>
              </a:tr>
              <a:tr h="399161">
                <a:tc>
                  <a:txBody>
                    <a:bodyPr/>
                    <a:lstStyle/>
                    <a:p>
                      <a:r>
                        <a:rPr lang="en-US" sz="16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MAJ3 Capital</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726915691"/>
                  </a:ext>
                </a:extLst>
              </a:tr>
            </a:tbl>
          </a:graphicData>
        </a:graphic>
      </p:graphicFrame>
    </p:spTree>
    <p:custDataLst>
      <p:tags r:id="rId1"/>
    </p:custDataLst>
    <p:extLst>
      <p:ext uri="{BB962C8B-B14F-4D97-AF65-F5344CB8AC3E}">
        <p14:creationId xmlns:p14="http://schemas.microsoft.com/office/powerpoint/2010/main" val="15838497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ontent Placeholder 22">
            <a:extLst>
              <a:ext uri="{FF2B5EF4-FFF2-40B4-BE49-F238E27FC236}">
                <a16:creationId xmlns:a16="http://schemas.microsoft.com/office/drawing/2014/main" id="{78015999-DE2D-1858-9D39-AE5ED17D0082}"/>
              </a:ext>
            </a:extLst>
          </p:cNvPr>
          <p:cNvSpPr>
            <a:spLocks noGrp="1"/>
          </p:cNvSpPr>
          <p:nvPr>
            <p:ph idx="47"/>
          </p:nvPr>
        </p:nvSpPr>
        <p:spPr/>
        <p:txBody>
          <a:bodyPr/>
          <a:lstStyle/>
          <a:p>
            <a:r>
              <a:rPr lang="en-US" dirty="0"/>
              <a:t>Yes, in select patients</a:t>
            </a:r>
          </a:p>
        </p:txBody>
      </p:sp>
      <p:sp>
        <p:nvSpPr>
          <p:cNvPr id="26" name="Content Placeholder 25">
            <a:extLst>
              <a:ext uri="{FF2B5EF4-FFF2-40B4-BE49-F238E27FC236}">
                <a16:creationId xmlns:a16="http://schemas.microsoft.com/office/drawing/2014/main" id="{8577A689-C856-B6D6-A160-64A9E201B1BB}"/>
              </a:ext>
            </a:extLst>
          </p:cNvPr>
          <p:cNvSpPr>
            <a:spLocks noGrp="1"/>
          </p:cNvSpPr>
          <p:nvPr>
            <p:ph idx="50"/>
          </p:nvPr>
        </p:nvSpPr>
        <p:spPr/>
        <p:txBody>
          <a:bodyPr/>
          <a:lstStyle/>
          <a:p>
            <a:r>
              <a:rPr lang="en-US" dirty="0"/>
              <a:t>Yes, in all patients</a:t>
            </a:r>
          </a:p>
        </p:txBody>
      </p:sp>
      <p:sp>
        <p:nvSpPr>
          <p:cNvPr id="27" name="Content Placeholder 26">
            <a:extLst>
              <a:ext uri="{FF2B5EF4-FFF2-40B4-BE49-F238E27FC236}">
                <a16:creationId xmlns:a16="http://schemas.microsoft.com/office/drawing/2014/main" id="{CD40970C-C676-7C88-4ED6-59E3D481F7FA}"/>
              </a:ext>
            </a:extLst>
          </p:cNvPr>
          <p:cNvSpPr>
            <a:spLocks noGrp="1"/>
          </p:cNvSpPr>
          <p:nvPr>
            <p:ph idx="58"/>
          </p:nvPr>
        </p:nvSpPr>
        <p:spPr/>
        <p:txBody>
          <a:bodyPr/>
          <a:lstStyle/>
          <a:p>
            <a:r>
              <a:rPr lang="en-US" dirty="0"/>
              <a:t>HER2 mutation testing </a:t>
            </a:r>
          </a:p>
        </p:txBody>
      </p:sp>
      <p:sp>
        <p:nvSpPr>
          <p:cNvPr id="28" name="Content Placeholder 27">
            <a:extLst>
              <a:ext uri="{FF2B5EF4-FFF2-40B4-BE49-F238E27FC236}">
                <a16:creationId xmlns:a16="http://schemas.microsoft.com/office/drawing/2014/main" id="{58E82C6B-AE10-AE0D-B22B-AEDF57770EF8}"/>
              </a:ext>
            </a:extLst>
          </p:cNvPr>
          <p:cNvSpPr>
            <a:spLocks noGrp="1"/>
          </p:cNvSpPr>
          <p:nvPr>
            <p:ph idx="59"/>
          </p:nvPr>
        </p:nvSpPr>
        <p:spPr/>
        <p:txBody>
          <a:bodyPr/>
          <a:lstStyle/>
          <a:p>
            <a:r>
              <a:rPr lang="en-US" dirty="0"/>
              <a:t>Yes</a:t>
            </a:r>
          </a:p>
        </p:txBody>
      </p:sp>
      <p:sp>
        <p:nvSpPr>
          <p:cNvPr id="29" name="Content Placeholder 28">
            <a:extLst>
              <a:ext uri="{FF2B5EF4-FFF2-40B4-BE49-F238E27FC236}">
                <a16:creationId xmlns:a16="http://schemas.microsoft.com/office/drawing/2014/main" id="{3666AA61-A820-248C-958B-21C619DC65EB}"/>
              </a:ext>
            </a:extLst>
          </p:cNvPr>
          <p:cNvSpPr>
            <a:spLocks noGrp="1"/>
          </p:cNvSpPr>
          <p:nvPr>
            <p:ph idx="60"/>
          </p:nvPr>
        </p:nvSpPr>
        <p:spPr/>
        <p:txBody>
          <a:bodyPr/>
          <a:lstStyle/>
          <a:p>
            <a:r>
              <a:rPr lang="en-US" dirty="0"/>
              <a:t>Yes</a:t>
            </a:r>
          </a:p>
        </p:txBody>
      </p:sp>
      <p:sp>
        <p:nvSpPr>
          <p:cNvPr id="30" name="Content Placeholder 29">
            <a:extLst>
              <a:ext uri="{FF2B5EF4-FFF2-40B4-BE49-F238E27FC236}">
                <a16:creationId xmlns:a16="http://schemas.microsoft.com/office/drawing/2014/main" id="{E9429DB9-DCCE-2893-8AC5-6BA79B5C1F6C}"/>
              </a:ext>
            </a:extLst>
          </p:cNvPr>
          <p:cNvSpPr>
            <a:spLocks noGrp="1"/>
          </p:cNvSpPr>
          <p:nvPr>
            <p:ph idx="61"/>
          </p:nvPr>
        </p:nvSpPr>
        <p:spPr/>
        <p:txBody>
          <a:bodyPr/>
          <a:lstStyle/>
          <a:p>
            <a:r>
              <a:rPr lang="en-US" dirty="0"/>
              <a:t>Yes</a:t>
            </a:r>
          </a:p>
        </p:txBody>
      </p:sp>
      <p:sp>
        <p:nvSpPr>
          <p:cNvPr id="32" name="Content Placeholder 31">
            <a:extLst>
              <a:ext uri="{FF2B5EF4-FFF2-40B4-BE49-F238E27FC236}">
                <a16:creationId xmlns:a16="http://schemas.microsoft.com/office/drawing/2014/main" id="{C8DFFE1A-2C22-8D1C-0DEA-46B2523B8861}"/>
              </a:ext>
            </a:extLst>
          </p:cNvPr>
          <p:cNvSpPr>
            <a:spLocks noGrp="1"/>
          </p:cNvSpPr>
          <p:nvPr>
            <p:ph idx="63"/>
          </p:nvPr>
        </p:nvSpPr>
        <p:spPr/>
        <p:txBody>
          <a:bodyPr/>
          <a:lstStyle/>
          <a:p>
            <a:r>
              <a:rPr lang="en-US" dirty="0"/>
              <a:t>Yes</a:t>
            </a:r>
          </a:p>
        </p:txBody>
      </p:sp>
      <p:sp>
        <p:nvSpPr>
          <p:cNvPr id="33" name="Content Placeholder 32">
            <a:extLst>
              <a:ext uri="{FF2B5EF4-FFF2-40B4-BE49-F238E27FC236}">
                <a16:creationId xmlns:a16="http://schemas.microsoft.com/office/drawing/2014/main" id="{F1A90F1A-4D16-835E-F365-F61CD45283D4}"/>
              </a:ext>
            </a:extLst>
          </p:cNvPr>
          <p:cNvSpPr>
            <a:spLocks noGrp="1"/>
          </p:cNvSpPr>
          <p:nvPr>
            <p:ph idx="64"/>
          </p:nvPr>
        </p:nvSpPr>
        <p:spPr/>
        <p:txBody>
          <a:bodyPr/>
          <a:lstStyle/>
          <a:p>
            <a:r>
              <a:rPr lang="en-US" dirty="0"/>
              <a:t>HR-positive </a:t>
            </a:r>
          </a:p>
        </p:txBody>
      </p:sp>
      <p:sp>
        <p:nvSpPr>
          <p:cNvPr id="21" name="Title 20">
            <a:extLst>
              <a:ext uri="{FF2B5EF4-FFF2-40B4-BE49-F238E27FC236}">
                <a16:creationId xmlns:a16="http://schemas.microsoft.com/office/drawing/2014/main" id="{A78C4724-56BA-D5C7-2A5D-7EA8D0BAAF2E}"/>
              </a:ext>
            </a:extLst>
          </p:cNvPr>
          <p:cNvSpPr>
            <a:spLocks noGrp="1"/>
          </p:cNvSpPr>
          <p:nvPr>
            <p:ph type="title"/>
          </p:nvPr>
        </p:nvSpPr>
        <p:spPr>
          <a:xfrm>
            <a:off x="551384" y="0"/>
            <a:ext cx="11155680" cy="1331648"/>
          </a:xfrm>
        </p:spPr>
        <p:txBody>
          <a:bodyPr/>
          <a:lstStyle/>
          <a:p>
            <a:r>
              <a:rPr lang="en-US" dirty="0"/>
              <a:t>Do you currently test for HER2 </a:t>
            </a:r>
            <a:r>
              <a:rPr lang="en-US" u="sng" dirty="0"/>
              <a:t>mutations</a:t>
            </a:r>
            <a:r>
              <a:rPr lang="en-US" dirty="0"/>
              <a:t> in patients with </a:t>
            </a:r>
            <a:r>
              <a:rPr lang="en-US" dirty="0" err="1"/>
              <a:t>mBC</a:t>
            </a:r>
            <a:r>
              <a:rPr lang="en-US" dirty="0"/>
              <a:t>?</a:t>
            </a:r>
            <a:br>
              <a:rPr lang="en-US" dirty="0"/>
            </a:br>
            <a:r>
              <a:rPr lang="en-US" dirty="0"/>
              <a:t>Outside of a clinical trial, would you administer neratinib-based therapy to a patient with progressive </a:t>
            </a:r>
            <a:r>
              <a:rPr lang="en-US" u="sng" dirty="0"/>
              <a:t>HER2-mutant</a:t>
            </a:r>
            <a:r>
              <a:rPr lang="en-US" dirty="0"/>
              <a:t> </a:t>
            </a:r>
            <a:r>
              <a:rPr lang="en-US" dirty="0" err="1"/>
              <a:t>mBC</a:t>
            </a:r>
            <a:r>
              <a:rPr lang="en-US" dirty="0"/>
              <a:t>?</a:t>
            </a:r>
          </a:p>
        </p:txBody>
      </p:sp>
      <p:sp>
        <p:nvSpPr>
          <p:cNvPr id="36" name="Content Placeholder 35">
            <a:extLst>
              <a:ext uri="{FF2B5EF4-FFF2-40B4-BE49-F238E27FC236}">
                <a16:creationId xmlns:a16="http://schemas.microsoft.com/office/drawing/2014/main" id="{F0F8028B-4B42-955F-6973-80562C791E38}"/>
              </a:ext>
            </a:extLst>
          </p:cNvPr>
          <p:cNvSpPr>
            <a:spLocks noGrp="1"/>
          </p:cNvSpPr>
          <p:nvPr>
            <p:ph idx="73"/>
          </p:nvPr>
        </p:nvSpPr>
        <p:spPr/>
        <p:txBody>
          <a:bodyPr/>
          <a:lstStyle/>
          <a:p>
            <a:r>
              <a:rPr lang="en-US" dirty="0"/>
              <a:t>Yes</a:t>
            </a:r>
          </a:p>
        </p:txBody>
      </p:sp>
      <p:sp>
        <p:nvSpPr>
          <p:cNvPr id="37" name="Content Placeholder 36">
            <a:extLst>
              <a:ext uri="{FF2B5EF4-FFF2-40B4-BE49-F238E27FC236}">
                <a16:creationId xmlns:a16="http://schemas.microsoft.com/office/drawing/2014/main" id="{957A0FF9-0888-CEAC-C654-D33EF985BE4F}"/>
              </a:ext>
            </a:extLst>
          </p:cNvPr>
          <p:cNvSpPr>
            <a:spLocks noGrp="1"/>
          </p:cNvSpPr>
          <p:nvPr>
            <p:ph idx="74"/>
          </p:nvPr>
        </p:nvSpPr>
        <p:spPr/>
        <p:txBody>
          <a:bodyPr/>
          <a:lstStyle/>
          <a:p>
            <a:r>
              <a:rPr lang="en-US" dirty="0"/>
              <a:t>Yes</a:t>
            </a:r>
          </a:p>
        </p:txBody>
      </p:sp>
      <p:sp>
        <p:nvSpPr>
          <p:cNvPr id="38" name="Content Placeholder 37">
            <a:extLst>
              <a:ext uri="{FF2B5EF4-FFF2-40B4-BE49-F238E27FC236}">
                <a16:creationId xmlns:a16="http://schemas.microsoft.com/office/drawing/2014/main" id="{3A0723F3-B04A-9FC4-23B8-1786A9654232}"/>
              </a:ext>
            </a:extLst>
          </p:cNvPr>
          <p:cNvSpPr>
            <a:spLocks noGrp="1"/>
          </p:cNvSpPr>
          <p:nvPr>
            <p:ph idx="75"/>
          </p:nvPr>
        </p:nvSpPr>
        <p:spPr/>
        <p:txBody>
          <a:bodyPr/>
          <a:lstStyle/>
          <a:p>
            <a:r>
              <a:rPr lang="en-US" dirty="0"/>
              <a:t>Yes</a:t>
            </a:r>
          </a:p>
        </p:txBody>
      </p:sp>
      <p:sp>
        <p:nvSpPr>
          <p:cNvPr id="40" name="Content Placeholder 39">
            <a:extLst>
              <a:ext uri="{FF2B5EF4-FFF2-40B4-BE49-F238E27FC236}">
                <a16:creationId xmlns:a16="http://schemas.microsoft.com/office/drawing/2014/main" id="{54B04B17-0992-E260-0253-DB94BD9E0C27}"/>
              </a:ext>
            </a:extLst>
          </p:cNvPr>
          <p:cNvSpPr>
            <a:spLocks noGrp="1"/>
          </p:cNvSpPr>
          <p:nvPr>
            <p:ph idx="77"/>
          </p:nvPr>
        </p:nvSpPr>
        <p:spPr/>
        <p:txBody>
          <a:bodyPr/>
          <a:lstStyle/>
          <a:p>
            <a:r>
              <a:rPr lang="en-US" dirty="0"/>
              <a:t>Yes</a:t>
            </a:r>
          </a:p>
        </p:txBody>
      </p:sp>
      <p:sp>
        <p:nvSpPr>
          <p:cNvPr id="41" name="Content Placeholder 40">
            <a:extLst>
              <a:ext uri="{FF2B5EF4-FFF2-40B4-BE49-F238E27FC236}">
                <a16:creationId xmlns:a16="http://schemas.microsoft.com/office/drawing/2014/main" id="{5B142C72-611C-042F-E2DB-E85800F1EE92}"/>
              </a:ext>
            </a:extLst>
          </p:cNvPr>
          <p:cNvSpPr>
            <a:spLocks noGrp="1"/>
          </p:cNvSpPr>
          <p:nvPr>
            <p:ph idx="78"/>
          </p:nvPr>
        </p:nvSpPr>
        <p:spPr/>
        <p:txBody>
          <a:bodyPr/>
          <a:lstStyle/>
          <a:p>
            <a:r>
              <a:rPr lang="en-US" dirty="0"/>
              <a:t>HR-negative </a:t>
            </a:r>
          </a:p>
        </p:txBody>
      </p:sp>
      <p:sp>
        <p:nvSpPr>
          <p:cNvPr id="44" name="Content Placeholder 43">
            <a:extLst>
              <a:ext uri="{FF2B5EF4-FFF2-40B4-BE49-F238E27FC236}">
                <a16:creationId xmlns:a16="http://schemas.microsoft.com/office/drawing/2014/main" id="{56AED71D-830A-5D85-46EB-415857A9DDC1}"/>
              </a:ext>
            </a:extLst>
          </p:cNvPr>
          <p:cNvSpPr>
            <a:spLocks noGrp="1"/>
          </p:cNvSpPr>
          <p:nvPr>
            <p:ph idx="81"/>
          </p:nvPr>
        </p:nvSpPr>
        <p:spPr/>
        <p:txBody>
          <a:bodyPr/>
          <a:lstStyle/>
          <a:p>
            <a:r>
              <a:rPr lang="en-US" dirty="0"/>
              <a:t>Yes</a:t>
            </a:r>
          </a:p>
        </p:txBody>
      </p:sp>
      <p:sp>
        <p:nvSpPr>
          <p:cNvPr id="45" name="Content Placeholder 44">
            <a:extLst>
              <a:ext uri="{FF2B5EF4-FFF2-40B4-BE49-F238E27FC236}">
                <a16:creationId xmlns:a16="http://schemas.microsoft.com/office/drawing/2014/main" id="{CDB7EE6B-82B8-F51D-0BFF-8FB983E2DE29}"/>
              </a:ext>
            </a:extLst>
          </p:cNvPr>
          <p:cNvSpPr>
            <a:spLocks noGrp="1"/>
          </p:cNvSpPr>
          <p:nvPr>
            <p:ph idx="82"/>
          </p:nvPr>
        </p:nvSpPr>
        <p:spPr/>
        <p:txBody>
          <a:bodyPr/>
          <a:lstStyle/>
          <a:p>
            <a:r>
              <a:rPr lang="en-US" dirty="0"/>
              <a:t>Yes</a:t>
            </a:r>
          </a:p>
        </p:txBody>
      </p:sp>
      <p:sp>
        <p:nvSpPr>
          <p:cNvPr id="47" name="Content Placeholder 46">
            <a:extLst>
              <a:ext uri="{FF2B5EF4-FFF2-40B4-BE49-F238E27FC236}">
                <a16:creationId xmlns:a16="http://schemas.microsoft.com/office/drawing/2014/main" id="{E4376767-4FC3-843C-4A4F-6928B17CE63D}"/>
              </a:ext>
            </a:extLst>
          </p:cNvPr>
          <p:cNvSpPr>
            <a:spLocks noGrp="1"/>
          </p:cNvSpPr>
          <p:nvPr>
            <p:ph idx="84"/>
          </p:nvPr>
        </p:nvSpPr>
        <p:spPr/>
        <p:txBody>
          <a:bodyPr/>
          <a:lstStyle/>
          <a:p>
            <a:r>
              <a:rPr lang="en-US" dirty="0"/>
              <a:t>Yes</a:t>
            </a:r>
          </a:p>
        </p:txBody>
      </p:sp>
      <p:sp>
        <p:nvSpPr>
          <p:cNvPr id="48" name="Content Placeholder 47">
            <a:extLst>
              <a:ext uri="{FF2B5EF4-FFF2-40B4-BE49-F238E27FC236}">
                <a16:creationId xmlns:a16="http://schemas.microsoft.com/office/drawing/2014/main" id="{09DA5BB9-4247-EB72-C0CD-B4586E976B3B}"/>
              </a:ext>
            </a:extLst>
          </p:cNvPr>
          <p:cNvSpPr>
            <a:spLocks noGrp="1"/>
          </p:cNvSpPr>
          <p:nvPr>
            <p:ph idx="85"/>
          </p:nvPr>
        </p:nvSpPr>
        <p:spPr/>
        <p:txBody>
          <a:bodyPr/>
          <a:lstStyle/>
          <a:p>
            <a:r>
              <a:rPr lang="en-US" dirty="0"/>
              <a:t>Yes</a:t>
            </a:r>
          </a:p>
        </p:txBody>
      </p:sp>
      <p:sp>
        <p:nvSpPr>
          <p:cNvPr id="2" name="Content Placeholder 22">
            <a:extLst>
              <a:ext uri="{FF2B5EF4-FFF2-40B4-BE49-F238E27FC236}">
                <a16:creationId xmlns:a16="http://schemas.microsoft.com/office/drawing/2014/main" id="{1D935586-6053-4431-D49D-BB4189BA88CD}"/>
              </a:ext>
            </a:extLst>
          </p:cNvPr>
          <p:cNvSpPr>
            <a:spLocks noGrp="1"/>
          </p:cNvSpPr>
          <p:nvPr>
            <p:ph idx="48"/>
          </p:nvPr>
        </p:nvSpPr>
        <p:spPr/>
        <p:txBody>
          <a:bodyPr/>
          <a:lstStyle/>
          <a:p>
            <a:r>
              <a:rPr lang="en-US" dirty="0"/>
              <a:t>Yes, in select patients</a:t>
            </a:r>
          </a:p>
        </p:txBody>
      </p:sp>
      <p:sp>
        <p:nvSpPr>
          <p:cNvPr id="3" name="Content Placeholder 25">
            <a:extLst>
              <a:ext uri="{FF2B5EF4-FFF2-40B4-BE49-F238E27FC236}">
                <a16:creationId xmlns:a16="http://schemas.microsoft.com/office/drawing/2014/main" id="{0C69D457-9DF1-4D14-499B-1A218C9C920D}"/>
              </a:ext>
            </a:extLst>
          </p:cNvPr>
          <p:cNvSpPr>
            <a:spLocks noGrp="1"/>
          </p:cNvSpPr>
          <p:nvPr>
            <p:ph idx="49"/>
          </p:nvPr>
        </p:nvSpPr>
        <p:spPr/>
        <p:txBody>
          <a:bodyPr/>
          <a:lstStyle/>
          <a:p>
            <a:r>
              <a:rPr lang="en-US" dirty="0"/>
              <a:t>Yes, in all patients</a:t>
            </a:r>
          </a:p>
        </p:txBody>
      </p:sp>
      <p:sp>
        <p:nvSpPr>
          <p:cNvPr id="4" name="Content Placeholder 29">
            <a:extLst>
              <a:ext uri="{FF2B5EF4-FFF2-40B4-BE49-F238E27FC236}">
                <a16:creationId xmlns:a16="http://schemas.microsoft.com/office/drawing/2014/main" id="{10E29FBE-3977-2CEB-A75E-E27B321924B8}"/>
              </a:ext>
            </a:extLst>
          </p:cNvPr>
          <p:cNvSpPr>
            <a:spLocks noGrp="1"/>
          </p:cNvSpPr>
          <p:nvPr>
            <p:ph idx="62"/>
          </p:nvPr>
        </p:nvSpPr>
        <p:spPr/>
        <p:txBody>
          <a:bodyPr/>
          <a:lstStyle/>
          <a:p>
            <a:r>
              <a:rPr lang="en-US" dirty="0"/>
              <a:t>Yes</a:t>
            </a:r>
          </a:p>
        </p:txBody>
      </p:sp>
      <p:sp>
        <p:nvSpPr>
          <p:cNvPr id="5" name="Content Placeholder 29">
            <a:extLst>
              <a:ext uri="{FF2B5EF4-FFF2-40B4-BE49-F238E27FC236}">
                <a16:creationId xmlns:a16="http://schemas.microsoft.com/office/drawing/2014/main" id="{770F2F9F-7DF4-4FDB-AE12-A42256138F9D}"/>
              </a:ext>
            </a:extLst>
          </p:cNvPr>
          <p:cNvSpPr>
            <a:spLocks noGrp="1"/>
          </p:cNvSpPr>
          <p:nvPr>
            <p:ph idx="76"/>
          </p:nvPr>
        </p:nvSpPr>
        <p:spPr/>
        <p:txBody>
          <a:bodyPr/>
          <a:lstStyle/>
          <a:p>
            <a:r>
              <a:rPr lang="en-US" dirty="0"/>
              <a:t>Yes</a:t>
            </a:r>
          </a:p>
        </p:txBody>
      </p:sp>
      <p:sp>
        <p:nvSpPr>
          <p:cNvPr id="6" name="Content Placeholder 25">
            <a:extLst>
              <a:ext uri="{FF2B5EF4-FFF2-40B4-BE49-F238E27FC236}">
                <a16:creationId xmlns:a16="http://schemas.microsoft.com/office/drawing/2014/main" id="{8D5D1240-1B3D-E962-CBD4-C54F7E085902}"/>
              </a:ext>
            </a:extLst>
          </p:cNvPr>
          <p:cNvSpPr>
            <a:spLocks noGrp="1"/>
          </p:cNvSpPr>
          <p:nvPr>
            <p:ph idx="83"/>
          </p:nvPr>
        </p:nvSpPr>
        <p:spPr/>
        <p:txBody>
          <a:bodyPr/>
          <a:lstStyle/>
          <a:p>
            <a:r>
              <a:rPr lang="en-US" dirty="0"/>
              <a:t>Yes, in all patients</a:t>
            </a:r>
          </a:p>
        </p:txBody>
      </p:sp>
      <p:sp>
        <p:nvSpPr>
          <p:cNvPr id="7" name="Content Placeholder 25">
            <a:extLst>
              <a:ext uri="{FF2B5EF4-FFF2-40B4-BE49-F238E27FC236}">
                <a16:creationId xmlns:a16="http://schemas.microsoft.com/office/drawing/2014/main" id="{CCF8E327-8EE0-E6D5-0164-1FED14412292}"/>
              </a:ext>
            </a:extLst>
          </p:cNvPr>
          <p:cNvSpPr>
            <a:spLocks noGrp="1"/>
          </p:cNvSpPr>
          <p:nvPr>
            <p:ph idx="80"/>
          </p:nvPr>
        </p:nvSpPr>
        <p:spPr/>
        <p:txBody>
          <a:bodyPr/>
          <a:lstStyle/>
          <a:p>
            <a:r>
              <a:rPr lang="en-US" dirty="0"/>
              <a:t>Yes, in all patients</a:t>
            </a:r>
          </a:p>
        </p:txBody>
      </p:sp>
      <p:sp>
        <p:nvSpPr>
          <p:cNvPr id="8" name="Content Placeholder 25">
            <a:extLst>
              <a:ext uri="{FF2B5EF4-FFF2-40B4-BE49-F238E27FC236}">
                <a16:creationId xmlns:a16="http://schemas.microsoft.com/office/drawing/2014/main" id="{AFA4D544-4FBC-B3B7-96A1-91CB760FE7D0}"/>
              </a:ext>
            </a:extLst>
          </p:cNvPr>
          <p:cNvSpPr>
            <a:spLocks noGrp="1"/>
          </p:cNvSpPr>
          <p:nvPr>
            <p:ph idx="46"/>
          </p:nvPr>
        </p:nvSpPr>
        <p:spPr/>
        <p:txBody>
          <a:bodyPr/>
          <a:lstStyle/>
          <a:p>
            <a:r>
              <a:rPr lang="en-US" dirty="0"/>
              <a:t>Yes, in all patients </a:t>
            </a:r>
          </a:p>
        </p:txBody>
      </p:sp>
      <p:sp>
        <p:nvSpPr>
          <p:cNvPr id="9" name="Content Placeholder 25">
            <a:extLst>
              <a:ext uri="{FF2B5EF4-FFF2-40B4-BE49-F238E27FC236}">
                <a16:creationId xmlns:a16="http://schemas.microsoft.com/office/drawing/2014/main" id="{48946DCC-523C-47F8-D1EF-2A1822043823}"/>
              </a:ext>
            </a:extLst>
          </p:cNvPr>
          <p:cNvSpPr>
            <a:spLocks noGrp="1"/>
          </p:cNvSpPr>
          <p:nvPr>
            <p:ph idx="71"/>
          </p:nvPr>
        </p:nvSpPr>
        <p:spPr/>
        <p:txBody>
          <a:bodyPr/>
          <a:lstStyle/>
          <a:p>
            <a:r>
              <a:rPr lang="en-US" dirty="0"/>
              <a:t>Yes, in all patients </a:t>
            </a:r>
          </a:p>
        </p:txBody>
      </p:sp>
      <p:sp>
        <p:nvSpPr>
          <p:cNvPr id="10" name="Content Placeholder 27">
            <a:extLst>
              <a:ext uri="{FF2B5EF4-FFF2-40B4-BE49-F238E27FC236}">
                <a16:creationId xmlns:a16="http://schemas.microsoft.com/office/drawing/2014/main" id="{56D90E8A-DEEB-58B3-F80C-58B7A521EC1D}"/>
              </a:ext>
            </a:extLst>
          </p:cNvPr>
          <p:cNvSpPr>
            <a:spLocks noGrp="1"/>
          </p:cNvSpPr>
          <p:nvPr>
            <p:ph idx="72"/>
          </p:nvPr>
        </p:nvSpPr>
        <p:spPr/>
        <p:txBody>
          <a:bodyPr/>
          <a:lstStyle/>
          <a:p>
            <a:r>
              <a:rPr lang="en-US" dirty="0"/>
              <a:t>Yes</a:t>
            </a:r>
          </a:p>
        </p:txBody>
      </p:sp>
      <p:sp>
        <p:nvSpPr>
          <p:cNvPr id="11" name="Content Placeholder 27">
            <a:extLst>
              <a:ext uri="{FF2B5EF4-FFF2-40B4-BE49-F238E27FC236}">
                <a16:creationId xmlns:a16="http://schemas.microsoft.com/office/drawing/2014/main" id="{CDE1FD05-6E8A-AB43-E7BE-AB0909D82FA7}"/>
              </a:ext>
            </a:extLst>
          </p:cNvPr>
          <p:cNvSpPr>
            <a:spLocks noGrp="1"/>
          </p:cNvSpPr>
          <p:nvPr>
            <p:ph idx="79"/>
          </p:nvPr>
        </p:nvSpPr>
        <p:spPr/>
        <p:txBody>
          <a:bodyPr/>
          <a:lstStyle/>
          <a:p>
            <a:r>
              <a:rPr lang="en-US" dirty="0"/>
              <a:t>Yes</a:t>
            </a:r>
          </a:p>
        </p:txBody>
      </p:sp>
    </p:spTree>
    <p:extLst>
      <p:ext uri="{BB962C8B-B14F-4D97-AF65-F5344CB8AC3E}">
        <p14:creationId xmlns:p14="http://schemas.microsoft.com/office/powerpoint/2010/main" val="42760548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51DD801-9FF2-B077-664A-FE17FD9B858B}"/>
              </a:ext>
            </a:extLst>
          </p:cNvPr>
          <p:cNvSpPr>
            <a:spLocks noGrp="1"/>
          </p:cNvSpPr>
          <p:nvPr>
            <p:ph idx="47"/>
          </p:nvPr>
        </p:nvSpPr>
        <p:spPr/>
        <p:txBody>
          <a:bodyPr/>
          <a:lstStyle/>
          <a:p>
            <a:r>
              <a:rPr lang="en-US" dirty="0"/>
              <a:t>Abemaciclib + fulvestrant</a:t>
            </a:r>
          </a:p>
        </p:txBody>
      </p:sp>
      <p:sp>
        <p:nvSpPr>
          <p:cNvPr id="5" name="Content Placeholder 4">
            <a:extLst>
              <a:ext uri="{FF2B5EF4-FFF2-40B4-BE49-F238E27FC236}">
                <a16:creationId xmlns:a16="http://schemas.microsoft.com/office/drawing/2014/main" id="{89B82984-CF07-481E-CD9C-779588888657}"/>
              </a:ext>
            </a:extLst>
          </p:cNvPr>
          <p:cNvSpPr>
            <a:spLocks noGrp="1"/>
          </p:cNvSpPr>
          <p:nvPr>
            <p:ph idx="49"/>
          </p:nvPr>
        </p:nvSpPr>
        <p:spPr/>
        <p:txBody>
          <a:bodyPr/>
          <a:lstStyle/>
          <a:p>
            <a:pPr>
              <a:lnSpc>
                <a:spcPts val="2000"/>
              </a:lnSpc>
            </a:pPr>
            <a:r>
              <a:rPr lang="en-US" dirty="0"/>
              <a:t>Tucatinib/trastuzumab combo or trastuzumab </a:t>
            </a:r>
            <a:r>
              <a:rPr lang="en-US" dirty="0" err="1"/>
              <a:t>deruxtecan</a:t>
            </a:r>
            <a:endParaRPr lang="en-US" sz="2000" dirty="0"/>
          </a:p>
        </p:txBody>
      </p:sp>
      <p:sp>
        <p:nvSpPr>
          <p:cNvPr id="6" name="Content Placeholder 5">
            <a:extLst>
              <a:ext uri="{FF2B5EF4-FFF2-40B4-BE49-F238E27FC236}">
                <a16:creationId xmlns:a16="http://schemas.microsoft.com/office/drawing/2014/main" id="{90873020-0013-C17D-9FB2-05449C73C3D8}"/>
              </a:ext>
            </a:extLst>
          </p:cNvPr>
          <p:cNvSpPr>
            <a:spLocks noGrp="1"/>
          </p:cNvSpPr>
          <p:nvPr>
            <p:ph idx="50"/>
          </p:nvPr>
        </p:nvSpPr>
        <p:spPr/>
        <p:txBody>
          <a:bodyPr/>
          <a:lstStyle/>
          <a:p>
            <a:r>
              <a:rPr lang="en-US" dirty="0"/>
              <a:t>Trastuzumab deruxtecan</a:t>
            </a:r>
          </a:p>
        </p:txBody>
      </p:sp>
      <p:sp>
        <p:nvSpPr>
          <p:cNvPr id="8" name="Title 7">
            <a:extLst>
              <a:ext uri="{FF2B5EF4-FFF2-40B4-BE49-F238E27FC236}">
                <a16:creationId xmlns:a16="http://schemas.microsoft.com/office/drawing/2014/main" id="{4E2A684B-4014-DAF4-FE10-711E0B388BDF}"/>
              </a:ext>
            </a:extLst>
          </p:cNvPr>
          <p:cNvSpPr>
            <a:spLocks noGrp="1"/>
          </p:cNvSpPr>
          <p:nvPr>
            <p:ph type="title"/>
          </p:nvPr>
        </p:nvSpPr>
        <p:spPr>
          <a:xfrm>
            <a:off x="551384" y="-1"/>
            <a:ext cx="11155680" cy="1123363"/>
          </a:xfrm>
        </p:spPr>
        <p:txBody>
          <a:bodyPr/>
          <a:lstStyle/>
          <a:p>
            <a:r>
              <a:rPr lang="en-US" sz="1800" dirty="0"/>
              <a:t>A 65-year-old woman with </a:t>
            </a:r>
            <a:r>
              <a:rPr lang="en-US" sz="1800" u="sng" dirty="0"/>
              <a:t>HR-positive, HER2-mutant</a:t>
            </a:r>
            <a:r>
              <a:rPr lang="en-US" sz="1800" dirty="0"/>
              <a:t> breast cancer has developed multiple metastases </a:t>
            </a:r>
            <a:r>
              <a:rPr lang="en-US" sz="1800" u="sng" dirty="0"/>
              <a:t>9 months </a:t>
            </a:r>
            <a:r>
              <a:rPr lang="en-US" sz="1800" dirty="0"/>
              <a:t>after starting </a:t>
            </a:r>
            <a:r>
              <a:rPr lang="en-US" sz="1800" u="sng" dirty="0"/>
              <a:t>adjuvant </a:t>
            </a:r>
            <a:r>
              <a:rPr lang="en-US" sz="1800" u="sng" dirty="0" err="1"/>
              <a:t>ribociclib</a:t>
            </a:r>
            <a:r>
              <a:rPr lang="en-US" sz="1800" u="sng" dirty="0"/>
              <a:t> with anastrozole</a:t>
            </a:r>
            <a:r>
              <a:rPr lang="en-US" sz="1800" dirty="0"/>
              <a:t>. ESR1, PIK3CA, AKT1 and PTEN are negative. Regulatory and reimbursement issues aside, which treatment would you most likely recommend for this patient?</a:t>
            </a:r>
          </a:p>
        </p:txBody>
      </p:sp>
      <p:sp>
        <p:nvSpPr>
          <p:cNvPr id="9" name="Content Placeholder 8">
            <a:extLst>
              <a:ext uri="{FF2B5EF4-FFF2-40B4-BE49-F238E27FC236}">
                <a16:creationId xmlns:a16="http://schemas.microsoft.com/office/drawing/2014/main" id="{D173A550-1306-E05C-5402-D977397D90E5}"/>
              </a:ext>
            </a:extLst>
          </p:cNvPr>
          <p:cNvSpPr>
            <a:spLocks noGrp="1"/>
          </p:cNvSpPr>
          <p:nvPr>
            <p:ph idx="52"/>
          </p:nvPr>
        </p:nvSpPr>
        <p:spPr/>
        <p:txBody>
          <a:bodyPr/>
          <a:lstStyle/>
          <a:p>
            <a:r>
              <a:rPr lang="en-US" dirty="0"/>
              <a:t>Neratinib + trastuzumab + </a:t>
            </a:r>
            <a:r>
              <a:rPr lang="en-US" dirty="0" err="1"/>
              <a:t>fulvestrant</a:t>
            </a:r>
            <a:endParaRPr lang="en-US" dirty="0"/>
          </a:p>
        </p:txBody>
      </p:sp>
      <p:sp>
        <p:nvSpPr>
          <p:cNvPr id="10" name="Content Placeholder 9">
            <a:extLst>
              <a:ext uri="{FF2B5EF4-FFF2-40B4-BE49-F238E27FC236}">
                <a16:creationId xmlns:a16="http://schemas.microsoft.com/office/drawing/2014/main" id="{DAC0AF35-9E43-B033-A9FF-BED6CB9FB7B9}"/>
              </a:ext>
            </a:extLst>
          </p:cNvPr>
          <p:cNvSpPr>
            <a:spLocks noGrp="1"/>
          </p:cNvSpPr>
          <p:nvPr>
            <p:ph idx="53"/>
          </p:nvPr>
        </p:nvSpPr>
        <p:spPr/>
        <p:txBody>
          <a:bodyPr/>
          <a:lstStyle/>
          <a:p>
            <a:r>
              <a:rPr lang="en-US" sz="2000" dirty="0"/>
              <a:t>Neratinib + trastuzumab + </a:t>
            </a:r>
            <a:r>
              <a:rPr lang="en-US" sz="2000" dirty="0" err="1"/>
              <a:t>fulvestrant</a:t>
            </a:r>
            <a:r>
              <a:rPr lang="en-US" sz="2000" dirty="0"/>
              <a:t>; T-</a:t>
            </a:r>
            <a:r>
              <a:rPr lang="en-US" sz="2000" dirty="0" err="1"/>
              <a:t>DXd</a:t>
            </a:r>
            <a:r>
              <a:rPr lang="en-US" sz="2000" dirty="0"/>
              <a:t> if patient is really symptomatic</a:t>
            </a:r>
          </a:p>
        </p:txBody>
      </p:sp>
      <p:sp>
        <p:nvSpPr>
          <p:cNvPr id="11" name="Content Placeholder 5">
            <a:extLst>
              <a:ext uri="{FF2B5EF4-FFF2-40B4-BE49-F238E27FC236}">
                <a16:creationId xmlns:a16="http://schemas.microsoft.com/office/drawing/2014/main" id="{60EE7856-44B2-6695-BC4E-113B94A5B08C}"/>
              </a:ext>
            </a:extLst>
          </p:cNvPr>
          <p:cNvSpPr>
            <a:spLocks noGrp="1"/>
          </p:cNvSpPr>
          <p:nvPr>
            <p:ph idx="48"/>
          </p:nvPr>
        </p:nvSpPr>
        <p:spPr/>
        <p:txBody>
          <a:bodyPr/>
          <a:lstStyle/>
          <a:p>
            <a:r>
              <a:rPr lang="en-US" dirty="0"/>
              <a:t>Trastuzumab deruxtecan</a:t>
            </a:r>
          </a:p>
        </p:txBody>
      </p:sp>
      <p:sp>
        <p:nvSpPr>
          <p:cNvPr id="4" name="Content Placeholder 8">
            <a:extLst>
              <a:ext uri="{FF2B5EF4-FFF2-40B4-BE49-F238E27FC236}">
                <a16:creationId xmlns:a16="http://schemas.microsoft.com/office/drawing/2014/main" id="{326F60BB-500E-3DF0-F1F0-54D629EBC09D}"/>
              </a:ext>
            </a:extLst>
          </p:cNvPr>
          <p:cNvSpPr>
            <a:spLocks noGrp="1"/>
          </p:cNvSpPr>
          <p:nvPr>
            <p:ph idx="46"/>
          </p:nvPr>
        </p:nvSpPr>
        <p:spPr/>
        <p:txBody>
          <a:bodyPr/>
          <a:lstStyle/>
          <a:p>
            <a:r>
              <a:rPr lang="en-US" dirty="0"/>
              <a:t>Neratinib + trastuzumab + </a:t>
            </a:r>
            <a:r>
              <a:rPr lang="en-US" dirty="0" err="1"/>
              <a:t>fulvestrant</a:t>
            </a:r>
            <a:endParaRPr lang="en-US" dirty="0"/>
          </a:p>
        </p:txBody>
      </p:sp>
      <p:sp>
        <p:nvSpPr>
          <p:cNvPr id="12" name="Content Placeholder 8">
            <a:extLst>
              <a:ext uri="{FF2B5EF4-FFF2-40B4-BE49-F238E27FC236}">
                <a16:creationId xmlns:a16="http://schemas.microsoft.com/office/drawing/2014/main" id="{56A993F3-8BB5-614C-5C56-112946ABB7AD}"/>
              </a:ext>
            </a:extLst>
          </p:cNvPr>
          <p:cNvSpPr>
            <a:spLocks noGrp="1"/>
          </p:cNvSpPr>
          <p:nvPr>
            <p:ph idx="51"/>
          </p:nvPr>
        </p:nvSpPr>
        <p:spPr/>
        <p:txBody>
          <a:bodyPr/>
          <a:lstStyle/>
          <a:p>
            <a:r>
              <a:rPr lang="en-US" dirty="0"/>
              <a:t>Neratinib + trastuzumab + </a:t>
            </a:r>
            <a:r>
              <a:rPr lang="en-US" dirty="0" err="1"/>
              <a:t>fulvestrant</a:t>
            </a:r>
            <a:endParaRPr lang="en-US" dirty="0"/>
          </a:p>
        </p:txBody>
      </p:sp>
    </p:spTree>
    <p:extLst>
      <p:ext uri="{BB962C8B-B14F-4D97-AF65-F5344CB8AC3E}">
        <p14:creationId xmlns:p14="http://schemas.microsoft.com/office/powerpoint/2010/main" val="23952673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261A22-949D-E03A-36C2-0FD4FA5271AD}"/>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66F97F7D-1FBB-A13F-F3FE-CE64867CFF1B}"/>
              </a:ext>
            </a:extLst>
          </p:cNvPr>
          <p:cNvSpPr/>
          <p:nvPr/>
        </p:nvSpPr>
        <p:spPr bwMode="auto">
          <a:xfrm>
            <a:off x="767408" y="1988840"/>
            <a:ext cx="10801200" cy="848333"/>
          </a:xfrm>
          <a:prstGeom prst="rect">
            <a:avLst/>
          </a:prstGeom>
          <a:solidFill>
            <a:schemeClr val="accent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2A6861A0-F0B2-3FD2-6B79-6D6BC8B35BF7}"/>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6" name="Content Placeholder 2">
            <a:extLst>
              <a:ext uri="{FF2B5EF4-FFF2-40B4-BE49-F238E27FC236}">
                <a16:creationId xmlns:a16="http://schemas.microsoft.com/office/drawing/2014/main" id="{4B057B67-86A8-A4A5-93D1-506B13E869D7}"/>
              </a:ext>
            </a:extLst>
          </p:cNvPr>
          <p:cNvSpPr txBox="1">
            <a:spLocks/>
          </p:cNvSpPr>
          <p:nvPr/>
        </p:nvSpPr>
        <p:spPr bwMode="auto">
          <a:xfrm>
            <a:off x="1055440" y="1140507"/>
            <a:ext cx="10513168" cy="388515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1: </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Optimizing the Management of HER2-Positive Metastatic Breast Cancer (</a:t>
            </a:r>
            <a:r>
              <a:rPr kumimoji="0" lang="en-US" sz="2500" b="1" i="0" u="none" strike="noStrike" kern="0" cap="none" spc="0" normalizeH="0" baseline="0" noProof="0" dirty="0" err="1">
                <a:ln>
                  <a:noFill/>
                </a:ln>
                <a:solidFill>
                  <a:schemeClr val="tx1"/>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 — Dr Cortés</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2: Individualized Selection of Up-Front Therapy for Patients with </a:t>
            </a:r>
            <a:b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b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HR-Positive, HER2-Negative </a:t>
            </a:r>
            <a:r>
              <a:rPr kumimoji="0" lang="en-US" sz="2500" b="1" i="0" u="none" strike="noStrike" kern="0" cap="none" spc="0" normalizeH="0" baseline="0" noProof="0" dirty="0" err="1">
                <a:ln>
                  <a:noFill/>
                </a:ln>
                <a:solidFill>
                  <a:schemeClr val="bg1"/>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 — Dr Kalinsky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3: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Available Therapies for Patients with HR-Positive, HER2-Negative Disease Progressing on CDK4/6 Inhibition — Dr Burstein</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4: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Current and Potential Future Role of HER2-Targeted Therapy for HER2-Low and HER2-Ultralow Disease — Dr O’Shaughnessy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5: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Current and Future Strategies for Patients with Endocrine-Refractory HR-Positive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Rugo</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6: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Selection and Sequencing of Therapy for Patients with Metastatic Triple-Negative Breast Cancer — Prof Dent</a:t>
            </a:r>
          </a:p>
        </p:txBody>
      </p:sp>
    </p:spTree>
    <p:extLst>
      <p:ext uri="{BB962C8B-B14F-4D97-AF65-F5344CB8AC3E}">
        <p14:creationId xmlns:p14="http://schemas.microsoft.com/office/powerpoint/2010/main" val="27652668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6E784-9C53-C32D-A347-EF8788DCFCD1}"/>
              </a:ext>
            </a:extLst>
          </p:cNvPr>
          <p:cNvSpPr>
            <a:spLocks noGrp="1"/>
          </p:cNvSpPr>
          <p:nvPr>
            <p:ph type="ctrTitle"/>
          </p:nvPr>
        </p:nvSpPr>
        <p:spPr>
          <a:xfrm>
            <a:off x="1545020" y="489991"/>
            <a:ext cx="9553903" cy="2387600"/>
          </a:xfrm>
        </p:spPr>
        <p:txBody>
          <a:bodyPr>
            <a:normAutofit/>
          </a:bodyPr>
          <a:lstStyle/>
          <a:p>
            <a:r>
              <a:rPr lang="en-US" sz="3200" b="1" dirty="0">
                <a:effectLst/>
                <a:latin typeface="Arial" panose="020B0604020202020204" pitchFamily="34" charset="0"/>
                <a:cs typeface="Arial" panose="020B0604020202020204" pitchFamily="34" charset="0"/>
              </a:rPr>
              <a:t>Individualized Selection of Up-Front Therapy for Patients with HR-Positive, HER2-Negative </a:t>
            </a:r>
            <a:r>
              <a:rPr lang="en-US" sz="3200" b="1" dirty="0" err="1">
                <a:effectLst/>
                <a:latin typeface="Arial" panose="020B0604020202020204" pitchFamily="34" charset="0"/>
                <a:cs typeface="Arial" panose="020B0604020202020204" pitchFamily="34" charset="0"/>
              </a:rPr>
              <a:t>mBC</a:t>
            </a:r>
            <a:endParaRPr lang="en-US" sz="3200" b="1" dirty="0">
              <a:latin typeface="Arial" panose="020B0604020202020204" pitchFamily="34" charset="0"/>
              <a:cs typeface="Arial" panose="020B0604020202020204" pitchFamily="34" charset="0"/>
            </a:endParaRPr>
          </a:p>
        </p:txBody>
      </p:sp>
      <p:sp>
        <p:nvSpPr>
          <p:cNvPr id="3" name="Subtitle 2">
            <a:extLst>
              <a:ext uri="{FF2B5EF4-FFF2-40B4-BE49-F238E27FC236}">
                <a16:creationId xmlns:a16="http://schemas.microsoft.com/office/drawing/2014/main" id="{381E6EAC-C541-BD4C-4439-3EB1BA7AA962}"/>
              </a:ext>
            </a:extLst>
          </p:cNvPr>
          <p:cNvSpPr>
            <a:spLocks noGrp="1"/>
          </p:cNvSpPr>
          <p:nvPr>
            <p:ph type="subTitle" idx="1"/>
          </p:nvPr>
        </p:nvSpPr>
        <p:spPr>
          <a:xfrm>
            <a:off x="1524000" y="3980409"/>
            <a:ext cx="9144000" cy="2094570"/>
          </a:xfrm>
        </p:spPr>
        <p:txBody>
          <a:bodyPr>
            <a:normAutofit fontScale="92500" lnSpcReduction="10000"/>
          </a:bodyPr>
          <a:lstStyle/>
          <a:p>
            <a:r>
              <a:rPr lang="en-US" sz="2600" dirty="0">
                <a:latin typeface="Arial" panose="020B0604020202020204" pitchFamily="34" charset="0"/>
                <a:cs typeface="Arial" panose="020B0604020202020204" pitchFamily="34" charset="0"/>
              </a:rPr>
              <a:t>Kevin Kalinsky, MD, MS, FASCO</a:t>
            </a:r>
          </a:p>
          <a:p>
            <a:r>
              <a:rPr lang="en-US" sz="2600" dirty="0">
                <a:latin typeface="Arial" panose="020B0604020202020204" pitchFamily="34" charset="0"/>
                <a:cs typeface="Arial" panose="020B0604020202020204" pitchFamily="34" charset="0"/>
              </a:rPr>
              <a:t>Professor of Medicine</a:t>
            </a:r>
          </a:p>
          <a:p>
            <a:r>
              <a:rPr lang="en-US" sz="2600" dirty="0">
                <a:latin typeface="Arial" panose="020B0604020202020204" pitchFamily="34" charset="0"/>
                <a:cs typeface="Arial" panose="020B0604020202020204" pitchFamily="34" charset="0"/>
              </a:rPr>
              <a:t>Director, Division of Medical Oncology</a:t>
            </a:r>
          </a:p>
          <a:p>
            <a:r>
              <a:rPr lang="en-US" sz="2600" dirty="0">
                <a:latin typeface="Arial" panose="020B0604020202020204" pitchFamily="34" charset="0"/>
                <a:cs typeface="Arial" panose="020B0604020202020204" pitchFamily="34" charset="0"/>
              </a:rPr>
              <a:t>Director, Glenn Family Breast Center</a:t>
            </a:r>
          </a:p>
          <a:p>
            <a:r>
              <a:rPr lang="en-US" sz="2600" dirty="0">
                <a:latin typeface="Arial" panose="020B0604020202020204" pitchFamily="34" charset="0"/>
                <a:cs typeface="Arial" panose="020B0604020202020204" pitchFamily="34" charset="0"/>
              </a:rPr>
              <a:t>Louisa and Rand Glenn Family Chair in Breast Cancer Research</a:t>
            </a:r>
          </a:p>
          <a:p>
            <a:endParaRPr lang="en-US" dirty="0"/>
          </a:p>
        </p:txBody>
      </p:sp>
    </p:spTree>
    <p:extLst>
      <p:ext uri="{BB962C8B-B14F-4D97-AF65-F5344CB8AC3E}">
        <p14:creationId xmlns:p14="http://schemas.microsoft.com/office/powerpoint/2010/main" val="19258465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4" name="Straight Arrow Connector 43">
            <a:extLst>
              <a:ext uri="{FF2B5EF4-FFF2-40B4-BE49-F238E27FC236}">
                <a16:creationId xmlns:a16="http://schemas.microsoft.com/office/drawing/2014/main" id="{A2C35EB7-8885-47C8-ABDE-3D7CE8CCCC21}"/>
              </a:ext>
            </a:extLst>
          </p:cNvPr>
          <p:cNvCxnSpPr/>
          <p:nvPr/>
        </p:nvCxnSpPr>
        <p:spPr>
          <a:xfrm flipH="1">
            <a:off x="5934772" y="2650488"/>
            <a:ext cx="0" cy="792000"/>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 name="Title 1">
            <a:extLst>
              <a:ext uri="{FF2B5EF4-FFF2-40B4-BE49-F238E27FC236}">
                <a16:creationId xmlns:a16="http://schemas.microsoft.com/office/drawing/2014/main" id="{93373EBD-ED98-414B-A440-E0F19C10325F}"/>
              </a:ext>
            </a:extLst>
          </p:cNvPr>
          <p:cNvSpPr>
            <a:spLocks noGrp="1"/>
          </p:cNvSpPr>
          <p:nvPr>
            <p:ph type="title"/>
          </p:nvPr>
        </p:nvSpPr>
        <p:spPr>
          <a:xfrm>
            <a:off x="-1" y="55653"/>
            <a:ext cx="12150367" cy="828675"/>
          </a:xfrm>
        </p:spPr>
        <p:txBody>
          <a:bodyPr>
            <a:noAutofit/>
          </a:bodyPr>
          <a:lstStyle/>
          <a:p>
            <a:pPr algn="ctr"/>
            <a:r>
              <a:rPr lang="en-US" sz="3600" b="1" dirty="0">
                <a:latin typeface="Arial" panose="020B0604020202020204" pitchFamily="34" charset="0"/>
                <a:cs typeface="Arial" panose="020B0604020202020204" pitchFamily="34" charset="0"/>
              </a:rPr>
              <a:t>Treatment Landscape of HR+ Advanced MBC</a:t>
            </a:r>
          </a:p>
        </p:txBody>
      </p:sp>
      <p:sp>
        <p:nvSpPr>
          <p:cNvPr id="3" name="Text Placeholder 2">
            <a:extLst>
              <a:ext uri="{FF2B5EF4-FFF2-40B4-BE49-F238E27FC236}">
                <a16:creationId xmlns:a16="http://schemas.microsoft.com/office/drawing/2014/main" id="{3EFAB52B-09A0-F7C6-22F1-2BC673ABB1C9}"/>
              </a:ext>
            </a:extLst>
          </p:cNvPr>
          <p:cNvSpPr>
            <a:spLocks noGrp="1"/>
          </p:cNvSpPr>
          <p:nvPr>
            <p:ph type="body" sz="quarter" idx="14"/>
          </p:nvPr>
        </p:nvSpPr>
        <p:spPr>
          <a:xfrm>
            <a:off x="-152407" y="6156817"/>
            <a:ext cx="12191999" cy="693830"/>
          </a:xfrm>
        </p:spPr>
        <p:txBody>
          <a:bodyPr/>
          <a:lstStyle/>
          <a:p>
            <a:pPr marL="0" marR="0" lvl="0" indent="0" defTabSz="685783" rtl="0" eaLnBrk="1" fontAlgn="auto" latinLnBrk="0" hangingPunct="1">
              <a:lnSpc>
                <a:spcPct val="100000"/>
              </a:lnSpc>
              <a:spcBef>
                <a:spcPts val="0"/>
              </a:spcBef>
              <a:spcAft>
                <a:spcPts val="0"/>
              </a:spcAft>
              <a:buClrTx/>
              <a:buSzTx/>
              <a:buFontTx/>
              <a:buNone/>
              <a:tabLst/>
              <a:defRPr/>
            </a:pPr>
            <a:r>
              <a:rPr lang="en-US" sz="800" dirty="0">
                <a:solidFill>
                  <a:schemeClr val="bg1">
                    <a:lumMod val="50000"/>
                  </a:schemeClr>
                </a:solidFill>
              </a:rPr>
              <a:t>AI, aromatase inhibitor; CDK4/6, cyclin-dependent kinase 4/6; ER, estrogen receptor; ET, endocrine therapy; HD, high dose; HR, hormone receptor; MBC, metastatic breast cancer; mTOR, mammalian target of rapamycin; </a:t>
            </a:r>
            <a:r>
              <a:rPr lang="en-US" altLang="en-US" sz="800" dirty="0">
                <a:solidFill>
                  <a:schemeClr val="bg1">
                    <a:lumMod val="50000"/>
                  </a:schemeClr>
                </a:solidFill>
              </a:rPr>
              <a:t>PI3K</a:t>
            </a:r>
            <a:r>
              <a:rPr lang="el-GR" altLang="en-US" sz="800" dirty="0">
                <a:solidFill>
                  <a:schemeClr val="bg1">
                    <a:lumMod val="50000"/>
                  </a:schemeClr>
                </a:solidFill>
              </a:rPr>
              <a:t>α</a:t>
            </a:r>
            <a:r>
              <a:rPr lang="en-GB" altLang="en-US" sz="800" dirty="0">
                <a:solidFill>
                  <a:schemeClr val="bg1">
                    <a:lumMod val="50000"/>
                  </a:schemeClr>
                </a:solidFill>
              </a:rPr>
              <a:t>, </a:t>
            </a:r>
            <a:r>
              <a:rPr lang="en-US" sz="800" dirty="0">
                <a:solidFill>
                  <a:schemeClr val="bg1">
                    <a:lumMod val="50000"/>
                  </a:schemeClr>
                </a:solidFill>
              </a:rPr>
              <a:t>phosphoinositide 3-kinase </a:t>
            </a:r>
            <a:r>
              <a:rPr lang="el-GR" sz="800" dirty="0">
                <a:solidFill>
                  <a:schemeClr val="bg1">
                    <a:lumMod val="50000"/>
                  </a:schemeClr>
                </a:solidFill>
              </a:rPr>
              <a:t>α</a:t>
            </a:r>
            <a:r>
              <a:rPr lang="en-US" sz="800" dirty="0">
                <a:solidFill>
                  <a:schemeClr val="bg1">
                    <a:lumMod val="50000"/>
                  </a:schemeClr>
                </a:solidFill>
              </a:rPr>
              <a:t>.</a:t>
            </a:r>
          </a:p>
          <a:p>
            <a:pPr marL="0" marR="0" lvl="0" indent="0" defTabSz="685783" rtl="0" eaLnBrk="1" fontAlgn="auto" latinLnBrk="0" hangingPunct="1">
              <a:lnSpc>
                <a:spcPct val="100000"/>
              </a:lnSpc>
              <a:spcBef>
                <a:spcPts val="0"/>
              </a:spcBef>
              <a:spcAft>
                <a:spcPts val="0"/>
              </a:spcAft>
              <a:buClrTx/>
              <a:buSzTx/>
              <a:buFontTx/>
              <a:buNone/>
              <a:tabLst/>
              <a:defRPr/>
            </a:pPr>
            <a:endParaRPr lang="en-US" altLang="en-US" sz="800" dirty="0">
              <a:solidFill>
                <a:schemeClr val="bg1">
                  <a:lumMod val="50000"/>
                </a:schemeClr>
              </a:solidFill>
            </a:endParaRPr>
          </a:p>
          <a:p>
            <a:pPr marL="0" marR="0" lvl="0" indent="0" defTabSz="685783" rtl="0" eaLnBrk="1" fontAlgn="auto" latinLnBrk="0" hangingPunct="1">
              <a:lnSpc>
                <a:spcPct val="100000"/>
              </a:lnSpc>
              <a:spcBef>
                <a:spcPts val="0"/>
              </a:spcBef>
              <a:spcAft>
                <a:spcPts val="0"/>
              </a:spcAft>
              <a:buClrTx/>
              <a:buSzTx/>
              <a:buFontTx/>
              <a:buNone/>
              <a:tabLst/>
              <a:defRPr/>
            </a:pPr>
            <a:r>
              <a:rPr lang="en-US" altLang="en-US" sz="1100" dirty="0">
                <a:solidFill>
                  <a:schemeClr val="tx2"/>
                </a:solidFill>
              </a:rPr>
              <a:t>Brufsky AM. Cancer Treat Rev. 2017;59:22-32; Lim E, et al. Oncology. 2012;26:688-694; </a:t>
            </a:r>
            <a:r>
              <a:rPr lang="en-US" altLang="en-US" sz="1100" dirty="0" err="1">
                <a:solidFill>
                  <a:schemeClr val="tx2"/>
                </a:solidFill>
              </a:rPr>
              <a:t>Croxtall</a:t>
            </a:r>
            <a:r>
              <a:rPr lang="en-US" altLang="en-US" sz="1100" dirty="0">
                <a:solidFill>
                  <a:schemeClr val="tx2"/>
                </a:solidFill>
              </a:rPr>
              <a:t> JD, et al. Drugs. 2011;71:363-380; Carlson RW, et al. J Clin Oncol. 2010;28:3917-3921;</a:t>
            </a:r>
            <a:r>
              <a:rPr lang="en-US" sz="1100" dirty="0">
                <a:solidFill>
                  <a:schemeClr val="tx2"/>
                </a:solidFill>
              </a:rPr>
              <a:t> NCCN. Breast cancer (v4.2023). 2023. Accessed June 1, 2024. </a:t>
            </a:r>
            <a:r>
              <a:rPr lang="en-US" sz="1100" dirty="0">
                <a:solidFill>
                  <a:schemeClr val="tx2"/>
                </a:solidFill>
                <a:hlinkClick r:id="rId2"/>
              </a:rPr>
              <a:t>http://www.nccn.org/professionals/physician_gls/pdf/breast.pdf</a:t>
            </a:r>
            <a:r>
              <a:rPr lang="en-US" sz="1100" dirty="0">
                <a:solidFill>
                  <a:schemeClr val="tx2"/>
                </a:solidFill>
              </a:rPr>
              <a:t>; Bardia et al ESMO 2023; Curigliano et al ASCO 2024 </a:t>
            </a:r>
          </a:p>
        </p:txBody>
      </p:sp>
      <p:sp>
        <p:nvSpPr>
          <p:cNvPr id="6" name="TextBox 31">
            <a:extLst>
              <a:ext uri="{FF2B5EF4-FFF2-40B4-BE49-F238E27FC236}">
                <a16:creationId xmlns:a16="http://schemas.microsoft.com/office/drawing/2014/main" id="{F46B7D50-D11A-490F-9ACF-FFC9940BEF48}"/>
              </a:ext>
            </a:extLst>
          </p:cNvPr>
          <p:cNvSpPr txBox="1">
            <a:spLocks noChangeArrowheads="1"/>
          </p:cNvSpPr>
          <p:nvPr/>
        </p:nvSpPr>
        <p:spPr bwMode="auto">
          <a:xfrm>
            <a:off x="197948" y="4197912"/>
            <a:ext cx="334028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Timeline of Regulatory Approvals</a:t>
            </a:r>
          </a:p>
        </p:txBody>
      </p:sp>
      <p:grpSp>
        <p:nvGrpSpPr>
          <p:cNvPr id="7" name="Group 6">
            <a:extLst>
              <a:ext uri="{FF2B5EF4-FFF2-40B4-BE49-F238E27FC236}">
                <a16:creationId xmlns:a16="http://schemas.microsoft.com/office/drawing/2014/main" id="{1DD56E04-BE39-46AF-9F52-1BCF7B678B3A}"/>
              </a:ext>
            </a:extLst>
          </p:cNvPr>
          <p:cNvGrpSpPr/>
          <p:nvPr/>
        </p:nvGrpSpPr>
        <p:grpSpPr>
          <a:xfrm>
            <a:off x="98556" y="1402498"/>
            <a:ext cx="12051811" cy="2601228"/>
            <a:chOff x="1795463" y="2538414"/>
            <a:chExt cx="11742182" cy="2601228"/>
          </a:xfrm>
        </p:grpSpPr>
        <p:cxnSp>
          <p:nvCxnSpPr>
            <p:cNvPr id="8" name="Straight Arrow Connector 7">
              <a:extLst>
                <a:ext uri="{FF2B5EF4-FFF2-40B4-BE49-F238E27FC236}">
                  <a16:creationId xmlns:a16="http://schemas.microsoft.com/office/drawing/2014/main" id="{0A3B4D9C-4990-41FA-ACC8-C48EDFB8F7AA}"/>
                </a:ext>
              </a:extLst>
            </p:cNvPr>
            <p:cNvCxnSpPr>
              <a:cxnSpLocks/>
            </p:cNvCxnSpPr>
            <p:nvPr/>
          </p:nvCxnSpPr>
          <p:spPr>
            <a:xfrm>
              <a:off x="1892301" y="4754565"/>
              <a:ext cx="11645344" cy="12714"/>
            </a:xfrm>
            <a:prstGeom prst="straightConnector1">
              <a:avLst/>
            </a:prstGeom>
            <a:ln w="76200" cmpd="sng">
              <a:solidFill>
                <a:schemeClr val="accent2"/>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9" name="TextBox 5">
              <a:extLst>
                <a:ext uri="{FF2B5EF4-FFF2-40B4-BE49-F238E27FC236}">
                  <a16:creationId xmlns:a16="http://schemas.microsoft.com/office/drawing/2014/main" id="{8E072BEA-3585-4518-913B-67D01A6756C9}"/>
                </a:ext>
              </a:extLst>
            </p:cNvPr>
            <p:cNvSpPr txBox="1">
              <a:spLocks noChangeArrowheads="1"/>
            </p:cNvSpPr>
            <p:nvPr/>
          </p:nvSpPr>
          <p:spPr bwMode="auto">
            <a:xfrm>
              <a:off x="1795463" y="2555877"/>
              <a:ext cx="1166812" cy="6463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Tamoxifen</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(selective ER modulator)</a:t>
              </a:r>
            </a:p>
          </p:txBody>
        </p:sp>
        <p:sp>
          <p:nvSpPr>
            <p:cNvPr id="10" name="TextBox 8">
              <a:extLst>
                <a:ext uri="{FF2B5EF4-FFF2-40B4-BE49-F238E27FC236}">
                  <a16:creationId xmlns:a16="http://schemas.microsoft.com/office/drawing/2014/main" id="{446EE793-EC34-44B5-859C-E080772AA5C3}"/>
                </a:ext>
              </a:extLst>
            </p:cNvPr>
            <p:cNvSpPr txBox="1">
              <a:spLocks noChangeArrowheads="1"/>
            </p:cNvSpPr>
            <p:nvPr/>
          </p:nvSpPr>
          <p:spPr bwMode="auto">
            <a:xfrm>
              <a:off x="1947865" y="4816477"/>
              <a:ext cx="110799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1970-1980</a:t>
              </a:r>
            </a:p>
          </p:txBody>
        </p:sp>
        <p:cxnSp>
          <p:nvCxnSpPr>
            <p:cNvPr id="11" name="Straight Arrow Connector 10">
              <a:extLst>
                <a:ext uri="{FF2B5EF4-FFF2-40B4-BE49-F238E27FC236}">
                  <a16:creationId xmlns:a16="http://schemas.microsoft.com/office/drawing/2014/main" id="{C6B92BF5-A1BC-4180-9A6B-61E2170B0EEC}"/>
                </a:ext>
              </a:extLst>
            </p:cNvPr>
            <p:cNvCxnSpPr>
              <a:cxnSpLocks/>
            </p:cNvCxnSpPr>
            <p:nvPr/>
          </p:nvCxnSpPr>
          <p:spPr>
            <a:xfrm>
              <a:off x="2370139" y="3241675"/>
              <a:ext cx="0" cy="1377951"/>
            </a:xfrm>
            <a:prstGeom prst="straightConnector1">
              <a:avLst/>
            </a:prstGeom>
            <a:ln w="12700" cmpd="sng">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2" name="TextBox 4">
              <a:extLst>
                <a:ext uri="{FF2B5EF4-FFF2-40B4-BE49-F238E27FC236}">
                  <a16:creationId xmlns:a16="http://schemas.microsoft.com/office/drawing/2014/main" id="{499798CD-1979-408D-9C88-2AABED97A0BF}"/>
                </a:ext>
              </a:extLst>
            </p:cNvPr>
            <p:cNvSpPr txBox="1">
              <a:spLocks noChangeArrowheads="1"/>
            </p:cNvSpPr>
            <p:nvPr/>
          </p:nvSpPr>
          <p:spPr bwMode="auto">
            <a:xfrm>
              <a:off x="2736851" y="3370265"/>
              <a:ext cx="1270000" cy="83099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AIs</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Anastrozole</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Exemestane </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Letrozole</a:t>
              </a:r>
            </a:p>
          </p:txBody>
        </p:sp>
        <p:sp>
          <p:nvSpPr>
            <p:cNvPr id="13" name="TextBox 20">
              <a:extLst>
                <a:ext uri="{FF2B5EF4-FFF2-40B4-BE49-F238E27FC236}">
                  <a16:creationId xmlns:a16="http://schemas.microsoft.com/office/drawing/2014/main" id="{1C9D3EEE-9D83-49A7-B4DC-5C6886106D81}"/>
                </a:ext>
              </a:extLst>
            </p:cNvPr>
            <p:cNvSpPr txBox="1">
              <a:spLocks noChangeArrowheads="1"/>
            </p:cNvSpPr>
            <p:nvPr/>
          </p:nvSpPr>
          <p:spPr bwMode="auto">
            <a:xfrm>
              <a:off x="3035300" y="4816477"/>
              <a:ext cx="72167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1990s</a:t>
              </a:r>
            </a:p>
          </p:txBody>
        </p:sp>
        <p:sp>
          <p:nvSpPr>
            <p:cNvPr id="14" name="TextBox 16">
              <a:extLst>
                <a:ext uri="{FF2B5EF4-FFF2-40B4-BE49-F238E27FC236}">
                  <a16:creationId xmlns:a16="http://schemas.microsoft.com/office/drawing/2014/main" id="{4E5BD351-2527-4ECC-84CE-4443AC08EE42}"/>
                </a:ext>
              </a:extLst>
            </p:cNvPr>
            <p:cNvSpPr txBox="1">
              <a:spLocks noChangeArrowheads="1"/>
            </p:cNvSpPr>
            <p:nvPr/>
          </p:nvSpPr>
          <p:spPr bwMode="auto">
            <a:xfrm>
              <a:off x="3727450" y="2538414"/>
              <a:ext cx="1301751" cy="6463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Fulvestrant</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(selective ER</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degrader)</a:t>
              </a:r>
            </a:p>
          </p:txBody>
        </p:sp>
        <p:cxnSp>
          <p:nvCxnSpPr>
            <p:cNvPr id="15" name="Straight Arrow Connector 14">
              <a:extLst>
                <a:ext uri="{FF2B5EF4-FFF2-40B4-BE49-F238E27FC236}">
                  <a16:creationId xmlns:a16="http://schemas.microsoft.com/office/drawing/2014/main" id="{2773BDB8-182A-4FE6-A620-9B55D909A947}"/>
                </a:ext>
              </a:extLst>
            </p:cNvPr>
            <p:cNvCxnSpPr>
              <a:cxnSpLocks/>
            </p:cNvCxnSpPr>
            <p:nvPr/>
          </p:nvCxnSpPr>
          <p:spPr>
            <a:xfrm flipH="1">
              <a:off x="4375151" y="3189289"/>
              <a:ext cx="0" cy="1430337"/>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6" name="TextBox 19">
              <a:extLst>
                <a:ext uri="{FF2B5EF4-FFF2-40B4-BE49-F238E27FC236}">
                  <a16:creationId xmlns:a16="http://schemas.microsoft.com/office/drawing/2014/main" id="{96014E6D-5F77-4AB2-A99E-E402EF051757}"/>
                </a:ext>
              </a:extLst>
            </p:cNvPr>
            <p:cNvSpPr txBox="1">
              <a:spLocks noChangeArrowheads="1"/>
            </p:cNvSpPr>
            <p:nvPr/>
          </p:nvSpPr>
          <p:spPr bwMode="auto">
            <a:xfrm>
              <a:off x="4092577" y="4816477"/>
              <a:ext cx="61427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2002</a:t>
              </a:r>
            </a:p>
          </p:txBody>
        </p:sp>
        <p:sp>
          <p:nvSpPr>
            <p:cNvPr id="17" name="TextBox 25">
              <a:extLst>
                <a:ext uri="{FF2B5EF4-FFF2-40B4-BE49-F238E27FC236}">
                  <a16:creationId xmlns:a16="http://schemas.microsoft.com/office/drawing/2014/main" id="{C3C65AFE-F0F1-4422-830E-2B5D93735C69}"/>
                </a:ext>
              </a:extLst>
            </p:cNvPr>
            <p:cNvSpPr txBox="1">
              <a:spLocks noChangeArrowheads="1"/>
            </p:cNvSpPr>
            <p:nvPr/>
          </p:nvSpPr>
          <p:spPr bwMode="auto">
            <a:xfrm>
              <a:off x="4743452" y="3859214"/>
              <a:ext cx="1368425" cy="27699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Fulvestrant HD </a:t>
              </a:r>
            </a:p>
          </p:txBody>
        </p:sp>
        <p:cxnSp>
          <p:nvCxnSpPr>
            <p:cNvPr id="18" name="Straight Arrow Connector 17">
              <a:extLst>
                <a:ext uri="{FF2B5EF4-FFF2-40B4-BE49-F238E27FC236}">
                  <a16:creationId xmlns:a16="http://schemas.microsoft.com/office/drawing/2014/main" id="{34D49A04-28CF-49E1-8877-381858CEF53A}"/>
                </a:ext>
              </a:extLst>
            </p:cNvPr>
            <p:cNvCxnSpPr/>
            <p:nvPr/>
          </p:nvCxnSpPr>
          <p:spPr>
            <a:xfrm flipH="1">
              <a:off x="5427663" y="4186239"/>
              <a:ext cx="0" cy="433387"/>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9" name="TextBox 28">
              <a:extLst>
                <a:ext uri="{FF2B5EF4-FFF2-40B4-BE49-F238E27FC236}">
                  <a16:creationId xmlns:a16="http://schemas.microsoft.com/office/drawing/2014/main" id="{A46A1232-2F02-4D05-AE5F-814E0DB09789}"/>
                </a:ext>
              </a:extLst>
            </p:cNvPr>
            <p:cNvSpPr txBox="1">
              <a:spLocks noChangeArrowheads="1"/>
            </p:cNvSpPr>
            <p:nvPr/>
          </p:nvSpPr>
          <p:spPr bwMode="auto">
            <a:xfrm>
              <a:off x="5145090" y="4816477"/>
              <a:ext cx="61427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2010</a:t>
              </a:r>
            </a:p>
          </p:txBody>
        </p:sp>
        <p:cxnSp>
          <p:nvCxnSpPr>
            <p:cNvPr id="20" name="Straight Arrow Connector 19">
              <a:extLst>
                <a:ext uri="{FF2B5EF4-FFF2-40B4-BE49-F238E27FC236}">
                  <a16:creationId xmlns:a16="http://schemas.microsoft.com/office/drawing/2014/main" id="{C4C4FFF9-C84D-4184-9F1B-5D027268ED68}"/>
                </a:ext>
              </a:extLst>
            </p:cNvPr>
            <p:cNvCxnSpPr/>
            <p:nvPr/>
          </p:nvCxnSpPr>
          <p:spPr>
            <a:xfrm>
              <a:off x="3371851" y="4232275"/>
              <a:ext cx="0" cy="387351"/>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1" name="TextBox 32">
              <a:extLst>
                <a:ext uri="{FF2B5EF4-FFF2-40B4-BE49-F238E27FC236}">
                  <a16:creationId xmlns:a16="http://schemas.microsoft.com/office/drawing/2014/main" id="{1E353FB0-B4E3-4D23-8D1D-D768BABDFC04}"/>
                </a:ext>
              </a:extLst>
            </p:cNvPr>
            <p:cNvSpPr txBox="1">
              <a:spLocks noChangeArrowheads="1"/>
            </p:cNvSpPr>
            <p:nvPr/>
          </p:nvSpPr>
          <p:spPr bwMode="auto">
            <a:xfrm>
              <a:off x="5811839" y="2959101"/>
              <a:ext cx="1371600" cy="46166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Everolimus </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(mTOR inhibitor)</a:t>
              </a:r>
            </a:p>
          </p:txBody>
        </p:sp>
        <p:cxnSp>
          <p:nvCxnSpPr>
            <p:cNvPr id="22" name="Straight Arrow Connector 21">
              <a:extLst>
                <a:ext uri="{FF2B5EF4-FFF2-40B4-BE49-F238E27FC236}">
                  <a16:creationId xmlns:a16="http://schemas.microsoft.com/office/drawing/2014/main" id="{4C694385-386C-486C-ACC6-C5F99314107E}"/>
                </a:ext>
              </a:extLst>
            </p:cNvPr>
            <p:cNvCxnSpPr/>
            <p:nvPr/>
          </p:nvCxnSpPr>
          <p:spPr>
            <a:xfrm flipH="1">
              <a:off x="6494463" y="3457575"/>
              <a:ext cx="0" cy="1162051"/>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3" name="TextBox 34">
              <a:extLst>
                <a:ext uri="{FF2B5EF4-FFF2-40B4-BE49-F238E27FC236}">
                  <a16:creationId xmlns:a16="http://schemas.microsoft.com/office/drawing/2014/main" id="{C678D32A-8232-48DB-B0A5-44E787059C26}"/>
                </a:ext>
              </a:extLst>
            </p:cNvPr>
            <p:cNvSpPr txBox="1">
              <a:spLocks noChangeArrowheads="1"/>
            </p:cNvSpPr>
            <p:nvPr/>
          </p:nvSpPr>
          <p:spPr bwMode="auto">
            <a:xfrm>
              <a:off x="6211890" y="4816477"/>
              <a:ext cx="61427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2012</a:t>
              </a:r>
            </a:p>
          </p:txBody>
        </p:sp>
        <p:cxnSp>
          <p:nvCxnSpPr>
            <p:cNvPr id="24" name="Straight Arrow Connector 23">
              <a:extLst>
                <a:ext uri="{FF2B5EF4-FFF2-40B4-BE49-F238E27FC236}">
                  <a16:creationId xmlns:a16="http://schemas.microsoft.com/office/drawing/2014/main" id="{20EF5882-A782-4D91-8C14-D9CE5D24F638}"/>
                </a:ext>
              </a:extLst>
            </p:cNvPr>
            <p:cNvCxnSpPr/>
            <p:nvPr/>
          </p:nvCxnSpPr>
          <p:spPr>
            <a:xfrm flipH="1">
              <a:off x="7428536" y="4381377"/>
              <a:ext cx="0" cy="342900"/>
            </a:xfrm>
            <a:prstGeom prst="straightConnector1">
              <a:avLst/>
            </a:prstGeom>
            <a:ln>
              <a:solidFill>
                <a:schemeClr val="bg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5" name="TextBox 37">
              <a:extLst>
                <a:ext uri="{FF2B5EF4-FFF2-40B4-BE49-F238E27FC236}">
                  <a16:creationId xmlns:a16="http://schemas.microsoft.com/office/drawing/2014/main" id="{250AD584-462B-4081-94D4-7EB5D6F46869}"/>
                </a:ext>
              </a:extLst>
            </p:cNvPr>
            <p:cNvSpPr txBox="1">
              <a:spLocks noChangeArrowheads="1"/>
            </p:cNvSpPr>
            <p:nvPr/>
          </p:nvSpPr>
          <p:spPr bwMode="auto">
            <a:xfrm>
              <a:off x="6991351" y="4816477"/>
              <a:ext cx="110799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2015-2017</a:t>
              </a:r>
            </a:p>
          </p:txBody>
        </p:sp>
        <p:sp>
          <p:nvSpPr>
            <p:cNvPr id="26" name="TextBox 21">
              <a:extLst>
                <a:ext uri="{FF2B5EF4-FFF2-40B4-BE49-F238E27FC236}">
                  <a16:creationId xmlns:a16="http://schemas.microsoft.com/office/drawing/2014/main" id="{19507A21-EA2A-49B6-AB66-7077CAB47C9C}"/>
                </a:ext>
              </a:extLst>
            </p:cNvPr>
            <p:cNvSpPr txBox="1">
              <a:spLocks noChangeArrowheads="1"/>
            </p:cNvSpPr>
            <p:nvPr/>
          </p:nvSpPr>
          <p:spPr bwMode="auto">
            <a:xfrm>
              <a:off x="7701622" y="2932114"/>
              <a:ext cx="1486349" cy="646331"/>
            </a:xfrm>
            <a:prstGeom prst="rect">
              <a:avLst/>
            </a:prstGeom>
            <a:solidFill>
              <a:schemeClr val="accent1"/>
            </a:solidFill>
            <a:ln>
              <a:solidFill>
                <a:schemeClr val="accent1"/>
              </a:solidFill>
            </a:ln>
          </p:spPr>
          <p:txBody>
            <a:bodyPr wrap="squar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Ribociclib</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Abemaciclib</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(CDK4/6 inhibitors)</a:t>
              </a:r>
            </a:p>
          </p:txBody>
        </p:sp>
        <p:cxnSp>
          <p:nvCxnSpPr>
            <p:cNvPr id="27" name="Straight Arrow Connector 26">
              <a:extLst>
                <a:ext uri="{FF2B5EF4-FFF2-40B4-BE49-F238E27FC236}">
                  <a16:creationId xmlns:a16="http://schemas.microsoft.com/office/drawing/2014/main" id="{C2534260-98D0-428E-BD09-3209D11DE363}"/>
                </a:ext>
              </a:extLst>
            </p:cNvPr>
            <p:cNvCxnSpPr/>
            <p:nvPr/>
          </p:nvCxnSpPr>
          <p:spPr>
            <a:xfrm flipH="1">
              <a:off x="8435975" y="3611563"/>
              <a:ext cx="0" cy="1008063"/>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8" name="TextBox 23">
              <a:extLst>
                <a:ext uri="{FF2B5EF4-FFF2-40B4-BE49-F238E27FC236}">
                  <a16:creationId xmlns:a16="http://schemas.microsoft.com/office/drawing/2014/main" id="{89465C33-C01A-4788-A6EF-1D29D4331AE5}"/>
                </a:ext>
              </a:extLst>
            </p:cNvPr>
            <p:cNvSpPr txBox="1">
              <a:spLocks noChangeArrowheads="1"/>
            </p:cNvSpPr>
            <p:nvPr/>
          </p:nvSpPr>
          <p:spPr bwMode="auto">
            <a:xfrm>
              <a:off x="8015289" y="4816477"/>
              <a:ext cx="110799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2017-2018</a:t>
              </a:r>
            </a:p>
          </p:txBody>
        </p:sp>
        <p:sp>
          <p:nvSpPr>
            <p:cNvPr id="31" name="TextBox 40">
              <a:extLst>
                <a:ext uri="{FF2B5EF4-FFF2-40B4-BE49-F238E27FC236}">
                  <a16:creationId xmlns:a16="http://schemas.microsoft.com/office/drawing/2014/main" id="{FA0CCE58-643E-49DB-9716-3326B5DBC33B}"/>
                </a:ext>
              </a:extLst>
            </p:cNvPr>
            <p:cNvSpPr txBox="1">
              <a:spLocks noChangeArrowheads="1"/>
            </p:cNvSpPr>
            <p:nvPr/>
          </p:nvSpPr>
          <p:spPr bwMode="auto">
            <a:xfrm>
              <a:off x="9182102" y="4816477"/>
              <a:ext cx="61427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2019</a:t>
              </a:r>
            </a:p>
          </p:txBody>
        </p:sp>
        <p:sp>
          <p:nvSpPr>
            <p:cNvPr id="32" name="TextBox 41">
              <a:extLst>
                <a:ext uri="{FF2B5EF4-FFF2-40B4-BE49-F238E27FC236}">
                  <a16:creationId xmlns:a16="http://schemas.microsoft.com/office/drawing/2014/main" id="{0DE487E3-6C6C-4F98-874B-C1EA27C021ED}"/>
                </a:ext>
              </a:extLst>
            </p:cNvPr>
            <p:cNvSpPr txBox="1">
              <a:spLocks noChangeArrowheads="1"/>
            </p:cNvSpPr>
            <p:nvPr/>
          </p:nvSpPr>
          <p:spPr bwMode="auto">
            <a:xfrm>
              <a:off x="8606736" y="3751630"/>
              <a:ext cx="1371600" cy="46166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Alpelisib </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(PI3K</a:t>
              </a:r>
              <a:r>
                <a:rPr kumimoji="0" lang="el-GR"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α</a:t>
              </a: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 inhibitor)</a:t>
              </a:r>
            </a:p>
          </p:txBody>
        </p:sp>
        <p:cxnSp>
          <p:nvCxnSpPr>
            <p:cNvPr id="33" name="Straight Arrow Connector 32">
              <a:extLst>
                <a:ext uri="{FF2B5EF4-FFF2-40B4-BE49-F238E27FC236}">
                  <a16:creationId xmlns:a16="http://schemas.microsoft.com/office/drawing/2014/main" id="{0E2EB23A-1D40-4A77-B3D1-A6992EA98A59}"/>
                </a:ext>
              </a:extLst>
            </p:cNvPr>
            <p:cNvCxnSpPr/>
            <p:nvPr/>
          </p:nvCxnSpPr>
          <p:spPr>
            <a:xfrm flipH="1">
              <a:off x="9292536" y="4182404"/>
              <a:ext cx="0" cy="342900"/>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grpSp>
      <p:sp>
        <p:nvSpPr>
          <p:cNvPr id="34" name="TextBox 21">
            <a:extLst>
              <a:ext uri="{FF2B5EF4-FFF2-40B4-BE49-F238E27FC236}">
                <a16:creationId xmlns:a16="http://schemas.microsoft.com/office/drawing/2014/main" id="{05997D29-7000-4094-ACD6-B19EDD1C685D}"/>
              </a:ext>
            </a:extLst>
          </p:cNvPr>
          <p:cNvSpPr txBox="1">
            <a:spLocks noChangeArrowheads="1"/>
          </p:cNvSpPr>
          <p:nvPr/>
        </p:nvSpPr>
        <p:spPr bwMode="auto">
          <a:xfrm>
            <a:off x="5663883" y="4287053"/>
            <a:ext cx="1508125" cy="830997"/>
          </a:xfrm>
          <a:prstGeom prst="rect">
            <a:avLst/>
          </a:prstGeom>
          <a:solidFill>
            <a:schemeClr val="accent1"/>
          </a:solidFill>
          <a:ln>
            <a:solidFill>
              <a:schemeClr val="accent1"/>
            </a:solidFill>
          </a:ln>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2018 </a:t>
            </a:r>
            <a:br>
              <a:rPr kumimoji="0" lang="en-US" alt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br>
            <a: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Olaparib </a:t>
            </a:r>
            <a:r>
              <a:rPr kumimoji="0" lang="en-US" altLang="en-US" sz="1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panose="020B0600070205080204" pitchFamily="34" charset="-128"/>
                <a:cs typeface="+mn-cs"/>
              </a:rPr>
              <a:t>Talazoparib</a:t>
            </a:r>
            <a:endPar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(PARP inhibitors)</a:t>
            </a:r>
          </a:p>
        </p:txBody>
      </p:sp>
      <p:sp>
        <p:nvSpPr>
          <p:cNvPr id="37" name="TextBox 41">
            <a:extLst>
              <a:ext uri="{FF2B5EF4-FFF2-40B4-BE49-F238E27FC236}">
                <a16:creationId xmlns:a16="http://schemas.microsoft.com/office/drawing/2014/main" id="{C1FC016C-C813-4B21-8FB0-A8EA826BE68D}"/>
              </a:ext>
            </a:extLst>
          </p:cNvPr>
          <p:cNvSpPr txBox="1">
            <a:spLocks noChangeArrowheads="1"/>
          </p:cNvSpPr>
          <p:nvPr/>
        </p:nvSpPr>
        <p:spPr bwMode="auto">
          <a:xfrm>
            <a:off x="8863567" y="4390408"/>
            <a:ext cx="1371600" cy="83099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Trastuzumab </a:t>
            </a:r>
            <a:r>
              <a:rPr kumimoji="0" lang="en-US" altLang="en-US" sz="1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panose="020B0600070205080204" pitchFamily="34" charset="-128"/>
                <a:cs typeface="+mn-cs"/>
              </a:rPr>
              <a:t>Deruxtecan</a:t>
            </a:r>
            <a:endPar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HER2-low</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(ADC)</a:t>
            </a:r>
          </a:p>
        </p:txBody>
      </p:sp>
      <p:cxnSp>
        <p:nvCxnSpPr>
          <p:cNvPr id="39" name="Straight Arrow Connector 38">
            <a:extLst>
              <a:ext uri="{FF2B5EF4-FFF2-40B4-BE49-F238E27FC236}">
                <a16:creationId xmlns:a16="http://schemas.microsoft.com/office/drawing/2014/main" id="{EA06782A-F19B-4473-95BA-50224677FA14}"/>
              </a:ext>
            </a:extLst>
          </p:cNvPr>
          <p:cNvCxnSpPr>
            <a:cxnSpLocks/>
          </p:cNvCxnSpPr>
          <p:nvPr/>
        </p:nvCxnSpPr>
        <p:spPr>
          <a:xfrm>
            <a:off x="6981293" y="3982017"/>
            <a:ext cx="0" cy="305036"/>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0" name="TextBox 40">
            <a:extLst>
              <a:ext uri="{FF2B5EF4-FFF2-40B4-BE49-F238E27FC236}">
                <a16:creationId xmlns:a16="http://schemas.microsoft.com/office/drawing/2014/main" id="{8D38B95A-AD5C-437C-855A-C744E0ED6A60}"/>
              </a:ext>
            </a:extLst>
          </p:cNvPr>
          <p:cNvSpPr txBox="1">
            <a:spLocks noChangeArrowheads="1"/>
          </p:cNvSpPr>
          <p:nvPr/>
        </p:nvSpPr>
        <p:spPr bwMode="auto">
          <a:xfrm>
            <a:off x="9242232" y="3645941"/>
            <a:ext cx="61427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2022</a:t>
            </a:r>
          </a:p>
        </p:txBody>
      </p:sp>
      <p:sp>
        <p:nvSpPr>
          <p:cNvPr id="41" name="TextBox 41">
            <a:extLst>
              <a:ext uri="{FF2B5EF4-FFF2-40B4-BE49-F238E27FC236}">
                <a16:creationId xmlns:a16="http://schemas.microsoft.com/office/drawing/2014/main" id="{B210FBC3-83E6-47EE-9B3A-B0D3721689BB}"/>
              </a:ext>
            </a:extLst>
          </p:cNvPr>
          <p:cNvSpPr txBox="1">
            <a:spLocks noChangeArrowheads="1"/>
          </p:cNvSpPr>
          <p:nvPr/>
        </p:nvSpPr>
        <p:spPr bwMode="auto">
          <a:xfrm>
            <a:off x="10311856" y="4402233"/>
            <a:ext cx="1371600" cy="6463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Sacituzumab </a:t>
            </a:r>
            <a:r>
              <a:rPr kumimoji="0" lang="en-US" altLang="en-US" sz="1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panose="020B0600070205080204" pitchFamily="34" charset="-128"/>
                <a:cs typeface="+mn-cs"/>
              </a:rPr>
              <a:t>Govitecan</a:t>
            </a:r>
            <a:endPar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(ADC)</a:t>
            </a:r>
          </a:p>
        </p:txBody>
      </p:sp>
      <p:sp>
        <p:nvSpPr>
          <p:cNvPr id="43" name="TextBox 21">
            <a:extLst>
              <a:ext uri="{FF2B5EF4-FFF2-40B4-BE49-F238E27FC236}">
                <a16:creationId xmlns:a16="http://schemas.microsoft.com/office/drawing/2014/main" id="{16BC6B4A-9813-4560-B68D-A0EB65A3077F}"/>
              </a:ext>
            </a:extLst>
          </p:cNvPr>
          <p:cNvSpPr txBox="1">
            <a:spLocks noChangeArrowheads="1"/>
          </p:cNvSpPr>
          <p:nvPr/>
        </p:nvSpPr>
        <p:spPr bwMode="auto">
          <a:xfrm>
            <a:off x="5200419" y="2577212"/>
            <a:ext cx="1486349" cy="461665"/>
          </a:xfrm>
          <a:prstGeom prst="rect">
            <a:avLst/>
          </a:prstGeom>
          <a:solidFill>
            <a:schemeClr val="accent1"/>
          </a:solidFill>
          <a:ln>
            <a:solidFill>
              <a:schemeClr val="accent1"/>
            </a:solidFill>
          </a:ln>
        </p:spPr>
        <p:txBody>
          <a:bodyPr wrap="squar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Palbociclib</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(CDK4/6 inhibitor)</a:t>
            </a:r>
          </a:p>
        </p:txBody>
      </p:sp>
      <p:cxnSp>
        <p:nvCxnSpPr>
          <p:cNvPr id="49" name="Straight Arrow Connector 48">
            <a:extLst>
              <a:ext uri="{FF2B5EF4-FFF2-40B4-BE49-F238E27FC236}">
                <a16:creationId xmlns:a16="http://schemas.microsoft.com/office/drawing/2014/main" id="{36FC920E-9B03-4EC6-8BB6-3D87C08F8E8F}"/>
              </a:ext>
            </a:extLst>
          </p:cNvPr>
          <p:cNvCxnSpPr>
            <a:cxnSpLocks/>
          </p:cNvCxnSpPr>
          <p:nvPr/>
        </p:nvCxnSpPr>
        <p:spPr>
          <a:xfrm>
            <a:off x="9513769" y="3940560"/>
            <a:ext cx="0" cy="432532"/>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52" name="TextBox 21">
            <a:extLst>
              <a:ext uri="{FF2B5EF4-FFF2-40B4-BE49-F238E27FC236}">
                <a16:creationId xmlns:a16="http://schemas.microsoft.com/office/drawing/2014/main" id="{34D4D7B0-2541-4058-A745-8A8A7814CD72}"/>
              </a:ext>
            </a:extLst>
          </p:cNvPr>
          <p:cNvSpPr txBox="1">
            <a:spLocks noChangeArrowheads="1"/>
          </p:cNvSpPr>
          <p:nvPr/>
        </p:nvSpPr>
        <p:spPr bwMode="auto">
          <a:xfrm>
            <a:off x="9413487" y="2897304"/>
            <a:ext cx="1486349" cy="461665"/>
          </a:xfrm>
          <a:prstGeom prst="rect">
            <a:avLst/>
          </a:prstGeom>
          <a:solidFill>
            <a:schemeClr val="accent1"/>
          </a:solidFill>
          <a:ln>
            <a:solidFill>
              <a:schemeClr val="accent1"/>
            </a:solidFill>
          </a:ln>
        </p:spPr>
        <p:txBody>
          <a:bodyPr wrap="squar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panose="020B0600070205080204" pitchFamily="34" charset="-128"/>
                <a:cs typeface="+mn-cs"/>
              </a:rPr>
              <a:t>Elacestrant</a:t>
            </a:r>
            <a:b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br>
            <a: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O</a:t>
            </a:r>
            <a:r>
              <a:rPr kumimoji="0" lang="en-US" altLang="en-US" sz="1200" b="0"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panose="020B0600070205080204" pitchFamily="34" charset="-128"/>
                <a:cs typeface="+mn-cs"/>
              </a:rPr>
              <a:t>ral</a:t>
            </a:r>
            <a:r>
              <a:rPr kumimoji="0" lang="en-US" alt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 SERD)</a:t>
            </a:r>
          </a:p>
        </p:txBody>
      </p:sp>
      <p:sp>
        <p:nvSpPr>
          <p:cNvPr id="53" name="TextBox 40">
            <a:extLst>
              <a:ext uri="{FF2B5EF4-FFF2-40B4-BE49-F238E27FC236}">
                <a16:creationId xmlns:a16="http://schemas.microsoft.com/office/drawing/2014/main" id="{E799FEA1-8867-4FF4-87DC-CD9A37535BE3}"/>
              </a:ext>
            </a:extLst>
          </p:cNvPr>
          <p:cNvSpPr txBox="1">
            <a:spLocks noChangeArrowheads="1"/>
          </p:cNvSpPr>
          <p:nvPr/>
        </p:nvSpPr>
        <p:spPr bwMode="auto">
          <a:xfrm>
            <a:off x="10535352" y="3650590"/>
            <a:ext cx="61427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2023</a:t>
            </a:r>
          </a:p>
        </p:txBody>
      </p:sp>
      <p:cxnSp>
        <p:nvCxnSpPr>
          <p:cNvPr id="48" name="Straight Arrow Connector 47">
            <a:extLst>
              <a:ext uri="{FF2B5EF4-FFF2-40B4-BE49-F238E27FC236}">
                <a16:creationId xmlns:a16="http://schemas.microsoft.com/office/drawing/2014/main" id="{C413E3C5-E293-49BC-B358-4D54083B8E84}"/>
              </a:ext>
            </a:extLst>
          </p:cNvPr>
          <p:cNvCxnSpPr>
            <a:cxnSpLocks/>
          </p:cNvCxnSpPr>
          <p:nvPr/>
        </p:nvCxnSpPr>
        <p:spPr>
          <a:xfrm>
            <a:off x="10704213" y="3349826"/>
            <a:ext cx="0" cy="238535"/>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34089A55-54DD-4C52-9731-3ACDF4BBEEC3}"/>
              </a:ext>
            </a:extLst>
          </p:cNvPr>
          <p:cNvCxnSpPr>
            <a:cxnSpLocks/>
          </p:cNvCxnSpPr>
          <p:nvPr/>
        </p:nvCxnSpPr>
        <p:spPr>
          <a:xfrm>
            <a:off x="10843413" y="3957876"/>
            <a:ext cx="0" cy="432532"/>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5" name="TextBox 21">
            <a:extLst>
              <a:ext uri="{FF2B5EF4-FFF2-40B4-BE49-F238E27FC236}">
                <a16:creationId xmlns:a16="http://schemas.microsoft.com/office/drawing/2014/main" id="{9AB3B941-DF04-4022-9391-57F8E4DFAEA9}"/>
              </a:ext>
            </a:extLst>
          </p:cNvPr>
          <p:cNvSpPr txBox="1">
            <a:spLocks noChangeArrowheads="1"/>
          </p:cNvSpPr>
          <p:nvPr/>
        </p:nvSpPr>
        <p:spPr bwMode="auto">
          <a:xfrm>
            <a:off x="7288524" y="4873839"/>
            <a:ext cx="1508125" cy="1200329"/>
          </a:xfrm>
          <a:prstGeom prst="rect">
            <a:avLst/>
          </a:prstGeom>
          <a:solidFill>
            <a:schemeClr val="accent1"/>
          </a:solidFill>
          <a:ln>
            <a:solidFill>
              <a:schemeClr val="accent1"/>
            </a:solidFill>
          </a:ln>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2020:</a:t>
            </a:r>
            <a: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panose="020B0600070205080204" pitchFamily="34" charset="-128"/>
                <a:cs typeface="+mn-cs"/>
              </a:rPr>
              <a:t>Entrectinib</a:t>
            </a:r>
            <a: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 Larotrectinib</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(NTRK Inhibitors)</a:t>
            </a:r>
            <a:endPar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panose="020B0600070205080204" pitchFamily="34" charset="-128"/>
                <a:cs typeface="+mn-cs"/>
              </a:rPr>
              <a:t>Selpercatinib</a:t>
            </a:r>
            <a:endPar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(RET inhibitor)</a:t>
            </a:r>
          </a:p>
        </p:txBody>
      </p:sp>
      <p:sp>
        <p:nvSpPr>
          <p:cNvPr id="46" name="TextBox 21">
            <a:extLst>
              <a:ext uri="{FF2B5EF4-FFF2-40B4-BE49-F238E27FC236}">
                <a16:creationId xmlns:a16="http://schemas.microsoft.com/office/drawing/2014/main" id="{95A82B04-B8CE-45C4-A7DD-F0043761E5B7}"/>
              </a:ext>
            </a:extLst>
          </p:cNvPr>
          <p:cNvSpPr txBox="1">
            <a:spLocks noChangeArrowheads="1"/>
          </p:cNvSpPr>
          <p:nvPr/>
        </p:nvSpPr>
        <p:spPr bwMode="auto">
          <a:xfrm>
            <a:off x="7278753" y="4184684"/>
            <a:ext cx="1508125" cy="646331"/>
          </a:xfrm>
          <a:prstGeom prst="rect">
            <a:avLst/>
          </a:prstGeom>
          <a:solidFill>
            <a:schemeClr val="accent1"/>
          </a:solidFill>
          <a:ln>
            <a:solidFill>
              <a:schemeClr val="accent1"/>
            </a:solidFill>
          </a:ln>
        </p:spPr>
        <p:txBody>
          <a:bodyPr>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2017; 2020:</a:t>
            </a:r>
            <a:r>
              <a:rPr kumimoji="0" lang="en-US" alt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Pembrolizumab</a:t>
            </a: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(IO)</a:t>
            </a:r>
          </a:p>
        </p:txBody>
      </p:sp>
      <p:cxnSp>
        <p:nvCxnSpPr>
          <p:cNvPr id="4" name="Straight Arrow Connector 3">
            <a:extLst>
              <a:ext uri="{FF2B5EF4-FFF2-40B4-BE49-F238E27FC236}">
                <a16:creationId xmlns:a16="http://schemas.microsoft.com/office/drawing/2014/main" id="{0F501368-C544-F56C-8D5E-E36B5B6B9B16}"/>
              </a:ext>
            </a:extLst>
          </p:cNvPr>
          <p:cNvCxnSpPr>
            <a:cxnSpLocks/>
          </p:cNvCxnSpPr>
          <p:nvPr/>
        </p:nvCxnSpPr>
        <p:spPr>
          <a:xfrm flipH="1">
            <a:off x="10992228" y="2685214"/>
            <a:ext cx="5428" cy="900441"/>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30" name="TextBox 21">
            <a:extLst>
              <a:ext uri="{FF2B5EF4-FFF2-40B4-BE49-F238E27FC236}">
                <a16:creationId xmlns:a16="http://schemas.microsoft.com/office/drawing/2014/main" id="{C1A8F3E4-A2B5-62B2-EABA-360C1365098A}"/>
              </a:ext>
            </a:extLst>
          </p:cNvPr>
          <p:cNvSpPr txBox="1">
            <a:spLocks noChangeArrowheads="1"/>
          </p:cNvSpPr>
          <p:nvPr/>
        </p:nvSpPr>
        <p:spPr bwMode="auto">
          <a:xfrm>
            <a:off x="9657783" y="2249818"/>
            <a:ext cx="1644502" cy="461665"/>
          </a:xfrm>
          <a:prstGeom prst="rect">
            <a:avLst/>
          </a:prstGeom>
          <a:solidFill>
            <a:schemeClr val="accent1"/>
          </a:solidFill>
          <a:ln>
            <a:solidFill>
              <a:schemeClr val="accent1"/>
            </a:solidFill>
          </a:ln>
        </p:spPr>
        <p:txBody>
          <a:bodyPr wrap="square">
            <a:spAutoFit/>
          </a:bodyPr>
          <a:lstStyle>
            <a:lvl1pPr defTabSz="685800">
              <a:defRPr>
                <a:solidFill>
                  <a:schemeClr val="tx1"/>
                </a:solidFill>
                <a:latin typeface="Arial" panose="020B0604020202020204" pitchFamily="34" charset="0"/>
                <a:ea typeface="ＭＳ Ｐゴシック" panose="020B0600070205080204" pitchFamily="34" charset="-128"/>
              </a:defRPr>
            </a:lvl1pPr>
            <a:lvl2pPr defTabSz="685800">
              <a:defRPr>
                <a:solidFill>
                  <a:schemeClr val="tx1"/>
                </a:solidFill>
                <a:latin typeface="Arial" panose="020B0604020202020204" pitchFamily="34" charset="0"/>
                <a:ea typeface="ＭＳ Ｐゴシック" panose="020B0600070205080204" pitchFamily="34" charset="-128"/>
              </a:defRPr>
            </a:lvl2pPr>
            <a:lvl3pPr defTabSz="685800">
              <a:defRPr>
                <a:solidFill>
                  <a:schemeClr val="tx1"/>
                </a:solidFill>
                <a:latin typeface="Arial" panose="020B0604020202020204" pitchFamily="34" charset="0"/>
                <a:ea typeface="ＭＳ Ｐゴシック" panose="020B0600070205080204" pitchFamily="34" charset="-128"/>
              </a:defRPr>
            </a:lvl3pPr>
            <a:lvl4pPr defTabSz="685800">
              <a:defRPr>
                <a:solidFill>
                  <a:schemeClr val="tx1"/>
                </a:solidFill>
                <a:latin typeface="Arial" panose="020B0604020202020204" pitchFamily="34" charset="0"/>
                <a:ea typeface="ＭＳ Ｐゴシック" panose="020B0600070205080204" pitchFamily="34" charset="-128"/>
              </a:defRPr>
            </a:lvl4pPr>
            <a:lvl5pPr defTabSz="685800">
              <a:defRPr>
                <a:solidFill>
                  <a:schemeClr val="tx1"/>
                </a:solidFill>
                <a:latin typeface="Arial" panose="020B0604020202020204" pitchFamily="34" charset="0"/>
                <a:ea typeface="ＭＳ Ｐゴシック" panose="020B0600070205080204" pitchFamily="34" charset="-128"/>
              </a:defRPr>
            </a:lvl5pPr>
            <a:lvl6pPr marL="22828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7400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1972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654425" indent="3175" defTabSz="6858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panose="020B0600070205080204" pitchFamily="34" charset="-128"/>
                <a:cs typeface="+mn-cs"/>
              </a:rPr>
              <a:t>Capivasertib</a:t>
            </a:r>
            <a:br>
              <a:rPr kumimoji="0" lang="en-US" alt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br>
            <a:r>
              <a:rPr kumimoji="0" lang="en-US" alt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(AKT inhibitor)</a:t>
            </a:r>
          </a:p>
        </p:txBody>
      </p:sp>
      <p:cxnSp>
        <p:nvCxnSpPr>
          <p:cNvPr id="29" name="Straight Arrow Connector 28">
            <a:extLst>
              <a:ext uri="{FF2B5EF4-FFF2-40B4-BE49-F238E27FC236}">
                <a16:creationId xmlns:a16="http://schemas.microsoft.com/office/drawing/2014/main" id="{3FBA5EC7-538F-384A-A537-39E817C1926F}"/>
              </a:ext>
            </a:extLst>
          </p:cNvPr>
          <p:cNvCxnSpPr>
            <a:cxnSpLocks/>
          </p:cNvCxnSpPr>
          <p:nvPr/>
        </p:nvCxnSpPr>
        <p:spPr>
          <a:xfrm>
            <a:off x="7954423" y="3948615"/>
            <a:ext cx="0" cy="236069"/>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7" name="Rectangle 46">
            <a:extLst>
              <a:ext uri="{FF2B5EF4-FFF2-40B4-BE49-F238E27FC236}">
                <a16:creationId xmlns:a16="http://schemas.microsoft.com/office/drawing/2014/main" id="{77C079EC-BE93-56A3-E7FE-3B7B01B779A6}"/>
              </a:ext>
            </a:extLst>
          </p:cNvPr>
          <p:cNvSpPr/>
          <p:nvPr/>
        </p:nvSpPr>
        <p:spPr>
          <a:xfrm>
            <a:off x="9666262" y="1288634"/>
            <a:ext cx="2484105" cy="426483"/>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white"/>
                </a:solidFill>
                <a:effectLst/>
                <a:uLnTx/>
                <a:uFillTx/>
                <a:latin typeface="Calibri" panose="020F0502020204030204"/>
                <a:ea typeface="+mn-ea"/>
                <a:cs typeface="+mn-cs"/>
              </a:rPr>
              <a:t>Datopotamab</a:t>
            </a:r>
            <a:r>
              <a:rPr kumimoji="0" lang="en-US" sz="1400" b="1"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1400" b="1" i="0" u="none" strike="noStrike" kern="1200" cap="none" spc="0" normalizeH="0" baseline="0" noProof="0" dirty="0" err="1">
                <a:ln>
                  <a:noFill/>
                </a:ln>
                <a:solidFill>
                  <a:prstClr val="white"/>
                </a:solidFill>
                <a:effectLst/>
                <a:uLnTx/>
                <a:uFillTx/>
                <a:latin typeface="Calibri" panose="020F0502020204030204"/>
                <a:ea typeface="+mn-ea"/>
                <a:cs typeface="+mn-cs"/>
              </a:rPr>
              <a:t>deruxtecan</a:t>
            </a:r>
            <a:endParaRPr kumimoji="0" lang="en-US" sz="1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E88312D9-1B79-844A-4012-D02CC94053FE}"/>
              </a:ext>
            </a:extLst>
          </p:cNvPr>
          <p:cNvSpPr txBox="1"/>
          <p:nvPr/>
        </p:nvSpPr>
        <p:spPr>
          <a:xfrm>
            <a:off x="11094056" y="3645213"/>
            <a:ext cx="1050656" cy="3231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2024</a:t>
            </a:r>
          </a:p>
        </p:txBody>
      </p:sp>
      <p:cxnSp>
        <p:nvCxnSpPr>
          <p:cNvPr id="56" name="Straight Arrow Connector 55">
            <a:extLst>
              <a:ext uri="{FF2B5EF4-FFF2-40B4-BE49-F238E27FC236}">
                <a16:creationId xmlns:a16="http://schemas.microsoft.com/office/drawing/2014/main" id="{DEE55A1B-3147-2423-EE95-1CB3BB95F234}"/>
              </a:ext>
            </a:extLst>
          </p:cNvPr>
          <p:cNvCxnSpPr>
            <a:cxnSpLocks/>
          </p:cNvCxnSpPr>
          <p:nvPr/>
        </p:nvCxnSpPr>
        <p:spPr>
          <a:xfrm flipH="1">
            <a:off x="11671883" y="2193225"/>
            <a:ext cx="11573" cy="1357063"/>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57" name="Rectangle 56">
            <a:extLst>
              <a:ext uri="{FF2B5EF4-FFF2-40B4-BE49-F238E27FC236}">
                <a16:creationId xmlns:a16="http://schemas.microsoft.com/office/drawing/2014/main" id="{96E556D0-2AC7-026E-29CF-9EA92DFEA4BD}"/>
              </a:ext>
            </a:extLst>
          </p:cNvPr>
          <p:cNvSpPr/>
          <p:nvPr/>
        </p:nvSpPr>
        <p:spPr>
          <a:xfrm>
            <a:off x="9657783" y="1754917"/>
            <a:ext cx="2484105" cy="426483"/>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prstClr val="white"/>
                </a:solidFill>
                <a:effectLst/>
                <a:uLnTx/>
                <a:uFillTx/>
                <a:latin typeface="Calibri" panose="020F0502020204030204"/>
                <a:ea typeface="+mn-ea"/>
                <a:cs typeface="+mn-cs"/>
              </a:rPr>
              <a:t>Inavolisib</a:t>
            </a:r>
            <a:r>
              <a:rPr kumimoji="0" lang="en-US" sz="1200" b="1" i="0" u="none" strike="noStrike" kern="1200" cap="none" spc="0" normalizeH="0" baseline="0" noProof="0" dirty="0">
                <a:ln>
                  <a:noFill/>
                </a:ln>
                <a:solidFill>
                  <a:prstClr val="white"/>
                </a:solidFill>
                <a:effectLst/>
                <a:uLnTx/>
                <a:uFillTx/>
                <a:latin typeface="Calibri" panose="020F0502020204030204"/>
                <a:ea typeface="+mn-ea"/>
                <a:cs typeface="+mn-cs"/>
              </a:rPr>
              <a:t> + </a:t>
            </a:r>
            <a:r>
              <a:rPr kumimoji="0" lang="en-US" sz="1200" b="1" i="0" u="none" strike="noStrike" kern="1200" cap="none" spc="0" normalizeH="0" baseline="0" noProof="0" dirty="0" err="1">
                <a:ln>
                  <a:noFill/>
                </a:ln>
                <a:solidFill>
                  <a:prstClr val="white"/>
                </a:solidFill>
                <a:effectLst/>
                <a:uLnTx/>
                <a:uFillTx/>
                <a:latin typeface="Calibri" panose="020F0502020204030204"/>
                <a:ea typeface="+mn-ea"/>
                <a:cs typeface="+mn-cs"/>
              </a:rPr>
              <a:t>Fulvestrant</a:t>
            </a:r>
            <a:r>
              <a:rPr kumimoji="0" lang="en-US" sz="1200" b="1" i="0" u="none" strike="noStrike" kern="1200" cap="none" spc="0" normalizeH="0" baseline="0" noProof="0" dirty="0">
                <a:ln>
                  <a:noFill/>
                </a:ln>
                <a:solidFill>
                  <a:prstClr val="white"/>
                </a:solidFill>
                <a:effectLst/>
                <a:uLnTx/>
                <a:uFillTx/>
                <a:latin typeface="Calibri" panose="020F0502020204030204"/>
                <a:ea typeface="+mn-ea"/>
                <a:cs typeface="+mn-cs"/>
              </a:rPr>
              <a:t> + Palbociclib for </a:t>
            </a:r>
            <a:r>
              <a:rPr kumimoji="0" lang="en-US" sz="1200" b="1" i="1" u="none" strike="noStrike" kern="1200" cap="none" spc="0" normalizeH="0" baseline="0" noProof="0" dirty="0">
                <a:ln>
                  <a:noFill/>
                </a:ln>
                <a:solidFill>
                  <a:prstClr val="white"/>
                </a:solidFill>
                <a:effectLst/>
                <a:uLnTx/>
                <a:uFillTx/>
                <a:latin typeface="Calibri" panose="020F0502020204030204"/>
                <a:ea typeface="+mn-ea"/>
                <a:cs typeface="+mn-cs"/>
              </a:rPr>
              <a:t>PIK3CAm</a:t>
            </a:r>
            <a:endParaRPr kumimoji="0" lang="en-US" sz="12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8260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802E499-DC41-404A-B391-20F07EB740F1}"/>
              </a:ext>
            </a:extLst>
          </p:cNvPr>
          <p:cNvSpPr>
            <a:spLocks noGrp="1"/>
          </p:cNvSpPr>
          <p:nvPr>
            <p:ph type="title"/>
          </p:nvPr>
        </p:nvSpPr>
        <p:spPr>
          <a:xfrm>
            <a:off x="838200" y="178050"/>
            <a:ext cx="10515600" cy="638379"/>
          </a:xfrm>
        </p:spPr>
        <p:txBody>
          <a:bodyPr>
            <a:normAutofit/>
          </a:bodyPr>
          <a:lstStyle/>
          <a:p>
            <a:pPr algn="ctr"/>
            <a:r>
              <a:rPr lang="en-US" sz="3200" b="1" dirty="0">
                <a:latin typeface="Arial" panose="020B0604020202020204" pitchFamily="34" charset="0"/>
                <a:cs typeface="Arial" panose="020B0604020202020204" pitchFamily="34" charset="0"/>
              </a:rPr>
              <a:t>Results for Pivotal CDK 4/6 Inhibitor Trials</a:t>
            </a:r>
          </a:p>
        </p:txBody>
      </p:sp>
      <p:graphicFrame>
        <p:nvGraphicFramePr>
          <p:cNvPr id="6" name="Table 4">
            <a:extLst>
              <a:ext uri="{FF2B5EF4-FFF2-40B4-BE49-F238E27FC236}">
                <a16:creationId xmlns:a16="http://schemas.microsoft.com/office/drawing/2014/main" id="{6568BA45-03D7-48C4-98FA-FB17A64BA80E}"/>
              </a:ext>
            </a:extLst>
          </p:cNvPr>
          <p:cNvGraphicFramePr>
            <a:graphicFrameLocks noGrp="1"/>
          </p:cNvGraphicFramePr>
          <p:nvPr/>
        </p:nvGraphicFramePr>
        <p:xfrm>
          <a:off x="190499" y="973282"/>
          <a:ext cx="11622543" cy="4293564"/>
        </p:xfrm>
        <a:graphic>
          <a:graphicData uri="http://schemas.openxmlformats.org/drawingml/2006/table">
            <a:tbl>
              <a:tblPr firstRow="1" bandRow="1"/>
              <a:tblGrid>
                <a:gridCol w="1934075">
                  <a:extLst>
                    <a:ext uri="{9D8B030D-6E8A-4147-A177-3AD203B41FA5}">
                      <a16:colId xmlns:a16="http://schemas.microsoft.com/office/drawing/2014/main" val="2668125562"/>
                    </a:ext>
                  </a:extLst>
                </a:gridCol>
                <a:gridCol w="1530634">
                  <a:extLst>
                    <a:ext uri="{9D8B030D-6E8A-4147-A177-3AD203B41FA5}">
                      <a16:colId xmlns:a16="http://schemas.microsoft.com/office/drawing/2014/main" val="4255297600"/>
                    </a:ext>
                  </a:extLst>
                </a:gridCol>
                <a:gridCol w="2003556">
                  <a:extLst>
                    <a:ext uri="{9D8B030D-6E8A-4147-A177-3AD203B41FA5}">
                      <a16:colId xmlns:a16="http://schemas.microsoft.com/office/drawing/2014/main" val="3736383699"/>
                    </a:ext>
                  </a:extLst>
                </a:gridCol>
                <a:gridCol w="1374522">
                  <a:extLst>
                    <a:ext uri="{9D8B030D-6E8A-4147-A177-3AD203B41FA5}">
                      <a16:colId xmlns:a16="http://schemas.microsoft.com/office/drawing/2014/main" val="1796477290"/>
                    </a:ext>
                  </a:extLst>
                </a:gridCol>
                <a:gridCol w="815722">
                  <a:extLst>
                    <a:ext uri="{9D8B030D-6E8A-4147-A177-3AD203B41FA5}">
                      <a16:colId xmlns:a16="http://schemas.microsoft.com/office/drawing/2014/main" val="3336659581"/>
                    </a:ext>
                  </a:extLst>
                </a:gridCol>
                <a:gridCol w="1442560">
                  <a:extLst>
                    <a:ext uri="{9D8B030D-6E8A-4147-A177-3AD203B41FA5}">
                      <a16:colId xmlns:a16="http://schemas.microsoft.com/office/drawing/2014/main" val="2648635642"/>
                    </a:ext>
                  </a:extLst>
                </a:gridCol>
                <a:gridCol w="976733">
                  <a:extLst>
                    <a:ext uri="{9D8B030D-6E8A-4147-A177-3AD203B41FA5}">
                      <a16:colId xmlns:a16="http://schemas.microsoft.com/office/drawing/2014/main" val="3287052631"/>
                    </a:ext>
                  </a:extLst>
                </a:gridCol>
                <a:gridCol w="1544741">
                  <a:extLst>
                    <a:ext uri="{9D8B030D-6E8A-4147-A177-3AD203B41FA5}">
                      <a16:colId xmlns:a16="http://schemas.microsoft.com/office/drawing/2014/main" val="632105191"/>
                    </a:ext>
                  </a:extLst>
                </a:gridCol>
              </a:tblGrid>
              <a:tr h="850611">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algn="ctr"/>
                      <a:r>
                        <a:rPr lang="en-US" sz="1600" dirty="0">
                          <a:latin typeface="Arial" panose="020B0604020202020204" pitchFamily="34" charset="0"/>
                          <a:cs typeface="Arial" panose="020B0604020202020204" pitchFamily="34" charset="0"/>
                        </a:rPr>
                        <a:t>Trial</a:t>
                      </a:r>
                    </a:p>
                  </a:txBody>
                  <a:tcPr anchor="ctr">
                    <a:lnL w="28575" cap="flat" cmpd="sng" algn="ctr">
                      <a:solidFill>
                        <a:srgbClr val="141414"/>
                      </a:solidFill>
                      <a:prstDash val="solid"/>
                      <a:round/>
                      <a:headEnd type="none" w="med" len="med"/>
                      <a:tailEnd type="none" w="med" len="med"/>
                    </a:lnL>
                    <a:lnR w="12700" cmpd="sng">
                      <a:solidFill>
                        <a:srgbClr val="FFFFFF"/>
                      </a:solidFill>
                    </a:lnR>
                    <a:lnT w="28575" cap="flat" cmpd="sng" algn="ctr">
                      <a:solidFill>
                        <a:srgbClr val="141414"/>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algn="ctr"/>
                      <a:r>
                        <a:rPr lang="en-US" sz="1600" dirty="0">
                          <a:latin typeface="Arial" panose="020B0604020202020204" pitchFamily="34" charset="0"/>
                          <a:cs typeface="Arial" panose="020B0604020202020204" pitchFamily="34" charset="0"/>
                        </a:rPr>
                        <a:t>CDK Inhibitor</a:t>
                      </a:r>
                    </a:p>
                  </a:txBody>
                  <a:tcPr anchor="ctr">
                    <a:lnL w="12700" cmpd="sng">
                      <a:solidFill>
                        <a:srgbClr val="FFFFFF"/>
                      </a:solidFill>
                    </a:lnL>
                    <a:lnR w="12700" cmpd="sng">
                      <a:solidFill>
                        <a:srgbClr val="FFFFFF"/>
                      </a:solidFill>
                    </a:lnR>
                    <a:lnT w="28575" cap="flat" cmpd="sng" algn="ctr">
                      <a:solidFill>
                        <a:srgbClr val="141414"/>
                      </a:solidFill>
                      <a:prstDash val="solid"/>
                      <a:round/>
                      <a:headEnd type="none" w="med" len="med"/>
                      <a:tailEnd type="none" w="med" len="med"/>
                    </a:lnT>
                    <a:lnB w="38100" cmpd="sng">
                      <a:solidFill>
                        <a:srgbClr val="FFFFFF"/>
                      </a:solidFill>
                    </a:lnB>
                    <a:lnTlToBr w="12700" cmpd="sng">
                      <a:noFill/>
                      <a:prstDash val="solid"/>
                    </a:lnTlToBr>
                    <a:lnBlToTr w="12700" cmpd="sng">
                      <a:noFill/>
                      <a:prstDash val="solid"/>
                    </a:lnBlToTr>
                    <a:solidFill>
                      <a:srgbClr val="7030A0"/>
                    </a:solidFill>
                  </a:tcPr>
                </a:tc>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algn="ctr"/>
                      <a:r>
                        <a:rPr lang="en-US" sz="1600" dirty="0">
                          <a:latin typeface="Arial" panose="020B0604020202020204" pitchFamily="34" charset="0"/>
                          <a:cs typeface="Arial" panose="020B0604020202020204" pitchFamily="34" charset="0"/>
                        </a:rPr>
                        <a:t>Line of Therapy</a:t>
                      </a:r>
                    </a:p>
                    <a:p>
                      <a:pPr algn="ctr"/>
                      <a:r>
                        <a:rPr lang="en-US" sz="1600" dirty="0">
                          <a:latin typeface="Arial" panose="020B0604020202020204" pitchFamily="34" charset="0"/>
                          <a:cs typeface="Arial" panose="020B0604020202020204" pitchFamily="34" charset="0"/>
                        </a:rPr>
                        <a:t>(Endocrine Rx)</a:t>
                      </a:r>
                    </a:p>
                  </a:txBody>
                  <a:tcPr anchor="ctr">
                    <a:lnL w="12700" cmpd="sng">
                      <a:solidFill>
                        <a:srgbClr val="FFFFFF"/>
                      </a:solidFill>
                    </a:lnL>
                    <a:lnR w="12700" cmpd="sng">
                      <a:solidFill>
                        <a:srgbClr val="FFFFFF"/>
                      </a:solidFill>
                    </a:lnR>
                    <a:lnT w="28575" cap="flat" cmpd="sng" algn="ctr">
                      <a:solidFill>
                        <a:srgbClr val="141414"/>
                      </a:solidFill>
                      <a:prstDash val="solid"/>
                      <a:round/>
                      <a:headEnd type="none" w="med" len="med"/>
                      <a:tailEnd type="none" w="med" len="med"/>
                    </a:lnT>
                    <a:lnB w="38100" cmpd="sng">
                      <a:solidFill>
                        <a:srgbClr val="FFFFFF"/>
                      </a:solidFill>
                    </a:lnB>
                    <a:lnTlToBr w="12700" cmpd="sng">
                      <a:noFill/>
                      <a:prstDash val="solid"/>
                    </a:lnTlToBr>
                    <a:lnBlToTr w="12700" cmpd="sng">
                      <a:noFill/>
                      <a:prstDash val="solid"/>
                    </a:lnBlToTr>
                    <a:solidFill>
                      <a:srgbClr val="7030A0"/>
                    </a:solidFill>
                  </a:tcPr>
                </a:tc>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algn="ctr"/>
                      <a:r>
                        <a:rPr lang="en-US" sz="1600" dirty="0">
                          <a:latin typeface="Arial" panose="020B0604020202020204" pitchFamily="34" charset="0"/>
                          <a:cs typeface="Arial" panose="020B0604020202020204" pitchFamily="34" charset="0"/>
                        </a:rPr>
                        <a:t>Menopausal Status</a:t>
                      </a:r>
                    </a:p>
                  </a:txBody>
                  <a:tcPr anchor="ctr">
                    <a:lnL w="12700" cmpd="sng">
                      <a:solidFill>
                        <a:srgbClr val="FFFFFF"/>
                      </a:solidFill>
                    </a:lnL>
                    <a:lnR w="12700" cmpd="sng">
                      <a:solidFill>
                        <a:srgbClr val="FFFFFF"/>
                      </a:solidFill>
                    </a:lnR>
                    <a:lnT w="28575" cap="flat" cmpd="sng" algn="ctr">
                      <a:solidFill>
                        <a:srgbClr val="141414"/>
                      </a:solidFill>
                      <a:prstDash val="solid"/>
                      <a:round/>
                      <a:headEnd type="none" w="med" len="med"/>
                      <a:tailEnd type="none" w="med" len="med"/>
                    </a:lnT>
                    <a:lnB w="38100" cmpd="sng">
                      <a:solidFill>
                        <a:srgbClr val="FFFFFF"/>
                      </a:solidFill>
                    </a:lnB>
                    <a:lnTlToBr w="12700" cmpd="sng">
                      <a:noFill/>
                      <a:prstDash val="solid"/>
                    </a:lnTlToBr>
                    <a:lnBlToTr w="12700" cmpd="sng">
                      <a:noFill/>
                      <a:prstDash val="solid"/>
                    </a:lnBlToTr>
                    <a:solidFill>
                      <a:srgbClr val="7030A0"/>
                    </a:solidFill>
                  </a:tcPr>
                </a:tc>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algn="ctr"/>
                      <a:r>
                        <a:rPr lang="en-US" sz="1600" dirty="0">
                          <a:latin typeface="Arial" panose="020B0604020202020204" pitchFamily="34" charset="0"/>
                          <a:cs typeface="Arial" panose="020B0604020202020204" pitchFamily="34" charset="0"/>
                        </a:rPr>
                        <a:t>PFS HR</a:t>
                      </a:r>
                    </a:p>
                  </a:txBody>
                  <a:tcPr anchor="ctr">
                    <a:lnL w="12700" cmpd="sng">
                      <a:solidFill>
                        <a:srgbClr val="FFFFFF"/>
                      </a:solidFill>
                    </a:lnL>
                    <a:lnR w="12700" cmpd="sng">
                      <a:solidFill>
                        <a:srgbClr val="FFFFFF"/>
                      </a:solidFill>
                    </a:lnR>
                    <a:lnT w="28575" cap="flat" cmpd="sng" algn="ctr">
                      <a:solidFill>
                        <a:srgbClr val="141414"/>
                      </a:solidFill>
                      <a:prstDash val="solid"/>
                      <a:round/>
                      <a:headEnd type="none" w="med" len="med"/>
                      <a:tailEnd type="none" w="med" len="med"/>
                    </a:lnT>
                    <a:lnB w="28575"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algn="ctr"/>
                      <a:r>
                        <a:rPr lang="en-US" sz="1600" dirty="0">
                          <a:latin typeface="Arial" panose="020B0604020202020204" pitchFamily="34" charset="0"/>
                          <a:cs typeface="Arial" panose="020B0604020202020204" pitchFamily="34" charset="0"/>
                        </a:rPr>
                        <a:t>Statistical</a:t>
                      </a:r>
                    </a:p>
                    <a:p>
                      <a:pPr algn="ctr"/>
                      <a:r>
                        <a:rPr lang="en-US" sz="1600" dirty="0">
                          <a:latin typeface="Arial" panose="020B0604020202020204" pitchFamily="34" charset="0"/>
                          <a:cs typeface="Arial" panose="020B0604020202020204" pitchFamily="34" charset="0"/>
                        </a:rPr>
                        <a:t>Significance</a:t>
                      </a:r>
                    </a:p>
                  </a:txBody>
                  <a:tcPr anchor="ctr">
                    <a:lnL w="12700" cmpd="sng">
                      <a:solidFill>
                        <a:srgbClr val="FFFFFF"/>
                      </a:solidFill>
                    </a:lnL>
                    <a:lnR w="12700" cmpd="sng">
                      <a:solidFill>
                        <a:srgbClr val="FFFFFF"/>
                      </a:solidFill>
                    </a:lnR>
                    <a:lnT w="28575" cap="flat" cmpd="sng" algn="ctr">
                      <a:solidFill>
                        <a:srgbClr val="141414"/>
                      </a:solidFill>
                      <a:prstDash val="solid"/>
                      <a:round/>
                      <a:headEnd type="none" w="med" len="med"/>
                      <a:tailEnd type="none" w="med" len="med"/>
                    </a:lnT>
                    <a:lnB w="38100" cmpd="sng">
                      <a:solidFill>
                        <a:srgbClr val="FFFFFF"/>
                      </a:solidFill>
                    </a:lnB>
                    <a:lnTlToBr w="12700" cmpd="sng">
                      <a:noFill/>
                      <a:prstDash val="solid"/>
                    </a:lnTlToBr>
                    <a:lnBlToTr w="12700" cmpd="sng">
                      <a:noFill/>
                      <a:prstDash val="solid"/>
                    </a:lnBlToTr>
                    <a:solidFill>
                      <a:srgbClr val="7030A0"/>
                    </a:solidFill>
                  </a:tcPr>
                </a:tc>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OS HR</a:t>
                      </a:r>
                    </a:p>
                  </a:txBody>
                  <a:tcPr anchor="ctr">
                    <a:lnL w="12700" cmpd="sng">
                      <a:solidFill>
                        <a:srgbClr val="FFFFFF"/>
                      </a:solidFill>
                    </a:lnL>
                    <a:lnR w="12700" cmpd="sng">
                      <a:solidFill>
                        <a:srgbClr val="FFFFFF"/>
                      </a:solidFill>
                    </a:lnR>
                    <a:lnT w="28575" cap="flat" cmpd="sng" algn="ctr">
                      <a:solidFill>
                        <a:srgbClr val="141414"/>
                      </a:solidFill>
                      <a:prstDash val="solid"/>
                      <a:round/>
                      <a:headEnd type="none" w="med" len="med"/>
                      <a:tailEnd type="none" w="med" len="med"/>
                    </a:lnT>
                    <a:lnB w="38100" cmpd="sng">
                      <a:solidFill>
                        <a:srgbClr val="FFFFFF"/>
                      </a:solidFill>
                    </a:lnB>
                    <a:lnTlToBr w="12700" cmpd="sng">
                      <a:noFill/>
                      <a:prstDash val="solid"/>
                    </a:lnTlToBr>
                    <a:lnBlToTr w="12700" cmpd="sng">
                      <a:noFill/>
                      <a:prstDash val="solid"/>
                    </a:lnBlToTr>
                    <a:solidFill>
                      <a:srgbClr val="7030A0"/>
                    </a:solidFill>
                  </a:tcPr>
                </a:tc>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algn="ctr"/>
                      <a:r>
                        <a:rPr lang="en-US" sz="1600" dirty="0">
                          <a:latin typeface="Arial" panose="020B0604020202020204" pitchFamily="34" charset="0"/>
                          <a:cs typeface="Arial" panose="020B0604020202020204" pitchFamily="34" charset="0"/>
                        </a:rPr>
                        <a:t>Statistical</a:t>
                      </a:r>
                    </a:p>
                    <a:p>
                      <a:pPr algn="ctr"/>
                      <a:r>
                        <a:rPr lang="en-US" sz="1600" dirty="0">
                          <a:latin typeface="Arial" panose="020B0604020202020204" pitchFamily="34" charset="0"/>
                          <a:cs typeface="Arial" panose="020B0604020202020204" pitchFamily="34" charset="0"/>
                        </a:rPr>
                        <a:t>Significance</a:t>
                      </a:r>
                    </a:p>
                  </a:txBody>
                  <a:tcPr anchor="ctr">
                    <a:lnL w="12700" cmpd="sng">
                      <a:solidFill>
                        <a:srgbClr val="FFFFFF"/>
                      </a:solidFill>
                    </a:lnL>
                    <a:lnR w="28575" cap="flat" cmpd="sng" algn="ctr">
                      <a:solidFill>
                        <a:srgbClr val="141414"/>
                      </a:solidFill>
                      <a:prstDash val="solid"/>
                      <a:round/>
                      <a:headEnd type="none" w="med" len="med"/>
                      <a:tailEnd type="none" w="med" len="med"/>
                    </a:lnR>
                    <a:lnT w="28575" cap="flat" cmpd="sng" algn="ctr">
                      <a:solidFill>
                        <a:srgbClr val="141414"/>
                      </a:solidFill>
                      <a:prstDash val="solid"/>
                      <a:round/>
                      <a:headEnd type="none" w="med" len="med"/>
                      <a:tailEnd type="none" w="med" len="med"/>
                    </a:lnT>
                    <a:lnB w="38100" cmpd="sng">
                      <a:solidFill>
                        <a:srgbClr val="FFFFFF"/>
                      </a:solidFill>
                    </a:lnB>
                    <a:lnTlToBr w="12700" cmpd="sng">
                      <a:noFill/>
                      <a:prstDash val="solid"/>
                    </a:lnTlToBr>
                    <a:lnBlToTr w="12700" cmpd="sng">
                      <a:noFill/>
                      <a:prstDash val="solid"/>
                    </a:lnBlToTr>
                    <a:solidFill>
                      <a:srgbClr val="7030A0"/>
                    </a:solidFill>
                  </a:tcPr>
                </a:tc>
                <a:extLst>
                  <a:ext uri="{0D108BD9-81ED-4DB2-BD59-A6C34878D82A}">
                    <a16:rowId xmlns:a16="http://schemas.microsoft.com/office/drawing/2014/main" val="784367108"/>
                  </a:ext>
                </a:extLst>
              </a:tr>
              <a:tr h="492815">
                <a:tc>
                  <a:txBody>
                    <a:bodyPr/>
                    <a:lstStyle/>
                    <a:p>
                      <a:r>
                        <a:rPr lang="en-US" sz="1500" b="1" dirty="0">
                          <a:latin typeface="Arial" panose="020B0604020202020204" pitchFamily="34" charset="0"/>
                          <a:cs typeface="Arial" panose="020B0604020202020204" pitchFamily="34" charset="0"/>
                        </a:rPr>
                        <a:t>PALOMA-2</a:t>
                      </a:r>
                      <a:r>
                        <a:rPr lang="en-US" sz="1500" b="1" baseline="30000" dirty="0">
                          <a:latin typeface="Arial" panose="020B0604020202020204" pitchFamily="34" charset="0"/>
                          <a:cs typeface="Arial" panose="020B0604020202020204" pitchFamily="34" charset="0"/>
                        </a:rPr>
                        <a:t>[1]</a:t>
                      </a:r>
                    </a:p>
                  </a:txBody>
                  <a:tcPr anchor="ctr">
                    <a:lnL w="28575" cap="flat" cmpd="sng" algn="ctr">
                      <a:solidFill>
                        <a:srgbClr val="141414"/>
                      </a:solidFill>
                      <a:prstDash val="solid"/>
                      <a:round/>
                      <a:headEnd type="none" w="med" len="med"/>
                      <a:tailEnd type="none" w="med" len="med"/>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D4F1FF"/>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Palbociclib</a:t>
                      </a:r>
                      <a:endParaRPr lang="en-US" sz="1500" b="1" baseline="30000" dirty="0">
                        <a:latin typeface="Arial" panose="020B0604020202020204" pitchFamily="34" charset="0"/>
                        <a:cs typeface="Arial" panose="020B0604020202020204" pitchFamily="34" charset="0"/>
                      </a:endParaRPr>
                    </a:p>
                  </a:txBody>
                  <a:tcPr anchor="ctr">
                    <a:lnL w="12700" cap="flat" cmpd="sng" algn="ctr">
                      <a:solidFill>
                        <a:srgbClr val="FFFFFF"/>
                      </a:solidFill>
                      <a:prstDash val="solid"/>
                      <a:round/>
                      <a:headEnd type="none" w="med" len="med"/>
                      <a:tailEnd type="none" w="med" len="med"/>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1</a:t>
                      </a:r>
                      <a:r>
                        <a:rPr lang="en-US" sz="1500" b="1" baseline="30000" dirty="0">
                          <a:latin typeface="Arial" panose="020B0604020202020204" pitchFamily="34" charset="0"/>
                          <a:cs typeface="Arial" panose="020B0604020202020204" pitchFamily="34" charset="0"/>
                        </a:rPr>
                        <a:t>st</a:t>
                      </a:r>
                      <a:r>
                        <a:rPr lang="en-US" sz="1500" b="1" dirty="0">
                          <a:latin typeface="Arial" panose="020B0604020202020204" pitchFamily="34" charset="0"/>
                          <a:cs typeface="Arial" panose="020B0604020202020204" pitchFamily="34" charset="0"/>
                        </a:rPr>
                        <a:t> Line/AI</a:t>
                      </a:r>
                    </a:p>
                  </a:txBody>
                  <a:tcPr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Post</a:t>
                      </a:r>
                    </a:p>
                  </a:txBody>
                  <a:tcPr anchor="ctr">
                    <a:lnL w="12700" cmpd="sng">
                      <a:solidFill>
                        <a:srgbClr val="FFFFFF"/>
                      </a:solidFill>
                    </a:lnL>
                    <a:lnR w="28575" cap="flat" cmpd="sng" algn="ctr">
                      <a:solidFill>
                        <a:srgbClr val="00B0F0"/>
                      </a:solidFill>
                      <a:prstDash val="solid"/>
                      <a:round/>
                      <a:headEnd type="none" w="med" len="med"/>
                      <a:tailEnd type="none" w="med" len="med"/>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0.56</a:t>
                      </a:r>
                    </a:p>
                  </a:txBody>
                  <a:tcPr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Yes</a:t>
                      </a:r>
                    </a:p>
                  </a:txBody>
                  <a:tcPr anchor="ctr">
                    <a:lnL w="28575" cap="flat" cmpd="sng" algn="ctr">
                      <a:solidFill>
                        <a:srgbClr val="00B0F0"/>
                      </a:solidFill>
                      <a:prstDash val="solid"/>
                      <a:round/>
                      <a:headEnd type="none" w="med" len="med"/>
                      <a:tailEnd type="none" w="med" len="med"/>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0.96</a:t>
                      </a:r>
                    </a:p>
                  </a:txBody>
                  <a:tcPr anchor="ctr">
                    <a:lnL w="12700" cmpd="sng">
                      <a:solidFill>
                        <a:srgbClr val="FFFFFF"/>
                      </a:solidFill>
                    </a:lnL>
                    <a:lnR w="12700" cmpd="sng">
                      <a:solidFill>
                        <a:srgbClr val="FFFFFF"/>
                      </a:solidFill>
                    </a:lnR>
                    <a:lnT w="38100" cmpd="sng">
                      <a:solidFill>
                        <a:srgbClr val="FFFFFF"/>
                      </a:solidFill>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No</a:t>
                      </a:r>
                    </a:p>
                  </a:txBody>
                  <a:tcPr anchor="ctr">
                    <a:lnL w="12700" cmpd="sng">
                      <a:solidFill>
                        <a:srgbClr val="FFFFFF"/>
                      </a:solidFill>
                    </a:lnL>
                    <a:lnR w="28575" cap="flat" cmpd="sng" algn="ctr">
                      <a:solidFill>
                        <a:srgbClr val="141414"/>
                      </a:solidFill>
                      <a:prstDash val="solid"/>
                      <a:round/>
                      <a:headEnd type="none" w="med" len="med"/>
                      <a:tailEnd type="none" w="med" len="med"/>
                    </a:lnR>
                    <a:lnT w="38100" cmpd="sng">
                      <a:solidFill>
                        <a:srgbClr val="FFFFFF"/>
                      </a:solidFill>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03854">
                        <a:lumMod val="10000"/>
                        <a:lumOff val="90000"/>
                      </a:srgbClr>
                    </a:solidFill>
                  </a:tcPr>
                </a:tc>
                <a:extLst>
                  <a:ext uri="{0D108BD9-81ED-4DB2-BD59-A6C34878D82A}">
                    <a16:rowId xmlns:a16="http://schemas.microsoft.com/office/drawing/2014/main" val="462317814"/>
                  </a:ext>
                </a:extLst>
              </a:tr>
              <a:tr h="492815">
                <a:tc>
                  <a:txBody>
                    <a:bodyPr/>
                    <a:lstStyle/>
                    <a:p>
                      <a:r>
                        <a:rPr lang="en-US" sz="1500" b="1" dirty="0">
                          <a:latin typeface="Arial" panose="020B0604020202020204" pitchFamily="34" charset="0"/>
                          <a:cs typeface="Arial" panose="020B0604020202020204" pitchFamily="34" charset="0"/>
                        </a:rPr>
                        <a:t>MONALEESA-2</a:t>
                      </a:r>
                      <a:r>
                        <a:rPr lang="en-US" sz="1500" b="1" baseline="30000" dirty="0">
                          <a:latin typeface="Arial" panose="020B0604020202020204" pitchFamily="34" charset="0"/>
                          <a:cs typeface="Arial" panose="020B0604020202020204" pitchFamily="34" charset="0"/>
                        </a:rPr>
                        <a:t>[2]</a:t>
                      </a:r>
                    </a:p>
                  </a:txBody>
                  <a:tcPr anchor="ctr">
                    <a:lnL w="28575" cap="flat" cmpd="sng" algn="ctr">
                      <a:solidFill>
                        <a:srgbClr val="141414"/>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Ribociclib</a:t>
                      </a:r>
                    </a:p>
                  </a:txBody>
                  <a:tcPr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1</a:t>
                      </a:r>
                      <a:r>
                        <a:rPr lang="en-US" sz="1500" b="1" baseline="30000" dirty="0">
                          <a:latin typeface="Arial" panose="020B0604020202020204" pitchFamily="34" charset="0"/>
                          <a:cs typeface="Arial" panose="020B0604020202020204" pitchFamily="34" charset="0"/>
                        </a:rPr>
                        <a:t>st</a:t>
                      </a:r>
                      <a:r>
                        <a:rPr lang="en-US" sz="1500" b="1" dirty="0">
                          <a:latin typeface="Arial" panose="020B0604020202020204" pitchFamily="34" charset="0"/>
                          <a:cs typeface="Arial" panose="020B0604020202020204" pitchFamily="34" charset="0"/>
                        </a:rPr>
                        <a:t> Line/AI</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Post</a:t>
                      </a:r>
                    </a:p>
                  </a:txBody>
                  <a:tcPr anchor="ctr">
                    <a:lnL w="12700" cmpd="sng">
                      <a:solidFill>
                        <a:srgbClr val="FFFFFF"/>
                      </a:solidFill>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0.57</a:t>
                      </a:r>
                    </a:p>
                  </a:txBody>
                  <a:tcPr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Yes</a:t>
                      </a:r>
                    </a:p>
                  </a:txBody>
                  <a:tcPr anchor="ctr">
                    <a:lnL w="28575" cap="flat" cmpd="sng" algn="ctr">
                      <a:solidFill>
                        <a:srgbClr val="00B0F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0.76</a:t>
                      </a:r>
                    </a:p>
                  </a:txBody>
                  <a:tcPr anchor="ctr">
                    <a:lnL w="28575" cap="flat" cmpd="sng" algn="ctr">
                      <a:solidFill>
                        <a:srgbClr val="FF0000"/>
                      </a:solidFill>
                      <a:prstDash val="solid"/>
                      <a:round/>
                      <a:headEnd type="none" w="med" len="med"/>
                      <a:tailEnd type="none" w="med" len="med"/>
                    </a:lnL>
                    <a:lnR w="12700" cmpd="sng">
                      <a:solidFill>
                        <a:srgbClr val="FFFFFF"/>
                      </a:solidFill>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Yes</a:t>
                      </a:r>
                    </a:p>
                  </a:txBody>
                  <a:tcPr anchor="ctr">
                    <a:lnL w="12700" cmpd="sng">
                      <a:solidFill>
                        <a:srgbClr val="FFFFFF"/>
                      </a:solidFill>
                    </a:lnL>
                    <a:lnR w="28575" cap="flat" cmpd="sng" algn="ctr">
                      <a:solidFill>
                        <a:srgbClr val="141414"/>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extLst>
                  <a:ext uri="{0D108BD9-81ED-4DB2-BD59-A6C34878D82A}">
                    <a16:rowId xmlns:a16="http://schemas.microsoft.com/office/drawing/2014/main" val="3019542455"/>
                  </a:ext>
                </a:extLst>
              </a:tr>
              <a:tr h="492815">
                <a:tc>
                  <a:txBody>
                    <a:bodyPr/>
                    <a:lstStyle/>
                    <a:p>
                      <a:r>
                        <a:rPr lang="en-US" sz="1500" b="1" dirty="0">
                          <a:latin typeface="Arial" panose="020B0604020202020204" pitchFamily="34" charset="0"/>
                          <a:cs typeface="Arial" panose="020B0604020202020204" pitchFamily="34" charset="0"/>
                        </a:rPr>
                        <a:t>MONALEESA-7</a:t>
                      </a:r>
                      <a:r>
                        <a:rPr lang="en-US" sz="1500" b="1" baseline="30000" dirty="0">
                          <a:latin typeface="Arial" panose="020B0604020202020204" pitchFamily="34" charset="0"/>
                          <a:cs typeface="Arial" panose="020B0604020202020204" pitchFamily="34" charset="0"/>
                        </a:rPr>
                        <a:t>[3a]</a:t>
                      </a:r>
                    </a:p>
                  </a:txBody>
                  <a:tcPr anchor="ctr">
                    <a:lnL w="28575" cap="flat" cmpd="sng" algn="ctr">
                      <a:solidFill>
                        <a:srgbClr val="141414"/>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Ribociclib</a:t>
                      </a:r>
                    </a:p>
                  </a:txBody>
                  <a:tcPr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1</a:t>
                      </a:r>
                      <a:r>
                        <a:rPr lang="en-US" sz="1500" b="1" baseline="30000" dirty="0">
                          <a:latin typeface="Arial" panose="020B0604020202020204" pitchFamily="34" charset="0"/>
                          <a:cs typeface="Arial" panose="020B0604020202020204" pitchFamily="34" charset="0"/>
                        </a:rPr>
                        <a:t>st</a:t>
                      </a:r>
                      <a:r>
                        <a:rPr lang="en-US" sz="1500" b="1" dirty="0">
                          <a:latin typeface="Arial" panose="020B0604020202020204" pitchFamily="34" charset="0"/>
                          <a:cs typeface="Arial" panose="020B0604020202020204" pitchFamily="34" charset="0"/>
                        </a:rPr>
                        <a:t> Line/AI or Tam</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Pre/Peri</a:t>
                      </a:r>
                    </a:p>
                  </a:txBody>
                  <a:tcPr anchor="ctr">
                    <a:lnL w="12700" cmpd="sng">
                      <a:solidFill>
                        <a:srgbClr val="FFFFFF"/>
                      </a:solidFill>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0.55</a:t>
                      </a:r>
                    </a:p>
                  </a:txBody>
                  <a:tcPr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Yes</a:t>
                      </a:r>
                    </a:p>
                  </a:txBody>
                  <a:tcPr anchor="ctr">
                    <a:lnL w="28575" cap="flat" cmpd="sng" algn="ctr">
                      <a:solidFill>
                        <a:srgbClr val="00B0F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0.70</a:t>
                      </a:r>
                    </a:p>
                  </a:txBody>
                  <a:tcPr anchor="ctr">
                    <a:lnL w="28575" cap="flat" cmpd="sng" algn="ctr">
                      <a:solidFill>
                        <a:srgbClr val="FF0000"/>
                      </a:solidFill>
                      <a:prstDash val="solid"/>
                      <a:round/>
                      <a:headEnd type="none" w="med" len="med"/>
                      <a:tailEnd type="none" w="med" len="med"/>
                    </a:lnL>
                    <a:lnR w="12700" cmpd="sng">
                      <a:solidFill>
                        <a:srgbClr val="FFFFFF"/>
                      </a:solidFill>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Yes</a:t>
                      </a:r>
                    </a:p>
                  </a:txBody>
                  <a:tcPr anchor="ctr">
                    <a:lnL w="12700" cmpd="sng">
                      <a:solidFill>
                        <a:srgbClr val="FFFFFF"/>
                      </a:solidFill>
                    </a:lnL>
                    <a:lnR w="28575" cap="flat" cmpd="sng" algn="ctr">
                      <a:solidFill>
                        <a:srgbClr val="141414"/>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extLst>
                  <a:ext uri="{0D108BD9-81ED-4DB2-BD59-A6C34878D82A}">
                    <a16:rowId xmlns:a16="http://schemas.microsoft.com/office/drawing/2014/main" val="1102164577"/>
                  </a:ext>
                </a:extLst>
              </a:tr>
              <a:tr h="492815">
                <a:tc>
                  <a:txBody>
                    <a:bodyPr/>
                    <a:lstStyle/>
                    <a:p>
                      <a:r>
                        <a:rPr lang="en-US" sz="1500" b="1" dirty="0">
                          <a:latin typeface="Arial" panose="020B0604020202020204" pitchFamily="34" charset="0"/>
                          <a:cs typeface="Arial" panose="020B0604020202020204" pitchFamily="34" charset="0"/>
                        </a:rPr>
                        <a:t>MONARCH-3</a:t>
                      </a:r>
                      <a:r>
                        <a:rPr lang="en-US" sz="1500" b="1" baseline="30000" dirty="0">
                          <a:latin typeface="Arial" panose="020B0604020202020204" pitchFamily="34" charset="0"/>
                          <a:cs typeface="Arial" panose="020B0604020202020204" pitchFamily="34" charset="0"/>
                        </a:rPr>
                        <a:t>[4]</a:t>
                      </a:r>
                    </a:p>
                  </a:txBody>
                  <a:tcPr anchor="ctr">
                    <a:lnL w="28575" cap="flat" cmpd="sng" algn="ctr">
                      <a:solidFill>
                        <a:srgbClr val="141414"/>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Abemaciclib</a:t>
                      </a:r>
                      <a:endParaRPr lang="en-US" sz="1500" b="1" baseline="30000" dirty="0">
                        <a:latin typeface="Arial" panose="020B0604020202020204" pitchFamily="34" charset="0"/>
                        <a:cs typeface="Arial" panose="020B0604020202020204" pitchFamily="34" charset="0"/>
                      </a:endParaRPr>
                    </a:p>
                  </a:txBody>
                  <a:tcPr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1</a:t>
                      </a:r>
                      <a:r>
                        <a:rPr lang="en-US" sz="1500" b="1" baseline="30000" dirty="0">
                          <a:latin typeface="Arial" panose="020B0604020202020204" pitchFamily="34" charset="0"/>
                          <a:cs typeface="Arial" panose="020B0604020202020204" pitchFamily="34" charset="0"/>
                        </a:rPr>
                        <a:t>st</a:t>
                      </a:r>
                      <a:r>
                        <a:rPr lang="en-US" sz="1500" b="1" dirty="0">
                          <a:latin typeface="Arial" panose="020B0604020202020204" pitchFamily="34" charset="0"/>
                          <a:cs typeface="Arial" panose="020B0604020202020204" pitchFamily="34" charset="0"/>
                        </a:rPr>
                        <a:t> Line/AI</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Post</a:t>
                      </a:r>
                    </a:p>
                  </a:txBody>
                  <a:tcPr anchor="ctr">
                    <a:lnL w="12700" cmpd="sng">
                      <a:solidFill>
                        <a:srgbClr val="FFFFFF"/>
                      </a:solidFill>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0.54</a:t>
                      </a:r>
                    </a:p>
                  </a:txBody>
                  <a:tcPr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Yes</a:t>
                      </a:r>
                    </a:p>
                  </a:txBody>
                  <a:tcPr anchor="ctr">
                    <a:lnL w="28575" cap="flat" cmpd="sng" algn="ctr">
                      <a:solidFill>
                        <a:srgbClr val="00B0F0"/>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0.75</a:t>
                      </a:r>
                    </a:p>
                  </a:txBody>
                  <a:tcPr anchor="ctr">
                    <a:lnL w="12700" cmpd="sng">
                      <a:solidFill>
                        <a:srgbClr val="FFFFFF"/>
                      </a:solidFill>
                    </a:lnL>
                    <a:lnR w="12700" cmpd="sng">
                      <a:solidFill>
                        <a:srgbClr val="FFFFFF"/>
                      </a:solidFill>
                    </a:lnR>
                    <a:lnT w="28575" cap="flat" cmpd="sng" algn="ctr">
                      <a:solidFill>
                        <a:srgbClr val="FF0000"/>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No (@IA2)</a:t>
                      </a:r>
                    </a:p>
                  </a:txBody>
                  <a:tcPr anchor="ctr">
                    <a:lnL w="12700" cmpd="sng">
                      <a:solidFill>
                        <a:srgbClr val="FFFFFF"/>
                      </a:solidFill>
                    </a:lnL>
                    <a:lnR w="28575" cap="flat" cmpd="sng" algn="ctr">
                      <a:solidFill>
                        <a:srgbClr val="141414"/>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EBAB"/>
                    </a:solidFill>
                  </a:tcPr>
                </a:tc>
                <a:extLst>
                  <a:ext uri="{0D108BD9-81ED-4DB2-BD59-A6C34878D82A}">
                    <a16:rowId xmlns:a16="http://schemas.microsoft.com/office/drawing/2014/main" val="1553263343"/>
                  </a:ext>
                </a:extLst>
              </a:tr>
              <a:tr h="492815">
                <a:tc>
                  <a:txBody>
                    <a:bodyPr/>
                    <a:lstStyle/>
                    <a:p>
                      <a:r>
                        <a:rPr lang="en-US" sz="1500" b="1" dirty="0">
                          <a:latin typeface="Arial" panose="020B0604020202020204" pitchFamily="34" charset="0"/>
                          <a:cs typeface="Arial" panose="020B0604020202020204" pitchFamily="34" charset="0"/>
                        </a:rPr>
                        <a:t>PALOMA-3</a:t>
                      </a:r>
                      <a:r>
                        <a:rPr lang="en-US" sz="1500" b="1" baseline="30000" dirty="0">
                          <a:latin typeface="Arial" panose="020B0604020202020204" pitchFamily="34" charset="0"/>
                          <a:cs typeface="Arial" panose="020B0604020202020204" pitchFamily="34" charset="0"/>
                        </a:rPr>
                        <a:t>[5]</a:t>
                      </a:r>
                    </a:p>
                  </a:txBody>
                  <a:tcPr anchor="ctr">
                    <a:lnL w="28575" cap="flat" cmpd="sng" algn="ctr">
                      <a:solidFill>
                        <a:srgbClr val="141414"/>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Palbociclib</a:t>
                      </a:r>
                      <a:endParaRPr lang="en-US" sz="1500" b="1" baseline="30000" dirty="0">
                        <a:latin typeface="Arial" panose="020B0604020202020204" pitchFamily="34" charset="0"/>
                        <a:cs typeface="Arial" panose="020B0604020202020204" pitchFamily="34" charset="0"/>
                      </a:endParaRPr>
                    </a:p>
                  </a:txBody>
                  <a:tcPr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2</a:t>
                      </a:r>
                      <a:r>
                        <a:rPr lang="en-US" sz="1500" b="1" baseline="30000" dirty="0">
                          <a:latin typeface="Arial" panose="020B0604020202020204" pitchFamily="34" charset="0"/>
                          <a:cs typeface="Arial" panose="020B0604020202020204" pitchFamily="34" charset="0"/>
                        </a:rPr>
                        <a:t>nd</a:t>
                      </a:r>
                      <a:r>
                        <a:rPr lang="en-US" sz="1500" b="1" dirty="0">
                          <a:latin typeface="Arial" panose="020B0604020202020204" pitchFamily="34" charset="0"/>
                          <a:cs typeface="Arial" panose="020B0604020202020204" pitchFamily="34" charset="0"/>
                        </a:rPr>
                        <a:t> Line/Fulv</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Pre/Post</a:t>
                      </a:r>
                    </a:p>
                  </a:txBody>
                  <a:tcPr anchor="ctr">
                    <a:lnL w="12700" cmpd="sng">
                      <a:solidFill>
                        <a:srgbClr val="FFFFFF"/>
                      </a:solidFill>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0.46</a:t>
                      </a:r>
                    </a:p>
                  </a:txBody>
                  <a:tcPr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Yes</a:t>
                      </a:r>
                    </a:p>
                  </a:txBody>
                  <a:tcPr anchor="ctr">
                    <a:lnL w="28575" cap="flat" cmpd="sng" algn="ctr">
                      <a:solidFill>
                        <a:srgbClr val="00B0F0"/>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0.81</a:t>
                      </a:r>
                    </a:p>
                  </a:txBody>
                  <a:tcPr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03854">
                        <a:lumMod val="10000"/>
                        <a:lumOff val="9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No</a:t>
                      </a:r>
                    </a:p>
                  </a:txBody>
                  <a:tcPr anchor="ctr">
                    <a:lnL w="12700" cmpd="sng">
                      <a:solidFill>
                        <a:srgbClr val="FFFFFF"/>
                      </a:solidFill>
                    </a:lnL>
                    <a:lnR w="28575" cap="flat" cmpd="sng" algn="ctr">
                      <a:solidFill>
                        <a:srgbClr val="141414"/>
                      </a:solidFill>
                      <a:prstDash val="solid"/>
                      <a:round/>
                      <a:headEnd type="none" w="med" len="med"/>
                      <a:tailEnd type="none" w="med" len="med"/>
                    </a:lnR>
                    <a:lnT w="12700" cap="flat" cmpd="sng" algn="ctr">
                      <a:solidFill>
                        <a:srgbClr val="FFFFFF"/>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03854">
                        <a:lumMod val="10000"/>
                        <a:lumOff val="90000"/>
                      </a:srgbClr>
                    </a:solidFill>
                  </a:tcPr>
                </a:tc>
                <a:extLst>
                  <a:ext uri="{0D108BD9-81ED-4DB2-BD59-A6C34878D82A}">
                    <a16:rowId xmlns:a16="http://schemas.microsoft.com/office/drawing/2014/main" val="909852372"/>
                  </a:ext>
                </a:extLst>
              </a:tr>
              <a:tr h="486063">
                <a:tc>
                  <a:txBody>
                    <a:bodyPr/>
                    <a:lstStyle/>
                    <a:p>
                      <a:r>
                        <a:rPr lang="en-US" sz="1500" b="1" dirty="0">
                          <a:latin typeface="Arial" panose="020B0604020202020204" pitchFamily="34" charset="0"/>
                          <a:cs typeface="Arial" panose="020B0604020202020204" pitchFamily="34" charset="0"/>
                        </a:rPr>
                        <a:t>MONARCH-2</a:t>
                      </a:r>
                      <a:r>
                        <a:rPr lang="en-US" sz="1500" b="1" baseline="30000" dirty="0">
                          <a:latin typeface="Arial" panose="020B0604020202020204" pitchFamily="34" charset="0"/>
                          <a:cs typeface="Arial" panose="020B0604020202020204" pitchFamily="34" charset="0"/>
                        </a:rPr>
                        <a:t>[6]</a:t>
                      </a:r>
                    </a:p>
                  </a:txBody>
                  <a:tcPr anchor="ctr">
                    <a:lnL w="28575" cap="flat" cmpd="sng" algn="ctr">
                      <a:solidFill>
                        <a:srgbClr val="141414"/>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Abemaciclib</a:t>
                      </a:r>
                      <a:endParaRPr lang="en-US" sz="1500" b="1" baseline="30000" dirty="0">
                        <a:latin typeface="Arial" panose="020B0604020202020204" pitchFamily="34" charset="0"/>
                        <a:cs typeface="Arial" panose="020B0604020202020204" pitchFamily="34" charset="0"/>
                      </a:endParaRPr>
                    </a:p>
                  </a:txBody>
                  <a:tcPr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2</a:t>
                      </a:r>
                      <a:r>
                        <a:rPr lang="en-US" sz="1500" b="1" baseline="30000" dirty="0">
                          <a:latin typeface="Arial" panose="020B0604020202020204" pitchFamily="34" charset="0"/>
                          <a:cs typeface="Arial" panose="020B0604020202020204" pitchFamily="34" charset="0"/>
                        </a:rPr>
                        <a:t>nd</a:t>
                      </a:r>
                      <a:r>
                        <a:rPr lang="en-US" sz="1500" b="1" dirty="0">
                          <a:latin typeface="Arial" panose="020B0604020202020204" pitchFamily="34" charset="0"/>
                          <a:cs typeface="Arial" panose="020B0604020202020204" pitchFamily="34" charset="0"/>
                        </a:rPr>
                        <a:t> Line/Fulv</a:t>
                      </a:r>
                    </a:p>
                  </a:txBody>
                  <a:tcPr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Pre/Post</a:t>
                      </a:r>
                    </a:p>
                  </a:txBody>
                  <a:tcPr anchor="ctr">
                    <a:lnL w="12700" cmpd="sng">
                      <a:solidFill>
                        <a:srgbClr val="FFFFFF"/>
                      </a:solidFill>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0.55</a:t>
                      </a:r>
                    </a:p>
                  </a:txBody>
                  <a:tcPr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Yes</a:t>
                      </a:r>
                    </a:p>
                  </a:txBody>
                  <a:tcPr anchor="ctr">
                    <a:lnL w="28575" cap="flat" cmpd="sng" algn="ctr">
                      <a:solidFill>
                        <a:srgbClr val="00B0F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0.78</a:t>
                      </a:r>
                    </a:p>
                  </a:txBody>
                  <a:tcPr anchor="ctr">
                    <a:lnL w="28575" cap="flat" cmpd="sng" algn="ctr">
                      <a:solidFill>
                        <a:srgbClr val="FF0000"/>
                      </a:solidFill>
                      <a:prstDash val="solid"/>
                      <a:round/>
                      <a:headEnd type="none" w="med" len="med"/>
                      <a:tailEnd type="none" w="med" len="med"/>
                    </a:lnL>
                    <a:lnR w="12700" cmpd="sng">
                      <a:solidFill>
                        <a:srgbClr val="FFFFFF"/>
                      </a:solidFill>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FFEBAB"/>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Yes</a:t>
                      </a:r>
                    </a:p>
                  </a:txBody>
                  <a:tcPr anchor="ctr">
                    <a:lnL w="12700" cmpd="sng">
                      <a:solidFill>
                        <a:srgbClr val="FFFFFF"/>
                      </a:solidFill>
                    </a:lnL>
                    <a:lnR w="28575" cap="flat" cmpd="sng" algn="ctr">
                      <a:solidFill>
                        <a:srgbClr val="141414"/>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FFEBAB"/>
                    </a:solidFill>
                  </a:tcPr>
                </a:tc>
                <a:extLst>
                  <a:ext uri="{0D108BD9-81ED-4DB2-BD59-A6C34878D82A}">
                    <a16:rowId xmlns:a16="http://schemas.microsoft.com/office/drawing/2014/main" val="3781858294"/>
                  </a:ext>
                </a:extLst>
              </a:tr>
              <a:tr h="492815">
                <a:tc>
                  <a:txBody>
                    <a:bodyPr/>
                    <a:lstStyle/>
                    <a:p>
                      <a:r>
                        <a:rPr lang="en-US" sz="1500" b="1" dirty="0">
                          <a:latin typeface="Arial" panose="020B0604020202020204" pitchFamily="34" charset="0"/>
                          <a:cs typeface="Arial" panose="020B0604020202020204" pitchFamily="34" charset="0"/>
                        </a:rPr>
                        <a:t>MONALEESA-3</a:t>
                      </a:r>
                      <a:r>
                        <a:rPr lang="en-US" sz="1500" b="1" baseline="30000" dirty="0">
                          <a:latin typeface="Arial" panose="020B0604020202020204" pitchFamily="34" charset="0"/>
                          <a:cs typeface="Arial" panose="020B0604020202020204" pitchFamily="34" charset="0"/>
                        </a:rPr>
                        <a:t>[7]</a:t>
                      </a:r>
                    </a:p>
                  </a:txBody>
                  <a:tcPr anchor="ctr">
                    <a:lnL w="28575" cap="flat" cmpd="sng" algn="ctr">
                      <a:solidFill>
                        <a:srgbClr val="141414"/>
                      </a:solidFill>
                      <a:prstDash val="solid"/>
                      <a:round/>
                      <a:headEnd type="none" w="med" len="med"/>
                      <a:tailEnd type="none" w="med" len="med"/>
                    </a:lnL>
                    <a:lnR w="12700" cmpd="sng">
                      <a:solidFill>
                        <a:srgbClr val="FFFFFF"/>
                      </a:solidFill>
                    </a:lnR>
                    <a:lnT w="12700" cmpd="sng">
                      <a:solidFill>
                        <a:srgbClr val="FFFFFF"/>
                      </a:solidFill>
                    </a:lnT>
                    <a:lnB w="28575" cap="flat" cmpd="sng" algn="ctr">
                      <a:solidFill>
                        <a:srgbClr val="141414"/>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Ribociclib</a:t>
                      </a:r>
                    </a:p>
                  </a:txBody>
                  <a:tcPr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28575" cap="flat" cmpd="sng" algn="ctr">
                      <a:solidFill>
                        <a:srgbClr val="141414"/>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1</a:t>
                      </a:r>
                      <a:r>
                        <a:rPr lang="en-US" sz="1500" b="1" baseline="30000" dirty="0">
                          <a:latin typeface="Arial" panose="020B0604020202020204" pitchFamily="34" charset="0"/>
                          <a:cs typeface="Arial" panose="020B0604020202020204" pitchFamily="34" charset="0"/>
                        </a:rPr>
                        <a:t>st</a:t>
                      </a:r>
                      <a:r>
                        <a:rPr lang="en-US" sz="1500" b="1" dirty="0">
                          <a:latin typeface="Arial" panose="020B0604020202020204" pitchFamily="34" charset="0"/>
                          <a:cs typeface="Arial" panose="020B0604020202020204" pitchFamily="34" charset="0"/>
                        </a:rPr>
                        <a:t> /2</a:t>
                      </a:r>
                      <a:r>
                        <a:rPr lang="en-US" sz="1500" b="1" baseline="30000" dirty="0">
                          <a:latin typeface="Arial" panose="020B0604020202020204" pitchFamily="34" charset="0"/>
                          <a:cs typeface="Arial" panose="020B0604020202020204" pitchFamily="34" charset="0"/>
                        </a:rPr>
                        <a:t>nd</a:t>
                      </a:r>
                      <a:r>
                        <a:rPr lang="en-US" sz="1500" b="1" dirty="0">
                          <a:latin typeface="Arial" panose="020B0604020202020204" pitchFamily="34" charset="0"/>
                          <a:cs typeface="Arial" panose="020B0604020202020204" pitchFamily="34" charset="0"/>
                        </a:rPr>
                        <a:t> Line/Fulv</a:t>
                      </a:r>
                    </a:p>
                  </a:txBody>
                  <a:tcPr anchor="ctr">
                    <a:lnL w="12700" cmpd="sng">
                      <a:solidFill>
                        <a:srgbClr val="FFFFFF"/>
                      </a:solidFill>
                    </a:lnL>
                    <a:lnR w="12700" cmpd="sng">
                      <a:solidFill>
                        <a:srgbClr val="FFFFFF"/>
                      </a:solidFill>
                    </a:lnR>
                    <a:lnT w="12700" cmpd="sng">
                      <a:solidFill>
                        <a:srgbClr val="FFFFFF"/>
                      </a:solidFill>
                    </a:lnT>
                    <a:lnB w="28575" cap="flat" cmpd="sng" algn="ctr">
                      <a:solidFill>
                        <a:srgbClr val="141414"/>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Pre/Post</a:t>
                      </a:r>
                    </a:p>
                  </a:txBody>
                  <a:tcPr anchor="ctr">
                    <a:lnL w="12700" cmpd="sng">
                      <a:solidFill>
                        <a:srgbClr val="FFFFFF"/>
                      </a:solidFill>
                    </a:lnL>
                    <a:lnR w="28575" cap="flat" cmpd="sng" algn="ctr">
                      <a:solidFill>
                        <a:srgbClr val="00B0F0"/>
                      </a:solidFill>
                      <a:prstDash val="solid"/>
                      <a:round/>
                      <a:headEnd type="none" w="med" len="med"/>
                      <a:tailEnd type="none" w="med" len="med"/>
                    </a:lnR>
                    <a:lnT w="12700" cmpd="sng">
                      <a:solidFill>
                        <a:srgbClr val="FFFFFF"/>
                      </a:solidFill>
                    </a:lnT>
                    <a:lnB w="28575" cap="flat" cmpd="sng" algn="ctr">
                      <a:solidFill>
                        <a:srgbClr val="141414"/>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0.59</a:t>
                      </a:r>
                    </a:p>
                  </a:txBody>
                  <a:tcPr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12700" cmpd="sng">
                      <a:solidFill>
                        <a:srgbClr val="FFFFFF"/>
                      </a:solidFill>
                    </a:lnT>
                    <a:lnB w="28575" cap="flat" cmpd="sng" algn="ctr">
                      <a:solidFill>
                        <a:srgbClr val="141414"/>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dirty="0">
                          <a:latin typeface="Arial" panose="020B0604020202020204" pitchFamily="34" charset="0"/>
                          <a:cs typeface="Arial" panose="020B0604020202020204" pitchFamily="34" charset="0"/>
                        </a:rPr>
                        <a:t>Yes</a:t>
                      </a:r>
                    </a:p>
                  </a:txBody>
                  <a:tcPr anchor="ctr">
                    <a:lnL w="28575" cap="flat" cmpd="sng" algn="ctr">
                      <a:solidFill>
                        <a:srgbClr val="00B0F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mpd="sng">
                      <a:solidFill>
                        <a:srgbClr val="FFFFFF"/>
                      </a:solidFill>
                    </a:lnT>
                    <a:lnB w="28575" cap="flat" cmpd="sng" algn="ctr">
                      <a:solidFill>
                        <a:srgbClr val="141414"/>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0.72</a:t>
                      </a:r>
                    </a:p>
                  </a:txBody>
                  <a:tcPr anchor="ctr">
                    <a:lnL w="28575" cap="flat" cmpd="sng" algn="ctr">
                      <a:solidFill>
                        <a:srgbClr val="FF0000"/>
                      </a:solidFill>
                      <a:prstDash val="solid"/>
                      <a:round/>
                      <a:headEnd type="none" w="med" len="med"/>
                      <a:tailEnd type="none" w="med" len="med"/>
                    </a:lnL>
                    <a:lnR w="12700" cmpd="sng">
                      <a:solidFill>
                        <a:srgbClr val="FFFFFF"/>
                      </a:solidFill>
                    </a:lnR>
                    <a:lnT w="28575" cap="flat" cmpd="sng" algn="ctr">
                      <a:solidFill>
                        <a:srgbClr val="FF0000"/>
                      </a:solidFill>
                      <a:prstDash val="solid"/>
                      <a:round/>
                      <a:headEnd type="none" w="med" len="med"/>
                      <a:tailEnd type="none" w="med" len="med"/>
                    </a:lnT>
                    <a:lnB w="28575" cap="flat" cmpd="sng" algn="ctr">
                      <a:solidFill>
                        <a:srgbClr val="141414"/>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r>
                        <a:rPr lang="en-US" sz="1500" b="1" dirty="0">
                          <a:latin typeface="Arial" panose="020B0604020202020204" pitchFamily="34" charset="0"/>
                          <a:cs typeface="Arial" panose="020B0604020202020204" pitchFamily="34" charset="0"/>
                        </a:rPr>
                        <a:t>Yes</a:t>
                      </a:r>
                    </a:p>
                  </a:txBody>
                  <a:tcPr anchor="ctr">
                    <a:lnL w="12700" cmpd="sng">
                      <a:solidFill>
                        <a:srgbClr val="FFFFFF"/>
                      </a:solidFill>
                    </a:lnL>
                    <a:lnR w="28575" cap="flat" cmpd="sng" algn="ctr">
                      <a:solidFill>
                        <a:srgbClr val="141414"/>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141414"/>
                      </a:solidFill>
                      <a:prstDash val="solid"/>
                      <a:round/>
                      <a:headEnd type="none" w="med" len="med"/>
                      <a:tailEnd type="none" w="med" len="med"/>
                    </a:lnB>
                    <a:lnTlToBr w="12700" cmpd="sng">
                      <a:noFill/>
                      <a:prstDash val="solid"/>
                    </a:lnTlToBr>
                    <a:lnBlToTr w="12700" cmpd="sng">
                      <a:noFill/>
                      <a:prstDash val="solid"/>
                    </a:lnBlToTr>
                    <a:solidFill>
                      <a:srgbClr val="345B0E">
                        <a:lumMod val="20000"/>
                        <a:lumOff val="80000"/>
                      </a:srgbClr>
                    </a:solidFill>
                  </a:tcPr>
                </a:tc>
                <a:extLst>
                  <a:ext uri="{0D108BD9-81ED-4DB2-BD59-A6C34878D82A}">
                    <a16:rowId xmlns:a16="http://schemas.microsoft.com/office/drawing/2014/main" val="1665798641"/>
                  </a:ext>
                </a:extLst>
              </a:tr>
            </a:tbl>
          </a:graphicData>
        </a:graphic>
      </p:graphicFrame>
      <p:sp>
        <p:nvSpPr>
          <p:cNvPr id="7" name="Rectangle 6">
            <a:extLst>
              <a:ext uri="{FF2B5EF4-FFF2-40B4-BE49-F238E27FC236}">
                <a16:creationId xmlns:a16="http://schemas.microsoft.com/office/drawing/2014/main" id="{EA77B228-706D-4B6C-C3C2-D2ECE6FEC9E6}"/>
              </a:ext>
            </a:extLst>
          </p:cNvPr>
          <p:cNvSpPr/>
          <p:nvPr/>
        </p:nvSpPr>
        <p:spPr>
          <a:xfrm>
            <a:off x="73798" y="6062078"/>
            <a:ext cx="2948802" cy="7606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Text Placeholder 6">
            <a:extLst>
              <a:ext uri="{FF2B5EF4-FFF2-40B4-BE49-F238E27FC236}">
                <a16:creationId xmlns:a16="http://schemas.microsoft.com/office/drawing/2014/main" id="{8A68B221-555B-34F3-B058-0FA1A6B969FA}"/>
              </a:ext>
            </a:extLst>
          </p:cNvPr>
          <p:cNvSpPr txBox="1">
            <a:spLocks/>
          </p:cNvSpPr>
          <p:nvPr/>
        </p:nvSpPr>
        <p:spPr>
          <a:xfrm>
            <a:off x="190499" y="5202097"/>
            <a:ext cx="11734801" cy="1631425"/>
          </a:xfrm>
          <a:prstGeom prst="rect">
            <a:avLst/>
          </a:prstGeom>
        </p:spPr>
        <p:txBody>
          <a:bodyPr vert="horz" lIns="91440" tIns="45720" rIns="91440" bIns="45720" rtlCol="0" anchor="b">
            <a:normAutofit/>
          </a:bodyPr>
          <a:lstStyle>
            <a:lvl1pPr marL="0" indent="0" algn="l" defTabSz="914332" rtl="0" eaLnBrk="1" latinLnBrk="0" hangingPunct="1">
              <a:lnSpc>
                <a:spcPct val="90000"/>
              </a:lnSpc>
              <a:spcBef>
                <a:spcPts val="0"/>
              </a:spcBef>
              <a:buFont typeface="Arial" panose="020B0604020202020204" pitchFamily="34" charset="0"/>
              <a:buNone/>
              <a:defRPr sz="1400" b="0" kern="1200">
                <a:solidFill>
                  <a:schemeClr val="tx1"/>
                </a:solidFill>
                <a:latin typeface="+mn-lt"/>
                <a:ea typeface="+mn-ea"/>
                <a:cs typeface="+mn-cs"/>
              </a:defRPr>
            </a:lvl1pPr>
            <a:lvl2pPr marL="226997" indent="-226997" algn="l" defTabSz="914332" rtl="0" eaLnBrk="1" latinLnBrk="0" hangingPunct="1">
              <a:lnSpc>
                <a:spcPct val="90000"/>
              </a:lnSpc>
              <a:spcBef>
                <a:spcPts val="500"/>
              </a:spcBef>
              <a:buClr>
                <a:schemeClr val="accent6"/>
              </a:buClr>
              <a:buFont typeface="Arial" panose="020B0604020202020204" pitchFamily="34" charset="0"/>
              <a:buChar char="•"/>
              <a:defRPr sz="2800" kern="1200">
                <a:solidFill>
                  <a:schemeClr val="tx1"/>
                </a:solidFill>
                <a:latin typeface="+mn-lt"/>
                <a:ea typeface="+mn-ea"/>
                <a:cs typeface="+mn-cs"/>
              </a:defRPr>
            </a:lvl2pPr>
            <a:lvl3pPr marL="795468" indent="-339701" algn="l" defTabSz="914332" rtl="0" eaLnBrk="1" latinLnBrk="0" hangingPunct="1">
              <a:lnSpc>
                <a:spcPct val="90000"/>
              </a:lnSpc>
              <a:spcBef>
                <a:spcPts val="500"/>
              </a:spcBef>
              <a:buClr>
                <a:schemeClr val="accent6"/>
              </a:buClr>
              <a:buFont typeface="Arial" panose="020B0604020202020204" pitchFamily="34" charset="0"/>
              <a:buChar char="–"/>
              <a:defRPr sz="2400" kern="1200">
                <a:solidFill>
                  <a:schemeClr val="tx1"/>
                </a:solidFill>
                <a:latin typeface="+mn-lt"/>
                <a:ea typeface="+mn-ea"/>
                <a:cs typeface="+mn-cs"/>
              </a:defRPr>
            </a:lvl3pPr>
            <a:lvl4pPr marL="1258795" indent="-231758" algn="l" defTabSz="914332" rtl="0" eaLnBrk="1" latinLnBrk="0" hangingPunct="1">
              <a:lnSpc>
                <a:spcPct val="90000"/>
              </a:lnSpc>
              <a:spcBef>
                <a:spcPts val="500"/>
              </a:spcBef>
              <a:buClr>
                <a:schemeClr val="accent6"/>
              </a:buClr>
              <a:buFont typeface="Wingdings" panose="05000000000000000000" pitchFamily="2" charset="2"/>
              <a:buChar char="§"/>
              <a:defRPr sz="2000" kern="1200">
                <a:solidFill>
                  <a:schemeClr val="tx1"/>
                </a:solidFill>
                <a:latin typeface="+mn-lt"/>
                <a:ea typeface="+mn-ea"/>
                <a:cs typeface="+mn-cs"/>
              </a:defRPr>
            </a:lvl4pPr>
            <a:lvl5pPr marL="1709800" indent="-231758" algn="l" defTabSz="914332" rtl="0" eaLnBrk="1" latinLnBrk="0" hangingPunct="1">
              <a:lnSpc>
                <a:spcPct val="90000"/>
              </a:lnSpc>
              <a:spcBef>
                <a:spcPts val="500"/>
              </a:spcBef>
              <a:buClr>
                <a:schemeClr val="accent6"/>
              </a:buClr>
              <a:buFont typeface="Arial" panose="020B0604020202020204" pitchFamily="34" charset="0"/>
              <a:buChar char="•"/>
              <a:defRPr sz="18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09"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1" i="0" u="none" strike="noStrike" kern="1200" cap="none" spc="0" normalizeH="0" baseline="0" noProof="0" dirty="0">
                <a:ln>
                  <a:noFill/>
                </a:ln>
                <a:solidFill>
                  <a:srgbClr val="0A0A0A"/>
                </a:solidFill>
                <a:effectLst/>
                <a:uLnTx/>
                <a:uFillTx/>
                <a:latin typeface="Calibri"/>
                <a:ea typeface="+mn-ea"/>
                <a:cs typeface="+mn-cs"/>
              </a:rPr>
              <a:t>a. </a:t>
            </a:r>
            <a:r>
              <a:rPr kumimoji="0" lang="en-US" sz="1050" b="0" i="0" u="none" strike="noStrike" kern="1200" cap="none" spc="0" normalizeH="0" baseline="0" noProof="0" dirty="0">
                <a:ln>
                  <a:noFill/>
                </a:ln>
                <a:solidFill>
                  <a:srgbClr val="0A0A0A"/>
                </a:solidFill>
                <a:effectLst/>
                <a:uLnTx/>
                <a:uFillTx/>
                <a:latin typeface="Calibri"/>
                <a:ea typeface="+mn-ea"/>
                <a:cs typeface="+mn-cs"/>
              </a:rPr>
              <a:t>Missing survival data (</a:t>
            </a:r>
            <a:r>
              <a:rPr kumimoji="0" lang="en-US" sz="1050" b="0" i="0" u="none" strike="noStrike" kern="1200" cap="none" spc="0" normalizeH="0" baseline="0" noProof="0" dirty="0" err="1">
                <a:ln>
                  <a:noFill/>
                </a:ln>
                <a:solidFill>
                  <a:srgbClr val="0A0A0A"/>
                </a:solidFill>
                <a:effectLst/>
                <a:uLnTx/>
                <a:uFillTx/>
                <a:latin typeface="Calibri"/>
                <a:ea typeface="+mn-ea"/>
                <a:cs typeface="+mn-cs"/>
              </a:rPr>
              <a:t>ie</a:t>
            </a:r>
            <a:r>
              <a:rPr kumimoji="0" lang="en-US" sz="1050" b="0" i="0" u="none" strike="noStrike" kern="1200" cap="none" spc="0" normalizeH="0" baseline="0" noProof="0" dirty="0">
                <a:ln>
                  <a:noFill/>
                </a:ln>
                <a:solidFill>
                  <a:srgbClr val="0A0A0A"/>
                </a:solidFill>
                <a:effectLst/>
                <a:uLnTx/>
                <a:uFillTx/>
                <a:latin typeface="Calibri"/>
                <a:ea typeface="+mn-ea"/>
                <a:cs typeface="+mn-cs"/>
              </a:rPr>
              <a:t>, pts who withdrew consent or were lost to follow-up) and were censored (assumed to be alive) at time of  analysis:</a:t>
            </a:r>
            <a:r>
              <a:rPr kumimoji="0" lang="en-US" sz="1050" b="1" i="0" u="none" strike="noStrike" kern="1200" cap="none" spc="0" normalizeH="0" baseline="0" noProof="0" dirty="0">
                <a:ln>
                  <a:noFill/>
                </a:ln>
                <a:solidFill>
                  <a:srgbClr val="0A0A0A"/>
                </a:solidFill>
                <a:effectLst/>
                <a:uLnTx/>
                <a:uFillTx/>
                <a:latin typeface="Calibri"/>
                <a:ea typeface="+mn-ea"/>
                <a:cs typeface="+mn-cs"/>
              </a:rPr>
              <a:t> </a:t>
            </a:r>
            <a:r>
              <a:rPr kumimoji="0" lang="en-US" sz="1050" b="0" i="0" u="none" strike="noStrike" kern="1200" cap="none" spc="0" normalizeH="0" baseline="0" noProof="0" dirty="0">
                <a:ln>
                  <a:noFill/>
                </a:ln>
                <a:solidFill>
                  <a:srgbClr val="0A0A0A"/>
                </a:solidFill>
                <a:effectLst/>
                <a:uLnTx/>
                <a:uFillTx/>
                <a:latin typeface="Calibri"/>
                <a:ea typeface="+mn-ea"/>
                <a:cs typeface="+mn-cs"/>
              </a:rPr>
              <a:t>13% in </a:t>
            </a:r>
            <a:r>
              <a:rPr kumimoji="0" lang="en-US" sz="1050" b="0" i="0" u="none" strike="noStrike" kern="1200" cap="none" spc="0" normalizeH="0" baseline="0" noProof="0" dirty="0" err="1">
                <a:ln>
                  <a:noFill/>
                </a:ln>
                <a:solidFill>
                  <a:srgbClr val="0A0A0A"/>
                </a:solidFill>
                <a:effectLst/>
                <a:uLnTx/>
                <a:uFillTx/>
                <a:latin typeface="Calibri"/>
                <a:ea typeface="+mn-ea"/>
                <a:cs typeface="+mn-cs"/>
              </a:rPr>
              <a:t>palbo+AI</a:t>
            </a:r>
            <a:r>
              <a:rPr kumimoji="0" lang="en-US" sz="1050" b="0" i="0" u="none" strike="noStrike" kern="1200" cap="none" spc="0" normalizeH="0" baseline="0" noProof="0" dirty="0">
                <a:ln>
                  <a:noFill/>
                </a:ln>
                <a:solidFill>
                  <a:srgbClr val="0A0A0A"/>
                </a:solidFill>
                <a:effectLst/>
                <a:uLnTx/>
                <a:uFillTx/>
                <a:latin typeface="Calibri"/>
                <a:ea typeface="+mn-ea"/>
                <a:cs typeface="+mn-cs"/>
              </a:rPr>
              <a:t> arm vs 21% in control arm. </a:t>
            </a:r>
          </a:p>
          <a:p>
            <a:pPr marL="0" marR="0" lvl="0" indent="0" algn="r" defTabSz="914309"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1" i="0" u="none" strike="noStrike" kern="1200" cap="none" spc="0" normalizeH="0" baseline="0" noProof="0" dirty="0">
                <a:ln>
                  <a:noFill/>
                </a:ln>
                <a:solidFill>
                  <a:srgbClr val="0A0A0A"/>
                </a:solidFill>
                <a:effectLst/>
                <a:uLnTx/>
                <a:uFillTx/>
                <a:latin typeface="Calibri"/>
                <a:ea typeface="+mn-ea"/>
                <a:cs typeface="+mn-cs"/>
              </a:rPr>
              <a:t>b</a:t>
            </a:r>
            <a:r>
              <a:rPr kumimoji="0" lang="en-US" sz="1050" b="0" i="0" u="none" strike="noStrike" kern="1200" cap="none" spc="0" normalizeH="0" baseline="0" noProof="0" dirty="0">
                <a:ln>
                  <a:noFill/>
                </a:ln>
                <a:solidFill>
                  <a:srgbClr val="0A0A0A"/>
                </a:solidFill>
                <a:effectLst/>
                <a:uLnTx/>
                <a:uFillTx/>
                <a:latin typeface="Calibri"/>
                <a:ea typeface="+mn-ea"/>
                <a:cs typeface="+mn-cs"/>
              </a:rPr>
              <a:t>. 27% of patients in control arm went on to receive a CDK4/6i (24% received palbociclib). </a:t>
            </a:r>
            <a:endParaRPr kumimoji="0" lang="en-US" sz="1050" b="1" i="0" u="none" strike="noStrike" kern="1200" cap="none" spc="0" normalizeH="0" baseline="0" noProof="0" dirty="0">
              <a:ln>
                <a:noFill/>
              </a:ln>
              <a:solidFill>
                <a:srgbClr val="141414"/>
              </a:solidFill>
              <a:effectLst/>
              <a:uLnTx/>
              <a:uFillTx/>
              <a:latin typeface="Calibri"/>
              <a:ea typeface="ＭＳ Ｐゴシック"/>
              <a:cs typeface="+mn-cs"/>
            </a:endParaRPr>
          </a:p>
          <a:p>
            <a:pPr marL="0" marR="0" lvl="0" indent="0" algn="r" defTabSz="914309" rtl="0" eaLnBrk="1" fontAlgn="auto" latinLnBrk="0" hangingPunct="1">
              <a:lnSpc>
                <a:spcPct val="90000"/>
              </a:lnSpc>
              <a:spcBef>
                <a:spcPts val="0"/>
              </a:spcBef>
              <a:spcAft>
                <a:spcPts val="600"/>
              </a:spcAft>
              <a:buClrTx/>
              <a:buSzTx/>
              <a:buFont typeface="Arial" panose="020B0604020202020204" pitchFamily="34" charset="0"/>
              <a:buNone/>
              <a:tabLst/>
              <a:defRPr/>
            </a:pPr>
            <a:r>
              <a:rPr kumimoji="0" lang="en-US" sz="1050" b="1" i="0" u="none" strike="noStrike" kern="1200" cap="none" spc="0" normalizeH="0" baseline="0" noProof="0" dirty="0">
                <a:ln>
                  <a:noFill/>
                </a:ln>
                <a:solidFill>
                  <a:srgbClr val="141414"/>
                </a:solidFill>
                <a:effectLst/>
                <a:uLnTx/>
                <a:uFillTx/>
                <a:latin typeface="Calibri"/>
                <a:ea typeface="ＭＳ Ｐゴシック"/>
                <a:cs typeface="+mn-cs"/>
              </a:rPr>
              <a:t>c</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PFS/OS data reported for approved AI subset. </a:t>
            </a:r>
          </a:p>
          <a:p>
            <a:pPr marL="0" marR="0" lvl="0" indent="0" algn="r" defTabSz="914309"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AI indicates aromatase inhibitor; Fulv, fulvestrant; IA2, interim analysis 2; NR, not reported; Rx, therapy.</a:t>
            </a:r>
          </a:p>
          <a:p>
            <a:pPr marL="0" marR="0" lvl="0" indent="0" algn="r" defTabSz="914309"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1" i="0" u="none" strike="noStrike" kern="1200" cap="none" spc="0" normalizeH="0" baseline="0" noProof="0" dirty="0">
                <a:ln>
                  <a:noFill/>
                </a:ln>
                <a:solidFill>
                  <a:srgbClr val="141414"/>
                </a:solidFill>
                <a:effectLst/>
                <a:uLnTx/>
                <a:uFillTx/>
                <a:latin typeface="Calibri"/>
                <a:ea typeface="ＭＳ Ｐゴシック"/>
                <a:cs typeface="+mn-cs"/>
              </a:rPr>
              <a:t>1. </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PALOMA-2: </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Finn R, et al. </a:t>
            </a:r>
            <a:r>
              <a:rPr kumimoji="0" lang="da-DK" sz="1050" b="0" i="1" u="none" strike="noStrike" kern="1200" cap="none" spc="0" normalizeH="0" baseline="0" noProof="0" dirty="0">
                <a:ln>
                  <a:noFill/>
                </a:ln>
                <a:solidFill>
                  <a:srgbClr val="141414"/>
                </a:solidFill>
                <a:effectLst/>
                <a:uLnTx/>
                <a:uFillTx/>
                <a:latin typeface="Calibri"/>
                <a:ea typeface="ＭＳ Ｐゴシック"/>
                <a:cs typeface="+mn-cs"/>
              </a:rPr>
              <a:t>N Engl J Med</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 2016;375:1925-1936; Rugo H, et al. </a:t>
            </a:r>
            <a:r>
              <a:rPr kumimoji="0" lang="da-DK" sz="1050" b="0" i="1" u="none" strike="noStrike" kern="1200" cap="none" spc="0" normalizeH="0" baseline="0" noProof="0" dirty="0">
                <a:ln>
                  <a:noFill/>
                </a:ln>
                <a:solidFill>
                  <a:srgbClr val="141414"/>
                </a:solidFill>
                <a:effectLst/>
                <a:uLnTx/>
                <a:uFillTx/>
                <a:latin typeface="Calibri"/>
                <a:ea typeface="ＭＳ Ｐゴシック"/>
                <a:cs typeface="+mn-cs"/>
              </a:rPr>
              <a:t>Breast Cancer Res Treat</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 2019;174:719-729. Finn R, et al. ASCO 2022. LBA1003.</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a:t>
            </a:r>
            <a:r>
              <a:rPr kumimoji="0" lang="en-US" sz="1050" b="1" i="0" u="none" strike="noStrike" kern="1200" cap="none" spc="0" normalizeH="0" baseline="0" noProof="0" dirty="0">
                <a:ln>
                  <a:noFill/>
                </a:ln>
                <a:solidFill>
                  <a:srgbClr val="141414"/>
                </a:solidFill>
                <a:effectLst/>
                <a:uLnTx/>
                <a:uFillTx/>
                <a:latin typeface="Calibri"/>
                <a:ea typeface="ＭＳ Ｐゴシック"/>
                <a:cs typeface="+mn-cs"/>
              </a:rPr>
              <a:t>2. </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MONALEESA-2: </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Hortobagyi G, et al. </a:t>
            </a:r>
            <a:r>
              <a:rPr kumimoji="0" lang="da-DK" sz="1050" b="0" i="1" u="none" strike="noStrike" kern="1200" cap="none" spc="0" normalizeH="0" baseline="0" noProof="0" dirty="0">
                <a:ln>
                  <a:noFill/>
                </a:ln>
                <a:solidFill>
                  <a:srgbClr val="141414"/>
                </a:solidFill>
                <a:effectLst/>
                <a:uLnTx/>
                <a:uFillTx/>
                <a:latin typeface="Calibri"/>
                <a:ea typeface="ＭＳ Ｐゴシック"/>
                <a:cs typeface="+mn-cs"/>
              </a:rPr>
              <a:t>N Engl J Med</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 2016;375:1738-1748; Hortobagyi G, et al. </a:t>
            </a:r>
            <a:r>
              <a:rPr kumimoji="0" lang="da-DK" sz="1050" b="0" i="1" u="none" strike="noStrike" kern="1200" cap="none" spc="0" normalizeH="0" baseline="0" noProof="0" dirty="0">
                <a:ln>
                  <a:noFill/>
                </a:ln>
                <a:solidFill>
                  <a:srgbClr val="141414"/>
                </a:solidFill>
                <a:effectLst/>
                <a:uLnTx/>
                <a:uFillTx/>
                <a:latin typeface="Calibri"/>
                <a:ea typeface="ＭＳ Ｐゴシック"/>
                <a:cs typeface="+mn-cs"/>
              </a:rPr>
              <a:t>Ann Oncol</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 2018;29:1541-1547; Hortobagyi G. et al. ESMO 2021. Abstract LBA17_PR.</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a:t>
            </a:r>
            <a:r>
              <a:rPr kumimoji="0" lang="en-US" sz="1050" b="1" i="0" u="none" strike="noStrike" kern="1200" cap="none" spc="0" normalizeH="0" baseline="0" noProof="0" dirty="0">
                <a:ln>
                  <a:noFill/>
                </a:ln>
                <a:solidFill>
                  <a:srgbClr val="141414"/>
                </a:solidFill>
                <a:effectLst/>
                <a:uLnTx/>
                <a:uFillTx/>
                <a:latin typeface="Calibri"/>
                <a:ea typeface="ＭＳ Ｐゴシック"/>
                <a:cs typeface="+mn-cs"/>
              </a:rPr>
              <a:t>3.</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MONALEESA-7: </a:t>
            </a:r>
            <a:r>
              <a:rPr kumimoji="0" lang="fr-FR" sz="1050" b="0" i="0" u="none" strike="noStrike" kern="1200" cap="none" spc="0" normalizeH="0" baseline="0" noProof="0" dirty="0">
                <a:ln>
                  <a:noFill/>
                </a:ln>
                <a:solidFill>
                  <a:srgbClr val="141414"/>
                </a:solidFill>
                <a:effectLst/>
                <a:uLnTx/>
                <a:uFillTx/>
                <a:latin typeface="Calibri"/>
                <a:ea typeface="ＭＳ Ｐゴシック"/>
                <a:cs typeface="+mn-cs"/>
              </a:rPr>
              <a:t>Tripathy D, et al. </a:t>
            </a:r>
            <a:r>
              <a:rPr kumimoji="0" lang="fr-FR" sz="1050" b="0" i="1" u="none" strike="noStrike" kern="1200" cap="none" spc="0" normalizeH="0" baseline="0" noProof="0" dirty="0">
                <a:ln>
                  <a:noFill/>
                </a:ln>
                <a:solidFill>
                  <a:srgbClr val="141414"/>
                </a:solidFill>
                <a:effectLst/>
                <a:uLnTx/>
                <a:uFillTx/>
                <a:latin typeface="Calibri"/>
                <a:ea typeface="ＭＳ Ｐゴシック"/>
                <a:cs typeface="+mn-cs"/>
              </a:rPr>
              <a:t>Lancet Oncol</a:t>
            </a:r>
            <a:r>
              <a:rPr kumimoji="0" lang="fr-FR" sz="1050" b="0" i="0" u="none" strike="noStrike" kern="1200" cap="none" spc="0" normalizeH="0" baseline="0" noProof="0" dirty="0">
                <a:ln>
                  <a:noFill/>
                </a:ln>
                <a:solidFill>
                  <a:srgbClr val="141414"/>
                </a:solidFill>
                <a:effectLst/>
                <a:uLnTx/>
                <a:uFillTx/>
                <a:latin typeface="Calibri"/>
                <a:ea typeface="ＭＳ Ｐゴシック"/>
                <a:cs typeface="+mn-cs"/>
              </a:rPr>
              <a:t>. 2018;19:904-915</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Im S-A, et al. </a:t>
            </a:r>
            <a:r>
              <a:rPr kumimoji="0" lang="en-US" sz="1050" b="0" i="1" u="none" strike="noStrike" kern="1200" cap="none" spc="0" normalizeH="0" baseline="0" noProof="0" dirty="0">
                <a:ln>
                  <a:noFill/>
                </a:ln>
                <a:solidFill>
                  <a:srgbClr val="141414"/>
                </a:solidFill>
                <a:effectLst/>
                <a:uLnTx/>
                <a:uFillTx/>
                <a:latin typeface="Calibri"/>
                <a:ea typeface="ＭＳ Ｐゴシック"/>
                <a:cs typeface="+mn-cs"/>
              </a:rPr>
              <a:t>New Engl J Med</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2019;381:307-316. </a:t>
            </a:r>
            <a:r>
              <a:rPr kumimoji="0" lang="en-US" sz="1050" b="1" i="0" u="none" strike="noStrike" kern="1200" cap="none" spc="0" normalizeH="0" baseline="0" noProof="0" dirty="0">
                <a:ln>
                  <a:noFill/>
                </a:ln>
                <a:solidFill>
                  <a:srgbClr val="141414"/>
                </a:solidFill>
                <a:effectLst/>
                <a:uLnTx/>
                <a:uFillTx/>
                <a:latin typeface="Calibri"/>
                <a:ea typeface="ＭＳ Ｐゴシック"/>
                <a:cs typeface="+mn-cs"/>
              </a:rPr>
              <a:t>4.</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MONARCH-3: Goetz M, et al. </a:t>
            </a:r>
            <a:r>
              <a:rPr kumimoji="0" lang="en-US" sz="1050" b="0" i="1" u="none" strike="noStrike" kern="1200" cap="none" spc="0" normalizeH="0" baseline="0" noProof="0" dirty="0">
                <a:ln>
                  <a:noFill/>
                </a:ln>
                <a:solidFill>
                  <a:srgbClr val="141414"/>
                </a:solidFill>
                <a:effectLst/>
                <a:uLnTx/>
                <a:uFillTx/>
                <a:latin typeface="Calibri"/>
                <a:ea typeface="ＭＳ Ｐゴシック"/>
                <a:cs typeface="+mn-cs"/>
              </a:rPr>
              <a:t>J Clin Oncol</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2017;35:3638-3646; Johnson S, et al. NPJ</a:t>
            </a:r>
            <a:r>
              <a:rPr kumimoji="0" lang="en-US" sz="1050" b="0" i="1" u="none" strike="noStrike" kern="1200" cap="none" spc="0" normalizeH="0" baseline="0" noProof="0" dirty="0">
                <a:ln>
                  <a:noFill/>
                </a:ln>
                <a:solidFill>
                  <a:srgbClr val="141414"/>
                </a:solidFill>
                <a:effectLst/>
                <a:uLnTx/>
                <a:uFillTx/>
                <a:latin typeface="Calibri"/>
                <a:ea typeface="ＭＳ Ｐゴシック"/>
                <a:cs typeface="+mn-cs"/>
              </a:rPr>
              <a:t> Breast Cancer. 2019;5:5</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Goetz MP, et al. ESMO 2022. Abstract LBA 15. </a:t>
            </a:r>
            <a:r>
              <a:rPr kumimoji="0" lang="en-US" sz="1050" b="1" i="0" u="none" strike="noStrike" kern="1200" cap="none" spc="0" normalizeH="0" baseline="0" noProof="0" dirty="0">
                <a:ln>
                  <a:noFill/>
                </a:ln>
                <a:solidFill>
                  <a:srgbClr val="141414"/>
                </a:solidFill>
                <a:effectLst/>
                <a:uLnTx/>
                <a:uFillTx/>
                <a:latin typeface="Calibri"/>
                <a:ea typeface="ＭＳ Ｐゴシック"/>
                <a:cs typeface="+mn-cs"/>
              </a:rPr>
              <a:t>5.</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PALOMA-3: Turner NC, et al. </a:t>
            </a:r>
            <a:r>
              <a:rPr kumimoji="0" lang="en-US" sz="1050" b="0" i="1" u="none" strike="noStrike" kern="1200" cap="none" spc="0" normalizeH="0" baseline="0" noProof="0" dirty="0">
                <a:ln>
                  <a:noFill/>
                </a:ln>
                <a:solidFill>
                  <a:srgbClr val="141414"/>
                </a:solidFill>
                <a:effectLst/>
                <a:uLnTx/>
                <a:uFillTx/>
                <a:latin typeface="Calibri"/>
                <a:ea typeface="ＭＳ Ｐゴシック"/>
                <a:cs typeface="+mn-cs"/>
              </a:rPr>
              <a:t>New Engl J Med</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2015;373:209-219; Cristofanilli M, et al. </a:t>
            </a:r>
            <a:r>
              <a:rPr kumimoji="0" lang="en-US" sz="1050" b="0" i="1" u="none" strike="noStrike" kern="1200" cap="none" spc="0" normalizeH="0" baseline="0" noProof="0" dirty="0">
                <a:ln>
                  <a:noFill/>
                </a:ln>
                <a:solidFill>
                  <a:srgbClr val="141414"/>
                </a:solidFill>
                <a:effectLst/>
                <a:uLnTx/>
                <a:uFillTx/>
                <a:latin typeface="Calibri"/>
                <a:ea typeface="ＭＳ Ｐゴシック"/>
                <a:cs typeface="+mn-cs"/>
              </a:rPr>
              <a:t>Lancet Oncol</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2016;17:425-439; </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Turner NC, et al. </a:t>
            </a:r>
            <a:r>
              <a:rPr kumimoji="0" lang="da-DK" sz="1050" b="0" i="1" u="none" strike="noStrike" kern="1200" cap="none" spc="0" normalizeH="0" baseline="0" noProof="0" dirty="0">
                <a:ln>
                  <a:noFill/>
                </a:ln>
                <a:solidFill>
                  <a:srgbClr val="141414"/>
                </a:solidFill>
                <a:effectLst/>
                <a:uLnTx/>
                <a:uFillTx/>
                <a:latin typeface="Calibri"/>
                <a:ea typeface="ＭＳ Ｐゴシック"/>
                <a:cs typeface="+mn-cs"/>
              </a:rPr>
              <a:t>New Engl J Med</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 2015;373:1672-1673</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a:t>
            </a:r>
            <a:r>
              <a:rPr kumimoji="0" lang="en-US" sz="1050" b="1" i="0" u="none" strike="noStrike" kern="1200" cap="none" spc="0" normalizeH="0" baseline="0" noProof="0" dirty="0">
                <a:ln>
                  <a:noFill/>
                </a:ln>
                <a:solidFill>
                  <a:srgbClr val="141414"/>
                </a:solidFill>
                <a:effectLst/>
                <a:uLnTx/>
                <a:uFillTx/>
                <a:latin typeface="Calibri"/>
                <a:ea typeface="ＭＳ Ｐゴシック"/>
                <a:cs typeface="+mn-cs"/>
              </a:rPr>
              <a:t>6.</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MONARCH-2: Sledge G, et al. </a:t>
            </a:r>
            <a:r>
              <a:rPr kumimoji="0" lang="it-IT" sz="1050" b="0" i="1" u="none" strike="noStrike" kern="1200" cap="none" spc="0" normalizeH="0" baseline="0" noProof="0" dirty="0">
                <a:ln>
                  <a:noFill/>
                </a:ln>
                <a:solidFill>
                  <a:srgbClr val="141414"/>
                </a:solidFill>
                <a:effectLst/>
                <a:uLnTx/>
                <a:uFillTx/>
                <a:latin typeface="Calibri"/>
                <a:ea typeface="ＭＳ Ｐゴシック"/>
                <a:cs typeface="+mn-cs"/>
              </a:rPr>
              <a:t>J Clin Oncol</a:t>
            </a:r>
            <a:r>
              <a:rPr kumimoji="0" lang="it-IT" sz="1050" b="0" i="0" u="none" strike="noStrike" kern="1200" cap="none" spc="0" normalizeH="0" baseline="0" noProof="0" dirty="0">
                <a:ln>
                  <a:noFill/>
                </a:ln>
                <a:solidFill>
                  <a:srgbClr val="141414"/>
                </a:solidFill>
                <a:effectLst/>
                <a:uLnTx/>
                <a:uFillTx/>
                <a:latin typeface="Calibri"/>
                <a:ea typeface="ＭＳ Ｐゴシック"/>
                <a:cs typeface="+mn-cs"/>
              </a:rPr>
              <a:t>. 2017;35:2875-2884;</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Sledge G, et al. </a:t>
            </a:r>
            <a:r>
              <a:rPr kumimoji="0" lang="da-DK" sz="1050" b="0" i="1" u="none" strike="noStrike" kern="1200" cap="none" spc="0" normalizeH="0" baseline="0" noProof="0" dirty="0">
                <a:ln>
                  <a:noFill/>
                </a:ln>
                <a:solidFill>
                  <a:srgbClr val="141414"/>
                </a:solidFill>
                <a:effectLst/>
                <a:uLnTx/>
                <a:uFillTx/>
                <a:latin typeface="Calibri"/>
                <a:ea typeface="ＭＳ Ｐゴシック"/>
                <a:cs typeface="+mn-cs"/>
              </a:rPr>
              <a:t>JAMA Oncol</a:t>
            </a:r>
            <a:r>
              <a:rPr kumimoji="0" lang="da-DK" sz="1050" b="0" i="0" u="none" strike="noStrike" kern="1200" cap="none" spc="0" normalizeH="0" baseline="0" noProof="0" dirty="0">
                <a:ln>
                  <a:noFill/>
                </a:ln>
                <a:solidFill>
                  <a:srgbClr val="141414"/>
                </a:solidFill>
                <a:effectLst/>
                <a:uLnTx/>
                <a:uFillTx/>
                <a:latin typeface="Calibri"/>
                <a:ea typeface="ＭＳ Ｐゴシック"/>
                <a:cs typeface="+mn-cs"/>
              </a:rPr>
              <a:t>. 2020;6:116-124</a:t>
            </a:r>
            <a:r>
              <a:rPr kumimoji="0" lang="en-US" sz="1050" b="1" i="0" u="none" strike="noStrike" kern="1200" cap="none" spc="0" normalizeH="0" baseline="0" noProof="0" dirty="0">
                <a:ln>
                  <a:noFill/>
                </a:ln>
                <a:solidFill>
                  <a:srgbClr val="141414"/>
                </a:solidFill>
                <a:effectLst/>
                <a:uLnTx/>
                <a:uFillTx/>
                <a:latin typeface="Calibri"/>
                <a:ea typeface="ＭＳ Ｐゴシック"/>
                <a:cs typeface="+mn-cs"/>
              </a:rPr>
              <a:t>. 7. </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MONALEESA-3: Slamon D, et al. </a:t>
            </a:r>
            <a:r>
              <a:rPr kumimoji="0" lang="en-US" sz="1050" b="0" i="1" u="none" strike="noStrike" kern="1200" cap="none" spc="0" normalizeH="0" baseline="0" noProof="0" dirty="0">
                <a:ln>
                  <a:noFill/>
                </a:ln>
                <a:solidFill>
                  <a:srgbClr val="141414"/>
                </a:solidFill>
                <a:effectLst/>
                <a:uLnTx/>
                <a:uFillTx/>
                <a:latin typeface="Calibri"/>
                <a:ea typeface="ＭＳ Ｐゴシック"/>
                <a:cs typeface="+mn-cs"/>
              </a:rPr>
              <a:t>J Clin Oncol</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2018;36:2465-2472; Slamon D, et al. </a:t>
            </a:r>
            <a:r>
              <a:rPr kumimoji="0" lang="en-US" sz="1050" b="0" i="1" u="none" strike="noStrike" kern="1200" cap="none" spc="0" normalizeH="0" baseline="0" noProof="0" dirty="0">
                <a:ln>
                  <a:noFill/>
                </a:ln>
                <a:solidFill>
                  <a:srgbClr val="141414"/>
                </a:solidFill>
                <a:effectLst/>
                <a:uLnTx/>
                <a:uFillTx/>
                <a:latin typeface="Calibri"/>
                <a:ea typeface="ＭＳ Ｐゴシック"/>
                <a:cs typeface="+mn-cs"/>
              </a:rPr>
              <a:t>New Engl J Med</a:t>
            </a:r>
            <a:r>
              <a:rPr kumimoji="0" lang="en-US" sz="1050" b="0" i="0" u="none" strike="noStrike" kern="1200" cap="none" spc="0" normalizeH="0" baseline="0" noProof="0" dirty="0">
                <a:ln>
                  <a:noFill/>
                </a:ln>
                <a:solidFill>
                  <a:srgbClr val="141414"/>
                </a:solidFill>
                <a:effectLst/>
                <a:uLnTx/>
                <a:uFillTx/>
                <a:latin typeface="Calibri"/>
                <a:ea typeface="ＭＳ Ｐゴシック"/>
                <a:cs typeface="+mn-cs"/>
              </a:rPr>
              <a:t>. 2020;382:514-524.</a:t>
            </a:r>
          </a:p>
        </p:txBody>
      </p:sp>
    </p:spTree>
    <p:extLst>
      <p:ext uri="{BB962C8B-B14F-4D97-AF65-F5344CB8AC3E}">
        <p14:creationId xmlns:p14="http://schemas.microsoft.com/office/powerpoint/2010/main" val="338021929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24F190-D5D6-4971-A9B6-7D25C888577A}"/>
              </a:ext>
            </a:extLst>
          </p:cNvPr>
          <p:cNvSpPr>
            <a:spLocks noGrp="1"/>
          </p:cNvSpPr>
          <p:nvPr>
            <p:ph type="title"/>
          </p:nvPr>
        </p:nvSpPr>
        <p:spPr>
          <a:xfrm>
            <a:off x="762000" y="452437"/>
            <a:ext cx="10515600" cy="762000"/>
          </a:xfrm>
        </p:spPr>
        <p:txBody>
          <a:bodyPr anchor="t">
            <a:noAutofit/>
          </a:bodyPr>
          <a:lstStyle/>
          <a:p>
            <a:r>
              <a:rPr lang="en-US" sz="3200" dirty="0">
                <a:latin typeface="Arial" panose="020B0604020202020204" pitchFamily="34" charset="0"/>
                <a:cs typeface="Arial" panose="020B0604020202020204" pitchFamily="34" charset="0"/>
              </a:rPr>
              <a:t>Prevalence of </a:t>
            </a:r>
            <a:r>
              <a:rPr lang="en-US" sz="3200" i="1" dirty="0">
                <a:latin typeface="Arial" panose="020B0604020202020204" pitchFamily="34" charset="0"/>
                <a:cs typeface="Arial" panose="020B0604020202020204" pitchFamily="34" charset="0"/>
              </a:rPr>
              <a:t>ESR1</a:t>
            </a:r>
            <a:r>
              <a:rPr lang="en-US" sz="3200" dirty="0">
                <a:latin typeface="Arial" panose="020B0604020202020204" pitchFamily="34" charset="0"/>
                <a:cs typeface="Arial" panose="020B0604020202020204" pitchFamily="34" charset="0"/>
              </a:rPr>
              <a:t> Mutations in Untreated vs Treated ER+/HER2- mBC</a:t>
            </a:r>
          </a:p>
        </p:txBody>
      </p:sp>
      <p:sp>
        <p:nvSpPr>
          <p:cNvPr id="3" name="Slide Number Placeholder 2">
            <a:extLst>
              <a:ext uri="{FF2B5EF4-FFF2-40B4-BE49-F238E27FC236}">
                <a16:creationId xmlns:a16="http://schemas.microsoft.com/office/drawing/2014/main" id="{65F5B352-6A52-3C46-9C97-EE360169A3FD}"/>
              </a:ext>
            </a:extLst>
          </p:cNvPr>
          <p:cNvSpPr>
            <a:spLocks noGrp="1"/>
          </p:cNvSpPr>
          <p:nvPr>
            <p:ph type="sldNum" sz="quarter" idx="12"/>
          </p:nvPr>
        </p:nvSpPr>
        <p:spPr>
          <a:xfrm>
            <a:off x="0" y="6254750"/>
            <a:ext cx="381000" cy="365125"/>
          </a:xfrm>
        </p:spPr>
        <p:txBody>
          <a:bodyPr anchor="b">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775E49EB-745B-E84F-9891-EC49FA6C509F}" type="slidenum">
              <a:rPr kumimoji="0" lang="en-US" sz="10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56</a:t>
            </a:fld>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04917CC0-A9F9-FC43-F08F-B08989632EDC}"/>
              </a:ext>
            </a:extLst>
          </p:cNvPr>
          <p:cNvSpPr txBox="1"/>
          <p:nvPr/>
        </p:nvSpPr>
        <p:spPr>
          <a:xfrm>
            <a:off x="516537" y="6404431"/>
            <a:ext cx="9245600"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100" b="1"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it-IT" sz="1100" b="0" i="0" u="none" strike="noStrike" kern="1200" cap="none" spc="0" normalizeH="0" baseline="0" noProof="0" dirty="0">
                <a:ln>
                  <a:noFill/>
                </a:ln>
                <a:solidFill>
                  <a:prstClr val="black"/>
                </a:solidFill>
                <a:effectLst/>
                <a:uLnTx/>
                <a:uFillTx/>
                <a:latin typeface="Calibri" panose="020F0502020204030204"/>
                <a:ea typeface="+mn-ea"/>
                <a:cs typeface="+mn-cs"/>
              </a:rPr>
              <a:t>Jeselsohn R et al. </a:t>
            </a:r>
            <a:r>
              <a:rPr kumimoji="0" lang="it-IT" sz="1100" b="0" i="1" u="none" strike="noStrike" kern="1200" cap="none" spc="0" normalizeH="0" baseline="0" noProof="0" dirty="0">
                <a:ln>
                  <a:noFill/>
                </a:ln>
                <a:solidFill>
                  <a:prstClr val="black"/>
                </a:solidFill>
                <a:effectLst/>
                <a:uLnTx/>
                <a:uFillTx/>
                <a:latin typeface="Calibri" panose="020F0502020204030204"/>
                <a:ea typeface="+mn-ea"/>
                <a:cs typeface="+mn-cs"/>
              </a:rPr>
              <a:t>Clin Cancer Res </a:t>
            </a:r>
            <a:r>
              <a:rPr kumimoji="0" lang="it-IT" sz="1100" b="0" i="0" u="none" strike="noStrike" kern="1200" cap="none" spc="0" normalizeH="0" baseline="0" noProof="0" dirty="0">
                <a:ln>
                  <a:noFill/>
                </a:ln>
                <a:solidFill>
                  <a:prstClr val="black"/>
                </a:solidFill>
                <a:effectLst/>
                <a:uLnTx/>
                <a:uFillTx/>
                <a:latin typeface="Calibri" panose="020F0502020204030204"/>
                <a:ea typeface="+mn-ea"/>
                <a:cs typeface="+mn-cs"/>
              </a:rPr>
              <a:t>2014;20:1757-1767; </a:t>
            </a:r>
            <a:r>
              <a:rPr kumimoji="0" lang="it-IT" sz="1100" b="1" i="0" u="none" strike="noStrike" kern="1200" cap="none" spc="0" normalizeH="0" baseline="0" noProof="0" dirty="0">
                <a:ln>
                  <a:noFill/>
                </a:ln>
                <a:solidFill>
                  <a:prstClr val="black"/>
                </a:solidFill>
                <a:effectLst/>
                <a:uLnTx/>
                <a:uFillTx/>
                <a:latin typeface="Calibri" panose="020F0502020204030204"/>
                <a:ea typeface="+mn-ea"/>
                <a:cs typeface="+mn-cs"/>
              </a:rPr>
              <a:t>2. </a:t>
            </a:r>
            <a:r>
              <a:rPr kumimoji="0" lang="it-IT" sz="1100" b="0" i="0" u="none" strike="noStrike" kern="1200" cap="none" spc="0" normalizeH="0" baseline="0" noProof="0" dirty="0">
                <a:ln>
                  <a:noFill/>
                </a:ln>
                <a:solidFill>
                  <a:prstClr val="black"/>
                </a:solidFill>
                <a:effectLst/>
                <a:uLnTx/>
                <a:uFillTx/>
                <a:latin typeface="Calibri" panose="020F0502020204030204"/>
                <a:ea typeface="+mn-ea"/>
                <a:cs typeface="+mn-cs"/>
              </a:rPr>
              <a:t>Jeselsohn R et al. </a:t>
            </a:r>
            <a:r>
              <a:rPr kumimoji="0" lang="it-IT" sz="1100" b="0" i="1" u="none" strike="noStrike" kern="1200" cap="none" spc="0" normalizeH="0" baseline="0" noProof="0" dirty="0">
                <a:ln>
                  <a:noFill/>
                </a:ln>
                <a:solidFill>
                  <a:prstClr val="black"/>
                </a:solidFill>
                <a:effectLst/>
                <a:uLnTx/>
                <a:uFillTx/>
                <a:latin typeface="Calibri" panose="020F0502020204030204"/>
                <a:ea typeface="+mn-ea"/>
                <a:cs typeface="+mn-cs"/>
              </a:rPr>
              <a:t>Cancer Cell </a:t>
            </a:r>
            <a:r>
              <a:rPr kumimoji="0" lang="it-IT" sz="1100" b="0" i="0" u="none" strike="noStrike" kern="1200" cap="none" spc="0" normalizeH="0" baseline="0" noProof="0" dirty="0">
                <a:ln>
                  <a:noFill/>
                </a:ln>
                <a:solidFill>
                  <a:prstClr val="black"/>
                </a:solidFill>
                <a:effectLst/>
                <a:uLnTx/>
                <a:uFillTx/>
                <a:latin typeface="Calibri" panose="020F0502020204030204"/>
                <a:ea typeface="+mn-ea"/>
                <a:cs typeface="+mn-cs"/>
              </a:rPr>
              <a:t>2018;33:173-186; </a:t>
            </a:r>
            <a:r>
              <a:rPr kumimoji="0" lang="it-IT" sz="1100" b="1" i="0" u="none" strike="noStrike" kern="1200" cap="none" spc="0" normalizeH="0" baseline="0" noProof="0" dirty="0">
                <a:ln>
                  <a:noFill/>
                </a:ln>
                <a:solidFill>
                  <a:prstClr val="black"/>
                </a:solidFill>
                <a:effectLst/>
                <a:uLnTx/>
                <a:uFillTx/>
                <a:latin typeface="Calibri" panose="020F0502020204030204"/>
                <a:ea typeface="+mn-ea"/>
                <a:cs typeface="+mn-cs"/>
              </a:rPr>
              <a:t>3. </a:t>
            </a:r>
            <a:r>
              <a:rPr kumimoji="0" lang="it-IT" sz="1100" b="0" i="0" u="none" strike="noStrike" kern="1200" cap="none" spc="0" normalizeH="0" baseline="0" noProof="0" dirty="0">
                <a:ln>
                  <a:noFill/>
                </a:ln>
                <a:solidFill>
                  <a:prstClr val="black"/>
                </a:solidFill>
                <a:effectLst/>
                <a:uLnTx/>
                <a:uFillTx/>
                <a:latin typeface="Calibri" panose="020F0502020204030204"/>
                <a:ea typeface="+mn-ea"/>
                <a:cs typeface="+mn-cs"/>
              </a:rPr>
              <a:t>Allouchery V et al. </a:t>
            </a:r>
            <a:r>
              <a:rPr kumimoji="0" lang="it-IT" sz="1100" b="0" i="1" u="none" strike="noStrike" kern="1200" cap="none" spc="0" normalizeH="0" baseline="0" noProof="0" dirty="0">
                <a:ln>
                  <a:noFill/>
                </a:ln>
                <a:solidFill>
                  <a:prstClr val="black"/>
                </a:solidFill>
                <a:effectLst/>
                <a:uLnTx/>
                <a:uFillTx/>
                <a:latin typeface="Calibri" panose="020F0502020204030204"/>
                <a:ea typeface="+mn-ea"/>
                <a:cs typeface="+mn-cs"/>
              </a:rPr>
              <a:t>Breast Cancer Res </a:t>
            </a:r>
            <a:r>
              <a:rPr kumimoji="0" lang="it-IT" sz="1100" b="0" i="0" u="none" strike="noStrike" kern="1200" cap="none" spc="0" normalizeH="0" baseline="0" noProof="0" dirty="0">
                <a:ln>
                  <a:noFill/>
                </a:ln>
                <a:solidFill>
                  <a:prstClr val="black"/>
                </a:solidFill>
                <a:effectLst/>
                <a:uLnTx/>
                <a:uFillTx/>
                <a:latin typeface="Calibri" panose="020F0502020204030204"/>
                <a:ea typeface="+mn-ea"/>
                <a:cs typeface="+mn-cs"/>
              </a:rPr>
              <a:t>2018;20:40; </a:t>
            </a:r>
            <a:r>
              <a:rPr kumimoji="0" lang="it-IT" sz="1100" b="1" i="0" u="none" strike="noStrike" kern="1200" cap="none" spc="0" normalizeH="0" baseline="0" noProof="0" dirty="0">
                <a:ln>
                  <a:noFill/>
                </a:ln>
                <a:solidFill>
                  <a:prstClr val="black"/>
                </a:solidFill>
                <a:effectLst/>
                <a:uLnTx/>
                <a:uFillTx/>
                <a:latin typeface="Calibri" panose="020F0502020204030204"/>
                <a:ea typeface="+mn-ea"/>
                <a:cs typeface="+mn-cs"/>
              </a:rPr>
              <a:t>4. </a:t>
            </a:r>
            <a:r>
              <a:rPr kumimoji="0" lang="it-IT" sz="1100" b="0" i="0" u="none" strike="noStrike" kern="1200" cap="none" spc="0" normalizeH="0" baseline="0" noProof="0" dirty="0">
                <a:ln>
                  <a:noFill/>
                </a:ln>
                <a:solidFill>
                  <a:prstClr val="black"/>
                </a:solidFill>
                <a:effectLst/>
                <a:uLnTx/>
                <a:uFillTx/>
                <a:latin typeface="Calibri" panose="020F0502020204030204"/>
                <a:ea typeface="+mn-ea"/>
                <a:cs typeface="+mn-cs"/>
              </a:rPr>
              <a:t>Schiavon G et al. Sci Transl Med 2015;7(313):313ra182; </a:t>
            </a:r>
            <a:r>
              <a:rPr kumimoji="0" lang="it-IT" sz="1100" b="1" i="0" u="none" strike="noStrike" kern="1200" cap="none" spc="0" normalizeH="0" baseline="0" noProof="0" dirty="0">
                <a:ln>
                  <a:noFill/>
                </a:ln>
                <a:solidFill>
                  <a:prstClr val="black"/>
                </a:solidFill>
                <a:effectLst/>
                <a:uLnTx/>
                <a:uFillTx/>
                <a:latin typeface="Calibri" panose="020F0502020204030204"/>
                <a:ea typeface="+mn-ea"/>
                <a:cs typeface="+mn-cs"/>
              </a:rPr>
              <a:t>5. </a:t>
            </a:r>
            <a:r>
              <a:rPr kumimoji="0" lang="it-IT" sz="1100" b="0" i="0" u="none" strike="noStrike" kern="1200" cap="none" spc="0" normalizeH="0" baseline="0" noProof="0" dirty="0">
                <a:ln>
                  <a:noFill/>
                </a:ln>
                <a:solidFill>
                  <a:prstClr val="black"/>
                </a:solidFill>
                <a:effectLst/>
                <a:uLnTx/>
                <a:uFillTx/>
                <a:latin typeface="Calibri" panose="020F0502020204030204"/>
                <a:ea typeface="+mn-ea"/>
                <a:cs typeface="+mn-cs"/>
              </a:rPr>
              <a:t>Brett JO et al. </a:t>
            </a:r>
            <a:r>
              <a:rPr kumimoji="0" lang="it-IT" sz="1100" b="0" i="1" u="none" strike="noStrike" kern="1200" cap="none" spc="0" normalizeH="0" baseline="0" noProof="0" dirty="0">
                <a:ln>
                  <a:noFill/>
                </a:ln>
                <a:solidFill>
                  <a:prstClr val="black"/>
                </a:solidFill>
                <a:effectLst/>
                <a:uLnTx/>
                <a:uFillTx/>
                <a:latin typeface="Calibri" panose="020F0502020204030204"/>
                <a:ea typeface="+mn-ea"/>
                <a:cs typeface="+mn-cs"/>
              </a:rPr>
              <a:t>Breast Cancer Res </a:t>
            </a:r>
            <a:r>
              <a:rPr kumimoji="0" lang="it-IT" sz="1100" b="0" i="0" u="none" strike="noStrike" kern="1200" cap="none" spc="0" normalizeH="0" baseline="0" noProof="0" dirty="0">
                <a:ln>
                  <a:noFill/>
                </a:ln>
                <a:solidFill>
                  <a:prstClr val="black"/>
                </a:solidFill>
                <a:effectLst/>
                <a:uLnTx/>
                <a:uFillTx/>
                <a:latin typeface="Calibri" panose="020F0502020204030204"/>
                <a:ea typeface="+mn-ea"/>
                <a:cs typeface="+mn-cs"/>
              </a:rPr>
              <a:t>2021;23(1):85. </a:t>
            </a:r>
            <a:endParaRPr kumimoji="0" lang="en-US" sz="11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4" name="Table 4">
            <a:extLst>
              <a:ext uri="{FF2B5EF4-FFF2-40B4-BE49-F238E27FC236}">
                <a16:creationId xmlns:a16="http://schemas.microsoft.com/office/drawing/2014/main" id="{5246986C-FF04-ACF4-318A-42C09D1E8B9A}"/>
              </a:ext>
            </a:extLst>
          </p:cNvPr>
          <p:cNvGraphicFramePr>
            <a:graphicFrameLocks noGrp="1"/>
          </p:cNvGraphicFramePr>
          <p:nvPr/>
        </p:nvGraphicFramePr>
        <p:xfrm>
          <a:off x="1524031" y="2230120"/>
          <a:ext cx="9245600" cy="2784332"/>
        </p:xfrm>
        <a:graphic>
          <a:graphicData uri="http://schemas.openxmlformats.org/drawingml/2006/table">
            <a:tbl>
              <a:tblPr firstRow="1" bandRow="1">
                <a:tableStyleId>{5C22544A-7EE6-4342-B048-85BDC9FD1C3A}</a:tableStyleId>
              </a:tblPr>
              <a:tblGrid>
                <a:gridCol w="4622800">
                  <a:extLst>
                    <a:ext uri="{9D8B030D-6E8A-4147-A177-3AD203B41FA5}">
                      <a16:colId xmlns:a16="http://schemas.microsoft.com/office/drawing/2014/main" val="614946861"/>
                    </a:ext>
                  </a:extLst>
                </a:gridCol>
                <a:gridCol w="4622800">
                  <a:extLst>
                    <a:ext uri="{9D8B030D-6E8A-4147-A177-3AD203B41FA5}">
                      <a16:colId xmlns:a16="http://schemas.microsoft.com/office/drawing/2014/main" val="3802106332"/>
                    </a:ext>
                  </a:extLst>
                </a:gridCol>
              </a:tblGrid>
              <a:tr h="696083">
                <a:tc>
                  <a:txBody>
                    <a:bodyPr/>
                    <a:lstStyle/>
                    <a:p>
                      <a:pPr algn="ctr"/>
                      <a:r>
                        <a:rPr lang="en-US" sz="2800" dirty="0"/>
                        <a:t>Treatment Setting</a:t>
                      </a:r>
                    </a:p>
                  </a:txBody>
                  <a:tcPr/>
                </a:tc>
                <a:tc>
                  <a:txBody>
                    <a:bodyPr/>
                    <a:lstStyle/>
                    <a:p>
                      <a:pPr algn="ctr"/>
                      <a:r>
                        <a:rPr lang="en-US" sz="2800" i="1" dirty="0"/>
                        <a:t>ESR1</a:t>
                      </a:r>
                      <a:r>
                        <a:rPr lang="en-US" sz="2800" dirty="0"/>
                        <a:t> Mutation Prevalence</a:t>
                      </a:r>
                      <a:r>
                        <a:rPr lang="en-US" sz="2800" baseline="30000" dirty="0"/>
                        <a:t>1-5</a:t>
                      </a:r>
                    </a:p>
                  </a:txBody>
                  <a:tcPr/>
                </a:tc>
                <a:extLst>
                  <a:ext uri="{0D108BD9-81ED-4DB2-BD59-A6C34878D82A}">
                    <a16:rowId xmlns:a16="http://schemas.microsoft.com/office/drawing/2014/main" val="3357017023"/>
                  </a:ext>
                </a:extLst>
              </a:tr>
              <a:tr h="696083">
                <a:tc>
                  <a:txBody>
                    <a:bodyPr/>
                    <a:lstStyle/>
                    <a:p>
                      <a:pPr algn="ctr"/>
                      <a:r>
                        <a:rPr lang="en-US" sz="2400" b="1" dirty="0"/>
                        <a:t>At Initiation of First-Line ET</a:t>
                      </a:r>
                    </a:p>
                  </a:txBody>
                  <a:tcPr anchor="ctr"/>
                </a:tc>
                <a:tc>
                  <a:txBody>
                    <a:bodyPr/>
                    <a:lstStyle/>
                    <a:p>
                      <a:pPr algn="ctr"/>
                      <a:r>
                        <a:rPr lang="en-US" sz="2400" b="1" dirty="0"/>
                        <a:t>~5%</a:t>
                      </a:r>
                    </a:p>
                  </a:txBody>
                  <a:tcPr anchor="ctr"/>
                </a:tc>
                <a:extLst>
                  <a:ext uri="{0D108BD9-81ED-4DB2-BD59-A6C34878D82A}">
                    <a16:rowId xmlns:a16="http://schemas.microsoft.com/office/drawing/2014/main" val="3300991427"/>
                  </a:ext>
                </a:extLst>
              </a:tr>
              <a:tr h="696083">
                <a:tc>
                  <a:txBody>
                    <a:bodyPr/>
                    <a:lstStyle/>
                    <a:p>
                      <a:pPr algn="ctr"/>
                      <a:r>
                        <a:rPr lang="en-US" sz="2400" b="1" dirty="0"/>
                        <a:t>Second-Line</a:t>
                      </a:r>
                    </a:p>
                  </a:txBody>
                  <a:tcPr anchor="ctr"/>
                </a:tc>
                <a:tc>
                  <a:txBody>
                    <a:bodyPr/>
                    <a:lstStyle/>
                    <a:p>
                      <a:pPr algn="ctr"/>
                      <a:r>
                        <a:rPr lang="en-US" sz="2400" b="1" dirty="0"/>
                        <a:t>~33%</a:t>
                      </a:r>
                    </a:p>
                  </a:txBody>
                  <a:tcPr anchor="ctr"/>
                </a:tc>
                <a:extLst>
                  <a:ext uri="{0D108BD9-81ED-4DB2-BD59-A6C34878D82A}">
                    <a16:rowId xmlns:a16="http://schemas.microsoft.com/office/drawing/2014/main" val="1371494852"/>
                  </a:ext>
                </a:extLst>
              </a:tr>
              <a:tr h="696083">
                <a:tc>
                  <a:txBody>
                    <a:bodyPr/>
                    <a:lstStyle/>
                    <a:p>
                      <a:pPr algn="ctr"/>
                      <a:r>
                        <a:rPr lang="en-US" sz="2400" b="1" dirty="0"/>
                        <a:t>Third-Line</a:t>
                      </a:r>
                    </a:p>
                  </a:txBody>
                  <a:tcPr anchor="ctr"/>
                </a:tc>
                <a:tc>
                  <a:txBody>
                    <a:bodyPr/>
                    <a:lstStyle/>
                    <a:p>
                      <a:pPr algn="ctr"/>
                      <a:r>
                        <a:rPr lang="en-US" sz="2400" b="1" dirty="0"/>
                        <a:t>Up to 40%</a:t>
                      </a:r>
                    </a:p>
                  </a:txBody>
                  <a:tcPr anchor="ctr"/>
                </a:tc>
                <a:extLst>
                  <a:ext uri="{0D108BD9-81ED-4DB2-BD59-A6C34878D82A}">
                    <a16:rowId xmlns:a16="http://schemas.microsoft.com/office/drawing/2014/main" val="2102220093"/>
                  </a:ext>
                </a:extLst>
              </a:tr>
            </a:tbl>
          </a:graphicData>
        </a:graphic>
      </p:graphicFrame>
    </p:spTree>
    <p:extLst>
      <p:ext uri="{BB962C8B-B14F-4D97-AF65-F5344CB8AC3E}">
        <p14:creationId xmlns:p14="http://schemas.microsoft.com/office/powerpoint/2010/main" val="345535840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3ADEB7-FA25-6AB2-2D35-6847F421ADED}"/>
              </a:ext>
            </a:extLst>
          </p:cNvPr>
          <p:cNvSpPr>
            <a:spLocks noGrp="1"/>
          </p:cNvSpPr>
          <p:nvPr>
            <p:ph type="title"/>
          </p:nvPr>
        </p:nvSpPr>
        <p:spPr>
          <a:xfrm>
            <a:off x="565021" y="131670"/>
            <a:ext cx="11335110" cy="1143000"/>
          </a:xfrm>
        </p:spPr>
        <p:txBody>
          <a:bodyPr/>
          <a:lstStyle/>
          <a:p>
            <a:r>
              <a:rPr lang="en-US" sz="2800" dirty="0"/>
              <a:t>Phase III PADA-1: </a:t>
            </a:r>
            <a:br>
              <a:rPr lang="en-US" sz="2800" dirty="0"/>
            </a:br>
            <a:r>
              <a:rPr lang="en-US" sz="2800" dirty="0"/>
              <a:t>Observed Benefit from Starting SERDs Earlier in </a:t>
            </a:r>
            <a:r>
              <a:rPr lang="en-US" sz="2800" i="1" dirty="0"/>
              <a:t>ESR1</a:t>
            </a:r>
            <a:r>
              <a:rPr lang="en-US" sz="2800" dirty="0"/>
              <a:t>m</a:t>
            </a:r>
          </a:p>
        </p:txBody>
      </p:sp>
      <p:sp>
        <p:nvSpPr>
          <p:cNvPr id="4" name="TextBox 3">
            <a:extLst>
              <a:ext uri="{FF2B5EF4-FFF2-40B4-BE49-F238E27FC236}">
                <a16:creationId xmlns:a16="http://schemas.microsoft.com/office/drawing/2014/main" id="{098D60A3-4749-9199-76D1-30D7206B4345}"/>
              </a:ext>
            </a:extLst>
          </p:cNvPr>
          <p:cNvSpPr txBox="1"/>
          <p:nvPr/>
        </p:nvSpPr>
        <p:spPr>
          <a:xfrm>
            <a:off x="237067" y="6418553"/>
            <a:ext cx="469053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Cabel L et al. ASCO 2023;Abstract 1002</a:t>
            </a:r>
          </a:p>
        </p:txBody>
      </p:sp>
      <p:grpSp>
        <p:nvGrpSpPr>
          <p:cNvPr id="34" name="Group 33">
            <a:extLst>
              <a:ext uri="{FF2B5EF4-FFF2-40B4-BE49-F238E27FC236}">
                <a16:creationId xmlns:a16="http://schemas.microsoft.com/office/drawing/2014/main" id="{F24ED385-F705-353D-1D52-F30CFFEA5958}"/>
              </a:ext>
            </a:extLst>
          </p:cNvPr>
          <p:cNvGrpSpPr/>
          <p:nvPr/>
        </p:nvGrpSpPr>
        <p:grpSpPr>
          <a:xfrm>
            <a:off x="1155762" y="1130800"/>
            <a:ext cx="9880475" cy="5032255"/>
            <a:chOff x="1155762" y="1130800"/>
            <a:chExt cx="9880475" cy="5032255"/>
          </a:xfrm>
        </p:grpSpPr>
        <p:grpSp>
          <p:nvGrpSpPr>
            <p:cNvPr id="32" name="Group 31">
              <a:extLst>
                <a:ext uri="{FF2B5EF4-FFF2-40B4-BE49-F238E27FC236}">
                  <a16:creationId xmlns:a16="http://schemas.microsoft.com/office/drawing/2014/main" id="{4DD6C00C-5E8E-FC60-3E4C-722D1493934D}"/>
                </a:ext>
              </a:extLst>
            </p:cNvPr>
            <p:cNvGrpSpPr/>
            <p:nvPr/>
          </p:nvGrpSpPr>
          <p:grpSpPr>
            <a:xfrm>
              <a:off x="1155762" y="1130800"/>
              <a:ext cx="9880475" cy="5032255"/>
              <a:chOff x="1155762" y="1130800"/>
              <a:chExt cx="9880475" cy="5032255"/>
            </a:xfrm>
          </p:grpSpPr>
          <p:grpSp>
            <p:nvGrpSpPr>
              <p:cNvPr id="30" name="Group 29">
                <a:extLst>
                  <a:ext uri="{FF2B5EF4-FFF2-40B4-BE49-F238E27FC236}">
                    <a16:creationId xmlns:a16="http://schemas.microsoft.com/office/drawing/2014/main" id="{54B39DD6-0533-0233-6BDE-83357CC2A518}"/>
                  </a:ext>
                </a:extLst>
              </p:cNvPr>
              <p:cNvGrpSpPr/>
              <p:nvPr/>
            </p:nvGrpSpPr>
            <p:grpSpPr>
              <a:xfrm>
                <a:off x="1155762" y="1130800"/>
                <a:ext cx="9880475" cy="5032255"/>
                <a:chOff x="1155762" y="1130800"/>
                <a:chExt cx="9880475" cy="5032255"/>
              </a:xfrm>
            </p:grpSpPr>
            <p:grpSp>
              <p:nvGrpSpPr>
                <p:cNvPr id="28" name="Group 27">
                  <a:extLst>
                    <a:ext uri="{FF2B5EF4-FFF2-40B4-BE49-F238E27FC236}">
                      <a16:creationId xmlns:a16="http://schemas.microsoft.com/office/drawing/2014/main" id="{D56CE677-FF57-2E13-6E6C-FFED9DE522C5}"/>
                    </a:ext>
                  </a:extLst>
                </p:cNvPr>
                <p:cNvGrpSpPr/>
                <p:nvPr/>
              </p:nvGrpSpPr>
              <p:grpSpPr>
                <a:xfrm>
                  <a:off x="1155762" y="1130800"/>
                  <a:ext cx="9880475" cy="5032255"/>
                  <a:chOff x="1155762" y="1130800"/>
                  <a:chExt cx="9880475" cy="5032255"/>
                </a:xfrm>
              </p:grpSpPr>
              <p:grpSp>
                <p:nvGrpSpPr>
                  <p:cNvPr id="23" name="Group 22">
                    <a:extLst>
                      <a:ext uri="{FF2B5EF4-FFF2-40B4-BE49-F238E27FC236}">
                        <a16:creationId xmlns:a16="http://schemas.microsoft.com/office/drawing/2014/main" id="{9232A859-21BA-5FA4-DC99-0B861E00BBB4}"/>
                      </a:ext>
                    </a:extLst>
                  </p:cNvPr>
                  <p:cNvGrpSpPr/>
                  <p:nvPr/>
                </p:nvGrpSpPr>
                <p:grpSpPr>
                  <a:xfrm>
                    <a:off x="1155762" y="1130800"/>
                    <a:ext cx="9880475" cy="5032255"/>
                    <a:chOff x="1155762" y="1130800"/>
                    <a:chExt cx="9880475" cy="5032255"/>
                  </a:xfrm>
                </p:grpSpPr>
                <p:grpSp>
                  <p:nvGrpSpPr>
                    <p:cNvPr id="11" name="Group 10">
                      <a:extLst>
                        <a:ext uri="{FF2B5EF4-FFF2-40B4-BE49-F238E27FC236}">
                          <a16:creationId xmlns:a16="http://schemas.microsoft.com/office/drawing/2014/main" id="{B23C27DC-69CA-2913-5E01-CC2F57237710}"/>
                        </a:ext>
                      </a:extLst>
                    </p:cNvPr>
                    <p:cNvGrpSpPr/>
                    <p:nvPr/>
                  </p:nvGrpSpPr>
                  <p:grpSpPr>
                    <a:xfrm>
                      <a:off x="1155762" y="1130800"/>
                      <a:ext cx="9880475" cy="5032255"/>
                      <a:chOff x="1292338" y="1103368"/>
                      <a:chExt cx="9880475" cy="5032255"/>
                    </a:xfrm>
                  </p:grpSpPr>
                  <p:pic>
                    <p:nvPicPr>
                      <p:cNvPr id="7" name="Picture 2">
                        <a:extLst>
                          <a:ext uri="{FF2B5EF4-FFF2-40B4-BE49-F238E27FC236}">
                            <a16:creationId xmlns:a16="http://schemas.microsoft.com/office/drawing/2014/main" id="{64591898-3A86-9EB1-1F09-CFA302EA5666}"/>
                          </a:ext>
                        </a:extLst>
                      </p:cNvPr>
                      <p:cNvPicPr>
                        <a:picLocks noChangeAspect="1" noChangeArrowheads="1"/>
                      </p:cNvPicPr>
                      <p:nvPr/>
                    </p:nvPicPr>
                    <p:blipFill rotWithShape="1">
                      <a:blip r:embed="rId2">
                        <a:extLst>
                          <a:ext uri="{28A0092B-C50C-407E-A947-70E740481C1C}">
                            <a14:useLocalDpi xmlns:a14="http://schemas.microsoft.com/office/drawing/2010/main"/>
                          </a:ext>
                        </a:extLst>
                      </a:blip>
                      <a:srcRect/>
                      <a:stretch/>
                    </p:blipFill>
                    <p:spPr bwMode="auto">
                      <a:xfrm>
                        <a:off x="1292338" y="1103368"/>
                        <a:ext cx="9880475" cy="5032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0" name="Group 9">
                        <a:extLst>
                          <a:ext uri="{FF2B5EF4-FFF2-40B4-BE49-F238E27FC236}">
                            <a16:creationId xmlns:a16="http://schemas.microsoft.com/office/drawing/2014/main" id="{9F62E995-25FB-1C44-A7CC-A6FD48B4FFBF}"/>
                          </a:ext>
                        </a:extLst>
                      </p:cNvPr>
                      <p:cNvGrpSpPr/>
                      <p:nvPr/>
                    </p:nvGrpSpPr>
                    <p:grpSpPr>
                      <a:xfrm>
                        <a:off x="1407578" y="1175250"/>
                        <a:ext cx="7855294" cy="1977646"/>
                        <a:chOff x="1407578" y="1175250"/>
                        <a:chExt cx="7855294" cy="1977646"/>
                      </a:xfrm>
                    </p:grpSpPr>
                    <p:pic>
                      <p:nvPicPr>
                        <p:cNvPr id="6" name="Picture 2">
                          <a:extLst>
                            <a:ext uri="{FF2B5EF4-FFF2-40B4-BE49-F238E27FC236}">
                              <a16:creationId xmlns:a16="http://schemas.microsoft.com/office/drawing/2014/main" id="{0154B138-D298-9742-A2EB-037032536A06}"/>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a:stretch/>
                      </p:blipFill>
                      <p:spPr bwMode="auto">
                        <a:xfrm>
                          <a:off x="1407578" y="1175250"/>
                          <a:ext cx="3680829" cy="1977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Rectangle 8">
                          <a:extLst>
                            <a:ext uri="{FF2B5EF4-FFF2-40B4-BE49-F238E27FC236}">
                              <a16:creationId xmlns:a16="http://schemas.microsoft.com/office/drawing/2014/main" id="{E781FEBD-21C4-5AFB-6CC4-4D0A7EA5E216}"/>
                            </a:ext>
                          </a:extLst>
                        </p:cNvPr>
                        <p:cNvSpPr/>
                        <p:nvPr/>
                      </p:nvSpPr>
                      <p:spPr bwMode="auto">
                        <a:xfrm>
                          <a:off x="8220456" y="2066544"/>
                          <a:ext cx="1042416" cy="1060704"/>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pSp>
                </p:grpSp>
                <p:pic>
                  <p:nvPicPr>
                    <p:cNvPr id="12" name="Picture 11">
                      <a:extLst>
                        <a:ext uri="{FF2B5EF4-FFF2-40B4-BE49-F238E27FC236}">
                          <a16:creationId xmlns:a16="http://schemas.microsoft.com/office/drawing/2014/main" id="{51F6B2A7-02B3-C3CE-65BE-69C49321E04A}"/>
                        </a:ext>
                      </a:extLst>
                    </p:cNvPr>
                    <p:cNvPicPr>
                      <a:picLocks noChangeAspect="1" noChangeArrowheads="1"/>
                    </p:cNvPicPr>
                    <p:nvPr/>
                  </p:nvPicPr>
                  <p:blipFill rotWithShape="1">
                    <a:blip r:embed="rId4">
                      <a:extLst>
                        <a:ext uri="{28A0092B-C50C-407E-A947-70E740481C1C}">
                          <a14:useLocalDpi xmlns:a14="http://schemas.microsoft.com/office/drawing/2010/main"/>
                        </a:ext>
                      </a:extLst>
                    </a:blip>
                    <a:srcRect/>
                    <a:stretch/>
                  </p:blipFill>
                  <p:spPr bwMode="auto">
                    <a:xfrm>
                      <a:off x="4951831" y="1297349"/>
                      <a:ext cx="2905300" cy="185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6" name="Rectangle 25">
                    <a:extLst>
                      <a:ext uri="{FF2B5EF4-FFF2-40B4-BE49-F238E27FC236}">
                        <a16:creationId xmlns:a16="http://schemas.microsoft.com/office/drawing/2014/main" id="{3979C358-553B-2BC2-D0B3-190C2D1B2993}"/>
                      </a:ext>
                    </a:extLst>
                  </p:cNvPr>
                  <p:cNvSpPr/>
                  <p:nvPr/>
                </p:nvSpPr>
                <p:spPr bwMode="auto">
                  <a:xfrm>
                    <a:off x="6404481" y="3507828"/>
                    <a:ext cx="3330726" cy="188397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pic>
                <p:nvPicPr>
                  <p:cNvPr id="27" name="Picture 26">
                    <a:extLst>
                      <a:ext uri="{FF2B5EF4-FFF2-40B4-BE49-F238E27FC236}">
                        <a16:creationId xmlns:a16="http://schemas.microsoft.com/office/drawing/2014/main" id="{785FFCF1-9461-C559-1F34-D4AFC03DA4AC}"/>
                      </a:ext>
                    </a:extLst>
                  </p:cNvPr>
                  <p:cNvPicPr>
                    <a:picLocks noChangeAspect="1"/>
                  </p:cNvPicPr>
                  <p:nvPr/>
                </p:nvPicPr>
                <p:blipFill>
                  <a:blip r:embed="rId5"/>
                  <a:stretch>
                    <a:fillRect/>
                  </a:stretch>
                </p:blipFill>
                <p:spPr>
                  <a:xfrm>
                    <a:off x="6385697" y="3732534"/>
                    <a:ext cx="3347303" cy="1525747"/>
                  </a:xfrm>
                  <a:prstGeom prst="rect">
                    <a:avLst/>
                  </a:prstGeom>
                </p:spPr>
              </p:pic>
            </p:grpSp>
            <p:sp>
              <p:nvSpPr>
                <p:cNvPr id="24" name="Right Brace 23">
                  <a:extLst>
                    <a:ext uri="{FF2B5EF4-FFF2-40B4-BE49-F238E27FC236}">
                      <a16:creationId xmlns:a16="http://schemas.microsoft.com/office/drawing/2014/main" id="{2490942A-F619-0B69-2004-61E2D5A85AA2}"/>
                    </a:ext>
                  </a:extLst>
                </p:cNvPr>
                <p:cNvSpPr/>
                <p:nvPr/>
              </p:nvSpPr>
              <p:spPr bwMode="auto">
                <a:xfrm rot="5400000">
                  <a:off x="6889845" y="2731732"/>
                  <a:ext cx="132349" cy="969580"/>
                </a:xfrm>
                <a:prstGeom prst="rightBrace">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9" name="TextBox 28">
                  <a:extLst>
                    <a:ext uri="{FF2B5EF4-FFF2-40B4-BE49-F238E27FC236}">
                      <a16:creationId xmlns:a16="http://schemas.microsoft.com/office/drawing/2014/main" id="{E104DA3B-EB73-9172-7FE5-AFF599763490}"/>
                    </a:ext>
                  </a:extLst>
                </p:cNvPr>
                <p:cNvSpPr txBox="1"/>
                <p:nvPr/>
              </p:nvSpPr>
              <p:spPr>
                <a:xfrm>
                  <a:off x="6567133" y="3282697"/>
                  <a:ext cx="77777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808080"/>
                      </a:solidFill>
                      <a:effectLst/>
                      <a:uLnTx/>
                      <a:uFillTx/>
                      <a:latin typeface="Calibri"/>
                      <a:ea typeface="+mn-ea"/>
                      <a:cs typeface="+mn-cs"/>
                    </a:rPr>
                    <a:t>Optional</a:t>
                  </a:r>
                  <a:br>
                    <a:rPr kumimoji="0" lang="en-US" sz="1100" b="0" i="0" u="none" strike="noStrike" kern="1200" cap="none" spc="0" normalizeH="0" baseline="0" noProof="0" dirty="0">
                      <a:ln>
                        <a:noFill/>
                      </a:ln>
                      <a:solidFill>
                        <a:srgbClr val="808080"/>
                      </a:solidFill>
                      <a:effectLst/>
                      <a:uLnTx/>
                      <a:uFillTx/>
                      <a:latin typeface="Calibri"/>
                      <a:ea typeface="+mn-ea"/>
                      <a:cs typeface="+mn-cs"/>
                    </a:rPr>
                  </a:br>
                  <a:r>
                    <a:rPr kumimoji="0" lang="en-US" sz="1100" b="0" i="0" u="none" strike="noStrike" kern="1200" cap="none" spc="0" normalizeH="0" baseline="0" noProof="0" dirty="0">
                      <a:ln>
                        <a:noFill/>
                      </a:ln>
                      <a:solidFill>
                        <a:srgbClr val="808080"/>
                      </a:solidFill>
                      <a:effectLst/>
                      <a:uLnTx/>
                      <a:uFillTx/>
                      <a:latin typeface="Calibri"/>
                      <a:ea typeface="+mn-ea"/>
                      <a:cs typeface="+mn-cs"/>
                    </a:rPr>
                    <a:t>cross-over</a:t>
                  </a:r>
                </a:p>
              </p:txBody>
            </p:sp>
          </p:grpSp>
          <p:sp>
            <p:nvSpPr>
              <p:cNvPr id="31" name="Rectangle 30">
                <a:extLst>
                  <a:ext uri="{FF2B5EF4-FFF2-40B4-BE49-F238E27FC236}">
                    <a16:creationId xmlns:a16="http://schemas.microsoft.com/office/drawing/2014/main" id="{7AD9E658-2AFF-0FA8-9F71-484FA4DB4249}"/>
                  </a:ext>
                </a:extLst>
              </p:cNvPr>
              <p:cNvSpPr/>
              <p:nvPr/>
            </p:nvSpPr>
            <p:spPr bwMode="auto">
              <a:xfrm>
                <a:off x="7764517" y="2624328"/>
                <a:ext cx="764628" cy="87195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pSp>
        <p:sp>
          <p:nvSpPr>
            <p:cNvPr id="33" name="Rectangle 32">
              <a:extLst>
                <a:ext uri="{FF2B5EF4-FFF2-40B4-BE49-F238E27FC236}">
                  <a16:creationId xmlns:a16="http://schemas.microsoft.com/office/drawing/2014/main" id="{EEA7CAF2-5F77-9CFF-8189-BDA59CC71136}"/>
                </a:ext>
              </a:extLst>
            </p:cNvPr>
            <p:cNvSpPr/>
            <p:nvPr/>
          </p:nvSpPr>
          <p:spPr bwMode="auto">
            <a:xfrm>
              <a:off x="1271002" y="1202682"/>
              <a:ext cx="3680829" cy="68918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13416217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159145-7994-E291-345B-C950AB10723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BCFCA59-EB0E-9391-DC76-1526D1F49546}"/>
              </a:ext>
            </a:extLst>
          </p:cNvPr>
          <p:cNvSpPr>
            <a:spLocks noGrp="1"/>
          </p:cNvSpPr>
          <p:nvPr>
            <p:ph type="title"/>
          </p:nvPr>
        </p:nvSpPr>
        <p:spPr>
          <a:xfrm>
            <a:off x="565021" y="131670"/>
            <a:ext cx="11335110" cy="1143000"/>
          </a:xfrm>
        </p:spPr>
        <p:txBody>
          <a:bodyPr/>
          <a:lstStyle/>
          <a:p>
            <a:r>
              <a:rPr lang="en-US" sz="2800" dirty="0"/>
              <a:t>Phase III PADA-1: Secondary Endpoint</a:t>
            </a:r>
            <a:br>
              <a:rPr lang="en-US" sz="2800" dirty="0"/>
            </a:br>
            <a:r>
              <a:rPr lang="en-US" sz="2800" dirty="0"/>
              <a:t>PFS2</a:t>
            </a:r>
          </a:p>
        </p:txBody>
      </p:sp>
      <p:sp>
        <p:nvSpPr>
          <p:cNvPr id="4" name="TextBox 3">
            <a:extLst>
              <a:ext uri="{FF2B5EF4-FFF2-40B4-BE49-F238E27FC236}">
                <a16:creationId xmlns:a16="http://schemas.microsoft.com/office/drawing/2014/main" id="{8542CBFD-C54F-0E41-768C-B742121E9367}"/>
              </a:ext>
            </a:extLst>
          </p:cNvPr>
          <p:cNvSpPr txBox="1"/>
          <p:nvPr/>
        </p:nvSpPr>
        <p:spPr>
          <a:xfrm>
            <a:off x="237067" y="6418553"/>
            <a:ext cx="469053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Cabel L et al. ASCO 2023;Abstract 1002</a:t>
            </a:r>
          </a:p>
        </p:txBody>
      </p:sp>
      <p:pic>
        <p:nvPicPr>
          <p:cNvPr id="8" name="Picture 2">
            <a:extLst>
              <a:ext uri="{FF2B5EF4-FFF2-40B4-BE49-F238E27FC236}">
                <a16:creationId xmlns:a16="http://schemas.microsoft.com/office/drawing/2014/main" id="{6963255F-3D8E-2725-322B-1EF06A190AB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80" t="14355" r="904" b="9314"/>
          <a:stretch/>
        </p:blipFill>
        <p:spPr bwMode="auto">
          <a:xfrm>
            <a:off x="513982" y="1115124"/>
            <a:ext cx="11164035" cy="4951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036067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CA4F85-779A-7923-22A6-B4E38B298240}"/>
            </a:ext>
          </a:extLst>
        </p:cNvPr>
        <p:cNvGrpSpPr/>
        <p:nvPr/>
      </p:nvGrpSpPr>
      <p:grpSpPr>
        <a:xfrm>
          <a:off x="0" y="0"/>
          <a:ext cx="0" cy="0"/>
          <a:chOff x="0" y="0"/>
          <a:chExt cx="0" cy="0"/>
        </a:xfrm>
      </p:grpSpPr>
      <p:sp>
        <p:nvSpPr>
          <p:cNvPr id="59" name="Title 58">
            <a:extLst>
              <a:ext uri="{FF2B5EF4-FFF2-40B4-BE49-F238E27FC236}">
                <a16:creationId xmlns:a16="http://schemas.microsoft.com/office/drawing/2014/main" id="{D7F4F616-CEA6-8C2E-B065-FF30310AB822}"/>
              </a:ext>
            </a:extLst>
          </p:cNvPr>
          <p:cNvSpPr>
            <a:spLocks noGrp="1"/>
          </p:cNvSpPr>
          <p:nvPr>
            <p:ph type="title"/>
          </p:nvPr>
        </p:nvSpPr>
        <p:spPr>
          <a:xfrm>
            <a:off x="640080" y="365124"/>
            <a:ext cx="10972800" cy="415498"/>
          </a:xfrm>
        </p:spPr>
        <p:txBody>
          <a:bodyPr/>
          <a:lstStyle/>
          <a:p>
            <a:r>
              <a:rPr lang="en-US" i="1" noProof="0"/>
              <a:t>ESR1</a:t>
            </a:r>
            <a:r>
              <a:rPr lang="en-US" noProof="0"/>
              <a:t>m surveillance during first-line </a:t>
            </a:r>
            <a:r>
              <a:rPr lang="en-GB" noProof="0"/>
              <a:t>AI+CDK4/6i</a:t>
            </a:r>
            <a:endParaRPr lang="en-US" noProof="0"/>
          </a:p>
        </p:txBody>
      </p:sp>
      <p:sp>
        <p:nvSpPr>
          <p:cNvPr id="61" name="Footer Placeholder 60">
            <a:extLst>
              <a:ext uri="{FF2B5EF4-FFF2-40B4-BE49-F238E27FC236}">
                <a16:creationId xmlns:a16="http://schemas.microsoft.com/office/drawing/2014/main" id="{8D96A4E8-0D28-7FC7-E12E-9BE2E7AEACAA}"/>
              </a:ext>
            </a:extLst>
          </p:cNvPr>
          <p:cNvSpPr>
            <a:spLocks noGrp="1"/>
          </p:cNvSpPr>
          <p:nvPr>
            <p:ph type="ftr" sz="quarter" idx="14"/>
          </p:nvPr>
        </p:nvSpPr>
        <p:spPr>
          <a:xfrm>
            <a:off x="263525" y="5525950"/>
            <a:ext cx="11664950" cy="661720"/>
          </a:xfrm>
        </p:spPr>
        <p:txBody>
          <a:bodyPr/>
          <a:lstStyle/>
          <a:p>
            <a:pPr marL="0" marR="0" lvl="0" indent="0" algn="l" defTabSz="914400" rtl="0" eaLnBrk="1" fontAlgn="auto" latinLnBrk="0" hangingPunct="1">
              <a:lnSpc>
                <a:spcPct val="95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1A2955"/>
                </a:solidFill>
                <a:effectLst/>
                <a:uLnTx/>
                <a:uFillTx/>
                <a:latin typeface="Arial" panose="020B0604020202020204"/>
                <a:ea typeface="+mn-ea"/>
                <a:cs typeface="+mn-cs"/>
              </a:rPr>
              <a:t>A crude estimate of the proportion of patients with emergent </a:t>
            </a:r>
            <a:r>
              <a:rPr kumimoji="0" lang="en-US" sz="12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US" sz="1200" b="0" i="0" u="none" strike="noStrike" kern="1200" cap="none" spc="0" normalizeH="0" baseline="0" noProof="0" dirty="0">
                <a:ln>
                  <a:noFill/>
                </a:ln>
                <a:solidFill>
                  <a:srgbClr val="1A2955"/>
                </a:solidFill>
                <a:effectLst/>
                <a:uLnTx/>
                <a:uFillTx/>
                <a:latin typeface="Arial" panose="020B0604020202020204"/>
                <a:ea typeface="+mn-ea"/>
                <a:cs typeface="+mn-cs"/>
              </a:rPr>
              <a:t>m during the study period is 42%, calculated from the 548 patients with a positive test/(the number of patients tested for </a:t>
            </a:r>
            <a:r>
              <a:rPr kumimoji="0" lang="en-US" sz="12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US" sz="1200" b="0" i="0" u="none" strike="noStrike" kern="1200" cap="none" spc="0" normalizeH="0" baseline="0" noProof="0" dirty="0">
                <a:ln>
                  <a:noFill/>
                </a:ln>
                <a:solidFill>
                  <a:srgbClr val="1A2955"/>
                </a:solidFill>
                <a:effectLst/>
                <a:uLnTx/>
                <a:uFillTx/>
                <a:latin typeface="Arial" panose="020B0604020202020204"/>
                <a:ea typeface="+mn-ea"/>
                <a:cs typeface="+mn-cs"/>
              </a:rPr>
              <a:t>m [n=3256] minus the number of patients that were still ongoing in surveillance when screening closed [n=1949]). </a:t>
            </a:r>
          </a:p>
          <a:p>
            <a:pPr marL="0" marR="0" lvl="0" indent="0" algn="l" defTabSz="914400" rtl="0" eaLnBrk="1" fontAlgn="auto" latinLnBrk="0" hangingPunct="1">
              <a:lnSpc>
                <a:spcPct val="95000"/>
              </a:lnSpc>
              <a:spcBef>
                <a:spcPts val="0"/>
              </a:spcBef>
              <a:spcAft>
                <a:spcPts val="300"/>
              </a:spcAft>
              <a:buClrTx/>
              <a:buSzTx/>
              <a:buFontTx/>
              <a:buNone/>
              <a:tabLst/>
              <a:defRPr/>
            </a:pP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Number of tests to obtain a positive </a:t>
            </a:r>
            <a:r>
              <a:rPr kumimoji="0" lang="en-GB" sz="8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m test result based on n=521 patients who met </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all the eligibility criteria for the </a:t>
            </a:r>
            <a:r>
              <a:rPr kumimoji="0" lang="en-US" sz="800" b="0" i="1" u="none" strike="noStrike" kern="1200" cap="none" spc="0" normalizeH="0" baseline="0" noProof="0" dirty="0">
                <a:ln>
                  <a:noFill/>
                </a:ln>
                <a:solidFill>
                  <a:srgbClr val="1A2955"/>
                </a:solidFill>
                <a:effectLst/>
                <a:uLnTx/>
                <a:uFillTx/>
                <a:latin typeface="Arial" panose="020B0604020202020204"/>
                <a:ea typeface="+mn-ea"/>
                <a:cs typeface="+mn-cs"/>
              </a:rPr>
              <a:t>ESR1m </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surveillance step. Patients were screened for inclusion into the study from 264 sites in 23 countries. </a:t>
            </a:r>
          </a:p>
          <a:p>
            <a:pPr marL="0" marR="0" lvl="0" indent="0" algn="l" defTabSz="914400"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Of the 3325 patients screened for inclusion, ctDNA from patient blood samples were tested for </a:t>
            </a:r>
            <a:r>
              <a:rPr kumimoji="0" lang="en-US" sz="8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m using Guardant360CDx (Guardant Health, Redwood City, CA, US). </a:t>
            </a:r>
            <a:endParaRPr kumimoji="0" lang="en-US" sz="800" b="0" i="0" u="none" strike="noStrike" kern="1200" cap="none" spc="0" normalizeH="0" baseline="0" noProof="0" dirty="0">
              <a:ln>
                <a:noFill/>
              </a:ln>
              <a:solidFill>
                <a:srgbClr val="1A2955"/>
              </a:solidFill>
              <a:effectLst/>
              <a:uLnTx/>
              <a:uFillTx/>
              <a:latin typeface="Arial" panose="020B0604020202020204"/>
              <a:ea typeface="+mn-ea"/>
              <a:cs typeface="Arial"/>
            </a:endParaRPr>
          </a:p>
        </p:txBody>
      </p:sp>
      <p:sp>
        <p:nvSpPr>
          <p:cNvPr id="13" name="Round Same-side Corner of Rectangle 56">
            <a:extLst>
              <a:ext uri="{FF2B5EF4-FFF2-40B4-BE49-F238E27FC236}">
                <a16:creationId xmlns:a16="http://schemas.microsoft.com/office/drawing/2014/main" id="{1B26D156-0FFB-A65F-633E-EA061A1C99A1}"/>
              </a:ext>
            </a:extLst>
          </p:cNvPr>
          <p:cNvSpPr/>
          <p:nvPr/>
        </p:nvSpPr>
        <p:spPr>
          <a:xfrm rot="16200000">
            <a:off x="-637968" y="2322292"/>
            <a:ext cx="2861392" cy="394853"/>
          </a:xfrm>
          <a:prstGeom prst="round2SameRect">
            <a:avLst>
              <a:gd name="adj1" fmla="val 45559"/>
              <a:gd name="adj2" fmla="val 0"/>
            </a:avLst>
          </a:prstGeom>
          <a:solidFill>
            <a:srgbClr val="EBEFEE"/>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Pentagon 64">
            <a:extLst>
              <a:ext uri="{FF2B5EF4-FFF2-40B4-BE49-F238E27FC236}">
                <a16:creationId xmlns:a16="http://schemas.microsoft.com/office/drawing/2014/main" id="{C6934E79-E3BC-0221-C7D5-A5DA03CA0C1B}"/>
              </a:ext>
            </a:extLst>
          </p:cNvPr>
          <p:cNvSpPr/>
          <p:nvPr/>
        </p:nvSpPr>
        <p:spPr>
          <a:xfrm>
            <a:off x="880774" y="1089025"/>
            <a:ext cx="10687326" cy="2861392"/>
          </a:xfrm>
          <a:prstGeom prst="homePlate">
            <a:avLst>
              <a:gd name="adj" fmla="val 30303"/>
            </a:avLst>
          </a:prstGeom>
          <a:solidFill>
            <a:srgbClr val="EBEFEE"/>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6" name="TextBox 105">
            <a:extLst>
              <a:ext uri="{FF2B5EF4-FFF2-40B4-BE49-F238E27FC236}">
                <a16:creationId xmlns:a16="http://schemas.microsoft.com/office/drawing/2014/main" id="{112042F6-0966-F2E4-A7D8-EA330D8FD5A3}"/>
              </a:ext>
            </a:extLst>
          </p:cNvPr>
          <p:cNvSpPr txBox="1"/>
          <p:nvPr/>
        </p:nvSpPr>
        <p:spPr>
          <a:xfrm>
            <a:off x="771742" y="2288717"/>
            <a:ext cx="2442870" cy="861774"/>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400" b="0" i="0" u="none" strike="noStrike" cap="none" spc="0" normalizeH="0" baseline="0">
                <a:ln>
                  <a:noFill/>
                </a:ln>
                <a:solidFill>
                  <a:srgbClr val="1A2955"/>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Screened, N=3325</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003865"/>
                </a:solidFill>
                <a:effectLst/>
                <a:uLnTx/>
                <a:uFillTx/>
                <a:latin typeface="Arial" panose="020B0604020202020204"/>
                <a:ea typeface="+mn-ea"/>
                <a:cs typeface="+mn-cs"/>
              </a:rPr>
              <a:t>Patients on first-line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003865"/>
                </a:solidFill>
                <a:effectLst/>
                <a:uLnTx/>
                <a:uFillTx/>
                <a:latin typeface="Arial" panose="020B0604020202020204"/>
                <a:ea typeface="+mn-ea"/>
                <a:cs typeface="+mn-cs"/>
              </a:rPr>
              <a:t>AI + CDK4/6i for ≥6 months</a:t>
            </a:r>
          </a:p>
        </p:txBody>
      </p:sp>
      <p:sp>
        <p:nvSpPr>
          <p:cNvPr id="108" name="Rectangle 3">
            <a:extLst>
              <a:ext uri="{FF2B5EF4-FFF2-40B4-BE49-F238E27FC236}">
                <a16:creationId xmlns:a16="http://schemas.microsoft.com/office/drawing/2014/main" id="{69C35FB9-C204-A6C5-4E0D-5E3282E3376D}"/>
              </a:ext>
            </a:extLst>
          </p:cNvPr>
          <p:cNvSpPr/>
          <p:nvPr/>
        </p:nvSpPr>
        <p:spPr bwMode="auto">
          <a:xfrm>
            <a:off x="6512322" y="4355981"/>
            <a:ext cx="5055791" cy="1150858"/>
          </a:xfrm>
          <a:prstGeom prst="roundRect">
            <a:avLst>
              <a:gd name="adj" fmla="val 7717"/>
            </a:avLst>
          </a:prstGeom>
          <a:noFill/>
          <a:ln w="19050" cap="flat" cmpd="sng" algn="ctr">
            <a:solidFill>
              <a:srgbClr val="003865"/>
            </a:solidFill>
            <a:prstDash val="solid"/>
            <a:miter lim="800000"/>
          </a:ln>
          <a:effectLst/>
        </p:spPr>
        <p:txBody>
          <a:bodyPr wrap="square" lIns="182880" tIns="0" rIns="0" bIns="0" anchor="ctr">
            <a:sp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03865"/>
                </a:solidFill>
                <a:effectLst/>
                <a:uLnTx/>
                <a:uFillTx/>
                <a:latin typeface="Arial" panose="020B0604020202020204"/>
                <a:ea typeface="+mn-ea"/>
                <a:cs typeface="+mn-cs"/>
              </a:rPr>
              <a:t>Discontinued (n=233) due to:</a:t>
            </a:r>
          </a:p>
          <a:p>
            <a:pPr marL="171450" marR="0" lvl="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Arial" panose="020B0604020202020204"/>
                <a:ea typeface="+mn-ea"/>
                <a:cs typeface="+mn-cs"/>
              </a:rPr>
              <a:t>Screen failure (n=200)</a:t>
            </a:r>
          </a:p>
          <a:p>
            <a:pPr marL="628650" marR="0" lvl="1"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Arial" panose="020B0604020202020204"/>
                <a:ea typeface="+mn-ea"/>
                <a:cs typeface="+mn-cs"/>
              </a:rPr>
              <a:t>Concurrent disease progression (n=53)</a:t>
            </a:r>
          </a:p>
          <a:p>
            <a:pPr marL="628650" marR="0" lvl="1"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Arial" panose="020B0604020202020204"/>
                <a:ea typeface="+mn-ea"/>
                <a:cs typeface="+mn-cs"/>
              </a:rPr>
              <a:t>Patient not meeting other eligibility criteria (n=48)</a:t>
            </a:r>
          </a:p>
          <a:p>
            <a:pPr marL="628650" marR="0" lvl="1"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Arial" panose="020B0604020202020204"/>
                <a:ea typeface="+mn-ea"/>
                <a:cs typeface="+mn-cs"/>
              </a:rPr>
              <a:t>Reason not provided (n=99)</a:t>
            </a:r>
          </a:p>
          <a:p>
            <a:pPr marL="171450" marR="0" lvl="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Arial" panose="020B0604020202020204"/>
                <a:ea typeface="+mn-ea"/>
                <a:cs typeface="+mn-cs"/>
              </a:rPr>
              <a:t>Withdrew consent, lost to follow-up or unknown (n=33)</a:t>
            </a:r>
          </a:p>
        </p:txBody>
      </p:sp>
      <p:grpSp>
        <p:nvGrpSpPr>
          <p:cNvPr id="15" name="Group 14">
            <a:extLst>
              <a:ext uri="{FF2B5EF4-FFF2-40B4-BE49-F238E27FC236}">
                <a16:creationId xmlns:a16="http://schemas.microsoft.com/office/drawing/2014/main" id="{E9FB44ED-59AF-6608-A1FD-AB821D36485A}"/>
              </a:ext>
            </a:extLst>
          </p:cNvPr>
          <p:cNvGrpSpPr/>
          <p:nvPr/>
        </p:nvGrpSpPr>
        <p:grpSpPr>
          <a:xfrm>
            <a:off x="988176" y="1589778"/>
            <a:ext cx="1794834" cy="478521"/>
            <a:chOff x="1036372" y="1296592"/>
            <a:chExt cx="1794834" cy="478521"/>
          </a:xfrm>
        </p:grpSpPr>
        <p:grpSp>
          <p:nvGrpSpPr>
            <p:cNvPr id="110" name="Group 109">
              <a:extLst>
                <a:ext uri="{FF2B5EF4-FFF2-40B4-BE49-F238E27FC236}">
                  <a16:creationId xmlns:a16="http://schemas.microsoft.com/office/drawing/2014/main" id="{94E8D5A6-EF3E-1245-7A1B-07C7C08E0A7E}"/>
                </a:ext>
              </a:extLst>
            </p:cNvPr>
            <p:cNvGrpSpPr/>
            <p:nvPr/>
          </p:nvGrpSpPr>
          <p:grpSpPr>
            <a:xfrm>
              <a:off x="1036372" y="1296592"/>
              <a:ext cx="171501" cy="478521"/>
              <a:chOff x="1001884" y="1255342"/>
              <a:chExt cx="171501" cy="478521"/>
            </a:xfrm>
            <a:solidFill>
              <a:srgbClr val="1A2955"/>
            </a:solidFill>
          </p:grpSpPr>
          <p:sp>
            <p:nvSpPr>
              <p:cNvPr id="138" name="Freeform 70">
                <a:extLst>
                  <a:ext uri="{FF2B5EF4-FFF2-40B4-BE49-F238E27FC236}">
                    <a16:creationId xmlns:a16="http://schemas.microsoft.com/office/drawing/2014/main" id="{DF1F718A-6C0F-53A1-BDD0-C8CDC383CF47}"/>
                  </a:ext>
                </a:extLst>
              </p:cNvPr>
              <p:cNvSpPr/>
              <p:nvPr/>
            </p:nvSpPr>
            <p:spPr>
              <a:xfrm>
                <a:off x="1001884" y="1394786"/>
                <a:ext cx="171501" cy="339077"/>
              </a:xfrm>
              <a:custGeom>
                <a:avLst/>
                <a:gdLst>
                  <a:gd name="connsiteX0" fmla="*/ 1176338 w 1747837"/>
                  <a:gd name="connsiteY0" fmla="*/ 0 h 3455670"/>
                  <a:gd name="connsiteX1" fmla="*/ 571500 w 1747837"/>
                  <a:gd name="connsiteY1" fmla="*/ 0 h 3455670"/>
                  <a:gd name="connsiteX2" fmla="*/ 0 w 1747837"/>
                  <a:gd name="connsiteY2" fmla="*/ 571500 h 3455670"/>
                  <a:gd name="connsiteX3" fmla="*/ 0 w 1747837"/>
                  <a:gd name="connsiteY3" fmla="*/ 1598295 h 3455670"/>
                  <a:gd name="connsiteX4" fmla="*/ 238125 w 1747837"/>
                  <a:gd name="connsiteY4" fmla="*/ 1880235 h 3455670"/>
                  <a:gd name="connsiteX5" fmla="*/ 238125 w 1747837"/>
                  <a:gd name="connsiteY5" fmla="*/ 3169920 h 3455670"/>
                  <a:gd name="connsiteX6" fmla="*/ 523875 w 1747837"/>
                  <a:gd name="connsiteY6" fmla="*/ 3455670 h 3455670"/>
                  <a:gd name="connsiteX7" fmla="*/ 1223963 w 1747837"/>
                  <a:gd name="connsiteY7" fmla="*/ 3455670 h 3455670"/>
                  <a:gd name="connsiteX8" fmla="*/ 1509713 w 1747837"/>
                  <a:gd name="connsiteY8" fmla="*/ 3169920 h 3455670"/>
                  <a:gd name="connsiteX9" fmla="*/ 1509713 w 1747837"/>
                  <a:gd name="connsiteY9" fmla="*/ 1880235 h 3455670"/>
                  <a:gd name="connsiteX10" fmla="*/ 1747838 w 1747837"/>
                  <a:gd name="connsiteY10" fmla="*/ 1598295 h 3455670"/>
                  <a:gd name="connsiteX11" fmla="*/ 1747838 w 1747837"/>
                  <a:gd name="connsiteY11" fmla="*/ 571500 h 3455670"/>
                  <a:gd name="connsiteX12" fmla="*/ 1176338 w 1747837"/>
                  <a:gd name="connsiteY12" fmla="*/ 0 h 345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7837" h="3455670">
                    <a:moveTo>
                      <a:pt x="1176338" y="0"/>
                    </a:moveTo>
                    <a:lnTo>
                      <a:pt x="571500" y="0"/>
                    </a:lnTo>
                    <a:cubicBezTo>
                      <a:pt x="256223" y="0"/>
                      <a:pt x="0" y="256223"/>
                      <a:pt x="0" y="571500"/>
                    </a:cubicBezTo>
                    <a:lnTo>
                      <a:pt x="0" y="1598295"/>
                    </a:lnTo>
                    <a:cubicBezTo>
                      <a:pt x="0" y="1740218"/>
                      <a:pt x="102870" y="1857375"/>
                      <a:pt x="238125" y="1880235"/>
                    </a:cubicBezTo>
                    <a:lnTo>
                      <a:pt x="238125" y="3169920"/>
                    </a:lnTo>
                    <a:cubicBezTo>
                      <a:pt x="238125" y="3328035"/>
                      <a:pt x="365760" y="3455670"/>
                      <a:pt x="523875" y="3455670"/>
                    </a:cubicBezTo>
                    <a:lnTo>
                      <a:pt x="1223963" y="3455670"/>
                    </a:lnTo>
                    <a:cubicBezTo>
                      <a:pt x="1382078" y="3455670"/>
                      <a:pt x="1509713" y="3328035"/>
                      <a:pt x="1509713" y="3169920"/>
                    </a:cubicBezTo>
                    <a:lnTo>
                      <a:pt x="1509713" y="1880235"/>
                    </a:lnTo>
                    <a:cubicBezTo>
                      <a:pt x="1644968" y="1857375"/>
                      <a:pt x="1747838" y="1740218"/>
                      <a:pt x="1747838" y="1598295"/>
                    </a:cubicBezTo>
                    <a:lnTo>
                      <a:pt x="1747838" y="571500"/>
                    </a:lnTo>
                    <a:cubicBezTo>
                      <a:pt x="1747838" y="255270"/>
                      <a:pt x="1492568" y="0"/>
                      <a:pt x="1176338" y="0"/>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39" name="Freeform 79">
                <a:extLst>
                  <a:ext uri="{FF2B5EF4-FFF2-40B4-BE49-F238E27FC236}">
                    <a16:creationId xmlns:a16="http://schemas.microsoft.com/office/drawing/2014/main" id="{F5953743-506E-61D4-FB43-628E549FF749}"/>
                  </a:ext>
                </a:extLst>
              </p:cNvPr>
              <p:cNvSpPr/>
              <p:nvPr/>
            </p:nvSpPr>
            <p:spPr>
              <a:xfrm>
                <a:off x="1025343" y="1255342"/>
                <a:ext cx="124677" cy="124677"/>
              </a:xfrm>
              <a:custGeom>
                <a:avLst/>
                <a:gdLst>
                  <a:gd name="connsiteX0" fmla="*/ 1270635 w 1270635"/>
                  <a:gd name="connsiteY0" fmla="*/ 635318 h 1270635"/>
                  <a:gd name="connsiteX1" fmla="*/ 635318 w 1270635"/>
                  <a:gd name="connsiteY1" fmla="*/ 1270635 h 1270635"/>
                  <a:gd name="connsiteX2" fmla="*/ 0 w 1270635"/>
                  <a:gd name="connsiteY2" fmla="*/ 635318 h 1270635"/>
                  <a:gd name="connsiteX3" fmla="*/ 635318 w 1270635"/>
                  <a:gd name="connsiteY3" fmla="*/ 0 h 1270635"/>
                  <a:gd name="connsiteX4" fmla="*/ 1270635 w 1270635"/>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5" h="1270635">
                    <a:moveTo>
                      <a:pt x="1270635" y="635318"/>
                    </a:moveTo>
                    <a:cubicBezTo>
                      <a:pt x="1270635" y="986194"/>
                      <a:pt x="986194" y="1270635"/>
                      <a:pt x="635318" y="1270635"/>
                    </a:cubicBezTo>
                    <a:cubicBezTo>
                      <a:pt x="284441" y="1270635"/>
                      <a:pt x="0" y="986194"/>
                      <a:pt x="0" y="635318"/>
                    </a:cubicBezTo>
                    <a:cubicBezTo>
                      <a:pt x="0" y="284441"/>
                      <a:pt x="284441" y="0"/>
                      <a:pt x="635318"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11" name="Group 110">
              <a:extLst>
                <a:ext uri="{FF2B5EF4-FFF2-40B4-BE49-F238E27FC236}">
                  <a16:creationId xmlns:a16="http://schemas.microsoft.com/office/drawing/2014/main" id="{D125EF75-A27D-E801-B696-DBFFE17F6920}"/>
                </a:ext>
              </a:extLst>
            </p:cNvPr>
            <p:cNvGrpSpPr/>
            <p:nvPr/>
          </p:nvGrpSpPr>
          <p:grpSpPr>
            <a:xfrm>
              <a:off x="1151002" y="1296592"/>
              <a:ext cx="243352" cy="478520"/>
              <a:chOff x="1190312" y="1255342"/>
              <a:chExt cx="243352" cy="478520"/>
            </a:xfrm>
            <a:solidFill>
              <a:srgbClr val="1A2955"/>
            </a:solidFill>
          </p:grpSpPr>
          <p:sp>
            <p:nvSpPr>
              <p:cNvPr id="136" name="Freeform 68">
                <a:extLst>
                  <a:ext uri="{FF2B5EF4-FFF2-40B4-BE49-F238E27FC236}">
                    <a16:creationId xmlns:a16="http://schemas.microsoft.com/office/drawing/2014/main" id="{D1C4D78D-CD36-DF93-F84F-C771E9D801A8}"/>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37" name="Freeform 69">
                <a:extLst>
                  <a:ext uri="{FF2B5EF4-FFF2-40B4-BE49-F238E27FC236}">
                    <a16:creationId xmlns:a16="http://schemas.microsoft.com/office/drawing/2014/main" id="{A36D2B8C-28AA-2E28-3702-36A0565479AE}"/>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12" name="Group 111">
              <a:extLst>
                <a:ext uri="{FF2B5EF4-FFF2-40B4-BE49-F238E27FC236}">
                  <a16:creationId xmlns:a16="http://schemas.microsoft.com/office/drawing/2014/main" id="{8FC2C8A5-30DD-4D00-C77F-A8E53F553B62}"/>
                </a:ext>
              </a:extLst>
            </p:cNvPr>
            <p:cNvGrpSpPr/>
            <p:nvPr/>
          </p:nvGrpSpPr>
          <p:grpSpPr>
            <a:xfrm>
              <a:off x="1330608" y="1296592"/>
              <a:ext cx="243352" cy="478520"/>
              <a:chOff x="1190312" y="1255342"/>
              <a:chExt cx="243352" cy="478520"/>
            </a:xfrm>
            <a:solidFill>
              <a:srgbClr val="1A2955"/>
            </a:solidFill>
          </p:grpSpPr>
          <p:sp>
            <p:nvSpPr>
              <p:cNvPr id="134" name="Freeform 84">
                <a:extLst>
                  <a:ext uri="{FF2B5EF4-FFF2-40B4-BE49-F238E27FC236}">
                    <a16:creationId xmlns:a16="http://schemas.microsoft.com/office/drawing/2014/main" id="{324300B2-7D90-0E4B-0EE8-E37C49ED21FA}"/>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35" name="Freeform 85">
                <a:extLst>
                  <a:ext uri="{FF2B5EF4-FFF2-40B4-BE49-F238E27FC236}">
                    <a16:creationId xmlns:a16="http://schemas.microsoft.com/office/drawing/2014/main" id="{35D85D76-FE5F-C2D4-2BCD-5F833F29B801}"/>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13" name="Group 112">
              <a:extLst>
                <a:ext uri="{FF2B5EF4-FFF2-40B4-BE49-F238E27FC236}">
                  <a16:creationId xmlns:a16="http://schemas.microsoft.com/office/drawing/2014/main" id="{EB094A08-A20D-5F81-5A39-18B58FD12685}"/>
                </a:ext>
              </a:extLst>
            </p:cNvPr>
            <p:cNvGrpSpPr/>
            <p:nvPr/>
          </p:nvGrpSpPr>
          <p:grpSpPr>
            <a:xfrm>
              <a:off x="1510214" y="1296592"/>
              <a:ext cx="243352" cy="478520"/>
              <a:chOff x="1190312" y="1255342"/>
              <a:chExt cx="243352" cy="478520"/>
            </a:xfrm>
            <a:solidFill>
              <a:srgbClr val="1A2955"/>
            </a:solidFill>
          </p:grpSpPr>
          <p:sp>
            <p:nvSpPr>
              <p:cNvPr id="132" name="Freeform 87">
                <a:extLst>
                  <a:ext uri="{FF2B5EF4-FFF2-40B4-BE49-F238E27FC236}">
                    <a16:creationId xmlns:a16="http://schemas.microsoft.com/office/drawing/2014/main" id="{7DA3B7AD-4775-0908-A8BA-2F8492471D8C}"/>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33" name="Freeform 88">
                <a:extLst>
                  <a:ext uri="{FF2B5EF4-FFF2-40B4-BE49-F238E27FC236}">
                    <a16:creationId xmlns:a16="http://schemas.microsoft.com/office/drawing/2014/main" id="{DE97A14F-5650-3E4C-69DE-3050A9F7E9F4}"/>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14" name="Group 113">
              <a:extLst>
                <a:ext uri="{FF2B5EF4-FFF2-40B4-BE49-F238E27FC236}">
                  <a16:creationId xmlns:a16="http://schemas.microsoft.com/office/drawing/2014/main" id="{BA89F9BA-BF32-5B00-30CF-27418CAEB9C4}"/>
                </a:ext>
              </a:extLst>
            </p:cNvPr>
            <p:cNvGrpSpPr/>
            <p:nvPr/>
          </p:nvGrpSpPr>
          <p:grpSpPr>
            <a:xfrm>
              <a:off x="1689820" y="1296592"/>
              <a:ext cx="243352" cy="478520"/>
              <a:chOff x="1190312" y="1255342"/>
              <a:chExt cx="243352" cy="478520"/>
            </a:xfrm>
            <a:solidFill>
              <a:srgbClr val="1A2955"/>
            </a:solidFill>
          </p:grpSpPr>
          <p:sp>
            <p:nvSpPr>
              <p:cNvPr id="23" name="Freeform 91">
                <a:extLst>
                  <a:ext uri="{FF2B5EF4-FFF2-40B4-BE49-F238E27FC236}">
                    <a16:creationId xmlns:a16="http://schemas.microsoft.com/office/drawing/2014/main" id="{D843EAB9-8F3A-48E5-1889-C01191B18814}"/>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31" name="Freeform 92">
                <a:extLst>
                  <a:ext uri="{FF2B5EF4-FFF2-40B4-BE49-F238E27FC236}">
                    <a16:creationId xmlns:a16="http://schemas.microsoft.com/office/drawing/2014/main" id="{80993928-1464-5662-1580-25EA00AB24BE}"/>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15" name="Group 114">
              <a:extLst>
                <a:ext uri="{FF2B5EF4-FFF2-40B4-BE49-F238E27FC236}">
                  <a16:creationId xmlns:a16="http://schemas.microsoft.com/office/drawing/2014/main" id="{3777DD8C-C6C7-413E-BC01-AF9CF3E0A30C}"/>
                </a:ext>
              </a:extLst>
            </p:cNvPr>
            <p:cNvGrpSpPr/>
            <p:nvPr/>
          </p:nvGrpSpPr>
          <p:grpSpPr>
            <a:xfrm>
              <a:off x="1869426" y="1296592"/>
              <a:ext cx="243352" cy="478520"/>
              <a:chOff x="1190312" y="1255342"/>
              <a:chExt cx="243352" cy="478520"/>
            </a:xfrm>
            <a:solidFill>
              <a:srgbClr val="1A2955"/>
            </a:solidFill>
          </p:grpSpPr>
          <p:sp>
            <p:nvSpPr>
              <p:cNvPr id="128" name="Freeform 94">
                <a:extLst>
                  <a:ext uri="{FF2B5EF4-FFF2-40B4-BE49-F238E27FC236}">
                    <a16:creationId xmlns:a16="http://schemas.microsoft.com/office/drawing/2014/main" id="{7F4F74F2-6F99-2B68-CF42-D901EE79ACE0}"/>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2" name="Freeform 95">
                <a:extLst>
                  <a:ext uri="{FF2B5EF4-FFF2-40B4-BE49-F238E27FC236}">
                    <a16:creationId xmlns:a16="http://schemas.microsoft.com/office/drawing/2014/main" id="{F7A8C575-78E1-E282-9DDE-A92C028F08EA}"/>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16" name="Group 115">
              <a:extLst>
                <a:ext uri="{FF2B5EF4-FFF2-40B4-BE49-F238E27FC236}">
                  <a16:creationId xmlns:a16="http://schemas.microsoft.com/office/drawing/2014/main" id="{652404EC-AAD3-2425-D772-9C2FC81F47B5}"/>
                </a:ext>
              </a:extLst>
            </p:cNvPr>
            <p:cNvGrpSpPr/>
            <p:nvPr/>
          </p:nvGrpSpPr>
          <p:grpSpPr>
            <a:xfrm>
              <a:off x="2049032" y="1296592"/>
              <a:ext cx="243352" cy="478520"/>
              <a:chOff x="1190312" y="1255342"/>
              <a:chExt cx="243352" cy="478520"/>
            </a:xfrm>
            <a:solidFill>
              <a:srgbClr val="1A2955"/>
            </a:solidFill>
          </p:grpSpPr>
          <p:sp>
            <p:nvSpPr>
              <p:cNvPr id="21" name="Freeform 97">
                <a:extLst>
                  <a:ext uri="{FF2B5EF4-FFF2-40B4-BE49-F238E27FC236}">
                    <a16:creationId xmlns:a16="http://schemas.microsoft.com/office/drawing/2014/main" id="{9E2A8250-BCBC-5838-EC5E-366748CE541E}"/>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27" name="Freeform 98">
                <a:extLst>
                  <a:ext uri="{FF2B5EF4-FFF2-40B4-BE49-F238E27FC236}">
                    <a16:creationId xmlns:a16="http://schemas.microsoft.com/office/drawing/2014/main" id="{5C1D43E7-170D-370B-4103-C6EAF5B1EA99}"/>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17" name="Group 116">
              <a:extLst>
                <a:ext uri="{FF2B5EF4-FFF2-40B4-BE49-F238E27FC236}">
                  <a16:creationId xmlns:a16="http://schemas.microsoft.com/office/drawing/2014/main" id="{D5DF7687-19C4-70C6-BB1A-8990A04DAA5C}"/>
                </a:ext>
              </a:extLst>
            </p:cNvPr>
            <p:cNvGrpSpPr/>
            <p:nvPr/>
          </p:nvGrpSpPr>
          <p:grpSpPr>
            <a:xfrm>
              <a:off x="2228638" y="1296592"/>
              <a:ext cx="243352" cy="478520"/>
              <a:chOff x="1190312" y="1255342"/>
              <a:chExt cx="243352" cy="478520"/>
            </a:xfrm>
            <a:solidFill>
              <a:srgbClr val="1A2955"/>
            </a:solidFill>
          </p:grpSpPr>
          <p:sp>
            <p:nvSpPr>
              <p:cNvPr id="19" name="Freeform 102">
                <a:extLst>
                  <a:ext uri="{FF2B5EF4-FFF2-40B4-BE49-F238E27FC236}">
                    <a16:creationId xmlns:a16="http://schemas.microsoft.com/office/drawing/2014/main" id="{463A7215-8F32-BDB2-EAE6-E0A815DCC49F}"/>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0" name="Freeform 103">
                <a:extLst>
                  <a:ext uri="{FF2B5EF4-FFF2-40B4-BE49-F238E27FC236}">
                    <a16:creationId xmlns:a16="http://schemas.microsoft.com/office/drawing/2014/main" id="{919D9644-A6D9-7DE0-332B-E99453427A93}"/>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18" name="Group 117">
              <a:extLst>
                <a:ext uri="{FF2B5EF4-FFF2-40B4-BE49-F238E27FC236}">
                  <a16:creationId xmlns:a16="http://schemas.microsoft.com/office/drawing/2014/main" id="{5311D906-08F9-5F97-78EA-C3A112428519}"/>
                </a:ext>
              </a:extLst>
            </p:cNvPr>
            <p:cNvGrpSpPr/>
            <p:nvPr/>
          </p:nvGrpSpPr>
          <p:grpSpPr>
            <a:xfrm>
              <a:off x="2408244" y="1296592"/>
              <a:ext cx="243352" cy="478520"/>
              <a:chOff x="1190312" y="1255342"/>
              <a:chExt cx="243352" cy="478520"/>
            </a:xfrm>
            <a:solidFill>
              <a:srgbClr val="1A2955"/>
            </a:solidFill>
          </p:grpSpPr>
          <p:sp>
            <p:nvSpPr>
              <p:cNvPr id="16" name="Freeform 108">
                <a:extLst>
                  <a:ext uri="{FF2B5EF4-FFF2-40B4-BE49-F238E27FC236}">
                    <a16:creationId xmlns:a16="http://schemas.microsoft.com/office/drawing/2014/main" id="{50C80609-F1F7-1FD2-1F2C-7DF8AB999CA7}"/>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7" name="Freeform 122">
                <a:extLst>
                  <a:ext uri="{FF2B5EF4-FFF2-40B4-BE49-F238E27FC236}">
                    <a16:creationId xmlns:a16="http://schemas.microsoft.com/office/drawing/2014/main" id="{AF94ABD8-10EE-971E-BE10-BBEFA0AD3E5A}"/>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19" name="Group 118">
              <a:extLst>
                <a:ext uri="{FF2B5EF4-FFF2-40B4-BE49-F238E27FC236}">
                  <a16:creationId xmlns:a16="http://schemas.microsoft.com/office/drawing/2014/main" id="{6ADC16E3-743C-A588-D3A4-FB23848562BE}"/>
                </a:ext>
              </a:extLst>
            </p:cNvPr>
            <p:cNvGrpSpPr/>
            <p:nvPr/>
          </p:nvGrpSpPr>
          <p:grpSpPr>
            <a:xfrm>
              <a:off x="2587854" y="1296592"/>
              <a:ext cx="243352" cy="478520"/>
              <a:chOff x="1190312" y="1255342"/>
              <a:chExt cx="243352" cy="478520"/>
            </a:xfrm>
            <a:solidFill>
              <a:srgbClr val="1A2955"/>
            </a:solidFill>
          </p:grpSpPr>
          <p:sp>
            <p:nvSpPr>
              <p:cNvPr id="120" name="Freeform 124">
                <a:extLst>
                  <a:ext uri="{FF2B5EF4-FFF2-40B4-BE49-F238E27FC236}">
                    <a16:creationId xmlns:a16="http://schemas.microsoft.com/office/drawing/2014/main" id="{413FBFB2-92E9-039E-BD57-8CD739B715D2}"/>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21" name="Freeform 125">
                <a:extLst>
                  <a:ext uri="{FF2B5EF4-FFF2-40B4-BE49-F238E27FC236}">
                    <a16:creationId xmlns:a16="http://schemas.microsoft.com/office/drawing/2014/main" id="{8345D72B-E02B-90D7-819B-FA59B9F287CF}"/>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grpSp>
        <p:nvGrpSpPr>
          <p:cNvPr id="42" name="Group 41">
            <a:extLst>
              <a:ext uri="{FF2B5EF4-FFF2-40B4-BE49-F238E27FC236}">
                <a16:creationId xmlns:a16="http://schemas.microsoft.com/office/drawing/2014/main" id="{4D823A35-4A06-60F8-7691-407D2ACFBBD9}"/>
              </a:ext>
            </a:extLst>
          </p:cNvPr>
          <p:cNvGrpSpPr/>
          <p:nvPr/>
        </p:nvGrpSpPr>
        <p:grpSpPr>
          <a:xfrm>
            <a:off x="7539640" y="1589778"/>
            <a:ext cx="1141386" cy="478520"/>
            <a:chOff x="7494928" y="1255342"/>
            <a:chExt cx="1141386" cy="478520"/>
          </a:xfrm>
          <a:solidFill>
            <a:srgbClr val="9D0062"/>
          </a:solidFill>
        </p:grpSpPr>
        <p:grpSp>
          <p:nvGrpSpPr>
            <p:cNvPr id="43" name="Group 42">
              <a:extLst>
                <a:ext uri="{FF2B5EF4-FFF2-40B4-BE49-F238E27FC236}">
                  <a16:creationId xmlns:a16="http://schemas.microsoft.com/office/drawing/2014/main" id="{1C36257E-8999-7D83-5551-E223354F0EC5}"/>
                </a:ext>
              </a:extLst>
            </p:cNvPr>
            <p:cNvGrpSpPr/>
            <p:nvPr/>
          </p:nvGrpSpPr>
          <p:grpSpPr>
            <a:xfrm>
              <a:off x="7494928" y="1255342"/>
              <a:ext cx="243352" cy="478520"/>
              <a:chOff x="1190312" y="1255342"/>
              <a:chExt cx="243352" cy="478520"/>
            </a:xfrm>
            <a:grpFill/>
          </p:grpSpPr>
          <p:sp>
            <p:nvSpPr>
              <p:cNvPr id="63" name="Freeform 170">
                <a:extLst>
                  <a:ext uri="{FF2B5EF4-FFF2-40B4-BE49-F238E27FC236}">
                    <a16:creationId xmlns:a16="http://schemas.microsoft.com/office/drawing/2014/main" id="{E226766B-747D-77AE-EB15-26D942C11194}"/>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64" name="Freeform 171">
                <a:extLst>
                  <a:ext uri="{FF2B5EF4-FFF2-40B4-BE49-F238E27FC236}">
                    <a16:creationId xmlns:a16="http://schemas.microsoft.com/office/drawing/2014/main" id="{59F291A0-FEC4-141A-AAD7-F9FEC20D1BD5}"/>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44" name="Group 43">
              <a:extLst>
                <a:ext uri="{FF2B5EF4-FFF2-40B4-BE49-F238E27FC236}">
                  <a16:creationId xmlns:a16="http://schemas.microsoft.com/office/drawing/2014/main" id="{3EB2ADA6-409A-4CBD-DFC2-D65D50CD7BEB}"/>
                </a:ext>
              </a:extLst>
            </p:cNvPr>
            <p:cNvGrpSpPr/>
            <p:nvPr/>
          </p:nvGrpSpPr>
          <p:grpSpPr>
            <a:xfrm>
              <a:off x="7674534" y="1255342"/>
              <a:ext cx="243352" cy="478520"/>
              <a:chOff x="1190312" y="1255342"/>
              <a:chExt cx="243352" cy="478520"/>
            </a:xfrm>
            <a:grpFill/>
          </p:grpSpPr>
          <p:sp>
            <p:nvSpPr>
              <p:cNvPr id="60" name="Freeform 173">
                <a:extLst>
                  <a:ext uri="{FF2B5EF4-FFF2-40B4-BE49-F238E27FC236}">
                    <a16:creationId xmlns:a16="http://schemas.microsoft.com/office/drawing/2014/main" id="{9B705DCD-B8B7-CAD0-0FFC-4FF46938A6B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62" name="Freeform 174">
                <a:extLst>
                  <a:ext uri="{FF2B5EF4-FFF2-40B4-BE49-F238E27FC236}">
                    <a16:creationId xmlns:a16="http://schemas.microsoft.com/office/drawing/2014/main" id="{A4983456-B21E-95F2-0F58-F2F81342EC02}"/>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45" name="Group 44">
              <a:extLst>
                <a:ext uri="{FF2B5EF4-FFF2-40B4-BE49-F238E27FC236}">
                  <a16:creationId xmlns:a16="http://schemas.microsoft.com/office/drawing/2014/main" id="{D7C13D07-DD11-188C-3923-63FFB4F66211}"/>
                </a:ext>
              </a:extLst>
            </p:cNvPr>
            <p:cNvGrpSpPr/>
            <p:nvPr/>
          </p:nvGrpSpPr>
          <p:grpSpPr>
            <a:xfrm>
              <a:off x="7854140" y="1255342"/>
              <a:ext cx="243352" cy="478520"/>
              <a:chOff x="1190312" y="1255342"/>
              <a:chExt cx="243352" cy="478520"/>
            </a:xfrm>
            <a:grpFill/>
          </p:grpSpPr>
          <p:sp>
            <p:nvSpPr>
              <p:cNvPr id="55" name="Freeform 176">
                <a:extLst>
                  <a:ext uri="{FF2B5EF4-FFF2-40B4-BE49-F238E27FC236}">
                    <a16:creationId xmlns:a16="http://schemas.microsoft.com/office/drawing/2014/main" id="{923C9101-DC2E-6172-08A0-90594DCAB306}"/>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56" name="Freeform 177">
                <a:extLst>
                  <a:ext uri="{FF2B5EF4-FFF2-40B4-BE49-F238E27FC236}">
                    <a16:creationId xmlns:a16="http://schemas.microsoft.com/office/drawing/2014/main" id="{5A02EE4D-441F-63DF-C835-81A2022A4290}"/>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46" name="Group 45">
              <a:extLst>
                <a:ext uri="{FF2B5EF4-FFF2-40B4-BE49-F238E27FC236}">
                  <a16:creationId xmlns:a16="http://schemas.microsoft.com/office/drawing/2014/main" id="{FD14576E-03FD-8C67-9095-674582852647}"/>
                </a:ext>
              </a:extLst>
            </p:cNvPr>
            <p:cNvGrpSpPr/>
            <p:nvPr/>
          </p:nvGrpSpPr>
          <p:grpSpPr>
            <a:xfrm>
              <a:off x="8033746" y="1255342"/>
              <a:ext cx="243352" cy="478520"/>
              <a:chOff x="1190312" y="1255342"/>
              <a:chExt cx="243352" cy="478520"/>
            </a:xfrm>
            <a:grpFill/>
          </p:grpSpPr>
          <p:sp>
            <p:nvSpPr>
              <p:cNvPr id="53" name="Freeform 179">
                <a:extLst>
                  <a:ext uri="{FF2B5EF4-FFF2-40B4-BE49-F238E27FC236}">
                    <a16:creationId xmlns:a16="http://schemas.microsoft.com/office/drawing/2014/main" id="{DD067608-AE9B-6E5A-F964-F9F7111A8979}"/>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54" name="Freeform 180">
                <a:extLst>
                  <a:ext uri="{FF2B5EF4-FFF2-40B4-BE49-F238E27FC236}">
                    <a16:creationId xmlns:a16="http://schemas.microsoft.com/office/drawing/2014/main" id="{D624430B-30B7-6978-5544-B3FB4F0E5371}"/>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47" name="Group 46">
              <a:extLst>
                <a:ext uri="{FF2B5EF4-FFF2-40B4-BE49-F238E27FC236}">
                  <a16:creationId xmlns:a16="http://schemas.microsoft.com/office/drawing/2014/main" id="{0CE17A22-FC88-0866-3758-EF8CA2BF8AE0}"/>
                </a:ext>
              </a:extLst>
            </p:cNvPr>
            <p:cNvGrpSpPr/>
            <p:nvPr/>
          </p:nvGrpSpPr>
          <p:grpSpPr>
            <a:xfrm>
              <a:off x="8213352" y="1255342"/>
              <a:ext cx="243352" cy="478520"/>
              <a:chOff x="1190312" y="1255342"/>
              <a:chExt cx="243352" cy="478520"/>
            </a:xfrm>
            <a:grpFill/>
          </p:grpSpPr>
          <p:sp>
            <p:nvSpPr>
              <p:cNvPr id="51" name="Freeform 182">
                <a:extLst>
                  <a:ext uri="{FF2B5EF4-FFF2-40B4-BE49-F238E27FC236}">
                    <a16:creationId xmlns:a16="http://schemas.microsoft.com/office/drawing/2014/main" id="{90C41576-D7BB-725C-1DCE-6CCF2C5A8C86}"/>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52" name="Freeform 183">
                <a:extLst>
                  <a:ext uri="{FF2B5EF4-FFF2-40B4-BE49-F238E27FC236}">
                    <a16:creationId xmlns:a16="http://schemas.microsoft.com/office/drawing/2014/main" id="{8F17190A-07FD-DFDC-EFD9-771061B1FBF7}"/>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48" name="Group 47">
              <a:extLst>
                <a:ext uri="{FF2B5EF4-FFF2-40B4-BE49-F238E27FC236}">
                  <a16:creationId xmlns:a16="http://schemas.microsoft.com/office/drawing/2014/main" id="{0974019E-58ED-2A67-4349-98E83B043622}"/>
                </a:ext>
              </a:extLst>
            </p:cNvPr>
            <p:cNvGrpSpPr/>
            <p:nvPr/>
          </p:nvGrpSpPr>
          <p:grpSpPr>
            <a:xfrm>
              <a:off x="8392962" y="1255342"/>
              <a:ext cx="243352" cy="478520"/>
              <a:chOff x="1190312" y="1255342"/>
              <a:chExt cx="243352" cy="478520"/>
            </a:xfrm>
            <a:grpFill/>
          </p:grpSpPr>
          <p:sp>
            <p:nvSpPr>
              <p:cNvPr id="49" name="Freeform 185">
                <a:extLst>
                  <a:ext uri="{FF2B5EF4-FFF2-40B4-BE49-F238E27FC236}">
                    <a16:creationId xmlns:a16="http://schemas.microsoft.com/office/drawing/2014/main" id="{1421CB5C-7AF1-8198-8D44-D8A73391267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50" name="Freeform 186">
                <a:extLst>
                  <a:ext uri="{FF2B5EF4-FFF2-40B4-BE49-F238E27FC236}">
                    <a16:creationId xmlns:a16="http://schemas.microsoft.com/office/drawing/2014/main" id="{0E197F66-773D-0750-B257-95168F55D7E0}"/>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grpSp>
        <p:nvGrpSpPr>
          <p:cNvPr id="66" name="Group 65">
            <a:extLst>
              <a:ext uri="{FF2B5EF4-FFF2-40B4-BE49-F238E27FC236}">
                <a16:creationId xmlns:a16="http://schemas.microsoft.com/office/drawing/2014/main" id="{A46BF7D8-81E4-21C5-B95A-D620E8C74EF0}"/>
              </a:ext>
            </a:extLst>
          </p:cNvPr>
          <p:cNvGrpSpPr/>
          <p:nvPr/>
        </p:nvGrpSpPr>
        <p:grpSpPr>
          <a:xfrm>
            <a:off x="10146247" y="1589778"/>
            <a:ext cx="782170" cy="478520"/>
            <a:chOff x="9640838" y="1255342"/>
            <a:chExt cx="782170" cy="478520"/>
          </a:xfrm>
          <a:solidFill>
            <a:srgbClr val="9D0062"/>
          </a:solidFill>
        </p:grpSpPr>
        <p:grpSp>
          <p:nvGrpSpPr>
            <p:cNvPr id="67" name="Group 66">
              <a:extLst>
                <a:ext uri="{FF2B5EF4-FFF2-40B4-BE49-F238E27FC236}">
                  <a16:creationId xmlns:a16="http://schemas.microsoft.com/office/drawing/2014/main" id="{F77D9B84-FDC9-9878-2A0D-CA7184309D1F}"/>
                </a:ext>
              </a:extLst>
            </p:cNvPr>
            <p:cNvGrpSpPr/>
            <p:nvPr/>
          </p:nvGrpSpPr>
          <p:grpSpPr>
            <a:xfrm>
              <a:off x="9640838" y="1255342"/>
              <a:ext cx="243352" cy="478520"/>
              <a:chOff x="1190312" y="1255342"/>
              <a:chExt cx="243352" cy="478520"/>
            </a:xfrm>
            <a:grpFill/>
          </p:grpSpPr>
          <p:sp>
            <p:nvSpPr>
              <p:cNvPr id="82" name="Freeform 188">
                <a:extLst>
                  <a:ext uri="{FF2B5EF4-FFF2-40B4-BE49-F238E27FC236}">
                    <a16:creationId xmlns:a16="http://schemas.microsoft.com/office/drawing/2014/main" id="{434F8DE3-D4C3-E2C1-87F8-FAAEE7DFA0A2}"/>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91" name="Freeform 189">
                <a:extLst>
                  <a:ext uri="{FF2B5EF4-FFF2-40B4-BE49-F238E27FC236}">
                    <a16:creationId xmlns:a16="http://schemas.microsoft.com/office/drawing/2014/main" id="{8FA4CC5E-133B-BA3E-BED3-CCFF5755919C}"/>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68" name="Group 67">
              <a:extLst>
                <a:ext uri="{FF2B5EF4-FFF2-40B4-BE49-F238E27FC236}">
                  <a16:creationId xmlns:a16="http://schemas.microsoft.com/office/drawing/2014/main" id="{63D6C27B-5D23-4E48-ED20-2C91A98C668E}"/>
                </a:ext>
              </a:extLst>
            </p:cNvPr>
            <p:cNvGrpSpPr/>
            <p:nvPr/>
          </p:nvGrpSpPr>
          <p:grpSpPr>
            <a:xfrm>
              <a:off x="9820444" y="1255342"/>
              <a:ext cx="243352" cy="478520"/>
              <a:chOff x="1190312" y="1255342"/>
              <a:chExt cx="243352" cy="478520"/>
            </a:xfrm>
            <a:grpFill/>
          </p:grpSpPr>
          <p:sp>
            <p:nvSpPr>
              <p:cNvPr id="78" name="Freeform 191">
                <a:extLst>
                  <a:ext uri="{FF2B5EF4-FFF2-40B4-BE49-F238E27FC236}">
                    <a16:creationId xmlns:a16="http://schemas.microsoft.com/office/drawing/2014/main" id="{F5185EE4-C823-80C0-5E05-B9377D26716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79" name="Freeform 192">
                <a:extLst>
                  <a:ext uri="{FF2B5EF4-FFF2-40B4-BE49-F238E27FC236}">
                    <a16:creationId xmlns:a16="http://schemas.microsoft.com/office/drawing/2014/main" id="{2A4A1A74-4CCA-5E4E-B1C7-9858287BB2C7}"/>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72" name="Group 71">
              <a:extLst>
                <a:ext uri="{FF2B5EF4-FFF2-40B4-BE49-F238E27FC236}">
                  <a16:creationId xmlns:a16="http://schemas.microsoft.com/office/drawing/2014/main" id="{DDAD109F-FBF2-AF9B-AC4A-B7A5A8384831}"/>
                </a:ext>
              </a:extLst>
            </p:cNvPr>
            <p:cNvGrpSpPr/>
            <p:nvPr/>
          </p:nvGrpSpPr>
          <p:grpSpPr>
            <a:xfrm>
              <a:off x="10000050" y="1255342"/>
              <a:ext cx="243352" cy="478520"/>
              <a:chOff x="1190312" y="1255342"/>
              <a:chExt cx="243352" cy="478520"/>
            </a:xfrm>
            <a:grpFill/>
          </p:grpSpPr>
          <p:sp>
            <p:nvSpPr>
              <p:cNvPr id="76" name="Freeform 194">
                <a:extLst>
                  <a:ext uri="{FF2B5EF4-FFF2-40B4-BE49-F238E27FC236}">
                    <a16:creationId xmlns:a16="http://schemas.microsoft.com/office/drawing/2014/main" id="{286493F1-AFEB-DFD4-98F3-D2FBCAC01778}"/>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77" name="Freeform 195">
                <a:extLst>
                  <a:ext uri="{FF2B5EF4-FFF2-40B4-BE49-F238E27FC236}">
                    <a16:creationId xmlns:a16="http://schemas.microsoft.com/office/drawing/2014/main" id="{D2BBE4D4-61C9-26CB-6F45-1C08D76E78DE}"/>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73" name="Group 72">
              <a:extLst>
                <a:ext uri="{FF2B5EF4-FFF2-40B4-BE49-F238E27FC236}">
                  <a16:creationId xmlns:a16="http://schemas.microsoft.com/office/drawing/2014/main" id="{1829317D-DC40-FEF1-E899-0E2DBA5EACA0}"/>
                </a:ext>
              </a:extLst>
            </p:cNvPr>
            <p:cNvGrpSpPr/>
            <p:nvPr/>
          </p:nvGrpSpPr>
          <p:grpSpPr>
            <a:xfrm>
              <a:off x="10179656" y="1255342"/>
              <a:ext cx="243352" cy="478520"/>
              <a:chOff x="1190312" y="1255342"/>
              <a:chExt cx="243352" cy="478520"/>
            </a:xfrm>
            <a:grpFill/>
          </p:grpSpPr>
          <p:sp>
            <p:nvSpPr>
              <p:cNvPr id="74" name="Freeform 197">
                <a:extLst>
                  <a:ext uri="{FF2B5EF4-FFF2-40B4-BE49-F238E27FC236}">
                    <a16:creationId xmlns:a16="http://schemas.microsoft.com/office/drawing/2014/main" id="{BCD9B8E6-2DD6-690D-118E-38367C575B8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75" name="Freeform 198">
                <a:extLst>
                  <a:ext uri="{FF2B5EF4-FFF2-40B4-BE49-F238E27FC236}">
                    <a16:creationId xmlns:a16="http://schemas.microsoft.com/office/drawing/2014/main" id="{0067CC6B-685B-511C-C1CE-19951596FBC9}"/>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grpSp>
        <p:nvGrpSpPr>
          <p:cNvPr id="2" name="Group 1">
            <a:extLst>
              <a:ext uri="{FF2B5EF4-FFF2-40B4-BE49-F238E27FC236}">
                <a16:creationId xmlns:a16="http://schemas.microsoft.com/office/drawing/2014/main" id="{FDE0CCD9-BC63-8889-3965-0B9B451244B8}"/>
              </a:ext>
            </a:extLst>
          </p:cNvPr>
          <p:cNvGrpSpPr/>
          <p:nvPr/>
        </p:nvGrpSpPr>
        <p:grpSpPr>
          <a:xfrm>
            <a:off x="4336915" y="1292248"/>
            <a:ext cx="972000" cy="1531350"/>
            <a:chOff x="4336915" y="1292248"/>
            <a:chExt cx="972000" cy="1531350"/>
          </a:xfrm>
        </p:grpSpPr>
        <p:sp>
          <p:nvSpPr>
            <p:cNvPr id="107" name="TextBox 106">
              <a:extLst>
                <a:ext uri="{FF2B5EF4-FFF2-40B4-BE49-F238E27FC236}">
                  <a16:creationId xmlns:a16="http://schemas.microsoft.com/office/drawing/2014/main" id="{7FB2BC5A-0060-45A0-96F7-72EACFE70651}"/>
                </a:ext>
              </a:extLst>
            </p:cNvPr>
            <p:cNvSpPr txBox="1"/>
            <p:nvPr/>
          </p:nvSpPr>
          <p:spPr>
            <a:xfrm>
              <a:off x="4336915" y="1842903"/>
              <a:ext cx="970682" cy="970682"/>
            </a:xfrm>
            <a:prstGeom prst="ellipse">
              <a:avLst/>
            </a:prstGeom>
            <a:solidFill>
              <a:srgbClr val="FFFFFF"/>
            </a:solidFill>
          </p:spPr>
          <p:txBody>
            <a:bodyPr wrap="none" lIns="0" tIns="0" rIns="0" bIns="0" rtlCol="0" anchor="ctr">
              <a:noAutofit/>
            </a:bodyPr>
            <a:lstStyle>
              <a:defPPr>
                <a:defRPr lang="en-US"/>
              </a:defPPr>
              <a:lvl1pPr marR="0" lvl="0" indent="0" algn="ctr" fontAlgn="auto">
                <a:lnSpc>
                  <a:spcPct val="90000"/>
                </a:lnSpc>
                <a:spcBef>
                  <a:spcPts val="0"/>
                </a:spcBef>
                <a:spcAft>
                  <a:spcPts val="600"/>
                </a:spcAft>
                <a:buClrTx/>
                <a:buSzTx/>
                <a:buFontTx/>
                <a:buNone/>
                <a:tabLst/>
                <a:defRPr kumimoji="0" sz="1200" b="1" i="1" u="none" strike="noStrike" cap="none" spc="0" normalizeH="0" baseline="0">
                  <a:ln>
                    <a:noFill/>
                  </a:ln>
                  <a:solidFill>
                    <a:srgbClr val="1A2955"/>
                  </a:solidFill>
                  <a:effectLst/>
                  <a:uLnTx/>
                  <a:uFillTx/>
                  <a:latin typeface="Arial" panose="020B0604020202020204"/>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1" i="1" u="none" strike="noStrike" kern="0" cap="none" spc="0" normalizeH="0" baseline="0" noProof="0">
                  <a:ln>
                    <a:noFill/>
                  </a:ln>
                  <a:solidFill>
                    <a:srgbClr val="003865"/>
                  </a:solidFill>
                  <a:effectLst/>
                  <a:uLnTx/>
                  <a:uFillTx/>
                  <a:latin typeface="Arial" panose="020B0604020202020204"/>
                  <a:ea typeface="+mn-ea"/>
                  <a:cs typeface="+mn-cs"/>
                </a:rPr>
                <a:t>ESR1</a:t>
              </a:r>
              <a:r>
                <a:rPr kumimoji="0" lang="en-US" sz="1200" b="1" i="0" u="none" strike="noStrike" kern="0" cap="none" spc="0" normalizeH="0" baseline="0" noProof="0">
                  <a:ln>
                    <a:noFill/>
                  </a:ln>
                  <a:solidFill>
                    <a:srgbClr val="003865"/>
                  </a:solidFill>
                  <a:effectLst/>
                  <a:uLnTx/>
                  <a:uFillTx/>
                  <a:latin typeface="Arial" panose="020B0604020202020204"/>
                  <a:ea typeface="+mn-ea"/>
                  <a:cs typeface="+mn-cs"/>
                </a:rPr>
                <a:t>m </a:t>
              </a:r>
              <a:br>
                <a:rPr kumimoji="0" lang="en-US" sz="1200" b="1" i="0" u="none" strike="noStrike" kern="0" cap="none" spc="0" normalizeH="0" baseline="0" noProof="0">
                  <a:ln>
                    <a:noFill/>
                  </a:ln>
                  <a:solidFill>
                    <a:srgbClr val="003865"/>
                  </a:solidFill>
                  <a:effectLst/>
                  <a:uLnTx/>
                  <a:uFillTx/>
                  <a:latin typeface="Arial" panose="020B0604020202020204"/>
                  <a:ea typeface="+mn-ea"/>
                  <a:cs typeface="+mn-cs"/>
                </a:rPr>
              </a:br>
              <a:r>
                <a:rPr kumimoji="0" lang="en-US" sz="1200" b="1" i="0" u="none" strike="noStrike" kern="0" cap="none" spc="0" normalizeH="0" baseline="0" noProof="0">
                  <a:ln>
                    <a:noFill/>
                  </a:ln>
                  <a:solidFill>
                    <a:srgbClr val="003865"/>
                  </a:solidFill>
                  <a:effectLst/>
                  <a:uLnTx/>
                  <a:uFillTx/>
                  <a:latin typeface="Arial" panose="020B0604020202020204"/>
                  <a:ea typeface="+mn-ea"/>
                  <a:cs typeface="+mn-cs"/>
                </a:rPr>
                <a:t>testing </a:t>
              </a:r>
              <a:br>
                <a:rPr kumimoji="0" lang="en-US" sz="1200" b="0" i="0" u="none" strike="noStrike" kern="0" cap="none" spc="0" normalizeH="0" baseline="0" noProof="0">
                  <a:ln>
                    <a:noFill/>
                  </a:ln>
                  <a:solidFill>
                    <a:srgbClr val="003865"/>
                  </a:solidFill>
                  <a:effectLst/>
                  <a:uLnTx/>
                  <a:uFillTx/>
                  <a:latin typeface="Arial" panose="020B0604020202020204"/>
                  <a:ea typeface="+mn-ea"/>
                  <a:cs typeface="+mn-cs"/>
                </a:rPr>
              </a:br>
              <a:r>
                <a:rPr kumimoji="0" lang="en-US" sz="1000" b="0" i="0" u="none" strike="noStrike" kern="0" cap="none" spc="0" normalizeH="0" baseline="0" noProof="0">
                  <a:ln>
                    <a:noFill/>
                  </a:ln>
                  <a:solidFill>
                    <a:srgbClr val="003865"/>
                  </a:solidFill>
                  <a:effectLst/>
                  <a:uLnTx/>
                  <a:uFillTx/>
                  <a:latin typeface="Arial" panose="020B0604020202020204"/>
                  <a:ea typeface="+mn-ea"/>
                  <a:cs typeface="+mn-cs"/>
                </a:rPr>
                <a:t>(every 2–3 </a:t>
              </a:r>
              <a:br>
                <a:rPr kumimoji="0" lang="en-US" sz="1000" b="0" i="0" u="none" strike="noStrike" kern="0" cap="none" spc="0" normalizeH="0" baseline="0" noProof="0">
                  <a:ln>
                    <a:noFill/>
                  </a:ln>
                  <a:solidFill>
                    <a:srgbClr val="003865"/>
                  </a:solidFill>
                  <a:effectLst/>
                  <a:uLnTx/>
                  <a:uFillTx/>
                  <a:latin typeface="Arial" panose="020B0604020202020204"/>
                  <a:ea typeface="+mn-ea"/>
                  <a:cs typeface="+mn-cs"/>
                </a:rPr>
              </a:br>
              <a:r>
                <a:rPr kumimoji="0" lang="en-US" sz="1000" b="0" i="0" u="none" strike="noStrike" kern="0" cap="none" spc="0" normalizeH="0" baseline="0" noProof="0">
                  <a:ln>
                    <a:noFill/>
                  </a:ln>
                  <a:solidFill>
                    <a:srgbClr val="003865"/>
                  </a:solidFill>
                  <a:effectLst/>
                  <a:uLnTx/>
                  <a:uFillTx/>
                  <a:latin typeface="Arial" panose="020B0604020202020204"/>
                  <a:ea typeface="+mn-ea"/>
                  <a:cs typeface="+mn-cs"/>
                </a:rPr>
                <a:t>months)</a:t>
              </a:r>
            </a:p>
          </p:txBody>
        </p:sp>
        <p:grpSp>
          <p:nvGrpSpPr>
            <p:cNvPr id="140" name="Group 139">
              <a:extLst>
                <a:ext uri="{FF2B5EF4-FFF2-40B4-BE49-F238E27FC236}">
                  <a16:creationId xmlns:a16="http://schemas.microsoft.com/office/drawing/2014/main" id="{973B7771-5FB7-5B15-7FE1-5E2CC4108555}"/>
                </a:ext>
              </a:extLst>
            </p:cNvPr>
            <p:cNvGrpSpPr/>
            <p:nvPr/>
          </p:nvGrpSpPr>
          <p:grpSpPr>
            <a:xfrm>
              <a:off x="4388314" y="1292248"/>
              <a:ext cx="873612" cy="478879"/>
              <a:chOff x="4855039" y="1139739"/>
              <a:chExt cx="873612" cy="478879"/>
            </a:xfrm>
          </p:grpSpPr>
          <p:grpSp>
            <p:nvGrpSpPr>
              <p:cNvPr id="141" name="Group 140">
                <a:extLst>
                  <a:ext uri="{FF2B5EF4-FFF2-40B4-BE49-F238E27FC236}">
                    <a16:creationId xmlns:a16="http://schemas.microsoft.com/office/drawing/2014/main" id="{1B003FB4-0481-3E9F-8AEF-46C1E98C1045}"/>
                  </a:ext>
                </a:extLst>
              </p:cNvPr>
              <p:cNvGrpSpPr/>
              <p:nvPr/>
            </p:nvGrpSpPr>
            <p:grpSpPr>
              <a:xfrm>
                <a:off x="5485299" y="1139739"/>
                <a:ext cx="243352" cy="478520"/>
                <a:chOff x="156188" y="3277400"/>
                <a:chExt cx="243352" cy="478520"/>
              </a:xfrm>
              <a:solidFill>
                <a:srgbClr val="9D0062"/>
              </a:solidFill>
            </p:grpSpPr>
            <p:sp>
              <p:nvSpPr>
                <p:cNvPr id="40" name="Freeform 147">
                  <a:extLst>
                    <a:ext uri="{FF2B5EF4-FFF2-40B4-BE49-F238E27FC236}">
                      <a16:creationId xmlns:a16="http://schemas.microsoft.com/office/drawing/2014/main" id="{AD2719D1-06EC-6194-3ED9-2892483F84F5}"/>
                    </a:ext>
                  </a:extLst>
                </p:cNvPr>
                <p:cNvSpPr/>
                <p:nvPr/>
              </p:nvSpPr>
              <p:spPr>
                <a:xfrm>
                  <a:off x="215525" y="3277400"/>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41" name="Freeform 148">
                  <a:extLst>
                    <a:ext uri="{FF2B5EF4-FFF2-40B4-BE49-F238E27FC236}">
                      <a16:creationId xmlns:a16="http://schemas.microsoft.com/office/drawing/2014/main" id="{0081573A-C86E-4741-1D11-6B6178A95F84}"/>
                    </a:ext>
                  </a:extLst>
                </p:cNvPr>
                <p:cNvSpPr/>
                <p:nvPr/>
              </p:nvSpPr>
              <p:spPr>
                <a:xfrm>
                  <a:off x="156188" y="3416750"/>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42" name="Group 141">
                <a:extLst>
                  <a:ext uri="{FF2B5EF4-FFF2-40B4-BE49-F238E27FC236}">
                    <a16:creationId xmlns:a16="http://schemas.microsoft.com/office/drawing/2014/main" id="{84A1AF3A-208A-9DCE-F618-A450E9586AF8}"/>
                  </a:ext>
                </a:extLst>
              </p:cNvPr>
              <p:cNvGrpSpPr/>
              <p:nvPr/>
            </p:nvGrpSpPr>
            <p:grpSpPr>
              <a:xfrm>
                <a:off x="4855039" y="1140097"/>
                <a:ext cx="717194" cy="478521"/>
                <a:chOff x="3772697" y="856581"/>
                <a:chExt cx="717194" cy="478521"/>
              </a:xfrm>
            </p:grpSpPr>
            <p:grpSp>
              <p:nvGrpSpPr>
                <p:cNvPr id="143" name="Group 142">
                  <a:extLst>
                    <a:ext uri="{FF2B5EF4-FFF2-40B4-BE49-F238E27FC236}">
                      <a16:creationId xmlns:a16="http://schemas.microsoft.com/office/drawing/2014/main" id="{08EA146F-6723-625E-1FD1-A9E0DA27E0A0}"/>
                    </a:ext>
                  </a:extLst>
                </p:cNvPr>
                <p:cNvGrpSpPr/>
                <p:nvPr/>
              </p:nvGrpSpPr>
              <p:grpSpPr>
                <a:xfrm>
                  <a:off x="3772697" y="856581"/>
                  <a:ext cx="171501" cy="478521"/>
                  <a:chOff x="1001884" y="1255342"/>
                  <a:chExt cx="171501" cy="478521"/>
                </a:xfrm>
                <a:solidFill>
                  <a:srgbClr val="1A2955"/>
                </a:solidFill>
              </p:grpSpPr>
              <p:sp>
                <p:nvSpPr>
                  <p:cNvPr id="38" name="Freeform 167">
                    <a:extLst>
                      <a:ext uri="{FF2B5EF4-FFF2-40B4-BE49-F238E27FC236}">
                        <a16:creationId xmlns:a16="http://schemas.microsoft.com/office/drawing/2014/main" id="{E257BABD-C901-DD02-BB5F-A92E4C43DEDE}"/>
                      </a:ext>
                    </a:extLst>
                  </p:cNvPr>
                  <p:cNvSpPr/>
                  <p:nvPr/>
                </p:nvSpPr>
                <p:spPr>
                  <a:xfrm>
                    <a:off x="1001884" y="1394786"/>
                    <a:ext cx="171501" cy="339077"/>
                  </a:xfrm>
                  <a:custGeom>
                    <a:avLst/>
                    <a:gdLst>
                      <a:gd name="connsiteX0" fmla="*/ 1176338 w 1747837"/>
                      <a:gd name="connsiteY0" fmla="*/ 0 h 3455670"/>
                      <a:gd name="connsiteX1" fmla="*/ 571500 w 1747837"/>
                      <a:gd name="connsiteY1" fmla="*/ 0 h 3455670"/>
                      <a:gd name="connsiteX2" fmla="*/ 0 w 1747837"/>
                      <a:gd name="connsiteY2" fmla="*/ 571500 h 3455670"/>
                      <a:gd name="connsiteX3" fmla="*/ 0 w 1747837"/>
                      <a:gd name="connsiteY3" fmla="*/ 1598295 h 3455670"/>
                      <a:gd name="connsiteX4" fmla="*/ 238125 w 1747837"/>
                      <a:gd name="connsiteY4" fmla="*/ 1880235 h 3455670"/>
                      <a:gd name="connsiteX5" fmla="*/ 238125 w 1747837"/>
                      <a:gd name="connsiteY5" fmla="*/ 3169920 h 3455670"/>
                      <a:gd name="connsiteX6" fmla="*/ 523875 w 1747837"/>
                      <a:gd name="connsiteY6" fmla="*/ 3455670 h 3455670"/>
                      <a:gd name="connsiteX7" fmla="*/ 1223963 w 1747837"/>
                      <a:gd name="connsiteY7" fmla="*/ 3455670 h 3455670"/>
                      <a:gd name="connsiteX8" fmla="*/ 1509713 w 1747837"/>
                      <a:gd name="connsiteY8" fmla="*/ 3169920 h 3455670"/>
                      <a:gd name="connsiteX9" fmla="*/ 1509713 w 1747837"/>
                      <a:gd name="connsiteY9" fmla="*/ 1880235 h 3455670"/>
                      <a:gd name="connsiteX10" fmla="*/ 1747838 w 1747837"/>
                      <a:gd name="connsiteY10" fmla="*/ 1598295 h 3455670"/>
                      <a:gd name="connsiteX11" fmla="*/ 1747838 w 1747837"/>
                      <a:gd name="connsiteY11" fmla="*/ 571500 h 3455670"/>
                      <a:gd name="connsiteX12" fmla="*/ 1176338 w 1747837"/>
                      <a:gd name="connsiteY12" fmla="*/ 0 h 345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7837" h="3455670">
                        <a:moveTo>
                          <a:pt x="1176338" y="0"/>
                        </a:moveTo>
                        <a:lnTo>
                          <a:pt x="571500" y="0"/>
                        </a:lnTo>
                        <a:cubicBezTo>
                          <a:pt x="256223" y="0"/>
                          <a:pt x="0" y="256223"/>
                          <a:pt x="0" y="571500"/>
                        </a:cubicBezTo>
                        <a:lnTo>
                          <a:pt x="0" y="1598295"/>
                        </a:lnTo>
                        <a:cubicBezTo>
                          <a:pt x="0" y="1740218"/>
                          <a:pt x="102870" y="1857375"/>
                          <a:pt x="238125" y="1880235"/>
                        </a:cubicBezTo>
                        <a:lnTo>
                          <a:pt x="238125" y="3169920"/>
                        </a:lnTo>
                        <a:cubicBezTo>
                          <a:pt x="238125" y="3328035"/>
                          <a:pt x="365760" y="3455670"/>
                          <a:pt x="523875" y="3455670"/>
                        </a:cubicBezTo>
                        <a:lnTo>
                          <a:pt x="1223963" y="3455670"/>
                        </a:lnTo>
                        <a:cubicBezTo>
                          <a:pt x="1382078" y="3455670"/>
                          <a:pt x="1509713" y="3328035"/>
                          <a:pt x="1509713" y="3169920"/>
                        </a:cubicBezTo>
                        <a:lnTo>
                          <a:pt x="1509713" y="1880235"/>
                        </a:lnTo>
                        <a:cubicBezTo>
                          <a:pt x="1644968" y="1857375"/>
                          <a:pt x="1747838" y="1740218"/>
                          <a:pt x="1747838" y="1598295"/>
                        </a:cubicBezTo>
                        <a:lnTo>
                          <a:pt x="1747838" y="571500"/>
                        </a:lnTo>
                        <a:cubicBezTo>
                          <a:pt x="1747838" y="255270"/>
                          <a:pt x="1492568" y="0"/>
                          <a:pt x="1176338" y="0"/>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39" name="Freeform 168">
                    <a:extLst>
                      <a:ext uri="{FF2B5EF4-FFF2-40B4-BE49-F238E27FC236}">
                        <a16:creationId xmlns:a16="http://schemas.microsoft.com/office/drawing/2014/main" id="{F1B6F9A8-A4CE-9BD2-CAEF-D619863E833E}"/>
                      </a:ext>
                    </a:extLst>
                  </p:cNvPr>
                  <p:cNvSpPr/>
                  <p:nvPr/>
                </p:nvSpPr>
                <p:spPr>
                  <a:xfrm>
                    <a:off x="1025343" y="1255342"/>
                    <a:ext cx="124677" cy="124677"/>
                  </a:xfrm>
                  <a:custGeom>
                    <a:avLst/>
                    <a:gdLst>
                      <a:gd name="connsiteX0" fmla="*/ 1270635 w 1270635"/>
                      <a:gd name="connsiteY0" fmla="*/ 635318 h 1270635"/>
                      <a:gd name="connsiteX1" fmla="*/ 635318 w 1270635"/>
                      <a:gd name="connsiteY1" fmla="*/ 1270635 h 1270635"/>
                      <a:gd name="connsiteX2" fmla="*/ 0 w 1270635"/>
                      <a:gd name="connsiteY2" fmla="*/ 635318 h 1270635"/>
                      <a:gd name="connsiteX3" fmla="*/ 635318 w 1270635"/>
                      <a:gd name="connsiteY3" fmla="*/ 0 h 1270635"/>
                      <a:gd name="connsiteX4" fmla="*/ 1270635 w 1270635"/>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5" h="1270635">
                        <a:moveTo>
                          <a:pt x="1270635" y="635318"/>
                        </a:moveTo>
                        <a:cubicBezTo>
                          <a:pt x="1270635" y="986194"/>
                          <a:pt x="986194" y="1270635"/>
                          <a:pt x="635318" y="1270635"/>
                        </a:cubicBezTo>
                        <a:cubicBezTo>
                          <a:pt x="284441" y="1270635"/>
                          <a:pt x="0" y="986194"/>
                          <a:pt x="0" y="635318"/>
                        </a:cubicBezTo>
                        <a:cubicBezTo>
                          <a:pt x="0" y="284441"/>
                          <a:pt x="284441" y="0"/>
                          <a:pt x="635318"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4" name="Group 23">
                  <a:extLst>
                    <a:ext uri="{FF2B5EF4-FFF2-40B4-BE49-F238E27FC236}">
                      <a16:creationId xmlns:a16="http://schemas.microsoft.com/office/drawing/2014/main" id="{3639F8DA-001C-614C-7721-E1AE29FAE782}"/>
                    </a:ext>
                  </a:extLst>
                </p:cNvPr>
                <p:cNvGrpSpPr/>
                <p:nvPr/>
              </p:nvGrpSpPr>
              <p:grpSpPr>
                <a:xfrm>
                  <a:off x="3887327" y="856581"/>
                  <a:ext cx="243352" cy="478520"/>
                  <a:chOff x="1190312" y="1255342"/>
                  <a:chExt cx="243352" cy="478520"/>
                </a:xfrm>
                <a:solidFill>
                  <a:srgbClr val="9D0062"/>
                </a:solidFill>
              </p:grpSpPr>
              <p:sp>
                <p:nvSpPr>
                  <p:cNvPr id="36" name="Freeform 165">
                    <a:extLst>
                      <a:ext uri="{FF2B5EF4-FFF2-40B4-BE49-F238E27FC236}">
                        <a16:creationId xmlns:a16="http://schemas.microsoft.com/office/drawing/2014/main" id="{B55E1112-8311-3B8E-9FBD-7E22BC99ABE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solidFill>
                    <a:srgbClr val="830051"/>
                  </a:solid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37" name="Freeform 166">
                    <a:extLst>
                      <a:ext uri="{FF2B5EF4-FFF2-40B4-BE49-F238E27FC236}">
                        <a16:creationId xmlns:a16="http://schemas.microsoft.com/office/drawing/2014/main" id="{33362E81-1917-9AC5-F36C-E15FA2CE744C}"/>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solidFill>
                    <a:srgbClr val="830051"/>
                  </a:solid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D5BB34F0-E333-4199-8E44-0850024731E9}"/>
                    </a:ext>
                  </a:extLst>
                </p:cNvPr>
                <p:cNvGrpSpPr/>
                <p:nvPr/>
              </p:nvGrpSpPr>
              <p:grpSpPr>
                <a:xfrm>
                  <a:off x="4066933" y="856581"/>
                  <a:ext cx="243352" cy="478520"/>
                  <a:chOff x="1190312" y="1255342"/>
                  <a:chExt cx="243352" cy="478520"/>
                </a:xfrm>
                <a:solidFill>
                  <a:srgbClr val="1A2955"/>
                </a:solidFill>
              </p:grpSpPr>
              <p:sp>
                <p:nvSpPr>
                  <p:cNvPr id="34" name="Freeform 163">
                    <a:extLst>
                      <a:ext uri="{FF2B5EF4-FFF2-40B4-BE49-F238E27FC236}">
                        <a16:creationId xmlns:a16="http://schemas.microsoft.com/office/drawing/2014/main" id="{FFCBD091-7B5A-34B7-3AEE-8D5D106F8114}"/>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35" name="Freeform 164">
                    <a:extLst>
                      <a:ext uri="{FF2B5EF4-FFF2-40B4-BE49-F238E27FC236}">
                        <a16:creationId xmlns:a16="http://schemas.microsoft.com/office/drawing/2014/main" id="{52FDBBEA-EC45-DDC7-50CB-B5FF185DDC67}"/>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9" name="Group 28">
                  <a:extLst>
                    <a:ext uri="{FF2B5EF4-FFF2-40B4-BE49-F238E27FC236}">
                      <a16:creationId xmlns:a16="http://schemas.microsoft.com/office/drawing/2014/main" id="{061EAAA3-38B0-E36A-E8B3-B5880FC1155B}"/>
                    </a:ext>
                  </a:extLst>
                </p:cNvPr>
                <p:cNvGrpSpPr/>
                <p:nvPr/>
              </p:nvGrpSpPr>
              <p:grpSpPr>
                <a:xfrm>
                  <a:off x="4246539" y="856581"/>
                  <a:ext cx="243352" cy="478520"/>
                  <a:chOff x="1190312" y="1255342"/>
                  <a:chExt cx="243352" cy="478520"/>
                </a:xfrm>
                <a:solidFill>
                  <a:srgbClr val="1A2955"/>
                </a:solidFill>
              </p:grpSpPr>
              <p:sp>
                <p:nvSpPr>
                  <p:cNvPr id="30" name="Freeform 161">
                    <a:extLst>
                      <a:ext uri="{FF2B5EF4-FFF2-40B4-BE49-F238E27FC236}">
                        <a16:creationId xmlns:a16="http://schemas.microsoft.com/office/drawing/2014/main" id="{4AF8D1DF-7109-3EE1-2547-33EE32E5F055}"/>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33" name="Freeform 162">
                    <a:extLst>
                      <a:ext uri="{FF2B5EF4-FFF2-40B4-BE49-F238E27FC236}">
                        <a16:creationId xmlns:a16="http://schemas.microsoft.com/office/drawing/2014/main" id="{AAA4BAD5-6DA3-CD77-C3E1-F4A2942DF9D5}"/>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grpSp>
        <p:sp>
          <p:nvSpPr>
            <p:cNvPr id="101" name="Arc 100">
              <a:extLst>
                <a:ext uri="{FF2B5EF4-FFF2-40B4-BE49-F238E27FC236}">
                  <a16:creationId xmlns:a16="http://schemas.microsoft.com/office/drawing/2014/main" id="{5F3F4275-CBAD-BB0F-7402-5E357C8B2F37}"/>
                </a:ext>
              </a:extLst>
            </p:cNvPr>
            <p:cNvSpPr>
              <a:spLocks noChangeAspect="1"/>
            </p:cNvSpPr>
            <p:nvPr/>
          </p:nvSpPr>
          <p:spPr>
            <a:xfrm>
              <a:off x="4336915" y="1845382"/>
              <a:ext cx="972000" cy="972000"/>
            </a:xfrm>
            <a:prstGeom prst="arc">
              <a:avLst>
                <a:gd name="adj1" fmla="val 11095593"/>
                <a:gd name="adj2" fmla="val 20918649"/>
              </a:avLst>
            </a:prstGeom>
            <a:noFill/>
            <a:ln w="31750" cap="rnd" cmpd="sng" algn="ctr">
              <a:solidFill>
                <a:srgbClr val="003865"/>
              </a:solidFill>
              <a:prstDash val="solid"/>
              <a:round/>
              <a:headEnd type="arrow" w="med" len="sm"/>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02" name="Arc 101">
              <a:extLst>
                <a:ext uri="{FF2B5EF4-FFF2-40B4-BE49-F238E27FC236}">
                  <a16:creationId xmlns:a16="http://schemas.microsoft.com/office/drawing/2014/main" id="{EF238889-F5DA-C83E-A071-81E54CC0FE00}"/>
                </a:ext>
              </a:extLst>
            </p:cNvPr>
            <p:cNvSpPr>
              <a:spLocks noChangeAspect="1"/>
            </p:cNvSpPr>
            <p:nvPr/>
          </p:nvSpPr>
          <p:spPr>
            <a:xfrm rot="10800000">
              <a:off x="4336915" y="1851598"/>
              <a:ext cx="972000" cy="972000"/>
            </a:xfrm>
            <a:prstGeom prst="arc">
              <a:avLst>
                <a:gd name="adj1" fmla="val 11095593"/>
                <a:gd name="adj2" fmla="val 21257940"/>
              </a:avLst>
            </a:prstGeom>
            <a:noFill/>
            <a:ln w="31750" cap="rnd" cmpd="sng" algn="ctr">
              <a:solidFill>
                <a:srgbClr val="003865"/>
              </a:solidFill>
              <a:prstDash val="solid"/>
              <a:round/>
              <a:headEnd type="arrow" w="med" len="sm"/>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sp>
        <p:nvSpPr>
          <p:cNvPr id="1024" name="Triangle 214">
            <a:extLst>
              <a:ext uri="{FF2B5EF4-FFF2-40B4-BE49-F238E27FC236}">
                <a16:creationId xmlns:a16="http://schemas.microsoft.com/office/drawing/2014/main" id="{CECC119C-72CF-6441-F3F0-9C10B58F9A77}"/>
              </a:ext>
            </a:extLst>
          </p:cNvPr>
          <p:cNvSpPr/>
          <p:nvPr/>
        </p:nvSpPr>
        <p:spPr>
          <a:xfrm rot="5400000">
            <a:off x="2730455" y="2422995"/>
            <a:ext cx="1593652" cy="210569"/>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25" name="TextBox 1024">
            <a:extLst>
              <a:ext uri="{FF2B5EF4-FFF2-40B4-BE49-F238E27FC236}">
                <a16:creationId xmlns:a16="http://schemas.microsoft.com/office/drawing/2014/main" id="{E26D871B-920A-10DF-7079-185DC40BFD30}"/>
              </a:ext>
            </a:extLst>
          </p:cNvPr>
          <p:cNvSpPr txBox="1"/>
          <p:nvPr/>
        </p:nvSpPr>
        <p:spPr>
          <a:xfrm>
            <a:off x="3606616" y="2950858"/>
            <a:ext cx="2596784" cy="430887"/>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400" b="0" i="0" u="none" strike="noStrike" cap="none" spc="0" normalizeH="0" baseline="0">
                <a:ln>
                  <a:noFill/>
                </a:ln>
                <a:solidFill>
                  <a:srgbClr val="1A2955"/>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0" cap="none" spc="0" normalizeH="0" baseline="0" noProof="0">
                <a:ln>
                  <a:noFill/>
                </a:ln>
                <a:solidFill>
                  <a:srgbClr val="003865"/>
                </a:solidFill>
                <a:effectLst/>
                <a:uLnTx/>
                <a:uFillTx/>
                <a:latin typeface="Arial" panose="020B0604020202020204"/>
                <a:ea typeface="+mn-ea"/>
                <a:cs typeface="+mn-cs"/>
              </a:rPr>
              <a:t>ESR1</a:t>
            </a:r>
            <a:r>
              <a:rPr kumimoji="0" lang="en-US" sz="1400" b="1" i="0" u="none" strike="noStrike" kern="0" cap="none" spc="0" normalizeH="0" baseline="0" noProof="0">
                <a:ln>
                  <a:noFill/>
                </a:ln>
                <a:solidFill>
                  <a:srgbClr val="003865"/>
                </a:solidFill>
                <a:effectLst/>
                <a:uLnTx/>
                <a:uFillTx/>
                <a:latin typeface="Arial" panose="020B0604020202020204"/>
                <a:ea typeface="+mn-ea"/>
                <a:cs typeface="+mn-cs"/>
              </a:rPr>
              <a:t>m testing, n=3256</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003865"/>
              </a:solidFill>
              <a:effectLst/>
              <a:uLnTx/>
              <a:uFillTx/>
              <a:latin typeface="Arial" panose="020B0604020202020204"/>
              <a:ea typeface="+mn-ea"/>
              <a:cs typeface="+mn-cs"/>
            </a:endParaRPr>
          </a:p>
        </p:txBody>
      </p:sp>
      <p:sp>
        <p:nvSpPr>
          <p:cNvPr id="1027" name="TextBox 1026">
            <a:extLst>
              <a:ext uri="{FF2B5EF4-FFF2-40B4-BE49-F238E27FC236}">
                <a16:creationId xmlns:a16="http://schemas.microsoft.com/office/drawing/2014/main" id="{F64716F1-4A2C-D027-F6EA-807AB73AC33C}"/>
              </a:ext>
            </a:extLst>
          </p:cNvPr>
          <p:cNvSpPr txBox="1"/>
          <p:nvPr/>
        </p:nvSpPr>
        <p:spPr>
          <a:xfrm>
            <a:off x="6662085" y="2288717"/>
            <a:ext cx="2844553" cy="1508105"/>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400" b="0" i="0" u="none" strike="noStrike" cap="none" spc="0" normalizeH="0" baseline="0">
                <a:ln>
                  <a:noFill/>
                </a:ln>
                <a:solidFill>
                  <a:srgbClr val="1A2955"/>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Patients with </a:t>
            </a:r>
            <a:r>
              <a:rPr kumimoji="0" lang="en-US" sz="1400" b="1" i="1" u="none" strike="noStrike" kern="0" cap="none" spc="0" normalizeH="0" baseline="0" noProof="0" dirty="0">
                <a:ln>
                  <a:noFill/>
                </a:ln>
                <a:solidFill>
                  <a:srgbClr val="003865"/>
                </a:solidFill>
                <a:effectLst/>
                <a:uLnTx/>
                <a:uFillTx/>
                <a:latin typeface="Arial" panose="020B0604020202020204"/>
                <a:ea typeface="+mn-ea"/>
                <a:cs typeface="+mn-cs"/>
              </a:rPr>
              <a:t>ESR1</a:t>
            </a: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m detected</a:t>
            </a:r>
            <a:r>
              <a:rPr kumimoji="0" lang="en-GB" sz="1400" b="1" i="0" u="none" strike="noStrike" kern="0" cap="none" spc="0" normalizeH="0" baseline="0" noProof="0" dirty="0">
                <a:ln>
                  <a:noFill/>
                </a:ln>
                <a:solidFill>
                  <a:srgbClr val="003865"/>
                </a:solidFill>
                <a:effectLst/>
                <a:uLnTx/>
                <a:uFillTx/>
                <a:latin typeface="Arial" panose="020B0604020202020204"/>
                <a:ea typeface="+mn-ea"/>
                <a:cs typeface="+mn-cs"/>
              </a:rPr>
              <a:t>, n=548</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1" i="0" u="none" strike="noStrike" kern="0" cap="none" spc="0" normalizeH="0" baseline="0" noProof="0" dirty="0">
              <a:ln>
                <a:noFill/>
              </a:ln>
              <a:solidFill>
                <a:srgbClr val="003865"/>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2955"/>
                </a:solidFill>
                <a:effectLst/>
                <a:uLnTx/>
                <a:uFillTx/>
                <a:latin typeface="Arial" panose="020B0604020202020204"/>
                <a:ea typeface="+mn-ea"/>
                <a:cs typeface="+mn-cs"/>
              </a:rPr>
              <a:t>Positive on first test: 51%*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2955"/>
                </a:solidFill>
                <a:effectLst/>
                <a:uLnTx/>
                <a:uFillTx/>
                <a:latin typeface="Arial" panose="020B0604020202020204"/>
                <a:ea typeface="+mn-ea"/>
                <a:cs typeface="+mn-cs"/>
              </a:rPr>
              <a:t>Positive after 2-5 tests: 38%*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2955"/>
                </a:solidFill>
                <a:effectLst/>
                <a:uLnTx/>
                <a:uFillTx/>
                <a:latin typeface="Arial" panose="020B0604020202020204"/>
                <a:ea typeface="+mn-ea"/>
                <a:cs typeface="+mn-cs"/>
              </a:rPr>
              <a:t>Positive after &gt;5 tests 11%*</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1" i="0" u="none" strike="noStrike" kern="0" cap="none" spc="0" normalizeH="0" baseline="0" noProof="0" dirty="0">
              <a:ln>
                <a:noFill/>
              </a:ln>
              <a:solidFill>
                <a:srgbClr val="003865"/>
              </a:solidFill>
              <a:effectLst/>
              <a:highlight>
                <a:srgbClr val="FFFF00"/>
              </a:highlight>
              <a:uLnTx/>
              <a:uFillTx/>
              <a:latin typeface="Arial" panose="020B0604020202020204"/>
              <a:ea typeface="+mn-ea"/>
              <a:cs typeface="+mn-cs"/>
            </a:endParaRPr>
          </a:p>
        </p:txBody>
      </p:sp>
      <p:sp>
        <p:nvSpPr>
          <p:cNvPr id="1028" name="TextBox 1027">
            <a:extLst>
              <a:ext uri="{FF2B5EF4-FFF2-40B4-BE49-F238E27FC236}">
                <a16:creationId xmlns:a16="http://schemas.microsoft.com/office/drawing/2014/main" id="{106EA308-618C-AE61-C9C9-0CF71A87A3AC}"/>
              </a:ext>
            </a:extLst>
          </p:cNvPr>
          <p:cNvSpPr txBox="1"/>
          <p:nvPr/>
        </p:nvSpPr>
        <p:spPr>
          <a:xfrm>
            <a:off x="9640610" y="2288717"/>
            <a:ext cx="1876641" cy="430887"/>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400" b="0" i="0" u="none" strike="noStrike" cap="none" spc="0" normalizeH="0" baseline="0">
                <a:ln>
                  <a:noFill/>
                </a:ln>
                <a:solidFill>
                  <a:srgbClr val="1A2955"/>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Randomized,</a:t>
            </a:r>
            <a:b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b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n=315</a:t>
            </a:r>
          </a:p>
        </p:txBody>
      </p:sp>
      <p:sp>
        <p:nvSpPr>
          <p:cNvPr id="1029" name="Rectangle 3">
            <a:extLst>
              <a:ext uri="{FF2B5EF4-FFF2-40B4-BE49-F238E27FC236}">
                <a16:creationId xmlns:a16="http://schemas.microsoft.com/office/drawing/2014/main" id="{07A7056C-58FE-BBA2-CE70-38AD5291116D}"/>
              </a:ext>
            </a:extLst>
          </p:cNvPr>
          <p:cNvSpPr/>
          <p:nvPr/>
        </p:nvSpPr>
        <p:spPr bwMode="auto">
          <a:xfrm>
            <a:off x="3522586" y="4355981"/>
            <a:ext cx="2779166" cy="690515"/>
          </a:xfrm>
          <a:prstGeom prst="roundRect">
            <a:avLst>
              <a:gd name="adj" fmla="val 7717"/>
            </a:avLst>
          </a:prstGeom>
          <a:noFill/>
          <a:ln w="19050" cap="flat" cmpd="sng" algn="ctr">
            <a:solidFill>
              <a:srgbClr val="003865"/>
            </a:solidFill>
            <a:prstDash val="solid"/>
            <a:miter lim="800000"/>
          </a:ln>
          <a:effectLst/>
        </p:spPr>
        <p:txBody>
          <a:bodyPr wrap="square" lIns="0" tIns="0" rIns="0" bIns="0" anchor="ctr">
            <a:sp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3865"/>
              </a:solidFill>
              <a:effectLst/>
              <a:uLnTx/>
              <a:uFillTx/>
              <a:latin typeface="Arial" panose="020B0604020202020204"/>
              <a:ea typeface="+mn-ea"/>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3865"/>
                </a:solidFill>
                <a:effectLst/>
                <a:uLnTx/>
                <a:uFillTx/>
                <a:latin typeface="Arial" panose="020B0604020202020204"/>
                <a:ea typeface="+mn-ea"/>
                <a:cs typeface="+mn-cs"/>
              </a:rPr>
              <a:t>Patients ongoing in surveillance </a:t>
            </a:r>
            <a:br>
              <a:rPr kumimoji="0" lang="en-US" sz="1200" b="0" i="0" u="none" strike="noStrike" kern="1200" cap="none" spc="0" normalizeH="0" baseline="0" noProof="0" dirty="0">
                <a:ln>
                  <a:noFill/>
                </a:ln>
                <a:solidFill>
                  <a:srgbClr val="003865"/>
                </a:solidFill>
                <a:effectLst/>
                <a:uLnTx/>
                <a:uFillTx/>
                <a:latin typeface="Arial" panose="020B0604020202020204"/>
                <a:ea typeface="+mn-ea"/>
                <a:cs typeface="+mn-cs"/>
              </a:rPr>
            </a:br>
            <a:r>
              <a:rPr kumimoji="0" lang="en-US" sz="1200" b="0" i="0" u="none" strike="noStrike" kern="1200" cap="none" spc="0" normalizeH="0" baseline="0" noProof="0" dirty="0">
                <a:ln>
                  <a:noFill/>
                </a:ln>
                <a:solidFill>
                  <a:srgbClr val="003865"/>
                </a:solidFill>
                <a:effectLst/>
                <a:uLnTx/>
                <a:uFillTx/>
                <a:latin typeface="Arial" panose="020B0604020202020204"/>
                <a:ea typeface="+mn-ea"/>
                <a:cs typeface="+mn-cs"/>
              </a:rPr>
              <a:t>when screening closed, n=1949</a:t>
            </a:r>
          </a:p>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3865"/>
              </a:solidFill>
              <a:effectLst/>
              <a:uLnTx/>
              <a:uFillTx/>
              <a:latin typeface="Arial" panose="020B0604020202020204"/>
              <a:ea typeface="+mn-ea"/>
              <a:cs typeface="+mn-cs"/>
            </a:endParaRPr>
          </a:p>
        </p:txBody>
      </p:sp>
      <p:sp>
        <p:nvSpPr>
          <p:cNvPr id="1031" name="Triangle 214">
            <a:extLst>
              <a:ext uri="{FF2B5EF4-FFF2-40B4-BE49-F238E27FC236}">
                <a16:creationId xmlns:a16="http://schemas.microsoft.com/office/drawing/2014/main" id="{D9359BE6-BE96-A13C-6767-300B7D0EA4B4}"/>
              </a:ext>
            </a:extLst>
          </p:cNvPr>
          <p:cNvSpPr/>
          <p:nvPr/>
        </p:nvSpPr>
        <p:spPr>
          <a:xfrm rot="5400000">
            <a:off x="5610211" y="2422995"/>
            <a:ext cx="1593652" cy="210569"/>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32" name="Triangle 214">
            <a:extLst>
              <a:ext uri="{FF2B5EF4-FFF2-40B4-BE49-F238E27FC236}">
                <a16:creationId xmlns:a16="http://schemas.microsoft.com/office/drawing/2014/main" id="{3E68826E-070C-16A2-8138-1CB658672CA5}"/>
              </a:ext>
            </a:extLst>
          </p:cNvPr>
          <p:cNvSpPr/>
          <p:nvPr/>
        </p:nvSpPr>
        <p:spPr>
          <a:xfrm rot="5400000">
            <a:off x="8915888" y="2422995"/>
            <a:ext cx="1593652" cy="210569"/>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33" name="Triangle 214">
            <a:extLst>
              <a:ext uri="{FF2B5EF4-FFF2-40B4-BE49-F238E27FC236}">
                <a16:creationId xmlns:a16="http://schemas.microsoft.com/office/drawing/2014/main" id="{E1C9F7B7-1440-B4D0-FED0-F678A70D6569}"/>
              </a:ext>
            </a:extLst>
          </p:cNvPr>
          <p:cNvSpPr/>
          <p:nvPr/>
        </p:nvSpPr>
        <p:spPr>
          <a:xfrm rot="10800000">
            <a:off x="4115344" y="4062313"/>
            <a:ext cx="1593652" cy="210569"/>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 name="Triangle 214">
            <a:extLst>
              <a:ext uri="{FF2B5EF4-FFF2-40B4-BE49-F238E27FC236}">
                <a16:creationId xmlns:a16="http://schemas.microsoft.com/office/drawing/2014/main" id="{2291AC7E-CFC4-A3C2-970C-FDC6560133CB}"/>
              </a:ext>
            </a:extLst>
          </p:cNvPr>
          <p:cNvSpPr/>
          <p:nvPr/>
        </p:nvSpPr>
        <p:spPr>
          <a:xfrm rot="10800000">
            <a:off x="7357367" y="4062313"/>
            <a:ext cx="1593652" cy="210569"/>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EC7E7CC7-F4D4-4654-FE8B-1A6A96FEB270}"/>
              </a:ext>
            </a:extLst>
          </p:cNvPr>
          <p:cNvSpPr txBox="1"/>
          <p:nvPr/>
        </p:nvSpPr>
        <p:spPr>
          <a:xfrm>
            <a:off x="233615" y="4229120"/>
            <a:ext cx="2996184"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003865"/>
                </a:solidFill>
                <a:effectLst/>
                <a:uLnTx/>
                <a:uFillTx/>
                <a:latin typeface="Arial" panose="020B0604020202020204"/>
                <a:ea typeface="+mn-ea"/>
                <a:cs typeface="+mn-cs"/>
              </a:rPr>
              <a:t>Patients tested for </a:t>
            </a:r>
            <a:r>
              <a:rPr kumimoji="0" lang="en-US" sz="1600" b="0" i="1" u="none" strike="noStrike" kern="0" cap="none" spc="0" normalizeH="0" baseline="0" noProof="0" dirty="0">
                <a:ln>
                  <a:noFill/>
                </a:ln>
                <a:solidFill>
                  <a:srgbClr val="003865"/>
                </a:solidFill>
                <a:effectLst/>
                <a:uLnTx/>
                <a:uFillTx/>
                <a:latin typeface="Arial" panose="020B0604020202020204"/>
                <a:ea typeface="+mn-ea"/>
                <a:cs typeface="+mn-cs"/>
              </a:rPr>
              <a:t>ESR1</a:t>
            </a:r>
            <a:r>
              <a:rPr kumimoji="0" lang="en-US" sz="1600" b="0" i="0" u="none" strike="noStrike" kern="0" cap="none" spc="0" normalizeH="0" baseline="0" noProof="0" dirty="0">
                <a:ln>
                  <a:noFill/>
                </a:ln>
                <a:solidFill>
                  <a:srgbClr val="003865"/>
                </a:solidFill>
                <a:effectLst/>
                <a:uLnTx/>
                <a:uFillTx/>
                <a:latin typeface="Arial" panose="020B0604020202020204"/>
                <a:ea typeface="+mn-ea"/>
                <a:cs typeface="+mn-cs"/>
              </a:rPr>
              <a:t>m in ctDNA with Guardant360 </a:t>
            </a:r>
            <a:r>
              <a:rPr kumimoji="0" lang="en-US" sz="1600" b="0" i="0" u="none" strike="noStrike" kern="0" cap="none" spc="0" normalizeH="0" baseline="0" noProof="0" dirty="0" err="1">
                <a:ln>
                  <a:noFill/>
                </a:ln>
                <a:solidFill>
                  <a:srgbClr val="003865"/>
                </a:solidFill>
                <a:effectLst/>
                <a:uLnTx/>
                <a:uFillTx/>
                <a:latin typeface="Arial" panose="020B0604020202020204"/>
                <a:ea typeface="+mn-ea"/>
                <a:cs typeface="+mn-cs"/>
              </a:rPr>
              <a:t>CDx</a:t>
            </a:r>
            <a:r>
              <a:rPr kumimoji="0" lang="en-US" sz="1600" b="0" i="0" u="none" strike="noStrike" kern="0" cap="none" spc="0" normalizeH="0" baseline="0" noProof="0" dirty="0">
                <a:ln>
                  <a:noFill/>
                </a:ln>
                <a:solidFill>
                  <a:srgbClr val="003865"/>
                </a:solidFill>
                <a:effectLst/>
                <a:uLnTx/>
                <a:uFillTx/>
                <a:latin typeface="Arial" panose="020B0604020202020204"/>
                <a:ea typeface="+mn-ea"/>
                <a:cs typeface="+mn-cs"/>
              </a:rPr>
              <a:t> every 2–3 months at time of routine staging scans</a:t>
            </a:r>
          </a:p>
        </p:txBody>
      </p:sp>
    </p:spTree>
    <p:extLst>
      <p:ext uri="{BB962C8B-B14F-4D97-AF65-F5344CB8AC3E}">
        <p14:creationId xmlns:p14="http://schemas.microsoft.com/office/powerpoint/2010/main" val="104683859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7864"/>
          </a:xfrm>
        </p:spPr>
        <p:txBody>
          <a:bodyPr/>
          <a:lstStyle/>
          <a:p>
            <a:r>
              <a:rPr lang="en-US" sz="3200" dirty="0">
                <a:solidFill>
                  <a:srgbClr val="0432FF"/>
                </a:solidFill>
              </a:rPr>
              <a:t>Prof Dent — Disclosures</a:t>
            </a:r>
            <a:br>
              <a:rPr lang="en-US" sz="3200" dirty="0">
                <a:solidFill>
                  <a:srgbClr val="0432FF"/>
                </a:solidFill>
              </a:rPr>
            </a:br>
            <a:r>
              <a:rPr lang="en-US" sz="3200" dirty="0">
                <a:solidFill>
                  <a:srgbClr val="0432FF"/>
                </a:solidFill>
              </a:rPr>
              <a:t>Faculty</a:t>
            </a:r>
          </a:p>
        </p:txBody>
      </p:sp>
      <p:graphicFrame>
        <p:nvGraphicFramePr>
          <p:cNvPr id="3" name="Content Placeholder 3">
            <a:extLst>
              <a:ext uri="{FF2B5EF4-FFF2-40B4-BE49-F238E27FC236}">
                <a16:creationId xmlns:a16="http://schemas.microsoft.com/office/drawing/2014/main" id="{DF343DD9-FD94-5CDA-C001-E873246CA2A0}"/>
              </a:ext>
            </a:extLst>
          </p:cNvPr>
          <p:cNvGraphicFramePr>
            <a:graphicFrameLocks/>
          </p:cNvGraphicFramePr>
          <p:nvPr>
            <p:extLst>
              <p:ext uri="{D42A27DB-BD31-4B8C-83A1-F6EECF244321}">
                <p14:modId xmlns:p14="http://schemas.microsoft.com/office/powerpoint/2010/main" val="4030941688"/>
              </p:ext>
            </p:extLst>
          </p:nvPr>
        </p:nvGraphicFramePr>
        <p:xfrm>
          <a:off x="1473507" y="2142504"/>
          <a:ext cx="9800208" cy="1263233"/>
        </p:xfrm>
        <a:graphic>
          <a:graphicData uri="http://schemas.openxmlformats.org/drawingml/2006/table">
            <a:tbl>
              <a:tblPr firstRow="1" bandRow="1">
                <a:tableStyleId>{F2DE63D5-997A-4646-A377-4702673A728D}</a:tableStyleId>
              </a:tblPr>
              <a:tblGrid>
                <a:gridCol w="9800208">
                  <a:extLst>
                    <a:ext uri="{9D8B030D-6E8A-4147-A177-3AD203B41FA5}">
                      <a16:colId xmlns:a16="http://schemas.microsoft.com/office/drawing/2014/main" val="20000"/>
                    </a:ext>
                  </a:extLst>
                </a:gridCol>
              </a:tblGrid>
              <a:tr h="1263233">
                <a:tc>
                  <a:txBody>
                    <a:bodyPr/>
                    <a:lstStyle/>
                    <a:p>
                      <a:pPr algn="ctr"/>
                      <a:r>
                        <a:rPr lang="en-US" sz="1800" b="0" i="0" kern="1200" dirty="0">
                          <a:solidFill>
                            <a:schemeClr val="tx1"/>
                          </a:solidFill>
                          <a:effectLst/>
                          <a:latin typeface="+mn-lt"/>
                          <a:ea typeface="+mn-ea"/>
                          <a:cs typeface="+mn-cs"/>
                        </a:rPr>
                        <a:t>No relevant conflicts of interest to disclose.</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415013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236FA8-C716-080D-A6F4-FCD0D7954DCC}"/>
            </a:ext>
          </a:extLst>
        </p:cNvPr>
        <p:cNvGrpSpPr/>
        <p:nvPr/>
      </p:nvGrpSpPr>
      <p:grpSpPr>
        <a:xfrm>
          <a:off x="0" y="0"/>
          <a:ext cx="0" cy="0"/>
          <a:chOff x="0" y="0"/>
          <a:chExt cx="0" cy="0"/>
        </a:xfrm>
      </p:grpSpPr>
      <p:sp>
        <p:nvSpPr>
          <p:cNvPr id="7" name="Rectangle: Rounded Corners 50">
            <a:extLst>
              <a:ext uri="{FF2B5EF4-FFF2-40B4-BE49-F238E27FC236}">
                <a16:creationId xmlns:a16="http://schemas.microsoft.com/office/drawing/2014/main" id="{2DC3105D-4AD8-BC99-68D3-175286F32A35}"/>
              </a:ext>
            </a:extLst>
          </p:cNvPr>
          <p:cNvSpPr/>
          <p:nvPr/>
        </p:nvSpPr>
        <p:spPr>
          <a:xfrm>
            <a:off x="8628322" y="1503897"/>
            <a:ext cx="2939790" cy="3813254"/>
          </a:xfrm>
          <a:prstGeom prst="roundRect">
            <a:avLst>
              <a:gd name="adj" fmla="val 2877"/>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ctr">
            <a:noAutofit/>
          </a:bodyPr>
          <a:lstStyle/>
          <a:p>
            <a:pPr marL="0" marR="0" lvl="0" indent="0" algn="l" defTabSz="457178" rtl="0" eaLnBrk="1" fontAlgn="auto" latinLnBrk="0" hangingPunct="1">
              <a:lnSpc>
                <a:spcPct val="95000"/>
              </a:lnSpc>
              <a:spcBef>
                <a:spcPts val="0"/>
              </a:spcBef>
              <a:spcAft>
                <a:spcPts val="1800"/>
              </a:spcAft>
              <a:buClrTx/>
              <a:buSzTx/>
              <a:buFontTx/>
              <a:buNone/>
              <a:tabLst/>
              <a:defRPr/>
            </a:pPr>
            <a:r>
              <a:rPr kumimoji="0" lang="en-US" sz="1600" b="1" i="0" u="none" strike="noStrike" kern="1200" cap="none" spc="0" normalizeH="0" baseline="0" noProof="0">
                <a:ln>
                  <a:noFill/>
                </a:ln>
                <a:solidFill>
                  <a:srgbClr val="1A2955"/>
                </a:solidFill>
                <a:effectLst/>
                <a:uLnTx/>
                <a:uFillTx/>
                <a:latin typeface="Arial" panose="020B0604020202020204" pitchFamily="34" charset="0"/>
                <a:ea typeface="+mn-ea"/>
                <a:cs typeface="+mn-cs"/>
              </a:rPr>
              <a:t>Primary endpoint</a:t>
            </a:r>
          </a:p>
          <a:p>
            <a:pPr marL="0" marR="0" lvl="0" indent="0" algn="l" defTabSz="457178" rtl="0" eaLnBrk="1" fontAlgn="auto" latinLnBrk="0" hangingPunct="1">
              <a:lnSpc>
                <a:spcPct val="95000"/>
              </a:lnSpc>
              <a:spcBef>
                <a:spcPts val="0"/>
              </a:spcBef>
              <a:spcAft>
                <a:spcPts val="1800"/>
              </a:spcAft>
              <a:buClrTx/>
              <a:buSzTx/>
              <a:buFontTx/>
              <a:buNone/>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PFS by investigator assessment (RECIST v1.1)</a:t>
            </a:r>
          </a:p>
          <a:p>
            <a:pPr marL="0" marR="0" lvl="0" indent="0" algn="l" defTabSz="457178" rtl="0" eaLnBrk="1" fontAlgn="auto" latinLnBrk="0" hangingPunct="1">
              <a:lnSpc>
                <a:spcPct val="95000"/>
              </a:lnSpc>
              <a:spcBef>
                <a:spcPts val="0"/>
              </a:spcBef>
              <a:spcAft>
                <a:spcPts val="1800"/>
              </a:spcAft>
              <a:buClrTx/>
              <a:buSzTx/>
              <a:buFontTx/>
              <a:buNone/>
              <a:tabLst/>
              <a:defRPr/>
            </a:pPr>
            <a:r>
              <a:rPr kumimoji="0" lang="en-US" sz="1600" b="1" i="0" u="none" strike="noStrike" kern="1200" cap="none" spc="0" normalizeH="0" baseline="0" noProof="0">
                <a:ln>
                  <a:noFill/>
                </a:ln>
                <a:solidFill>
                  <a:srgbClr val="1A2955"/>
                </a:solidFill>
                <a:effectLst/>
                <a:uLnTx/>
                <a:uFillTx/>
                <a:latin typeface="Arial" panose="020B0604020202020204" pitchFamily="34" charset="0"/>
                <a:ea typeface="+mn-ea"/>
                <a:cs typeface="+mn-cs"/>
              </a:rPr>
              <a:t>Secondary endpoints</a:t>
            </a:r>
          </a:p>
          <a:p>
            <a:pPr marL="177800" marR="0" lvl="0" indent="-177800" algn="l" defTabSz="457178" rtl="0" eaLnBrk="1" fontAlgn="auto" latinLnBrk="0" hangingPunct="1">
              <a:lnSpc>
                <a:spcPct val="95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PFS2**</a:t>
            </a:r>
          </a:p>
          <a:p>
            <a:pPr marL="177800" marR="0" lvl="0" indent="-177800" algn="l" defTabSz="457178" rtl="0" eaLnBrk="1" fontAlgn="auto" latinLnBrk="0" hangingPunct="1">
              <a:lnSpc>
                <a:spcPct val="95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OS**</a:t>
            </a:r>
          </a:p>
          <a:p>
            <a:pPr marL="177800" marR="0" lvl="0" indent="-177800" algn="l" defTabSz="457178" rtl="0" eaLnBrk="1" fontAlgn="auto" latinLnBrk="0" hangingPunct="1">
              <a:lnSpc>
                <a:spcPct val="95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Safety</a:t>
            </a:r>
          </a:p>
          <a:p>
            <a:pPr marL="177800" marR="0" lvl="0" indent="-177800" algn="l" defTabSz="457178" rtl="0" eaLnBrk="1" fontAlgn="auto" latinLnBrk="0" hangingPunct="1">
              <a:lnSpc>
                <a:spcPct val="95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Patient-reported outcomes</a:t>
            </a:r>
          </a:p>
        </p:txBody>
      </p:sp>
      <p:sp>
        <p:nvSpPr>
          <p:cNvPr id="10" name="Rectangle: Rounded Corners 9">
            <a:extLst>
              <a:ext uri="{FF2B5EF4-FFF2-40B4-BE49-F238E27FC236}">
                <a16:creationId xmlns:a16="http://schemas.microsoft.com/office/drawing/2014/main" id="{95AF8E35-8A4E-05D2-8A35-1E43DCC7D129}"/>
              </a:ext>
            </a:extLst>
          </p:cNvPr>
          <p:cNvSpPr/>
          <p:nvPr/>
        </p:nvSpPr>
        <p:spPr>
          <a:xfrm>
            <a:off x="623888" y="1503897"/>
            <a:ext cx="3267051" cy="3813254"/>
          </a:xfrm>
          <a:prstGeom prst="roundRect">
            <a:avLst>
              <a:gd name="adj" fmla="val 3259"/>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180000" tIns="180000" rIns="180000" bIns="180000" rtlCol="0" anchor="ctr">
            <a:noAutofit/>
          </a:bodyPr>
          <a:lstStyle/>
          <a:p>
            <a:pPr marL="171450" marR="0" lvl="0" indent="-171450" algn="l" defTabSz="914400" rtl="0" eaLnBrk="1" fontAlgn="auto" latinLnBrk="0" hangingPunct="1">
              <a:lnSpc>
                <a:spcPct val="100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a:ea typeface="+mn-ea"/>
                <a:cs typeface="+mn-cs"/>
              </a:rPr>
              <a:t>Female/male patients with ER+/HER2– ABC*</a:t>
            </a:r>
          </a:p>
          <a:p>
            <a:pPr marL="171450" marR="0" lvl="0" indent="-171450" algn="l" defTabSz="914400" rtl="0" eaLnBrk="1" fontAlgn="auto" latinLnBrk="0" hangingPunct="1">
              <a:lnSpc>
                <a:spcPct val="100000"/>
              </a:lnSpc>
              <a:spcBef>
                <a:spcPts val="0"/>
              </a:spcBef>
              <a:spcAft>
                <a:spcPts val="1800"/>
              </a:spcAft>
              <a:buClr>
                <a:srgbClr val="008764"/>
              </a:buClr>
              <a:buSzTx/>
              <a:buFont typeface="Arial" panose="020B0604020202020204" pitchFamily="34" charset="0"/>
              <a:buChar char="•"/>
              <a:tabLst/>
              <a:defRPr/>
            </a:pPr>
            <a:r>
              <a:rPr kumimoji="0" lang="en-GB" sz="1600" b="0" i="0" u="none" strike="noStrike" kern="1200" cap="none" spc="0" normalizeH="0" baseline="0" noProof="0">
                <a:ln>
                  <a:noFill/>
                </a:ln>
                <a:solidFill>
                  <a:srgbClr val="1A2955"/>
                </a:solidFill>
                <a:effectLst/>
                <a:uLnTx/>
                <a:uFillTx/>
                <a:latin typeface="Arial" panose="020B0604020202020204"/>
                <a:ea typeface="+mn-ea"/>
                <a:cs typeface="+mn-cs"/>
              </a:rPr>
              <a:t>All patients that have received AI + CDK4/6i (palbociclib, ribociclib, or abemaciclib) as initial endocrine-based therapy for ABC for at least 6 months</a:t>
            </a:r>
          </a:p>
          <a:p>
            <a:pPr marL="171450" marR="0" lvl="0" indent="-171450" algn="l" defTabSz="914400" rtl="0" eaLnBrk="1" fontAlgn="auto" latinLnBrk="0" hangingPunct="1">
              <a:lnSpc>
                <a:spcPct val="100000"/>
              </a:lnSpc>
              <a:spcBef>
                <a:spcPts val="0"/>
              </a:spcBef>
              <a:spcAft>
                <a:spcPts val="1800"/>
              </a:spcAft>
              <a:buClr>
                <a:srgbClr val="008764"/>
              </a:buClr>
              <a:buSzTx/>
              <a:buFont typeface="Arial" panose="020B0604020202020204" pitchFamily="34" charset="0"/>
              <a:buChar char="•"/>
              <a:tabLst/>
              <a:defRPr/>
            </a:pPr>
            <a:r>
              <a:rPr kumimoji="0" lang="en-US" sz="1600" b="0" i="1" u="none" strike="noStrike" kern="1200" cap="none" spc="0" normalizeH="0" baseline="0" noProof="0">
                <a:ln>
                  <a:noFill/>
                </a:ln>
                <a:solidFill>
                  <a:srgbClr val="1A2955"/>
                </a:solidFill>
                <a:effectLst/>
                <a:uLnTx/>
                <a:uFillTx/>
                <a:latin typeface="Arial" panose="020B0604020202020204"/>
                <a:ea typeface="+mn-ea"/>
                <a:cs typeface="+mn-cs"/>
              </a:rPr>
              <a:t>ESR1</a:t>
            </a:r>
            <a:r>
              <a:rPr kumimoji="0" lang="en-US" sz="1600" b="0" i="0" u="none" strike="noStrike" kern="1200" cap="none" spc="0" normalizeH="0" baseline="0" noProof="0">
                <a:ln>
                  <a:noFill/>
                </a:ln>
                <a:solidFill>
                  <a:srgbClr val="1A2955"/>
                </a:solidFill>
                <a:effectLst/>
                <a:uLnTx/>
                <a:uFillTx/>
                <a:latin typeface="Arial" panose="020B0604020202020204"/>
                <a:ea typeface="+mn-ea"/>
                <a:cs typeface="+mn-cs"/>
              </a:rPr>
              <a:t>m detected in ctDNA with no evidence of disease progression</a:t>
            </a:r>
          </a:p>
        </p:txBody>
      </p:sp>
      <p:sp>
        <p:nvSpPr>
          <p:cNvPr id="13" name="Rectangle 3">
            <a:extLst>
              <a:ext uri="{FF2B5EF4-FFF2-40B4-BE49-F238E27FC236}">
                <a16:creationId xmlns:a16="http://schemas.microsoft.com/office/drawing/2014/main" id="{7249021E-08E6-3E8F-6517-B74CFC02963D}"/>
              </a:ext>
            </a:extLst>
          </p:cNvPr>
          <p:cNvSpPr/>
          <p:nvPr/>
        </p:nvSpPr>
        <p:spPr bwMode="auto">
          <a:xfrm>
            <a:off x="4931316" y="1505318"/>
            <a:ext cx="3340085" cy="841546"/>
          </a:xfrm>
          <a:prstGeom prst="roundRect">
            <a:avLst>
              <a:gd name="adj" fmla="val 7463"/>
            </a:avLst>
          </a:prstGeom>
          <a:solidFill>
            <a:srgbClr val="008764"/>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108000" tIns="72000" rIns="108000" bIns="72000" anchor="ctr">
            <a:sp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913829" rtl="0" eaLnBrk="1" fontAlgn="base"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charset="0"/>
              </a:rPr>
              <a:t>Camizestrant (75 mg qd) + continuing CDK4/6i </a:t>
            </a:r>
          </a:p>
          <a:p>
            <a:pPr marL="0" marR="0" lvl="0" indent="0" algn="ctr" defTabSz="913829" rtl="0" eaLnBrk="1" fontAlgn="base"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charset="0"/>
              </a:rPr>
              <a:t>+ placebo for AI</a:t>
            </a:r>
            <a:endParaRPr kumimoji="0" lang="en-US" sz="1600" b="0" i="0" u="none" strike="noStrike" kern="1200" cap="none" spc="0" normalizeH="0" baseline="30000" noProof="0">
              <a:ln>
                <a:noFill/>
              </a:ln>
              <a:solidFill>
                <a:srgbClr val="FFFFFF"/>
              </a:solidFill>
              <a:effectLst/>
              <a:uLnTx/>
              <a:uFillTx/>
              <a:latin typeface="Arial" panose="020B0604020202020204" pitchFamily="34" charset="0"/>
              <a:ea typeface="Arial" charset="0"/>
              <a:cs typeface="Arial" charset="0"/>
            </a:endParaRPr>
          </a:p>
        </p:txBody>
      </p:sp>
      <p:grpSp>
        <p:nvGrpSpPr>
          <p:cNvPr id="14" name="Group 13">
            <a:extLst>
              <a:ext uri="{FF2B5EF4-FFF2-40B4-BE49-F238E27FC236}">
                <a16:creationId xmlns:a16="http://schemas.microsoft.com/office/drawing/2014/main" id="{28FF2BA6-1586-BBBF-A62B-4DD3E12CB31C}"/>
              </a:ext>
            </a:extLst>
          </p:cNvPr>
          <p:cNvGrpSpPr/>
          <p:nvPr/>
        </p:nvGrpSpPr>
        <p:grpSpPr>
          <a:xfrm>
            <a:off x="4123052" y="3235104"/>
            <a:ext cx="644900" cy="629877"/>
            <a:chOff x="8610979" y="3758405"/>
            <a:chExt cx="1176591" cy="629877"/>
          </a:xfrm>
        </p:grpSpPr>
        <p:sp>
          <p:nvSpPr>
            <p:cNvPr id="15" name="Rectangle: Rounded Corners 14">
              <a:extLst>
                <a:ext uri="{FF2B5EF4-FFF2-40B4-BE49-F238E27FC236}">
                  <a16:creationId xmlns:a16="http://schemas.microsoft.com/office/drawing/2014/main" id="{606BA1F3-A230-E39F-5A23-030013AE0902}"/>
                </a:ext>
              </a:extLst>
            </p:cNvPr>
            <p:cNvSpPr/>
            <p:nvPr/>
          </p:nvSpPr>
          <p:spPr>
            <a:xfrm>
              <a:off x="8726733" y="3758405"/>
              <a:ext cx="1060837" cy="352425"/>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1A2955"/>
                  </a:solidFill>
                  <a:effectLst/>
                  <a:uLnTx/>
                  <a:uFillTx/>
                  <a:latin typeface="Arial" panose="020B0604020202020204"/>
                  <a:ea typeface="+mn-ea"/>
                  <a:cs typeface="+mn-cs"/>
                </a:rPr>
                <a:t>R 1:1</a:t>
              </a:r>
            </a:p>
          </p:txBody>
        </p:sp>
        <p:sp>
          <p:nvSpPr>
            <p:cNvPr id="16" name="TextBox 15">
              <a:extLst>
                <a:ext uri="{FF2B5EF4-FFF2-40B4-BE49-F238E27FC236}">
                  <a16:creationId xmlns:a16="http://schemas.microsoft.com/office/drawing/2014/main" id="{665BD139-9B51-F1C6-C34F-937B3370AF49}"/>
                </a:ext>
              </a:extLst>
            </p:cNvPr>
            <p:cNvSpPr txBox="1"/>
            <p:nvPr/>
          </p:nvSpPr>
          <p:spPr>
            <a:xfrm>
              <a:off x="8610979" y="4111283"/>
              <a:ext cx="1176591" cy="276999"/>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anose="020B0604020202020204"/>
                  <a:ea typeface="+mn-ea"/>
                  <a:cs typeface="+mn-cs"/>
                </a:rPr>
                <a:t>N=315</a:t>
              </a:r>
            </a:p>
          </p:txBody>
        </p:sp>
      </p:grpSp>
      <p:sp>
        <p:nvSpPr>
          <p:cNvPr id="17" name="TextBox 16">
            <a:extLst>
              <a:ext uri="{FF2B5EF4-FFF2-40B4-BE49-F238E27FC236}">
                <a16:creationId xmlns:a16="http://schemas.microsoft.com/office/drawing/2014/main" id="{AF0E70FC-D831-4C68-F42A-A7D09067EB72}"/>
              </a:ext>
            </a:extLst>
          </p:cNvPr>
          <p:cNvSpPr txBox="1"/>
          <p:nvPr/>
        </p:nvSpPr>
        <p:spPr>
          <a:xfrm>
            <a:off x="4834511" y="5330131"/>
            <a:ext cx="3533694" cy="4631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1A2955"/>
                </a:solidFill>
                <a:effectLst/>
                <a:uLnTx/>
                <a:uFillTx/>
                <a:latin typeface="Arial" panose="020B0604020202020204"/>
                <a:ea typeface="+mn-ea"/>
                <a:cs typeface="+mn-cs"/>
              </a:rPr>
              <a:t>Treatment continued until disease progression, unacceptable toxicity, patient withdrawal or death</a:t>
            </a:r>
          </a:p>
        </p:txBody>
      </p:sp>
      <p:sp>
        <p:nvSpPr>
          <p:cNvPr id="24" name="Rectangle 23">
            <a:extLst>
              <a:ext uri="{FF2B5EF4-FFF2-40B4-BE49-F238E27FC236}">
                <a16:creationId xmlns:a16="http://schemas.microsoft.com/office/drawing/2014/main" id="{63D232C4-01D2-CAF9-C243-CBC79374AAEC}"/>
              </a:ext>
            </a:extLst>
          </p:cNvPr>
          <p:cNvSpPr/>
          <p:nvPr/>
        </p:nvSpPr>
        <p:spPr>
          <a:xfrm>
            <a:off x="4931316" y="2501334"/>
            <a:ext cx="3533694" cy="1815882"/>
          </a:xfrm>
          <a:prstGeom prst="rect">
            <a:avLst/>
          </a:prstGeom>
        </p:spPr>
        <p:txBody>
          <a:bodyPr wrap="square" lIns="0" tIns="0" rIns="0" bIns="0">
            <a:spAutoFit/>
          </a:bodyPr>
          <a:lstStyle/>
          <a:p>
            <a:pPr marL="0" marR="0" lvl="0" indent="0" algn="l" defTabSz="457178"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1A2955"/>
                </a:solidFill>
                <a:effectLst/>
                <a:uLnTx/>
                <a:uFillTx/>
                <a:latin typeface="Arial" panose="020B0604020202020204" pitchFamily="34" charset="0"/>
                <a:ea typeface="+mn-ea"/>
                <a:cs typeface="+mn-cs"/>
              </a:rPr>
              <a:t>Stratification factors</a:t>
            </a:r>
            <a:endParaRPr kumimoji="0" lang="en-US" sz="1400" b="0" i="0" u="none" strike="noStrike" kern="1200" cap="none" spc="0" normalizeH="0" baseline="30000" noProof="0">
              <a:ln>
                <a:noFill/>
              </a:ln>
              <a:solidFill>
                <a:srgbClr val="1A2955"/>
              </a:solidFill>
              <a:effectLst/>
              <a:uLnTx/>
              <a:uFillTx/>
              <a:latin typeface="Arial" panose="020B0604020202020204" pitchFamily="34" charset="0"/>
              <a:ea typeface="+mn-ea"/>
              <a:cs typeface="+mn-cs"/>
            </a:endParaRPr>
          </a:p>
          <a:p>
            <a:pPr marL="177800" marR="0" lvl="0" indent="-177800" algn="l" defTabSz="457178"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A2955"/>
                </a:solidFill>
                <a:effectLst/>
                <a:uLnTx/>
                <a:uFillTx/>
                <a:latin typeface="Arial" panose="020B0604020202020204" pitchFamily="34" charset="0"/>
                <a:ea typeface="+mn-ea"/>
                <a:cs typeface="+mn-cs"/>
              </a:rPr>
              <a:t>Visceral vs non-visceral</a:t>
            </a:r>
          </a:p>
          <a:p>
            <a:pPr marL="177800" marR="0" lvl="0" indent="-177800" algn="l" defTabSz="457178"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1" u="none" strike="noStrike" kern="1200" cap="none" spc="0" normalizeH="0" baseline="0" noProof="0">
                <a:ln>
                  <a:noFill/>
                </a:ln>
                <a:solidFill>
                  <a:srgbClr val="1A2955"/>
                </a:solidFill>
                <a:effectLst/>
                <a:uLnTx/>
                <a:uFillTx/>
                <a:latin typeface="Arial" panose="020B0604020202020204" pitchFamily="34" charset="0"/>
                <a:ea typeface="+mn-ea"/>
                <a:cs typeface="+mn-cs"/>
              </a:rPr>
              <a:t>ESR1</a:t>
            </a:r>
            <a:r>
              <a:rPr kumimoji="0" lang="en-US" sz="1400" b="0" i="0" u="none" strike="noStrike" kern="1200" cap="none" spc="0" normalizeH="0" baseline="0" noProof="0">
                <a:ln>
                  <a:noFill/>
                </a:ln>
                <a:solidFill>
                  <a:srgbClr val="1A2955"/>
                </a:solidFill>
                <a:effectLst/>
                <a:uLnTx/>
                <a:uFillTx/>
                <a:latin typeface="Arial" panose="020B0604020202020204" pitchFamily="34" charset="0"/>
                <a:ea typeface="+mn-ea"/>
                <a:cs typeface="+mn-cs"/>
              </a:rPr>
              <a:t>m detection at first test vs at a subsequent test </a:t>
            </a:r>
          </a:p>
          <a:p>
            <a:pPr marL="177800" marR="0" lvl="0" indent="-177800" algn="l" defTabSz="457178"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A2955"/>
                </a:solidFill>
                <a:effectLst/>
                <a:uLnTx/>
                <a:uFillTx/>
                <a:latin typeface="Arial" panose="020B0604020202020204" pitchFamily="34" charset="0"/>
                <a:ea typeface="+mn-ea"/>
                <a:cs typeface="+mn-cs"/>
              </a:rPr>
              <a:t>Time from initiation of AI + CDK4/6i to randomization: &lt;18 vs ≥18 months</a:t>
            </a:r>
          </a:p>
          <a:p>
            <a:pPr marL="177800" marR="0" lvl="0" indent="-177800" algn="l" defTabSz="457178"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A2955"/>
                </a:solidFill>
                <a:effectLst/>
                <a:uLnTx/>
                <a:uFillTx/>
                <a:latin typeface="Arial" panose="020B0604020202020204" pitchFamily="34" charset="0"/>
                <a:ea typeface="+mn-ea"/>
                <a:cs typeface="+mn-cs"/>
              </a:rPr>
              <a:t>Palbociclib vs ribociclib vs abemaciclib</a:t>
            </a:r>
          </a:p>
        </p:txBody>
      </p:sp>
      <p:sp>
        <p:nvSpPr>
          <p:cNvPr id="31" name="Rectangle 3">
            <a:extLst>
              <a:ext uri="{FF2B5EF4-FFF2-40B4-BE49-F238E27FC236}">
                <a16:creationId xmlns:a16="http://schemas.microsoft.com/office/drawing/2014/main" id="{39C578C7-08D8-57BE-016C-791AD7C5EEE0}"/>
              </a:ext>
            </a:extLst>
          </p:cNvPr>
          <p:cNvSpPr/>
          <p:nvPr/>
        </p:nvSpPr>
        <p:spPr bwMode="auto">
          <a:xfrm>
            <a:off x="4931316" y="4467769"/>
            <a:ext cx="3340085" cy="849382"/>
          </a:xfrm>
          <a:prstGeom prst="roundRect">
            <a:avLst>
              <a:gd name="adj" fmla="val 8230"/>
            </a:avLst>
          </a:prstGeom>
          <a:solidFill>
            <a:srgbClr val="1A2955"/>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108000" tIns="72000" rIns="108000" bIns="72000" anchor="ctr">
            <a:sp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913829" rtl="0" eaLnBrk="1" fontAlgn="base"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charset="0"/>
              </a:rPr>
              <a:t>Continuing </a:t>
            </a: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charset="0"/>
              </a:rPr>
              <a:t>AI (anastrozole/ letrozole) + CDK4/6i </a:t>
            </a:r>
          </a:p>
          <a:p>
            <a:pPr marL="0" marR="0" lvl="0" indent="0" algn="ctr" defTabSz="913829" rtl="0" eaLnBrk="1" fontAlgn="base"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charset="0"/>
              </a:rPr>
              <a:t>+ placebo for camizestrant</a:t>
            </a:r>
          </a:p>
        </p:txBody>
      </p:sp>
      <p:sp>
        <p:nvSpPr>
          <p:cNvPr id="60" name="TextBox 59">
            <a:extLst>
              <a:ext uri="{FF2B5EF4-FFF2-40B4-BE49-F238E27FC236}">
                <a16:creationId xmlns:a16="http://schemas.microsoft.com/office/drawing/2014/main" id="{5BCF369A-46E3-089F-92AA-859109312BF9}"/>
              </a:ext>
            </a:extLst>
          </p:cNvPr>
          <p:cNvSpPr txBox="1"/>
          <p:nvPr/>
        </p:nvSpPr>
        <p:spPr>
          <a:xfrm>
            <a:off x="640079" y="780622"/>
            <a:ext cx="8862687" cy="30777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8764"/>
                </a:solidFill>
                <a:effectLst/>
                <a:uLnTx/>
                <a:uFillTx/>
                <a:latin typeface="Arial" panose="020B0604020202020204"/>
                <a:ea typeface="+mn-ea"/>
                <a:cs typeface="+mn-cs"/>
              </a:rPr>
              <a:t>Phase III, randomized, double-blind, placebo-controlled study (NCT04964934)</a:t>
            </a:r>
          </a:p>
        </p:txBody>
      </p:sp>
      <p:sp>
        <p:nvSpPr>
          <p:cNvPr id="2" name="Title 1">
            <a:extLst>
              <a:ext uri="{FF2B5EF4-FFF2-40B4-BE49-F238E27FC236}">
                <a16:creationId xmlns:a16="http://schemas.microsoft.com/office/drawing/2014/main" id="{D0C23D5F-590B-DCA1-D64C-2ED4DC7B3DF0}"/>
              </a:ext>
            </a:extLst>
          </p:cNvPr>
          <p:cNvSpPr>
            <a:spLocks noGrp="1"/>
          </p:cNvSpPr>
          <p:nvPr>
            <p:ph type="title"/>
          </p:nvPr>
        </p:nvSpPr>
        <p:spPr>
          <a:xfrm>
            <a:off x="640080" y="365124"/>
            <a:ext cx="10972800" cy="415498"/>
          </a:xfrm>
        </p:spPr>
        <p:txBody>
          <a:bodyPr/>
          <a:lstStyle/>
          <a:p>
            <a:r>
              <a:rPr lang="en-US" noProof="0"/>
              <a:t>SERENA-6 study design</a:t>
            </a:r>
          </a:p>
        </p:txBody>
      </p:sp>
      <p:sp>
        <p:nvSpPr>
          <p:cNvPr id="5" name="Footer Placeholder 4">
            <a:extLst>
              <a:ext uri="{FF2B5EF4-FFF2-40B4-BE49-F238E27FC236}">
                <a16:creationId xmlns:a16="http://schemas.microsoft.com/office/drawing/2014/main" id="{0D67E0D8-46A9-39E4-B4A1-0191AB6223FD}"/>
              </a:ext>
            </a:extLst>
          </p:cNvPr>
          <p:cNvSpPr>
            <a:spLocks noGrp="1"/>
          </p:cNvSpPr>
          <p:nvPr>
            <p:ph type="ftr" sz="quarter" idx="14"/>
          </p:nvPr>
        </p:nvSpPr>
        <p:spPr>
          <a:xfrm>
            <a:off x="263525" y="5915288"/>
            <a:ext cx="11664950" cy="272382"/>
          </a:xfrm>
        </p:spPr>
        <p:txBody>
          <a:bodyPr/>
          <a:lstStyle/>
          <a:p>
            <a:pPr marL="0" marR="0" lvl="0" indent="0" algn="l" defTabSz="914400"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a:t>
            </a:r>
            <a:r>
              <a:rPr kumimoji="0" lang="en-GB" sz="800" b="0" i="0" u="none" strike="noStrike" kern="1200" cap="none" spc="0" normalizeH="0" baseline="0" noProof="0">
                <a:ln>
                  <a:noFill/>
                </a:ln>
                <a:solidFill>
                  <a:srgbClr val="1A2955"/>
                </a:solidFill>
                <a:effectLst/>
                <a:uLnTx/>
                <a:uFillTx/>
                <a:latin typeface="Arial" panose="020B0604020202020204"/>
                <a:ea typeface="+mn-ea"/>
                <a:cs typeface="+mn-cs"/>
              </a:rPr>
              <a:t>Pre- or perimenopausal women, and men received a luteinizing hormone–releasing hormone agonist per clinical guidelines</a:t>
            </a: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 **Key secondary endpoint.</a:t>
            </a:r>
          </a:p>
          <a:p>
            <a:pPr marL="0" marR="0" lvl="0" indent="0" algn="l" defTabSz="914400"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OS, overall survival; PFS2, second progression-free survival; qd, once daily dose; R, randomized; RECIST, response evaluation criteria in solid tumors.</a:t>
            </a:r>
          </a:p>
        </p:txBody>
      </p:sp>
      <p:cxnSp>
        <p:nvCxnSpPr>
          <p:cNvPr id="28" name="Elbow Connector 27">
            <a:extLst>
              <a:ext uri="{FF2B5EF4-FFF2-40B4-BE49-F238E27FC236}">
                <a16:creationId xmlns:a16="http://schemas.microsoft.com/office/drawing/2014/main" id="{AD0D735A-4393-172F-C784-98A423D83C01}"/>
              </a:ext>
            </a:extLst>
          </p:cNvPr>
          <p:cNvCxnSpPr>
            <a:cxnSpLocks/>
            <a:endCxn id="31" idx="1"/>
          </p:cNvCxnSpPr>
          <p:nvPr/>
        </p:nvCxnSpPr>
        <p:spPr>
          <a:xfrm rot="16200000" flipH="1">
            <a:off x="4174670" y="4135813"/>
            <a:ext cx="1027479" cy="485814"/>
          </a:xfrm>
          <a:prstGeom prst="bentConnector2">
            <a:avLst/>
          </a:prstGeom>
          <a:ln w="25400">
            <a:solidFill>
              <a:srgbClr val="1A2955"/>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29" name="Elbow Connector 28">
            <a:extLst>
              <a:ext uri="{FF2B5EF4-FFF2-40B4-BE49-F238E27FC236}">
                <a16:creationId xmlns:a16="http://schemas.microsoft.com/office/drawing/2014/main" id="{3896E4E7-1ADD-0E17-651A-0239E24A8C7C}"/>
              </a:ext>
            </a:extLst>
          </p:cNvPr>
          <p:cNvCxnSpPr>
            <a:cxnSpLocks/>
            <a:endCxn id="13" idx="1"/>
          </p:cNvCxnSpPr>
          <p:nvPr/>
        </p:nvCxnSpPr>
        <p:spPr>
          <a:xfrm rot="5400000" flipH="1" flipV="1">
            <a:off x="4049764" y="2353553"/>
            <a:ext cx="1309013" cy="454091"/>
          </a:xfrm>
          <a:prstGeom prst="bentConnector2">
            <a:avLst/>
          </a:prstGeom>
          <a:ln w="25400">
            <a:solidFill>
              <a:srgbClr val="1A2955"/>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a16="http://schemas.microsoft.com/office/drawing/2014/main" id="{094F8B0E-CC6E-E420-45DA-05B19F63D38F}"/>
              </a:ext>
            </a:extLst>
          </p:cNvPr>
          <p:cNvCxnSpPr>
            <a:cxnSpLocks/>
            <a:stCxn id="10" idx="3"/>
          </p:cNvCxnSpPr>
          <p:nvPr/>
        </p:nvCxnSpPr>
        <p:spPr>
          <a:xfrm>
            <a:off x="3890939" y="3410524"/>
            <a:ext cx="295559" cy="793"/>
          </a:xfrm>
          <a:prstGeom prst="straightConnector1">
            <a:avLst/>
          </a:prstGeom>
          <a:ln w="25400">
            <a:solidFill>
              <a:srgbClr val="1A2955"/>
            </a:solidFill>
            <a:tailEnd type="arrow"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862453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A97838-7C2A-93EC-CD49-50D6FF1D1B9F}"/>
            </a:ext>
          </a:extLst>
        </p:cNvPr>
        <p:cNvGrpSpPr/>
        <p:nvPr/>
      </p:nvGrpSpPr>
      <p:grpSpPr>
        <a:xfrm>
          <a:off x="0" y="0"/>
          <a:ext cx="0" cy="0"/>
          <a:chOff x="0" y="0"/>
          <a:chExt cx="0" cy="0"/>
        </a:xfrm>
      </p:grpSpPr>
      <p:sp>
        <p:nvSpPr>
          <p:cNvPr id="9" name="Rectangle: Rounded Corners 51">
            <a:extLst>
              <a:ext uri="{FF2B5EF4-FFF2-40B4-BE49-F238E27FC236}">
                <a16:creationId xmlns:a16="http://schemas.microsoft.com/office/drawing/2014/main" id="{9BF51F27-A101-2DB2-085E-50B6EE800084}"/>
              </a:ext>
            </a:extLst>
          </p:cNvPr>
          <p:cNvSpPr/>
          <p:nvPr/>
        </p:nvSpPr>
        <p:spPr>
          <a:xfrm>
            <a:off x="7189046" y="776896"/>
            <a:ext cx="2178000" cy="488140"/>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 name="Rectangle: Rounded Corners 51">
            <a:extLst>
              <a:ext uri="{FF2B5EF4-FFF2-40B4-BE49-F238E27FC236}">
                <a16:creationId xmlns:a16="http://schemas.microsoft.com/office/drawing/2014/main" id="{DC2F81F1-1D54-532E-81A9-8817AF8881C3}"/>
              </a:ext>
            </a:extLst>
          </p:cNvPr>
          <p:cNvSpPr/>
          <p:nvPr/>
        </p:nvSpPr>
        <p:spPr>
          <a:xfrm>
            <a:off x="9373921" y="776896"/>
            <a:ext cx="2178000" cy="488140"/>
          </a:xfrm>
          <a:prstGeom prst="round2SameRect">
            <a:avLst/>
          </a:prstGeom>
          <a:solidFill>
            <a:srgbClr val="1A295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aphicFrame>
        <p:nvGraphicFramePr>
          <p:cNvPr id="2" name="Table 8">
            <a:extLst>
              <a:ext uri="{FF2B5EF4-FFF2-40B4-BE49-F238E27FC236}">
                <a16:creationId xmlns:a16="http://schemas.microsoft.com/office/drawing/2014/main" id="{F3330B12-8835-15AB-DADE-2940AB2B8E22}"/>
              </a:ext>
            </a:extLst>
          </p:cNvPr>
          <p:cNvGraphicFramePr>
            <a:graphicFrameLocks/>
          </p:cNvGraphicFramePr>
          <p:nvPr/>
        </p:nvGraphicFramePr>
        <p:xfrm>
          <a:off x="639446" y="744149"/>
          <a:ext cx="10912475" cy="5039011"/>
        </p:xfrm>
        <a:graphic>
          <a:graphicData uri="http://schemas.openxmlformats.org/drawingml/2006/table">
            <a:tbl>
              <a:tblPr firstRow="1" bandRow="1">
                <a:tableStyleId>{B301B821-A1FF-4177-AEE7-76D212191A09}</a:tableStyleId>
              </a:tblPr>
              <a:tblGrid>
                <a:gridCol w="4217513">
                  <a:extLst>
                    <a:ext uri="{9D8B030D-6E8A-4147-A177-3AD203B41FA5}">
                      <a16:colId xmlns:a16="http://schemas.microsoft.com/office/drawing/2014/main" val="1593173811"/>
                    </a:ext>
                  </a:extLst>
                </a:gridCol>
                <a:gridCol w="2334488">
                  <a:extLst>
                    <a:ext uri="{9D8B030D-6E8A-4147-A177-3AD203B41FA5}">
                      <a16:colId xmlns:a16="http://schemas.microsoft.com/office/drawing/2014/main" val="3720579985"/>
                    </a:ext>
                  </a:extLst>
                </a:gridCol>
                <a:gridCol w="2180237">
                  <a:extLst>
                    <a:ext uri="{9D8B030D-6E8A-4147-A177-3AD203B41FA5}">
                      <a16:colId xmlns:a16="http://schemas.microsoft.com/office/drawing/2014/main" val="581102310"/>
                    </a:ext>
                  </a:extLst>
                </a:gridCol>
                <a:gridCol w="2180237">
                  <a:extLst>
                    <a:ext uri="{9D8B030D-6E8A-4147-A177-3AD203B41FA5}">
                      <a16:colId xmlns:a16="http://schemas.microsoft.com/office/drawing/2014/main" val="499096506"/>
                    </a:ext>
                  </a:extLst>
                </a:gridCol>
              </a:tblGrid>
              <a:tr h="524611">
                <a:tc>
                  <a: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r>
                        <a:rPr lang="en-US" sz="1600" kern="1200" noProof="0">
                          <a:solidFill>
                            <a:srgbClr val="1A2955"/>
                          </a:solidFill>
                          <a:effectLst/>
                          <a:latin typeface="+mj-lt"/>
                          <a:ea typeface="+mn-ea"/>
                          <a:cs typeface="+mn-cs"/>
                        </a:rPr>
                        <a:t>Characteristic</a:t>
                      </a:r>
                    </a:p>
                  </a:txBody>
                  <a:tcPr marL="11888" marR="11888"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A295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lnSpc>
                          <a:spcPct val="200000"/>
                        </a:lnSpc>
                        <a:spcAft>
                          <a:spcPts val="1000"/>
                        </a:spcAft>
                      </a:pP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11888" marR="11888" marT="0" marB="0" anchor="b">
                    <a:lnL>
                      <a:noFill/>
                    </a:lnL>
                    <a:lnR>
                      <a:noFill/>
                    </a:lnR>
                    <a:lnT w="12700" cap="flat" cmpd="sng" algn="ctr">
                      <a:noFill/>
                      <a:prstDash val="solid"/>
                      <a:round/>
                      <a:headEnd type="none" w="med" len="med"/>
                      <a:tailEnd type="none" w="med" len="med"/>
                    </a:lnT>
                    <a:lnB w="12700" cap="flat" cmpd="sng" algn="ctr">
                      <a:solidFill>
                        <a:srgbClr val="1A295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a:rPr>
                        <a:t>Camizestrant + CDK4/6i (N=157)</a:t>
                      </a:r>
                      <a:endParaRPr kumimoji="0" lang="en-US" sz="1400" noProof="0">
                        <a:latin typeface="+mj-lt"/>
                        <a:cs typeface="Arial"/>
                      </a:endParaRPr>
                    </a:p>
                  </a:txBody>
                  <a:tcPr anchor="b">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A295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a:rPr>
                        <a:t>AI + CDK4/6i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a:rPr>
                        <a:t>(N=158)</a:t>
                      </a:r>
                      <a:endParaRPr kumimoji="0" lang="en-US" sz="1400" noProof="0">
                        <a:latin typeface="+mj-lt"/>
                        <a:cs typeface="Arial"/>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A2955"/>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53690196"/>
                  </a:ext>
                </a:extLst>
              </a:tr>
              <a:tr h="237600">
                <a:tc>
                  <a:txBody>
                    <a:bodyPr/>
                    <a:lstStyle/>
                    <a:p>
                      <a:pPr marL="0" algn="l" defTabSz="914400" rtl="0" eaLnBrk="1" fontAlgn="auto" latinLnBrk="0" hangingPunct="1">
                        <a:lnSpc>
                          <a:spcPct val="100000"/>
                        </a:lnSpc>
                        <a:spcAft>
                          <a:spcPts val="1000"/>
                        </a:spcAft>
                      </a:pPr>
                      <a:r>
                        <a:rPr lang="en-US" sz="1400" kern="1200" noProof="0">
                          <a:solidFill>
                            <a:srgbClr val="1A2955"/>
                          </a:solidFill>
                          <a:effectLst/>
                          <a:latin typeface="+mj-lt"/>
                          <a:ea typeface="+mn-ea"/>
                          <a:cs typeface="+mn-cs"/>
                        </a:rPr>
                        <a:t>Median age (range) — years</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1A2955"/>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fontAlgn="auto">
                        <a:lnSpc>
                          <a:spcPct val="100000"/>
                        </a:lnSpc>
                        <a:spcAft>
                          <a:spcPts val="0"/>
                        </a:spcAft>
                      </a:pP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45720" marR="45720" marT="0" marB="0" anchor="ctr">
                    <a:lnL>
                      <a:noFill/>
                    </a:lnL>
                    <a:lnR>
                      <a:noFill/>
                    </a:lnR>
                    <a:lnT w="12700" cap="flat" cmpd="sng" algn="ctr">
                      <a:solidFill>
                        <a:srgbClr val="1A2955"/>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Aft>
                          <a:spcPts val="1000"/>
                        </a:spcAft>
                        <a:buNone/>
                      </a:pPr>
                      <a:r>
                        <a:rPr lang="en-US" sz="1400" noProof="0">
                          <a:solidFill>
                            <a:srgbClr val="1A2955"/>
                          </a:solidFill>
                          <a:effectLst/>
                          <a:latin typeface="+mj-lt"/>
                          <a:ea typeface="Times New Roman" panose="02020603050405020304" pitchFamily="18" charset="0"/>
                          <a:cs typeface="Times New Roman"/>
                        </a:rPr>
                        <a:t>61.0 (29–81)</a:t>
                      </a:r>
                    </a:p>
                  </a:txBody>
                  <a:tcPr marL="45720" marR="45720" marT="0" marB="0" anchor="ctr">
                    <a:lnL>
                      <a:noFill/>
                    </a:lnL>
                    <a:lnR w="12700" cap="flat" cmpd="sng" algn="ctr">
                      <a:noFill/>
                      <a:prstDash val="solid"/>
                      <a:round/>
                      <a:headEnd type="none" w="med" len="med"/>
                      <a:tailEnd type="none" w="med" len="med"/>
                    </a:lnR>
                    <a:lnT w="12700" cap="flat" cmpd="sng" algn="ctr">
                      <a:solidFill>
                        <a:srgbClr val="1A2955"/>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algn="ctr">
                        <a:lnSpc>
                          <a:spcPct val="100000"/>
                        </a:lnSpc>
                        <a:spcAft>
                          <a:spcPts val="1000"/>
                        </a:spcAft>
                        <a:buNone/>
                      </a:pPr>
                      <a:r>
                        <a:rPr lang="en-US" sz="1400" noProof="0">
                          <a:solidFill>
                            <a:srgbClr val="1A2955"/>
                          </a:solidFill>
                          <a:effectLst/>
                          <a:latin typeface="+mj-lt"/>
                          <a:ea typeface="Times New Roman" panose="02020603050405020304" pitchFamily="18" charset="0"/>
                          <a:cs typeface="Times New Roman"/>
                        </a:rPr>
                        <a:t>60.5 (35–89)</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1A2955"/>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489023375"/>
                  </a:ext>
                </a:extLst>
              </a:tr>
              <a:tr h="237600">
                <a:tc>
                  <a:txBody>
                    <a:bodyPr/>
                    <a:lstStyle/>
                    <a:p>
                      <a:pPr marL="0" algn="l" defTabSz="914400" rtl="0" eaLnBrk="1" fontAlgn="auto" latinLnBrk="0" hangingPunct="1">
                        <a:lnSpc>
                          <a:spcPct val="100000"/>
                        </a:lnSpc>
                        <a:spcAft>
                          <a:spcPts val="1000"/>
                        </a:spcAft>
                      </a:pPr>
                      <a:r>
                        <a:rPr lang="en-US" sz="1400" kern="1200" noProof="0">
                          <a:solidFill>
                            <a:srgbClr val="1A2955"/>
                          </a:solidFill>
                          <a:effectLst/>
                          <a:latin typeface="+mj-lt"/>
                          <a:ea typeface="+mn-ea"/>
                          <a:cs typeface="+mn-cs"/>
                        </a:rPr>
                        <a:t>Female — n (%)</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10000"/>
                      </a:schemeClr>
                    </a:solidFill>
                  </a:tcPr>
                </a:tc>
                <a:tc>
                  <a:txBody>
                    <a:bodyPr/>
                    <a:lstStyle/>
                    <a:p>
                      <a:pPr fontAlgn="auto">
                        <a:lnSpc>
                          <a:spcPct val="100000"/>
                        </a:lnSpc>
                        <a:spcAft>
                          <a:spcPts val="0"/>
                        </a:spcAft>
                      </a:pP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10000"/>
                      </a:schemeClr>
                    </a:solidFill>
                  </a:tcPr>
                </a:tc>
                <a:tc>
                  <a:txBody>
                    <a:bodyPr/>
                    <a:lstStyle/>
                    <a:p>
                      <a:pPr marL="0" marR="0" algn="ctr">
                        <a:lnSpc>
                          <a:spcPct val="100000"/>
                        </a:lnSpc>
                        <a:spcAft>
                          <a:spcPts val="1000"/>
                        </a:spcAft>
                        <a:buNone/>
                      </a:pPr>
                      <a:r>
                        <a:rPr lang="en-US" sz="1400" noProof="0">
                          <a:solidFill>
                            <a:srgbClr val="1A2955"/>
                          </a:solidFill>
                          <a:effectLst/>
                          <a:latin typeface="+mj-lt"/>
                          <a:ea typeface="Times New Roman" panose="02020603050405020304" pitchFamily="18" charset="0"/>
                          <a:cs typeface="Times New Roman"/>
                        </a:rPr>
                        <a:t>157 (100)</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algn="ctr">
                        <a:lnSpc>
                          <a:spcPct val="100000"/>
                        </a:lnSpc>
                        <a:spcAft>
                          <a:spcPts val="1000"/>
                        </a:spcAft>
                        <a:buNone/>
                      </a:pPr>
                      <a:r>
                        <a:rPr lang="en-US" sz="1400" noProof="0">
                          <a:solidFill>
                            <a:srgbClr val="1A2955"/>
                          </a:solidFill>
                          <a:effectLst/>
                          <a:latin typeface="+mj-lt"/>
                          <a:ea typeface="Times New Roman" panose="02020603050405020304" pitchFamily="18" charset="0"/>
                          <a:cs typeface="Times New Roman"/>
                        </a:rPr>
                        <a:t>155 (98)</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1692555291"/>
                  </a:ext>
                </a:extLst>
              </a:tr>
              <a:tr h="237600">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kern="1200" noProof="0">
                          <a:solidFill>
                            <a:srgbClr val="1A2955"/>
                          </a:solidFill>
                          <a:effectLst/>
                          <a:latin typeface="+mj-lt"/>
                        </a:rPr>
                        <a:t>Race — </a:t>
                      </a:r>
                      <a:r>
                        <a:rPr lang="en-US" sz="1400" kern="1200" noProof="0">
                          <a:solidFill>
                            <a:srgbClr val="1A2955"/>
                          </a:solidFill>
                          <a:effectLst/>
                          <a:latin typeface="+mj-lt"/>
                          <a:ea typeface="+mn-ea"/>
                          <a:cs typeface="+mn-cs"/>
                        </a:rPr>
                        <a:t>n (%)</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fontAlgn="b" latinLnBrk="0" hangingPunct="1">
                        <a:lnSpc>
                          <a:spcPct val="100000"/>
                        </a:lnSpc>
                        <a:spcAft>
                          <a:spcPts val="1000"/>
                        </a:spcAft>
                      </a:pPr>
                      <a:r>
                        <a:rPr lang="en-US" sz="1400" kern="1200" noProof="0">
                          <a:solidFill>
                            <a:srgbClr val="1A2955"/>
                          </a:solidFill>
                          <a:effectLst/>
                          <a:latin typeface="+mj-lt"/>
                          <a:ea typeface="+mn-ea"/>
                          <a:cs typeface="+mn-cs"/>
                        </a:rPr>
                        <a:t>White</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9500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97 (62)</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102 (65)</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1704122622"/>
                  </a:ext>
                </a:extLst>
              </a:tr>
              <a:tr h="237600">
                <a:tc vMerge="1">
                  <a:txBody>
                    <a:bodyPr/>
                    <a:lstStyle/>
                    <a:p>
                      <a:pPr marL="195580" fontAlgn="auto">
                        <a:lnSpc>
                          <a:spcPct val="200000"/>
                        </a:lnSpc>
                        <a:spcAft>
                          <a:spcPts val="1000"/>
                        </a:spcAft>
                      </a:pPr>
                      <a:endParaRPr lang="en-US" sz="1000">
                        <a:effectLst/>
                        <a:latin typeface="Arial" panose="020B0604020202020204" pitchFamily="34" charset="0"/>
                        <a:ea typeface="Calibri" panose="020F0502020204030204" pitchFamily="34" charset="0"/>
                        <a:cs typeface="Arial" panose="020B0604020202020204" pitchFamily="34" charset="0"/>
                      </a:endParaRPr>
                    </a:p>
                  </a:txBody>
                  <a:tcPr marL="11888" marR="11888"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fontAlgn="b" latinLnBrk="0" hangingPunct="1">
                        <a:lnSpc>
                          <a:spcPct val="100000"/>
                        </a:lnSpc>
                        <a:spcAft>
                          <a:spcPts val="1000"/>
                        </a:spcAft>
                      </a:pPr>
                      <a:r>
                        <a:rPr lang="en-US" sz="1400" kern="1200" noProof="0">
                          <a:solidFill>
                            <a:srgbClr val="1A2955"/>
                          </a:solidFill>
                          <a:effectLst/>
                          <a:latin typeface="+mj-lt"/>
                          <a:ea typeface="+mn-ea"/>
                          <a:cs typeface="+mn-cs"/>
                        </a:rPr>
                        <a:t>Asian/other</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Times New Roman" panose="02020603050405020304" pitchFamily="18" charset="0"/>
                          <a:cs typeface="Times New Roman"/>
                        </a:rPr>
                        <a:t>39 (25) / 21 (13)</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lvl="0" indent="0" algn="ctr"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Times New Roman" panose="02020603050405020304" pitchFamily="18" charset="0"/>
                          <a:cs typeface="Times New Roman"/>
                        </a:rPr>
                        <a:t>34 (22) / 22 (14)</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1063667128"/>
                  </a:ext>
                </a:extLst>
              </a:tr>
              <a:tr h="237600">
                <a:tc>
                  <a: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mn-ea"/>
                          <a:cs typeface="+mn-cs"/>
                        </a:rPr>
                        <a:t>Postmenopausal status — n (%)</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fontAlgn="auto">
                        <a:lnSpc>
                          <a:spcPct val="100000"/>
                        </a:lnSpc>
                        <a:spcAft>
                          <a:spcPts val="1000"/>
                        </a:spcAft>
                      </a:pP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123 (78)</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127 (80)</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5000"/>
                      </a:srgbClr>
                    </a:solidFill>
                  </a:tcPr>
                </a:tc>
                <a:extLst>
                  <a:ext uri="{0D108BD9-81ED-4DB2-BD59-A6C34878D82A}">
                    <a16:rowId xmlns:a16="http://schemas.microsoft.com/office/drawing/2014/main" val="2156881536"/>
                  </a:ext>
                </a:extLst>
              </a:tr>
              <a:tr h="237600">
                <a:tc>
                  <a: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mn-ea"/>
                          <a:cs typeface="+mn-cs"/>
                        </a:rPr>
                        <a:t>ECOG performance-status score — n (%)*</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fontAlgn="b" latinLnBrk="0" hangingPunct="1">
                        <a:lnSpc>
                          <a:spcPct val="100000"/>
                        </a:lnSpc>
                        <a:spcAft>
                          <a:spcPts val="1000"/>
                        </a:spcAft>
                      </a:pPr>
                      <a:r>
                        <a:rPr lang="en-US" sz="1400" kern="1200" noProof="0">
                          <a:solidFill>
                            <a:srgbClr val="1A2955"/>
                          </a:solidFill>
                          <a:effectLst/>
                          <a:latin typeface="+mj-lt"/>
                          <a:ea typeface="+mn-ea"/>
                          <a:cs typeface="+mn-cs"/>
                        </a:rPr>
                        <a:t>0/1</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Times New Roman" panose="02020603050405020304" pitchFamily="18" charset="0"/>
                          <a:cs typeface="Times New Roman"/>
                        </a:rPr>
                        <a:t>107 (68) / 48 (31)</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lvl="0" indent="0" algn="ctr"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Times New Roman" panose="02020603050405020304" pitchFamily="18" charset="0"/>
                          <a:cs typeface="Times New Roman"/>
                        </a:rPr>
                        <a:t>98 (62) / 56 (35)</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1770520000"/>
                  </a:ext>
                </a:extLst>
              </a:tr>
              <a:tr h="237600">
                <a:tc>
                  <a:txBody>
                    <a:bodyPr/>
                    <a:lstStyle/>
                    <a:p>
                      <a:r>
                        <a:rPr lang="en-US" sz="1400" kern="1200" noProof="0">
                          <a:solidFill>
                            <a:srgbClr val="1A2955"/>
                          </a:solidFill>
                          <a:effectLst/>
                          <a:latin typeface="+mj-lt"/>
                          <a:ea typeface="+mn-ea"/>
                          <a:cs typeface="+mn-cs"/>
                        </a:rPr>
                        <a:t>Visceral metastases — n (%)</a:t>
                      </a:r>
                      <a:r>
                        <a:rPr lang="en-US" sz="1400" kern="1200" baseline="30000" noProof="0">
                          <a:solidFill>
                            <a:srgbClr val="1A2955"/>
                          </a:solidFill>
                          <a:effectLst/>
                          <a:latin typeface="+mj-lt"/>
                          <a:ea typeface="+mn-ea"/>
                          <a:cs typeface="+mn-cs"/>
                        </a:rPr>
                        <a:t>†</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algn="l" defTabSz="914400" rtl="0" eaLnBrk="1" fontAlgn="b" latinLnBrk="0" hangingPunct="1">
                        <a:lnSpc>
                          <a:spcPct val="100000"/>
                        </a:lnSpc>
                        <a:spcAft>
                          <a:spcPts val="1000"/>
                        </a:spcAft>
                      </a:pPr>
                      <a:endParaRPr lang="en-US" sz="1400" kern="1200" noProof="0">
                        <a:solidFill>
                          <a:srgbClr val="1A2955"/>
                        </a:solidFill>
                        <a:effectLst/>
                        <a:latin typeface="+mj-lt"/>
                        <a:ea typeface="+mn-ea"/>
                        <a:cs typeface="+mn-cs"/>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66 (42)</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71 (45)</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5000"/>
                      </a:srgbClr>
                    </a:solidFill>
                  </a:tcPr>
                </a:tc>
                <a:extLst>
                  <a:ext uri="{0D108BD9-81ED-4DB2-BD59-A6C34878D82A}">
                    <a16:rowId xmlns:a16="http://schemas.microsoft.com/office/drawing/2014/main" val="4205954373"/>
                  </a:ext>
                </a:extLst>
              </a:tr>
              <a:tr h="237600">
                <a:tc rowSpan="3">
                  <a: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mn-ea"/>
                          <a:cs typeface="+mn-cs"/>
                        </a:rPr>
                        <a:t>Time of </a:t>
                      </a:r>
                      <a:r>
                        <a:rPr lang="en-US" sz="1400" i="1" kern="1200" noProof="0">
                          <a:solidFill>
                            <a:srgbClr val="1A2955"/>
                          </a:solidFill>
                          <a:effectLst/>
                          <a:latin typeface="+mj-lt"/>
                          <a:ea typeface="+mn-ea"/>
                          <a:cs typeface="+mn-cs"/>
                        </a:rPr>
                        <a:t>ESR1</a:t>
                      </a:r>
                      <a:r>
                        <a:rPr lang="en-US" sz="1400" kern="1200" noProof="0">
                          <a:solidFill>
                            <a:srgbClr val="1A2955"/>
                          </a:solidFill>
                          <a:effectLst/>
                          <a:latin typeface="+mj-lt"/>
                          <a:ea typeface="+mn-ea"/>
                          <a:cs typeface="+mn-cs"/>
                        </a:rPr>
                        <a:t>m detection — n (%)</a:t>
                      </a:r>
                      <a:r>
                        <a:rPr lang="en-US" sz="1400" kern="1200" baseline="30000" noProof="0">
                          <a:solidFill>
                            <a:srgbClr val="1A2955"/>
                          </a:solidFill>
                          <a:effectLst/>
                          <a:latin typeface="+mj-lt"/>
                          <a:ea typeface="+mn-ea"/>
                          <a:cs typeface="+mn-cs"/>
                        </a:rPr>
                        <a:t>†</a:t>
                      </a:r>
                      <a:endParaRPr lang="en-US" sz="1400" kern="1200" noProof="0">
                        <a:solidFill>
                          <a:srgbClr val="1A2955"/>
                        </a:solidFill>
                        <a:effectLst/>
                        <a:latin typeface="+mj-lt"/>
                        <a:ea typeface="+mn-ea"/>
                        <a:cs typeface="+mn-cs"/>
                      </a:endParaRPr>
                    </a:p>
                  </a:txBody>
                  <a:tcPr marL="45720" marR="4572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l" rtl="0" eaLnBrk="1" fontAlgn="b" latinLnBrk="0" hangingPunct="1">
                        <a:lnSpc>
                          <a:spcPct val="100000"/>
                        </a:lnSpc>
                        <a:spcAft>
                          <a:spcPts val="1000"/>
                        </a:spcAft>
                      </a:pPr>
                      <a:r>
                        <a:rPr lang="en-US" sz="1400" kern="1200" noProof="0">
                          <a:solidFill>
                            <a:srgbClr val="1A2955"/>
                          </a:solidFill>
                          <a:effectLst/>
                          <a:latin typeface="+mj-lt"/>
                          <a:ea typeface="+mn-ea"/>
                          <a:cs typeface="+mn-cs"/>
                        </a:rPr>
                        <a:t>At first test</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84 (54)</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84 (53)</a:t>
                      </a:r>
                    </a:p>
                  </a:txBody>
                  <a:tcPr marL="45720" marR="4572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2957706553"/>
                  </a:ext>
                </a:extLst>
              </a:tr>
              <a:tr h="237600">
                <a:tc vMerge="1">
                  <a:txBody>
                    <a:bodyPr/>
                    <a:lstStyle/>
                    <a:p>
                      <a:pPr marL="195580" fontAlgn="auto">
                        <a:lnSpc>
                          <a:spcPct val="200000"/>
                        </a:lnSpc>
                        <a:spcAft>
                          <a:spcPts val="1000"/>
                        </a:spcAft>
                      </a:pPr>
                      <a:endParaRPr lang="en-US" sz="1000">
                        <a:effectLst/>
                        <a:latin typeface="Arial" panose="020B0604020202020204" pitchFamily="34" charset="0"/>
                        <a:ea typeface="Calibri" panose="020F0502020204030204" pitchFamily="34" charset="0"/>
                        <a:cs typeface="Arial" panose="020B0604020202020204" pitchFamily="34" charset="0"/>
                      </a:endParaRPr>
                    </a:p>
                  </a:txBody>
                  <a:tcPr marL="11888" marR="11888"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rtl="0" eaLnBrk="1" fontAlgn="b" latinLnBrk="0" hangingPunct="1">
                        <a:lnSpc>
                          <a:spcPct val="100000"/>
                        </a:lnSpc>
                        <a:spcAft>
                          <a:spcPts val="1000"/>
                        </a:spcAft>
                      </a:pPr>
                      <a:r>
                        <a:rPr lang="en-US" sz="1400" kern="1200" noProof="0">
                          <a:solidFill>
                            <a:srgbClr val="1A2955"/>
                          </a:solidFill>
                          <a:effectLst/>
                          <a:latin typeface="+mj-lt"/>
                          <a:ea typeface="+mn-ea"/>
                          <a:cs typeface="+mn-cs"/>
                        </a:rPr>
                        <a:t>At a subsequent test</a:t>
                      </a:r>
                      <a:r>
                        <a:rPr lang="en-US" sz="1400" kern="1200" baseline="30000">
                          <a:solidFill>
                            <a:srgbClr val="1A2955"/>
                          </a:solidFill>
                          <a:effectLst/>
                          <a:latin typeface="+mj-lt"/>
                          <a:ea typeface="+mn-ea"/>
                          <a:cs typeface="+mn-cs"/>
                        </a:rPr>
                        <a:t>‖</a:t>
                      </a:r>
                      <a:endParaRPr lang="en-US" sz="1400" kern="1200" noProof="0">
                        <a:solidFill>
                          <a:srgbClr val="1A2955"/>
                        </a:solidFill>
                        <a:effectLst/>
                        <a:latin typeface="+mj-lt"/>
                        <a:ea typeface="+mn-ea"/>
                        <a:cs typeface="+mn-cs"/>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73 (47)</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74 (47)</a:t>
                      </a:r>
                    </a:p>
                  </a:txBody>
                  <a:tcPr marL="45720" marR="4572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4000822981"/>
                  </a:ext>
                </a:extLst>
              </a:tr>
              <a:tr h="237600">
                <a:tc vMerge="1">
                  <a: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endParaRPr lang="en-US" sz="1400" kern="1200" noProof="0">
                        <a:solidFill>
                          <a:srgbClr val="1A2955"/>
                        </a:solidFill>
                        <a:effectLst/>
                        <a:latin typeface="+mj-lt"/>
                        <a:ea typeface="+mn-ea"/>
                        <a:cs typeface="+mn-cs"/>
                      </a:endParaRPr>
                    </a:p>
                  </a:txBody>
                  <a:tcPr marL="45720" marR="4572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l" defTabSz="914400" rtl="0" eaLnBrk="1" fontAlgn="b"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Calibri"/>
                          <a:cs typeface="Arial"/>
                        </a:rPr>
                        <a:t>Median (range) – months</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Times New Roman" panose="02020603050405020304" pitchFamily="18" charset="0"/>
                          <a:cs typeface="Times New Roman"/>
                        </a:rPr>
                        <a:t>22 (4–95)</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lvl="0" indent="0" algn="ctr"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Times New Roman" panose="02020603050405020304" pitchFamily="18" charset="0"/>
                          <a:cs typeface="Times New Roman"/>
                        </a:rPr>
                        <a:t>22 (6–96)</a:t>
                      </a:r>
                    </a:p>
                  </a:txBody>
                  <a:tcPr marL="45720" marR="4572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3723379907"/>
                  </a:ext>
                </a:extLst>
              </a:tr>
              <a:tr h="237600">
                <a:tc rowSpan="3">
                  <a:txBody>
                    <a:bodyPr/>
                    <a:lstStyle/>
                    <a:p>
                      <a:pPr fontAlgn="auto">
                        <a:lnSpc>
                          <a:spcPct val="100000"/>
                        </a:lnSpc>
                        <a:spcAft>
                          <a:spcPts val="1000"/>
                        </a:spcAft>
                      </a:pPr>
                      <a:r>
                        <a:rPr lang="en-US" sz="1400" kern="1200" noProof="0">
                          <a:solidFill>
                            <a:srgbClr val="1A2955"/>
                          </a:solidFill>
                          <a:effectLst/>
                          <a:latin typeface="+mj-lt"/>
                        </a:rPr>
                        <a:t>Time from initiation of AI + CDK4/6i </a:t>
                      </a:r>
                      <a:br>
                        <a:rPr lang="en-US" sz="1400" kern="1200" noProof="0">
                          <a:solidFill>
                            <a:srgbClr val="1A2955"/>
                          </a:solidFill>
                          <a:effectLst/>
                          <a:latin typeface="+mj-lt"/>
                        </a:rPr>
                      </a:br>
                      <a:r>
                        <a:rPr lang="en-US" sz="1400" kern="1200" noProof="0">
                          <a:solidFill>
                            <a:srgbClr val="1A2955"/>
                          </a:solidFill>
                          <a:effectLst/>
                          <a:latin typeface="+mj-lt"/>
                        </a:rPr>
                        <a:t>to randomization </a:t>
                      </a:r>
                      <a:r>
                        <a:rPr lang="en-US" sz="1400" kern="1200" noProof="0">
                          <a:solidFill>
                            <a:srgbClr val="1A2955"/>
                          </a:solidFill>
                          <a:effectLst/>
                          <a:latin typeface="+mj-lt"/>
                          <a:ea typeface="+mn-ea"/>
                          <a:cs typeface="+mn-cs"/>
                        </a:rPr>
                        <a:t>— n (%)</a:t>
                      </a:r>
                      <a:r>
                        <a:rPr lang="en-US" sz="1400" kern="1200" baseline="30000" noProof="0">
                          <a:solidFill>
                            <a:srgbClr val="1A2955"/>
                          </a:solidFill>
                          <a:effectLst/>
                          <a:latin typeface="+mj-lt"/>
                          <a:ea typeface="+mn-ea"/>
                          <a:cs typeface="+mn-cs"/>
                        </a:rPr>
                        <a:t>†</a:t>
                      </a:r>
                      <a:endParaRPr lang="en-US" sz="1400" kern="1200" noProof="0">
                        <a:solidFill>
                          <a:srgbClr val="1A2955"/>
                        </a:solidFill>
                        <a:effectLst/>
                        <a:latin typeface="+mj-lt"/>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fontAlgn="auto">
                        <a:lnSpc>
                          <a:spcPct val="100000"/>
                        </a:lnSpc>
                        <a:spcAft>
                          <a:spcPts val="1000"/>
                        </a:spcAft>
                      </a:pPr>
                      <a:r>
                        <a:rPr lang="en-US" sz="1400" kern="1200" noProof="0">
                          <a:solidFill>
                            <a:srgbClr val="1A2955"/>
                          </a:solidFill>
                          <a:effectLst/>
                          <a:latin typeface="+mj-lt"/>
                        </a:rPr>
                        <a:t>≥18 months</a:t>
                      </a: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97 (62)</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100 (63)</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5000"/>
                      </a:srgbClr>
                    </a:solidFill>
                  </a:tcPr>
                </a:tc>
                <a:extLst>
                  <a:ext uri="{0D108BD9-81ED-4DB2-BD59-A6C34878D82A}">
                    <a16:rowId xmlns:a16="http://schemas.microsoft.com/office/drawing/2014/main" val="494672042"/>
                  </a:ext>
                </a:extLst>
              </a:tr>
              <a:tr h="237600">
                <a:tc vMerge="1">
                  <a:txBody>
                    <a:bodyPr/>
                    <a:lstStyle/>
                    <a:p>
                      <a:endParaRPr/>
                    </a:p>
                  </a:txBody>
                  <a:tcPr marL="11888" marR="11888"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fontAlgn="auto">
                        <a:lnSpc>
                          <a:spcPct val="100000"/>
                        </a:lnSpc>
                        <a:spcAft>
                          <a:spcPts val="1000"/>
                        </a:spcAft>
                      </a:pPr>
                      <a:r>
                        <a:rPr lang="en-US" sz="1400" kern="1200" noProof="0">
                          <a:solidFill>
                            <a:srgbClr val="1A2955"/>
                          </a:solidFill>
                          <a:effectLst/>
                          <a:latin typeface="+mj-lt"/>
                        </a:rPr>
                        <a:t>&lt;18 months</a:t>
                      </a: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60 (38)</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58 (37)</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5000"/>
                      </a:srgbClr>
                    </a:solidFill>
                  </a:tcPr>
                </a:tc>
                <a:extLst>
                  <a:ext uri="{0D108BD9-81ED-4DB2-BD59-A6C34878D82A}">
                    <a16:rowId xmlns:a16="http://schemas.microsoft.com/office/drawing/2014/main" val="1214221257"/>
                  </a:ext>
                </a:extLst>
              </a:tr>
              <a:tr h="237600">
                <a:tc vMerge="1">
                  <a:txBody>
                    <a:bodyPr/>
                    <a:lstStyle/>
                    <a:p>
                      <a:endParaRPr lang="en-GB"/>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fontAlgn="auto">
                        <a:lnSpc>
                          <a:spcPct val="100000"/>
                        </a:lnSpc>
                        <a:spcAft>
                          <a:spcPts val="1000"/>
                        </a:spcAft>
                      </a:pPr>
                      <a:r>
                        <a:rPr lang="en-US" sz="1400" noProof="0">
                          <a:solidFill>
                            <a:srgbClr val="1A2955"/>
                          </a:solidFill>
                          <a:effectLst/>
                          <a:latin typeface="+mj-lt"/>
                          <a:ea typeface="Calibri"/>
                          <a:cs typeface="Arial"/>
                        </a:rPr>
                        <a:t>Median (range) – months</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23 (7–96)</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23 (6–96)</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5000"/>
                      </a:srgbClr>
                    </a:solidFill>
                  </a:tcPr>
                </a:tc>
                <a:extLst>
                  <a:ext uri="{0D108BD9-81ED-4DB2-BD59-A6C34878D82A}">
                    <a16:rowId xmlns:a16="http://schemas.microsoft.com/office/drawing/2014/main" val="299940237"/>
                  </a:ext>
                </a:extLst>
              </a:tr>
              <a:tr h="237600">
                <a:tc rowSpan="3">
                  <a: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r>
                        <a:rPr lang="en-US" sz="1400" noProof="0">
                          <a:solidFill>
                            <a:srgbClr val="1A2955"/>
                          </a:solidFill>
                          <a:effectLst/>
                          <a:latin typeface="+mj-lt"/>
                        </a:rPr>
                        <a:t>CDK4/6i continued </a:t>
                      </a:r>
                      <a:br>
                        <a:rPr lang="en-US" sz="1400" noProof="0">
                          <a:solidFill>
                            <a:srgbClr val="1A2955"/>
                          </a:solidFill>
                          <a:effectLst/>
                          <a:latin typeface="+mj-lt"/>
                        </a:rPr>
                      </a:br>
                      <a:r>
                        <a:rPr lang="en-US" sz="1400" noProof="0">
                          <a:solidFill>
                            <a:srgbClr val="1A2955"/>
                          </a:solidFill>
                          <a:effectLst/>
                          <a:latin typeface="+mj-lt"/>
                        </a:rPr>
                        <a:t>at randomization</a:t>
                      </a:r>
                      <a:r>
                        <a:rPr lang="en-US" sz="1400" kern="1200" noProof="0">
                          <a:solidFill>
                            <a:srgbClr val="1A2955"/>
                          </a:solidFill>
                          <a:effectLst/>
                          <a:latin typeface="+mj-lt"/>
                        </a:rPr>
                        <a:t> </a:t>
                      </a:r>
                      <a:r>
                        <a:rPr lang="en-US" sz="1400" kern="1200" noProof="0">
                          <a:solidFill>
                            <a:srgbClr val="1A2955"/>
                          </a:solidFill>
                          <a:effectLst/>
                          <a:latin typeface="+mj-lt"/>
                          <a:ea typeface="+mn-ea"/>
                          <a:cs typeface="+mn-cs"/>
                        </a:rPr>
                        <a:t>— n (%)</a:t>
                      </a:r>
                      <a:r>
                        <a:rPr lang="en-US" sz="1400" kern="1200" baseline="30000" noProof="0">
                          <a:solidFill>
                            <a:srgbClr val="1A2955"/>
                          </a:solidFill>
                          <a:effectLst/>
                          <a:latin typeface="+mj-lt"/>
                          <a:ea typeface="+mn-ea"/>
                          <a:cs typeface="+mn-cs"/>
                        </a:rPr>
                        <a:t>†</a:t>
                      </a:r>
                      <a:r>
                        <a:rPr lang="en-US" sz="1400" noProof="0">
                          <a:solidFill>
                            <a:srgbClr val="1A2955"/>
                          </a:solidFill>
                          <a:effectLst/>
                          <a:latin typeface="+mj-lt"/>
                        </a:rPr>
                        <a:t> </a:t>
                      </a: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fontAlgn="auto">
                        <a:lnSpc>
                          <a:spcPct val="100000"/>
                        </a:lnSpc>
                        <a:spcAft>
                          <a:spcPts val="1000"/>
                        </a:spcAft>
                      </a:pPr>
                      <a:r>
                        <a:rPr lang="en-US" sz="1400" noProof="0">
                          <a:solidFill>
                            <a:srgbClr val="1A2955"/>
                          </a:solidFill>
                          <a:effectLst/>
                          <a:latin typeface="+mj-lt"/>
                        </a:rPr>
                        <a:t>Palbociclib</a:t>
                      </a: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119 (76)</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119 (75)</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3507762559"/>
                  </a:ext>
                </a:extLst>
              </a:tr>
              <a:tr h="237600">
                <a:tc vMerge="1">
                  <a:txBody>
                    <a:bodyPr/>
                    <a:lstStyle/>
                    <a:p>
                      <a:pPr marL="0" marR="0" lvl="0" indent="0" algn="l" defTabSz="914400" rtl="0" eaLnBrk="1" fontAlgn="auto" latinLnBrk="0" hangingPunct="1">
                        <a:lnSpc>
                          <a:spcPct val="200000"/>
                        </a:lnSpc>
                        <a:spcBef>
                          <a:spcPts val="0"/>
                        </a:spcBef>
                        <a:spcAft>
                          <a:spcPts val="1000"/>
                        </a:spcAft>
                        <a:buClrTx/>
                        <a:buSzTx/>
                        <a:buFontTx/>
                        <a:buNone/>
                        <a:tabLst/>
                        <a:defRPr/>
                      </a:pPr>
                      <a:endParaRPr lang="en-US" sz="1000">
                        <a:effectLst/>
                        <a:latin typeface="Arial" panose="020B0604020202020204" pitchFamily="34" charset="0"/>
                        <a:ea typeface="Calibri" panose="020F0502020204030204" pitchFamily="34" charset="0"/>
                        <a:cs typeface="Arial" panose="020B0604020202020204" pitchFamily="34" charset="0"/>
                      </a:endParaRPr>
                    </a:p>
                  </a:txBody>
                  <a:tcPr marL="11888" marR="11888"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fontAlgn="auto">
                        <a:lnSpc>
                          <a:spcPct val="100000"/>
                        </a:lnSpc>
                        <a:spcAft>
                          <a:spcPts val="1000"/>
                        </a:spcAft>
                      </a:pPr>
                      <a:r>
                        <a:rPr lang="en-US" sz="1400" noProof="0">
                          <a:solidFill>
                            <a:srgbClr val="1A2955"/>
                          </a:solidFill>
                          <a:effectLst/>
                          <a:latin typeface="+mj-lt"/>
                        </a:rPr>
                        <a:t>Ribociclib</a:t>
                      </a: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24 (15)</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23 (15)</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1356926603"/>
                  </a:ext>
                </a:extLst>
              </a:tr>
              <a:tr h="237600">
                <a:tc vMerge="1">
                  <a:txBody>
                    <a:bodyPr/>
                    <a:lstStyle/>
                    <a:p>
                      <a:pPr marL="195580" fontAlgn="auto">
                        <a:lnSpc>
                          <a:spcPct val="200000"/>
                        </a:lnSpc>
                        <a:spcAft>
                          <a:spcPts val="1000"/>
                        </a:spcAft>
                      </a:pPr>
                      <a:endParaRPr lang="en-US" sz="1000">
                        <a:effectLst/>
                        <a:latin typeface="Arial" panose="020B0604020202020204" pitchFamily="34" charset="0"/>
                        <a:ea typeface="Calibri" panose="020F0502020204030204" pitchFamily="34" charset="0"/>
                        <a:cs typeface="Arial" panose="020B0604020202020204" pitchFamily="34" charset="0"/>
                      </a:endParaRPr>
                    </a:p>
                  </a:txBody>
                  <a:tcPr marL="11888" marR="11888" marT="0" marB="0" anchor="ctr"/>
                </a:tc>
                <a:tc>
                  <a:txBody>
                    <a:bodyPr/>
                    <a:lstStyle/>
                    <a:p>
                      <a:pPr marL="0" fontAlgn="auto">
                        <a:lnSpc>
                          <a:spcPct val="100000"/>
                        </a:lnSpc>
                        <a:spcAft>
                          <a:spcPts val="1000"/>
                        </a:spcAft>
                      </a:pPr>
                      <a:r>
                        <a:rPr lang="en-US" sz="1400" noProof="0">
                          <a:solidFill>
                            <a:srgbClr val="1A2955"/>
                          </a:solidFill>
                          <a:effectLst/>
                          <a:latin typeface="+mj-lt"/>
                        </a:rPr>
                        <a:t>Abemaciclib</a:t>
                      </a:r>
                      <a:endParaRPr lang="en-US" sz="1400" noProof="0">
                        <a:solidFill>
                          <a:srgbClr val="1A2955"/>
                        </a:solidFill>
                        <a:effectLst/>
                        <a:latin typeface="+mj-lt"/>
                        <a:ea typeface="Calibri" panose="020F0502020204030204" pitchFamily="34" charset="0"/>
                        <a:cs typeface="Arial" panose="020B060402020202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14 (9)</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16 (10)</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372181198"/>
                  </a:ext>
                </a:extLst>
              </a:tr>
              <a:tr h="237600">
                <a:tc rowSpan="3">
                  <a: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r>
                        <a:rPr lang="en-US" sz="1400" kern="1200" noProof="0">
                          <a:solidFill>
                            <a:srgbClr val="1A2955"/>
                          </a:solidFill>
                          <a:effectLst/>
                          <a:latin typeface="+mj-lt"/>
                          <a:ea typeface="+mn-ea"/>
                          <a:cs typeface="+mn-cs"/>
                        </a:rPr>
                        <a:t>Most common </a:t>
                      </a:r>
                      <a:r>
                        <a:rPr lang="en-US" sz="1400" i="1" kern="1200" noProof="0">
                          <a:solidFill>
                            <a:srgbClr val="1A2955"/>
                          </a:solidFill>
                          <a:effectLst/>
                          <a:latin typeface="+mj-lt"/>
                          <a:ea typeface="+mn-ea"/>
                          <a:cs typeface="+mn-cs"/>
                        </a:rPr>
                        <a:t>ESR1</a:t>
                      </a:r>
                      <a:r>
                        <a:rPr lang="en-US" sz="1400" i="0" kern="1200" noProof="0">
                          <a:solidFill>
                            <a:srgbClr val="1A2955"/>
                          </a:solidFill>
                          <a:effectLst/>
                          <a:latin typeface="+mj-lt"/>
                          <a:ea typeface="+mn-ea"/>
                          <a:cs typeface="+mn-cs"/>
                        </a:rPr>
                        <a:t>m</a:t>
                      </a:r>
                      <a:r>
                        <a:rPr lang="en-US" sz="1400" kern="1200" noProof="0">
                          <a:solidFill>
                            <a:srgbClr val="1A2955"/>
                          </a:solidFill>
                          <a:effectLst/>
                          <a:latin typeface="+mj-lt"/>
                          <a:ea typeface="+mn-ea"/>
                          <a:cs typeface="+mn-cs"/>
                        </a:rPr>
                        <a:t> at baseline — n (%)</a:t>
                      </a:r>
                      <a:r>
                        <a:rPr kumimoji="0" lang="en-GB" sz="1400" b="0" i="0" u="none" strike="noStrike" kern="1200" cap="none" spc="0" normalizeH="0" baseline="30000" noProof="0">
                          <a:ln>
                            <a:noFill/>
                          </a:ln>
                          <a:solidFill>
                            <a:srgbClr val="1A2955"/>
                          </a:solidFill>
                          <a:effectLst/>
                          <a:uLnTx/>
                          <a:uFillTx/>
                          <a:latin typeface="+mj-lt"/>
                          <a:ea typeface="+mn-ea"/>
                          <a:cs typeface="+mn-cs"/>
                        </a:rPr>
                        <a:t>‡</a:t>
                      </a:r>
                      <a:endParaRPr lang="en-US" sz="1400" kern="1200" noProof="0">
                        <a:solidFill>
                          <a:srgbClr val="1A2955"/>
                        </a:solidFill>
                        <a:effectLst/>
                        <a:latin typeface="+mj-lt"/>
                        <a:ea typeface="+mn-ea"/>
                        <a:cs typeface="+mn-cs"/>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rgbClr val="1A2955"/>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lvl="0" algn="l">
                        <a:lnSpc>
                          <a:spcPct val="100000"/>
                        </a:lnSpc>
                        <a:spcAft>
                          <a:spcPts val="1000"/>
                        </a:spcAft>
                        <a:buNone/>
                      </a:pPr>
                      <a:r>
                        <a:rPr lang="en-US" sz="1400" b="0" i="0" u="none" strike="noStrike" kern="1200" baseline="0" noProof="0">
                          <a:solidFill>
                            <a:srgbClr val="1A2955"/>
                          </a:solidFill>
                          <a:effectLst/>
                          <a:latin typeface="+mj-lt"/>
                        </a:rPr>
                        <a:t>D538G </a:t>
                      </a:r>
                      <a:endParaRPr lang="en-US" sz="1400" noProof="0">
                        <a:solidFill>
                          <a:srgbClr val="1A2955"/>
                        </a:solidFill>
                        <a:latin typeface="+mj-lt"/>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70 (45)</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82 (52)</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5000"/>
                      </a:srgbClr>
                    </a:solidFill>
                  </a:tcPr>
                </a:tc>
                <a:extLst>
                  <a:ext uri="{0D108BD9-81ED-4DB2-BD59-A6C34878D82A}">
                    <a16:rowId xmlns:a16="http://schemas.microsoft.com/office/drawing/2014/main" val="1658916442"/>
                  </a:ext>
                </a:extLst>
              </a:tr>
              <a:tr h="237600">
                <a:tc vMerge="1">
                  <a: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endParaRPr lang="en-US" sz="1000" kern="1200">
                        <a:solidFill>
                          <a:schemeClr val="dk1"/>
                        </a:solidFill>
                        <a:effectLst/>
                        <a:latin typeface="+mn-lt"/>
                        <a:ea typeface="+mn-ea"/>
                        <a:cs typeface="+mn-cs"/>
                      </a:endParaRPr>
                    </a:p>
                  </a:txBody>
                  <a:tcPr marL="11888" marR="11888"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lvl="0" algn="l" defTabSz="914400">
                        <a:lnSpc>
                          <a:spcPct val="100000"/>
                        </a:lnSpc>
                        <a:spcAft>
                          <a:spcPts val="1000"/>
                        </a:spcAft>
                        <a:buNone/>
                      </a:pPr>
                      <a:r>
                        <a:rPr lang="en-US" sz="1400" b="0" i="0" u="none" strike="noStrike" kern="1200" baseline="0" noProof="0">
                          <a:solidFill>
                            <a:srgbClr val="1A2955"/>
                          </a:solidFill>
                          <a:effectLst/>
                          <a:latin typeface="+mj-lt"/>
                        </a:rPr>
                        <a:t>Y537S</a:t>
                      </a:r>
                      <a:endParaRPr lang="en-US" sz="1400" noProof="0">
                        <a:solidFill>
                          <a:srgbClr val="1A2955"/>
                        </a:solidFill>
                        <a:latin typeface="+mj-lt"/>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61 (39)</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60 (38)</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1A2955">
                        <a:alpha val="5000"/>
                      </a:srgbClr>
                    </a:solidFill>
                  </a:tcPr>
                </a:tc>
                <a:extLst>
                  <a:ext uri="{0D108BD9-81ED-4DB2-BD59-A6C34878D82A}">
                    <a16:rowId xmlns:a16="http://schemas.microsoft.com/office/drawing/2014/main" val="408622885"/>
                  </a:ext>
                </a:extLst>
              </a:tr>
              <a:tr h="237600">
                <a:tc vMerge="1">
                  <a: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endParaRPr lang="en-US" sz="1000" kern="1200">
                        <a:solidFill>
                          <a:schemeClr val="dk1"/>
                        </a:solidFill>
                        <a:effectLst/>
                        <a:latin typeface="+mn-lt"/>
                        <a:ea typeface="+mn-ea"/>
                        <a:cs typeface="+mn-cs"/>
                      </a:endParaRPr>
                    </a:p>
                  </a:txBody>
                  <a:tcPr marL="11888" marR="11888"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lvl="0" algn="l" defTabSz="914400">
                        <a:lnSpc>
                          <a:spcPct val="100000"/>
                        </a:lnSpc>
                        <a:spcAft>
                          <a:spcPts val="1000"/>
                        </a:spcAft>
                        <a:buNone/>
                      </a:pPr>
                      <a:r>
                        <a:rPr lang="en-US" sz="1400" b="0" i="0" u="none" strike="noStrike" baseline="0" noProof="0">
                          <a:solidFill>
                            <a:srgbClr val="1A2955"/>
                          </a:solidFill>
                          <a:effectLst/>
                          <a:latin typeface="+mj-lt"/>
                        </a:rPr>
                        <a:t>Y537N</a:t>
                      </a:r>
                      <a:endParaRPr lang="en-US" sz="1400" noProof="0">
                        <a:solidFill>
                          <a:srgbClr val="1A2955"/>
                        </a:solidFill>
                        <a:latin typeface="+mj-lt"/>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rgbClr val="1A2955"/>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29 (19)</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rgbClr val="1A2955"/>
                      </a:solidFill>
                      <a:prstDash val="solid"/>
                      <a:round/>
                      <a:headEnd type="none" w="med" len="med"/>
                      <a:tailEnd type="none" w="med" len="med"/>
                    </a:lnB>
                    <a:lnTlToBr w="12700" cmpd="sng">
                      <a:noFill/>
                      <a:prstDash val="solid"/>
                    </a:lnTlToBr>
                    <a:lnBlToTr w="12700" cmpd="sng">
                      <a:noFill/>
                      <a:prstDash val="solid"/>
                    </a:lnBlToTr>
                    <a:solidFill>
                      <a:srgbClr val="008764">
                        <a:alpha val="5000"/>
                      </a:srgbClr>
                    </a:solidFill>
                  </a:tcPr>
                </a:tc>
                <a:tc>
                  <a:txBody>
                    <a:bodyPr/>
                    <a:lstStyle/>
                    <a:p>
                      <a:pPr marL="0" marR="0" algn="ctr">
                        <a:lnSpc>
                          <a:spcPct val="100000"/>
                        </a:lnSpc>
                        <a:spcAft>
                          <a:spcPts val="1000"/>
                        </a:spcAft>
                        <a:buNone/>
                      </a:pPr>
                      <a:r>
                        <a:rPr lang="en-US" sz="1400" kern="1200" noProof="0">
                          <a:solidFill>
                            <a:srgbClr val="1A2955"/>
                          </a:solidFill>
                          <a:effectLst/>
                          <a:latin typeface="+mj-lt"/>
                          <a:ea typeface="Times New Roman" panose="02020603050405020304" pitchFamily="18" charset="0"/>
                          <a:cs typeface="Times New Roman"/>
                        </a:rPr>
                        <a:t>25 (16)</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rgbClr val="1A2955"/>
                      </a:solidFill>
                      <a:prstDash val="solid"/>
                      <a:round/>
                      <a:headEnd type="none" w="med" len="med"/>
                      <a:tailEnd type="none" w="med" len="med"/>
                    </a:lnB>
                    <a:lnTlToBr w="12700" cmpd="sng">
                      <a:noFill/>
                      <a:prstDash val="solid"/>
                    </a:lnTlToBr>
                    <a:lnBlToTr w="12700" cmpd="sng">
                      <a:noFill/>
                      <a:prstDash val="solid"/>
                    </a:lnBlToTr>
                    <a:solidFill>
                      <a:srgbClr val="1A2955">
                        <a:alpha val="5000"/>
                      </a:srgbClr>
                    </a:solidFill>
                  </a:tcPr>
                </a:tc>
                <a:extLst>
                  <a:ext uri="{0D108BD9-81ED-4DB2-BD59-A6C34878D82A}">
                    <a16:rowId xmlns:a16="http://schemas.microsoft.com/office/drawing/2014/main" val="4128011999"/>
                  </a:ext>
                </a:extLst>
              </a:tr>
            </a:tbl>
          </a:graphicData>
        </a:graphic>
      </p:graphicFrame>
      <p:sp>
        <p:nvSpPr>
          <p:cNvPr id="7" name="Text Placeholder 20">
            <a:extLst>
              <a:ext uri="{FF2B5EF4-FFF2-40B4-BE49-F238E27FC236}">
                <a16:creationId xmlns:a16="http://schemas.microsoft.com/office/drawing/2014/main" id="{17F18688-7A07-59B9-1B74-CE2BC0EC8E2C}"/>
              </a:ext>
            </a:extLst>
          </p:cNvPr>
          <p:cNvSpPr txBox="1">
            <a:spLocks/>
          </p:cNvSpPr>
          <p:nvPr/>
        </p:nvSpPr>
        <p:spPr>
          <a:xfrm>
            <a:off x="639763" y="744800"/>
            <a:ext cx="10972800" cy="723900"/>
          </a:xfrm>
          <a:prstGeom prst="rect">
            <a:avLst/>
          </a:prstGeom>
        </p:spPr>
        <p:txBody>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endParaRPr kumimoji="0" lang="en-US" sz="1800" b="1" i="0" u="none" strike="noStrike" kern="1200" cap="none" spc="0" normalizeH="0" baseline="30000" noProof="0">
              <a:ln>
                <a:noFill/>
              </a:ln>
              <a:solidFill>
                <a:srgbClr val="008764"/>
              </a:solidFill>
              <a:effectLst/>
              <a:highlight>
                <a:srgbClr val="FFFF00"/>
              </a:highlight>
              <a:uLnTx/>
              <a:uFillTx/>
              <a:latin typeface="Arial" panose="020B0604020202020204" pitchFamily="34" charset="0"/>
              <a:ea typeface="+mn-ea"/>
              <a:cs typeface="Arial" panose="020B0604020202020204" pitchFamily="34" charset="0"/>
            </a:endParaRPr>
          </a:p>
        </p:txBody>
      </p:sp>
      <p:sp>
        <p:nvSpPr>
          <p:cNvPr id="3" name="Title 2">
            <a:extLst>
              <a:ext uri="{FF2B5EF4-FFF2-40B4-BE49-F238E27FC236}">
                <a16:creationId xmlns:a16="http://schemas.microsoft.com/office/drawing/2014/main" id="{0A3628BF-5B42-D20E-8CEC-1935E949399C}"/>
              </a:ext>
            </a:extLst>
          </p:cNvPr>
          <p:cNvSpPr>
            <a:spLocks noGrp="1"/>
          </p:cNvSpPr>
          <p:nvPr>
            <p:ph type="title"/>
          </p:nvPr>
        </p:nvSpPr>
        <p:spPr>
          <a:xfrm>
            <a:off x="640080" y="365124"/>
            <a:ext cx="10972800" cy="415498"/>
          </a:xfrm>
        </p:spPr>
        <p:txBody>
          <a:bodyPr/>
          <a:lstStyle/>
          <a:p>
            <a:r>
              <a:rPr lang="en-US" noProof="0" dirty="0">
                <a:solidFill>
                  <a:srgbClr val="1A2955"/>
                </a:solidFill>
              </a:rPr>
              <a:t>Baseline characteristics</a:t>
            </a:r>
          </a:p>
        </p:txBody>
      </p:sp>
      <p:sp>
        <p:nvSpPr>
          <p:cNvPr id="5" name="Footer Placeholder 4">
            <a:extLst>
              <a:ext uri="{FF2B5EF4-FFF2-40B4-BE49-F238E27FC236}">
                <a16:creationId xmlns:a16="http://schemas.microsoft.com/office/drawing/2014/main" id="{C8229D25-82E9-B844-1845-3197462B5887}"/>
              </a:ext>
            </a:extLst>
          </p:cNvPr>
          <p:cNvSpPr>
            <a:spLocks noGrp="1"/>
          </p:cNvSpPr>
          <p:nvPr>
            <p:ph type="ftr" sz="quarter" idx="14"/>
          </p:nvPr>
        </p:nvSpPr>
        <p:spPr>
          <a:xfrm>
            <a:off x="263525" y="5968394"/>
            <a:ext cx="11288396" cy="233910"/>
          </a:xfrm>
        </p:spPr>
        <p:txBody>
          <a:bodyPr/>
          <a:lstStyle/>
          <a:p>
            <a:pPr marL="0" marR="0" lvl="0" indent="0" algn="l" defTabSz="914400"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*Data was missing for 2 patients in the camizestrant + CDK4/6i arm and 3 patients in the AI + CDK4/6i. One patient in the AI+CDK4/6i group had a score of 2, which was a protocol deviation. </a:t>
            </a:r>
            <a:r>
              <a:rPr kumimoji="0" lang="en-US" sz="800" b="0" i="0" u="none" strike="noStrike" kern="1200" cap="none" spc="0" normalizeH="0" baseline="30000" noProof="0" dirty="0">
                <a:ln>
                  <a:noFill/>
                </a:ln>
                <a:solidFill>
                  <a:srgbClr val="1A2955"/>
                </a:solidFill>
                <a:effectLst/>
                <a:uLnTx/>
                <a:uFillTx/>
                <a:latin typeface="Arial" panose="020B0604020202020204"/>
                <a:ea typeface="+mn-ea"/>
                <a:cs typeface="+mn-cs"/>
              </a:rPr>
              <a:t>†</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Stratification factors. </a:t>
            </a:r>
            <a:r>
              <a:rPr kumimoji="0" lang="en-US" sz="800" b="0" i="0" u="none" strike="noStrike" kern="1200" cap="none" spc="0" normalizeH="0" baseline="30000" noProof="0" dirty="0">
                <a:ln>
                  <a:noFill/>
                </a:ln>
                <a:solidFill>
                  <a:srgbClr val="1A2955"/>
                </a:solidFill>
                <a:effectLst/>
                <a:uLnTx/>
                <a:uFillTx/>
                <a:latin typeface="Arial" panose="020B0604020202020204"/>
                <a:ea typeface="+mn-ea"/>
                <a:cs typeface="+mn-cs"/>
              </a:rPr>
              <a:t>‖</a:t>
            </a: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Subsequent tests were performed every 2-3 months after the initial test.</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 </a:t>
            </a:r>
            <a:r>
              <a:rPr kumimoji="0" lang="en-GB" sz="800" b="0" i="0" u="none" strike="noStrike" kern="1200" cap="none" spc="0" normalizeH="0" baseline="30000" noProof="0" dirty="0">
                <a:ln>
                  <a:noFill/>
                </a:ln>
                <a:solidFill>
                  <a:srgbClr val="1A2955"/>
                </a:solidFill>
                <a:effectLst/>
                <a:uLnTx/>
                <a:uFillTx/>
                <a:latin typeface="Arial" panose="020B0604020202020204"/>
                <a:ea typeface="+mn-ea"/>
                <a:cs typeface="+mn-cs"/>
              </a:rPr>
              <a:t>‡</a:t>
            </a: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Three most prevalent </a:t>
            </a:r>
            <a:r>
              <a:rPr kumimoji="0" lang="en-GB" sz="8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m detected of the 11 qualifying mutations. Patients may have had more than one </a:t>
            </a:r>
            <a:r>
              <a:rPr kumimoji="0" lang="en-GB" sz="8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m. </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ECOG, Eastern Cooperative Oncology Group.</a:t>
            </a:r>
          </a:p>
        </p:txBody>
      </p:sp>
    </p:spTree>
    <p:extLst>
      <p:ext uri="{BB962C8B-B14F-4D97-AF65-F5344CB8AC3E}">
        <p14:creationId xmlns:p14="http://schemas.microsoft.com/office/powerpoint/2010/main" val="19102056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29E763-F1FC-12A3-2CED-288D0DEB01DD}"/>
            </a:ext>
          </a:extLst>
        </p:cNvPr>
        <p:cNvGrpSpPr/>
        <p:nvPr/>
      </p:nvGrpSpPr>
      <p:grpSpPr>
        <a:xfrm>
          <a:off x="0" y="0"/>
          <a:ext cx="0" cy="0"/>
          <a:chOff x="0" y="0"/>
          <a:chExt cx="0" cy="0"/>
        </a:xfrm>
      </p:grpSpPr>
      <p:grpSp>
        <p:nvGrpSpPr>
          <p:cNvPr id="58" name="Group 57">
            <a:extLst>
              <a:ext uri="{FF2B5EF4-FFF2-40B4-BE49-F238E27FC236}">
                <a16:creationId xmlns:a16="http://schemas.microsoft.com/office/drawing/2014/main" id="{ED873DF5-7861-7F23-8D85-D0324720B2CA}"/>
              </a:ext>
            </a:extLst>
          </p:cNvPr>
          <p:cNvGrpSpPr/>
          <p:nvPr/>
        </p:nvGrpSpPr>
        <p:grpSpPr>
          <a:xfrm>
            <a:off x="8183809" y="976277"/>
            <a:ext cx="3388213" cy="469938"/>
            <a:chOff x="6495898" y="1083252"/>
            <a:chExt cx="5254843" cy="504248"/>
          </a:xfrm>
        </p:grpSpPr>
        <p:sp>
          <p:nvSpPr>
            <p:cNvPr id="59" name="Rectangle: Rounded Corners 51">
              <a:extLst>
                <a:ext uri="{FF2B5EF4-FFF2-40B4-BE49-F238E27FC236}">
                  <a16:creationId xmlns:a16="http://schemas.microsoft.com/office/drawing/2014/main" id="{FD7D29FD-3A1C-4AF3-27AD-755A108C4BD7}"/>
                </a:ext>
              </a:extLst>
            </p:cNvPr>
            <p:cNvSpPr/>
            <p:nvPr/>
          </p:nvSpPr>
          <p:spPr>
            <a:xfrm>
              <a:off x="6495898" y="1083252"/>
              <a:ext cx="2621029" cy="50424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60" name="Rectangle: Rounded Corners 51">
              <a:extLst>
                <a:ext uri="{FF2B5EF4-FFF2-40B4-BE49-F238E27FC236}">
                  <a16:creationId xmlns:a16="http://schemas.microsoft.com/office/drawing/2014/main" id="{251E65D7-93D7-2EC6-B0C2-D1A5322C77B2}"/>
                </a:ext>
              </a:extLst>
            </p:cNvPr>
            <p:cNvSpPr/>
            <p:nvPr/>
          </p:nvSpPr>
          <p:spPr>
            <a:xfrm>
              <a:off x="9129712" y="1083252"/>
              <a:ext cx="2621029" cy="504248"/>
            </a:xfrm>
            <a:prstGeom prst="round2SameRect">
              <a:avLst/>
            </a:prstGeom>
            <a:solidFill>
              <a:srgbClr val="1A295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aphicFrame>
        <p:nvGraphicFramePr>
          <p:cNvPr id="61" name="Table 60">
            <a:extLst>
              <a:ext uri="{FF2B5EF4-FFF2-40B4-BE49-F238E27FC236}">
                <a16:creationId xmlns:a16="http://schemas.microsoft.com/office/drawing/2014/main" id="{310CF881-901B-B3F1-7695-EBCB9080239A}"/>
              </a:ext>
            </a:extLst>
          </p:cNvPr>
          <p:cNvGraphicFramePr>
            <a:graphicFrameLocks noGrp="1"/>
          </p:cNvGraphicFramePr>
          <p:nvPr/>
        </p:nvGraphicFramePr>
        <p:xfrm>
          <a:off x="5655479" y="931128"/>
          <a:ext cx="5916543" cy="1432560"/>
        </p:xfrm>
        <a:graphic>
          <a:graphicData uri="http://schemas.openxmlformats.org/drawingml/2006/table">
            <a:tbl>
              <a:tblPr firstRow="1" bandRow="1">
                <a:tableStyleId>{2D5ABB26-0587-4C30-8999-92F81FD0307C}</a:tableStyleId>
              </a:tblPr>
              <a:tblGrid>
                <a:gridCol w="2525775">
                  <a:extLst>
                    <a:ext uri="{9D8B030D-6E8A-4147-A177-3AD203B41FA5}">
                      <a16:colId xmlns:a16="http://schemas.microsoft.com/office/drawing/2014/main" val="14112071"/>
                    </a:ext>
                  </a:extLst>
                </a:gridCol>
                <a:gridCol w="1695384">
                  <a:extLst>
                    <a:ext uri="{9D8B030D-6E8A-4147-A177-3AD203B41FA5}">
                      <a16:colId xmlns:a16="http://schemas.microsoft.com/office/drawing/2014/main" val="633949007"/>
                    </a:ext>
                  </a:extLst>
                </a:gridCol>
                <a:gridCol w="1695384">
                  <a:extLst>
                    <a:ext uri="{9D8B030D-6E8A-4147-A177-3AD203B41FA5}">
                      <a16:colId xmlns:a16="http://schemas.microsoft.com/office/drawing/2014/main" val="665086529"/>
                    </a:ext>
                  </a:extLst>
                </a:gridCol>
              </a:tblGrid>
              <a:tr h="0">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US" sz="1400" noProof="0">
                        <a:solidFill>
                          <a:schemeClr val="bg1"/>
                        </a:solidFill>
                        <a:latin typeface="+mj-lt"/>
                        <a:cs typeface="Arial" pitchFamily="34" charset="0"/>
                      </a:endParaRPr>
                    </a:p>
                  </a:txBody>
                  <a:tcPr marL="45720" marR="4572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panose="020B0604020202020204" pitchFamily="34" charset="0"/>
                        </a:rPr>
                        <a:t>Camizestrant + CDK4/6i (N=157)</a:t>
                      </a:r>
                      <a:endParaRPr kumimoji="0" lang="en-US" sz="1400" noProof="0">
                        <a:latin typeface="+mj-lt"/>
                        <a:cs typeface="Arial" panose="020B0604020202020204" pitchFamily="34" charset="0"/>
                      </a:endParaRPr>
                    </a:p>
                  </a:txBody>
                  <a:tcPr marL="45720" marR="4572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panose="020B0604020202020204" pitchFamily="34" charset="0"/>
                        </a:rPr>
                        <a:t>AI +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panose="020B0604020202020204" pitchFamily="34" charset="0"/>
                        </a:rPr>
                        <a:t>CDK4/6i (N=158)</a:t>
                      </a:r>
                      <a:endParaRPr kumimoji="0" lang="en-US" sz="1400" noProof="0">
                        <a:latin typeface="+mj-lt"/>
                        <a:cs typeface="Arial" panose="020B0604020202020204" pitchFamily="34" charset="0"/>
                      </a:endParaRPr>
                    </a:p>
                  </a:txBody>
                  <a:tcPr marL="45720" marR="4572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189154">
                <a:tc>
                  <a:txBody>
                    <a:bodyPr/>
                    <a:lstStyle/>
                    <a:p>
                      <a:pPr algn="r">
                        <a:spcBef>
                          <a:spcPts val="0"/>
                        </a:spcBef>
                        <a:spcAft>
                          <a:spcPts val="0"/>
                        </a:spcAft>
                      </a:pPr>
                      <a:r>
                        <a:rPr lang="en-US" sz="1400" kern="1200" baseline="0" noProof="0">
                          <a:solidFill>
                            <a:srgbClr val="1A2955"/>
                          </a:solidFill>
                          <a:latin typeface="+mj-lt"/>
                          <a:ea typeface="Heiti SC Light"/>
                          <a:cs typeface="Arial" panose="020B0604020202020204" pitchFamily="34" charset="0"/>
                        </a:rPr>
                        <a:t>PFS 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400" b="0" i="0" u="none" strike="noStrike" kern="1200" cap="none" spc="0" normalizeH="0" baseline="0" noProof="0">
                          <a:ln>
                            <a:noFill/>
                          </a:ln>
                          <a:solidFill>
                            <a:srgbClr val="1A2955"/>
                          </a:solidFill>
                          <a:effectLst/>
                          <a:uLnTx/>
                          <a:uFillTx/>
                          <a:latin typeface="+mj-lt"/>
                          <a:ea typeface="Calibri"/>
                          <a:cs typeface="Times New Roman"/>
                        </a:rPr>
                        <a:t>71</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400" b="0" i="0" u="none" strike="noStrike" kern="1200" cap="none" spc="0" normalizeH="0" baseline="0" noProof="0">
                          <a:ln>
                            <a:noFill/>
                          </a:ln>
                          <a:solidFill>
                            <a:srgbClr val="1A2955"/>
                          </a:solidFill>
                          <a:effectLst/>
                          <a:uLnTx/>
                          <a:uFillTx/>
                          <a:latin typeface="+mj-lt"/>
                          <a:ea typeface="Calibri"/>
                          <a:cs typeface="Times New Roman"/>
                        </a:rPr>
                        <a:t>100</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2543757133"/>
                  </a:ext>
                </a:extLst>
              </a:tr>
              <a:tr h="189154">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US" sz="1400" noProof="0">
                          <a:solidFill>
                            <a:srgbClr val="1A2955"/>
                          </a:solidFill>
                          <a:latin typeface="+mj-lt"/>
                          <a:cs typeface="Arial" panose="020B0604020202020204" pitchFamily="34" charset="0"/>
                        </a:rPr>
                        <a:t>Median PFS (95%</a:t>
                      </a:r>
                      <a:r>
                        <a:rPr lang="en-US" sz="1400" baseline="0" noProof="0">
                          <a:solidFill>
                            <a:srgbClr val="1A2955"/>
                          </a:solidFill>
                          <a:latin typeface="+mj-lt"/>
                          <a:cs typeface="Arial" panose="020B0604020202020204" pitchFamily="34" charset="0"/>
                        </a:rPr>
                        <a:t> CI); months</a:t>
                      </a:r>
                      <a:endParaRPr lang="en-US" sz="1400" b="1" noProof="0">
                        <a:solidFill>
                          <a:srgbClr val="1A2955"/>
                        </a:solidFill>
                        <a:latin typeface="+mj-lt"/>
                        <a:cs typeface="Arial"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1A2955"/>
                          </a:solidFill>
                          <a:effectLst/>
                          <a:uLnTx/>
                          <a:uFillTx/>
                          <a:latin typeface="+mj-lt"/>
                          <a:ea typeface="+mn-ea"/>
                          <a:cs typeface="Times New Roman"/>
                        </a:rPr>
                        <a:t>16.0 </a:t>
                      </a:r>
                      <a:r>
                        <a:rPr kumimoji="0" lang="en-US" sz="1400" b="0" i="0" u="none" strike="noStrike" kern="1200" cap="none" spc="0" normalizeH="0" baseline="0" noProof="0">
                          <a:ln>
                            <a:noFill/>
                          </a:ln>
                          <a:solidFill>
                            <a:srgbClr val="1A2955"/>
                          </a:solidFill>
                          <a:effectLst/>
                          <a:uLnTx/>
                          <a:uFillTx/>
                          <a:latin typeface="+mj-lt"/>
                          <a:ea typeface="+mn-ea"/>
                          <a:cs typeface="Times New Roman"/>
                        </a:rPr>
                        <a:t>(12.7–18.2)</a:t>
                      </a:r>
                      <a:endParaRPr kumimoji="0" lang="en-US" sz="1400" b="0" i="0" u="none" strike="noStrike" kern="1200" cap="none" spc="0" normalizeH="0" baseline="0" noProof="0">
                        <a:ln>
                          <a:noFill/>
                        </a:ln>
                        <a:solidFill>
                          <a:srgbClr val="1A2955"/>
                        </a:solidFill>
                        <a:effectLst/>
                        <a:uLnTx/>
                        <a:uFillTx/>
                        <a:latin typeface="+mj-lt"/>
                        <a:ea typeface="Calibri"/>
                        <a:cs typeface="Times New Roman"/>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1A2955"/>
                          </a:solidFill>
                          <a:effectLst/>
                          <a:uLnTx/>
                          <a:uFillTx/>
                          <a:latin typeface="+mj-lt"/>
                          <a:ea typeface="+mn-ea"/>
                          <a:cs typeface="Times New Roman"/>
                        </a:rPr>
                        <a:t>9.2 </a:t>
                      </a:r>
                      <a:r>
                        <a:rPr kumimoji="0" lang="en-US" sz="1400" b="0" i="0" u="none" strike="noStrike" kern="1200" cap="none" spc="0" normalizeH="0" baseline="0" noProof="0">
                          <a:ln>
                            <a:noFill/>
                          </a:ln>
                          <a:solidFill>
                            <a:srgbClr val="1A2955"/>
                          </a:solidFill>
                          <a:effectLst/>
                          <a:uLnTx/>
                          <a:uFillTx/>
                          <a:latin typeface="+mj-lt"/>
                          <a:ea typeface="+mn-ea"/>
                          <a:cs typeface="Times New Roman"/>
                        </a:rPr>
                        <a:t>(7.2–9.5)</a:t>
                      </a:r>
                      <a:endParaRPr kumimoji="0" lang="en-US" sz="1400" b="0" i="0" u="none" strike="noStrike" kern="1200" cap="none" spc="0" normalizeH="0" baseline="0" noProof="0">
                        <a:ln>
                          <a:noFill/>
                        </a:ln>
                        <a:solidFill>
                          <a:srgbClr val="1A2955"/>
                        </a:solidFill>
                        <a:effectLst/>
                        <a:uLnTx/>
                        <a:uFillTx/>
                        <a:latin typeface="+mj-lt"/>
                        <a:ea typeface="Calibri"/>
                        <a:cs typeface="Times New Roman"/>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3143896891"/>
                  </a:ext>
                </a:extLst>
              </a:tr>
              <a:tr h="189154">
                <a:tc gridSpan="3">
                  <a:txBody>
                    <a:bodyPr/>
                    <a:lstStyle/>
                    <a:p>
                      <a:pPr algn="ctr">
                        <a:spcBef>
                          <a:spcPts val="0"/>
                        </a:spcBef>
                        <a:spcAft>
                          <a:spcPts val="0"/>
                        </a:spcAft>
                      </a:pPr>
                      <a:r>
                        <a:rPr lang="en-US" sz="1400" noProof="0">
                          <a:solidFill>
                            <a:srgbClr val="1A2955"/>
                          </a:solidFill>
                          <a:latin typeface="+mj-lt"/>
                          <a:cs typeface="Arial" panose="020B0604020202020204" pitchFamily="34" charset="0"/>
                        </a:rPr>
                        <a:t>Adjusted HR (95% CI): </a:t>
                      </a:r>
                      <a:r>
                        <a:rPr kumimoji="0" lang="en-US" sz="1400" b="1" i="0" u="none" strike="noStrike" kern="1200" cap="none" spc="0" normalizeH="0" baseline="0" noProof="0">
                          <a:ln>
                            <a:noFill/>
                          </a:ln>
                          <a:solidFill>
                            <a:srgbClr val="1A2955"/>
                          </a:solidFill>
                          <a:effectLst/>
                          <a:uLnTx/>
                          <a:uFillTx/>
                          <a:latin typeface="+mj-lt"/>
                          <a:ea typeface="+mn-ea"/>
                          <a:cs typeface="Times New Roman"/>
                        </a:rPr>
                        <a:t>0.44 (0.31</a:t>
                      </a:r>
                      <a:r>
                        <a:rPr kumimoji="0" lang="en-US" sz="1400" b="0" i="0" u="none" strike="noStrike" kern="1200" cap="none" spc="0" normalizeH="0" baseline="0" noProof="0">
                          <a:ln>
                            <a:noFill/>
                          </a:ln>
                          <a:solidFill>
                            <a:srgbClr val="1A2955"/>
                          </a:solidFill>
                          <a:effectLst/>
                          <a:uLnTx/>
                          <a:uFillTx/>
                          <a:latin typeface="+mj-lt"/>
                          <a:ea typeface="+mn-ea"/>
                          <a:cs typeface="Times New Roman"/>
                        </a:rPr>
                        <a:t>–</a:t>
                      </a:r>
                      <a:r>
                        <a:rPr kumimoji="0" lang="en-US" sz="1400" b="1" i="0" u="none" strike="noStrike" kern="1200" cap="none" spc="0" normalizeH="0" baseline="0" noProof="0">
                          <a:ln>
                            <a:noFill/>
                          </a:ln>
                          <a:solidFill>
                            <a:srgbClr val="1A2955"/>
                          </a:solidFill>
                          <a:effectLst/>
                          <a:uLnTx/>
                          <a:uFillTx/>
                          <a:latin typeface="+mj-lt"/>
                          <a:ea typeface="+mn-ea"/>
                          <a:cs typeface="Times New Roman"/>
                        </a:rPr>
                        <a:t>0.60); P&lt;0.00001</a:t>
                      </a:r>
                      <a:endParaRPr kumimoji="0" lang="en-US" sz="1400" b="0" i="0" u="none" strike="noStrike" kern="1200" cap="none" spc="0" normalizeH="0" baseline="0" noProof="0">
                        <a:ln>
                          <a:noFill/>
                        </a:ln>
                        <a:solidFill>
                          <a:srgbClr val="1A2955"/>
                        </a:solidFill>
                        <a:effectLst/>
                        <a:uLnTx/>
                        <a:uFillTx/>
                        <a:latin typeface="+mj-lt"/>
                        <a:cs typeface="Times New Roman"/>
                      </a:endParaRPr>
                    </a:p>
                  </a:txBody>
                  <a:tcPr marL="45720" marR="45720" anchor="ctr">
                    <a:lnL w="12700" cap="flat" cmpd="sng" algn="ctr">
                      <a:noFill/>
                      <a:prstDash val="solid"/>
                      <a:round/>
                      <a:headEnd type="none" w="med" len="med"/>
                      <a:tailEnd type="none" w="med" len="med"/>
                    </a:lnL>
                    <a:lnR>
                      <a:noFill/>
                    </a:lnR>
                    <a:lnT w="9525" cap="flat" cmpd="sng" algn="ctr">
                      <a:solidFill>
                        <a:schemeClr val="bg1"/>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alpha val="10000"/>
                      </a:srgbClr>
                    </a:solid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sp>
        <p:nvSpPr>
          <p:cNvPr id="62" name="TextBox 61">
            <a:extLst>
              <a:ext uri="{FF2B5EF4-FFF2-40B4-BE49-F238E27FC236}">
                <a16:creationId xmlns:a16="http://schemas.microsoft.com/office/drawing/2014/main" id="{1186DC06-0B47-77A4-410A-2D8ADFC99724}"/>
              </a:ext>
            </a:extLst>
          </p:cNvPr>
          <p:cNvSpPr txBox="1"/>
          <p:nvPr/>
        </p:nvSpPr>
        <p:spPr>
          <a:xfrm>
            <a:off x="7301720" y="3908521"/>
            <a:ext cx="48533" cy="294690"/>
          </a:xfrm>
          <a:prstGeom prst="rect">
            <a:avLst/>
          </a:prstGeom>
          <a:noFill/>
          <a:ln>
            <a:noFill/>
          </a:ln>
        </p:spPr>
        <p:txBody>
          <a:bodyPr wrap="none" lIns="24000" tIns="24000" rIns="24000" bIns="24000"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Arial" pitchFamily="34" charset="0"/>
              <a:ea typeface="Heiti SC Light" charset="-122"/>
              <a:cs typeface="Arial" pitchFamily="34" charset="0"/>
              <a:sym typeface="Gill Sans" charset="0"/>
            </a:endParaRPr>
          </a:p>
        </p:txBody>
      </p:sp>
      <p:graphicFrame>
        <p:nvGraphicFramePr>
          <p:cNvPr id="63" name="Table 62">
            <a:extLst>
              <a:ext uri="{FF2B5EF4-FFF2-40B4-BE49-F238E27FC236}">
                <a16:creationId xmlns:a16="http://schemas.microsoft.com/office/drawing/2014/main" id="{920C0C17-B258-8769-480F-925BDEEC85BA}"/>
              </a:ext>
            </a:extLst>
          </p:cNvPr>
          <p:cNvGraphicFramePr>
            <a:graphicFrameLocks noGrp="1"/>
          </p:cNvGraphicFramePr>
          <p:nvPr/>
        </p:nvGraphicFramePr>
        <p:xfrm>
          <a:off x="268132" y="4699140"/>
          <a:ext cx="11660343" cy="1134166"/>
        </p:xfrm>
        <a:graphic>
          <a:graphicData uri="http://schemas.openxmlformats.org/drawingml/2006/table">
            <a:tbl>
              <a:tblPr>
                <a:tableStyleId>{3B4B98B0-60AC-42C2-AFA5-B58CD77FA1E5}</a:tableStyleId>
              </a:tblPr>
              <a:tblGrid>
                <a:gridCol w="2224515">
                  <a:extLst>
                    <a:ext uri="{9D8B030D-6E8A-4147-A177-3AD203B41FA5}">
                      <a16:colId xmlns:a16="http://schemas.microsoft.com/office/drawing/2014/main" val="3763772023"/>
                    </a:ext>
                  </a:extLst>
                </a:gridCol>
                <a:gridCol w="786319">
                  <a:extLst>
                    <a:ext uri="{9D8B030D-6E8A-4147-A177-3AD203B41FA5}">
                      <a16:colId xmlns:a16="http://schemas.microsoft.com/office/drawing/2014/main" val="2189808986"/>
                    </a:ext>
                  </a:extLst>
                </a:gridCol>
                <a:gridCol w="786319">
                  <a:extLst>
                    <a:ext uri="{9D8B030D-6E8A-4147-A177-3AD203B41FA5}">
                      <a16:colId xmlns:a16="http://schemas.microsoft.com/office/drawing/2014/main" val="3009191814"/>
                    </a:ext>
                  </a:extLst>
                </a:gridCol>
                <a:gridCol w="786319">
                  <a:extLst>
                    <a:ext uri="{9D8B030D-6E8A-4147-A177-3AD203B41FA5}">
                      <a16:colId xmlns:a16="http://schemas.microsoft.com/office/drawing/2014/main" val="1514281170"/>
                    </a:ext>
                  </a:extLst>
                </a:gridCol>
                <a:gridCol w="786319">
                  <a:extLst>
                    <a:ext uri="{9D8B030D-6E8A-4147-A177-3AD203B41FA5}">
                      <a16:colId xmlns:a16="http://schemas.microsoft.com/office/drawing/2014/main" val="3650433432"/>
                    </a:ext>
                  </a:extLst>
                </a:gridCol>
                <a:gridCol w="786319">
                  <a:extLst>
                    <a:ext uri="{9D8B030D-6E8A-4147-A177-3AD203B41FA5}">
                      <a16:colId xmlns:a16="http://schemas.microsoft.com/office/drawing/2014/main" val="955500009"/>
                    </a:ext>
                  </a:extLst>
                </a:gridCol>
                <a:gridCol w="786319">
                  <a:extLst>
                    <a:ext uri="{9D8B030D-6E8A-4147-A177-3AD203B41FA5}">
                      <a16:colId xmlns:a16="http://schemas.microsoft.com/office/drawing/2014/main" val="1278458126"/>
                    </a:ext>
                  </a:extLst>
                </a:gridCol>
                <a:gridCol w="786319">
                  <a:extLst>
                    <a:ext uri="{9D8B030D-6E8A-4147-A177-3AD203B41FA5}">
                      <a16:colId xmlns:a16="http://schemas.microsoft.com/office/drawing/2014/main" val="1346376014"/>
                    </a:ext>
                  </a:extLst>
                </a:gridCol>
                <a:gridCol w="786319">
                  <a:extLst>
                    <a:ext uri="{9D8B030D-6E8A-4147-A177-3AD203B41FA5}">
                      <a16:colId xmlns:a16="http://schemas.microsoft.com/office/drawing/2014/main" val="1062588295"/>
                    </a:ext>
                  </a:extLst>
                </a:gridCol>
                <a:gridCol w="786319">
                  <a:extLst>
                    <a:ext uri="{9D8B030D-6E8A-4147-A177-3AD203B41FA5}">
                      <a16:colId xmlns:a16="http://schemas.microsoft.com/office/drawing/2014/main" val="2944766899"/>
                    </a:ext>
                  </a:extLst>
                </a:gridCol>
                <a:gridCol w="786319">
                  <a:extLst>
                    <a:ext uri="{9D8B030D-6E8A-4147-A177-3AD203B41FA5}">
                      <a16:colId xmlns:a16="http://schemas.microsoft.com/office/drawing/2014/main" val="371397069"/>
                    </a:ext>
                  </a:extLst>
                </a:gridCol>
                <a:gridCol w="786319">
                  <a:extLst>
                    <a:ext uri="{9D8B030D-6E8A-4147-A177-3AD203B41FA5}">
                      <a16:colId xmlns:a16="http://schemas.microsoft.com/office/drawing/2014/main" val="3056738831"/>
                    </a:ext>
                  </a:extLst>
                </a:gridCol>
                <a:gridCol w="786319">
                  <a:extLst>
                    <a:ext uri="{9D8B030D-6E8A-4147-A177-3AD203B41FA5}">
                      <a16:colId xmlns:a16="http://schemas.microsoft.com/office/drawing/2014/main" val="708102961"/>
                    </a:ext>
                  </a:extLst>
                </a:gridCol>
              </a:tblGrid>
              <a:tr h="25641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sz="1200" b="1" noProof="0">
                        <a:solidFill>
                          <a:schemeClr val="tx1"/>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9</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15</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18</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21</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27</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4424119"/>
                  </a:ext>
                </a:extLst>
              </a:tr>
              <a:tr h="226529">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endParaRPr lang="en-US" sz="1200" b="1" noProof="0">
                        <a:solidFill>
                          <a:schemeClr val="tx1"/>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1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noProof="0">
                          <a:solidFill>
                            <a:srgbClr val="1A2955"/>
                          </a:solidFill>
                          <a:effectLst/>
                          <a:latin typeface="Arial" panose="020B0604020202020204" pitchFamily="34" charset="0"/>
                          <a:cs typeface="Arial" panose="020B0604020202020204" pitchFamily="34" charset="0"/>
                        </a:rPr>
                        <a:t>Time from randomization (months)</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55931646"/>
                  </a:ext>
                </a:extLst>
              </a:tr>
              <a:tr h="123321">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1" noProof="0">
                          <a:solidFill>
                            <a:srgbClr val="1A2955"/>
                          </a:solidFill>
                          <a:latin typeface="Arial" pitchFamily="34" charset="0"/>
                          <a:ea typeface="Heiti SC Light" charset="-122"/>
                          <a:cs typeface="Arial" pitchFamily="34" charset="0"/>
                          <a:sym typeface="Gill Sans" charset="0"/>
                        </a:rPr>
                        <a:t>Number of patients at risk</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1093381"/>
                  </a:ext>
                </a:extLst>
              </a:tr>
              <a:tr h="0">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kumimoji="0" lang="en-US" sz="1200" b="0" i="0" u="none" strike="noStrike" kern="1200" cap="none" spc="0" normalizeH="0" baseline="0" noProof="0" dirty="0">
                          <a:ln>
                            <a:noFill/>
                          </a:ln>
                          <a:solidFill>
                            <a:srgbClr val="008764"/>
                          </a:solidFill>
                          <a:effectLst/>
                          <a:uLnTx/>
                          <a:uFillTx/>
                          <a:latin typeface="Arial" panose="020B0604020202020204" pitchFamily="34" charset="0"/>
                          <a:ea typeface="Heiti SC Light"/>
                          <a:cs typeface="Arial" panose="020B0604020202020204" pitchFamily="34" charset="0"/>
                        </a:rPr>
                        <a:t>Camizestrant + CDK4/6i</a:t>
                      </a:r>
                      <a:endParaRPr lang="en-US" sz="1200" b="0" spc="0" baseline="0" noProof="0" dirty="0">
                        <a:solidFill>
                          <a:srgbClr val="008764"/>
                        </a:solidFill>
                        <a:latin typeface="Arial" pitchFamily="34" charset="0"/>
                        <a:cs typeface="Arial"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157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138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105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82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55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41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26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11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extLst>
                  <a:ext uri="{0D108BD9-81ED-4DB2-BD59-A6C34878D82A}">
                    <a16:rowId xmlns:a16="http://schemas.microsoft.com/office/drawing/2014/main" val="1300438399"/>
                  </a:ext>
                </a:extLst>
              </a:tr>
              <a:tr h="0">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2557"/>
                          </a:solidFill>
                          <a:effectLst/>
                          <a:uLnTx/>
                          <a:uFillTx/>
                          <a:latin typeface="Arial" panose="020B0604020202020204" pitchFamily="34" charset="0"/>
                          <a:ea typeface="Heiti SC Light"/>
                          <a:cs typeface="Arial" panose="020B0604020202020204" pitchFamily="34" charset="0"/>
                        </a:rPr>
                        <a:t>AI + CDK4/6i</a:t>
                      </a:r>
                      <a:endParaRPr lang="en-US" sz="1200" b="0" spc="0" baseline="0" noProof="0">
                        <a:solidFill>
                          <a:srgbClr val="002557"/>
                        </a:solidFill>
                        <a:latin typeface="Arial" pitchFamily="34" charset="0"/>
                        <a:cs typeface="Arial"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158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124</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73</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55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29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3</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2557"/>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2557"/>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2557"/>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663198674"/>
                  </a:ext>
                </a:extLst>
              </a:tr>
            </a:tbl>
          </a:graphicData>
        </a:graphic>
      </p:graphicFrame>
      <p:sp>
        <p:nvSpPr>
          <p:cNvPr id="64" name="TextBox 63">
            <a:extLst>
              <a:ext uri="{FF2B5EF4-FFF2-40B4-BE49-F238E27FC236}">
                <a16:creationId xmlns:a16="http://schemas.microsoft.com/office/drawing/2014/main" id="{9BB616E9-E814-6874-7AC9-DA982E58201D}"/>
              </a:ext>
            </a:extLst>
          </p:cNvPr>
          <p:cNvSpPr txBox="1"/>
          <p:nvPr/>
        </p:nvSpPr>
        <p:spPr>
          <a:xfrm>
            <a:off x="6771357" y="2677813"/>
            <a:ext cx="2980574"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rPr>
              <a:t>Camizestrant + CDK4/6i </a:t>
            </a:r>
            <a:endParaRPr kumimoji="0" lang="en-US" sz="1400" b="1" i="0" u="none" strike="noStrike" kern="1200" cap="none" spc="0" normalizeH="0" baseline="0" noProof="0">
              <a:ln>
                <a:noFill/>
              </a:ln>
              <a:solidFill>
                <a:srgbClr val="008764"/>
              </a:solidFill>
              <a:effectLst/>
              <a:uLnTx/>
              <a:uFillTx/>
              <a:latin typeface="Arial" pitchFamily="34" charset="0"/>
              <a:ea typeface="+mn-ea"/>
              <a:cs typeface="Arial" pitchFamily="34" charset="0"/>
            </a:endParaRPr>
          </a:p>
        </p:txBody>
      </p:sp>
      <p:sp>
        <p:nvSpPr>
          <p:cNvPr id="65" name="TextBox 64">
            <a:extLst>
              <a:ext uri="{FF2B5EF4-FFF2-40B4-BE49-F238E27FC236}">
                <a16:creationId xmlns:a16="http://schemas.microsoft.com/office/drawing/2014/main" id="{000CE050-7AE7-C8A9-1F2F-8CBBFA2B5A43}"/>
              </a:ext>
            </a:extLst>
          </p:cNvPr>
          <p:cNvSpPr txBox="1"/>
          <p:nvPr/>
        </p:nvSpPr>
        <p:spPr>
          <a:xfrm>
            <a:off x="2898711" y="2525315"/>
            <a:ext cx="1351470"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pitchFamily="34" charset="0"/>
                <a:ea typeface="Heiti SC Light"/>
                <a:cs typeface="Arial" panose="020B0604020202020204" pitchFamily="34" charset="0"/>
              </a:rPr>
              <a:t>AI + CDK4/6i </a:t>
            </a:r>
            <a:endParaRPr kumimoji="0" lang="en-US" sz="1400" b="1" i="0" u="none" strike="noStrike" kern="1200" cap="none" spc="0" normalizeH="0" baseline="0" noProof="0">
              <a:ln>
                <a:noFill/>
              </a:ln>
              <a:solidFill>
                <a:srgbClr val="002557"/>
              </a:solidFill>
              <a:effectLst/>
              <a:uLnTx/>
              <a:uFillTx/>
              <a:latin typeface="Arial" pitchFamily="34" charset="0"/>
              <a:ea typeface="+mn-ea"/>
              <a:cs typeface="Arial" pitchFamily="34" charset="0"/>
            </a:endParaRPr>
          </a:p>
        </p:txBody>
      </p:sp>
      <p:cxnSp>
        <p:nvCxnSpPr>
          <p:cNvPr id="69" name="Straight Connector 68">
            <a:extLst>
              <a:ext uri="{FF2B5EF4-FFF2-40B4-BE49-F238E27FC236}">
                <a16:creationId xmlns:a16="http://schemas.microsoft.com/office/drawing/2014/main" id="{26C1EF80-2ADC-AD87-C8DA-02E7B1EA3738}"/>
              </a:ext>
            </a:extLst>
          </p:cNvPr>
          <p:cNvCxnSpPr>
            <a:cxnSpLocks/>
          </p:cNvCxnSpPr>
          <p:nvPr/>
        </p:nvCxnSpPr>
        <p:spPr>
          <a:xfrm flipV="1">
            <a:off x="6030239" y="2861301"/>
            <a:ext cx="0" cy="183535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4C8B18B-6997-4691-241A-15A9160B4C93}"/>
              </a:ext>
            </a:extLst>
          </p:cNvPr>
          <p:cNvCxnSpPr>
            <a:cxnSpLocks/>
          </p:cNvCxnSpPr>
          <p:nvPr/>
        </p:nvCxnSpPr>
        <p:spPr>
          <a:xfrm flipV="1">
            <a:off x="9200238" y="3777170"/>
            <a:ext cx="2456" cy="8909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0CEA357F-14A4-9089-65D4-AADD34E36FE7}"/>
              </a:ext>
            </a:extLst>
          </p:cNvPr>
          <p:cNvSpPr txBox="1"/>
          <p:nvPr/>
        </p:nvSpPr>
        <p:spPr>
          <a:xfrm>
            <a:off x="5655479" y="2459553"/>
            <a:ext cx="906139"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a:ea typeface="+mn-ea"/>
                <a:cs typeface="+mn-cs"/>
              </a:rPr>
              <a:t>60.7%</a:t>
            </a:r>
          </a:p>
        </p:txBody>
      </p:sp>
      <p:sp>
        <p:nvSpPr>
          <p:cNvPr id="72" name="TextBox 71">
            <a:extLst>
              <a:ext uri="{FF2B5EF4-FFF2-40B4-BE49-F238E27FC236}">
                <a16:creationId xmlns:a16="http://schemas.microsoft.com/office/drawing/2014/main" id="{52D1BDAB-7D15-A5D0-E607-2AEE7308444D}"/>
              </a:ext>
            </a:extLst>
          </p:cNvPr>
          <p:cNvSpPr txBox="1"/>
          <p:nvPr/>
        </p:nvSpPr>
        <p:spPr>
          <a:xfrm>
            <a:off x="5398259" y="3653856"/>
            <a:ext cx="699664"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mn-ea"/>
                <a:cs typeface="+mn-cs"/>
              </a:rPr>
              <a:t>33.4%</a:t>
            </a:r>
          </a:p>
        </p:txBody>
      </p:sp>
      <p:sp>
        <p:nvSpPr>
          <p:cNvPr id="73" name="TextBox 72">
            <a:extLst>
              <a:ext uri="{FF2B5EF4-FFF2-40B4-BE49-F238E27FC236}">
                <a16:creationId xmlns:a16="http://schemas.microsoft.com/office/drawing/2014/main" id="{A163BE70-722C-BD30-10C9-B8BE80EFDE49}"/>
              </a:ext>
            </a:extLst>
          </p:cNvPr>
          <p:cNvSpPr txBox="1"/>
          <p:nvPr/>
        </p:nvSpPr>
        <p:spPr>
          <a:xfrm>
            <a:off x="8895900" y="3499967"/>
            <a:ext cx="699665"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a:ea typeface="+mn-ea"/>
                <a:cs typeface="+mn-cs"/>
              </a:rPr>
              <a:t>29.7%</a:t>
            </a:r>
          </a:p>
        </p:txBody>
      </p:sp>
      <p:sp>
        <p:nvSpPr>
          <p:cNvPr id="74" name="TextBox 73">
            <a:extLst>
              <a:ext uri="{FF2B5EF4-FFF2-40B4-BE49-F238E27FC236}">
                <a16:creationId xmlns:a16="http://schemas.microsoft.com/office/drawing/2014/main" id="{03F67C34-9621-3138-FB96-6EA86561C88D}"/>
              </a:ext>
            </a:extLst>
          </p:cNvPr>
          <p:cNvSpPr txBox="1"/>
          <p:nvPr/>
        </p:nvSpPr>
        <p:spPr>
          <a:xfrm>
            <a:off x="9120097" y="4221263"/>
            <a:ext cx="629926"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mn-ea"/>
                <a:cs typeface="+mn-cs"/>
              </a:rPr>
              <a:t>5.4%</a:t>
            </a:r>
          </a:p>
        </p:txBody>
      </p:sp>
      <p:grpSp>
        <p:nvGrpSpPr>
          <p:cNvPr id="75" name="Group 74">
            <a:extLst>
              <a:ext uri="{FF2B5EF4-FFF2-40B4-BE49-F238E27FC236}">
                <a16:creationId xmlns:a16="http://schemas.microsoft.com/office/drawing/2014/main" id="{3F667967-385B-954D-946B-1CD6B5A3D556}"/>
              </a:ext>
            </a:extLst>
          </p:cNvPr>
          <p:cNvGrpSpPr/>
          <p:nvPr/>
        </p:nvGrpSpPr>
        <p:grpSpPr>
          <a:xfrm>
            <a:off x="1975172" y="1547556"/>
            <a:ext cx="895318" cy="3251013"/>
            <a:chOff x="1069196" y="1656079"/>
            <a:chExt cx="895318" cy="3251011"/>
          </a:xfrm>
        </p:grpSpPr>
        <p:sp>
          <p:nvSpPr>
            <p:cNvPr id="76" name="TextBox 75">
              <a:extLst>
                <a:ext uri="{FF2B5EF4-FFF2-40B4-BE49-F238E27FC236}">
                  <a16:creationId xmlns:a16="http://schemas.microsoft.com/office/drawing/2014/main" id="{6264FBC9-EE16-CBB8-7E95-C0164045D880}"/>
                </a:ext>
              </a:extLst>
            </p:cNvPr>
            <p:cNvSpPr txBox="1"/>
            <p:nvPr/>
          </p:nvSpPr>
          <p:spPr>
            <a:xfrm rot="16200000">
              <a:off x="870584" y="3129084"/>
              <a:ext cx="630359" cy="233135"/>
            </a:xfrm>
            <a:prstGeom prst="rect">
              <a:avLst/>
            </a:prstGeom>
            <a:noFill/>
            <a:ln>
              <a:noFill/>
            </a:ln>
          </p:spPr>
          <p:txBody>
            <a:bodyPr wrap="none" lIns="24000" tIns="24000" rIns="24000" bIns="24000"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PFS (%)</a:t>
              </a:r>
            </a:p>
          </p:txBody>
        </p:sp>
        <p:cxnSp>
          <p:nvCxnSpPr>
            <p:cNvPr id="77" name="Straight Connector 76">
              <a:extLst>
                <a:ext uri="{FF2B5EF4-FFF2-40B4-BE49-F238E27FC236}">
                  <a16:creationId xmlns:a16="http://schemas.microsoft.com/office/drawing/2014/main" id="{6993D355-7B8E-5C4E-8377-73C5F49A9CA8}"/>
                </a:ext>
              </a:extLst>
            </p:cNvPr>
            <p:cNvCxnSpPr/>
            <p:nvPr/>
          </p:nvCxnSpPr>
          <p:spPr bwMode="auto">
            <a:xfrm>
              <a:off x="1964514" y="1751712"/>
              <a:ext cx="0" cy="3092902"/>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nvGrpSpPr>
            <p:cNvPr id="78" name="Group 77">
              <a:extLst>
                <a:ext uri="{FF2B5EF4-FFF2-40B4-BE49-F238E27FC236}">
                  <a16:creationId xmlns:a16="http://schemas.microsoft.com/office/drawing/2014/main" id="{69BE5816-FD67-F128-B9CE-0E53F00A18FE}"/>
                </a:ext>
              </a:extLst>
            </p:cNvPr>
            <p:cNvGrpSpPr/>
            <p:nvPr/>
          </p:nvGrpSpPr>
          <p:grpSpPr>
            <a:xfrm>
              <a:off x="1888093" y="1755591"/>
              <a:ext cx="72007" cy="2728082"/>
              <a:chOff x="1888093" y="1755591"/>
              <a:chExt cx="72007" cy="2728082"/>
            </a:xfrm>
          </p:grpSpPr>
          <p:cxnSp>
            <p:nvCxnSpPr>
              <p:cNvPr id="90" name="Straight Connector 89">
                <a:extLst>
                  <a:ext uri="{FF2B5EF4-FFF2-40B4-BE49-F238E27FC236}">
                    <a16:creationId xmlns:a16="http://schemas.microsoft.com/office/drawing/2014/main" id="{91C2B831-5EA0-77F3-07C2-1723D60EE428}"/>
                  </a:ext>
                </a:extLst>
              </p:cNvPr>
              <p:cNvCxnSpPr/>
              <p:nvPr/>
            </p:nvCxnSpPr>
            <p:spPr bwMode="auto">
              <a:xfrm rot="5400000">
                <a:off x="1924095" y="1719589"/>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3786537D-1DED-3852-4FF0-4A2BC4AD8820}"/>
                  </a:ext>
                </a:extLst>
              </p:cNvPr>
              <p:cNvCxnSpPr/>
              <p:nvPr/>
            </p:nvCxnSpPr>
            <p:spPr bwMode="auto">
              <a:xfrm rot="5400000">
                <a:off x="1924098" y="202551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CB9A93EC-0E5F-F0C0-5A91-B9D14221697F}"/>
                  </a:ext>
                </a:extLst>
              </p:cNvPr>
              <p:cNvCxnSpPr/>
              <p:nvPr/>
            </p:nvCxnSpPr>
            <p:spPr bwMode="auto">
              <a:xfrm rot="5400000">
                <a:off x="1924095" y="232828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B6CBB066-9D49-F1BA-73B3-2BE67C29D3A3}"/>
                  </a:ext>
                </a:extLst>
              </p:cNvPr>
              <p:cNvCxnSpPr/>
              <p:nvPr/>
            </p:nvCxnSpPr>
            <p:spPr bwMode="auto">
              <a:xfrm rot="5400000">
                <a:off x="1924095" y="263105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6BDA5F63-9227-E47D-0EA1-9EAEED70BA77}"/>
                  </a:ext>
                </a:extLst>
              </p:cNvPr>
              <p:cNvCxnSpPr/>
              <p:nvPr/>
            </p:nvCxnSpPr>
            <p:spPr bwMode="auto">
              <a:xfrm rot="5400000">
                <a:off x="1924095" y="293382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289D071A-1485-B1F5-E52F-86FB3BD4ADC9}"/>
                  </a:ext>
                </a:extLst>
              </p:cNvPr>
              <p:cNvCxnSpPr/>
              <p:nvPr/>
            </p:nvCxnSpPr>
            <p:spPr bwMode="auto">
              <a:xfrm rot="5400000">
                <a:off x="1924095" y="323659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058A2831-8357-3B15-89B1-83B95F92988A}"/>
                  </a:ext>
                </a:extLst>
              </p:cNvPr>
              <p:cNvCxnSpPr/>
              <p:nvPr/>
            </p:nvCxnSpPr>
            <p:spPr bwMode="auto">
              <a:xfrm rot="5400000">
                <a:off x="1924095" y="353936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24DC1531-0AB2-F95D-5C43-E42281BF462B}"/>
                  </a:ext>
                </a:extLst>
              </p:cNvPr>
              <p:cNvCxnSpPr/>
              <p:nvPr/>
            </p:nvCxnSpPr>
            <p:spPr bwMode="auto">
              <a:xfrm rot="5400000">
                <a:off x="1924095" y="384213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B8A73239-C759-5064-3FE1-DCBFA117A94D}"/>
                  </a:ext>
                </a:extLst>
              </p:cNvPr>
              <p:cNvCxnSpPr/>
              <p:nvPr/>
            </p:nvCxnSpPr>
            <p:spPr bwMode="auto">
              <a:xfrm rot="5400000">
                <a:off x="1924095" y="414490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8F116B59-8DB8-AF37-D6D2-8D16AC05C56B}"/>
                  </a:ext>
                </a:extLst>
              </p:cNvPr>
              <p:cNvCxnSpPr/>
              <p:nvPr/>
            </p:nvCxnSpPr>
            <p:spPr bwMode="auto">
              <a:xfrm rot="5400000">
                <a:off x="1924095" y="444767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sp>
          <p:nvSpPr>
            <p:cNvPr id="79" name="TextBox 78">
              <a:extLst>
                <a:ext uri="{FF2B5EF4-FFF2-40B4-BE49-F238E27FC236}">
                  <a16:creationId xmlns:a16="http://schemas.microsoft.com/office/drawing/2014/main" id="{2322301E-845E-8BED-F753-FD6CA5D2ABA2}"/>
                </a:ext>
              </a:extLst>
            </p:cNvPr>
            <p:cNvSpPr txBox="1"/>
            <p:nvPr/>
          </p:nvSpPr>
          <p:spPr>
            <a:xfrm>
              <a:off x="1657234" y="4673955"/>
              <a:ext cx="133427" cy="233135"/>
            </a:xfrm>
            <a:prstGeom prst="rect">
              <a:avLst/>
            </a:prstGeom>
            <a:noFill/>
            <a:ln>
              <a:noFill/>
            </a:ln>
          </p:spPr>
          <p:txBody>
            <a:bodyPr wrap="none" lIns="24000" tIns="24000" rIns="24000" bIns="24000"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0</a:t>
              </a:r>
            </a:p>
          </p:txBody>
        </p:sp>
        <p:sp>
          <p:nvSpPr>
            <p:cNvPr id="80" name="TextBox 79">
              <a:extLst>
                <a:ext uri="{FF2B5EF4-FFF2-40B4-BE49-F238E27FC236}">
                  <a16:creationId xmlns:a16="http://schemas.microsoft.com/office/drawing/2014/main" id="{E4CD47E9-9907-BCF9-AF20-644BB7DF1A97}"/>
                </a:ext>
              </a:extLst>
            </p:cNvPr>
            <p:cNvSpPr txBox="1"/>
            <p:nvPr/>
          </p:nvSpPr>
          <p:spPr>
            <a:xfrm>
              <a:off x="1586756" y="4386585"/>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a:t>
              </a:r>
            </a:p>
          </p:txBody>
        </p:sp>
        <p:sp>
          <p:nvSpPr>
            <p:cNvPr id="81" name="TextBox 80">
              <a:extLst>
                <a:ext uri="{FF2B5EF4-FFF2-40B4-BE49-F238E27FC236}">
                  <a16:creationId xmlns:a16="http://schemas.microsoft.com/office/drawing/2014/main" id="{6F14B3CE-3655-0C43-6458-F1F7AF637B20}"/>
                </a:ext>
              </a:extLst>
            </p:cNvPr>
            <p:cNvSpPr txBox="1"/>
            <p:nvPr/>
          </p:nvSpPr>
          <p:spPr>
            <a:xfrm>
              <a:off x="1588576" y="4076993"/>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20</a:t>
              </a:r>
            </a:p>
          </p:txBody>
        </p:sp>
        <p:sp>
          <p:nvSpPr>
            <p:cNvPr id="82" name="TextBox 81">
              <a:extLst>
                <a:ext uri="{FF2B5EF4-FFF2-40B4-BE49-F238E27FC236}">
                  <a16:creationId xmlns:a16="http://schemas.microsoft.com/office/drawing/2014/main" id="{650C45B0-1060-3B39-6FF8-5E139770C2BE}"/>
                </a:ext>
              </a:extLst>
            </p:cNvPr>
            <p:cNvSpPr txBox="1"/>
            <p:nvPr/>
          </p:nvSpPr>
          <p:spPr>
            <a:xfrm>
              <a:off x="1588576" y="3769126"/>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30</a:t>
              </a:r>
            </a:p>
          </p:txBody>
        </p:sp>
        <p:sp>
          <p:nvSpPr>
            <p:cNvPr id="83" name="TextBox 82">
              <a:extLst>
                <a:ext uri="{FF2B5EF4-FFF2-40B4-BE49-F238E27FC236}">
                  <a16:creationId xmlns:a16="http://schemas.microsoft.com/office/drawing/2014/main" id="{FC1A1E8C-2B33-7921-33B1-F33FC9BDC447}"/>
                </a:ext>
              </a:extLst>
            </p:cNvPr>
            <p:cNvSpPr txBox="1"/>
            <p:nvPr/>
          </p:nvSpPr>
          <p:spPr>
            <a:xfrm>
              <a:off x="1588576" y="3468001"/>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40</a:t>
              </a:r>
            </a:p>
          </p:txBody>
        </p:sp>
        <p:sp>
          <p:nvSpPr>
            <p:cNvPr id="84" name="TextBox 83">
              <a:extLst>
                <a:ext uri="{FF2B5EF4-FFF2-40B4-BE49-F238E27FC236}">
                  <a16:creationId xmlns:a16="http://schemas.microsoft.com/office/drawing/2014/main" id="{7FBFBD6E-26D5-3510-3D8B-1801EC1A7564}"/>
                </a:ext>
              </a:extLst>
            </p:cNvPr>
            <p:cNvSpPr txBox="1"/>
            <p:nvPr/>
          </p:nvSpPr>
          <p:spPr>
            <a:xfrm>
              <a:off x="1588576" y="3159892"/>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50</a:t>
              </a:r>
            </a:p>
          </p:txBody>
        </p:sp>
        <p:sp>
          <p:nvSpPr>
            <p:cNvPr id="85" name="TextBox 84">
              <a:extLst>
                <a:ext uri="{FF2B5EF4-FFF2-40B4-BE49-F238E27FC236}">
                  <a16:creationId xmlns:a16="http://schemas.microsoft.com/office/drawing/2014/main" id="{E38ED34B-DDF7-147E-227A-AEE861706A54}"/>
                </a:ext>
              </a:extLst>
            </p:cNvPr>
            <p:cNvSpPr txBox="1"/>
            <p:nvPr/>
          </p:nvSpPr>
          <p:spPr>
            <a:xfrm>
              <a:off x="1588576" y="2857123"/>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60</a:t>
              </a:r>
            </a:p>
          </p:txBody>
        </p:sp>
        <p:sp>
          <p:nvSpPr>
            <p:cNvPr id="86" name="TextBox 85">
              <a:extLst>
                <a:ext uri="{FF2B5EF4-FFF2-40B4-BE49-F238E27FC236}">
                  <a16:creationId xmlns:a16="http://schemas.microsoft.com/office/drawing/2014/main" id="{E496839E-9424-8117-D12E-35EB711D8C76}"/>
                </a:ext>
              </a:extLst>
            </p:cNvPr>
            <p:cNvSpPr txBox="1"/>
            <p:nvPr/>
          </p:nvSpPr>
          <p:spPr>
            <a:xfrm>
              <a:off x="1588576" y="2561953"/>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70</a:t>
              </a:r>
            </a:p>
          </p:txBody>
        </p:sp>
        <p:sp>
          <p:nvSpPr>
            <p:cNvPr id="87" name="TextBox 86">
              <a:extLst>
                <a:ext uri="{FF2B5EF4-FFF2-40B4-BE49-F238E27FC236}">
                  <a16:creationId xmlns:a16="http://schemas.microsoft.com/office/drawing/2014/main" id="{43733229-D4D9-1757-A44D-7BEE4A81C363}"/>
                </a:ext>
              </a:extLst>
            </p:cNvPr>
            <p:cNvSpPr txBox="1"/>
            <p:nvPr/>
          </p:nvSpPr>
          <p:spPr>
            <a:xfrm>
              <a:off x="1588576" y="2254036"/>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80</a:t>
              </a:r>
            </a:p>
          </p:txBody>
        </p:sp>
        <p:sp>
          <p:nvSpPr>
            <p:cNvPr id="88" name="TextBox 87">
              <a:extLst>
                <a:ext uri="{FF2B5EF4-FFF2-40B4-BE49-F238E27FC236}">
                  <a16:creationId xmlns:a16="http://schemas.microsoft.com/office/drawing/2014/main" id="{D165BA67-0BFA-A33F-1CBB-5E4155BF5EA7}"/>
                </a:ext>
              </a:extLst>
            </p:cNvPr>
            <p:cNvSpPr txBox="1"/>
            <p:nvPr/>
          </p:nvSpPr>
          <p:spPr>
            <a:xfrm>
              <a:off x="1588576" y="1945631"/>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90</a:t>
              </a:r>
            </a:p>
          </p:txBody>
        </p:sp>
        <p:sp>
          <p:nvSpPr>
            <p:cNvPr id="89" name="TextBox 88">
              <a:extLst>
                <a:ext uri="{FF2B5EF4-FFF2-40B4-BE49-F238E27FC236}">
                  <a16:creationId xmlns:a16="http://schemas.microsoft.com/office/drawing/2014/main" id="{BFECD006-FE3B-B9AF-E5F4-50D6B90E380C}"/>
                </a:ext>
              </a:extLst>
            </p:cNvPr>
            <p:cNvSpPr txBox="1"/>
            <p:nvPr/>
          </p:nvSpPr>
          <p:spPr>
            <a:xfrm>
              <a:off x="1503616" y="1656079"/>
              <a:ext cx="30334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100</a:t>
              </a:r>
            </a:p>
          </p:txBody>
        </p:sp>
      </p:grpSp>
      <p:grpSp>
        <p:nvGrpSpPr>
          <p:cNvPr id="100" name="Group 99">
            <a:extLst>
              <a:ext uri="{FF2B5EF4-FFF2-40B4-BE49-F238E27FC236}">
                <a16:creationId xmlns:a16="http://schemas.microsoft.com/office/drawing/2014/main" id="{AD1634FC-55C5-EE71-F44E-5C68B5B9A17E}"/>
              </a:ext>
            </a:extLst>
          </p:cNvPr>
          <p:cNvGrpSpPr/>
          <p:nvPr/>
        </p:nvGrpSpPr>
        <p:grpSpPr>
          <a:xfrm>
            <a:off x="2792462" y="4673028"/>
            <a:ext cx="8784650" cy="58174"/>
            <a:chOff x="2738201" y="4770128"/>
            <a:chExt cx="8784650" cy="58174"/>
          </a:xfrm>
        </p:grpSpPr>
        <p:cxnSp>
          <p:nvCxnSpPr>
            <p:cNvPr id="101" name="Straight Connector 100">
              <a:extLst>
                <a:ext uri="{FF2B5EF4-FFF2-40B4-BE49-F238E27FC236}">
                  <a16:creationId xmlns:a16="http://schemas.microsoft.com/office/drawing/2014/main" id="{40A92482-9F45-4A76-4543-BC8940BAC9AD}"/>
                </a:ext>
              </a:extLst>
            </p:cNvPr>
            <p:cNvCxnSpPr>
              <a:cxnSpLocks/>
            </p:cNvCxnSpPr>
            <p:nvPr/>
          </p:nvCxnSpPr>
          <p:spPr bwMode="auto">
            <a:xfrm>
              <a:off x="2738201" y="4770128"/>
              <a:ext cx="8784650" cy="3"/>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494E6BE5-5936-CDC9-A806-6410CF170FC6}"/>
                </a:ext>
              </a:extLst>
            </p:cNvPr>
            <p:cNvCxnSpPr>
              <a:cxnSpLocks/>
            </p:cNvCxnSpPr>
            <p:nvPr/>
          </p:nvCxnSpPr>
          <p:spPr bwMode="auto">
            <a:xfrm>
              <a:off x="281500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3DCA54AB-79A5-BE62-BBCD-D6E8679C85A1}"/>
                </a:ext>
              </a:extLst>
            </p:cNvPr>
            <p:cNvCxnSpPr>
              <a:cxnSpLocks/>
            </p:cNvCxnSpPr>
            <p:nvPr/>
          </p:nvCxnSpPr>
          <p:spPr bwMode="auto">
            <a:xfrm>
              <a:off x="3606626"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AB38D0B4-2CB7-DF90-E8A4-9D9D382D9864}"/>
                </a:ext>
              </a:extLst>
            </p:cNvPr>
            <p:cNvCxnSpPr>
              <a:cxnSpLocks/>
            </p:cNvCxnSpPr>
            <p:nvPr/>
          </p:nvCxnSpPr>
          <p:spPr bwMode="auto">
            <a:xfrm>
              <a:off x="4398248"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29194D58-61E2-4870-019B-601ADA85FE2A}"/>
                </a:ext>
              </a:extLst>
            </p:cNvPr>
            <p:cNvCxnSpPr>
              <a:cxnSpLocks/>
            </p:cNvCxnSpPr>
            <p:nvPr/>
          </p:nvCxnSpPr>
          <p:spPr bwMode="auto">
            <a:xfrm>
              <a:off x="5189870"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A7D5C225-FA63-A4F5-BB67-441A725DABD7}"/>
                </a:ext>
              </a:extLst>
            </p:cNvPr>
            <p:cNvCxnSpPr>
              <a:cxnSpLocks/>
            </p:cNvCxnSpPr>
            <p:nvPr/>
          </p:nvCxnSpPr>
          <p:spPr bwMode="auto">
            <a:xfrm>
              <a:off x="677311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E696A5A2-44E8-3E73-4493-7AB54C3D30D9}"/>
                </a:ext>
              </a:extLst>
            </p:cNvPr>
            <p:cNvCxnSpPr>
              <a:cxnSpLocks/>
            </p:cNvCxnSpPr>
            <p:nvPr/>
          </p:nvCxnSpPr>
          <p:spPr bwMode="auto">
            <a:xfrm>
              <a:off x="5981492"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86048DDB-3AB1-E50F-D3CF-E61BE14EC630}"/>
                </a:ext>
              </a:extLst>
            </p:cNvPr>
            <p:cNvCxnSpPr>
              <a:cxnSpLocks/>
            </p:cNvCxnSpPr>
            <p:nvPr/>
          </p:nvCxnSpPr>
          <p:spPr bwMode="auto">
            <a:xfrm>
              <a:off x="7564736"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CA25E653-7256-66F2-A958-6272C6B53E21}"/>
                </a:ext>
              </a:extLst>
            </p:cNvPr>
            <p:cNvCxnSpPr>
              <a:cxnSpLocks/>
            </p:cNvCxnSpPr>
            <p:nvPr/>
          </p:nvCxnSpPr>
          <p:spPr bwMode="auto">
            <a:xfrm>
              <a:off x="9147980"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1AE40BCF-5129-0229-4A22-95D835E4D615}"/>
                </a:ext>
              </a:extLst>
            </p:cNvPr>
            <p:cNvCxnSpPr>
              <a:cxnSpLocks/>
            </p:cNvCxnSpPr>
            <p:nvPr/>
          </p:nvCxnSpPr>
          <p:spPr bwMode="auto">
            <a:xfrm>
              <a:off x="1073122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705746CC-C133-B8D6-6DED-52AAF0592D8B}"/>
                </a:ext>
              </a:extLst>
            </p:cNvPr>
            <p:cNvCxnSpPr>
              <a:cxnSpLocks/>
            </p:cNvCxnSpPr>
            <p:nvPr/>
          </p:nvCxnSpPr>
          <p:spPr bwMode="auto">
            <a:xfrm>
              <a:off x="11522851"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E5BB66E2-B432-8A79-39FC-5AFB9520185A}"/>
                </a:ext>
              </a:extLst>
            </p:cNvPr>
            <p:cNvCxnSpPr>
              <a:cxnSpLocks/>
            </p:cNvCxnSpPr>
            <p:nvPr/>
          </p:nvCxnSpPr>
          <p:spPr bwMode="auto">
            <a:xfrm>
              <a:off x="8356358"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B1B0651B-7E6E-357B-4275-F5E40E9E00D5}"/>
                </a:ext>
              </a:extLst>
            </p:cNvPr>
            <p:cNvCxnSpPr>
              <a:cxnSpLocks/>
            </p:cNvCxnSpPr>
            <p:nvPr/>
          </p:nvCxnSpPr>
          <p:spPr bwMode="auto">
            <a:xfrm>
              <a:off x="9939602"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grpSp>
        <p:nvGrpSpPr>
          <p:cNvPr id="114" name="Group 113">
            <a:extLst>
              <a:ext uri="{FF2B5EF4-FFF2-40B4-BE49-F238E27FC236}">
                <a16:creationId xmlns:a16="http://schemas.microsoft.com/office/drawing/2014/main" id="{AE7358E5-F831-C987-0FF9-DBB742A2E331}"/>
              </a:ext>
            </a:extLst>
          </p:cNvPr>
          <p:cNvGrpSpPr/>
          <p:nvPr/>
        </p:nvGrpSpPr>
        <p:grpSpPr>
          <a:xfrm>
            <a:off x="2823248" y="1605895"/>
            <a:ext cx="8236922" cy="3058475"/>
            <a:chOff x="2768987" y="1702995"/>
            <a:chExt cx="8236922" cy="2992227"/>
          </a:xfrm>
        </p:grpSpPr>
        <p:grpSp>
          <p:nvGrpSpPr>
            <p:cNvPr id="115" name="Graphic 9">
              <a:extLst>
                <a:ext uri="{FF2B5EF4-FFF2-40B4-BE49-F238E27FC236}">
                  <a16:creationId xmlns:a16="http://schemas.microsoft.com/office/drawing/2014/main" id="{4C4BB2E0-6E20-A050-7D88-CFE5D964E83C}"/>
                </a:ext>
              </a:extLst>
            </p:cNvPr>
            <p:cNvGrpSpPr>
              <a:grpSpLocks/>
            </p:cNvGrpSpPr>
            <p:nvPr/>
          </p:nvGrpSpPr>
          <p:grpSpPr>
            <a:xfrm>
              <a:off x="2768987" y="1702995"/>
              <a:ext cx="6752922" cy="2992227"/>
              <a:chOff x="2794211" y="1702995"/>
              <a:chExt cx="6752922" cy="2992227"/>
            </a:xfrm>
          </p:grpSpPr>
          <p:sp>
            <p:nvSpPr>
              <p:cNvPr id="171" name="Freeform 954">
                <a:extLst>
                  <a:ext uri="{FF2B5EF4-FFF2-40B4-BE49-F238E27FC236}">
                    <a16:creationId xmlns:a16="http://schemas.microsoft.com/office/drawing/2014/main" id="{9E2A7BC3-8B86-9F7F-212F-5A38CCA7ABF7}"/>
                  </a:ext>
                </a:extLst>
              </p:cNvPr>
              <p:cNvSpPr>
                <a:spLocks/>
              </p:cNvSpPr>
              <p:nvPr/>
            </p:nvSpPr>
            <p:spPr>
              <a:xfrm>
                <a:off x="2831272" y="1746340"/>
                <a:ext cx="6715861" cy="2948882"/>
              </a:xfrm>
              <a:custGeom>
                <a:avLst/>
                <a:gdLst>
                  <a:gd name="connsiteX0" fmla="*/ 0 w 6715861"/>
                  <a:gd name="connsiteY0" fmla="*/ 0 h 2948882"/>
                  <a:gd name="connsiteX1" fmla="*/ 328208 w 6715861"/>
                  <a:gd name="connsiteY1" fmla="*/ 0 h 2948882"/>
                  <a:gd name="connsiteX2" fmla="*/ 328208 w 6715861"/>
                  <a:gd name="connsiteY2" fmla="*/ 21468 h 2948882"/>
                  <a:gd name="connsiteX3" fmla="*/ 421618 w 6715861"/>
                  <a:gd name="connsiteY3" fmla="*/ 21468 h 2948882"/>
                  <a:gd name="connsiteX4" fmla="*/ 421618 w 6715861"/>
                  <a:gd name="connsiteY4" fmla="*/ 81299 h 2948882"/>
                  <a:gd name="connsiteX5" fmla="*/ 447962 w 6715861"/>
                  <a:gd name="connsiteY5" fmla="*/ 81299 h 2948882"/>
                  <a:gd name="connsiteX6" fmla="*/ 447962 w 6715861"/>
                  <a:gd name="connsiteY6" fmla="*/ 117122 h 2948882"/>
                  <a:gd name="connsiteX7" fmla="*/ 467051 w 6715861"/>
                  <a:gd name="connsiteY7" fmla="*/ 117122 h 2948882"/>
                  <a:gd name="connsiteX8" fmla="*/ 467051 w 6715861"/>
                  <a:gd name="connsiteY8" fmla="*/ 174540 h 2948882"/>
                  <a:gd name="connsiteX9" fmla="*/ 475196 w 6715861"/>
                  <a:gd name="connsiteY9" fmla="*/ 174540 h 2948882"/>
                  <a:gd name="connsiteX10" fmla="*/ 475196 w 6715861"/>
                  <a:gd name="connsiteY10" fmla="*/ 192959 h 2948882"/>
                  <a:gd name="connsiteX11" fmla="*/ 482450 w 6715861"/>
                  <a:gd name="connsiteY11" fmla="*/ 192959 h 2948882"/>
                  <a:gd name="connsiteX12" fmla="*/ 482450 w 6715861"/>
                  <a:gd name="connsiteY12" fmla="*/ 292424 h 2948882"/>
                  <a:gd name="connsiteX13" fmla="*/ 492758 w 6715861"/>
                  <a:gd name="connsiteY13" fmla="*/ 292424 h 2948882"/>
                  <a:gd name="connsiteX14" fmla="*/ 492758 w 6715861"/>
                  <a:gd name="connsiteY14" fmla="*/ 300554 h 2948882"/>
                  <a:gd name="connsiteX15" fmla="*/ 496830 w 6715861"/>
                  <a:gd name="connsiteY15" fmla="*/ 300554 h 2948882"/>
                  <a:gd name="connsiteX16" fmla="*/ 496830 w 6715861"/>
                  <a:gd name="connsiteY16" fmla="*/ 313511 h 2948882"/>
                  <a:gd name="connsiteX17" fmla="*/ 503066 w 6715861"/>
                  <a:gd name="connsiteY17" fmla="*/ 313511 h 2948882"/>
                  <a:gd name="connsiteX18" fmla="*/ 503066 w 6715861"/>
                  <a:gd name="connsiteY18" fmla="*/ 327865 h 2948882"/>
                  <a:gd name="connsiteX19" fmla="*/ 503066 w 6715861"/>
                  <a:gd name="connsiteY19" fmla="*/ 371310 h 2948882"/>
                  <a:gd name="connsiteX20" fmla="*/ 565933 w 6715861"/>
                  <a:gd name="connsiteY20" fmla="*/ 371310 h 2948882"/>
                  <a:gd name="connsiteX21" fmla="*/ 565933 w 6715861"/>
                  <a:gd name="connsiteY21" fmla="*/ 376772 h 2948882"/>
                  <a:gd name="connsiteX22" fmla="*/ 618111 w 6715861"/>
                  <a:gd name="connsiteY22" fmla="*/ 376772 h 2948882"/>
                  <a:gd name="connsiteX23" fmla="*/ 618111 w 6715861"/>
                  <a:gd name="connsiteY23" fmla="*/ 395064 h 2948882"/>
                  <a:gd name="connsiteX24" fmla="*/ 696250 w 6715861"/>
                  <a:gd name="connsiteY24" fmla="*/ 395064 h 2948882"/>
                  <a:gd name="connsiteX25" fmla="*/ 696250 w 6715861"/>
                  <a:gd name="connsiteY25" fmla="*/ 418819 h 2948882"/>
                  <a:gd name="connsiteX26" fmla="*/ 703885 w 6715861"/>
                  <a:gd name="connsiteY26" fmla="*/ 418819 h 2948882"/>
                  <a:gd name="connsiteX27" fmla="*/ 703885 w 6715861"/>
                  <a:gd name="connsiteY27" fmla="*/ 434571 h 2948882"/>
                  <a:gd name="connsiteX28" fmla="*/ 758226 w 6715861"/>
                  <a:gd name="connsiteY28" fmla="*/ 434571 h 2948882"/>
                  <a:gd name="connsiteX29" fmla="*/ 758226 w 6715861"/>
                  <a:gd name="connsiteY29" fmla="*/ 453879 h 2948882"/>
                  <a:gd name="connsiteX30" fmla="*/ 911449 w 6715861"/>
                  <a:gd name="connsiteY30" fmla="*/ 453879 h 2948882"/>
                  <a:gd name="connsiteX31" fmla="*/ 911449 w 6715861"/>
                  <a:gd name="connsiteY31" fmla="*/ 498721 h 2948882"/>
                  <a:gd name="connsiteX32" fmla="*/ 911449 w 6715861"/>
                  <a:gd name="connsiteY32" fmla="*/ 550295 h 2948882"/>
                  <a:gd name="connsiteX33" fmla="*/ 957263 w 6715861"/>
                  <a:gd name="connsiteY33" fmla="*/ 550295 h 2948882"/>
                  <a:gd name="connsiteX34" fmla="*/ 957263 w 6715861"/>
                  <a:gd name="connsiteY34" fmla="*/ 575829 h 2948882"/>
                  <a:gd name="connsiteX35" fmla="*/ 973426 w 6715861"/>
                  <a:gd name="connsiteY35" fmla="*/ 575829 h 2948882"/>
                  <a:gd name="connsiteX36" fmla="*/ 973426 w 6715861"/>
                  <a:gd name="connsiteY36" fmla="*/ 637692 h 2948882"/>
                  <a:gd name="connsiteX37" fmla="*/ 990479 w 6715861"/>
                  <a:gd name="connsiteY37" fmla="*/ 637692 h 2948882"/>
                  <a:gd name="connsiteX38" fmla="*/ 990479 w 6715861"/>
                  <a:gd name="connsiteY38" fmla="*/ 681137 h 2948882"/>
                  <a:gd name="connsiteX39" fmla="*/ 1007023 w 6715861"/>
                  <a:gd name="connsiteY39" fmla="*/ 681137 h 2948882"/>
                  <a:gd name="connsiteX40" fmla="*/ 1007023 w 6715861"/>
                  <a:gd name="connsiteY40" fmla="*/ 713021 h 2948882"/>
                  <a:gd name="connsiteX41" fmla="*/ 1007023 w 6715861"/>
                  <a:gd name="connsiteY41" fmla="*/ 755068 h 2948882"/>
                  <a:gd name="connsiteX42" fmla="*/ 1053728 w 6715861"/>
                  <a:gd name="connsiteY42" fmla="*/ 755068 h 2948882"/>
                  <a:gd name="connsiteX43" fmla="*/ 1053728 w 6715861"/>
                  <a:gd name="connsiteY43" fmla="*/ 786572 h 2948882"/>
                  <a:gd name="connsiteX44" fmla="*/ 1103233 w 6715861"/>
                  <a:gd name="connsiteY44" fmla="*/ 786572 h 2948882"/>
                  <a:gd name="connsiteX45" fmla="*/ 1103233 w 6715861"/>
                  <a:gd name="connsiteY45" fmla="*/ 835860 h 2948882"/>
                  <a:gd name="connsiteX46" fmla="*/ 1140011 w 6715861"/>
                  <a:gd name="connsiteY46" fmla="*/ 835860 h 2948882"/>
                  <a:gd name="connsiteX47" fmla="*/ 1140011 w 6715861"/>
                  <a:gd name="connsiteY47" fmla="*/ 853771 h 2948882"/>
                  <a:gd name="connsiteX48" fmla="*/ 1227186 w 6715861"/>
                  <a:gd name="connsiteY48" fmla="*/ 853771 h 2948882"/>
                  <a:gd name="connsiteX49" fmla="*/ 1227186 w 6715861"/>
                  <a:gd name="connsiteY49" fmla="*/ 898105 h 2948882"/>
                  <a:gd name="connsiteX50" fmla="*/ 1285090 w 6715861"/>
                  <a:gd name="connsiteY50" fmla="*/ 898105 h 2948882"/>
                  <a:gd name="connsiteX51" fmla="*/ 1285090 w 6715861"/>
                  <a:gd name="connsiteY51" fmla="*/ 919700 h 2948882"/>
                  <a:gd name="connsiteX52" fmla="*/ 1423424 w 6715861"/>
                  <a:gd name="connsiteY52" fmla="*/ 919700 h 2948882"/>
                  <a:gd name="connsiteX53" fmla="*/ 1423424 w 6715861"/>
                  <a:gd name="connsiteY53" fmla="*/ 966320 h 2948882"/>
                  <a:gd name="connsiteX54" fmla="*/ 1443658 w 6715861"/>
                  <a:gd name="connsiteY54" fmla="*/ 966320 h 2948882"/>
                  <a:gd name="connsiteX55" fmla="*/ 1443658 w 6715861"/>
                  <a:gd name="connsiteY55" fmla="*/ 1023738 h 2948882"/>
                  <a:gd name="connsiteX56" fmla="*/ 1460202 w 6715861"/>
                  <a:gd name="connsiteY56" fmla="*/ 1023738 h 2948882"/>
                  <a:gd name="connsiteX57" fmla="*/ 1460202 w 6715861"/>
                  <a:gd name="connsiteY57" fmla="*/ 1085982 h 2948882"/>
                  <a:gd name="connsiteX58" fmla="*/ 1518615 w 6715861"/>
                  <a:gd name="connsiteY58" fmla="*/ 1085982 h 2948882"/>
                  <a:gd name="connsiteX59" fmla="*/ 1518615 w 6715861"/>
                  <a:gd name="connsiteY59" fmla="*/ 1108848 h 2948882"/>
                  <a:gd name="connsiteX60" fmla="*/ 1707726 w 6715861"/>
                  <a:gd name="connsiteY60" fmla="*/ 1108848 h 2948882"/>
                  <a:gd name="connsiteX61" fmla="*/ 1707726 w 6715861"/>
                  <a:gd name="connsiteY61" fmla="*/ 1134000 h 2948882"/>
                  <a:gd name="connsiteX62" fmla="*/ 1772884 w 6715861"/>
                  <a:gd name="connsiteY62" fmla="*/ 1134000 h 2948882"/>
                  <a:gd name="connsiteX63" fmla="*/ 1772884 w 6715861"/>
                  <a:gd name="connsiteY63" fmla="*/ 1161311 h 2948882"/>
                  <a:gd name="connsiteX64" fmla="*/ 1853314 w 6715861"/>
                  <a:gd name="connsiteY64" fmla="*/ 1161311 h 2948882"/>
                  <a:gd name="connsiteX65" fmla="*/ 1853314 w 6715861"/>
                  <a:gd name="connsiteY65" fmla="*/ 1184177 h 2948882"/>
                  <a:gd name="connsiteX66" fmla="*/ 1885638 w 6715861"/>
                  <a:gd name="connsiteY66" fmla="*/ 1184177 h 2948882"/>
                  <a:gd name="connsiteX67" fmla="*/ 1885638 w 6715861"/>
                  <a:gd name="connsiteY67" fmla="*/ 1227621 h 2948882"/>
                  <a:gd name="connsiteX68" fmla="*/ 1895438 w 6715861"/>
                  <a:gd name="connsiteY68" fmla="*/ 1227621 h 2948882"/>
                  <a:gd name="connsiteX69" fmla="*/ 1895438 w 6715861"/>
                  <a:gd name="connsiteY69" fmla="*/ 1261792 h 2948882"/>
                  <a:gd name="connsiteX70" fmla="*/ 1909437 w 6715861"/>
                  <a:gd name="connsiteY70" fmla="*/ 1261792 h 2948882"/>
                  <a:gd name="connsiteX71" fmla="*/ 1909437 w 6715861"/>
                  <a:gd name="connsiteY71" fmla="*/ 1359987 h 2948882"/>
                  <a:gd name="connsiteX72" fmla="*/ 1948888 w 6715861"/>
                  <a:gd name="connsiteY72" fmla="*/ 1359987 h 2948882"/>
                  <a:gd name="connsiteX73" fmla="*/ 1948888 w 6715861"/>
                  <a:gd name="connsiteY73" fmla="*/ 1417786 h 2948882"/>
                  <a:gd name="connsiteX74" fmla="*/ 2220719 w 6715861"/>
                  <a:gd name="connsiteY74" fmla="*/ 1417786 h 2948882"/>
                  <a:gd name="connsiteX75" fmla="*/ 2220719 w 6715861"/>
                  <a:gd name="connsiteY75" fmla="*/ 1441032 h 2948882"/>
                  <a:gd name="connsiteX76" fmla="*/ 2344163 w 6715861"/>
                  <a:gd name="connsiteY76" fmla="*/ 1441032 h 2948882"/>
                  <a:gd name="connsiteX77" fmla="*/ 2344163 w 6715861"/>
                  <a:gd name="connsiteY77" fmla="*/ 1473425 h 2948882"/>
                  <a:gd name="connsiteX78" fmla="*/ 2438464 w 6715861"/>
                  <a:gd name="connsiteY78" fmla="*/ 1473425 h 2948882"/>
                  <a:gd name="connsiteX79" fmla="*/ 2438464 w 6715861"/>
                  <a:gd name="connsiteY79" fmla="*/ 1581020 h 2948882"/>
                  <a:gd name="connsiteX80" fmla="*/ 2446100 w 6715861"/>
                  <a:gd name="connsiteY80" fmla="*/ 1581020 h 2948882"/>
                  <a:gd name="connsiteX81" fmla="*/ 2446100 w 6715861"/>
                  <a:gd name="connsiteY81" fmla="*/ 1641105 h 2948882"/>
                  <a:gd name="connsiteX82" fmla="*/ 2466843 w 6715861"/>
                  <a:gd name="connsiteY82" fmla="*/ 1641105 h 2948882"/>
                  <a:gd name="connsiteX83" fmla="*/ 2466843 w 6715861"/>
                  <a:gd name="connsiteY83" fmla="*/ 1670703 h 2948882"/>
                  <a:gd name="connsiteX84" fmla="*/ 2476261 w 6715861"/>
                  <a:gd name="connsiteY84" fmla="*/ 1670703 h 2948882"/>
                  <a:gd name="connsiteX85" fmla="*/ 2476261 w 6715861"/>
                  <a:gd name="connsiteY85" fmla="*/ 1696617 h 2948882"/>
                  <a:gd name="connsiteX86" fmla="*/ 2492423 w 6715861"/>
                  <a:gd name="connsiteY86" fmla="*/ 1696617 h 2948882"/>
                  <a:gd name="connsiteX87" fmla="*/ 2492423 w 6715861"/>
                  <a:gd name="connsiteY87" fmla="*/ 1726724 h 2948882"/>
                  <a:gd name="connsiteX88" fmla="*/ 2507694 w 6715861"/>
                  <a:gd name="connsiteY88" fmla="*/ 1726724 h 2948882"/>
                  <a:gd name="connsiteX89" fmla="*/ 2507694 w 6715861"/>
                  <a:gd name="connsiteY89" fmla="*/ 1753146 h 2948882"/>
                  <a:gd name="connsiteX90" fmla="*/ 2543201 w 6715861"/>
                  <a:gd name="connsiteY90" fmla="*/ 1753146 h 2948882"/>
                  <a:gd name="connsiteX91" fmla="*/ 2543201 w 6715861"/>
                  <a:gd name="connsiteY91" fmla="*/ 1782744 h 2948882"/>
                  <a:gd name="connsiteX92" fmla="*/ 2637501 w 6715861"/>
                  <a:gd name="connsiteY92" fmla="*/ 1782744 h 2948882"/>
                  <a:gd name="connsiteX93" fmla="*/ 2637501 w 6715861"/>
                  <a:gd name="connsiteY93" fmla="*/ 1811834 h 2948882"/>
                  <a:gd name="connsiteX94" fmla="*/ 2667153 w 6715861"/>
                  <a:gd name="connsiteY94" fmla="*/ 1811834 h 2948882"/>
                  <a:gd name="connsiteX95" fmla="*/ 2667153 w 6715861"/>
                  <a:gd name="connsiteY95" fmla="*/ 1841051 h 2948882"/>
                  <a:gd name="connsiteX96" fmla="*/ 2909205 w 6715861"/>
                  <a:gd name="connsiteY96" fmla="*/ 1841051 h 2948882"/>
                  <a:gd name="connsiteX97" fmla="*/ 2909205 w 6715861"/>
                  <a:gd name="connsiteY97" fmla="*/ 1931115 h 2948882"/>
                  <a:gd name="connsiteX98" fmla="*/ 3029213 w 6715861"/>
                  <a:gd name="connsiteY98" fmla="*/ 1931115 h 2948882"/>
                  <a:gd name="connsiteX99" fmla="*/ 3029213 w 6715861"/>
                  <a:gd name="connsiteY99" fmla="*/ 1966049 h 2948882"/>
                  <a:gd name="connsiteX100" fmla="*/ 3340878 w 6715861"/>
                  <a:gd name="connsiteY100" fmla="*/ 1966049 h 2948882"/>
                  <a:gd name="connsiteX101" fmla="*/ 3340878 w 6715861"/>
                  <a:gd name="connsiteY101" fmla="*/ 2001109 h 2948882"/>
                  <a:gd name="connsiteX102" fmla="*/ 3843944 w 6715861"/>
                  <a:gd name="connsiteY102" fmla="*/ 2001109 h 2948882"/>
                  <a:gd name="connsiteX103" fmla="*/ 3843944 w 6715861"/>
                  <a:gd name="connsiteY103" fmla="*/ 2079106 h 2948882"/>
                  <a:gd name="connsiteX104" fmla="*/ 3854252 w 6715861"/>
                  <a:gd name="connsiteY104" fmla="*/ 2079106 h 2948882"/>
                  <a:gd name="connsiteX105" fmla="*/ 3854252 w 6715861"/>
                  <a:gd name="connsiteY105" fmla="*/ 2124329 h 2948882"/>
                  <a:gd name="connsiteX106" fmla="*/ 3899175 w 6715861"/>
                  <a:gd name="connsiteY106" fmla="*/ 2124329 h 2948882"/>
                  <a:gd name="connsiteX107" fmla="*/ 3899175 w 6715861"/>
                  <a:gd name="connsiteY107" fmla="*/ 2170568 h 2948882"/>
                  <a:gd name="connsiteX108" fmla="*/ 3933791 w 6715861"/>
                  <a:gd name="connsiteY108" fmla="*/ 2170568 h 2948882"/>
                  <a:gd name="connsiteX109" fmla="*/ 3933791 w 6715861"/>
                  <a:gd name="connsiteY109" fmla="*/ 2208169 h 2948882"/>
                  <a:gd name="connsiteX110" fmla="*/ 4354645 w 6715861"/>
                  <a:gd name="connsiteY110" fmla="*/ 2208169 h 2948882"/>
                  <a:gd name="connsiteX111" fmla="*/ 4354645 w 6715861"/>
                  <a:gd name="connsiteY111" fmla="*/ 2252121 h 2948882"/>
                  <a:gd name="connsiteX112" fmla="*/ 4372207 w 6715861"/>
                  <a:gd name="connsiteY112" fmla="*/ 2252121 h 2948882"/>
                  <a:gd name="connsiteX113" fmla="*/ 4372207 w 6715861"/>
                  <a:gd name="connsiteY113" fmla="*/ 2345361 h 2948882"/>
                  <a:gd name="connsiteX114" fmla="*/ 4381116 w 6715861"/>
                  <a:gd name="connsiteY114" fmla="*/ 2345361 h 2948882"/>
                  <a:gd name="connsiteX115" fmla="*/ 4381116 w 6715861"/>
                  <a:gd name="connsiteY115" fmla="*/ 2395665 h 2948882"/>
                  <a:gd name="connsiteX116" fmla="*/ 4486234 w 6715861"/>
                  <a:gd name="connsiteY116" fmla="*/ 2395665 h 2948882"/>
                  <a:gd name="connsiteX117" fmla="*/ 4486234 w 6715861"/>
                  <a:gd name="connsiteY117" fmla="*/ 2445334 h 2948882"/>
                  <a:gd name="connsiteX118" fmla="*/ 4495270 w 6715861"/>
                  <a:gd name="connsiteY118" fmla="*/ 2445334 h 2948882"/>
                  <a:gd name="connsiteX119" fmla="*/ 4495270 w 6715861"/>
                  <a:gd name="connsiteY119" fmla="*/ 2495638 h 2948882"/>
                  <a:gd name="connsiteX120" fmla="*/ 4692907 w 6715861"/>
                  <a:gd name="connsiteY120" fmla="*/ 2495638 h 2948882"/>
                  <a:gd name="connsiteX121" fmla="*/ 4692907 w 6715861"/>
                  <a:gd name="connsiteY121" fmla="*/ 2553818 h 2948882"/>
                  <a:gd name="connsiteX122" fmla="*/ 5093019 w 6715861"/>
                  <a:gd name="connsiteY122" fmla="*/ 2553818 h 2948882"/>
                  <a:gd name="connsiteX123" fmla="*/ 5093019 w 6715861"/>
                  <a:gd name="connsiteY123" fmla="*/ 2633212 h 2948882"/>
                  <a:gd name="connsiteX124" fmla="*/ 6107295 w 6715861"/>
                  <a:gd name="connsiteY124" fmla="*/ 2633212 h 2948882"/>
                  <a:gd name="connsiteX125" fmla="*/ 6107295 w 6715861"/>
                  <a:gd name="connsiteY125" fmla="*/ 2790984 h 2948882"/>
                  <a:gd name="connsiteX126" fmla="*/ 6715862 w 6715861"/>
                  <a:gd name="connsiteY126" fmla="*/ 2790984 h 2948882"/>
                  <a:gd name="connsiteX127" fmla="*/ 6715862 w 6715861"/>
                  <a:gd name="connsiteY127" fmla="*/ 2948882 h 294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6715861" h="2948882">
                    <a:moveTo>
                      <a:pt x="0" y="0"/>
                    </a:moveTo>
                    <a:lnTo>
                      <a:pt x="328208" y="0"/>
                    </a:lnTo>
                    <a:lnTo>
                      <a:pt x="328208" y="21468"/>
                    </a:lnTo>
                    <a:lnTo>
                      <a:pt x="421618" y="21468"/>
                    </a:lnTo>
                    <a:lnTo>
                      <a:pt x="421618" y="81299"/>
                    </a:lnTo>
                    <a:lnTo>
                      <a:pt x="447962" y="81299"/>
                    </a:lnTo>
                    <a:lnTo>
                      <a:pt x="447962" y="117122"/>
                    </a:lnTo>
                    <a:lnTo>
                      <a:pt x="467051" y="117122"/>
                    </a:lnTo>
                    <a:lnTo>
                      <a:pt x="467051" y="174540"/>
                    </a:lnTo>
                    <a:lnTo>
                      <a:pt x="475196" y="174540"/>
                    </a:lnTo>
                    <a:lnTo>
                      <a:pt x="475196" y="192959"/>
                    </a:lnTo>
                    <a:lnTo>
                      <a:pt x="482450" y="192959"/>
                    </a:lnTo>
                    <a:lnTo>
                      <a:pt x="482450" y="292424"/>
                    </a:lnTo>
                    <a:lnTo>
                      <a:pt x="492758" y="292424"/>
                    </a:lnTo>
                    <a:lnTo>
                      <a:pt x="492758" y="300554"/>
                    </a:lnTo>
                    <a:lnTo>
                      <a:pt x="496830" y="300554"/>
                    </a:lnTo>
                    <a:lnTo>
                      <a:pt x="496830" y="313511"/>
                    </a:lnTo>
                    <a:lnTo>
                      <a:pt x="503066" y="313511"/>
                    </a:lnTo>
                    <a:lnTo>
                      <a:pt x="503066" y="327865"/>
                    </a:lnTo>
                    <a:lnTo>
                      <a:pt x="503066" y="371310"/>
                    </a:lnTo>
                    <a:lnTo>
                      <a:pt x="565933" y="371310"/>
                    </a:lnTo>
                    <a:lnTo>
                      <a:pt x="565933" y="376772"/>
                    </a:lnTo>
                    <a:lnTo>
                      <a:pt x="618111" y="376772"/>
                    </a:lnTo>
                    <a:lnTo>
                      <a:pt x="618111" y="395064"/>
                    </a:lnTo>
                    <a:lnTo>
                      <a:pt x="696250" y="395064"/>
                    </a:lnTo>
                    <a:lnTo>
                      <a:pt x="696250" y="418819"/>
                    </a:lnTo>
                    <a:lnTo>
                      <a:pt x="703885" y="418819"/>
                    </a:lnTo>
                    <a:lnTo>
                      <a:pt x="703885" y="434571"/>
                    </a:lnTo>
                    <a:lnTo>
                      <a:pt x="758226" y="434571"/>
                    </a:lnTo>
                    <a:lnTo>
                      <a:pt x="758226" y="453879"/>
                    </a:lnTo>
                    <a:lnTo>
                      <a:pt x="911449" y="453879"/>
                    </a:lnTo>
                    <a:lnTo>
                      <a:pt x="911449" y="498721"/>
                    </a:lnTo>
                    <a:lnTo>
                      <a:pt x="911449" y="550295"/>
                    </a:lnTo>
                    <a:lnTo>
                      <a:pt x="957263" y="550295"/>
                    </a:lnTo>
                    <a:lnTo>
                      <a:pt x="957263" y="575829"/>
                    </a:lnTo>
                    <a:lnTo>
                      <a:pt x="973426" y="575829"/>
                    </a:lnTo>
                    <a:lnTo>
                      <a:pt x="973426" y="637692"/>
                    </a:lnTo>
                    <a:lnTo>
                      <a:pt x="990479" y="637692"/>
                    </a:lnTo>
                    <a:lnTo>
                      <a:pt x="990479" y="681137"/>
                    </a:lnTo>
                    <a:lnTo>
                      <a:pt x="1007023" y="681137"/>
                    </a:lnTo>
                    <a:lnTo>
                      <a:pt x="1007023" y="713021"/>
                    </a:lnTo>
                    <a:lnTo>
                      <a:pt x="1007023" y="755068"/>
                    </a:lnTo>
                    <a:lnTo>
                      <a:pt x="1053728" y="755068"/>
                    </a:lnTo>
                    <a:lnTo>
                      <a:pt x="1053728" y="786572"/>
                    </a:lnTo>
                    <a:lnTo>
                      <a:pt x="1103233" y="786572"/>
                    </a:lnTo>
                    <a:lnTo>
                      <a:pt x="1103233" y="835860"/>
                    </a:lnTo>
                    <a:lnTo>
                      <a:pt x="1140011" y="835860"/>
                    </a:lnTo>
                    <a:lnTo>
                      <a:pt x="1140011" y="853771"/>
                    </a:lnTo>
                    <a:lnTo>
                      <a:pt x="1227186" y="853771"/>
                    </a:lnTo>
                    <a:lnTo>
                      <a:pt x="1227186" y="898105"/>
                    </a:lnTo>
                    <a:lnTo>
                      <a:pt x="1285090" y="898105"/>
                    </a:lnTo>
                    <a:lnTo>
                      <a:pt x="1285090" y="919700"/>
                    </a:lnTo>
                    <a:lnTo>
                      <a:pt x="1423424" y="919700"/>
                    </a:lnTo>
                    <a:lnTo>
                      <a:pt x="1423424" y="966320"/>
                    </a:lnTo>
                    <a:lnTo>
                      <a:pt x="1443658" y="966320"/>
                    </a:lnTo>
                    <a:lnTo>
                      <a:pt x="1443658" y="1023738"/>
                    </a:lnTo>
                    <a:lnTo>
                      <a:pt x="1460202" y="1023738"/>
                    </a:lnTo>
                    <a:lnTo>
                      <a:pt x="1460202" y="1085982"/>
                    </a:lnTo>
                    <a:lnTo>
                      <a:pt x="1518615" y="1085982"/>
                    </a:lnTo>
                    <a:lnTo>
                      <a:pt x="1518615" y="1108848"/>
                    </a:lnTo>
                    <a:lnTo>
                      <a:pt x="1707726" y="1108848"/>
                    </a:lnTo>
                    <a:lnTo>
                      <a:pt x="1707726" y="1134000"/>
                    </a:lnTo>
                    <a:lnTo>
                      <a:pt x="1772884" y="1134000"/>
                    </a:lnTo>
                    <a:lnTo>
                      <a:pt x="1772884" y="1161311"/>
                    </a:lnTo>
                    <a:lnTo>
                      <a:pt x="1853314" y="1161311"/>
                    </a:lnTo>
                    <a:lnTo>
                      <a:pt x="1853314" y="1184177"/>
                    </a:lnTo>
                    <a:lnTo>
                      <a:pt x="1885638" y="1184177"/>
                    </a:lnTo>
                    <a:lnTo>
                      <a:pt x="1885638" y="1227621"/>
                    </a:lnTo>
                    <a:lnTo>
                      <a:pt x="1895438" y="1227621"/>
                    </a:lnTo>
                    <a:lnTo>
                      <a:pt x="1895438" y="1261792"/>
                    </a:lnTo>
                    <a:lnTo>
                      <a:pt x="1909437" y="1261792"/>
                    </a:lnTo>
                    <a:lnTo>
                      <a:pt x="1909437" y="1359987"/>
                    </a:lnTo>
                    <a:lnTo>
                      <a:pt x="1948888" y="1359987"/>
                    </a:lnTo>
                    <a:lnTo>
                      <a:pt x="1948888" y="1417786"/>
                    </a:lnTo>
                    <a:lnTo>
                      <a:pt x="2220719" y="1417786"/>
                    </a:lnTo>
                    <a:lnTo>
                      <a:pt x="2220719" y="1441032"/>
                    </a:lnTo>
                    <a:lnTo>
                      <a:pt x="2344163" y="1441032"/>
                    </a:lnTo>
                    <a:lnTo>
                      <a:pt x="2344163" y="1473425"/>
                    </a:lnTo>
                    <a:lnTo>
                      <a:pt x="2438464" y="1473425"/>
                    </a:lnTo>
                    <a:lnTo>
                      <a:pt x="2438464" y="1581020"/>
                    </a:lnTo>
                    <a:lnTo>
                      <a:pt x="2446100" y="1581020"/>
                    </a:lnTo>
                    <a:lnTo>
                      <a:pt x="2446100" y="1641105"/>
                    </a:lnTo>
                    <a:lnTo>
                      <a:pt x="2466843" y="1641105"/>
                    </a:lnTo>
                    <a:lnTo>
                      <a:pt x="2466843" y="1670703"/>
                    </a:lnTo>
                    <a:lnTo>
                      <a:pt x="2476261" y="1670703"/>
                    </a:lnTo>
                    <a:lnTo>
                      <a:pt x="2476261" y="1696617"/>
                    </a:lnTo>
                    <a:lnTo>
                      <a:pt x="2492423" y="1696617"/>
                    </a:lnTo>
                    <a:lnTo>
                      <a:pt x="2492423" y="1726724"/>
                    </a:lnTo>
                    <a:lnTo>
                      <a:pt x="2507694" y="1726724"/>
                    </a:lnTo>
                    <a:lnTo>
                      <a:pt x="2507694" y="1753146"/>
                    </a:lnTo>
                    <a:lnTo>
                      <a:pt x="2543201" y="1753146"/>
                    </a:lnTo>
                    <a:lnTo>
                      <a:pt x="2543201" y="1782744"/>
                    </a:lnTo>
                    <a:lnTo>
                      <a:pt x="2637501" y="1782744"/>
                    </a:lnTo>
                    <a:lnTo>
                      <a:pt x="2637501" y="1811834"/>
                    </a:lnTo>
                    <a:lnTo>
                      <a:pt x="2667153" y="1811834"/>
                    </a:lnTo>
                    <a:lnTo>
                      <a:pt x="2667153" y="1841051"/>
                    </a:lnTo>
                    <a:lnTo>
                      <a:pt x="2909205" y="1841051"/>
                    </a:lnTo>
                    <a:lnTo>
                      <a:pt x="2909205" y="1931115"/>
                    </a:lnTo>
                    <a:lnTo>
                      <a:pt x="3029213" y="1931115"/>
                    </a:lnTo>
                    <a:lnTo>
                      <a:pt x="3029213" y="1966049"/>
                    </a:lnTo>
                    <a:lnTo>
                      <a:pt x="3340878" y="1966049"/>
                    </a:lnTo>
                    <a:lnTo>
                      <a:pt x="3340878" y="2001109"/>
                    </a:lnTo>
                    <a:lnTo>
                      <a:pt x="3843944" y="2001109"/>
                    </a:lnTo>
                    <a:lnTo>
                      <a:pt x="3843944" y="2079106"/>
                    </a:lnTo>
                    <a:lnTo>
                      <a:pt x="3854252" y="2079106"/>
                    </a:lnTo>
                    <a:lnTo>
                      <a:pt x="3854252" y="2124329"/>
                    </a:lnTo>
                    <a:lnTo>
                      <a:pt x="3899175" y="2124329"/>
                    </a:lnTo>
                    <a:lnTo>
                      <a:pt x="3899175" y="2170568"/>
                    </a:lnTo>
                    <a:lnTo>
                      <a:pt x="3933791" y="2170568"/>
                    </a:lnTo>
                    <a:lnTo>
                      <a:pt x="3933791" y="2208169"/>
                    </a:lnTo>
                    <a:lnTo>
                      <a:pt x="4354645" y="2208169"/>
                    </a:lnTo>
                    <a:lnTo>
                      <a:pt x="4354645" y="2252121"/>
                    </a:lnTo>
                    <a:lnTo>
                      <a:pt x="4372207" y="2252121"/>
                    </a:lnTo>
                    <a:lnTo>
                      <a:pt x="4372207" y="2345361"/>
                    </a:lnTo>
                    <a:lnTo>
                      <a:pt x="4381116" y="2345361"/>
                    </a:lnTo>
                    <a:lnTo>
                      <a:pt x="4381116" y="2395665"/>
                    </a:lnTo>
                    <a:lnTo>
                      <a:pt x="4486234" y="2395665"/>
                    </a:lnTo>
                    <a:lnTo>
                      <a:pt x="4486234" y="2445334"/>
                    </a:lnTo>
                    <a:lnTo>
                      <a:pt x="4495270" y="2445334"/>
                    </a:lnTo>
                    <a:lnTo>
                      <a:pt x="4495270" y="2495638"/>
                    </a:lnTo>
                    <a:lnTo>
                      <a:pt x="4692907" y="2495638"/>
                    </a:lnTo>
                    <a:lnTo>
                      <a:pt x="4692907" y="2553818"/>
                    </a:lnTo>
                    <a:lnTo>
                      <a:pt x="5093019" y="2553818"/>
                    </a:lnTo>
                    <a:lnTo>
                      <a:pt x="5093019" y="2633212"/>
                    </a:lnTo>
                    <a:lnTo>
                      <a:pt x="6107295" y="2633212"/>
                    </a:lnTo>
                    <a:lnTo>
                      <a:pt x="6107295" y="2790984"/>
                    </a:lnTo>
                    <a:lnTo>
                      <a:pt x="6715862" y="2790984"/>
                    </a:lnTo>
                    <a:lnTo>
                      <a:pt x="6715862" y="2948882"/>
                    </a:lnTo>
                  </a:path>
                </a:pathLst>
              </a:custGeom>
              <a:noFill/>
              <a:ln w="19050" cap="flat">
                <a:solidFill>
                  <a:srgbClr val="00255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72" name="Graphic 9">
                <a:extLst>
                  <a:ext uri="{FF2B5EF4-FFF2-40B4-BE49-F238E27FC236}">
                    <a16:creationId xmlns:a16="http://schemas.microsoft.com/office/drawing/2014/main" id="{5BD4591C-3982-3DFE-25DF-58D4581353F8}"/>
                  </a:ext>
                </a:extLst>
              </p:cNvPr>
              <p:cNvGrpSpPr>
                <a:grpSpLocks/>
              </p:cNvGrpSpPr>
              <p:nvPr/>
            </p:nvGrpSpPr>
            <p:grpSpPr>
              <a:xfrm>
                <a:off x="2794211" y="1702995"/>
                <a:ext cx="5917223" cy="2717488"/>
                <a:chOff x="2794211" y="1702995"/>
                <a:chExt cx="5917223" cy="2717488"/>
              </a:xfrm>
              <a:solidFill>
                <a:srgbClr val="5ABA47"/>
              </a:solidFill>
            </p:grpSpPr>
            <p:sp>
              <p:nvSpPr>
                <p:cNvPr id="173" name="Oval 172">
                  <a:extLst>
                    <a:ext uri="{FF2B5EF4-FFF2-40B4-BE49-F238E27FC236}">
                      <a16:creationId xmlns:a16="http://schemas.microsoft.com/office/drawing/2014/main" id="{76B7A119-FDEB-854B-2DB4-8204E1DFE875}"/>
                    </a:ext>
                  </a:extLst>
                </p:cNvPr>
                <p:cNvSpPr>
                  <a:spLocks/>
                </p:cNvSpPr>
                <p:nvPr/>
              </p:nvSpPr>
              <p:spPr>
                <a:xfrm>
                  <a:off x="2794211" y="1702995"/>
                  <a:ext cx="86850" cy="86690"/>
                </a:xfrm>
                <a:prstGeom prst="ellipse">
                  <a:avLst/>
                </a:prstGeom>
                <a:solidFill>
                  <a:srgbClr val="6990C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val 173">
                  <a:extLst>
                    <a:ext uri="{FF2B5EF4-FFF2-40B4-BE49-F238E27FC236}">
                      <a16:creationId xmlns:a16="http://schemas.microsoft.com/office/drawing/2014/main" id="{7BBDB6CB-A182-CA75-CBE4-9371CD2A637F}"/>
                    </a:ext>
                  </a:extLst>
                </p:cNvPr>
                <p:cNvSpPr>
                  <a:spLocks/>
                </p:cNvSpPr>
                <p:nvPr/>
              </p:nvSpPr>
              <p:spPr>
                <a:xfrm>
                  <a:off x="3212775" y="1744152"/>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val 174">
                  <a:extLst>
                    <a:ext uri="{FF2B5EF4-FFF2-40B4-BE49-F238E27FC236}">
                      <a16:creationId xmlns:a16="http://schemas.microsoft.com/office/drawing/2014/main" id="{0C2C6690-F7B0-93F9-DD5E-F9773940478C}"/>
                    </a:ext>
                  </a:extLst>
                </p:cNvPr>
                <p:cNvSpPr>
                  <a:spLocks/>
                </p:cNvSpPr>
                <p:nvPr/>
              </p:nvSpPr>
              <p:spPr>
                <a:xfrm>
                  <a:off x="3233518" y="1815924"/>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val 175">
                  <a:extLst>
                    <a:ext uri="{FF2B5EF4-FFF2-40B4-BE49-F238E27FC236}">
                      <a16:creationId xmlns:a16="http://schemas.microsoft.com/office/drawing/2014/main" id="{6841CCC9-77E4-625B-0228-0E00A4602961}"/>
                    </a:ext>
                  </a:extLst>
                </p:cNvPr>
                <p:cNvSpPr>
                  <a:spLocks/>
                </p:cNvSpPr>
                <p:nvPr/>
              </p:nvSpPr>
              <p:spPr>
                <a:xfrm>
                  <a:off x="3253244" y="1842855"/>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val 176">
                  <a:extLst>
                    <a:ext uri="{FF2B5EF4-FFF2-40B4-BE49-F238E27FC236}">
                      <a16:creationId xmlns:a16="http://schemas.microsoft.com/office/drawing/2014/main" id="{B785E65D-5502-7E12-345D-0167B6BA40B5}"/>
                    </a:ext>
                  </a:extLst>
                </p:cNvPr>
                <p:cNvSpPr>
                  <a:spLocks/>
                </p:cNvSpPr>
                <p:nvPr/>
              </p:nvSpPr>
              <p:spPr>
                <a:xfrm>
                  <a:off x="3287350" y="205537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val 177">
                  <a:extLst>
                    <a:ext uri="{FF2B5EF4-FFF2-40B4-BE49-F238E27FC236}">
                      <a16:creationId xmlns:a16="http://schemas.microsoft.com/office/drawing/2014/main" id="{084F0C51-14DC-3FFD-3987-4CF15D0B8661}"/>
                    </a:ext>
                  </a:extLst>
                </p:cNvPr>
                <p:cNvSpPr>
                  <a:spLocks/>
                </p:cNvSpPr>
                <p:nvPr/>
              </p:nvSpPr>
              <p:spPr>
                <a:xfrm>
                  <a:off x="3331383" y="205537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val 178">
                  <a:extLst>
                    <a:ext uri="{FF2B5EF4-FFF2-40B4-BE49-F238E27FC236}">
                      <a16:creationId xmlns:a16="http://schemas.microsoft.com/office/drawing/2014/main" id="{21CD3D21-0E94-E6C1-E3B7-B4B77A911866}"/>
                    </a:ext>
                  </a:extLst>
                </p:cNvPr>
                <p:cNvSpPr>
                  <a:spLocks/>
                </p:cNvSpPr>
                <p:nvPr/>
              </p:nvSpPr>
              <p:spPr>
                <a:xfrm>
                  <a:off x="3701969" y="2200572"/>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val 179">
                  <a:extLst>
                    <a:ext uri="{FF2B5EF4-FFF2-40B4-BE49-F238E27FC236}">
                      <a16:creationId xmlns:a16="http://schemas.microsoft.com/office/drawing/2014/main" id="{2ADD5062-3F04-1243-1712-1ABEFE1A7853}"/>
                    </a:ext>
                  </a:extLst>
                </p:cNvPr>
                <p:cNvSpPr>
                  <a:spLocks/>
                </p:cNvSpPr>
                <p:nvPr/>
              </p:nvSpPr>
              <p:spPr>
                <a:xfrm>
                  <a:off x="3720804" y="2240079"/>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val 180">
                  <a:extLst>
                    <a:ext uri="{FF2B5EF4-FFF2-40B4-BE49-F238E27FC236}">
                      <a16:creationId xmlns:a16="http://schemas.microsoft.com/office/drawing/2014/main" id="{621D12A2-7468-F1FE-1E75-C201B03F1ACB}"/>
                    </a:ext>
                  </a:extLst>
                </p:cNvPr>
                <p:cNvSpPr>
                  <a:spLocks/>
                </p:cNvSpPr>
                <p:nvPr/>
              </p:nvSpPr>
              <p:spPr>
                <a:xfrm>
                  <a:off x="3803397" y="2427449"/>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val 181">
                  <a:extLst>
                    <a:ext uri="{FF2B5EF4-FFF2-40B4-BE49-F238E27FC236}">
                      <a16:creationId xmlns:a16="http://schemas.microsoft.com/office/drawing/2014/main" id="{3E56E16B-DDFA-6756-0774-4BBDEE6C095A}"/>
                    </a:ext>
                  </a:extLst>
                </p:cNvPr>
                <p:cNvSpPr>
                  <a:spLocks/>
                </p:cNvSpPr>
                <p:nvPr/>
              </p:nvSpPr>
              <p:spPr>
                <a:xfrm>
                  <a:off x="3816887" y="2448154"/>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val 182">
                  <a:extLst>
                    <a:ext uri="{FF2B5EF4-FFF2-40B4-BE49-F238E27FC236}">
                      <a16:creationId xmlns:a16="http://schemas.microsoft.com/office/drawing/2014/main" id="{39BF4EA7-00C2-0719-76DB-42984DA52656}"/>
                    </a:ext>
                  </a:extLst>
                </p:cNvPr>
                <p:cNvSpPr>
                  <a:spLocks/>
                </p:cNvSpPr>
                <p:nvPr/>
              </p:nvSpPr>
              <p:spPr>
                <a:xfrm>
                  <a:off x="3887899" y="2533265"/>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val 183">
                  <a:extLst>
                    <a:ext uri="{FF2B5EF4-FFF2-40B4-BE49-F238E27FC236}">
                      <a16:creationId xmlns:a16="http://schemas.microsoft.com/office/drawing/2014/main" id="{8DBA04CF-B321-E033-D8D7-FBC305FBC3F7}"/>
                    </a:ext>
                  </a:extLst>
                </p:cNvPr>
                <p:cNvSpPr>
                  <a:spLocks/>
                </p:cNvSpPr>
                <p:nvPr/>
              </p:nvSpPr>
              <p:spPr>
                <a:xfrm>
                  <a:off x="3969601" y="2553971"/>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Oval 184">
                  <a:extLst>
                    <a:ext uri="{FF2B5EF4-FFF2-40B4-BE49-F238E27FC236}">
                      <a16:creationId xmlns:a16="http://schemas.microsoft.com/office/drawing/2014/main" id="{CAA9D50B-1953-A525-241E-58022B5E70D8}"/>
                    </a:ext>
                  </a:extLst>
                </p:cNvPr>
                <p:cNvSpPr>
                  <a:spLocks/>
                </p:cNvSpPr>
                <p:nvPr/>
              </p:nvSpPr>
              <p:spPr>
                <a:xfrm>
                  <a:off x="4177165" y="262472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val 185">
                  <a:extLst>
                    <a:ext uri="{FF2B5EF4-FFF2-40B4-BE49-F238E27FC236}">
                      <a16:creationId xmlns:a16="http://schemas.microsoft.com/office/drawing/2014/main" id="{8B7A229F-52D4-9566-A344-5BC73C8D426B}"/>
                    </a:ext>
                  </a:extLst>
                </p:cNvPr>
                <p:cNvSpPr>
                  <a:spLocks/>
                </p:cNvSpPr>
                <p:nvPr/>
              </p:nvSpPr>
              <p:spPr>
                <a:xfrm>
                  <a:off x="4209489" y="262472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Oval 186">
                  <a:extLst>
                    <a:ext uri="{FF2B5EF4-FFF2-40B4-BE49-F238E27FC236}">
                      <a16:creationId xmlns:a16="http://schemas.microsoft.com/office/drawing/2014/main" id="{9B63EA11-FC53-8071-5DA5-69C5A37FC397}"/>
                    </a:ext>
                  </a:extLst>
                </p:cNvPr>
                <p:cNvSpPr>
                  <a:spLocks/>
                </p:cNvSpPr>
                <p:nvPr/>
              </p:nvSpPr>
              <p:spPr>
                <a:xfrm>
                  <a:off x="4216616" y="2664233"/>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Oval 187">
                  <a:extLst>
                    <a:ext uri="{FF2B5EF4-FFF2-40B4-BE49-F238E27FC236}">
                      <a16:creationId xmlns:a16="http://schemas.microsoft.com/office/drawing/2014/main" id="{242CA2C4-A989-3BB1-DFBD-AA979EF06504}"/>
                    </a:ext>
                  </a:extLst>
                </p:cNvPr>
                <p:cNvSpPr>
                  <a:spLocks/>
                </p:cNvSpPr>
                <p:nvPr/>
              </p:nvSpPr>
              <p:spPr>
                <a:xfrm>
                  <a:off x="4230997" y="271796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Oval 188">
                  <a:extLst>
                    <a:ext uri="{FF2B5EF4-FFF2-40B4-BE49-F238E27FC236}">
                      <a16:creationId xmlns:a16="http://schemas.microsoft.com/office/drawing/2014/main" id="{DBA4D6CE-6B0D-385F-8643-F0F81632DB04}"/>
                    </a:ext>
                  </a:extLst>
                </p:cNvPr>
                <p:cNvSpPr>
                  <a:spLocks/>
                </p:cNvSpPr>
                <p:nvPr/>
              </p:nvSpPr>
              <p:spPr>
                <a:xfrm>
                  <a:off x="4257976" y="2789739"/>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Oval 189">
                  <a:extLst>
                    <a:ext uri="{FF2B5EF4-FFF2-40B4-BE49-F238E27FC236}">
                      <a16:creationId xmlns:a16="http://schemas.microsoft.com/office/drawing/2014/main" id="{18B40D2B-D399-5F5B-C048-384EF23002AC}"/>
                    </a:ext>
                  </a:extLst>
                </p:cNvPr>
                <p:cNvSpPr>
                  <a:spLocks/>
                </p:cNvSpPr>
                <p:nvPr/>
              </p:nvSpPr>
              <p:spPr>
                <a:xfrm>
                  <a:off x="4674759" y="291346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Oval 190">
                  <a:extLst>
                    <a:ext uri="{FF2B5EF4-FFF2-40B4-BE49-F238E27FC236}">
                      <a16:creationId xmlns:a16="http://schemas.microsoft.com/office/drawing/2014/main" id="{6E9B8D91-9B36-17AC-0675-F813694F74CD}"/>
                    </a:ext>
                  </a:extLst>
                </p:cNvPr>
                <p:cNvSpPr>
                  <a:spLocks/>
                </p:cNvSpPr>
                <p:nvPr/>
              </p:nvSpPr>
              <p:spPr>
                <a:xfrm>
                  <a:off x="4715228" y="3062346"/>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Oval 191">
                  <a:extLst>
                    <a:ext uri="{FF2B5EF4-FFF2-40B4-BE49-F238E27FC236}">
                      <a16:creationId xmlns:a16="http://schemas.microsoft.com/office/drawing/2014/main" id="{71027306-DFAD-C6EC-EBE4-DCE0C6A1559A}"/>
                    </a:ext>
                  </a:extLst>
                </p:cNvPr>
                <p:cNvSpPr>
                  <a:spLocks/>
                </p:cNvSpPr>
                <p:nvPr/>
              </p:nvSpPr>
              <p:spPr>
                <a:xfrm>
                  <a:off x="4736735" y="3116080"/>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Oval 192">
                  <a:extLst>
                    <a:ext uri="{FF2B5EF4-FFF2-40B4-BE49-F238E27FC236}">
                      <a16:creationId xmlns:a16="http://schemas.microsoft.com/office/drawing/2014/main" id="{22AF1A94-69CB-0DC4-313C-F8E9AD6DDD58}"/>
                    </a:ext>
                  </a:extLst>
                </p:cNvPr>
                <p:cNvSpPr>
                  <a:spLocks/>
                </p:cNvSpPr>
                <p:nvPr/>
              </p:nvSpPr>
              <p:spPr>
                <a:xfrm>
                  <a:off x="5168025" y="317438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Oval 193">
                  <a:extLst>
                    <a:ext uri="{FF2B5EF4-FFF2-40B4-BE49-F238E27FC236}">
                      <a16:creationId xmlns:a16="http://schemas.microsoft.com/office/drawing/2014/main" id="{0D251EC5-23FC-030D-D2EA-4B76DF3029F5}"/>
                    </a:ext>
                  </a:extLst>
                </p:cNvPr>
                <p:cNvSpPr>
                  <a:spLocks/>
                </p:cNvSpPr>
                <p:nvPr/>
              </p:nvSpPr>
              <p:spPr>
                <a:xfrm>
                  <a:off x="5205695" y="317438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val 194">
                  <a:extLst>
                    <a:ext uri="{FF2B5EF4-FFF2-40B4-BE49-F238E27FC236}">
                      <a16:creationId xmlns:a16="http://schemas.microsoft.com/office/drawing/2014/main" id="{032B2F72-8977-91CA-AB53-8A9A67A23D94}"/>
                    </a:ext>
                  </a:extLst>
                </p:cNvPr>
                <p:cNvSpPr>
                  <a:spLocks/>
                </p:cNvSpPr>
                <p:nvPr/>
              </p:nvSpPr>
              <p:spPr>
                <a:xfrm>
                  <a:off x="5221857" y="320131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Oval 195">
                  <a:extLst>
                    <a:ext uri="{FF2B5EF4-FFF2-40B4-BE49-F238E27FC236}">
                      <a16:creationId xmlns:a16="http://schemas.microsoft.com/office/drawing/2014/main" id="{FFDA3472-54DC-C6B9-C394-6D4ECCC97BBC}"/>
                    </a:ext>
                  </a:extLst>
                </p:cNvPr>
                <p:cNvSpPr>
                  <a:spLocks/>
                </p:cNvSpPr>
                <p:nvPr/>
              </p:nvSpPr>
              <p:spPr>
                <a:xfrm>
                  <a:off x="5647675" y="3542902"/>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Oval 196">
                  <a:extLst>
                    <a:ext uri="{FF2B5EF4-FFF2-40B4-BE49-F238E27FC236}">
                      <a16:creationId xmlns:a16="http://schemas.microsoft.com/office/drawing/2014/main" id="{F57B75FB-6A33-B939-11F1-FB62B180A44B}"/>
                    </a:ext>
                  </a:extLst>
                </p:cNvPr>
                <p:cNvSpPr>
                  <a:spLocks/>
                </p:cNvSpPr>
                <p:nvPr/>
              </p:nvSpPr>
              <p:spPr>
                <a:xfrm>
                  <a:off x="5708761" y="3596763"/>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Oval 197">
                  <a:extLst>
                    <a:ext uri="{FF2B5EF4-FFF2-40B4-BE49-F238E27FC236}">
                      <a16:creationId xmlns:a16="http://schemas.microsoft.com/office/drawing/2014/main" id="{0F57D43E-592B-D831-CEF9-48E6D54081BB}"/>
                    </a:ext>
                  </a:extLst>
                </p:cNvPr>
                <p:cNvSpPr>
                  <a:spLocks/>
                </p:cNvSpPr>
                <p:nvPr/>
              </p:nvSpPr>
              <p:spPr>
                <a:xfrm>
                  <a:off x="5724923" y="3635253"/>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Oval 198">
                  <a:extLst>
                    <a:ext uri="{FF2B5EF4-FFF2-40B4-BE49-F238E27FC236}">
                      <a16:creationId xmlns:a16="http://schemas.microsoft.com/office/drawing/2014/main" id="{8644B762-AB8A-C11C-CEFD-E8B0420D4768}"/>
                    </a:ext>
                  </a:extLst>
                </p:cNvPr>
                <p:cNvSpPr>
                  <a:spLocks/>
                </p:cNvSpPr>
                <p:nvPr/>
              </p:nvSpPr>
              <p:spPr>
                <a:xfrm>
                  <a:off x="5778882" y="3635253"/>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Oval 199">
                  <a:extLst>
                    <a:ext uri="{FF2B5EF4-FFF2-40B4-BE49-F238E27FC236}">
                      <a16:creationId xmlns:a16="http://schemas.microsoft.com/office/drawing/2014/main" id="{15D2FC76-9886-6994-A572-70215C73A648}"/>
                    </a:ext>
                  </a:extLst>
                </p:cNvPr>
                <p:cNvSpPr>
                  <a:spLocks/>
                </p:cNvSpPr>
                <p:nvPr/>
              </p:nvSpPr>
              <p:spPr>
                <a:xfrm>
                  <a:off x="6138142" y="3706136"/>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Oval 200">
                  <a:extLst>
                    <a:ext uri="{FF2B5EF4-FFF2-40B4-BE49-F238E27FC236}">
                      <a16:creationId xmlns:a16="http://schemas.microsoft.com/office/drawing/2014/main" id="{79778F27-95FF-1D52-64F7-2AC602CC0BF4}"/>
                    </a:ext>
                  </a:extLst>
                </p:cNvPr>
                <p:cNvSpPr>
                  <a:spLocks/>
                </p:cNvSpPr>
                <p:nvPr/>
              </p:nvSpPr>
              <p:spPr>
                <a:xfrm>
                  <a:off x="6214499" y="3706136"/>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Oval 201">
                  <a:extLst>
                    <a:ext uri="{FF2B5EF4-FFF2-40B4-BE49-F238E27FC236}">
                      <a16:creationId xmlns:a16="http://schemas.microsoft.com/office/drawing/2014/main" id="{ABB5A14D-DFD8-BD27-E7A3-4905D9AEE302}"/>
                    </a:ext>
                  </a:extLst>
                </p:cNvPr>
                <p:cNvSpPr>
                  <a:spLocks/>
                </p:cNvSpPr>
                <p:nvPr/>
              </p:nvSpPr>
              <p:spPr>
                <a:xfrm>
                  <a:off x="6564851" y="3706136"/>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Oval 202">
                  <a:extLst>
                    <a:ext uri="{FF2B5EF4-FFF2-40B4-BE49-F238E27FC236}">
                      <a16:creationId xmlns:a16="http://schemas.microsoft.com/office/drawing/2014/main" id="{A5FD6201-C27B-7D8C-A0EC-BEF5E9C1B349}"/>
                    </a:ext>
                  </a:extLst>
                </p:cNvPr>
                <p:cNvSpPr>
                  <a:spLocks/>
                </p:cNvSpPr>
                <p:nvPr/>
              </p:nvSpPr>
              <p:spPr>
                <a:xfrm>
                  <a:off x="6622374" y="3706136"/>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Oval 203">
                  <a:extLst>
                    <a:ext uri="{FF2B5EF4-FFF2-40B4-BE49-F238E27FC236}">
                      <a16:creationId xmlns:a16="http://schemas.microsoft.com/office/drawing/2014/main" id="{2DB7B78F-0C9B-75D4-F8AA-C0A30EFB074D}"/>
                    </a:ext>
                  </a:extLst>
                </p:cNvPr>
                <p:cNvSpPr>
                  <a:spLocks/>
                </p:cNvSpPr>
                <p:nvPr/>
              </p:nvSpPr>
              <p:spPr>
                <a:xfrm>
                  <a:off x="6682059" y="3867592"/>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Oval 204">
                  <a:extLst>
                    <a:ext uri="{FF2B5EF4-FFF2-40B4-BE49-F238E27FC236}">
                      <a16:creationId xmlns:a16="http://schemas.microsoft.com/office/drawing/2014/main" id="{8BC087AE-962F-D917-AF09-5EC0A84670DF}"/>
                    </a:ext>
                  </a:extLst>
                </p:cNvPr>
                <p:cNvSpPr>
                  <a:spLocks/>
                </p:cNvSpPr>
                <p:nvPr/>
              </p:nvSpPr>
              <p:spPr>
                <a:xfrm>
                  <a:off x="7101132" y="3915990"/>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Oval 205">
                  <a:extLst>
                    <a:ext uri="{FF2B5EF4-FFF2-40B4-BE49-F238E27FC236}">
                      <a16:creationId xmlns:a16="http://schemas.microsoft.com/office/drawing/2014/main" id="{FB421621-CB4B-8030-3586-1AB29AD25C86}"/>
                    </a:ext>
                  </a:extLst>
                </p:cNvPr>
                <p:cNvSpPr>
                  <a:spLocks/>
                </p:cNvSpPr>
                <p:nvPr/>
              </p:nvSpPr>
              <p:spPr>
                <a:xfrm>
                  <a:off x="7224195" y="4097135"/>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Oval 206">
                  <a:extLst>
                    <a:ext uri="{FF2B5EF4-FFF2-40B4-BE49-F238E27FC236}">
                      <a16:creationId xmlns:a16="http://schemas.microsoft.com/office/drawing/2014/main" id="{BCF4F421-A23B-0F5D-405D-4D997A377AD0}"/>
                    </a:ext>
                  </a:extLst>
                </p:cNvPr>
                <p:cNvSpPr>
                  <a:spLocks/>
                </p:cNvSpPr>
                <p:nvPr/>
              </p:nvSpPr>
              <p:spPr>
                <a:xfrm>
                  <a:off x="7396762" y="4196600"/>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Oval 207">
                  <a:extLst>
                    <a:ext uri="{FF2B5EF4-FFF2-40B4-BE49-F238E27FC236}">
                      <a16:creationId xmlns:a16="http://schemas.microsoft.com/office/drawing/2014/main" id="{4F6D9498-ADDD-7AFC-23DB-97DB0051E9A7}"/>
                    </a:ext>
                  </a:extLst>
                </p:cNvPr>
                <p:cNvSpPr>
                  <a:spLocks/>
                </p:cNvSpPr>
                <p:nvPr/>
              </p:nvSpPr>
              <p:spPr>
                <a:xfrm>
                  <a:off x="7610562" y="425490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Oval 208">
                  <a:extLst>
                    <a:ext uri="{FF2B5EF4-FFF2-40B4-BE49-F238E27FC236}">
                      <a16:creationId xmlns:a16="http://schemas.microsoft.com/office/drawing/2014/main" id="{BBED69AE-CC7E-2566-4D9D-C8B483654DB6}"/>
                    </a:ext>
                  </a:extLst>
                </p:cNvPr>
                <p:cNvSpPr>
                  <a:spLocks/>
                </p:cNvSpPr>
                <p:nvPr/>
              </p:nvSpPr>
              <p:spPr>
                <a:xfrm>
                  <a:off x="7847650" y="4254907"/>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Oval 209">
                  <a:extLst>
                    <a:ext uri="{FF2B5EF4-FFF2-40B4-BE49-F238E27FC236}">
                      <a16:creationId xmlns:a16="http://schemas.microsoft.com/office/drawing/2014/main" id="{1F882916-D066-1841-4B6A-4DF2BB251BAA}"/>
                    </a:ext>
                  </a:extLst>
                </p:cNvPr>
                <p:cNvSpPr>
                  <a:spLocks/>
                </p:cNvSpPr>
                <p:nvPr/>
              </p:nvSpPr>
              <p:spPr>
                <a:xfrm>
                  <a:off x="7921208" y="4333793"/>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Oval 210">
                  <a:extLst>
                    <a:ext uri="{FF2B5EF4-FFF2-40B4-BE49-F238E27FC236}">
                      <a16:creationId xmlns:a16="http://schemas.microsoft.com/office/drawing/2014/main" id="{99F8A5C9-DE29-D0A8-EE7C-48C938F9BB10}"/>
                    </a:ext>
                  </a:extLst>
                </p:cNvPr>
                <p:cNvSpPr>
                  <a:spLocks/>
                </p:cNvSpPr>
                <p:nvPr/>
              </p:nvSpPr>
              <p:spPr>
                <a:xfrm>
                  <a:off x="8624584" y="4333793"/>
                  <a:ext cx="86850" cy="86690"/>
                </a:xfrm>
                <a:prstGeom prst="ellipse">
                  <a:avLst/>
                </a:prstGeom>
                <a:solidFill>
                  <a:srgbClr val="002557"/>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116" name="Graphic 9">
              <a:extLst>
                <a:ext uri="{FF2B5EF4-FFF2-40B4-BE49-F238E27FC236}">
                  <a16:creationId xmlns:a16="http://schemas.microsoft.com/office/drawing/2014/main" id="{D51EA366-AEE4-FB8E-EC19-EFF4962FCE79}"/>
                </a:ext>
              </a:extLst>
            </p:cNvPr>
            <p:cNvGrpSpPr>
              <a:grpSpLocks/>
            </p:cNvGrpSpPr>
            <p:nvPr/>
          </p:nvGrpSpPr>
          <p:grpSpPr>
            <a:xfrm>
              <a:off x="2768987" y="1702995"/>
              <a:ext cx="8236922" cy="2991592"/>
              <a:chOff x="2794211" y="1702995"/>
              <a:chExt cx="8236922" cy="2991592"/>
            </a:xfrm>
          </p:grpSpPr>
          <p:sp>
            <p:nvSpPr>
              <p:cNvPr id="117" name="Freeform 1049">
                <a:extLst>
                  <a:ext uri="{FF2B5EF4-FFF2-40B4-BE49-F238E27FC236}">
                    <a16:creationId xmlns:a16="http://schemas.microsoft.com/office/drawing/2014/main" id="{0F052622-A977-627F-375E-7DB1719FFE2A}"/>
                  </a:ext>
                </a:extLst>
              </p:cNvPr>
              <p:cNvSpPr>
                <a:spLocks/>
              </p:cNvSpPr>
              <p:nvPr/>
            </p:nvSpPr>
            <p:spPr>
              <a:xfrm>
                <a:off x="2837635" y="1746340"/>
                <a:ext cx="8193498" cy="2948247"/>
              </a:xfrm>
              <a:custGeom>
                <a:avLst/>
                <a:gdLst>
                  <a:gd name="connsiteX0" fmla="*/ 8193499 w 8193498"/>
                  <a:gd name="connsiteY0" fmla="*/ 2948247 h 2948247"/>
                  <a:gd name="connsiteX1" fmla="*/ 8193499 w 8193498"/>
                  <a:gd name="connsiteY1" fmla="*/ 2285911 h 2948247"/>
                  <a:gd name="connsiteX2" fmla="*/ 7284976 w 8193498"/>
                  <a:gd name="connsiteY2" fmla="*/ 2285911 h 2948247"/>
                  <a:gd name="connsiteX3" fmla="*/ 7284976 w 8193498"/>
                  <a:gd name="connsiteY3" fmla="*/ 2171076 h 2948247"/>
                  <a:gd name="connsiteX4" fmla="*/ 6556784 w 8193498"/>
                  <a:gd name="connsiteY4" fmla="*/ 2171076 h 2948247"/>
                  <a:gd name="connsiteX5" fmla="*/ 6556784 w 8193498"/>
                  <a:gd name="connsiteY5" fmla="*/ 2077835 h 2948247"/>
                  <a:gd name="connsiteX6" fmla="*/ 5765724 w 8193498"/>
                  <a:gd name="connsiteY6" fmla="*/ 2077835 h 2948247"/>
                  <a:gd name="connsiteX7" fmla="*/ 5765724 w 8193498"/>
                  <a:gd name="connsiteY7" fmla="*/ 1987009 h 2948247"/>
                  <a:gd name="connsiteX8" fmla="*/ 5097346 w 8193498"/>
                  <a:gd name="connsiteY8" fmla="*/ 1987009 h 2948247"/>
                  <a:gd name="connsiteX9" fmla="*/ 5097346 w 8193498"/>
                  <a:gd name="connsiteY9" fmla="*/ 1856676 h 2948247"/>
                  <a:gd name="connsiteX10" fmla="*/ 4846385 w 8193498"/>
                  <a:gd name="connsiteY10" fmla="*/ 1856676 h 2948247"/>
                  <a:gd name="connsiteX11" fmla="*/ 4846385 w 8193498"/>
                  <a:gd name="connsiteY11" fmla="*/ 1810691 h 2948247"/>
                  <a:gd name="connsiteX12" fmla="*/ 4802734 w 8193498"/>
                  <a:gd name="connsiteY12" fmla="*/ 1810691 h 2948247"/>
                  <a:gd name="connsiteX13" fmla="*/ 4802734 w 8193498"/>
                  <a:gd name="connsiteY13" fmla="*/ 1764705 h 2948247"/>
                  <a:gd name="connsiteX14" fmla="*/ 4452891 w 8193498"/>
                  <a:gd name="connsiteY14" fmla="*/ 1764705 h 2948247"/>
                  <a:gd name="connsiteX15" fmla="*/ 4452891 w 8193498"/>
                  <a:gd name="connsiteY15" fmla="*/ 1717450 h 2948247"/>
                  <a:gd name="connsiteX16" fmla="*/ 4410386 w 8193498"/>
                  <a:gd name="connsiteY16" fmla="*/ 1717450 h 2948247"/>
                  <a:gd name="connsiteX17" fmla="*/ 4410386 w 8193498"/>
                  <a:gd name="connsiteY17" fmla="*/ 1625988 h 2948247"/>
                  <a:gd name="connsiteX18" fmla="*/ 4374498 w 8193498"/>
                  <a:gd name="connsiteY18" fmla="*/ 1625988 h 2948247"/>
                  <a:gd name="connsiteX19" fmla="*/ 4374498 w 8193498"/>
                  <a:gd name="connsiteY19" fmla="*/ 1577590 h 2948247"/>
                  <a:gd name="connsiteX20" fmla="*/ 4348155 w 8193498"/>
                  <a:gd name="connsiteY20" fmla="*/ 1577590 h 2948247"/>
                  <a:gd name="connsiteX21" fmla="*/ 4348155 w 8193498"/>
                  <a:gd name="connsiteY21" fmla="*/ 1532748 h 2948247"/>
                  <a:gd name="connsiteX22" fmla="*/ 4325375 w 8193498"/>
                  <a:gd name="connsiteY22" fmla="*/ 1532748 h 2948247"/>
                  <a:gd name="connsiteX23" fmla="*/ 4325375 w 8193498"/>
                  <a:gd name="connsiteY23" fmla="*/ 1492607 h 2948247"/>
                  <a:gd name="connsiteX24" fmla="*/ 4204349 w 8193498"/>
                  <a:gd name="connsiteY24" fmla="*/ 1492607 h 2948247"/>
                  <a:gd name="connsiteX25" fmla="*/ 4204349 w 8193498"/>
                  <a:gd name="connsiteY25" fmla="*/ 1457927 h 2948247"/>
                  <a:gd name="connsiteX26" fmla="*/ 4140336 w 8193498"/>
                  <a:gd name="connsiteY26" fmla="*/ 1457927 h 2948247"/>
                  <a:gd name="connsiteX27" fmla="*/ 4140336 w 8193498"/>
                  <a:gd name="connsiteY27" fmla="*/ 1417913 h 2948247"/>
                  <a:gd name="connsiteX28" fmla="*/ 3978077 w 8193498"/>
                  <a:gd name="connsiteY28" fmla="*/ 1417913 h 2948247"/>
                  <a:gd name="connsiteX29" fmla="*/ 3978077 w 8193498"/>
                  <a:gd name="connsiteY29" fmla="*/ 1375485 h 2948247"/>
                  <a:gd name="connsiteX30" fmla="*/ 3947535 w 8193498"/>
                  <a:gd name="connsiteY30" fmla="*/ 1375485 h 2948247"/>
                  <a:gd name="connsiteX31" fmla="*/ 3947535 w 8193498"/>
                  <a:gd name="connsiteY31" fmla="*/ 1334200 h 2948247"/>
                  <a:gd name="connsiteX32" fmla="*/ 3883395 w 8193498"/>
                  <a:gd name="connsiteY32" fmla="*/ 1334200 h 2948247"/>
                  <a:gd name="connsiteX33" fmla="*/ 3883395 w 8193498"/>
                  <a:gd name="connsiteY33" fmla="*/ 1299520 h 2948247"/>
                  <a:gd name="connsiteX34" fmla="*/ 3873214 w 8193498"/>
                  <a:gd name="connsiteY34" fmla="*/ 1299520 h 2948247"/>
                  <a:gd name="connsiteX35" fmla="*/ 3873214 w 8193498"/>
                  <a:gd name="connsiteY35" fmla="*/ 1263063 h 2948247"/>
                  <a:gd name="connsiteX36" fmla="*/ 3416853 w 8193498"/>
                  <a:gd name="connsiteY36" fmla="*/ 1263063 h 2948247"/>
                  <a:gd name="connsiteX37" fmla="*/ 3416853 w 8193498"/>
                  <a:gd name="connsiteY37" fmla="*/ 1224827 h 2948247"/>
                  <a:gd name="connsiteX38" fmla="*/ 3396491 w 8193498"/>
                  <a:gd name="connsiteY38" fmla="*/ 1224827 h 2948247"/>
                  <a:gd name="connsiteX39" fmla="*/ 3396491 w 8193498"/>
                  <a:gd name="connsiteY39" fmla="*/ 1193704 h 2948247"/>
                  <a:gd name="connsiteX40" fmla="*/ 3342023 w 8193498"/>
                  <a:gd name="connsiteY40" fmla="*/ 1193704 h 2948247"/>
                  <a:gd name="connsiteX41" fmla="*/ 3342023 w 8193498"/>
                  <a:gd name="connsiteY41" fmla="*/ 1160930 h 2948247"/>
                  <a:gd name="connsiteX42" fmla="*/ 3068283 w 8193498"/>
                  <a:gd name="connsiteY42" fmla="*/ 1160930 h 2948247"/>
                  <a:gd name="connsiteX43" fmla="*/ 3068283 w 8193498"/>
                  <a:gd name="connsiteY43" fmla="*/ 1128538 h 2948247"/>
                  <a:gd name="connsiteX44" fmla="*/ 2972455 w 8193498"/>
                  <a:gd name="connsiteY44" fmla="*/ 1128538 h 2948247"/>
                  <a:gd name="connsiteX45" fmla="*/ 2972455 w 8193498"/>
                  <a:gd name="connsiteY45" fmla="*/ 1096272 h 2948247"/>
                  <a:gd name="connsiteX46" fmla="*/ 2954511 w 8193498"/>
                  <a:gd name="connsiteY46" fmla="*/ 1096272 h 2948247"/>
                  <a:gd name="connsiteX47" fmla="*/ 2954511 w 8193498"/>
                  <a:gd name="connsiteY47" fmla="*/ 1062863 h 2948247"/>
                  <a:gd name="connsiteX48" fmla="*/ 2941403 w 8193498"/>
                  <a:gd name="connsiteY48" fmla="*/ 1062863 h 2948247"/>
                  <a:gd name="connsiteX49" fmla="*/ 2941403 w 8193498"/>
                  <a:gd name="connsiteY49" fmla="*/ 1031105 h 2948247"/>
                  <a:gd name="connsiteX50" fmla="*/ 2922822 w 8193498"/>
                  <a:gd name="connsiteY50" fmla="*/ 1031105 h 2948247"/>
                  <a:gd name="connsiteX51" fmla="*/ 2922822 w 8193498"/>
                  <a:gd name="connsiteY51" fmla="*/ 992361 h 2948247"/>
                  <a:gd name="connsiteX52" fmla="*/ 2910860 w 8193498"/>
                  <a:gd name="connsiteY52" fmla="*/ 992361 h 2948247"/>
                  <a:gd name="connsiteX53" fmla="*/ 2910860 w 8193498"/>
                  <a:gd name="connsiteY53" fmla="*/ 937357 h 2948247"/>
                  <a:gd name="connsiteX54" fmla="*/ 2484405 w 8193498"/>
                  <a:gd name="connsiteY54" fmla="*/ 937357 h 2948247"/>
                  <a:gd name="connsiteX55" fmla="*/ 2484405 w 8193498"/>
                  <a:gd name="connsiteY55" fmla="*/ 904456 h 2948247"/>
                  <a:gd name="connsiteX56" fmla="*/ 2453863 w 8193498"/>
                  <a:gd name="connsiteY56" fmla="*/ 904456 h 2948247"/>
                  <a:gd name="connsiteX57" fmla="*/ 2453863 w 8193498"/>
                  <a:gd name="connsiteY57" fmla="*/ 875112 h 2948247"/>
                  <a:gd name="connsiteX58" fmla="*/ 2439482 w 8193498"/>
                  <a:gd name="connsiteY58" fmla="*/ 875112 h 2948247"/>
                  <a:gd name="connsiteX59" fmla="*/ 2439482 w 8193498"/>
                  <a:gd name="connsiteY59" fmla="*/ 852374 h 2948247"/>
                  <a:gd name="connsiteX60" fmla="*/ 2420902 w 8193498"/>
                  <a:gd name="connsiteY60" fmla="*/ 852374 h 2948247"/>
                  <a:gd name="connsiteX61" fmla="*/ 2420902 w 8193498"/>
                  <a:gd name="connsiteY61" fmla="*/ 821378 h 2948247"/>
                  <a:gd name="connsiteX62" fmla="*/ 2302930 w 8193498"/>
                  <a:gd name="connsiteY62" fmla="*/ 821378 h 2948247"/>
                  <a:gd name="connsiteX63" fmla="*/ 2302930 w 8193498"/>
                  <a:gd name="connsiteY63" fmla="*/ 798640 h 2948247"/>
                  <a:gd name="connsiteX64" fmla="*/ 2213720 w 8193498"/>
                  <a:gd name="connsiteY64" fmla="*/ 798640 h 2948247"/>
                  <a:gd name="connsiteX65" fmla="*/ 2213720 w 8193498"/>
                  <a:gd name="connsiteY65" fmla="*/ 770566 h 2948247"/>
                  <a:gd name="connsiteX66" fmla="*/ 2186740 w 8193498"/>
                  <a:gd name="connsiteY66" fmla="*/ 770566 h 2948247"/>
                  <a:gd name="connsiteX67" fmla="*/ 2186740 w 8193498"/>
                  <a:gd name="connsiteY67" fmla="*/ 718484 h 2948247"/>
                  <a:gd name="connsiteX68" fmla="*/ 2153779 w 8193498"/>
                  <a:gd name="connsiteY68" fmla="*/ 718484 h 2948247"/>
                  <a:gd name="connsiteX69" fmla="*/ 2153779 w 8193498"/>
                  <a:gd name="connsiteY69" fmla="*/ 689267 h 2948247"/>
                  <a:gd name="connsiteX70" fmla="*/ 2056169 w 8193498"/>
                  <a:gd name="connsiteY70" fmla="*/ 689267 h 2948247"/>
                  <a:gd name="connsiteX71" fmla="*/ 2056169 w 8193498"/>
                  <a:gd name="connsiteY71" fmla="*/ 664750 h 2948247"/>
                  <a:gd name="connsiteX72" fmla="*/ 1939470 w 8193498"/>
                  <a:gd name="connsiteY72" fmla="*/ 664750 h 2948247"/>
                  <a:gd name="connsiteX73" fmla="*/ 1939470 w 8193498"/>
                  <a:gd name="connsiteY73" fmla="*/ 640741 h 2948247"/>
                  <a:gd name="connsiteX74" fmla="*/ 1928653 w 8193498"/>
                  <a:gd name="connsiteY74" fmla="*/ 640741 h 2948247"/>
                  <a:gd name="connsiteX75" fmla="*/ 1928653 w 8193498"/>
                  <a:gd name="connsiteY75" fmla="*/ 592343 h 2948247"/>
                  <a:gd name="connsiteX76" fmla="*/ 1871131 w 8193498"/>
                  <a:gd name="connsiteY76" fmla="*/ 592343 h 2948247"/>
                  <a:gd name="connsiteX77" fmla="*/ 1871131 w 8193498"/>
                  <a:gd name="connsiteY77" fmla="*/ 543309 h 2948247"/>
                  <a:gd name="connsiteX78" fmla="*/ 1833970 w 8193498"/>
                  <a:gd name="connsiteY78" fmla="*/ 543309 h 2948247"/>
                  <a:gd name="connsiteX79" fmla="*/ 1833970 w 8193498"/>
                  <a:gd name="connsiteY79" fmla="*/ 520062 h 2948247"/>
                  <a:gd name="connsiteX80" fmla="*/ 1700473 w 8193498"/>
                  <a:gd name="connsiteY80" fmla="*/ 520062 h 2948247"/>
                  <a:gd name="connsiteX81" fmla="*/ 1700473 w 8193498"/>
                  <a:gd name="connsiteY81" fmla="*/ 496181 h 2948247"/>
                  <a:gd name="connsiteX82" fmla="*/ 1460330 w 8193498"/>
                  <a:gd name="connsiteY82" fmla="*/ 496181 h 2948247"/>
                  <a:gd name="connsiteX83" fmla="*/ 1460330 w 8193498"/>
                  <a:gd name="connsiteY83" fmla="*/ 469250 h 2948247"/>
                  <a:gd name="connsiteX84" fmla="*/ 1424951 w 8193498"/>
                  <a:gd name="connsiteY84" fmla="*/ 469250 h 2948247"/>
                  <a:gd name="connsiteX85" fmla="*/ 1424951 w 8193498"/>
                  <a:gd name="connsiteY85" fmla="*/ 453752 h 2948247"/>
                  <a:gd name="connsiteX86" fmla="*/ 1404080 w 8193498"/>
                  <a:gd name="connsiteY86" fmla="*/ 453752 h 2948247"/>
                  <a:gd name="connsiteX87" fmla="*/ 1404080 w 8193498"/>
                  <a:gd name="connsiteY87" fmla="*/ 436349 h 2948247"/>
                  <a:gd name="connsiteX88" fmla="*/ 1388299 w 8193498"/>
                  <a:gd name="connsiteY88" fmla="*/ 436349 h 2948247"/>
                  <a:gd name="connsiteX89" fmla="*/ 1388299 w 8193498"/>
                  <a:gd name="connsiteY89" fmla="*/ 366991 h 2948247"/>
                  <a:gd name="connsiteX90" fmla="*/ 1260274 w 8193498"/>
                  <a:gd name="connsiteY90" fmla="*/ 366991 h 2948247"/>
                  <a:gd name="connsiteX91" fmla="*/ 1260274 w 8193498"/>
                  <a:gd name="connsiteY91" fmla="*/ 342474 h 2948247"/>
                  <a:gd name="connsiteX92" fmla="*/ 1132121 w 8193498"/>
                  <a:gd name="connsiteY92" fmla="*/ 342474 h 2948247"/>
                  <a:gd name="connsiteX93" fmla="*/ 1132121 w 8193498"/>
                  <a:gd name="connsiteY93" fmla="*/ 322784 h 2948247"/>
                  <a:gd name="connsiteX94" fmla="*/ 1093179 w 8193498"/>
                  <a:gd name="connsiteY94" fmla="*/ 322784 h 2948247"/>
                  <a:gd name="connsiteX95" fmla="*/ 1093179 w 8193498"/>
                  <a:gd name="connsiteY95" fmla="*/ 302459 h 2948247"/>
                  <a:gd name="connsiteX96" fmla="*/ 965026 w 8193498"/>
                  <a:gd name="connsiteY96" fmla="*/ 302459 h 2948247"/>
                  <a:gd name="connsiteX97" fmla="*/ 965026 w 8193498"/>
                  <a:gd name="connsiteY97" fmla="*/ 260031 h 2948247"/>
                  <a:gd name="connsiteX98" fmla="*/ 956118 w 8193498"/>
                  <a:gd name="connsiteY98" fmla="*/ 260031 h 2948247"/>
                  <a:gd name="connsiteX99" fmla="*/ 956118 w 8193498"/>
                  <a:gd name="connsiteY99" fmla="*/ 190673 h 2948247"/>
                  <a:gd name="connsiteX100" fmla="*/ 922521 w 8193498"/>
                  <a:gd name="connsiteY100" fmla="*/ 190673 h 2948247"/>
                  <a:gd name="connsiteX101" fmla="*/ 899614 w 8193498"/>
                  <a:gd name="connsiteY101" fmla="*/ 190673 h 2948247"/>
                  <a:gd name="connsiteX102" fmla="*/ 899614 w 8193498"/>
                  <a:gd name="connsiteY102" fmla="*/ 175175 h 2948247"/>
                  <a:gd name="connsiteX103" fmla="*/ 654889 w 8193498"/>
                  <a:gd name="connsiteY103" fmla="*/ 175175 h 2948247"/>
                  <a:gd name="connsiteX104" fmla="*/ 654889 w 8193498"/>
                  <a:gd name="connsiteY104" fmla="*/ 158407 h 2948247"/>
                  <a:gd name="connsiteX105" fmla="*/ 628546 w 8193498"/>
                  <a:gd name="connsiteY105" fmla="*/ 158407 h 2948247"/>
                  <a:gd name="connsiteX106" fmla="*/ 628546 w 8193498"/>
                  <a:gd name="connsiteY106" fmla="*/ 139860 h 2948247"/>
                  <a:gd name="connsiteX107" fmla="*/ 473414 w 8193498"/>
                  <a:gd name="connsiteY107" fmla="*/ 139860 h 2948247"/>
                  <a:gd name="connsiteX108" fmla="*/ 473414 w 8193498"/>
                  <a:gd name="connsiteY108" fmla="*/ 99211 h 2948247"/>
                  <a:gd name="connsiteX109" fmla="*/ 448216 w 8193498"/>
                  <a:gd name="connsiteY109" fmla="*/ 99211 h 2948247"/>
                  <a:gd name="connsiteX110" fmla="*/ 448216 w 8193498"/>
                  <a:gd name="connsiteY110" fmla="*/ 81808 h 2948247"/>
                  <a:gd name="connsiteX111" fmla="*/ 415255 w 8193498"/>
                  <a:gd name="connsiteY111" fmla="*/ 81808 h 2948247"/>
                  <a:gd name="connsiteX112" fmla="*/ 415255 w 8193498"/>
                  <a:gd name="connsiteY112" fmla="*/ 67326 h 2948247"/>
                  <a:gd name="connsiteX113" fmla="*/ 359642 w 8193498"/>
                  <a:gd name="connsiteY113" fmla="*/ 67326 h 2948247"/>
                  <a:gd name="connsiteX114" fmla="*/ 359642 w 8193498"/>
                  <a:gd name="connsiteY114" fmla="*/ 21468 h 2948247"/>
                  <a:gd name="connsiteX115" fmla="*/ 307465 w 8193498"/>
                  <a:gd name="connsiteY115" fmla="*/ 21468 h 2948247"/>
                  <a:gd name="connsiteX116" fmla="*/ 307465 w 8193498"/>
                  <a:gd name="connsiteY116" fmla="*/ 0 h 2948247"/>
                  <a:gd name="connsiteX117" fmla="*/ 0 w 8193498"/>
                  <a:gd name="connsiteY117" fmla="*/ 0 h 294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8193498" h="2948247">
                    <a:moveTo>
                      <a:pt x="8193499" y="2948247"/>
                    </a:moveTo>
                    <a:lnTo>
                      <a:pt x="8193499" y="2285911"/>
                    </a:lnTo>
                    <a:lnTo>
                      <a:pt x="7284976" y="2285911"/>
                    </a:lnTo>
                    <a:lnTo>
                      <a:pt x="7284976" y="2171076"/>
                    </a:lnTo>
                    <a:lnTo>
                      <a:pt x="6556784" y="2171076"/>
                    </a:lnTo>
                    <a:lnTo>
                      <a:pt x="6556784" y="2077835"/>
                    </a:lnTo>
                    <a:lnTo>
                      <a:pt x="5765724" y="2077835"/>
                    </a:lnTo>
                    <a:lnTo>
                      <a:pt x="5765724" y="1987009"/>
                    </a:lnTo>
                    <a:lnTo>
                      <a:pt x="5097346" y="1987009"/>
                    </a:lnTo>
                    <a:lnTo>
                      <a:pt x="5097346" y="1856676"/>
                    </a:lnTo>
                    <a:lnTo>
                      <a:pt x="4846385" y="1856676"/>
                    </a:lnTo>
                    <a:lnTo>
                      <a:pt x="4846385" y="1810691"/>
                    </a:lnTo>
                    <a:lnTo>
                      <a:pt x="4802734" y="1810691"/>
                    </a:lnTo>
                    <a:lnTo>
                      <a:pt x="4802734" y="1764705"/>
                    </a:lnTo>
                    <a:lnTo>
                      <a:pt x="4452891" y="1764705"/>
                    </a:lnTo>
                    <a:lnTo>
                      <a:pt x="4452891" y="1717450"/>
                    </a:lnTo>
                    <a:lnTo>
                      <a:pt x="4410386" y="1717450"/>
                    </a:lnTo>
                    <a:lnTo>
                      <a:pt x="4410386" y="1625988"/>
                    </a:lnTo>
                    <a:lnTo>
                      <a:pt x="4374498" y="1625988"/>
                    </a:lnTo>
                    <a:lnTo>
                      <a:pt x="4374498" y="1577590"/>
                    </a:lnTo>
                    <a:lnTo>
                      <a:pt x="4348155" y="1577590"/>
                    </a:lnTo>
                    <a:lnTo>
                      <a:pt x="4348155" y="1532748"/>
                    </a:lnTo>
                    <a:lnTo>
                      <a:pt x="4325375" y="1532748"/>
                    </a:lnTo>
                    <a:lnTo>
                      <a:pt x="4325375" y="1492607"/>
                    </a:lnTo>
                    <a:lnTo>
                      <a:pt x="4204349" y="1492607"/>
                    </a:lnTo>
                    <a:lnTo>
                      <a:pt x="4204349" y="1457927"/>
                    </a:lnTo>
                    <a:lnTo>
                      <a:pt x="4140336" y="1457927"/>
                    </a:lnTo>
                    <a:lnTo>
                      <a:pt x="4140336" y="1417913"/>
                    </a:lnTo>
                    <a:lnTo>
                      <a:pt x="3978077" y="1417913"/>
                    </a:lnTo>
                    <a:lnTo>
                      <a:pt x="3978077" y="1375485"/>
                    </a:lnTo>
                    <a:lnTo>
                      <a:pt x="3947535" y="1375485"/>
                    </a:lnTo>
                    <a:lnTo>
                      <a:pt x="3947535" y="1334200"/>
                    </a:lnTo>
                    <a:lnTo>
                      <a:pt x="3883395" y="1334200"/>
                    </a:lnTo>
                    <a:lnTo>
                      <a:pt x="3883395" y="1299520"/>
                    </a:lnTo>
                    <a:lnTo>
                      <a:pt x="3873214" y="1299520"/>
                    </a:lnTo>
                    <a:lnTo>
                      <a:pt x="3873214" y="1263063"/>
                    </a:lnTo>
                    <a:lnTo>
                      <a:pt x="3416853" y="1263063"/>
                    </a:lnTo>
                    <a:lnTo>
                      <a:pt x="3416853" y="1224827"/>
                    </a:lnTo>
                    <a:lnTo>
                      <a:pt x="3396491" y="1224827"/>
                    </a:lnTo>
                    <a:lnTo>
                      <a:pt x="3396491" y="1193704"/>
                    </a:lnTo>
                    <a:lnTo>
                      <a:pt x="3342023" y="1193704"/>
                    </a:lnTo>
                    <a:lnTo>
                      <a:pt x="3342023" y="1160930"/>
                    </a:lnTo>
                    <a:lnTo>
                      <a:pt x="3068283" y="1160930"/>
                    </a:lnTo>
                    <a:lnTo>
                      <a:pt x="3068283" y="1128538"/>
                    </a:lnTo>
                    <a:lnTo>
                      <a:pt x="2972455" y="1128538"/>
                    </a:lnTo>
                    <a:lnTo>
                      <a:pt x="2972455" y="1096272"/>
                    </a:lnTo>
                    <a:lnTo>
                      <a:pt x="2954511" y="1096272"/>
                    </a:lnTo>
                    <a:lnTo>
                      <a:pt x="2954511" y="1062863"/>
                    </a:lnTo>
                    <a:lnTo>
                      <a:pt x="2941403" y="1062863"/>
                    </a:lnTo>
                    <a:lnTo>
                      <a:pt x="2941403" y="1031105"/>
                    </a:lnTo>
                    <a:lnTo>
                      <a:pt x="2922822" y="1031105"/>
                    </a:lnTo>
                    <a:lnTo>
                      <a:pt x="2922822" y="992361"/>
                    </a:lnTo>
                    <a:lnTo>
                      <a:pt x="2910860" y="992361"/>
                    </a:lnTo>
                    <a:lnTo>
                      <a:pt x="2910860" y="937357"/>
                    </a:lnTo>
                    <a:lnTo>
                      <a:pt x="2484405" y="937357"/>
                    </a:lnTo>
                    <a:lnTo>
                      <a:pt x="2484405" y="904456"/>
                    </a:lnTo>
                    <a:lnTo>
                      <a:pt x="2453863" y="904456"/>
                    </a:lnTo>
                    <a:lnTo>
                      <a:pt x="2453863" y="875112"/>
                    </a:lnTo>
                    <a:lnTo>
                      <a:pt x="2439482" y="875112"/>
                    </a:lnTo>
                    <a:lnTo>
                      <a:pt x="2439482" y="852374"/>
                    </a:lnTo>
                    <a:lnTo>
                      <a:pt x="2420902" y="852374"/>
                    </a:lnTo>
                    <a:lnTo>
                      <a:pt x="2420902" y="821378"/>
                    </a:lnTo>
                    <a:lnTo>
                      <a:pt x="2302930" y="821378"/>
                    </a:lnTo>
                    <a:lnTo>
                      <a:pt x="2302930" y="798640"/>
                    </a:lnTo>
                    <a:lnTo>
                      <a:pt x="2213720" y="798640"/>
                    </a:lnTo>
                    <a:lnTo>
                      <a:pt x="2213720" y="770566"/>
                    </a:lnTo>
                    <a:lnTo>
                      <a:pt x="2186740" y="770566"/>
                    </a:lnTo>
                    <a:lnTo>
                      <a:pt x="2186740" y="718484"/>
                    </a:lnTo>
                    <a:lnTo>
                      <a:pt x="2153779" y="718484"/>
                    </a:lnTo>
                    <a:lnTo>
                      <a:pt x="2153779" y="689267"/>
                    </a:lnTo>
                    <a:lnTo>
                      <a:pt x="2056169" y="689267"/>
                    </a:lnTo>
                    <a:lnTo>
                      <a:pt x="2056169" y="664750"/>
                    </a:lnTo>
                    <a:lnTo>
                      <a:pt x="1939470" y="664750"/>
                    </a:lnTo>
                    <a:lnTo>
                      <a:pt x="1939470" y="640741"/>
                    </a:lnTo>
                    <a:lnTo>
                      <a:pt x="1928653" y="640741"/>
                    </a:lnTo>
                    <a:lnTo>
                      <a:pt x="1928653" y="592343"/>
                    </a:lnTo>
                    <a:lnTo>
                      <a:pt x="1871131" y="592343"/>
                    </a:lnTo>
                    <a:lnTo>
                      <a:pt x="1871131" y="543309"/>
                    </a:lnTo>
                    <a:lnTo>
                      <a:pt x="1833970" y="543309"/>
                    </a:lnTo>
                    <a:lnTo>
                      <a:pt x="1833970" y="520062"/>
                    </a:lnTo>
                    <a:lnTo>
                      <a:pt x="1700473" y="520062"/>
                    </a:lnTo>
                    <a:lnTo>
                      <a:pt x="1700473" y="496181"/>
                    </a:lnTo>
                    <a:lnTo>
                      <a:pt x="1460330" y="496181"/>
                    </a:lnTo>
                    <a:lnTo>
                      <a:pt x="1460330" y="469250"/>
                    </a:lnTo>
                    <a:lnTo>
                      <a:pt x="1424951" y="469250"/>
                    </a:lnTo>
                    <a:lnTo>
                      <a:pt x="1424951" y="453752"/>
                    </a:lnTo>
                    <a:lnTo>
                      <a:pt x="1404080" y="453752"/>
                    </a:lnTo>
                    <a:lnTo>
                      <a:pt x="1404080" y="436349"/>
                    </a:lnTo>
                    <a:lnTo>
                      <a:pt x="1388299" y="436349"/>
                    </a:lnTo>
                    <a:lnTo>
                      <a:pt x="1388299" y="366991"/>
                    </a:lnTo>
                    <a:lnTo>
                      <a:pt x="1260274" y="366991"/>
                    </a:lnTo>
                    <a:lnTo>
                      <a:pt x="1260274" y="342474"/>
                    </a:lnTo>
                    <a:lnTo>
                      <a:pt x="1132121" y="342474"/>
                    </a:lnTo>
                    <a:lnTo>
                      <a:pt x="1132121" y="322784"/>
                    </a:lnTo>
                    <a:lnTo>
                      <a:pt x="1093179" y="322784"/>
                    </a:lnTo>
                    <a:lnTo>
                      <a:pt x="1093179" y="302459"/>
                    </a:lnTo>
                    <a:lnTo>
                      <a:pt x="965026" y="302459"/>
                    </a:lnTo>
                    <a:lnTo>
                      <a:pt x="965026" y="260031"/>
                    </a:lnTo>
                    <a:lnTo>
                      <a:pt x="956118" y="260031"/>
                    </a:lnTo>
                    <a:lnTo>
                      <a:pt x="956118" y="190673"/>
                    </a:lnTo>
                    <a:lnTo>
                      <a:pt x="922521" y="190673"/>
                    </a:lnTo>
                    <a:lnTo>
                      <a:pt x="899614" y="190673"/>
                    </a:lnTo>
                    <a:lnTo>
                      <a:pt x="899614" y="175175"/>
                    </a:lnTo>
                    <a:lnTo>
                      <a:pt x="654889" y="175175"/>
                    </a:lnTo>
                    <a:lnTo>
                      <a:pt x="654889" y="158407"/>
                    </a:lnTo>
                    <a:lnTo>
                      <a:pt x="628546" y="158407"/>
                    </a:lnTo>
                    <a:lnTo>
                      <a:pt x="628546" y="139860"/>
                    </a:lnTo>
                    <a:lnTo>
                      <a:pt x="473414" y="139860"/>
                    </a:lnTo>
                    <a:lnTo>
                      <a:pt x="473414" y="99211"/>
                    </a:lnTo>
                    <a:lnTo>
                      <a:pt x="448216" y="99211"/>
                    </a:lnTo>
                    <a:lnTo>
                      <a:pt x="448216" y="81808"/>
                    </a:lnTo>
                    <a:lnTo>
                      <a:pt x="415255" y="81808"/>
                    </a:lnTo>
                    <a:lnTo>
                      <a:pt x="415255" y="67326"/>
                    </a:lnTo>
                    <a:lnTo>
                      <a:pt x="359642" y="67326"/>
                    </a:lnTo>
                    <a:lnTo>
                      <a:pt x="359642" y="21468"/>
                    </a:lnTo>
                    <a:lnTo>
                      <a:pt x="307465" y="21468"/>
                    </a:lnTo>
                    <a:lnTo>
                      <a:pt x="307465" y="0"/>
                    </a:lnTo>
                    <a:lnTo>
                      <a:pt x="0" y="0"/>
                    </a:lnTo>
                  </a:path>
                </a:pathLst>
              </a:custGeom>
              <a:noFill/>
              <a:ln w="19050"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18" name="Graphic 9">
                <a:extLst>
                  <a:ext uri="{FF2B5EF4-FFF2-40B4-BE49-F238E27FC236}">
                    <a16:creationId xmlns:a16="http://schemas.microsoft.com/office/drawing/2014/main" id="{AB45FE8A-CD55-0AF6-194C-FC4136EAAE73}"/>
                  </a:ext>
                </a:extLst>
              </p:cNvPr>
              <p:cNvGrpSpPr>
                <a:grpSpLocks/>
              </p:cNvGrpSpPr>
              <p:nvPr/>
            </p:nvGrpSpPr>
            <p:grpSpPr>
              <a:xfrm>
                <a:off x="2794211" y="1702995"/>
                <a:ext cx="8169884" cy="2370060"/>
                <a:chOff x="2794211" y="1702995"/>
                <a:chExt cx="8169884" cy="2370060"/>
              </a:xfrm>
              <a:solidFill>
                <a:srgbClr val="D32027"/>
              </a:solidFill>
            </p:grpSpPr>
            <p:sp>
              <p:nvSpPr>
                <p:cNvPr id="119" name="Oval 118">
                  <a:extLst>
                    <a:ext uri="{FF2B5EF4-FFF2-40B4-BE49-F238E27FC236}">
                      <a16:creationId xmlns:a16="http://schemas.microsoft.com/office/drawing/2014/main" id="{FA25B529-8472-4016-98CE-236228DBD6DC}"/>
                    </a:ext>
                  </a:extLst>
                </p:cNvPr>
                <p:cNvSpPr>
                  <a:spLocks/>
                </p:cNvSpPr>
                <p:nvPr/>
              </p:nvSpPr>
              <p:spPr>
                <a:xfrm>
                  <a:off x="2794211" y="1702995"/>
                  <a:ext cx="86850" cy="86690"/>
                </a:xfrm>
                <a:prstGeom prst="ellipse">
                  <a:avLst/>
                </a:prstGeom>
                <a:solidFill>
                  <a:schemeClr val="tx2"/>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val 119">
                  <a:extLst>
                    <a:ext uri="{FF2B5EF4-FFF2-40B4-BE49-F238E27FC236}">
                      <a16:creationId xmlns:a16="http://schemas.microsoft.com/office/drawing/2014/main" id="{6C82FE88-2399-86B7-D50F-28682C1534AD}"/>
                    </a:ext>
                  </a:extLst>
                </p:cNvPr>
                <p:cNvSpPr>
                  <a:spLocks/>
                </p:cNvSpPr>
                <p:nvPr/>
              </p:nvSpPr>
              <p:spPr>
                <a:xfrm>
                  <a:off x="3152580" y="1759777"/>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val 120">
                  <a:extLst>
                    <a:ext uri="{FF2B5EF4-FFF2-40B4-BE49-F238E27FC236}">
                      <a16:creationId xmlns:a16="http://schemas.microsoft.com/office/drawing/2014/main" id="{790F5C04-D439-C2F0-8BB8-8702964C1901}"/>
                    </a:ext>
                  </a:extLst>
                </p:cNvPr>
                <p:cNvSpPr>
                  <a:spLocks/>
                </p:cNvSpPr>
                <p:nvPr/>
              </p:nvSpPr>
              <p:spPr>
                <a:xfrm>
                  <a:off x="3192158" y="1777053"/>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val 121">
                  <a:extLst>
                    <a:ext uri="{FF2B5EF4-FFF2-40B4-BE49-F238E27FC236}">
                      <a16:creationId xmlns:a16="http://schemas.microsoft.com/office/drawing/2014/main" id="{E7BEE20C-143D-E7CA-9AFC-DA8F9B8A232F}"/>
                    </a:ext>
                  </a:extLst>
                </p:cNvPr>
                <p:cNvSpPr>
                  <a:spLocks/>
                </p:cNvSpPr>
                <p:nvPr/>
              </p:nvSpPr>
              <p:spPr>
                <a:xfrm>
                  <a:off x="3222065" y="1777053"/>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val 122">
                  <a:extLst>
                    <a:ext uri="{FF2B5EF4-FFF2-40B4-BE49-F238E27FC236}">
                      <a16:creationId xmlns:a16="http://schemas.microsoft.com/office/drawing/2014/main" id="{E038E513-2321-249E-FCED-FB51F6671802}"/>
                    </a:ext>
                  </a:extLst>
                </p:cNvPr>
                <p:cNvSpPr>
                  <a:spLocks/>
                </p:cNvSpPr>
                <p:nvPr/>
              </p:nvSpPr>
              <p:spPr>
                <a:xfrm>
                  <a:off x="3260371" y="1801570"/>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val 123">
                  <a:extLst>
                    <a:ext uri="{FF2B5EF4-FFF2-40B4-BE49-F238E27FC236}">
                      <a16:creationId xmlns:a16="http://schemas.microsoft.com/office/drawing/2014/main" id="{737D3764-F3F5-0871-9C08-09885380ECD1}"/>
                    </a:ext>
                  </a:extLst>
                </p:cNvPr>
                <p:cNvSpPr>
                  <a:spLocks/>
                </p:cNvSpPr>
                <p:nvPr/>
              </p:nvSpPr>
              <p:spPr>
                <a:xfrm>
                  <a:off x="3287350" y="1839806"/>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val 124">
                  <a:extLst>
                    <a:ext uri="{FF2B5EF4-FFF2-40B4-BE49-F238E27FC236}">
                      <a16:creationId xmlns:a16="http://schemas.microsoft.com/office/drawing/2014/main" id="{7BDD6049-A0E0-873D-9897-CC7E57081212}"/>
                    </a:ext>
                  </a:extLst>
                </p:cNvPr>
                <p:cNvSpPr>
                  <a:spLocks/>
                </p:cNvSpPr>
                <p:nvPr/>
              </p:nvSpPr>
              <p:spPr>
                <a:xfrm>
                  <a:off x="3314330" y="1839806"/>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val 125">
                  <a:extLst>
                    <a:ext uri="{FF2B5EF4-FFF2-40B4-BE49-F238E27FC236}">
                      <a16:creationId xmlns:a16="http://schemas.microsoft.com/office/drawing/2014/main" id="{FF228CF0-1DE1-DA01-F28F-37B1B0CB75C6}"/>
                    </a:ext>
                  </a:extLst>
                </p:cNvPr>
                <p:cNvSpPr>
                  <a:spLocks/>
                </p:cNvSpPr>
                <p:nvPr/>
              </p:nvSpPr>
              <p:spPr>
                <a:xfrm>
                  <a:off x="3693824" y="1882361"/>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val 126">
                  <a:extLst>
                    <a:ext uri="{FF2B5EF4-FFF2-40B4-BE49-F238E27FC236}">
                      <a16:creationId xmlns:a16="http://schemas.microsoft.com/office/drawing/2014/main" id="{1D2E9442-4111-104F-9706-BBC95DEDB636}"/>
                    </a:ext>
                  </a:extLst>
                </p:cNvPr>
                <p:cNvSpPr>
                  <a:spLocks/>
                </p:cNvSpPr>
                <p:nvPr/>
              </p:nvSpPr>
              <p:spPr>
                <a:xfrm>
                  <a:off x="3720804" y="1900781"/>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val 127">
                  <a:extLst>
                    <a:ext uri="{FF2B5EF4-FFF2-40B4-BE49-F238E27FC236}">
                      <a16:creationId xmlns:a16="http://schemas.microsoft.com/office/drawing/2014/main" id="{9846D4C2-2146-AE4F-79F7-CAA26D4340B3}"/>
                    </a:ext>
                  </a:extLst>
                </p:cNvPr>
                <p:cNvSpPr>
                  <a:spLocks/>
                </p:cNvSpPr>
                <p:nvPr/>
              </p:nvSpPr>
              <p:spPr>
                <a:xfrm>
                  <a:off x="3763055" y="2001516"/>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val 128">
                  <a:extLst>
                    <a:ext uri="{FF2B5EF4-FFF2-40B4-BE49-F238E27FC236}">
                      <a16:creationId xmlns:a16="http://schemas.microsoft.com/office/drawing/2014/main" id="{3971BA49-9F5C-5F49-BE42-BC688F7B5E74}"/>
                    </a:ext>
                  </a:extLst>
                </p:cNvPr>
                <p:cNvSpPr>
                  <a:spLocks/>
                </p:cNvSpPr>
                <p:nvPr/>
              </p:nvSpPr>
              <p:spPr>
                <a:xfrm>
                  <a:off x="3812687" y="2001516"/>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val 129">
                  <a:extLst>
                    <a:ext uri="{FF2B5EF4-FFF2-40B4-BE49-F238E27FC236}">
                      <a16:creationId xmlns:a16="http://schemas.microsoft.com/office/drawing/2014/main" id="{AFB9E421-6326-D599-01B3-FDCFB6F473FF}"/>
                    </a:ext>
                  </a:extLst>
                </p:cNvPr>
                <p:cNvSpPr>
                  <a:spLocks/>
                </p:cNvSpPr>
                <p:nvPr/>
              </p:nvSpPr>
              <p:spPr>
                <a:xfrm>
                  <a:off x="4123206" y="2069096"/>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val 130">
                  <a:extLst>
                    <a:ext uri="{FF2B5EF4-FFF2-40B4-BE49-F238E27FC236}">
                      <a16:creationId xmlns:a16="http://schemas.microsoft.com/office/drawing/2014/main" id="{9A7AA116-9E27-F711-B342-D3F143F8E7F7}"/>
                    </a:ext>
                  </a:extLst>
                </p:cNvPr>
                <p:cNvSpPr>
                  <a:spLocks/>
                </p:cNvSpPr>
                <p:nvPr/>
              </p:nvSpPr>
              <p:spPr>
                <a:xfrm>
                  <a:off x="4182510" y="2137819"/>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val 131">
                  <a:extLst>
                    <a:ext uri="{FF2B5EF4-FFF2-40B4-BE49-F238E27FC236}">
                      <a16:creationId xmlns:a16="http://schemas.microsoft.com/office/drawing/2014/main" id="{C0BD925D-DDC4-6954-EC63-37AAA72A6DCA}"/>
                    </a:ext>
                  </a:extLst>
                </p:cNvPr>
                <p:cNvSpPr>
                  <a:spLocks/>
                </p:cNvSpPr>
                <p:nvPr/>
              </p:nvSpPr>
              <p:spPr>
                <a:xfrm>
                  <a:off x="4204144" y="2156366"/>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val 132">
                  <a:extLst>
                    <a:ext uri="{FF2B5EF4-FFF2-40B4-BE49-F238E27FC236}">
                      <a16:creationId xmlns:a16="http://schemas.microsoft.com/office/drawing/2014/main" id="{21971093-F46A-E4D6-0CA3-8523BEE7DE9E}"/>
                    </a:ext>
                  </a:extLst>
                </p:cNvPr>
                <p:cNvSpPr>
                  <a:spLocks/>
                </p:cNvSpPr>
                <p:nvPr/>
              </p:nvSpPr>
              <p:spPr>
                <a:xfrm>
                  <a:off x="4236469" y="2173769"/>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val 133">
                  <a:extLst>
                    <a:ext uri="{FF2B5EF4-FFF2-40B4-BE49-F238E27FC236}">
                      <a16:creationId xmlns:a16="http://schemas.microsoft.com/office/drawing/2014/main" id="{417CC1CA-F794-8989-2AD9-2EEF7C286ACC}"/>
                    </a:ext>
                  </a:extLst>
                </p:cNvPr>
                <p:cNvSpPr>
                  <a:spLocks/>
                </p:cNvSpPr>
                <p:nvPr/>
              </p:nvSpPr>
              <p:spPr>
                <a:xfrm>
                  <a:off x="4268793" y="2197015"/>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val 134">
                  <a:extLst>
                    <a:ext uri="{FF2B5EF4-FFF2-40B4-BE49-F238E27FC236}">
                      <a16:creationId xmlns:a16="http://schemas.microsoft.com/office/drawing/2014/main" id="{14F256CB-0381-750B-C3EC-8A9AFE776300}"/>
                    </a:ext>
                  </a:extLst>
                </p:cNvPr>
                <p:cNvSpPr>
                  <a:spLocks/>
                </p:cNvSpPr>
                <p:nvPr/>
              </p:nvSpPr>
              <p:spPr>
                <a:xfrm>
                  <a:off x="4286737" y="2197015"/>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val 135">
                  <a:extLst>
                    <a:ext uri="{FF2B5EF4-FFF2-40B4-BE49-F238E27FC236}">
                      <a16:creationId xmlns:a16="http://schemas.microsoft.com/office/drawing/2014/main" id="{19D50002-F50C-6172-E66D-655D7599C927}"/>
                    </a:ext>
                  </a:extLst>
                </p:cNvPr>
                <p:cNvSpPr>
                  <a:spLocks/>
                </p:cNvSpPr>
                <p:nvPr/>
              </p:nvSpPr>
              <p:spPr>
                <a:xfrm>
                  <a:off x="4470885" y="2196761"/>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val 136">
                  <a:extLst>
                    <a:ext uri="{FF2B5EF4-FFF2-40B4-BE49-F238E27FC236}">
                      <a16:creationId xmlns:a16="http://schemas.microsoft.com/office/drawing/2014/main" id="{3FD6144C-E458-8F44-F83B-BC1170629685}"/>
                    </a:ext>
                  </a:extLst>
                </p:cNvPr>
                <p:cNvSpPr>
                  <a:spLocks/>
                </p:cNvSpPr>
                <p:nvPr/>
              </p:nvSpPr>
              <p:spPr>
                <a:xfrm>
                  <a:off x="4669668" y="2269677"/>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val 137">
                  <a:extLst>
                    <a:ext uri="{FF2B5EF4-FFF2-40B4-BE49-F238E27FC236}">
                      <a16:creationId xmlns:a16="http://schemas.microsoft.com/office/drawing/2014/main" id="{919AFD18-6046-92A5-7BBC-9437939BA5EA}"/>
                    </a:ext>
                  </a:extLst>
                </p:cNvPr>
                <p:cNvSpPr>
                  <a:spLocks/>
                </p:cNvSpPr>
                <p:nvPr/>
              </p:nvSpPr>
              <p:spPr>
                <a:xfrm>
                  <a:off x="4687230" y="2285810"/>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val 138">
                  <a:extLst>
                    <a:ext uri="{FF2B5EF4-FFF2-40B4-BE49-F238E27FC236}">
                      <a16:creationId xmlns:a16="http://schemas.microsoft.com/office/drawing/2014/main" id="{06A72373-41DB-FB74-961B-2D6A0873FFC7}"/>
                    </a:ext>
                  </a:extLst>
                </p:cNvPr>
                <p:cNvSpPr>
                  <a:spLocks/>
                </p:cNvSpPr>
                <p:nvPr/>
              </p:nvSpPr>
              <p:spPr>
                <a:xfrm>
                  <a:off x="4710646" y="2285810"/>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val 139">
                  <a:extLst>
                    <a:ext uri="{FF2B5EF4-FFF2-40B4-BE49-F238E27FC236}">
                      <a16:creationId xmlns:a16="http://schemas.microsoft.com/office/drawing/2014/main" id="{AA57F91D-53E5-8A37-939A-63063E1F9CF1}"/>
                    </a:ext>
                  </a:extLst>
                </p:cNvPr>
                <p:cNvSpPr>
                  <a:spLocks/>
                </p:cNvSpPr>
                <p:nvPr/>
              </p:nvSpPr>
              <p:spPr>
                <a:xfrm>
                  <a:off x="4775804" y="2370666"/>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val 140">
                  <a:extLst>
                    <a:ext uri="{FF2B5EF4-FFF2-40B4-BE49-F238E27FC236}">
                      <a16:creationId xmlns:a16="http://schemas.microsoft.com/office/drawing/2014/main" id="{3DEF1818-3A95-97B3-1AE8-7F1A4953FD44}"/>
                    </a:ext>
                  </a:extLst>
                </p:cNvPr>
                <p:cNvSpPr>
                  <a:spLocks/>
                </p:cNvSpPr>
                <p:nvPr/>
              </p:nvSpPr>
              <p:spPr>
                <a:xfrm>
                  <a:off x="4865142" y="2397596"/>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val 141">
                  <a:extLst>
                    <a:ext uri="{FF2B5EF4-FFF2-40B4-BE49-F238E27FC236}">
                      <a16:creationId xmlns:a16="http://schemas.microsoft.com/office/drawing/2014/main" id="{A2A3B369-592D-4665-6D4F-AD1636CE9506}"/>
                    </a:ext>
                  </a:extLst>
                </p:cNvPr>
                <p:cNvSpPr>
                  <a:spLocks/>
                </p:cNvSpPr>
                <p:nvPr/>
              </p:nvSpPr>
              <p:spPr>
                <a:xfrm>
                  <a:off x="5157335" y="2520181"/>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val 142">
                  <a:extLst>
                    <a:ext uri="{FF2B5EF4-FFF2-40B4-BE49-F238E27FC236}">
                      <a16:creationId xmlns:a16="http://schemas.microsoft.com/office/drawing/2014/main" id="{511E5422-D095-882B-D389-0F88509FE18E}"/>
                    </a:ext>
                  </a:extLst>
                </p:cNvPr>
                <p:cNvSpPr>
                  <a:spLocks/>
                </p:cNvSpPr>
                <p:nvPr/>
              </p:nvSpPr>
              <p:spPr>
                <a:xfrm>
                  <a:off x="5201622" y="2520181"/>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val 143">
                  <a:extLst>
                    <a:ext uri="{FF2B5EF4-FFF2-40B4-BE49-F238E27FC236}">
                      <a16:creationId xmlns:a16="http://schemas.microsoft.com/office/drawing/2014/main" id="{0FA2443D-F50B-5DC3-5E8D-45FCB58C4C78}"/>
                    </a:ext>
                  </a:extLst>
                </p:cNvPr>
                <p:cNvSpPr>
                  <a:spLocks/>
                </p:cNvSpPr>
                <p:nvPr/>
              </p:nvSpPr>
              <p:spPr>
                <a:xfrm>
                  <a:off x="5214221" y="2546984"/>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val 144">
                  <a:extLst>
                    <a:ext uri="{FF2B5EF4-FFF2-40B4-BE49-F238E27FC236}">
                      <a16:creationId xmlns:a16="http://schemas.microsoft.com/office/drawing/2014/main" id="{2EC8411B-CEC8-A23B-1DDF-3575EEBB0108}"/>
                    </a:ext>
                  </a:extLst>
                </p:cNvPr>
                <p:cNvSpPr>
                  <a:spLocks/>
                </p:cNvSpPr>
                <p:nvPr/>
              </p:nvSpPr>
              <p:spPr>
                <a:xfrm>
                  <a:off x="5235220" y="2583569"/>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val 145">
                  <a:extLst>
                    <a:ext uri="{FF2B5EF4-FFF2-40B4-BE49-F238E27FC236}">
                      <a16:creationId xmlns:a16="http://schemas.microsoft.com/office/drawing/2014/main" id="{AECE4975-9512-8D6D-D3D2-C7B04770DDF2}"/>
                    </a:ext>
                  </a:extLst>
                </p:cNvPr>
                <p:cNvSpPr>
                  <a:spLocks/>
                </p:cNvSpPr>
                <p:nvPr/>
              </p:nvSpPr>
              <p:spPr>
                <a:xfrm>
                  <a:off x="5278870" y="2637303"/>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val 146">
                  <a:extLst>
                    <a:ext uri="{FF2B5EF4-FFF2-40B4-BE49-F238E27FC236}">
                      <a16:creationId xmlns:a16="http://schemas.microsoft.com/office/drawing/2014/main" id="{0AE94F47-D070-2626-CBC0-4DE75E4424CE}"/>
                    </a:ext>
                  </a:extLst>
                </p:cNvPr>
                <p:cNvSpPr>
                  <a:spLocks/>
                </p:cNvSpPr>
                <p:nvPr/>
              </p:nvSpPr>
              <p:spPr>
                <a:xfrm>
                  <a:off x="5353828" y="2637303"/>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val 147">
                  <a:extLst>
                    <a:ext uri="{FF2B5EF4-FFF2-40B4-BE49-F238E27FC236}">
                      <a16:creationId xmlns:a16="http://schemas.microsoft.com/office/drawing/2014/main" id="{04C52069-0E1D-7F94-3B67-62C19612B303}"/>
                    </a:ext>
                  </a:extLst>
                </p:cNvPr>
                <p:cNvSpPr>
                  <a:spLocks/>
                </p:cNvSpPr>
                <p:nvPr/>
              </p:nvSpPr>
              <p:spPr>
                <a:xfrm>
                  <a:off x="5658620" y="2637303"/>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val 148">
                  <a:extLst>
                    <a:ext uri="{FF2B5EF4-FFF2-40B4-BE49-F238E27FC236}">
                      <a16:creationId xmlns:a16="http://schemas.microsoft.com/office/drawing/2014/main" id="{4AA26A72-1A2B-7C86-8A1F-F61CBED0559C}"/>
                    </a:ext>
                  </a:extLst>
                </p:cNvPr>
                <p:cNvSpPr>
                  <a:spLocks/>
                </p:cNvSpPr>
                <p:nvPr/>
              </p:nvSpPr>
              <p:spPr>
                <a:xfrm>
                  <a:off x="5708379" y="2697642"/>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val 149">
                  <a:extLst>
                    <a:ext uri="{FF2B5EF4-FFF2-40B4-BE49-F238E27FC236}">
                      <a16:creationId xmlns:a16="http://schemas.microsoft.com/office/drawing/2014/main" id="{20022275-BF43-DB31-07EE-DEEBBD4A8818}"/>
                    </a:ext>
                  </a:extLst>
                </p:cNvPr>
                <p:cNvSpPr>
                  <a:spLocks/>
                </p:cNvSpPr>
                <p:nvPr/>
              </p:nvSpPr>
              <p:spPr>
                <a:xfrm>
                  <a:off x="6014953" y="2860876"/>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val 150">
                  <a:extLst>
                    <a:ext uri="{FF2B5EF4-FFF2-40B4-BE49-F238E27FC236}">
                      <a16:creationId xmlns:a16="http://schemas.microsoft.com/office/drawing/2014/main" id="{1AE1E284-5474-427F-A44D-0F85165BBED0}"/>
                    </a:ext>
                  </a:extLst>
                </p:cNvPr>
                <p:cNvSpPr>
                  <a:spLocks/>
                </p:cNvSpPr>
                <p:nvPr/>
              </p:nvSpPr>
              <p:spPr>
                <a:xfrm>
                  <a:off x="6138906" y="2893777"/>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val 151">
                  <a:extLst>
                    <a:ext uri="{FF2B5EF4-FFF2-40B4-BE49-F238E27FC236}">
                      <a16:creationId xmlns:a16="http://schemas.microsoft.com/office/drawing/2014/main" id="{5EF9FA3B-3EBA-E693-F69F-0339889C57E7}"/>
                    </a:ext>
                  </a:extLst>
                </p:cNvPr>
                <p:cNvSpPr>
                  <a:spLocks/>
                </p:cNvSpPr>
                <p:nvPr/>
              </p:nvSpPr>
              <p:spPr>
                <a:xfrm>
                  <a:off x="6198846" y="2924899"/>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val 152">
                  <a:extLst>
                    <a:ext uri="{FF2B5EF4-FFF2-40B4-BE49-F238E27FC236}">
                      <a16:creationId xmlns:a16="http://schemas.microsoft.com/office/drawing/2014/main" id="{BF654010-C8F8-5523-79F9-C62370F84858}"/>
                    </a:ext>
                  </a:extLst>
                </p:cNvPr>
                <p:cNvSpPr>
                  <a:spLocks/>
                </p:cNvSpPr>
                <p:nvPr/>
              </p:nvSpPr>
              <p:spPr>
                <a:xfrm>
                  <a:off x="6228116" y="2964914"/>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val 153">
                  <a:extLst>
                    <a:ext uri="{FF2B5EF4-FFF2-40B4-BE49-F238E27FC236}">
                      <a16:creationId xmlns:a16="http://schemas.microsoft.com/office/drawing/2014/main" id="{CC0D2D9C-628F-30E6-3137-11AFE2AEEA19}"/>
                    </a:ext>
                  </a:extLst>
                </p:cNvPr>
                <p:cNvSpPr>
                  <a:spLocks/>
                </p:cNvSpPr>
                <p:nvPr/>
              </p:nvSpPr>
              <p:spPr>
                <a:xfrm>
                  <a:off x="6620974" y="2964914"/>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val 154">
                  <a:extLst>
                    <a:ext uri="{FF2B5EF4-FFF2-40B4-BE49-F238E27FC236}">
                      <a16:creationId xmlns:a16="http://schemas.microsoft.com/office/drawing/2014/main" id="{179AFC61-8BD5-CA81-3C8D-08D1DBEE2F7E}"/>
                    </a:ext>
                  </a:extLst>
                </p:cNvPr>
                <p:cNvSpPr>
                  <a:spLocks/>
                </p:cNvSpPr>
                <p:nvPr/>
              </p:nvSpPr>
              <p:spPr>
                <a:xfrm>
                  <a:off x="6680914" y="3038464"/>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val 155">
                  <a:extLst>
                    <a:ext uri="{FF2B5EF4-FFF2-40B4-BE49-F238E27FC236}">
                      <a16:creationId xmlns:a16="http://schemas.microsoft.com/office/drawing/2014/main" id="{A7F0D09E-D87E-993B-22B3-5CA107955364}"/>
                    </a:ext>
                  </a:extLst>
                </p:cNvPr>
                <p:cNvSpPr>
                  <a:spLocks/>
                </p:cNvSpPr>
                <p:nvPr/>
              </p:nvSpPr>
              <p:spPr>
                <a:xfrm>
                  <a:off x="6720365" y="3038464"/>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val 156">
                  <a:extLst>
                    <a:ext uri="{FF2B5EF4-FFF2-40B4-BE49-F238E27FC236}">
                      <a16:creationId xmlns:a16="http://schemas.microsoft.com/office/drawing/2014/main" id="{9C161741-02EF-C995-3A97-A2A1738E4CA4}"/>
                    </a:ext>
                  </a:extLst>
                </p:cNvPr>
                <p:cNvSpPr>
                  <a:spLocks/>
                </p:cNvSpPr>
                <p:nvPr/>
              </p:nvSpPr>
              <p:spPr>
                <a:xfrm>
                  <a:off x="6816193" y="3116207"/>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val 157">
                  <a:extLst>
                    <a:ext uri="{FF2B5EF4-FFF2-40B4-BE49-F238E27FC236}">
                      <a16:creationId xmlns:a16="http://schemas.microsoft.com/office/drawing/2014/main" id="{894B6600-DF9C-B70F-3908-E85B53679031}"/>
                    </a:ext>
                  </a:extLst>
                </p:cNvPr>
                <p:cNvSpPr>
                  <a:spLocks/>
                </p:cNvSpPr>
                <p:nvPr/>
              </p:nvSpPr>
              <p:spPr>
                <a:xfrm>
                  <a:off x="7112713" y="3196490"/>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val 158">
                  <a:extLst>
                    <a:ext uri="{FF2B5EF4-FFF2-40B4-BE49-F238E27FC236}">
                      <a16:creationId xmlns:a16="http://schemas.microsoft.com/office/drawing/2014/main" id="{ECDA0DD8-7F2B-D371-BA66-B8AEE6339DD5}"/>
                    </a:ext>
                  </a:extLst>
                </p:cNvPr>
                <p:cNvSpPr>
                  <a:spLocks/>
                </p:cNvSpPr>
                <p:nvPr/>
              </p:nvSpPr>
              <p:spPr>
                <a:xfrm>
                  <a:off x="7149237" y="3242475"/>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Oval 159">
                  <a:extLst>
                    <a:ext uri="{FF2B5EF4-FFF2-40B4-BE49-F238E27FC236}">
                      <a16:creationId xmlns:a16="http://schemas.microsoft.com/office/drawing/2014/main" id="{B62FE4CD-AB53-BBB0-02AA-3B5521C2A8DC}"/>
                    </a:ext>
                  </a:extLst>
                </p:cNvPr>
                <p:cNvSpPr>
                  <a:spLocks/>
                </p:cNvSpPr>
                <p:nvPr/>
              </p:nvSpPr>
              <p:spPr>
                <a:xfrm>
                  <a:off x="7163618" y="3277409"/>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val 160">
                  <a:extLst>
                    <a:ext uri="{FF2B5EF4-FFF2-40B4-BE49-F238E27FC236}">
                      <a16:creationId xmlns:a16="http://schemas.microsoft.com/office/drawing/2014/main" id="{661FB90C-A2C2-9956-2372-9E07DF5B82E6}"/>
                    </a:ext>
                  </a:extLst>
                </p:cNvPr>
                <p:cNvSpPr>
                  <a:spLocks/>
                </p:cNvSpPr>
                <p:nvPr/>
              </p:nvSpPr>
              <p:spPr>
                <a:xfrm>
                  <a:off x="7589945" y="3506952"/>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val 161">
                  <a:extLst>
                    <a:ext uri="{FF2B5EF4-FFF2-40B4-BE49-F238E27FC236}">
                      <a16:creationId xmlns:a16="http://schemas.microsoft.com/office/drawing/2014/main" id="{946514F0-5973-62A6-1B0D-7C30F5D6FF60}"/>
                    </a:ext>
                  </a:extLst>
                </p:cNvPr>
                <p:cNvSpPr>
                  <a:spLocks/>
                </p:cNvSpPr>
                <p:nvPr/>
              </p:nvSpPr>
              <p:spPr>
                <a:xfrm>
                  <a:off x="7657012" y="3560813"/>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val 162">
                  <a:extLst>
                    <a:ext uri="{FF2B5EF4-FFF2-40B4-BE49-F238E27FC236}">
                      <a16:creationId xmlns:a16="http://schemas.microsoft.com/office/drawing/2014/main" id="{36D01EF2-E36F-F28D-1D7D-82C2A21BA8DA}"/>
                    </a:ext>
                  </a:extLst>
                </p:cNvPr>
                <p:cNvSpPr>
                  <a:spLocks/>
                </p:cNvSpPr>
                <p:nvPr/>
              </p:nvSpPr>
              <p:spPr>
                <a:xfrm>
                  <a:off x="7727133" y="3560813"/>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val 163">
                  <a:extLst>
                    <a:ext uri="{FF2B5EF4-FFF2-40B4-BE49-F238E27FC236}">
                      <a16:creationId xmlns:a16="http://schemas.microsoft.com/office/drawing/2014/main" id="{75960301-EE20-C489-1AE5-EA672B831D51}"/>
                    </a:ext>
                  </a:extLst>
                </p:cNvPr>
                <p:cNvSpPr>
                  <a:spLocks/>
                </p:cNvSpPr>
                <p:nvPr/>
              </p:nvSpPr>
              <p:spPr>
                <a:xfrm>
                  <a:off x="7879211" y="3560813"/>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val 164">
                  <a:extLst>
                    <a:ext uri="{FF2B5EF4-FFF2-40B4-BE49-F238E27FC236}">
                      <a16:creationId xmlns:a16="http://schemas.microsoft.com/office/drawing/2014/main" id="{BE745724-8620-708F-CE18-89C7E713DBAE}"/>
                    </a:ext>
                  </a:extLst>
                </p:cNvPr>
                <p:cNvSpPr>
                  <a:spLocks/>
                </p:cNvSpPr>
                <p:nvPr/>
              </p:nvSpPr>
              <p:spPr>
                <a:xfrm>
                  <a:off x="7933170" y="3692925"/>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val 165">
                  <a:extLst>
                    <a:ext uri="{FF2B5EF4-FFF2-40B4-BE49-F238E27FC236}">
                      <a16:creationId xmlns:a16="http://schemas.microsoft.com/office/drawing/2014/main" id="{B42F98A7-E2A1-F922-030D-96F4DE6CDF50}"/>
                    </a:ext>
                  </a:extLst>
                </p:cNvPr>
                <p:cNvSpPr>
                  <a:spLocks/>
                </p:cNvSpPr>
                <p:nvPr/>
              </p:nvSpPr>
              <p:spPr>
                <a:xfrm>
                  <a:off x="8318774" y="3692925"/>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val 166">
                  <a:extLst>
                    <a:ext uri="{FF2B5EF4-FFF2-40B4-BE49-F238E27FC236}">
                      <a16:creationId xmlns:a16="http://schemas.microsoft.com/office/drawing/2014/main" id="{4633FA30-81F8-F247-15A7-AA84272055A7}"/>
                    </a:ext>
                  </a:extLst>
                </p:cNvPr>
                <p:cNvSpPr>
                  <a:spLocks/>
                </p:cNvSpPr>
                <p:nvPr/>
              </p:nvSpPr>
              <p:spPr>
                <a:xfrm>
                  <a:off x="8565025" y="3776638"/>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val 167">
                  <a:extLst>
                    <a:ext uri="{FF2B5EF4-FFF2-40B4-BE49-F238E27FC236}">
                      <a16:creationId xmlns:a16="http://schemas.microsoft.com/office/drawing/2014/main" id="{2F245443-DE68-079B-6EDC-48B5AA46D99D}"/>
                    </a:ext>
                  </a:extLst>
                </p:cNvPr>
                <p:cNvSpPr>
                  <a:spLocks/>
                </p:cNvSpPr>
                <p:nvPr/>
              </p:nvSpPr>
              <p:spPr>
                <a:xfrm>
                  <a:off x="9393245" y="3875213"/>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val 168">
                  <a:extLst>
                    <a:ext uri="{FF2B5EF4-FFF2-40B4-BE49-F238E27FC236}">
                      <a16:creationId xmlns:a16="http://schemas.microsoft.com/office/drawing/2014/main" id="{CB452599-72D6-6013-A99B-DF4543ED340A}"/>
                    </a:ext>
                  </a:extLst>
                </p:cNvPr>
                <p:cNvSpPr>
                  <a:spLocks/>
                </p:cNvSpPr>
                <p:nvPr/>
              </p:nvSpPr>
              <p:spPr>
                <a:xfrm>
                  <a:off x="10784472" y="3986365"/>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val 169">
                  <a:extLst>
                    <a:ext uri="{FF2B5EF4-FFF2-40B4-BE49-F238E27FC236}">
                      <a16:creationId xmlns:a16="http://schemas.microsoft.com/office/drawing/2014/main" id="{3D81BFA6-9783-C341-6729-5190670D36E7}"/>
                    </a:ext>
                  </a:extLst>
                </p:cNvPr>
                <p:cNvSpPr>
                  <a:spLocks/>
                </p:cNvSpPr>
                <p:nvPr/>
              </p:nvSpPr>
              <p:spPr>
                <a:xfrm>
                  <a:off x="10877245" y="3986365"/>
                  <a:ext cx="86850" cy="86690"/>
                </a:xfrm>
                <a:prstGeom prst="ellipse">
                  <a:avLst/>
                </a:prstGeom>
                <a:solidFill>
                  <a:srgbClr val="008764"/>
                </a:solidFill>
                <a:ln w="127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sp>
        <p:nvSpPr>
          <p:cNvPr id="2" name="Title 1">
            <a:extLst>
              <a:ext uri="{FF2B5EF4-FFF2-40B4-BE49-F238E27FC236}">
                <a16:creationId xmlns:a16="http://schemas.microsoft.com/office/drawing/2014/main" id="{F0446EA3-3B70-345F-2198-510BB780023A}"/>
              </a:ext>
            </a:extLst>
          </p:cNvPr>
          <p:cNvSpPr>
            <a:spLocks noGrp="1"/>
          </p:cNvSpPr>
          <p:nvPr>
            <p:ph type="title"/>
          </p:nvPr>
        </p:nvSpPr>
        <p:spPr>
          <a:xfrm>
            <a:off x="640080" y="365124"/>
            <a:ext cx="10972800" cy="415498"/>
          </a:xfrm>
        </p:spPr>
        <p:txBody>
          <a:bodyPr/>
          <a:lstStyle/>
          <a:p>
            <a:r>
              <a:rPr lang="en-US" noProof="0"/>
              <a:t>Primary endpoint: Investigator-assessed PFS</a:t>
            </a:r>
          </a:p>
        </p:txBody>
      </p:sp>
      <p:sp>
        <p:nvSpPr>
          <p:cNvPr id="4" name="Footer Placeholder 3">
            <a:extLst>
              <a:ext uri="{FF2B5EF4-FFF2-40B4-BE49-F238E27FC236}">
                <a16:creationId xmlns:a16="http://schemas.microsoft.com/office/drawing/2014/main" id="{2EC8C82B-842C-B56E-2D05-2B1F4B32C982}"/>
              </a:ext>
            </a:extLst>
          </p:cNvPr>
          <p:cNvSpPr>
            <a:spLocks noGrp="1"/>
          </p:cNvSpPr>
          <p:nvPr>
            <p:ph type="ftr" sz="quarter" idx="14"/>
          </p:nvPr>
        </p:nvSpPr>
        <p:spPr>
          <a:xfrm>
            <a:off x="263525" y="5915288"/>
            <a:ext cx="11664950" cy="272382"/>
          </a:xfrm>
        </p:spPr>
        <p:txBody>
          <a:bodyPr/>
          <a:lstStyle/>
          <a:p>
            <a:pPr marL="0" marR="0" lvl="0" indent="0" algn="l" defTabSz="914400"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P-value crossed the threshold for significance (P=0.0001). PFS was defined per RECIST v1.1. HR was estimated using the Cox proportional hazard model adjusted for stratification factors.</a:t>
            </a:r>
          </a:p>
          <a:p>
            <a:pPr marL="0" marR="0" lvl="0" indent="0" algn="l" defTabSz="914400"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CI, confidence interval; HR, hazard ratio.</a:t>
            </a:r>
          </a:p>
        </p:txBody>
      </p:sp>
    </p:spTree>
    <p:extLst>
      <p:ext uri="{BB962C8B-B14F-4D97-AF65-F5344CB8AC3E}">
        <p14:creationId xmlns:p14="http://schemas.microsoft.com/office/powerpoint/2010/main" val="40858876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D0336B-C523-8B4E-924B-AE0226482452}"/>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9A8C0C23-892E-D73B-D03A-4305F907D740}"/>
              </a:ext>
            </a:extLst>
          </p:cNvPr>
          <p:cNvGrpSpPr/>
          <p:nvPr/>
        </p:nvGrpSpPr>
        <p:grpSpPr>
          <a:xfrm>
            <a:off x="8183809" y="784888"/>
            <a:ext cx="3388213" cy="469938"/>
            <a:chOff x="6495898" y="1083252"/>
            <a:chExt cx="5254843" cy="504248"/>
          </a:xfrm>
        </p:grpSpPr>
        <p:sp>
          <p:nvSpPr>
            <p:cNvPr id="3" name="Rectangle: Rounded Corners 51">
              <a:extLst>
                <a:ext uri="{FF2B5EF4-FFF2-40B4-BE49-F238E27FC236}">
                  <a16:creationId xmlns:a16="http://schemas.microsoft.com/office/drawing/2014/main" id="{4DCCEF4E-02FA-5EC0-690E-EBBD99C08164}"/>
                </a:ext>
              </a:extLst>
            </p:cNvPr>
            <p:cNvSpPr/>
            <p:nvPr/>
          </p:nvSpPr>
          <p:spPr>
            <a:xfrm>
              <a:off x="6495898" y="1083252"/>
              <a:ext cx="2621029" cy="50424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 name="Rectangle: Rounded Corners 51">
              <a:extLst>
                <a:ext uri="{FF2B5EF4-FFF2-40B4-BE49-F238E27FC236}">
                  <a16:creationId xmlns:a16="http://schemas.microsoft.com/office/drawing/2014/main" id="{FB4D07CC-6148-5518-2689-FA678967DAD4}"/>
                </a:ext>
              </a:extLst>
            </p:cNvPr>
            <p:cNvSpPr/>
            <p:nvPr/>
          </p:nvSpPr>
          <p:spPr>
            <a:xfrm>
              <a:off x="9129712" y="1083252"/>
              <a:ext cx="2621029" cy="504248"/>
            </a:xfrm>
            <a:prstGeom prst="round2SameRect">
              <a:avLst/>
            </a:prstGeom>
            <a:solidFill>
              <a:srgbClr val="1A295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aphicFrame>
        <p:nvGraphicFramePr>
          <p:cNvPr id="357" name="Table 356">
            <a:extLst>
              <a:ext uri="{FF2B5EF4-FFF2-40B4-BE49-F238E27FC236}">
                <a16:creationId xmlns:a16="http://schemas.microsoft.com/office/drawing/2014/main" id="{A6867BE1-2AAF-8CE7-F74B-669CC7749E95}"/>
              </a:ext>
            </a:extLst>
          </p:cNvPr>
          <p:cNvGraphicFramePr>
            <a:graphicFrameLocks noGrp="1"/>
          </p:cNvGraphicFramePr>
          <p:nvPr/>
        </p:nvGraphicFramePr>
        <p:xfrm>
          <a:off x="5664309" y="739739"/>
          <a:ext cx="5901678" cy="1432560"/>
        </p:xfrm>
        <a:graphic>
          <a:graphicData uri="http://schemas.openxmlformats.org/drawingml/2006/table">
            <a:tbl>
              <a:tblPr firstRow="1" bandRow="1">
                <a:tableStyleId>{2D5ABB26-0587-4C30-8999-92F81FD0307C}</a:tableStyleId>
              </a:tblPr>
              <a:tblGrid>
                <a:gridCol w="2502060">
                  <a:extLst>
                    <a:ext uri="{9D8B030D-6E8A-4147-A177-3AD203B41FA5}">
                      <a16:colId xmlns:a16="http://schemas.microsoft.com/office/drawing/2014/main" val="14112071"/>
                    </a:ext>
                  </a:extLst>
                </a:gridCol>
                <a:gridCol w="1699809">
                  <a:extLst>
                    <a:ext uri="{9D8B030D-6E8A-4147-A177-3AD203B41FA5}">
                      <a16:colId xmlns:a16="http://schemas.microsoft.com/office/drawing/2014/main" val="633949007"/>
                    </a:ext>
                  </a:extLst>
                </a:gridCol>
                <a:gridCol w="1699809">
                  <a:extLst>
                    <a:ext uri="{9D8B030D-6E8A-4147-A177-3AD203B41FA5}">
                      <a16:colId xmlns:a16="http://schemas.microsoft.com/office/drawing/2014/main" val="665086529"/>
                    </a:ext>
                  </a:extLst>
                </a:gridCol>
              </a:tblGrid>
              <a:tr h="448969">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US" sz="1400" noProof="0">
                        <a:solidFill>
                          <a:schemeClr val="bg1"/>
                        </a:solidFill>
                        <a:latin typeface="+mj-lt"/>
                        <a:cs typeface="Arial" pitchFamily="34" charset="0"/>
                      </a:endParaRPr>
                    </a:p>
                  </a:txBody>
                  <a:tcPr marL="45720" marR="45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panose="020B0604020202020204" pitchFamily="34" charset="0"/>
                        </a:rPr>
                        <a:t>Camizestrant + CDK4/6i (N=107)</a:t>
                      </a:r>
                      <a:endParaRPr kumimoji="0" lang="en-US" sz="1400" noProof="0">
                        <a:latin typeface="+mj-lt"/>
                        <a:cs typeface="Arial" panose="020B0604020202020204" pitchFamily="34" charset="0"/>
                      </a:endParaRPr>
                    </a:p>
                  </a:txBody>
                  <a:tcPr marL="45720" marR="45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panose="020B0604020202020204" pitchFamily="34" charset="0"/>
                        </a:rPr>
                        <a:t>AI +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panose="020B0604020202020204" pitchFamily="34" charset="0"/>
                        </a:rPr>
                        <a:t>CDK4/6i (N=95)</a:t>
                      </a:r>
                      <a:endParaRPr kumimoji="0" lang="en-US" sz="1400" noProof="0">
                        <a:latin typeface="+mj-lt"/>
                        <a:cs typeface="Arial" panose="020B0604020202020204" pitchFamily="34" charset="0"/>
                      </a:endParaRPr>
                    </a:p>
                  </a:txBody>
                  <a:tcPr marL="45720" marR="45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167173">
                <a:tc>
                  <a:txBody>
                    <a:bodyPr/>
                    <a:lstStyle/>
                    <a:p>
                      <a:pPr algn="r">
                        <a:spcBef>
                          <a:spcPts val="0"/>
                        </a:spcBef>
                        <a:spcAft>
                          <a:spcPts val="0"/>
                        </a:spcAft>
                      </a:pPr>
                      <a:r>
                        <a:rPr lang="en-US" sz="1400" kern="1200" baseline="0" noProof="0">
                          <a:solidFill>
                            <a:srgbClr val="1A2955"/>
                          </a:solidFill>
                          <a:latin typeface="+mj-lt"/>
                          <a:ea typeface="Heiti SC Light"/>
                          <a:cs typeface="Arial" panose="020B0604020202020204" pitchFamily="34" charset="0"/>
                        </a:rPr>
                        <a:t>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400" b="0" i="0" u="none" strike="noStrike" kern="1200" cap="none" spc="0" normalizeH="0" baseline="0" noProof="0">
                          <a:ln>
                            <a:noFill/>
                          </a:ln>
                          <a:solidFill>
                            <a:srgbClr val="1A2955"/>
                          </a:solidFill>
                          <a:effectLst/>
                          <a:uLnTx/>
                          <a:uFillTx/>
                          <a:latin typeface="+mj-lt"/>
                          <a:ea typeface="Calibri"/>
                          <a:cs typeface="Times New Roman"/>
                        </a:rPr>
                        <a:t>36</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400" b="0" i="0" u="none" strike="noStrike" kern="1200" cap="none" spc="0" normalizeH="0" baseline="0" noProof="0">
                          <a:ln>
                            <a:noFill/>
                          </a:ln>
                          <a:solidFill>
                            <a:srgbClr val="1A2955"/>
                          </a:solidFill>
                          <a:effectLst/>
                          <a:uLnTx/>
                          <a:uFillTx/>
                          <a:latin typeface="+mj-lt"/>
                          <a:ea typeface="Calibri"/>
                          <a:cs typeface="Times New Roman"/>
                        </a:rPr>
                        <a:t>49</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2543757133"/>
                  </a:ext>
                </a:extLst>
              </a:tr>
              <a:tr h="194323">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US" sz="1400" noProof="0">
                          <a:solidFill>
                            <a:srgbClr val="1A2955"/>
                          </a:solidFill>
                          <a:latin typeface="+mj-lt"/>
                          <a:cs typeface="Arial" panose="020B0604020202020204" pitchFamily="34" charset="0"/>
                        </a:rPr>
                        <a:t>Median TTD (95%</a:t>
                      </a:r>
                      <a:r>
                        <a:rPr lang="en-US" sz="1400" baseline="0" noProof="0">
                          <a:solidFill>
                            <a:srgbClr val="1A2955"/>
                          </a:solidFill>
                          <a:latin typeface="+mj-lt"/>
                          <a:cs typeface="Arial" panose="020B0604020202020204" pitchFamily="34" charset="0"/>
                        </a:rPr>
                        <a:t> CI); months</a:t>
                      </a:r>
                      <a:endParaRPr lang="en-US" sz="1400" b="1" noProof="0">
                        <a:solidFill>
                          <a:srgbClr val="1A2955"/>
                        </a:solidFill>
                        <a:latin typeface="+mj-lt"/>
                        <a:cs typeface="Arial" pitchFamily="34" charset="0"/>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1A2955"/>
                          </a:solidFill>
                          <a:effectLst/>
                          <a:uLnTx/>
                          <a:uFillTx/>
                          <a:latin typeface="+mj-lt"/>
                          <a:ea typeface="+mn-ea"/>
                          <a:cs typeface="Times New Roman"/>
                        </a:rPr>
                        <a:t>23.0 </a:t>
                      </a:r>
                      <a:r>
                        <a:rPr kumimoji="0" lang="en-US" sz="1400" b="0" i="0" u="none" strike="noStrike" kern="1200" cap="none" spc="0" normalizeH="0" baseline="0" noProof="0">
                          <a:ln>
                            <a:noFill/>
                          </a:ln>
                          <a:solidFill>
                            <a:srgbClr val="1A2955"/>
                          </a:solidFill>
                          <a:effectLst/>
                          <a:uLnTx/>
                          <a:uFillTx/>
                          <a:latin typeface="+mj-lt"/>
                          <a:ea typeface="+mn-ea"/>
                          <a:cs typeface="Times New Roman"/>
                        </a:rPr>
                        <a:t>(13.8–NC)</a:t>
                      </a:r>
                      <a:endParaRPr kumimoji="0" lang="en-US" sz="1400" b="0" i="0" u="none" strike="noStrike" kern="1200" cap="none" spc="0" normalizeH="0" baseline="0" noProof="0">
                        <a:ln>
                          <a:noFill/>
                        </a:ln>
                        <a:solidFill>
                          <a:srgbClr val="1A2955"/>
                        </a:solidFill>
                        <a:effectLst/>
                        <a:uLnTx/>
                        <a:uFillTx/>
                        <a:latin typeface="+mj-lt"/>
                        <a:ea typeface="Calibri"/>
                        <a:cs typeface="Times New Roman"/>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1A2955"/>
                          </a:solidFill>
                          <a:effectLst/>
                          <a:uLnTx/>
                          <a:uFillTx/>
                          <a:latin typeface="+mj-lt"/>
                          <a:ea typeface="+mn-ea"/>
                          <a:cs typeface="Times New Roman"/>
                        </a:rPr>
                        <a:t>6.4 </a:t>
                      </a:r>
                      <a:r>
                        <a:rPr kumimoji="0" lang="en-US" sz="1400" b="0" i="0" u="none" strike="noStrike" kern="1200" cap="none" spc="0" normalizeH="0" baseline="0" noProof="0">
                          <a:ln>
                            <a:noFill/>
                          </a:ln>
                          <a:solidFill>
                            <a:srgbClr val="1A2955"/>
                          </a:solidFill>
                          <a:effectLst/>
                          <a:uLnTx/>
                          <a:uFillTx/>
                          <a:latin typeface="+mj-lt"/>
                          <a:ea typeface="+mn-ea"/>
                          <a:cs typeface="Times New Roman"/>
                        </a:rPr>
                        <a:t>(2.8, 14.0)</a:t>
                      </a:r>
                      <a:endParaRPr kumimoji="0" lang="en-US" sz="1400" b="0" i="0" u="none" strike="noStrike" kern="1200" cap="none" spc="0" normalizeH="0" baseline="0" noProof="0">
                        <a:ln>
                          <a:noFill/>
                        </a:ln>
                        <a:solidFill>
                          <a:srgbClr val="1A2955"/>
                        </a:solidFill>
                        <a:effectLst/>
                        <a:uLnTx/>
                        <a:uFillTx/>
                        <a:latin typeface="+mj-lt"/>
                        <a:ea typeface="Calibri"/>
                        <a:cs typeface="Times New Roman"/>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3143896891"/>
                  </a:ext>
                </a:extLst>
              </a:tr>
              <a:tr h="288000">
                <a:tc gridSpan="3">
                  <a:txBody>
                    <a:bodyPr/>
                    <a:lstStyle/>
                    <a:p>
                      <a:pPr algn="ctr">
                        <a:spcBef>
                          <a:spcPts val="0"/>
                        </a:spcBef>
                        <a:spcAft>
                          <a:spcPts val="0"/>
                        </a:spcAft>
                      </a:pPr>
                      <a:r>
                        <a:rPr lang="en-US" sz="1400" noProof="0">
                          <a:solidFill>
                            <a:srgbClr val="1A2955"/>
                          </a:solidFill>
                          <a:latin typeface="+mj-lt"/>
                          <a:cs typeface="Arial" panose="020B0604020202020204" pitchFamily="34" charset="0"/>
                        </a:rPr>
                        <a:t>Adjusted HR (95% CI): </a:t>
                      </a:r>
                      <a:r>
                        <a:rPr kumimoji="0" lang="en-US" sz="1400" b="1" i="0" u="none" strike="noStrike" kern="1200" cap="none" spc="0" normalizeH="0" baseline="0" noProof="0">
                          <a:ln>
                            <a:noFill/>
                          </a:ln>
                          <a:solidFill>
                            <a:srgbClr val="1A2955"/>
                          </a:solidFill>
                          <a:effectLst/>
                          <a:uLnTx/>
                          <a:uFillTx/>
                          <a:latin typeface="+mj-lt"/>
                          <a:ea typeface="+mn-ea"/>
                          <a:cs typeface="Times New Roman"/>
                        </a:rPr>
                        <a:t>0.53 (0.33</a:t>
                      </a:r>
                      <a:r>
                        <a:rPr kumimoji="0" lang="en-US" sz="1400" b="0" i="0" u="none" strike="noStrike" kern="1200" cap="none" spc="0" normalizeH="0" baseline="0" noProof="0">
                          <a:ln>
                            <a:noFill/>
                          </a:ln>
                          <a:solidFill>
                            <a:srgbClr val="1A2955"/>
                          </a:solidFill>
                          <a:effectLst/>
                          <a:uLnTx/>
                          <a:uFillTx/>
                          <a:latin typeface="+mj-lt"/>
                          <a:ea typeface="+mn-ea"/>
                          <a:cs typeface="Times New Roman"/>
                        </a:rPr>
                        <a:t>–</a:t>
                      </a:r>
                      <a:r>
                        <a:rPr kumimoji="0" lang="en-US" sz="1400" b="1" i="0" u="none" strike="noStrike" kern="1200" cap="none" spc="0" normalizeH="0" baseline="0" noProof="0">
                          <a:ln>
                            <a:noFill/>
                          </a:ln>
                          <a:solidFill>
                            <a:srgbClr val="1A2955"/>
                          </a:solidFill>
                          <a:effectLst/>
                          <a:uLnTx/>
                          <a:uFillTx/>
                          <a:latin typeface="+mj-lt"/>
                          <a:ea typeface="+mn-ea"/>
                          <a:cs typeface="Times New Roman"/>
                        </a:rPr>
                        <a:t>0.82); nominal P&lt;0.001</a:t>
                      </a:r>
                      <a:endParaRPr kumimoji="0" lang="en-US" sz="1400" b="0" i="0" u="none" strike="noStrike" kern="1200" cap="none" spc="0" normalizeH="0" baseline="0" noProof="0">
                        <a:ln>
                          <a:noFill/>
                        </a:ln>
                        <a:solidFill>
                          <a:srgbClr val="1A2955"/>
                        </a:solidFill>
                        <a:effectLst/>
                        <a:uLnTx/>
                        <a:uFillTx/>
                        <a:latin typeface="+mj-lt"/>
                        <a:cs typeface="Times New Roman"/>
                      </a:endParaRPr>
                    </a:p>
                  </a:txBody>
                  <a:tcPr marL="45720" marR="45720" anchor="ctr">
                    <a:lnL w="12700" cap="flat" cmpd="sng" algn="ctr">
                      <a:solidFill>
                        <a:schemeClr val="bg1"/>
                      </a:solidFill>
                      <a:prstDash val="solid"/>
                      <a:round/>
                      <a:headEnd type="none" w="med" len="med"/>
                      <a:tailEnd type="none" w="med" len="med"/>
                    </a:lnL>
                    <a:lnT w="952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graphicFrame>
        <p:nvGraphicFramePr>
          <p:cNvPr id="572" name="Table 571">
            <a:extLst>
              <a:ext uri="{FF2B5EF4-FFF2-40B4-BE49-F238E27FC236}">
                <a16:creationId xmlns:a16="http://schemas.microsoft.com/office/drawing/2014/main" id="{6EFFAABC-BA94-FE3B-0FAC-0981E2BF943C}"/>
              </a:ext>
            </a:extLst>
          </p:cNvPr>
          <p:cNvGraphicFramePr>
            <a:graphicFrameLocks noGrp="1"/>
          </p:cNvGraphicFramePr>
          <p:nvPr/>
        </p:nvGraphicFramePr>
        <p:xfrm>
          <a:off x="261257" y="4279067"/>
          <a:ext cx="11475807" cy="1033091"/>
        </p:xfrm>
        <a:graphic>
          <a:graphicData uri="http://schemas.openxmlformats.org/drawingml/2006/table">
            <a:tbl>
              <a:tblPr>
                <a:tableStyleId>{3B4B98B0-60AC-42C2-AFA5-B58CD77FA1E5}</a:tableStyleId>
              </a:tblPr>
              <a:tblGrid>
                <a:gridCol w="1991187">
                  <a:extLst>
                    <a:ext uri="{9D8B030D-6E8A-4147-A177-3AD203B41FA5}">
                      <a16:colId xmlns:a16="http://schemas.microsoft.com/office/drawing/2014/main" val="3763772023"/>
                    </a:ext>
                  </a:extLst>
                </a:gridCol>
                <a:gridCol w="790385">
                  <a:extLst>
                    <a:ext uri="{9D8B030D-6E8A-4147-A177-3AD203B41FA5}">
                      <a16:colId xmlns:a16="http://schemas.microsoft.com/office/drawing/2014/main" val="2189808986"/>
                    </a:ext>
                  </a:extLst>
                </a:gridCol>
                <a:gridCol w="790385">
                  <a:extLst>
                    <a:ext uri="{9D8B030D-6E8A-4147-A177-3AD203B41FA5}">
                      <a16:colId xmlns:a16="http://schemas.microsoft.com/office/drawing/2014/main" val="3009191814"/>
                    </a:ext>
                  </a:extLst>
                </a:gridCol>
                <a:gridCol w="790385">
                  <a:extLst>
                    <a:ext uri="{9D8B030D-6E8A-4147-A177-3AD203B41FA5}">
                      <a16:colId xmlns:a16="http://schemas.microsoft.com/office/drawing/2014/main" val="1514281170"/>
                    </a:ext>
                  </a:extLst>
                </a:gridCol>
                <a:gridCol w="790385">
                  <a:extLst>
                    <a:ext uri="{9D8B030D-6E8A-4147-A177-3AD203B41FA5}">
                      <a16:colId xmlns:a16="http://schemas.microsoft.com/office/drawing/2014/main" val="3650433432"/>
                    </a:ext>
                  </a:extLst>
                </a:gridCol>
                <a:gridCol w="790385">
                  <a:extLst>
                    <a:ext uri="{9D8B030D-6E8A-4147-A177-3AD203B41FA5}">
                      <a16:colId xmlns:a16="http://schemas.microsoft.com/office/drawing/2014/main" val="955500009"/>
                    </a:ext>
                  </a:extLst>
                </a:gridCol>
                <a:gridCol w="790385">
                  <a:extLst>
                    <a:ext uri="{9D8B030D-6E8A-4147-A177-3AD203B41FA5}">
                      <a16:colId xmlns:a16="http://schemas.microsoft.com/office/drawing/2014/main" val="1278458126"/>
                    </a:ext>
                  </a:extLst>
                </a:gridCol>
                <a:gridCol w="790385">
                  <a:extLst>
                    <a:ext uri="{9D8B030D-6E8A-4147-A177-3AD203B41FA5}">
                      <a16:colId xmlns:a16="http://schemas.microsoft.com/office/drawing/2014/main" val="1346376014"/>
                    </a:ext>
                  </a:extLst>
                </a:gridCol>
                <a:gridCol w="790385">
                  <a:extLst>
                    <a:ext uri="{9D8B030D-6E8A-4147-A177-3AD203B41FA5}">
                      <a16:colId xmlns:a16="http://schemas.microsoft.com/office/drawing/2014/main" val="1062588295"/>
                    </a:ext>
                  </a:extLst>
                </a:gridCol>
                <a:gridCol w="790385">
                  <a:extLst>
                    <a:ext uri="{9D8B030D-6E8A-4147-A177-3AD203B41FA5}">
                      <a16:colId xmlns:a16="http://schemas.microsoft.com/office/drawing/2014/main" val="2944766899"/>
                    </a:ext>
                  </a:extLst>
                </a:gridCol>
                <a:gridCol w="790385">
                  <a:extLst>
                    <a:ext uri="{9D8B030D-6E8A-4147-A177-3AD203B41FA5}">
                      <a16:colId xmlns:a16="http://schemas.microsoft.com/office/drawing/2014/main" val="371397069"/>
                    </a:ext>
                  </a:extLst>
                </a:gridCol>
                <a:gridCol w="790385">
                  <a:extLst>
                    <a:ext uri="{9D8B030D-6E8A-4147-A177-3AD203B41FA5}">
                      <a16:colId xmlns:a16="http://schemas.microsoft.com/office/drawing/2014/main" val="3056738831"/>
                    </a:ext>
                  </a:extLst>
                </a:gridCol>
                <a:gridCol w="790385">
                  <a:extLst>
                    <a:ext uri="{9D8B030D-6E8A-4147-A177-3AD203B41FA5}">
                      <a16:colId xmlns:a16="http://schemas.microsoft.com/office/drawing/2014/main" val="708102961"/>
                    </a:ext>
                  </a:extLst>
                </a:gridCol>
              </a:tblGrid>
              <a:tr h="13990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sz="1200" b="1" noProof="0">
                        <a:solidFill>
                          <a:srgbClr val="1A2955"/>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9</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15</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18</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21</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27</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4424119"/>
                  </a:ext>
                </a:extLst>
              </a:tr>
              <a:tr h="137767">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endParaRPr lang="en-US" sz="1200" b="1" noProof="0">
                        <a:solidFill>
                          <a:srgbClr val="1A2955"/>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1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noProof="0">
                          <a:solidFill>
                            <a:srgbClr val="1A2955"/>
                          </a:solidFill>
                          <a:effectLst/>
                          <a:latin typeface="Arial" panose="020B0604020202020204" pitchFamily="34" charset="0"/>
                          <a:cs typeface="Arial" panose="020B0604020202020204" pitchFamily="34" charset="0"/>
                        </a:rPr>
                        <a:t>Time from randomization (months)</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55931646"/>
                  </a:ext>
                </a:extLst>
              </a:tr>
              <a:tr h="137767">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1" noProof="0">
                          <a:solidFill>
                            <a:srgbClr val="1A2955"/>
                          </a:solidFill>
                          <a:latin typeface="Arial" pitchFamily="34" charset="0"/>
                          <a:ea typeface="Heiti SC Light" charset="-122"/>
                          <a:cs typeface="Arial" pitchFamily="34" charset="0"/>
                          <a:sym typeface="Gill Sans" charset="0"/>
                        </a:rPr>
                        <a:t>Number of patients at risk</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1093381"/>
                  </a:ext>
                </a:extLst>
              </a:tr>
              <a:tr h="167883">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lang="en-US" sz="1200" b="0" spc="0" baseline="0" noProof="0">
                          <a:solidFill>
                            <a:srgbClr val="008764"/>
                          </a:solidFill>
                          <a:latin typeface="Arial" pitchFamily="34" charset="0"/>
                          <a:cs typeface="Arial" pitchFamily="34" charset="0"/>
                        </a:rPr>
                        <a:t>Camizestrant + CDK4/6i</a:t>
                      </a: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107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72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59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40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24</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3</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extLst>
                  <a:ext uri="{0D108BD9-81ED-4DB2-BD59-A6C34878D82A}">
                    <a16:rowId xmlns:a16="http://schemas.microsoft.com/office/drawing/2014/main" val="1300438399"/>
                  </a:ext>
                </a:extLst>
              </a:tr>
              <a:tr h="167883">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anose="020B0604020202020204" pitchFamily="34" charset="0"/>
                          <a:ea typeface="Heiti SC Light"/>
                          <a:cs typeface="Arial" panose="020B0604020202020204" pitchFamily="34" charset="0"/>
                        </a:rPr>
                        <a:t>AI + CDK4/6i</a:t>
                      </a:r>
                      <a:endParaRPr lang="en-US" sz="1200" b="0" spc="0" baseline="0" noProof="0">
                        <a:solidFill>
                          <a:srgbClr val="1A2955"/>
                        </a:solidFill>
                        <a:latin typeface="Arial" pitchFamily="34" charset="0"/>
                        <a:cs typeface="Arial"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95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42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26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1A2955"/>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663198674"/>
                  </a:ext>
                </a:extLst>
              </a:tr>
            </a:tbl>
          </a:graphicData>
        </a:graphic>
      </p:graphicFrame>
      <p:sp>
        <p:nvSpPr>
          <p:cNvPr id="360" name="TextBox 359">
            <a:extLst>
              <a:ext uri="{FF2B5EF4-FFF2-40B4-BE49-F238E27FC236}">
                <a16:creationId xmlns:a16="http://schemas.microsoft.com/office/drawing/2014/main" id="{794CB54E-51E5-E16B-BCEE-62EC23D365D8}"/>
              </a:ext>
            </a:extLst>
          </p:cNvPr>
          <p:cNvSpPr txBox="1"/>
          <p:nvPr/>
        </p:nvSpPr>
        <p:spPr>
          <a:xfrm>
            <a:off x="3465304" y="1428940"/>
            <a:ext cx="236778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rPr>
              <a:t>Camizestrant + CDK4/6i </a:t>
            </a:r>
            <a:endParaRPr kumimoji="0" lang="en-US" sz="1400" b="1" i="0" u="none" strike="noStrike" kern="1200" cap="none" spc="0" normalizeH="0" baseline="0" noProof="0">
              <a:ln>
                <a:noFill/>
              </a:ln>
              <a:solidFill>
                <a:srgbClr val="008764"/>
              </a:solidFill>
              <a:effectLst/>
              <a:uLnTx/>
              <a:uFillTx/>
              <a:latin typeface="Arial" pitchFamily="34" charset="0"/>
              <a:ea typeface="+mn-ea"/>
              <a:cs typeface="Arial" pitchFamily="34" charset="0"/>
            </a:endParaRPr>
          </a:p>
        </p:txBody>
      </p:sp>
      <p:sp>
        <p:nvSpPr>
          <p:cNvPr id="361" name="TextBox 360">
            <a:extLst>
              <a:ext uri="{FF2B5EF4-FFF2-40B4-BE49-F238E27FC236}">
                <a16:creationId xmlns:a16="http://schemas.microsoft.com/office/drawing/2014/main" id="{E79EFD6E-0EE3-3492-B67A-EA8E6F61B3D2}"/>
              </a:ext>
            </a:extLst>
          </p:cNvPr>
          <p:cNvSpPr txBox="1"/>
          <p:nvPr/>
        </p:nvSpPr>
        <p:spPr>
          <a:xfrm>
            <a:off x="2900227" y="2682413"/>
            <a:ext cx="135147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1A2955"/>
                </a:solidFill>
                <a:effectLst/>
                <a:uLnTx/>
                <a:uFillTx/>
                <a:latin typeface="Arial" panose="020B0604020202020204" pitchFamily="34" charset="0"/>
                <a:ea typeface="Heiti SC Light"/>
                <a:cs typeface="Arial" panose="020B0604020202020204" pitchFamily="34" charset="0"/>
              </a:rPr>
              <a:t>AI + CDK4/6i </a:t>
            </a:r>
            <a:endParaRPr kumimoji="0" lang="en-US" sz="1400" b="1" i="0" u="none" strike="noStrike" kern="1200" cap="none" spc="0" normalizeH="0" baseline="0" noProof="0">
              <a:ln>
                <a:noFill/>
              </a:ln>
              <a:solidFill>
                <a:srgbClr val="1A2955"/>
              </a:solidFill>
              <a:effectLst/>
              <a:uLnTx/>
              <a:uFillTx/>
              <a:latin typeface="Arial" pitchFamily="34" charset="0"/>
              <a:ea typeface="+mn-ea"/>
              <a:cs typeface="Arial" pitchFamily="34" charset="0"/>
            </a:endParaRPr>
          </a:p>
        </p:txBody>
      </p:sp>
      <p:grpSp>
        <p:nvGrpSpPr>
          <p:cNvPr id="435" name="Group 434">
            <a:extLst>
              <a:ext uri="{FF2B5EF4-FFF2-40B4-BE49-F238E27FC236}">
                <a16:creationId xmlns:a16="http://schemas.microsoft.com/office/drawing/2014/main" id="{8D9F20AA-BD43-3806-DF77-DF6F3562C5F4}"/>
              </a:ext>
            </a:extLst>
          </p:cNvPr>
          <p:cNvGrpSpPr/>
          <p:nvPr/>
        </p:nvGrpSpPr>
        <p:grpSpPr>
          <a:xfrm>
            <a:off x="2676627" y="1131958"/>
            <a:ext cx="8485592" cy="1920555"/>
            <a:chOff x="2679815" y="1659982"/>
            <a:chExt cx="8485513" cy="1920555"/>
          </a:xfrm>
          <a:solidFill>
            <a:srgbClr val="008764"/>
          </a:solidFill>
        </p:grpSpPr>
        <p:sp>
          <p:nvSpPr>
            <p:cNvPr id="436" name="Freeform 8">
              <a:extLst>
                <a:ext uri="{FF2B5EF4-FFF2-40B4-BE49-F238E27FC236}">
                  <a16:creationId xmlns:a16="http://schemas.microsoft.com/office/drawing/2014/main" id="{185C0652-81CC-1F16-3E8A-2A930B562051}"/>
                </a:ext>
              </a:extLst>
            </p:cNvPr>
            <p:cNvSpPr/>
            <p:nvPr/>
          </p:nvSpPr>
          <p:spPr>
            <a:xfrm>
              <a:off x="11073888" y="3489097"/>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7" name="Freeform 9">
              <a:extLst>
                <a:ext uri="{FF2B5EF4-FFF2-40B4-BE49-F238E27FC236}">
                  <a16:creationId xmlns:a16="http://schemas.microsoft.com/office/drawing/2014/main" id="{CB86157A-D7A2-1814-F64E-A017142DC5BC}"/>
                </a:ext>
              </a:extLst>
            </p:cNvPr>
            <p:cNvSpPr/>
            <p:nvPr/>
          </p:nvSpPr>
          <p:spPr>
            <a:xfrm>
              <a:off x="10581365" y="3489097"/>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8" name="Freeform 11">
              <a:extLst>
                <a:ext uri="{FF2B5EF4-FFF2-40B4-BE49-F238E27FC236}">
                  <a16:creationId xmlns:a16="http://schemas.microsoft.com/office/drawing/2014/main" id="{BD63F4C9-363F-35E6-176D-AFC8F0F8DD6E}"/>
                </a:ext>
              </a:extLst>
            </p:cNvPr>
            <p:cNvSpPr/>
            <p:nvPr/>
          </p:nvSpPr>
          <p:spPr>
            <a:xfrm>
              <a:off x="9582417" y="3489097"/>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9" name="Freeform 12">
              <a:extLst>
                <a:ext uri="{FF2B5EF4-FFF2-40B4-BE49-F238E27FC236}">
                  <a16:creationId xmlns:a16="http://schemas.microsoft.com/office/drawing/2014/main" id="{C9CBB5DB-2566-0A44-6D23-D81644FE1D10}"/>
                </a:ext>
              </a:extLst>
            </p:cNvPr>
            <p:cNvSpPr/>
            <p:nvPr/>
          </p:nvSpPr>
          <p:spPr>
            <a:xfrm>
              <a:off x="8647156" y="3104026"/>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0" name="Freeform 13">
              <a:extLst>
                <a:ext uri="{FF2B5EF4-FFF2-40B4-BE49-F238E27FC236}">
                  <a16:creationId xmlns:a16="http://schemas.microsoft.com/office/drawing/2014/main" id="{884DD7A7-F61A-8F1E-E553-4DEA3AEB41ED}"/>
                </a:ext>
              </a:extLst>
            </p:cNvPr>
            <p:cNvSpPr/>
            <p:nvPr/>
          </p:nvSpPr>
          <p:spPr>
            <a:xfrm>
              <a:off x="8424736" y="3104026"/>
              <a:ext cx="91440" cy="91440"/>
            </a:xfrm>
            <a:custGeom>
              <a:avLst/>
              <a:gdLst>
                <a:gd name="connsiteX0" fmla="*/ 109594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4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4" y="37415"/>
                  </a:moveTo>
                  <a:cubicBezTo>
                    <a:pt x="109594" y="58078"/>
                    <a:pt x="85060" y="74829"/>
                    <a:pt x="54797" y="74829"/>
                  </a:cubicBezTo>
                  <a:cubicBezTo>
                    <a:pt x="24533" y="74829"/>
                    <a:pt x="0" y="58078"/>
                    <a:pt x="0" y="37415"/>
                  </a:cubicBezTo>
                  <a:cubicBezTo>
                    <a:pt x="0" y="16751"/>
                    <a:pt x="24533" y="0"/>
                    <a:pt x="54797" y="0"/>
                  </a:cubicBezTo>
                  <a:cubicBezTo>
                    <a:pt x="85060" y="0"/>
                    <a:pt x="109594" y="16751"/>
                    <a:pt x="109594"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1" name="Freeform 14">
              <a:extLst>
                <a:ext uri="{FF2B5EF4-FFF2-40B4-BE49-F238E27FC236}">
                  <a16:creationId xmlns:a16="http://schemas.microsoft.com/office/drawing/2014/main" id="{47BF41CD-9A22-8151-DD27-8F2F6A557EC2}"/>
                </a:ext>
              </a:extLst>
            </p:cNvPr>
            <p:cNvSpPr/>
            <p:nvPr/>
          </p:nvSpPr>
          <p:spPr>
            <a:xfrm>
              <a:off x="7874668" y="3104026"/>
              <a:ext cx="91440" cy="91440"/>
            </a:xfrm>
            <a:custGeom>
              <a:avLst/>
              <a:gdLst>
                <a:gd name="connsiteX0" fmla="*/ 109594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4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4" y="37415"/>
                  </a:moveTo>
                  <a:cubicBezTo>
                    <a:pt x="109594" y="58078"/>
                    <a:pt x="85060" y="74829"/>
                    <a:pt x="54797" y="74829"/>
                  </a:cubicBezTo>
                  <a:cubicBezTo>
                    <a:pt x="24533" y="74829"/>
                    <a:pt x="0" y="58078"/>
                    <a:pt x="0" y="37415"/>
                  </a:cubicBezTo>
                  <a:cubicBezTo>
                    <a:pt x="0" y="16751"/>
                    <a:pt x="24533" y="0"/>
                    <a:pt x="54797" y="0"/>
                  </a:cubicBezTo>
                  <a:cubicBezTo>
                    <a:pt x="85060" y="0"/>
                    <a:pt x="109594" y="16751"/>
                    <a:pt x="109594"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2" name="Freeform 15">
              <a:extLst>
                <a:ext uri="{FF2B5EF4-FFF2-40B4-BE49-F238E27FC236}">
                  <a16:creationId xmlns:a16="http://schemas.microsoft.com/office/drawing/2014/main" id="{C3306695-6756-CCF1-5DFA-9715AEE11B8D}"/>
                </a:ext>
              </a:extLst>
            </p:cNvPr>
            <p:cNvSpPr/>
            <p:nvPr/>
          </p:nvSpPr>
          <p:spPr>
            <a:xfrm>
              <a:off x="7684092" y="3104026"/>
              <a:ext cx="91440" cy="91440"/>
            </a:xfrm>
            <a:custGeom>
              <a:avLst/>
              <a:gdLst>
                <a:gd name="connsiteX0" fmla="*/ 109593 w 109593"/>
                <a:gd name="connsiteY0" fmla="*/ 37415 h 74828"/>
                <a:gd name="connsiteX1" fmla="*/ 54796 w 109593"/>
                <a:gd name="connsiteY1" fmla="*/ 74829 h 74828"/>
                <a:gd name="connsiteX2" fmla="*/ 0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0" y="58078"/>
                    <a:pt x="0" y="37415"/>
                  </a:cubicBezTo>
                  <a:cubicBezTo>
                    <a:pt x="0"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3" name="Freeform 16">
              <a:extLst>
                <a:ext uri="{FF2B5EF4-FFF2-40B4-BE49-F238E27FC236}">
                  <a16:creationId xmlns:a16="http://schemas.microsoft.com/office/drawing/2014/main" id="{6BE99F2F-298E-12B8-685A-E02F8C8EB07B}"/>
                </a:ext>
              </a:extLst>
            </p:cNvPr>
            <p:cNvSpPr/>
            <p:nvPr/>
          </p:nvSpPr>
          <p:spPr>
            <a:xfrm>
              <a:off x="7227292" y="3104026"/>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4" name="Freeform 17">
              <a:extLst>
                <a:ext uri="{FF2B5EF4-FFF2-40B4-BE49-F238E27FC236}">
                  <a16:creationId xmlns:a16="http://schemas.microsoft.com/office/drawing/2014/main" id="{D993446E-6063-CC84-F778-D84C4970C789}"/>
                </a:ext>
              </a:extLst>
            </p:cNvPr>
            <p:cNvSpPr/>
            <p:nvPr/>
          </p:nvSpPr>
          <p:spPr>
            <a:xfrm>
              <a:off x="7201429" y="3104026"/>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5" name="Freeform 18">
              <a:extLst>
                <a:ext uri="{FF2B5EF4-FFF2-40B4-BE49-F238E27FC236}">
                  <a16:creationId xmlns:a16="http://schemas.microsoft.com/office/drawing/2014/main" id="{D09A7BC2-6E93-0C51-0A72-F81315A45BB0}"/>
                </a:ext>
              </a:extLst>
            </p:cNvPr>
            <p:cNvSpPr/>
            <p:nvPr/>
          </p:nvSpPr>
          <p:spPr>
            <a:xfrm>
              <a:off x="6693065" y="2981960"/>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6" name="Freeform 19">
              <a:extLst>
                <a:ext uri="{FF2B5EF4-FFF2-40B4-BE49-F238E27FC236}">
                  <a16:creationId xmlns:a16="http://schemas.microsoft.com/office/drawing/2014/main" id="{90A851ED-1E6E-8BDC-C478-85DBC42420C4}"/>
                </a:ext>
              </a:extLst>
            </p:cNvPr>
            <p:cNvSpPr/>
            <p:nvPr/>
          </p:nvSpPr>
          <p:spPr>
            <a:xfrm>
              <a:off x="6222525"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7" name="Freeform 20">
              <a:extLst>
                <a:ext uri="{FF2B5EF4-FFF2-40B4-BE49-F238E27FC236}">
                  <a16:creationId xmlns:a16="http://schemas.microsoft.com/office/drawing/2014/main" id="{C2A53B1B-14EE-216F-C2F8-7EF4F1662B66}"/>
                </a:ext>
              </a:extLst>
            </p:cNvPr>
            <p:cNvSpPr/>
            <p:nvPr/>
          </p:nvSpPr>
          <p:spPr>
            <a:xfrm>
              <a:off x="5809367"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2" name="Freeform 21">
              <a:extLst>
                <a:ext uri="{FF2B5EF4-FFF2-40B4-BE49-F238E27FC236}">
                  <a16:creationId xmlns:a16="http://schemas.microsoft.com/office/drawing/2014/main" id="{1EA92B5D-9FE2-520E-AD4D-1E99950115C1}"/>
                </a:ext>
              </a:extLst>
            </p:cNvPr>
            <p:cNvSpPr/>
            <p:nvPr/>
          </p:nvSpPr>
          <p:spPr>
            <a:xfrm>
              <a:off x="5741963"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3" name="Freeform 22">
              <a:extLst>
                <a:ext uri="{FF2B5EF4-FFF2-40B4-BE49-F238E27FC236}">
                  <a16:creationId xmlns:a16="http://schemas.microsoft.com/office/drawing/2014/main" id="{731D218A-B65C-C241-1F5F-DDEC76BDAD31}"/>
                </a:ext>
              </a:extLst>
            </p:cNvPr>
            <p:cNvSpPr/>
            <p:nvPr/>
          </p:nvSpPr>
          <p:spPr>
            <a:xfrm>
              <a:off x="5583069"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4" name="Freeform 23">
              <a:extLst>
                <a:ext uri="{FF2B5EF4-FFF2-40B4-BE49-F238E27FC236}">
                  <a16:creationId xmlns:a16="http://schemas.microsoft.com/office/drawing/2014/main" id="{2ACFA5FE-3D1A-C975-5C11-8B8CABCAC1DD}"/>
                </a:ext>
              </a:extLst>
            </p:cNvPr>
            <p:cNvSpPr/>
            <p:nvPr/>
          </p:nvSpPr>
          <p:spPr>
            <a:xfrm>
              <a:off x="5308924"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5" name="Freeform 24">
              <a:extLst>
                <a:ext uri="{FF2B5EF4-FFF2-40B4-BE49-F238E27FC236}">
                  <a16:creationId xmlns:a16="http://schemas.microsoft.com/office/drawing/2014/main" id="{8F8E4CF2-D94F-FB2C-E041-C0B43C15402F}"/>
                </a:ext>
              </a:extLst>
            </p:cNvPr>
            <p:cNvSpPr/>
            <p:nvPr/>
          </p:nvSpPr>
          <p:spPr>
            <a:xfrm>
              <a:off x="5285162"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6" name="Freeform 25">
              <a:extLst>
                <a:ext uri="{FF2B5EF4-FFF2-40B4-BE49-F238E27FC236}">
                  <a16:creationId xmlns:a16="http://schemas.microsoft.com/office/drawing/2014/main" id="{DFE38904-012C-50B1-1B8B-CC0D3DD23141}"/>
                </a:ext>
              </a:extLst>
            </p:cNvPr>
            <p:cNvSpPr/>
            <p:nvPr/>
          </p:nvSpPr>
          <p:spPr>
            <a:xfrm>
              <a:off x="5263341" y="2731095"/>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7" name="Freeform 26">
              <a:extLst>
                <a:ext uri="{FF2B5EF4-FFF2-40B4-BE49-F238E27FC236}">
                  <a16:creationId xmlns:a16="http://schemas.microsoft.com/office/drawing/2014/main" id="{6972D17D-02EC-C407-EDD4-D9CA08996489}"/>
                </a:ext>
              </a:extLst>
            </p:cNvPr>
            <p:cNvSpPr/>
            <p:nvPr/>
          </p:nvSpPr>
          <p:spPr>
            <a:xfrm>
              <a:off x="5263341" y="267547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8" name="Freeform 27">
              <a:extLst>
                <a:ext uri="{FF2B5EF4-FFF2-40B4-BE49-F238E27FC236}">
                  <a16:creationId xmlns:a16="http://schemas.microsoft.com/office/drawing/2014/main" id="{A672E629-4BBE-C0E0-8510-071C046656BB}"/>
                </a:ext>
              </a:extLst>
            </p:cNvPr>
            <p:cNvSpPr/>
            <p:nvPr/>
          </p:nvSpPr>
          <p:spPr>
            <a:xfrm>
              <a:off x="4856164" y="267547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9" name="Freeform 28">
              <a:extLst>
                <a:ext uri="{FF2B5EF4-FFF2-40B4-BE49-F238E27FC236}">
                  <a16:creationId xmlns:a16="http://schemas.microsoft.com/office/drawing/2014/main" id="{24F76F33-C4E5-1EA4-807B-7C64D58D07CC}"/>
                </a:ext>
              </a:extLst>
            </p:cNvPr>
            <p:cNvSpPr/>
            <p:nvPr/>
          </p:nvSpPr>
          <p:spPr>
            <a:xfrm>
              <a:off x="4822543" y="257923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0" name="Freeform 29">
              <a:extLst>
                <a:ext uri="{FF2B5EF4-FFF2-40B4-BE49-F238E27FC236}">
                  <a16:creationId xmlns:a16="http://schemas.microsoft.com/office/drawing/2014/main" id="{454B87C9-5520-264D-69EF-63A0953292B0}"/>
                </a:ext>
              </a:extLst>
            </p:cNvPr>
            <p:cNvSpPr/>
            <p:nvPr/>
          </p:nvSpPr>
          <p:spPr>
            <a:xfrm>
              <a:off x="4788759" y="257923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1" name="Freeform 30">
              <a:extLst>
                <a:ext uri="{FF2B5EF4-FFF2-40B4-BE49-F238E27FC236}">
                  <a16:creationId xmlns:a16="http://schemas.microsoft.com/office/drawing/2014/main" id="{1F91CE62-2665-D241-915E-AEF7EEDF207D}"/>
                </a:ext>
              </a:extLst>
            </p:cNvPr>
            <p:cNvSpPr/>
            <p:nvPr/>
          </p:nvSpPr>
          <p:spPr>
            <a:xfrm>
              <a:off x="4325978" y="2442265"/>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2" name="Freeform 31">
              <a:extLst>
                <a:ext uri="{FF2B5EF4-FFF2-40B4-BE49-F238E27FC236}">
                  <a16:creationId xmlns:a16="http://schemas.microsoft.com/office/drawing/2014/main" id="{4973462B-B2BA-FDF2-4F75-86FF0493B08E}"/>
                </a:ext>
              </a:extLst>
            </p:cNvPr>
            <p:cNvSpPr/>
            <p:nvPr/>
          </p:nvSpPr>
          <p:spPr>
            <a:xfrm>
              <a:off x="4290255" y="240705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3" name="Freeform 32">
              <a:extLst>
                <a:ext uri="{FF2B5EF4-FFF2-40B4-BE49-F238E27FC236}">
                  <a16:creationId xmlns:a16="http://schemas.microsoft.com/office/drawing/2014/main" id="{F3F010E4-1A21-95AF-3045-2AB1A2940629}"/>
                </a:ext>
              </a:extLst>
            </p:cNvPr>
            <p:cNvSpPr/>
            <p:nvPr/>
          </p:nvSpPr>
          <p:spPr>
            <a:xfrm>
              <a:off x="4147364" y="236776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4" name="Freeform 33">
              <a:extLst>
                <a:ext uri="{FF2B5EF4-FFF2-40B4-BE49-F238E27FC236}">
                  <a16:creationId xmlns:a16="http://schemas.microsoft.com/office/drawing/2014/main" id="{CE746DB5-F635-214A-2E3B-AE93A2B4A926}"/>
                </a:ext>
              </a:extLst>
            </p:cNvPr>
            <p:cNvSpPr/>
            <p:nvPr/>
          </p:nvSpPr>
          <p:spPr>
            <a:xfrm>
              <a:off x="4008351" y="236776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5" name="Freeform 34">
              <a:extLst>
                <a:ext uri="{FF2B5EF4-FFF2-40B4-BE49-F238E27FC236}">
                  <a16:creationId xmlns:a16="http://schemas.microsoft.com/office/drawing/2014/main" id="{6FBE4B10-0952-9C6A-7218-5CEDEC6F1F2A}"/>
                </a:ext>
              </a:extLst>
            </p:cNvPr>
            <p:cNvSpPr/>
            <p:nvPr/>
          </p:nvSpPr>
          <p:spPr>
            <a:xfrm>
              <a:off x="3861257" y="236776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6" name="Freeform 35">
              <a:extLst>
                <a:ext uri="{FF2B5EF4-FFF2-40B4-BE49-F238E27FC236}">
                  <a16:creationId xmlns:a16="http://schemas.microsoft.com/office/drawing/2014/main" id="{FDFABB95-AE95-1F3D-BC61-015172F76DBF}"/>
                </a:ext>
              </a:extLst>
            </p:cNvPr>
            <p:cNvSpPr/>
            <p:nvPr/>
          </p:nvSpPr>
          <p:spPr>
            <a:xfrm>
              <a:off x="3829575" y="236776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7" name="Freeform 36">
              <a:extLst>
                <a:ext uri="{FF2B5EF4-FFF2-40B4-BE49-F238E27FC236}">
                  <a16:creationId xmlns:a16="http://schemas.microsoft.com/office/drawing/2014/main" id="{3CBF7014-0A81-F56D-9C39-3209EB418453}"/>
                </a:ext>
              </a:extLst>
            </p:cNvPr>
            <p:cNvSpPr/>
            <p:nvPr/>
          </p:nvSpPr>
          <p:spPr>
            <a:xfrm>
              <a:off x="3809693" y="22931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8" name="Freeform 37">
              <a:extLst>
                <a:ext uri="{FF2B5EF4-FFF2-40B4-BE49-F238E27FC236}">
                  <a16:creationId xmlns:a16="http://schemas.microsoft.com/office/drawing/2014/main" id="{F74790D0-4C74-B787-C46A-1E3E66A18477}"/>
                </a:ext>
              </a:extLst>
            </p:cNvPr>
            <p:cNvSpPr/>
            <p:nvPr/>
          </p:nvSpPr>
          <p:spPr>
            <a:xfrm>
              <a:off x="3607156" y="22633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9" name="Freeform 38">
              <a:extLst>
                <a:ext uri="{FF2B5EF4-FFF2-40B4-BE49-F238E27FC236}">
                  <a16:creationId xmlns:a16="http://schemas.microsoft.com/office/drawing/2014/main" id="{DA474F72-D1A0-DED7-E4EA-9912654434FB}"/>
                </a:ext>
              </a:extLst>
            </p:cNvPr>
            <p:cNvSpPr/>
            <p:nvPr/>
          </p:nvSpPr>
          <p:spPr>
            <a:xfrm>
              <a:off x="3352893" y="2228042"/>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0" name="Freeform 39">
              <a:extLst>
                <a:ext uri="{FF2B5EF4-FFF2-40B4-BE49-F238E27FC236}">
                  <a16:creationId xmlns:a16="http://schemas.microsoft.com/office/drawing/2014/main" id="{1A22BE24-CA5A-4FE9-97D8-A6DA3A95ABDD}"/>
                </a:ext>
              </a:extLst>
            </p:cNvPr>
            <p:cNvSpPr/>
            <p:nvPr/>
          </p:nvSpPr>
          <p:spPr>
            <a:xfrm>
              <a:off x="3335112" y="215751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1" name="Freeform 40">
              <a:extLst>
                <a:ext uri="{FF2B5EF4-FFF2-40B4-BE49-F238E27FC236}">
                  <a16:creationId xmlns:a16="http://schemas.microsoft.com/office/drawing/2014/main" id="{DFA1F23B-DC99-4D99-28C6-39105ACDFC5C}"/>
                </a:ext>
              </a:extLst>
            </p:cNvPr>
            <p:cNvSpPr/>
            <p:nvPr/>
          </p:nvSpPr>
          <p:spPr>
            <a:xfrm>
              <a:off x="3325090" y="2096595"/>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2" name="Freeform 41">
              <a:extLst>
                <a:ext uri="{FF2B5EF4-FFF2-40B4-BE49-F238E27FC236}">
                  <a16:creationId xmlns:a16="http://schemas.microsoft.com/office/drawing/2014/main" id="{3929651D-9234-3EB9-7491-957AB8EEF0B2}"/>
                </a:ext>
              </a:extLst>
            </p:cNvPr>
            <p:cNvSpPr/>
            <p:nvPr/>
          </p:nvSpPr>
          <p:spPr>
            <a:xfrm>
              <a:off x="3122553" y="203821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3" name="Freeform 42">
              <a:extLst>
                <a:ext uri="{FF2B5EF4-FFF2-40B4-BE49-F238E27FC236}">
                  <a16:creationId xmlns:a16="http://schemas.microsoft.com/office/drawing/2014/main" id="{0CF957A0-ABD0-1D29-FE5E-71F5AF74605D}"/>
                </a:ext>
              </a:extLst>
            </p:cNvPr>
            <p:cNvSpPr/>
            <p:nvPr/>
          </p:nvSpPr>
          <p:spPr>
            <a:xfrm>
              <a:off x="3094750" y="197993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4" name="Freeform 43">
              <a:extLst>
                <a:ext uri="{FF2B5EF4-FFF2-40B4-BE49-F238E27FC236}">
                  <a16:creationId xmlns:a16="http://schemas.microsoft.com/office/drawing/2014/main" id="{EAE769DF-E2DD-2938-F961-60ECD39EACD4}"/>
                </a:ext>
              </a:extLst>
            </p:cNvPr>
            <p:cNvSpPr/>
            <p:nvPr/>
          </p:nvSpPr>
          <p:spPr>
            <a:xfrm>
              <a:off x="2842589" y="1745406"/>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5" name="Freeform 44">
              <a:extLst>
                <a:ext uri="{FF2B5EF4-FFF2-40B4-BE49-F238E27FC236}">
                  <a16:creationId xmlns:a16="http://schemas.microsoft.com/office/drawing/2014/main" id="{3E3ECF82-1EA1-AB2B-5E2D-1397DFF90556}"/>
                </a:ext>
              </a:extLst>
            </p:cNvPr>
            <p:cNvSpPr/>
            <p:nvPr/>
          </p:nvSpPr>
          <p:spPr>
            <a:xfrm>
              <a:off x="2679815" y="1659982"/>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6" name="Freeform 45">
              <a:extLst>
                <a:ext uri="{FF2B5EF4-FFF2-40B4-BE49-F238E27FC236}">
                  <a16:creationId xmlns:a16="http://schemas.microsoft.com/office/drawing/2014/main" id="{54943893-8380-0C76-5ED7-87AEA090BC19}"/>
                </a:ext>
              </a:extLst>
            </p:cNvPr>
            <p:cNvSpPr/>
            <p:nvPr/>
          </p:nvSpPr>
          <p:spPr>
            <a:xfrm>
              <a:off x="6246286" y="2877552"/>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37" name="Freeform 46">
            <a:extLst>
              <a:ext uri="{FF2B5EF4-FFF2-40B4-BE49-F238E27FC236}">
                <a16:creationId xmlns:a16="http://schemas.microsoft.com/office/drawing/2014/main" id="{CE9F3916-EFBD-6A26-CB62-5482D297A3EB}"/>
              </a:ext>
            </a:extLst>
          </p:cNvPr>
          <p:cNvSpPr/>
          <p:nvPr/>
        </p:nvSpPr>
        <p:spPr>
          <a:xfrm>
            <a:off x="2640941" y="1176716"/>
            <a:ext cx="8432382" cy="2112095"/>
          </a:xfrm>
          <a:custGeom>
            <a:avLst/>
            <a:gdLst>
              <a:gd name="connsiteX0" fmla="*/ 0 w 8432382"/>
              <a:gd name="connsiteY0" fmla="*/ 0 h 2112095"/>
              <a:gd name="connsiteX1" fmla="*/ 233411 w 8432382"/>
              <a:gd name="connsiteY1" fmla="*/ 0 h 2112095"/>
              <a:gd name="connsiteX2" fmla="*/ 233411 w 8432382"/>
              <a:gd name="connsiteY2" fmla="*/ 136635 h 2112095"/>
              <a:gd name="connsiteX3" fmla="*/ 247312 w 8432382"/>
              <a:gd name="connsiteY3" fmla="*/ 136635 h 2112095"/>
              <a:gd name="connsiteX4" fmla="*/ 247312 w 8432382"/>
              <a:gd name="connsiteY4" fmla="*/ 764844 h 2112095"/>
              <a:gd name="connsiteX5" fmla="*/ 269457 w 8432382"/>
              <a:gd name="connsiteY5" fmla="*/ 764844 h 2112095"/>
              <a:gd name="connsiteX6" fmla="*/ 269457 w 8432382"/>
              <a:gd name="connsiteY6" fmla="*/ 808439 h 2112095"/>
              <a:gd name="connsiteX7" fmla="*/ 289016 w 8432382"/>
              <a:gd name="connsiteY7" fmla="*/ 808439 h 2112095"/>
              <a:gd name="connsiteX8" fmla="*/ 289016 w 8432382"/>
              <a:gd name="connsiteY8" fmla="*/ 846406 h 2112095"/>
              <a:gd name="connsiteX9" fmla="*/ 472480 w 8432382"/>
              <a:gd name="connsiteY9" fmla="*/ 846406 h 2112095"/>
              <a:gd name="connsiteX10" fmla="*/ 472480 w 8432382"/>
              <a:gd name="connsiteY10" fmla="*/ 965933 h 2112095"/>
              <a:gd name="connsiteX11" fmla="*/ 505778 w 8432382"/>
              <a:gd name="connsiteY11" fmla="*/ 965933 h 2112095"/>
              <a:gd name="connsiteX12" fmla="*/ 505778 w 8432382"/>
              <a:gd name="connsiteY12" fmla="*/ 1093076 h 2112095"/>
              <a:gd name="connsiteX13" fmla="*/ 530833 w 8432382"/>
              <a:gd name="connsiteY13" fmla="*/ 1093076 h 2112095"/>
              <a:gd name="connsiteX14" fmla="*/ 530833 w 8432382"/>
              <a:gd name="connsiteY14" fmla="*/ 1150026 h 2112095"/>
              <a:gd name="connsiteX15" fmla="*/ 714296 w 8432382"/>
              <a:gd name="connsiteY15" fmla="*/ 1150026 h 2112095"/>
              <a:gd name="connsiteX16" fmla="*/ 714296 w 8432382"/>
              <a:gd name="connsiteY16" fmla="*/ 1193621 h 2112095"/>
              <a:gd name="connsiteX17" fmla="*/ 750343 w 8432382"/>
              <a:gd name="connsiteY17" fmla="*/ 1193621 h 2112095"/>
              <a:gd name="connsiteX18" fmla="*/ 750343 w 8432382"/>
              <a:gd name="connsiteY18" fmla="*/ 1269553 h 2112095"/>
              <a:gd name="connsiteX19" fmla="*/ 1181119 w 8432382"/>
              <a:gd name="connsiteY19" fmla="*/ 1269553 h 2112095"/>
              <a:gd name="connsiteX20" fmla="*/ 1181119 w 8432382"/>
              <a:gd name="connsiteY20" fmla="*/ 1335994 h 2112095"/>
              <a:gd name="connsiteX21" fmla="*/ 1211669 w 8432382"/>
              <a:gd name="connsiteY21" fmla="*/ 1335994 h 2112095"/>
              <a:gd name="connsiteX22" fmla="*/ 1211669 w 8432382"/>
              <a:gd name="connsiteY22" fmla="*/ 1442278 h 2112095"/>
              <a:gd name="connsiteX23" fmla="*/ 1678653 w 8432382"/>
              <a:gd name="connsiteY23" fmla="*/ 1442278 h 2112095"/>
              <a:gd name="connsiteX24" fmla="*/ 1678653 w 8432382"/>
              <a:gd name="connsiteY24" fmla="*/ 1508719 h 2112095"/>
              <a:gd name="connsiteX25" fmla="*/ 2159538 w 8432382"/>
              <a:gd name="connsiteY25" fmla="*/ 1508719 h 2112095"/>
              <a:gd name="connsiteX26" fmla="*/ 2159538 w 8432382"/>
              <a:gd name="connsiteY26" fmla="*/ 1584541 h 2112095"/>
              <a:gd name="connsiteX27" fmla="*/ 2192837 w 8432382"/>
              <a:gd name="connsiteY27" fmla="*/ 1584541 h 2112095"/>
              <a:gd name="connsiteX28" fmla="*/ 2192837 w 8432382"/>
              <a:gd name="connsiteY28" fmla="*/ 1660473 h 2112095"/>
              <a:gd name="connsiteX29" fmla="*/ 2612459 w 8432382"/>
              <a:gd name="connsiteY29" fmla="*/ 1660473 h 2112095"/>
              <a:gd name="connsiteX30" fmla="*/ 2612459 w 8432382"/>
              <a:gd name="connsiteY30" fmla="*/ 1740159 h 2112095"/>
              <a:gd name="connsiteX31" fmla="*/ 3171094 w 8432382"/>
              <a:gd name="connsiteY31" fmla="*/ 1740159 h 2112095"/>
              <a:gd name="connsiteX32" fmla="*/ 3171094 w 8432382"/>
              <a:gd name="connsiteY32" fmla="*/ 1854057 h 2112095"/>
              <a:gd name="connsiteX33" fmla="*/ 3693683 w 8432382"/>
              <a:gd name="connsiteY33" fmla="*/ 1854057 h 2112095"/>
              <a:gd name="connsiteX34" fmla="*/ 3693683 w 8432382"/>
              <a:gd name="connsiteY34" fmla="*/ 1986939 h 2112095"/>
              <a:gd name="connsiteX35" fmla="*/ 4113306 w 8432382"/>
              <a:gd name="connsiteY35" fmla="*/ 1986939 h 2112095"/>
              <a:gd name="connsiteX36" fmla="*/ 4113306 w 8432382"/>
              <a:gd name="connsiteY36" fmla="*/ 2112096 h 2112095"/>
              <a:gd name="connsiteX37" fmla="*/ 8432382 w 8432382"/>
              <a:gd name="connsiteY37" fmla="*/ 2112096 h 211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432382" h="2112095">
                <a:moveTo>
                  <a:pt x="0" y="0"/>
                </a:moveTo>
                <a:lnTo>
                  <a:pt x="233411" y="0"/>
                </a:lnTo>
                <a:lnTo>
                  <a:pt x="233411" y="136635"/>
                </a:lnTo>
                <a:lnTo>
                  <a:pt x="247312" y="136635"/>
                </a:lnTo>
                <a:lnTo>
                  <a:pt x="247312" y="764844"/>
                </a:lnTo>
                <a:lnTo>
                  <a:pt x="269457" y="764844"/>
                </a:lnTo>
                <a:lnTo>
                  <a:pt x="269457" y="808439"/>
                </a:lnTo>
                <a:lnTo>
                  <a:pt x="289016" y="808439"/>
                </a:lnTo>
                <a:lnTo>
                  <a:pt x="289016" y="846406"/>
                </a:lnTo>
                <a:lnTo>
                  <a:pt x="472480" y="846406"/>
                </a:lnTo>
                <a:lnTo>
                  <a:pt x="472480" y="965933"/>
                </a:lnTo>
                <a:lnTo>
                  <a:pt x="505778" y="965933"/>
                </a:lnTo>
                <a:lnTo>
                  <a:pt x="505778" y="1093076"/>
                </a:lnTo>
                <a:lnTo>
                  <a:pt x="530833" y="1093076"/>
                </a:lnTo>
                <a:lnTo>
                  <a:pt x="530833" y="1150026"/>
                </a:lnTo>
                <a:lnTo>
                  <a:pt x="714296" y="1150026"/>
                </a:lnTo>
                <a:lnTo>
                  <a:pt x="714296" y="1193621"/>
                </a:lnTo>
                <a:lnTo>
                  <a:pt x="750343" y="1193621"/>
                </a:lnTo>
                <a:lnTo>
                  <a:pt x="750343" y="1269553"/>
                </a:lnTo>
                <a:lnTo>
                  <a:pt x="1181119" y="1269553"/>
                </a:lnTo>
                <a:lnTo>
                  <a:pt x="1181119" y="1335994"/>
                </a:lnTo>
                <a:lnTo>
                  <a:pt x="1211669" y="1335994"/>
                </a:lnTo>
                <a:lnTo>
                  <a:pt x="1211669" y="1442278"/>
                </a:lnTo>
                <a:lnTo>
                  <a:pt x="1678653" y="1442278"/>
                </a:lnTo>
                <a:lnTo>
                  <a:pt x="1678653" y="1508719"/>
                </a:lnTo>
                <a:lnTo>
                  <a:pt x="2159538" y="1508719"/>
                </a:lnTo>
                <a:lnTo>
                  <a:pt x="2159538" y="1584541"/>
                </a:lnTo>
                <a:lnTo>
                  <a:pt x="2192837" y="1584541"/>
                </a:lnTo>
                <a:lnTo>
                  <a:pt x="2192837" y="1660473"/>
                </a:lnTo>
                <a:lnTo>
                  <a:pt x="2612459" y="1660473"/>
                </a:lnTo>
                <a:lnTo>
                  <a:pt x="2612459" y="1740159"/>
                </a:lnTo>
                <a:lnTo>
                  <a:pt x="3171094" y="1740159"/>
                </a:lnTo>
                <a:lnTo>
                  <a:pt x="3171094" y="1854057"/>
                </a:lnTo>
                <a:lnTo>
                  <a:pt x="3693683" y="1854057"/>
                </a:lnTo>
                <a:lnTo>
                  <a:pt x="3693683" y="1986939"/>
                </a:lnTo>
                <a:lnTo>
                  <a:pt x="4113306" y="1986939"/>
                </a:lnTo>
                <a:lnTo>
                  <a:pt x="4113306" y="2112096"/>
                </a:lnTo>
                <a:lnTo>
                  <a:pt x="8432382" y="2112096"/>
                </a:lnTo>
              </a:path>
            </a:pathLst>
          </a:custGeom>
          <a:noFill/>
          <a:ln w="28575" cap="flat">
            <a:solidFill>
              <a:srgbClr val="1A295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38" name="Group 537">
            <a:extLst>
              <a:ext uri="{FF2B5EF4-FFF2-40B4-BE49-F238E27FC236}">
                <a16:creationId xmlns:a16="http://schemas.microsoft.com/office/drawing/2014/main" id="{0780E6AB-055C-D95A-27B4-3E5960C684D0}"/>
              </a:ext>
            </a:extLst>
          </p:cNvPr>
          <p:cNvGrpSpPr/>
          <p:nvPr/>
        </p:nvGrpSpPr>
        <p:grpSpPr>
          <a:xfrm>
            <a:off x="2833142" y="1456938"/>
            <a:ext cx="8266196" cy="1886782"/>
            <a:chOff x="2833134" y="1978612"/>
            <a:chExt cx="8268103" cy="1886782"/>
          </a:xfrm>
          <a:solidFill>
            <a:srgbClr val="1A2955"/>
          </a:solidFill>
        </p:grpSpPr>
        <p:sp>
          <p:nvSpPr>
            <p:cNvPr id="539" name="Freeform 48">
              <a:extLst>
                <a:ext uri="{FF2B5EF4-FFF2-40B4-BE49-F238E27FC236}">
                  <a16:creationId xmlns:a16="http://schemas.microsoft.com/office/drawing/2014/main" id="{C958DA64-DEC0-7755-385A-17A13113ABC5}"/>
                </a:ext>
              </a:extLst>
            </p:cNvPr>
            <p:cNvSpPr/>
            <p:nvPr/>
          </p:nvSpPr>
          <p:spPr>
            <a:xfrm>
              <a:off x="2833134" y="1978612"/>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0" name="Freeform 49">
              <a:extLst>
                <a:ext uri="{FF2B5EF4-FFF2-40B4-BE49-F238E27FC236}">
                  <a16:creationId xmlns:a16="http://schemas.microsoft.com/office/drawing/2014/main" id="{40309D65-47EC-D2EF-DDDD-B7C580D2EF94}"/>
                </a:ext>
              </a:extLst>
            </p:cNvPr>
            <p:cNvSpPr/>
            <p:nvPr/>
          </p:nvSpPr>
          <p:spPr>
            <a:xfrm>
              <a:off x="2833134" y="2367656"/>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1" name="Freeform 50">
              <a:extLst>
                <a:ext uri="{FF2B5EF4-FFF2-40B4-BE49-F238E27FC236}">
                  <a16:creationId xmlns:a16="http://schemas.microsoft.com/office/drawing/2014/main" id="{0338AF83-2B25-10ED-4B3B-B732F356A323}"/>
                </a:ext>
              </a:extLst>
            </p:cNvPr>
            <p:cNvSpPr/>
            <p:nvPr/>
          </p:nvSpPr>
          <p:spPr>
            <a:xfrm>
              <a:off x="3058301" y="256653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2" name="Freeform 51">
              <a:extLst>
                <a:ext uri="{FF2B5EF4-FFF2-40B4-BE49-F238E27FC236}">
                  <a16:creationId xmlns:a16="http://schemas.microsoft.com/office/drawing/2014/main" id="{30CCF2F1-8F5F-3BD3-459F-C77591A97FA5}"/>
                </a:ext>
              </a:extLst>
            </p:cNvPr>
            <p:cNvSpPr/>
            <p:nvPr/>
          </p:nvSpPr>
          <p:spPr>
            <a:xfrm>
              <a:off x="3079638" y="2640263"/>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3" name="Freeform 52">
              <a:extLst>
                <a:ext uri="{FF2B5EF4-FFF2-40B4-BE49-F238E27FC236}">
                  <a16:creationId xmlns:a16="http://schemas.microsoft.com/office/drawing/2014/main" id="{8078390B-9775-BAEF-334B-B310BF02D36D}"/>
                </a:ext>
              </a:extLst>
            </p:cNvPr>
            <p:cNvSpPr/>
            <p:nvPr/>
          </p:nvSpPr>
          <p:spPr>
            <a:xfrm>
              <a:off x="3094185" y="2745664"/>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4" name="Freeform 53">
              <a:extLst>
                <a:ext uri="{FF2B5EF4-FFF2-40B4-BE49-F238E27FC236}">
                  <a16:creationId xmlns:a16="http://schemas.microsoft.com/office/drawing/2014/main" id="{5265C78B-4E58-0F8D-9C6E-65810F2413C1}"/>
                </a:ext>
              </a:extLst>
            </p:cNvPr>
            <p:cNvSpPr/>
            <p:nvPr/>
          </p:nvSpPr>
          <p:spPr>
            <a:xfrm>
              <a:off x="3179532" y="280967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5" name="Freeform 54">
              <a:extLst>
                <a:ext uri="{FF2B5EF4-FFF2-40B4-BE49-F238E27FC236}">
                  <a16:creationId xmlns:a16="http://schemas.microsoft.com/office/drawing/2014/main" id="{DAE19666-5E33-52F1-3FF0-C3C0E270E873}"/>
                </a:ext>
              </a:extLst>
            </p:cNvPr>
            <p:cNvSpPr/>
            <p:nvPr/>
          </p:nvSpPr>
          <p:spPr>
            <a:xfrm>
              <a:off x="3298986" y="280967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6" name="Freeform 55">
              <a:extLst>
                <a:ext uri="{FF2B5EF4-FFF2-40B4-BE49-F238E27FC236}">
                  <a16:creationId xmlns:a16="http://schemas.microsoft.com/office/drawing/2014/main" id="{062C4B5A-41C6-216A-2266-F65A1F83FB86}"/>
                </a:ext>
              </a:extLst>
            </p:cNvPr>
            <p:cNvSpPr/>
            <p:nvPr/>
          </p:nvSpPr>
          <p:spPr>
            <a:xfrm>
              <a:off x="3314019" y="2845215"/>
              <a:ext cx="91440" cy="91440"/>
            </a:xfrm>
            <a:custGeom>
              <a:avLst/>
              <a:gdLst>
                <a:gd name="connsiteX0" fmla="*/ 109593 w 109593"/>
                <a:gd name="connsiteY0" fmla="*/ 37414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7" name="Freeform 56">
              <a:extLst>
                <a:ext uri="{FF2B5EF4-FFF2-40B4-BE49-F238E27FC236}">
                  <a16:creationId xmlns:a16="http://schemas.microsoft.com/office/drawing/2014/main" id="{ADD86199-91E1-4AC4-77D5-830FEA8307C8}"/>
                </a:ext>
              </a:extLst>
            </p:cNvPr>
            <p:cNvSpPr/>
            <p:nvPr/>
          </p:nvSpPr>
          <p:spPr>
            <a:xfrm>
              <a:off x="3332123" y="2877221"/>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8" name="Freeform 57">
              <a:extLst>
                <a:ext uri="{FF2B5EF4-FFF2-40B4-BE49-F238E27FC236}">
                  <a16:creationId xmlns:a16="http://schemas.microsoft.com/office/drawing/2014/main" id="{28877D02-C9DE-B45E-06D4-D43FDBD82B76}"/>
                </a:ext>
              </a:extLst>
            </p:cNvPr>
            <p:cNvSpPr/>
            <p:nvPr/>
          </p:nvSpPr>
          <p:spPr>
            <a:xfrm>
              <a:off x="3348448" y="293086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9" name="Freeform 58">
              <a:extLst>
                <a:ext uri="{FF2B5EF4-FFF2-40B4-BE49-F238E27FC236}">
                  <a16:creationId xmlns:a16="http://schemas.microsoft.com/office/drawing/2014/main" id="{924FC3B5-2B80-52B7-22C0-D8B87C22135A}"/>
                </a:ext>
              </a:extLst>
            </p:cNvPr>
            <p:cNvSpPr/>
            <p:nvPr/>
          </p:nvSpPr>
          <p:spPr>
            <a:xfrm>
              <a:off x="3748189" y="293086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0" name="Freeform 59">
              <a:extLst>
                <a:ext uri="{FF2B5EF4-FFF2-40B4-BE49-F238E27FC236}">
                  <a16:creationId xmlns:a16="http://schemas.microsoft.com/office/drawing/2014/main" id="{94208D2F-02C9-AFFD-DA6D-C6FC51497F0A}"/>
                </a:ext>
              </a:extLst>
            </p:cNvPr>
            <p:cNvSpPr/>
            <p:nvPr/>
          </p:nvSpPr>
          <p:spPr>
            <a:xfrm>
              <a:off x="3792318" y="301220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1" name="Freeform 60">
              <a:extLst>
                <a:ext uri="{FF2B5EF4-FFF2-40B4-BE49-F238E27FC236}">
                  <a16:creationId xmlns:a16="http://schemas.microsoft.com/office/drawing/2014/main" id="{E448A36D-AACC-F1B5-67C3-FCE4A00B8F87}"/>
                </a:ext>
              </a:extLst>
            </p:cNvPr>
            <p:cNvSpPr/>
            <p:nvPr/>
          </p:nvSpPr>
          <p:spPr>
            <a:xfrm>
              <a:off x="3797652" y="3103695"/>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2" name="Freeform 61">
              <a:extLst>
                <a:ext uri="{FF2B5EF4-FFF2-40B4-BE49-F238E27FC236}">
                  <a16:creationId xmlns:a16="http://schemas.microsoft.com/office/drawing/2014/main" id="{FC505772-1A94-E734-0F45-7B51C72FCF43}"/>
                </a:ext>
              </a:extLst>
            </p:cNvPr>
            <p:cNvSpPr/>
            <p:nvPr/>
          </p:nvSpPr>
          <p:spPr>
            <a:xfrm>
              <a:off x="3861177" y="3103695"/>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3" name="Freeform 62">
              <a:extLst>
                <a:ext uri="{FF2B5EF4-FFF2-40B4-BE49-F238E27FC236}">
                  <a16:creationId xmlns:a16="http://schemas.microsoft.com/office/drawing/2014/main" id="{8A04C462-6816-979A-2BC8-BF0B9E4B4841}"/>
                </a:ext>
              </a:extLst>
            </p:cNvPr>
            <p:cNvSpPr/>
            <p:nvPr/>
          </p:nvSpPr>
          <p:spPr>
            <a:xfrm>
              <a:off x="4046742" y="3103695"/>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4" name="Freeform 319">
              <a:extLst>
                <a:ext uri="{FF2B5EF4-FFF2-40B4-BE49-F238E27FC236}">
                  <a16:creationId xmlns:a16="http://schemas.microsoft.com/office/drawing/2014/main" id="{D39CCC31-5919-2C1D-435D-31DCFA219443}"/>
                </a:ext>
              </a:extLst>
            </p:cNvPr>
            <p:cNvSpPr/>
            <p:nvPr/>
          </p:nvSpPr>
          <p:spPr>
            <a:xfrm>
              <a:off x="4122067" y="3103695"/>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5" name="Freeform 320">
              <a:extLst>
                <a:ext uri="{FF2B5EF4-FFF2-40B4-BE49-F238E27FC236}">
                  <a16:creationId xmlns:a16="http://schemas.microsoft.com/office/drawing/2014/main" id="{3A9F10D6-2AFD-B573-7039-6EB6C17C6AC4}"/>
                </a:ext>
              </a:extLst>
            </p:cNvPr>
            <p:cNvSpPr/>
            <p:nvPr/>
          </p:nvSpPr>
          <p:spPr>
            <a:xfrm>
              <a:off x="4262373" y="31682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6" name="Freeform 321">
              <a:extLst>
                <a:ext uri="{FF2B5EF4-FFF2-40B4-BE49-F238E27FC236}">
                  <a16:creationId xmlns:a16="http://schemas.microsoft.com/office/drawing/2014/main" id="{E909B634-3A42-D78B-43CB-53AAAEB840DB}"/>
                </a:ext>
              </a:extLst>
            </p:cNvPr>
            <p:cNvSpPr/>
            <p:nvPr/>
          </p:nvSpPr>
          <p:spPr>
            <a:xfrm>
              <a:off x="4303753" y="31682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7" name="Freeform 322">
              <a:extLst>
                <a:ext uri="{FF2B5EF4-FFF2-40B4-BE49-F238E27FC236}">
                  <a16:creationId xmlns:a16="http://schemas.microsoft.com/office/drawing/2014/main" id="{5289D155-432B-1BBE-13AD-CA73174DF708}"/>
                </a:ext>
              </a:extLst>
            </p:cNvPr>
            <p:cNvSpPr/>
            <p:nvPr/>
          </p:nvSpPr>
          <p:spPr>
            <a:xfrm>
              <a:off x="4351114" y="31682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8" name="Freeform 323">
              <a:extLst>
                <a:ext uri="{FF2B5EF4-FFF2-40B4-BE49-F238E27FC236}">
                  <a16:creationId xmlns:a16="http://schemas.microsoft.com/office/drawing/2014/main" id="{985908AC-9FE5-E18C-4257-6F620CB22506}"/>
                </a:ext>
              </a:extLst>
            </p:cNvPr>
            <p:cNvSpPr/>
            <p:nvPr/>
          </p:nvSpPr>
          <p:spPr>
            <a:xfrm>
              <a:off x="4727094" y="31682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9" name="Freeform 324">
              <a:extLst>
                <a:ext uri="{FF2B5EF4-FFF2-40B4-BE49-F238E27FC236}">
                  <a16:creationId xmlns:a16="http://schemas.microsoft.com/office/drawing/2014/main" id="{EC9C4962-635A-2BA6-2E21-966956B1EC92}"/>
                </a:ext>
              </a:extLst>
            </p:cNvPr>
            <p:cNvSpPr/>
            <p:nvPr/>
          </p:nvSpPr>
          <p:spPr>
            <a:xfrm>
              <a:off x="4787063" y="3316703"/>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0" name="Freeform 325">
              <a:extLst>
                <a:ext uri="{FF2B5EF4-FFF2-40B4-BE49-F238E27FC236}">
                  <a16:creationId xmlns:a16="http://schemas.microsoft.com/office/drawing/2014/main" id="{CC42755E-A336-84A0-09FE-BD7AFA6528E3}"/>
                </a:ext>
              </a:extLst>
            </p:cNvPr>
            <p:cNvSpPr/>
            <p:nvPr/>
          </p:nvSpPr>
          <p:spPr>
            <a:xfrm>
              <a:off x="5196987" y="3400472"/>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1" name="Freeform 326">
              <a:extLst>
                <a:ext uri="{FF2B5EF4-FFF2-40B4-BE49-F238E27FC236}">
                  <a16:creationId xmlns:a16="http://schemas.microsoft.com/office/drawing/2014/main" id="{CE070625-727B-FEDA-88C2-2E119B149E8E}"/>
                </a:ext>
              </a:extLst>
            </p:cNvPr>
            <p:cNvSpPr/>
            <p:nvPr/>
          </p:nvSpPr>
          <p:spPr>
            <a:xfrm>
              <a:off x="5263907" y="3400472"/>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2" name="Freeform 327">
              <a:extLst>
                <a:ext uri="{FF2B5EF4-FFF2-40B4-BE49-F238E27FC236}">
                  <a16:creationId xmlns:a16="http://schemas.microsoft.com/office/drawing/2014/main" id="{E960A910-BC45-64B6-E2C6-A1B834BE47A8}"/>
                </a:ext>
              </a:extLst>
            </p:cNvPr>
            <p:cNvSpPr/>
            <p:nvPr/>
          </p:nvSpPr>
          <p:spPr>
            <a:xfrm>
              <a:off x="5742529" y="3400472"/>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3" name="Freeform 328">
              <a:extLst>
                <a:ext uri="{FF2B5EF4-FFF2-40B4-BE49-F238E27FC236}">
                  <a16:creationId xmlns:a16="http://schemas.microsoft.com/office/drawing/2014/main" id="{78821971-C22E-9F7C-0495-5874A7926D64}"/>
                </a:ext>
              </a:extLst>
            </p:cNvPr>
            <p:cNvSpPr/>
            <p:nvPr/>
          </p:nvSpPr>
          <p:spPr>
            <a:xfrm>
              <a:off x="6203048" y="3517461"/>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4" name="Freeform 329">
              <a:extLst>
                <a:ext uri="{FF2B5EF4-FFF2-40B4-BE49-F238E27FC236}">
                  <a16:creationId xmlns:a16="http://schemas.microsoft.com/office/drawing/2014/main" id="{47B4D88B-0278-8EE2-B34D-0C4282F1D1C3}"/>
                </a:ext>
              </a:extLst>
            </p:cNvPr>
            <p:cNvSpPr/>
            <p:nvPr/>
          </p:nvSpPr>
          <p:spPr>
            <a:xfrm>
              <a:off x="6708502" y="3773954"/>
              <a:ext cx="91440" cy="91440"/>
            </a:xfrm>
            <a:custGeom>
              <a:avLst/>
              <a:gdLst>
                <a:gd name="connsiteX0" fmla="*/ 109593 w 109593"/>
                <a:gd name="connsiteY0" fmla="*/ 37414 h 74828"/>
                <a:gd name="connsiteX1" fmla="*/ 54796 w 109593"/>
                <a:gd name="connsiteY1" fmla="*/ 74829 h 74828"/>
                <a:gd name="connsiteX2" fmla="*/ -1 w 109593"/>
                <a:gd name="connsiteY2" fmla="*/ 37414 h 74828"/>
                <a:gd name="connsiteX3" fmla="*/ 54796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6" y="74829"/>
                  </a:cubicBezTo>
                  <a:cubicBezTo>
                    <a:pt x="24533" y="74829"/>
                    <a:pt x="-1" y="58078"/>
                    <a:pt x="-1" y="37414"/>
                  </a:cubicBezTo>
                  <a:cubicBezTo>
                    <a:pt x="-1" y="16751"/>
                    <a:pt x="24533" y="0"/>
                    <a:pt x="54796"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5" name="Freeform 330">
              <a:extLst>
                <a:ext uri="{FF2B5EF4-FFF2-40B4-BE49-F238E27FC236}">
                  <a16:creationId xmlns:a16="http://schemas.microsoft.com/office/drawing/2014/main" id="{D3E2AC68-26BF-51A1-1B39-3C8DDACFEADB}"/>
                </a:ext>
              </a:extLst>
            </p:cNvPr>
            <p:cNvSpPr/>
            <p:nvPr/>
          </p:nvSpPr>
          <p:spPr>
            <a:xfrm>
              <a:off x="6755217" y="3773954"/>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6" name="Freeform 331">
              <a:extLst>
                <a:ext uri="{FF2B5EF4-FFF2-40B4-BE49-F238E27FC236}">
                  <a16:creationId xmlns:a16="http://schemas.microsoft.com/office/drawing/2014/main" id="{C32B42EA-C688-E64E-461E-F8816D3C00C1}"/>
                </a:ext>
              </a:extLst>
            </p:cNvPr>
            <p:cNvSpPr/>
            <p:nvPr/>
          </p:nvSpPr>
          <p:spPr>
            <a:xfrm>
              <a:off x="7009965" y="3773954"/>
              <a:ext cx="91440" cy="91440"/>
            </a:xfrm>
            <a:custGeom>
              <a:avLst/>
              <a:gdLst>
                <a:gd name="connsiteX0" fmla="*/ 109593 w 109593"/>
                <a:gd name="connsiteY0" fmla="*/ 37414 h 74828"/>
                <a:gd name="connsiteX1" fmla="*/ 54796 w 109593"/>
                <a:gd name="connsiteY1" fmla="*/ 74829 h 74828"/>
                <a:gd name="connsiteX2" fmla="*/ -1 w 109593"/>
                <a:gd name="connsiteY2" fmla="*/ 37414 h 74828"/>
                <a:gd name="connsiteX3" fmla="*/ 54796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6" y="74829"/>
                  </a:cubicBezTo>
                  <a:cubicBezTo>
                    <a:pt x="24533" y="74829"/>
                    <a:pt x="-1" y="58078"/>
                    <a:pt x="-1" y="37414"/>
                  </a:cubicBezTo>
                  <a:cubicBezTo>
                    <a:pt x="-1" y="16751"/>
                    <a:pt x="24533" y="0"/>
                    <a:pt x="54796"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7" name="Freeform 332">
              <a:extLst>
                <a:ext uri="{FF2B5EF4-FFF2-40B4-BE49-F238E27FC236}">
                  <a16:creationId xmlns:a16="http://schemas.microsoft.com/office/drawing/2014/main" id="{CD00B842-B0F1-B6BA-8C31-B9D99FFDE30E}"/>
                </a:ext>
              </a:extLst>
            </p:cNvPr>
            <p:cNvSpPr/>
            <p:nvPr/>
          </p:nvSpPr>
          <p:spPr>
            <a:xfrm>
              <a:off x="7171769" y="3773954"/>
              <a:ext cx="91440" cy="91440"/>
            </a:xfrm>
            <a:custGeom>
              <a:avLst/>
              <a:gdLst>
                <a:gd name="connsiteX0" fmla="*/ 109593 w 109593"/>
                <a:gd name="connsiteY0" fmla="*/ 37414 h 74828"/>
                <a:gd name="connsiteX1" fmla="*/ 54796 w 109593"/>
                <a:gd name="connsiteY1" fmla="*/ 74829 h 74828"/>
                <a:gd name="connsiteX2" fmla="*/ -1 w 109593"/>
                <a:gd name="connsiteY2" fmla="*/ 37414 h 74828"/>
                <a:gd name="connsiteX3" fmla="*/ 54796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6" y="74829"/>
                  </a:cubicBezTo>
                  <a:cubicBezTo>
                    <a:pt x="24533" y="74829"/>
                    <a:pt x="-1" y="58078"/>
                    <a:pt x="-1" y="37414"/>
                  </a:cubicBezTo>
                  <a:cubicBezTo>
                    <a:pt x="-1" y="16751"/>
                    <a:pt x="24533" y="0"/>
                    <a:pt x="54796"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8" name="Freeform 333">
              <a:extLst>
                <a:ext uri="{FF2B5EF4-FFF2-40B4-BE49-F238E27FC236}">
                  <a16:creationId xmlns:a16="http://schemas.microsoft.com/office/drawing/2014/main" id="{8DAAC190-6900-10B8-4D13-B75EA4B379A3}"/>
                </a:ext>
              </a:extLst>
            </p:cNvPr>
            <p:cNvSpPr/>
            <p:nvPr/>
          </p:nvSpPr>
          <p:spPr>
            <a:xfrm>
              <a:off x="7232384" y="3773954"/>
              <a:ext cx="91440" cy="91440"/>
            </a:xfrm>
            <a:custGeom>
              <a:avLst/>
              <a:gdLst>
                <a:gd name="connsiteX0" fmla="*/ 109593 w 109593"/>
                <a:gd name="connsiteY0" fmla="*/ 37414 h 74828"/>
                <a:gd name="connsiteX1" fmla="*/ 54796 w 109593"/>
                <a:gd name="connsiteY1" fmla="*/ 74829 h 74828"/>
                <a:gd name="connsiteX2" fmla="*/ -1 w 109593"/>
                <a:gd name="connsiteY2" fmla="*/ 37414 h 74828"/>
                <a:gd name="connsiteX3" fmla="*/ 54796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6" y="74829"/>
                  </a:cubicBezTo>
                  <a:cubicBezTo>
                    <a:pt x="24533" y="74829"/>
                    <a:pt x="-1" y="58078"/>
                    <a:pt x="-1" y="37414"/>
                  </a:cubicBezTo>
                  <a:cubicBezTo>
                    <a:pt x="-1" y="16751"/>
                    <a:pt x="24533" y="0"/>
                    <a:pt x="54796"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9" name="Freeform 334">
              <a:extLst>
                <a:ext uri="{FF2B5EF4-FFF2-40B4-BE49-F238E27FC236}">
                  <a16:creationId xmlns:a16="http://schemas.microsoft.com/office/drawing/2014/main" id="{704D88E2-B42C-8551-9EEF-63B341682D9A}"/>
                </a:ext>
              </a:extLst>
            </p:cNvPr>
            <p:cNvSpPr/>
            <p:nvPr/>
          </p:nvSpPr>
          <p:spPr>
            <a:xfrm>
              <a:off x="8164574" y="3773954"/>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0" name="Freeform 335">
              <a:extLst>
                <a:ext uri="{FF2B5EF4-FFF2-40B4-BE49-F238E27FC236}">
                  <a16:creationId xmlns:a16="http://schemas.microsoft.com/office/drawing/2014/main" id="{1B6C3EAA-0DE9-3C06-0370-090A15C064E9}"/>
                </a:ext>
              </a:extLst>
            </p:cNvPr>
            <p:cNvSpPr>
              <a:spLocks/>
            </p:cNvSpPr>
            <p:nvPr/>
          </p:nvSpPr>
          <p:spPr>
            <a:xfrm>
              <a:off x="11009797" y="3773954"/>
              <a:ext cx="91440" cy="91440"/>
            </a:xfrm>
            <a:custGeom>
              <a:avLst/>
              <a:gdLst>
                <a:gd name="connsiteX0" fmla="*/ 109594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4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4" y="37414"/>
                  </a:moveTo>
                  <a:cubicBezTo>
                    <a:pt x="109594" y="58078"/>
                    <a:pt x="85060" y="74829"/>
                    <a:pt x="54797" y="74829"/>
                  </a:cubicBezTo>
                  <a:cubicBezTo>
                    <a:pt x="24533" y="74829"/>
                    <a:pt x="0" y="58078"/>
                    <a:pt x="0" y="37414"/>
                  </a:cubicBezTo>
                  <a:cubicBezTo>
                    <a:pt x="0" y="16751"/>
                    <a:pt x="24533" y="0"/>
                    <a:pt x="54797" y="0"/>
                  </a:cubicBezTo>
                  <a:cubicBezTo>
                    <a:pt x="85060" y="0"/>
                    <a:pt x="109594" y="16751"/>
                    <a:pt x="109594" y="37414"/>
                  </a:cubicBezTo>
                  <a:close/>
                </a:path>
              </a:pathLst>
            </a:custGeom>
            <a:grpFill/>
            <a:ln w="1615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71" name="TextBox 570">
            <a:extLst>
              <a:ext uri="{FF2B5EF4-FFF2-40B4-BE49-F238E27FC236}">
                <a16:creationId xmlns:a16="http://schemas.microsoft.com/office/drawing/2014/main" id="{E6F90EDE-894A-30F3-B7BF-DDD12B8FE44F}"/>
              </a:ext>
            </a:extLst>
          </p:cNvPr>
          <p:cNvSpPr txBox="1"/>
          <p:nvPr/>
        </p:nvSpPr>
        <p:spPr>
          <a:xfrm>
            <a:off x="7062263" y="3437647"/>
            <a:ext cx="48533" cy="294690"/>
          </a:xfrm>
          <a:prstGeom prst="rect">
            <a:avLst/>
          </a:prstGeom>
          <a:noFill/>
          <a:ln>
            <a:noFill/>
          </a:ln>
        </p:spPr>
        <p:txBody>
          <a:bodyPr wrap="none" lIns="24000" tIns="24000" rIns="24000" bIns="24000"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Arial" pitchFamily="34" charset="0"/>
              <a:ea typeface="Heiti SC Light" charset="-122"/>
              <a:cs typeface="Arial" pitchFamily="34" charset="0"/>
              <a:sym typeface="Gill Sans" charset="0"/>
            </a:endParaRPr>
          </a:p>
        </p:txBody>
      </p:sp>
      <p:grpSp>
        <p:nvGrpSpPr>
          <p:cNvPr id="573" name="Group 572">
            <a:extLst>
              <a:ext uri="{FF2B5EF4-FFF2-40B4-BE49-F238E27FC236}">
                <a16:creationId xmlns:a16="http://schemas.microsoft.com/office/drawing/2014/main" id="{623C5521-2451-51E1-E1A9-F7089E95E855}"/>
              </a:ext>
            </a:extLst>
          </p:cNvPr>
          <p:cNvGrpSpPr/>
          <p:nvPr/>
        </p:nvGrpSpPr>
        <p:grpSpPr>
          <a:xfrm>
            <a:off x="1735716" y="1076682"/>
            <a:ext cx="895317" cy="3251012"/>
            <a:chOff x="1069197" y="1656079"/>
            <a:chExt cx="895317" cy="3251011"/>
          </a:xfrm>
        </p:grpSpPr>
        <p:sp>
          <p:nvSpPr>
            <p:cNvPr id="574" name="TextBox 573">
              <a:extLst>
                <a:ext uri="{FF2B5EF4-FFF2-40B4-BE49-F238E27FC236}">
                  <a16:creationId xmlns:a16="http://schemas.microsoft.com/office/drawing/2014/main" id="{499433AA-0DBB-2CA1-1650-CDA9C7FC9885}"/>
                </a:ext>
              </a:extLst>
            </p:cNvPr>
            <p:cNvSpPr txBox="1"/>
            <p:nvPr/>
          </p:nvSpPr>
          <p:spPr>
            <a:xfrm rot="16200000">
              <a:off x="142822" y="3129084"/>
              <a:ext cx="2085885" cy="233135"/>
            </a:xfrm>
            <a:prstGeom prst="rect">
              <a:avLst/>
            </a:prstGeom>
            <a:noFill/>
            <a:ln>
              <a:noFill/>
            </a:ln>
          </p:spPr>
          <p:txBody>
            <a:bodyPr wrap="none" lIns="24000" tIns="24000" rIns="24000" bIns="24000"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Deterioration-free survival (%)</a:t>
              </a:r>
            </a:p>
          </p:txBody>
        </p:sp>
        <p:cxnSp>
          <p:nvCxnSpPr>
            <p:cNvPr id="575" name="Straight Connector 574">
              <a:extLst>
                <a:ext uri="{FF2B5EF4-FFF2-40B4-BE49-F238E27FC236}">
                  <a16:creationId xmlns:a16="http://schemas.microsoft.com/office/drawing/2014/main" id="{46B20EF4-77DB-9ACE-48F7-EF804A641A0A}"/>
                </a:ext>
              </a:extLst>
            </p:cNvPr>
            <p:cNvCxnSpPr/>
            <p:nvPr/>
          </p:nvCxnSpPr>
          <p:spPr bwMode="auto">
            <a:xfrm>
              <a:off x="1964514" y="1751712"/>
              <a:ext cx="0" cy="3092902"/>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nvGrpSpPr>
            <p:cNvPr id="576" name="Group 575">
              <a:extLst>
                <a:ext uri="{FF2B5EF4-FFF2-40B4-BE49-F238E27FC236}">
                  <a16:creationId xmlns:a16="http://schemas.microsoft.com/office/drawing/2014/main" id="{550F4EDF-A8FB-C2D1-8D5E-A3138C6E87FC}"/>
                </a:ext>
              </a:extLst>
            </p:cNvPr>
            <p:cNvGrpSpPr/>
            <p:nvPr/>
          </p:nvGrpSpPr>
          <p:grpSpPr>
            <a:xfrm>
              <a:off x="1888093" y="1755591"/>
              <a:ext cx="72007" cy="2728082"/>
              <a:chOff x="1888093" y="1755591"/>
              <a:chExt cx="72007" cy="2728082"/>
            </a:xfrm>
          </p:grpSpPr>
          <p:cxnSp>
            <p:nvCxnSpPr>
              <p:cNvPr id="588" name="Straight Connector 587">
                <a:extLst>
                  <a:ext uri="{FF2B5EF4-FFF2-40B4-BE49-F238E27FC236}">
                    <a16:creationId xmlns:a16="http://schemas.microsoft.com/office/drawing/2014/main" id="{47A83288-3E90-B200-BA22-AAF80562A254}"/>
                  </a:ext>
                </a:extLst>
              </p:cNvPr>
              <p:cNvCxnSpPr/>
              <p:nvPr/>
            </p:nvCxnSpPr>
            <p:spPr bwMode="auto">
              <a:xfrm rot="5400000">
                <a:off x="1924095" y="1719589"/>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89" name="Straight Connector 588">
                <a:extLst>
                  <a:ext uri="{FF2B5EF4-FFF2-40B4-BE49-F238E27FC236}">
                    <a16:creationId xmlns:a16="http://schemas.microsoft.com/office/drawing/2014/main" id="{37475091-4A6F-DC2F-87A1-EDFB2380649F}"/>
                  </a:ext>
                </a:extLst>
              </p:cNvPr>
              <p:cNvCxnSpPr/>
              <p:nvPr/>
            </p:nvCxnSpPr>
            <p:spPr bwMode="auto">
              <a:xfrm rot="5400000">
                <a:off x="1924098" y="202551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0" name="Straight Connector 589">
                <a:extLst>
                  <a:ext uri="{FF2B5EF4-FFF2-40B4-BE49-F238E27FC236}">
                    <a16:creationId xmlns:a16="http://schemas.microsoft.com/office/drawing/2014/main" id="{01D12B7B-F6E9-174E-BFF5-8684F4F32084}"/>
                  </a:ext>
                </a:extLst>
              </p:cNvPr>
              <p:cNvCxnSpPr/>
              <p:nvPr/>
            </p:nvCxnSpPr>
            <p:spPr bwMode="auto">
              <a:xfrm rot="5400000">
                <a:off x="1924095" y="232828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1" name="Straight Connector 590">
                <a:extLst>
                  <a:ext uri="{FF2B5EF4-FFF2-40B4-BE49-F238E27FC236}">
                    <a16:creationId xmlns:a16="http://schemas.microsoft.com/office/drawing/2014/main" id="{57BD5F6F-18A3-E182-6345-F85E1B97C61B}"/>
                  </a:ext>
                </a:extLst>
              </p:cNvPr>
              <p:cNvCxnSpPr/>
              <p:nvPr/>
            </p:nvCxnSpPr>
            <p:spPr bwMode="auto">
              <a:xfrm rot="5400000">
                <a:off x="1924095" y="263105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2" name="Straight Connector 591">
                <a:extLst>
                  <a:ext uri="{FF2B5EF4-FFF2-40B4-BE49-F238E27FC236}">
                    <a16:creationId xmlns:a16="http://schemas.microsoft.com/office/drawing/2014/main" id="{575BEA80-21CE-4D03-0332-9EDAB6ED0420}"/>
                  </a:ext>
                </a:extLst>
              </p:cNvPr>
              <p:cNvCxnSpPr/>
              <p:nvPr/>
            </p:nvCxnSpPr>
            <p:spPr bwMode="auto">
              <a:xfrm rot="5400000">
                <a:off x="1924095" y="293382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3" name="Straight Connector 592">
                <a:extLst>
                  <a:ext uri="{FF2B5EF4-FFF2-40B4-BE49-F238E27FC236}">
                    <a16:creationId xmlns:a16="http://schemas.microsoft.com/office/drawing/2014/main" id="{12E44934-77C3-F2B5-40AC-36B3FAF24FFF}"/>
                  </a:ext>
                </a:extLst>
              </p:cNvPr>
              <p:cNvCxnSpPr/>
              <p:nvPr/>
            </p:nvCxnSpPr>
            <p:spPr bwMode="auto">
              <a:xfrm rot="5400000">
                <a:off x="1924095" y="323659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4" name="Straight Connector 593">
                <a:extLst>
                  <a:ext uri="{FF2B5EF4-FFF2-40B4-BE49-F238E27FC236}">
                    <a16:creationId xmlns:a16="http://schemas.microsoft.com/office/drawing/2014/main" id="{086C109D-7BAA-32D7-6FD3-CE1D422EF1E9}"/>
                  </a:ext>
                </a:extLst>
              </p:cNvPr>
              <p:cNvCxnSpPr/>
              <p:nvPr/>
            </p:nvCxnSpPr>
            <p:spPr bwMode="auto">
              <a:xfrm rot="5400000">
                <a:off x="1924095" y="353936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5" name="Straight Connector 594">
                <a:extLst>
                  <a:ext uri="{FF2B5EF4-FFF2-40B4-BE49-F238E27FC236}">
                    <a16:creationId xmlns:a16="http://schemas.microsoft.com/office/drawing/2014/main" id="{50FC0FBA-E557-8286-8628-C996D16A705C}"/>
                  </a:ext>
                </a:extLst>
              </p:cNvPr>
              <p:cNvCxnSpPr/>
              <p:nvPr/>
            </p:nvCxnSpPr>
            <p:spPr bwMode="auto">
              <a:xfrm rot="5400000">
                <a:off x="1924095" y="384213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6" name="Straight Connector 595">
                <a:extLst>
                  <a:ext uri="{FF2B5EF4-FFF2-40B4-BE49-F238E27FC236}">
                    <a16:creationId xmlns:a16="http://schemas.microsoft.com/office/drawing/2014/main" id="{93F844F4-CC4B-0B65-8523-B9E46D2FC91A}"/>
                  </a:ext>
                </a:extLst>
              </p:cNvPr>
              <p:cNvCxnSpPr/>
              <p:nvPr/>
            </p:nvCxnSpPr>
            <p:spPr bwMode="auto">
              <a:xfrm rot="5400000">
                <a:off x="1924095" y="414490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7" name="Straight Connector 596">
                <a:extLst>
                  <a:ext uri="{FF2B5EF4-FFF2-40B4-BE49-F238E27FC236}">
                    <a16:creationId xmlns:a16="http://schemas.microsoft.com/office/drawing/2014/main" id="{BE046EED-8222-40E9-26E3-9E56AF240392}"/>
                  </a:ext>
                </a:extLst>
              </p:cNvPr>
              <p:cNvCxnSpPr/>
              <p:nvPr/>
            </p:nvCxnSpPr>
            <p:spPr bwMode="auto">
              <a:xfrm rot="5400000">
                <a:off x="1924095" y="444767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sp>
          <p:nvSpPr>
            <p:cNvPr id="577" name="TextBox 576">
              <a:extLst>
                <a:ext uri="{FF2B5EF4-FFF2-40B4-BE49-F238E27FC236}">
                  <a16:creationId xmlns:a16="http://schemas.microsoft.com/office/drawing/2014/main" id="{7EC26C50-BBB7-5A4F-E23B-5717EF0050F7}"/>
                </a:ext>
              </a:extLst>
            </p:cNvPr>
            <p:cNvSpPr txBox="1"/>
            <p:nvPr/>
          </p:nvSpPr>
          <p:spPr>
            <a:xfrm>
              <a:off x="1657234" y="4673955"/>
              <a:ext cx="133427" cy="233135"/>
            </a:xfrm>
            <a:prstGeom prst="rect">
              <a:avLst/>
            </a:prstGeom>
            <a:noFill/>
            <a:ln>
              <a:noFill/>
            </a:ln>
          </p:spPr>
          <p:txBody>
            <a:bodyPr wrap="none" lIns="24000" tIns="24000" rIns="24000" bIns="24000"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0</a:t>
              </a:r>
            </a:p>
          </p:txBody>
        </p:sp>
        <p:sp>
          <p:nvSpPr>
            <p:cNvPr id="578" name="TextBox 577">
              <a:extLst>
                <a:ext uri="{FF2B5EF4-FFF2-40B4-BE49-F238E27FC236}">
                  <a16:creationId xmlns:a16="http://schemas.microsoft.com/office/drawing/2014/main" id="{A921CDEC-86EF-5464-C1D8-7C5005AD9BB9}"/>
                </a:ext>
              </a:extLst>
            </p:cNvPr>
            <p:cNvSpPr txBox="1"/>
            <p:nvPr/>
          </p:nvSpPr>
          <p:spPr>
            <a:xfrm>
              <a:off x="1586756" y="4386585"/>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a:t>
              </a:r>
            </a:p>
          </p:txBody>
        </p:sp>
        <p:sp>
          <p:nvSpPr>
            <p:cNvPr id="579" name="TextBox 578">
              <a:extLst>
                <a:ext uri="{FF2B5EF4-FFF2-40B4-BE49-F238E27FC236}">
                  <a16:creationId xmlns:a16="http://schemas.microsoft.com/office/drawing/2014/main" id="{20E59416-EFD9-8071-B41B-2E1A1EED475B}"/>
                </a:ext>
              </a:extLst>
            </p:cNvPr>
            <p:cNvSpPr txBox="1"/>
            <p:nvPr/>
          </p:nvSpPr>
          <p:spPr>
            <a:xfrm>
              <a:off x="1588576" y="4076993"/>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20</a:t>
              </a:r>
            </a:p>
          </p:txBody>
        </p:sp>
        <p:sp>
          <p:nvSpPr>
            <p:cNvPr id="580" name="TextBox 579">
              <a:extLst>
                <a:ext uri="{FF2B5EF4-FFF2-40B4-BE49-F238E27FC236}">
                  <a16:creationId xmlns:a16="http://schemas.microsoft.com/office/drawing/2014/main" id="{A2B079FC-6DFF-94CF-12D8-A3CF0DDEDA9E}"/>
                </a:ext>
              </a:extLst>
            </p:cNvPr>
            <p:cNvSpPr txBox="1"/>
            <p:nvPr/>
          </p:nvSpPr>
          <p:spPr>
            <a:xfrm>
              <a:off x="1588576" y="3769126"/>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30</a:t>
              </a:r>
            </a:p>
          </p:txBody>
        </p:sp>
        <p:sp>
          <p:nvSpPr>
            <p:cNvPr id="581" name="TextBox 580">
              <a:extLst>
                <a:ext uri="{FF2B5EF4-FFF2-40B4-BE49-F238E27FC236}">
                  <a16:creationId xmlns:a16="http://schemas.microsoft.com/office/drawing/2014/main" id="{FE2CF22E-AF31-CFBA-05FE-59904B56F933}"/>
                </a:ext>
              </a:extLst>
            </p:cNvPr>
            <p:cNvSpPr txBox="1"/>
            <p:nvPr/>
          </p:nvSpPr>
          <p:spPr>
            <a:xfrm>
              <a:off x="1588576" y="3468001"/>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40</a:t>
              </a:r>
            </a:p>
          </p:txBody>
        </p:sp>
        <p:sp>
          <p:nvSpPr>
            <p:cNvPr id="582" name="TextBox 581">
              <a:extLst>
                <a:ext uri="{FF2B5EF4-FFF2-40B4-BE49-F238E27FC236}">
                  <a16:creationId xmlns:a16="http://schemas.microsoft.com/office/drawing/2014/main" id="{670E1B99-0AEB-577C-8318-8209C0EEFAC3}"/>
                </a:ext>
              </a:extLst>
            </p:cNvPr>
            <p:cNvSpPr txBox="1"/>
            <p:nvPr/>
          </p:nvSpPr>
          <p:spPr>
            <a:xfrm>
              <a:off x="1588576" y="3159892"/>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50</a:t>
              </a:r>
            </a:p>
          </p:txBody>
        </p:sp>
        <p:sp>
          <p:nvSpPr>
            <p:cNvPr id="583" name="TextBox 582">
              <a:extLst>
                <a:ext uri="{FF2B5EF4-FFF2-40B4-BE49-F238E27FC236}">
                  <a16:creationId xmlns:a16="http://schemas.microsoft.com/office/drawing/2014/main" id="{319C685D-BCA0-2C40-C8A8-1FFD64E7996B}"/>
                </a:ext>
              </a:extLst>
            </p:cNvPr>
            <p:cNvSpPr txBox="1"/>
            <p:nvPr/>
          </p:nvSpPr>
          <p:spPr>
            <a:xfrm>
              <a:off x="1588576" y="2857123"/>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60</a:t>
              </a:r>
            </a:p>
          </p:txBody>
        </p:sp>
        <p:sp>
          <p:nvSpPr>
            <p:cNvPr id="584" name="TextBox 583">
              <a:extLst>
                <a:ext uri="{FF2B5EF4-FFF2-40B4-BE49-F238E27FC236}">
                  <a16:creationId xmlns:a16="http://schemas.microsoft.com/office/drawing/2014/main" id="{EC3AA3B9-5719-72BD-4586-C942183A66BC}"/>
                </a:ext>
              </a:extLst>
            </p:cNvPr>
            <p:cNvSpPr txBox="1"/>
            <p:nvPr/>
          </p:nvSpPr>
          <p:spPr>
            <a:xfrm>
              <a:off x="1588576" y="2561953"/>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70</a:t>
              </a:r>
            </a:p>
          </p:txBody>
        </p:sp>
        <p:sp>
          <p:nvSpPr>
            <p:cNvPr id="585" name="TextBox 584">
              <a:extLst>
                <a:ext uri="{FF2B5EF4-FFF2-40B4-BE49-F238E27FC236}">
                  <a16:creationId xmlns:a16="http://schemas.microsoft.com/office/drawing/2014/main" id="{99AF575E-5E9C-1228-5214-29083CB0F932}"/>
                </a:ext>
              </a:extLst>
            </p:cNvPr>
            <p:cNvSpPr txBox="1"/>
            <p:nvPr/>
          </p:nvSpPr>
          <p:spPr>
            <a:xfrm>
              <a:off x="1588576" y="2254036"/>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80</a:t>
              </a:r>
            </a:p>
          </p:txBody>
        </p:sp>
        <p:sp>
          <p:nvSpPr>
            <p:cNvPr id="586" name="TextBox 585">
              <a:extLst>
                <a:ext uri="{FF2B5EF4-FFF2-40B4-BE49-F238E27FC236}">
                  <a16:creationId xmlns:a16="http://schemas.microsoft.com/office/drawing/2014/main" id="{C7910051-286C-5771-C634-E01425E02BDC}"/>
                </a:ext>
              </a:extLst>
            </p:cNvPr>
            <p:cNvSpPr txBox="1"/>
            <p:nvPr/>
          </p:nvSpPr>
          <p:spPr>
            <a:xfrm>
              <a:off x="1588576" y="1945631"/>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90</a:t>
              </a:r>
            </a:p>
          </p:txBody>
        </p:sp>
        <p:sp>
          <p:nvSpPr>
            <p:cNvPr id="587" name="TextBox 586">
              <a:extLst>
                <a:ext uri="{FF2B5EF4-FFF2-40B4-BE49-F238E27FC236}">
                  <a16:creationId xmlns:a16="http://schemas.microsoft.com/office/drawing/2014/main" id="{63785F78-9D82-341A-5694-D088953DB33D}"/>
                </a:ext>
              </a:extLst>
            </p:cNvPr>
            <p:cNvSpPr txBox="1"/>
            <p:nvPr/>
          </p:nvSpPr>
          <p:spPr>
            <a:xfrm>
              <a:off x="1503616" y="1656079"/>
              <a:ext cx="30334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100</a:t>
              </a:r>
            </a:p>
          </p:txBody>
        </p:sp>
      </p:grpSp>
      <p:grpSp>
        <p:nvGrpSpPr>
          <p:cNvPr id="598" name="Group 597">
            <a:extLst>
              <a:ext uri="{FF2B5EF4-FFF2-40B4-BE49-F238E27FC236}">
                <a16:creationId xmlns:a16="http://schemas.microsoft.com/office/drawing/2014/main" id="{98775819-C243-4F65-1CAC-B0A05EF2886A}"/>
              </a:ext>
            </a:extLst>
          </p:cNvPr>
          <p:cNvGrpSpPr/>
          <p:nvPr/>
        </p:nvGrpSpPr>
        <p:grpSpPr>
          <a:xfrm>
            <a:off x="2553005" y="4202154"/>
            <a:ext cx="8784650" cy="58174"/>
            <a:chOff x="2738201" y="4770128"/>
            <a:chExt cx="8784650" cy="58174"/>
          </a:xfrm>
        </p:grpSpPr>
        <p:cxnSp>
          <p:nvCxnSpPr>
            <p:cNvPr id="599" name="Straight Connector 598">
              <a:extLst>
                <a:ext uri="{FF2B5EF4-FFF2-40B4-BE49-F238E27FC236}">
                  <a16:creationId xmlns:a16="http://schemas.microsoft.com/office/drawing/2014/main" id="{F2F50EC6-6D6B-105B-C681-A4A256887985}"/>
                </a:ext>
              </a:extLst>
            </p:cNvPr>
            <p:cNvCxnSpPr>
              <a:cxnSpLocks/>
            </p:cNvCxnSpPr>
            <p:nvPr/>
          </p:nvCxnSpPr>
          <p:spPr bwMode="auto">
            <a:xfrm>
              <a:off x="2738201" y="4770128"/>
              <a:ext cx="8784650" cy="3"/>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0" name="Straight Connector 599">
              <a:extLst>
                <a:ext uri="{FF2B5EF4-FFF2-40B4-BE49-F238E27FC236}">
                  <a16:creationId xmlns:a16="http://schemas.microsoft.com/office/drawing/2014/main" id="{3FA01607-9BFC-B99F-4FBB-B5C0FF0968B1}"/>
                </a:ext>
              </a:extLst>
            </p:cNvPr>
            <p:cNvCxnSpPr>
              <a:cxnSpLocks/>
            </p:cNvCxnSpPr>
            <p:nvPr/>
          </p:nvCxnSpPr>
          <p:spPr bwMode="auto">
            <a:xfrm>
              <a:off x="281500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1" name="Straight Connector 600">
              <a:extLst>
                <a:ext uri="{FF2B5EF4-FFF2-40B4-BE49-F238E27FC236}">
                  <a16:creationId xmlns:a16="http://schemas.microsoft.com/office/drawing/2014/main" id="{BB3FF404-F364-3D77-C2F6-4647B21BDBD1}"/>
                </a:ext>
              </a:extLst>
            </p:cNvPr>
            <p:cNvCxnSpPr>
              <a:cxnSpLocks/>
            </p:cNvCxnSpPr>
            <p:nvPr/>
          </p:nvCxnSpPr>
          <p:spPr bwMode="auto">
            <a:xfrm>
              <a:off x="3606626"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2" name="Straight Connector 601">
              <a:extLst>
                <a:ext uri="{FF2B5EF4-FFF2-40B4-BE49-F238E27FC236}">
                  <a16:creationId xmlns:a16="http://schemas.microsoft.com/office/drawing/2014/main" id="{F3F48ECF-9FB2-B5AF-C7A0-C7A6F63966C1}"/>
                </a:ext>
              </a:extLst>
            </p:cNvPr>
            <p:cNvCxnSpPr>
              <a:cxnSpLocks/>
            </p:cNvCxnSpPr>
            <p:nvPr/>
          </p:nvCxnSpPr>
          <p:spPr bwMode="auto">
            <a:xfrm>
              <a:off x="4398248"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3" name="Straight Connector 602">
              <a:extLst>
                <a:ext uri="{FF2B5EF4-FFF2-40B4-BE49-F238E27FC236}">
                  <a16:creationId xmlns:a16="http://schemas.microsoft.com/office/drawing/2014/main" id="{AB0C5016-CD79-7363-B18B-2A54E66B78A4}"/>
                </a:ext>
              </a:extLst>
            </p:cNvPr>
            <p:cNvCxnSpPr>
              <a:cxnSpLocks/>
            </p:cNvCxnSpPr>
            <p:nvPr/>
          </p:nvCxnSpPr>
          <p:spPr bwMode="auto">
            <a:xfrm>
              <a:off x="5189870"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4" name="Straight Connector 603">
              <a:extLst>
                <a:ext uri="{FF2B5EF4-FFF2-40B4-BE49-F238E27FC236}">
                  <a16:creationId xmlns:a16="http://schemas.microsoft.com/office/drawing/2014/main" id="{EE1DB883-2C81-4D29-7EA7-29387786DCC3}"/>
                </a:ext>
              </a:extLst>
            </p:cNvPr>
            <p:cNvCxnSpPr>
              <a:cxnSpLocks/>
            </p:cNvCxnSpPr>
            <p:nvPr/>
          </p:nvCxnSpPr>
          <p:spPr bwMode="auto">
            <a:xfrm>
              <a:off x="677311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5" name="Straight Connector 604">
              <a:extLst>
                <a:ext uri="{FF2B5EF4-FFF2-40B4-BE49-F238E27FC236}">
                  <a16:creationId xmlns:a16="http://schemas.microsoft.com/office/drawing/2014/main" id="{5B0EA73B-A88F-EC48-6765-6A923C2F80B9}"/>
                </a:ext>
              </a:extLst>
            </p:cNvPr>
            <p:cNvCxnSpPr>
              <a:cxnSpLocks/>
            </p:cNvCxnSpPr>
            <p:nvPr/>
          </p:nvCxnSpPr>
          <p:spPr bwMode="auto">
            <a:xfrm>
              <a:off x="5981492"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6" name="Straight Connector 605">
              <a:extLst>
                <a:ext uri="{FF2B5EF4-FFF2-40B4-BE49-F238E27FC236}">
                  <a16:creationId xmlns:a16="http://schemas.microsoft.com/office/drawing/2014/main" id="{AF09D476-852A-1AA5-40A1-3AAFBE6C35A5}"/>
                </a:ext>
              </a:extLst>
            </p:cNvPr>
            <p:cNvCxnSpPr>
              <a:cxnSpLocks/>
            </p:cNvCxnSpPr>
            <p:nvPr/>
          </p:nvCxnSpPr>
          <p:spPr bwMode="auto">
            <a:xfrm>
              <a:off x="7564736"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7" name="Straight Connector 606">
              <a:extLst>
                <a:ext uri="{FF2B5EF4-FFF2-40B4-BE49-F238E27FC236}">
                  <a16:creationId xmlns:a16="http://schemas.microsoft.com/office/drawing/2014/main" id="{54E01456-EA4C-577A-A98B-88D44B648D06}"/>
                </a:ext>
              </a:extLst>
            </p:cNvPr>
            <p:cNvCxnSpPr>
              <a:cxnSpLocks/>
            </p:cNvCxnSpPr>
            <p:nvPr/>
          </p:nvCxnSpPr>
          <p:spPr bwMode="auto">
            <a:xfrm>
              <a:off x="9147980"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8" name="Straight Connector 607">
              <a:extLst>
                <a:ext uri="{FF2B5EF4-FFF2-40B4-BE49-F238E27FC236}">
                  <a16:creationId xmlns:a16="http://schemas.microsoft.com/office/drawing/2014/main" id="{A6864825-76FD-12E9-BE35-7CD93399297C}"/>
                </a:ext>
              </a:extLst>
            </p:cNvPr>
            <p:cNvCxnSpPr>
              <a:cxnSpLocks/>
            </p:cNvCxnSpPr>
            <p:nvPr/>
          </p:nvCxnSpPr>
          <p:spPr bwMode="auto">
            <a:xfrm>
              <a:off x="1073122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9" name="Straight Connector 608">
              <a:extLst>
                <a:ext uri="{FF2B5EF4-FFF2-40B4-BE49-F238E27FC236}">
                  <a16:creationId xmlns:a16="http://schemas.microsoft.com/office/drawing/2014/main" id="{5B724EAA-0986-4C8C-B8CE-31AABE96C380}"/>
                </a:ext>
              </a:extLst>
            </p:cNvPr>
            <p:cNvCxnSpPr>
              <a:cxnSpLocks/>
            </p:cNvCxnSpPr>
            <p:nvPr/>
          </p:nvCxnSpPr>
          <p:spPr bwMode="auto">
            <a:xfrm>
              <a:off x="11522851"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10" name="Straight Connector 609">
              <a:extLst>
                <a:ext uri="{FF2B5EF4-FFF2-40B4-BE49-F238E27FC236}">
                  <a16:creationId xmlns:a16="http://schemas.microsoft.com/office/drawing/2014/main" id="{D9FCA65E-89E2-1432-C0A6-6DCB38202181}"/>
                </a:ext>
              </a:extLst>
            </p:cNvPr>
            <p:cNvCxnSpPr>
              <a:cxnSpLocks/>
            </p:cNvCxnSpPr>
            <p:nvPr/>
          </p:nvCxnSpPr>
          <p:spPr bwMode="auto">
            <a:xfrm>
              <a:off x="8356358"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11" name="Straight Connector 610">
              <a:extLst>
                <a:ext uri="{FF2B5EF4-FFF2-40B4-BE49-F238E27FC236}">
                  <a16:creationId xmlns:a16="http://schemas.microsoft.com/office/drawing/2014/main" id="{F2D37674-9EE6-57EF-4380-608261E3563B}"/>
                </a:ext>
              </a:extLst>
            </p:cNvPr>
            <p:cNvCxnSpPr>
              <a:cxnSpLocks/>
            </p:cNvCxnSpPr>
            <p:nvPr/>
          </p:nvCxnSpPr>
          <p:spPr bwMode="auto">
            <a:xfrm>
              <a:off x="9939602"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sp>
        <p:nvSpPr>
          <p:cNvPr id="434" name="Freeform 6">
            <a:extLst>
              <a:ext uri="{FF2B5EF4-FFF2-40B4-BE49-F238E27FC236}">
                <a16:creationId xmlns:a16="http://schemas.microsoft.com/office/drawing/2014/main" id="{322737B5-80E2-FF29-38A1-3CCC0FB9D7C1}"/>
              </a:ext>
            </a:extLst>
          </p:cNvPr>
          <p:cNvSpPr/>
          <p:nvPr/>
        </p:nvSpPr>
        <p:spPr>
          <a:xfrm>
            <a:off x="2649023" y="1176385"/>
            <a:ext cx="8474570" cy="1827569"/>
          </a:xfrm>
          <a:custGeom>
            <a:avLst/>
            <a:gdLst>
              <a:gd name="connsiteX0" fmla="*/ 0 w 8474570"/>
              <a:gd name="connsiteY0" fmla="*/ 0 h 1827569"/>
              <a:gd name="connsiteX1" fmla="*/ 180231 w 8474570"/>
              <a:gd name="connsiteY1" fmla="*/ 0 h 1827569"/>
              <a:gd name="connsiteX2" fmla="*/ 180231 w 8474570"/>
              <a:gd name="connsiteY2" fmla="*/ 35538 h 1827569"/>
              <a:gd name="connsiteX3" fmla="*/ 230502 w 8474570"/>
              <a:gd name="connsiteY3" fmla="*/ 35538 h 1827569"/>
              <a:gd name="connsiteX4" fmla="*/ 230502 w 8474570"/>
              <a:gd name="connsiteY4" fmla="*/ 131999 h 1827569"/>
              <a:gd name="connsiteX5" fmla="*/ 243433 w 8474570"/>
              <a:gd name="connsiteY5" fmla="*/ 131999 h 1827569"/>
              <a:gd name="connsiteX6" fmla="*/ 243433 w 8474570"/>
              <a:gd name="connsiteY6" fmla="*/ 252851 h 1827569"/>
              <a:gd name="connsiteX7" fmla="*/ 257981 w 8474570"/>
              <a:gd name="connsiteY7" fmla="*/ 252851 h 1827569"/>
              <a:gd name="connsiteX8" fmla="*/ 257981 w 8474570"/>
              <a:gd name="connsiteY8" fmla="*/ 290597 h 1827569"/>
              <a:gd name="connsiteX9" fmla="*/ 464236 w 8474570"/>
              <a:gd name="connsiteY9" fmla="*/ 290597 h 1827569"/>
              <a:gd name="connsiteX10" fmla="*/ 464236 w 8474570"/>
              <a:gd name="connsiteY10" fmla="*/ 322713 h 1827569"/>
              <a:gd name="connsiteX11" fmla="*/ 495110 w 8474570"/>
              <a:gd name="connsiteY11" fmla="*/ 322713 h 1827569"/>
              <a:gd name="connsiteX12" fmla="*/ 495110 w 8474570"/>
              <a:gd name="connsiteY12" fmla="*/ 377014 h 1827569"/>
              <a:gd name="connsiteX13" fmla="*/ 709447 w 8474570"/>
              <a:gd name="connsiteY13" fmla="*/ 377014 h 1827569"/>
              <a:gd name="connsiteX14" fmla="*/ 709447 w 8474570"/>
              <a:gd name="connsiteY14" fmla="*/ 503384 h 1827569"/>
              <a:gd name="connsiteX15" fmla="*/ 738704 w 8474570"/>
              <a:gd name="connsiteY15" fmla="*/ 503384 h 1827569"/>
              <a:gd name="connsiteX16" fmla="*/ 738704 w 8474570"/>
              <a:gd name="connsiteY16" fmla="*/ 569936 h 1827569"/>
              <a:gd name="connsiteX17" fmla="*/ 764729 w 8474570"/>
              <a:gd name="connsiteY17" fmla="*/ 569936 h 1827569"/>
              <a:gd name="connsiteX18" fmla="*/ 764729 w 8474570"/>
              <a:gd name="connsiteY18" fmla="*/ 600949 h 1827569"/>
              <a:gd name="connsiteX19" fmla="*/ 1185321 w 8474570"/>
              <a:gd name="connsiteY19" fmla="*/ 600949 h 1827569"/>
              <a:gd name="connsiteX20" fmla="*/ 1185321 w 8474570"/>
              <a:gd name="connsiteY20" fmla="*/ 635273 h 1827569"/>
              <a:gd name="connsiteX21" fmla="*/ 1206497 w 8474570"/>
              <a:gd name="connsiteY21" fmla="*/ 635273 h 1827569"/>
              <a:gd name="connsiteX22" fmla="*/ 1206497 w 8474570"/>
              <a:gd name="connsiteY22" fmla="*/ 701825 h 1827569"/>
              <a:gd name="connsiteX23" fmla="*/ 1638566 w 8474570"/>
              <a:gd name="connsiteY23" fmla="*/ 701825 h 1827569"/>
              <a:gd name="connsiteX24" fmla="*/ 1638566 w 8474570"/>
              <a:gd name="connsiteY24" fmla="*/ 740674 h 1827569"/>
              <a:gd name="connsiteX25" fmla="*/ 1693847 w 8474570"/>
              <a:gd name="connsiteY25" fmla="*/ 740674 h 1827569"/>
              <a:gd name="connsiteX26" fmla="*/ 1693847 w 8474570"/>
              <a:gd name="connsiteY26" fmla="*/ 782834 h 1827569"/>
              <a:gd name="connsiteX27" fmla="*/ 2148547 w 8474570"/>
              <a:gd name="connsiteY27" fmla="*/ 782834 h 1827569"/>
              <a:gd name="connsiteX28" fmla="*/ 2148547 w 8474570"/>
              <a:gd name="connsiteY28" fmla="*/ 828305 h 1827569"/>
              <a:gd name="connsiteX29" fmla="*/ 2171338 w 8474570"/>
              <a:gd name="connsiteY29" fmla="*/ 828305 h 1827569"/>
              <a:gd name="connsiteX30" fmla="*/ 2171338 w 8474570"/>
              <a:gd name="connsiteY30" fmla="*/ 910418 h 1827569"/>
              <a:gd name="connsiteX31" fmla="*/ 2213527 w 8474570"/>
              <a:gd name="connsiteY31" fmla="*/ 910418 h 1827569"/>
              <a:gd name="connsiteX32" fmla="*/ 2213527 w 8474570"/>
              <a:gd name="connsiteY32" fmla="*/ 964719 h 1827569"/>
              <a:gd name="connsiteX33" fmla="*/ 2226458 w 8474570"/>
              <a:gd name="connsiteY33" fmla="*/ 964719 h 1827569"/>
              <a:gd name="connsiteX34" fmla="*/ 2226458 w 8474570"/>
              <a:gd name="connsiteY34" fmla="*/ 1014605 h 1827569"/>
              <a:gd name="connsiteX35" fmla="*/ 2647051 w 8474570"/>
              <a:gd name="connsiteY35" fmla="*/ 1014605 h 1827569"/>
              <a:gd name="connsiteX36" fmla="*/ 2647051 w 8474570"/>
              <a:gd name="connsiteY36" fmla="*/ 1058973 h 1827569"/>
              <a:gd name="connsiteX37" fmla="*/ 2661599 w 8474570"/>
              <a:gd name="connsiteY37" fmla="*/ 1058973 h 1827569"/>
              <a:gd name="connsiteX38" fmla="*/ 2661599 w 8474570"/>
              <a:gd name="connsiteY38" fmla="*/ 1117798 h 1827569"/>
              <a:gd name="connsiteX39" fmla="*/ 3611731 w 8474570"/>
              <a:gd name="connsiteY39" fmla="*/ 1117798 h 1827569"/>
              <a:gd name="connsiteX40" fmla="*/ 3611731 w 8474570"/>
              <a:gd name="connsiteY40" fmla="*/ 1212052 h 1827569"/>
              <a:gd name="connsiteX41" fmla="*/ 3647454 w 8474570"/>
              <a:gd name="connsiteY41" fmla="*/ 1212052 h 1827569"/>
              <a:gd name="connsiteX42" fmla="*/ 3647454 w 8474570"/>
              <a:gd name="connsiteY42" fmla="*/ 1318556 h 1827569"/>
              <a:gd name="connsiteX43" fmla="*/ 4085989 w 8474570"/>
              <a:gd name="connsiteY43" fmla="*/ 1318556 h 1827569"/>
              <a:gd name="connsiteX44" fmla="*/ 4085989 w 8474570"/>
              <a:gd name="connsiteY44" fmla="*/ 1338533 h 1827569"/>
              <a:gd name="connsiteX45" fmla="*/ 4118478 w 8474570"/>
              <a:gd name="connsiteY45" fmla="*/ 1338533 h 1827569"/>
              <a:gd name="connsiteX46" fmla="*/ 4118478 w 8474570"/>
              <a:gd name="connsiteY46" fmla="*/ 1439408 h 1827569"/>
              <a:gd name="connsiteX47" fmla="*/ 6048000 w 8474570"/>
              <a:gd name="connsiteY47" fmla="*/ 1439408 h 1827569"/>
              <a:gd name="connsiteX48" fmla="*/ 6048000 w 8474570"/>
              <a:gd name="connsiteY48" fmla="*/ 1827569 h 1827569"/>
              <a:gd name="connsiteX49" fmla="*/ 8474571 w 8474570"/>
              <a:gd name="connsiteY49" fmla="*/ 1827569 h 182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474570" h="1827569">
                <a:moveTo>
                  <a:pt x="0" y="0"/>
                </a:moveTo>
                <a:lnTo>
                  <a:pt x="180231" y="0"/>
                </a:lnTo>
                <a:lnTo>
                  <a:pt x="180231" y="35538"/>
                </a:lnTo>
                <a:lnTo>
                  <a:pt x="230502" y="35538"/>
                </a:lnTo>
                <a:lnTo>
                  <a:pt x="230502" y="131999"/>
                </a:lnTo>
                <a:lnTo>
                  <a:pt x="243433" y="131999"/>
                </a:lnTo>
                <a:lnTo>
                  <a:pt x="243433" y="252851"/>
                </a:lnTo>
                <a:lnTo>
                  <a:pt x="257981" y="252851"/>
                </a:lnTo>
                <a:lnTo>
                  <a:pt x="257981" y="290597"/>
                </a:lnTo>
                <a:lnTo>
                  <a:pt x="464236" y="290597"/>
                </a:lnTo>
                <a:lnTo>
                  <a:pt x="464236" y="322713"/>
                </a:lnTo>
                <a:lnTo>
                  <a:pt x="495110" y="322713"/>
                </a:lnTo>
                <a:lnTo>
                  <a:pt x="495110" y="377014"/>
                </a:lnTo>
                <a:lnTo>
                  <a:pt x="709447" y="377014"/>
                </a:lnTo>
                <a:lnTo>
                  <a:pt x="709447" y="503384"/>
                </a:lnTo>
                <a:lnTo>
                  <a:pt x="738704" y="503384"/>
                </a:lnTo>
                <a:lnTo>
                  <a:pt x="738704" y="569936"/>
                </a:lnTo>
                <a:lnTo>
                  <a:pt x="764729" y="569936"/>
                </a:lnTo>
                <a:lnTo>
                  <a:pt x="764729" y="600949"/>
                </a:lnTo>
                <a:lnTo>
                  <a:pt x="1185321" y="600949"/>
                </a:lnTo>
                <a:lnTo>
                  <a:pt x="1185321" y="635273"/>
                </a:lnTo>
                <a:lnTo>
                  <a:pt x="1206497" y="635273"/>
                </a:lnTo>
                <a:lnTo>
                  <a:pt x="1206497" y="701825"/>
                </a:lnTo>
                <a:lnTo>
                  <a:pt x="1638566" y="701825"/>
                </a:lnTo>
                <a:lnTo>
                  <a:pt x="1638566" y="740674"/>
                </a:lnTo>
                <a:lnTo>
                  <a:pt x="1693847" y="740674"/>
                </a:lnTo>
                <a:lnTo>
                  <a:pt x="1693847" y="782834"/>
                </a:lnTo>
                <a:lnTo>
                  <a:pt x="2148547" y="782834"/>
                </a:lnTo>
                <a:lnTo>
                  <a:pt x="2148547" y="828305"/>
                </a:lnTo>
                <a:lnTo>
                  <a:pt x="2171338" y="828305"/>
                </a:lnTo>
                <a:lnTo>
                  <a:pt x="2171338" y="910418"/>
                </a:lnTo>
                <a:lnTo>
                  <a:pt x="2213527" y="910418"/>
                </a:lnTo>
                <a:lnTo>
                  <a:pt x="2213527" y="964719"/>
                </a:lnTo>
                <a:lnTo>
                  <a:pt x="2226458" y="964719"/>
                </a:lnTo>
                <a:cubicBezTo>
                  <a:pt x="2226458" y="964719"/>
                  <a:pt x="2219993" y="1014605"/>
                  <a:pt x="2226458" y="1014605"/>
                </a:cubicBezTo>
                <a:lnTo>
                  <a:pt x="2647051" y="1014605"/>
                </a:lnTo>
                <a:lnTo>
                  <a:pt x="2647051" y="1058973"/>
                </a:lnTo>
                <a:lnTo>
                  <a:pt x="2661599" y="1058973"/>
                </a:lnTo>
                <a:lnTo>
                  <a:pt x="2661599" y="1117798"/>
                </a:lnTo>
                <a:lnTo>
                  <a:pt x="3611731" y="1117798"/>
                </a:lnTo>
                <a:lnTo>
                  <a:pt x="3611731" y="1212052"/>
                </a:lnTo>
                <a:lnTo>
                  <a:pt x="3647454" y="1212052"/>
                </a:lnTo>
                <a:lnTo>
                  <a:pt x="3647454" y="1318556"/>
                </a:lnTo>
                <a:lnTo>
                  <a:pt x="4085989" y="1318556"/>
                </a:lnTo>
                <a:cubicBezTo>
                  <a:pt x="4085989" y="1318556"/>
                  <a:pt x="4084372" y="1338533"/>
                  <a:pt x="4085989" y="1338533"/>
                </a:cubicBezTo>
                <a:lnTo>
                  <a:pt x="4118478" y="1338533"/>
                </a:lnTo>
                <a:lnTo>
                  <a:pt x="4118478" y="1439408"/>
                </a:lnTo>
                <a:lnTo>
                  <a:pt x="6048000" y="1439408"/>
                </a:lnTo>
                <a:lnTo>
                  <a:pt x="6048000" y="1827569"/>
                </a:lnTo>
                <a:lnTo>
                  <a:pt x="8474571" y="1827569"/>
                </a:lnTo>
              </a:path>
            </a:pathLst>
          </a:custGeom>
          <a:noFill/>
          <a:ln w="28575"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Title 6">
            <a:extLst>
              <a:ext uri="{FF2B5EF4-FFF2-40B4-BE49-F238E27FC236}">
                <a16:creationId xmlns:a16="http://schemas.microsoft.com/office/drawing/2014/main" id="{A688241C-671D-4F21-3A69-0AC686D11C92}"/>
              </a:ext>
            </a:extLst>
          </p:cNvPr>
          <p:cNvSpPr>
            <a:spLocks noGrp="1"/>
          </p:cNvSpPr>
          <p:nvPr>
            <p:ph type="title"/>
          </p:nvPr>
        </p:nvSpPr>
        <p:spPr>
          <a:xfrm>
            <a:off x="640080" y="365124"/>
            <a:ext cx="10972800" cy="720197"/>
          </a:xfrm>
        </p:spPr>
        <p:txBody>
          <a:bodyPr/>
          <a:lstStyle/>
          <a:p>
            <a:r>
              <a:rPr lang="en-US" sz="2800" noProof="0" dirty="0"/>
              <a:t>Time to deterioration in global health status/quality of life</a:t>
            </a:r>
            <a:br>
              <a:rPr lang="en-US" sz="2800" noProof="0" dirty="0"/>
            </a:br>
            <a:r>
              <a:rPr lang="en-US" sz="2400" b="0" noProof="0" dirty="0"/>
              <a:t>EORTC QLQ-C30</a:t>
            </a:r>
          </a:p>
        </p:txBody>
      </p:sp>
      <p:sp>
        <p:nvSpPr>
          <p:cNvPr id="9" name="Footer Placeholder 8">
            <a:extLst>
              <a:ext uri="{FF2B5EF4-FFF2-40B4-BE49-F238E27FC236}">
                <a16:creationId xmlns:a16="http://schemas.microsoft.com/office/drawing/2014/main" id="{B2672C1F-380C-CADC-D590-80BB9411733F}"/>
              </a:ext>
            </a:extLst>
          </p:cNvPr>
          <p:cNvSpPr>
            <a:spLocks noGrp="1"/>
          </p:cNvSpPr>
          <p:nvPr>
            <p:ph type="ftr" sz="quarter" idx="14"/>
          </p:nvPr>
        </p:nvSpPr>
        <p:spPr>
          <a:xfrm>
            <a:off x="263525" y="5719850"/>
            <a:ext cx="11664950" cy="467820"/>
          </a:xfrm>
        </p:spPr>
        <p:txBody>
          <a:bodyPr/>
          <a:lstStyle/>
          <a:p>
            <a:pPr marL="0" marR="0" lvl="0" indent="0" algn="l" defTabSz="914400" rtl="0" eaLnBrk="1" fontAlgn="auto" latinLnBrk="0" hangingPunct="1">
              <a:lnSpc>
                <a:spcPct val="95000"/>
              </a:lnSpc>
              <a:spcBef>
                <a:spcPts val="0"/>
              </a:spcBef>
              <a:spcAft>
                <a:spcPts val="300"/>
              </a:spcAft>
              <a:buClrTx/>
              <a:buSzTx/>
              <a:buFontTx/>
              <a:buNone/>
              <a:tabLst/>
              <a:defRPr/>
            </a:pP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Assessments were conducted at baseline, weeks 4, 8 and 12 and then every 8 weeks until PFS2. </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Analysis conducted in patients with a baseline score and at least one post-baseline assessment. TTD in </a:t>
            </a: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global health status/quality of life</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 an exploratory endpoint, was defined as the time from randomization to first deterioration that was confirmed at a subsequent timepoint measured using the </a:t>
            </a: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European Organization for Research and Treatment of Cancer 30-item quality-of-life questionnaire </a:t>
            </a:r>
            <a:b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b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a:t>
            </a:r>
            <a:r>
              <a:rPr kumimoji="0" lang="en-GB" sz="800" b="1" i="0" u="none" strike="noStrike" kern="1200" cap="none" spc="0" normalizeH="0" baseline="0" noProof="0" dirty="0">
                <a:ln>
                  <a:noFill/>
                </a:ln>
                <a:solidFill>
                  <a:srgbClr val="1A2955"/>
                </a:solidFill>
                <a:effectLst/>
                <a:uLnTx/>
                <a:uFillTx/>
                <a:latin typeface="Arial" panose="020B0604020202020204"/>
                <a:ea typeface="+mn-ea"/>
                <a:cs typeface="+mn-cs"/>
              </a:rPr>
              <a:t>EORTC QLQ-30</a:t>
            </a: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 Deterioration was defined as a decrease from baseline ≥16.6. HR was estimated using the Cox proportional hazard model stratified by time of </a:t>
            </a:r>
            <a:r>
              <a:rPr kumimoji="0" lang="en-US" sz="8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m detection (one test vs more than one test), and time from initiation of AI + CDK4/6i to randomization (&lt;18 months vs. ≥18 months). NC, not calculable; TTD, time-to-deterioration. </a:t>
            </a:r>
          </a:p>
        </p:txBody>
      </p:sp>
      <p:sp>
        <p:nvSpPr>
          <p:cNvPr id="6" name="TextBox 5">
            <a:extLst>
              <a:ext uri="{FF2B5EF4-FFF2-40B4-BE49-F238E27FC236}">
                <a16:creationId xmlns:a16="http://schemas.microsoft.com/office/drawing/2014/main" id="{137697C0-E559-A559-BF61-D270193301A2}"/>
              </a:ext>
            </a:extLst>
          </p:cNvPr>
          <p:cNvSpPr txBox="1"/>
          <p:nvPr/>
        </p:nvSpPr>
        <p:spPr>
          <a:xfrm>
            <a:off x="261257" y="5383820"/>
            <a:ext cx="10067599" cy="280013"/>
          </a:xfrm>
          <a:prstGeom prst="rect">
            <a:avLst/>
          </a:prstGeom>
          <a:noFill/>
        </p:spPr>
        <p:txBody>
          <a:bodyPr wrap="square">
            <a:spAutoFit/>
          </a:bodyPr>
          <a:lstStyle/>
          <a:p>
            <a:pPr marL="285750" marR="0" lvl="0" indent="-2857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tab pos="228600" algn="l"/>
                <a:tab pos="457200" algn="l"/>
              </a:tabLst>
              <a:defRPr/>
            </a:pPr>
            <a:r>
              <a:rPr kumimoji="0" lang="en-US" sz="1200" b="0" i="0" u="none" strike="noStrike" kern="1200" cap="none" spc="0" normalizeH="0" baseline="0" noProof="0" dirty="0">
                <a:ln>
                  <a:noFill/>
                </a:ln>
                <a:solidFill>
                  <a:srgbClr val="1A2955"/>
                </a:solidFill>
                <a:effectLst/>
                <a:uLnTx/>
                <a:uFillTx/>
                <a:latin typeface="Arial" panose="020B0604020202020204" pitchFamily="34" charset="0"/>
                <a:ea typeface="Calibri" panose="020F0502020204030204" pitchFamily="34" charset="0"/>
                <a:cs typeface="Times New Roman" panose="02020603050405020304" pitchFamily="18" charset="0"/>
              </a:rPr>
              <a:t>Camizestrant + CDK4/6i also delayed the time to deterioration in pain compared with AI + CDK4/6i</a:t>
            </a:r>
            <a:endParaRPr kumimoji="0" lang="en-GB" sz="1200" b="0" i="0" u="none" strike="noStrike" kern="1200" cap="none" spc="0" normalizeH="0" baseline="0" noProof="0" dirty="0">
              <a:ln>
                <a:noFill/>
              </a:ln>
              <a:solidFill>
                <a:srgbClr val="1A2955"/>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26340817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353475-8ED7-01E1-2BFE-1839187A053B}"/>
            </a:ext>
          </a:extLst>
        </p:cNvPr>
        <p:cNvGrpSpPr/>
        <p:nvPr/>
      </p:nvGrpSpPr>
      <p:grpSpPr>
        <a:xfrm>
          <a:off x="0" y="0"/>
          <a:ext cx="0" cy="0"/>
          <a:chOff x="0" y="0"/>
          <a:chExt cx="0" cy="0"/>
        </a:xfrm>
      </p:grpSpPr>
      <p:sp>
        <p:nvSpPr>
          <p:cNvPr id="5" name="Text Placeholder 20">
            <a:extLst>
              <a:ext uri="{FF2B5EF4-FFF2-40B4-BE49-F238E27FC236}">
                <a16:creationId xmlns:a16="http://schemas.microsoft.com/office/drawing/2014/main" id="{B511A594-E3EE-A194-88A1-BE2C1895F785}"/>
              </a:ext>
            </a:extLst>
          </p:cNvPr>
          <p:cNvSpPr txBox="1">
            <a:spLocks/>
          </p:cNvSpPr>
          <p:nvPr/>
        </p:nvSpPr>
        <p:spPr>
          <a:xfrm>
            <a:off x="639763" y="772300"/>
            <a:ext cx="10972800" cy="723900"/>
          </a:xfrm>
          <a:prstGeom prst="rect">
            <a:avLst/>
          </a:prstGeom>
        </p:spPr>
        <p:txBody>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endParaRPr kumimoji="0" lang="en-US" sz="1800" b="1" i="0" u="none" strike="noStrike" kern="120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E7519E1E-C7CD-68FA-49AB-6629032369BD}"/>
              </a:ext>
            </a:extLst>
          </p:cNvPr>
          <p:cNvSpPr txBox="1"/>
          <p:nvPr/>
        </p:nvSpPr>
        <p:spPr>
          <a:xfrm>
            <a:off x="7682671" y="3194779"/>
            <a:ext cx="48533" cy="294690"/>
          </a:xfrm>
          <a:prstGeom prst="rect">
            <a:avLst/>
          </a:prstGeom>
          <a:noFill/>
          <a:ln>
            <a:noFill/>
          </a:ln>
        </p:spPr>
        <p:txBody>
          <a:bodyPr wrap="none" lIns="24000" tIns="24000" rIns="24000" bIns="24000"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Arial" pitchFamily="34" charset="0"/>
              <a:ea typeface="Heiti SC Light" charset="-122"/>
              <a:cs typeface="Arial" pitchFamily="34" charset="0"/>
              <a:sym typeface="Gill Sans" charset="0"/>
            </a:endParaRPr>
          </a:p>
        </p:txBody>
      </p:sp>
      <p:graphicFrame>
        <p:nvGraphicFramePr>
          <p:cNvPr id="7" name="Table 6">
            <a:extLst>
              <a:ext uri="{FF2B5EF4-FFF2-40B4-BE49-F238E27FC236}">
                <a16:creationId xmlns:a16="http://schemas.microsoft.com/office/drawing/2014/main" id="{E9E03AB3-0C2F-82B9-56BC-675D4D13DDBF}"/>
              </a:ext>
            </a:extLst>
          </p:cNvPr>
          <p:cNvGraphicFramePr>
            <a:graphicFrameLocks noGrp="1"/>
          </p:cNvGraphicFramePr>
          <p:nvPr/>
        </p:nvGraphicFramePr>
        <p:xfrm>
          <a:off x="261257" y="4735658"/>
          <a:ext cx="11401547" cy="1134166"/>
        </p:xfrm>
        <a:graphic>
          <a:graphicData uri="http://schemas.openxmlformats.org/drawingml/2006/table">
            <a:tbl>
              <a:tblPr>
                <a:tableStyleId>{3B4B98B0-60AC-42C2-AFA5-B58CD77FA1E5}</a:tableStyleId>
              </a:tblPr>
              <a:tblGrid>
                <a:gridCol w="2023724">
                  <a:extLst>
                    <a:ext uri="{9D8B030D-6E8A-4147-A177-3AD203B41FA5}">
                      <a16:colId xmlns:a16="http://schemas.microsoft.com/office/drawing/2014/main" val="3763772023"/>
                    </a:ext>
                  </a:extLst>
                </a:gridCol>
                <a:gridCol w="721371">
                  <a:extLst>
                    <a:ext uri="{9D8B030D-6E8A-4147-A177-3AD203B41FA5}">
                      <a16:colId xmlns:a16="http://schemas.microsoft.com/office/drawing/2014/main" val="2189808986"/>
                    </a:ext>
                  </a:extLst>
                </a:gridCol>
                <a:gridCol w="721371">
                  <a:extLst>
                    <a:ext uri="{9D8B030D-6E8A-4147-A177-3AD203B41FA5}">
                      <a16:colId xmlns:a16="http://schemas.microsoft.com/office/drawing/2014/main" val="3009191814"/>
                    </a:ext>
                  </a:extLst>
                </a:gridCol>
                <a:gridCol w="721371">
                  <a:extLst>
                    <a:ext uri="{9D8B030D-6E8A-4147-A177-3AD203B41FA5}">
                      <a16:colId xmlns:a16="http://schemas.microsoft.com/office/drawing/2014/main" val="1514281170"/>
                    </a:ext>
                  </a:extLst>
                </a:gridCol>
                <a:gridCol w="721371">
                  <a:extLst>
                    <a:ext uri="{9D8B030D-6E8A-4147-A177-3AD203B41FA5}">
                      <a16:colId xmlns:a16="http://schemas.microsoft.com/office/drawing/2014/main" val="3650433432"/>
                    </a:ext>
                  </a:extLst>
                </a:gridCol>
                <a:gridCol w="721371">
                  <a:extLst>
                    <a:ext uri="{9D8B030D-6E8A-4147-A177-3AD203B41FA5}">
                      <a16:colId xmlns:a16="http://schemas.microsoft.com/office/drawing/2014/main" val="955500009"/>
                    </a:ext>
                  </a:extLst>
                </a:gridCol>
                <a:gridCol w="721371">
                  <a:extLst>
                    <a:ext uri="{9D8B030D-6E8A-4147-A177-3AD203B41FA5}">
                      <a16:colId xmlns:a16="http://schemas.microsoft.com/office/drawing/2014/main" val="1278458126"/>
                    </a:ext>
                  </a:extLst>
                </a:gridCol>
                <a:gridCol w="721371">
                  <a:extLst>
                    <a:ext uri="{9D8B030D-6E8A-4147-A177-3AD203B41FA5}">
                      <a16:colId xmlns:a16="http://schemas.microsoft.com/office/drawing/2014/main" val="1346376014"/>
                    </a:ext>
                  </a:extLst>
                </a:gridCol>
                <a:gridCol w="721371">
                  <a:extLst>
                    <a:ext uri="{9D8B030D-6E8A-4147-A177-3AD203B41FA5}">
                      <a16:colId xmlns:a16="http://schemas.microsoft.com/office/drawing/2014/main" val="1062588295"/>
                    </a:ext>
                  </a:extLst>
                </a:gridCol>
                <a:gridCol w="721371">
                  <a:extLst>
                    <a:ext uri="{9D8B030D-6E8A-4147-A177-3AD203B41FA5}">
                      <a16:colId xmlns:a16="http://schemas.microsoft.com/office/drawing/2014/main" val="2944766899"/>
                    </a:ext>
                  </a:extLst>
                </a:gridCol>
                <a:gridCol w="721371">
                  <a:extLst>
                    <a:ext uri="{9D8B030D-6E8A-4147-A177-3AD203B41FA5}">
                      <a16:colId xmlns:a16="http://schemas.microsoft.com/office/drawing/2014/main" val="371397069"/>
                    </a:ext>
                  </a:extLst>
                </a:gridCol>
                <a:gridCol w="721371">
                  <a:extLst>
                    <a:ext uri="{9D8B030D-6E8A-4147-A177-3AD203B41FA5}">
                      <a16:colId xmlns:a16="http://schemas.microsoft.com/office/drawing/2014/main" val="3056738831"/>
                    </a:ext>
                  </a:extLst>
                </a:gridCol>
                <a:gridCol w="721371">
                  <a:extLst>
                    <a:ext uri="{9D8B030D-6E8A-4147-A177-3AD203B41FA5}">
                      <a16:colId xmlns:a16="http://schemas.microsoft.com/office/drawing/2014/main" val="708102961"/>
                    </a:ext>
                  </a:extLst>
                </a:gridCol>
                <a:gridCol w="721371">
                  <a:extLst>
                    <a:ext uri="{9D8B030D-6E8A-4147-A177-3AD203B41FA5}">
                      <a16:colId xmlns:a16="http://schemas.microsoft.com/office/drawing/2014/main" val="1878869025"/>
                    </a:ext>
                  </a:extLst>
                </a:gridCol>
              </a:tblGrid>
              <a:tr h="25641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sz="1200" b="1" noProof="0">
                        <a:solidFill>
                          <a:srgbClr val="1A2955"/>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9</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15</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18</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21</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27</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4424119"/>
                  </a:ext>
                </a:extLst>
              </a:tr>
              <a:tr h="226529">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endParaRPr lang="en-US" sz="1200" b="1" noProof="0">
                        <a:solidFill>
                          <a:srgbClr val="1A2955"/>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1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noProof="0">
                          <a:solidFill>
                            <a:srgbClr val="1A2955"/>
                          </a:solidFill>
                          <a:effectLst/>
                          <a:latin typeface="Arial" panose="020B0604020202020204" pitchFamily="34" charset="0"/>
                          <a:cs typeface="Arial" panose="020B0604020202020204" pitchFamily="34" charset="0"/>
                        </a:rPr>
                        <a:t>Time from randomization (months)</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55931646"/>
                  </a:ext>
                </a:extLst>
              </a:tr>
              <a:tr h="0">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1" noProof="0">
                          <a:solidFill>
                            <a:srgbClr val="1A2955"/>
                          </a:solidFill>
                          <a:latin typeface="Arial" pitchFamily="34" charset="0"/>
                          <a:ea typeface="Heiti SC Light" charset="-122"/>
                          <a:cs typeface="Arial" pitchFamily="34" charset="0"/>
                          <a:sym typeface="Gill Sans" charset="0"/>
                        </a:rPr>
                        <a:t>Number of patients at risk</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1093381"/>
                  </a:ext>
                </a:extLst>
              </a:tr>
              <a:tr h="0">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kumimoji="0" lang="en-US"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rPr>
                        <a:t>Camizestrant + CDK4/6i</a:t>
                      </a:r>
                      <a:endParaRPr lang="en-US" sz="1200" b="0" spc="0" baseline="0" noProof="0">
                        <a:solidFill>
                          <a:srgbClr val="008764"/>
                        </a:solidFill>
                        <a:latin typeface="Arial" pitchFamily="34" charset="0"/>
                        <a:cs typeface="Arial"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157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146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120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103</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74</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55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39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extLst>
                  <a:ext uri="{0D108BD9-81ED-4DB2-BD59-A6C34878D82A}">
                    <a16:rowId xmlns:a16="http://schemas.microsoft.com/office/drawing/2014/main" val="1300438399"/>
                  </a:ext>
                </a:extLst>
              </a:tr>
              <a:tr h="0">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2557"/>
                          </a:solidFill>
                          <a:effectLst/>
                          <a:uLnTx/>
                          <a:uFillTx/>
                          <a:latin typeface="Arial" panose="020B0604020202020204" pitchFamily="34" charset="0"/>
                          <a:ea typeface="Heiti SC Light"/>
                          <a:cs typeface="Arial" panose="020B0604020202020204" pitchFamily="34" charset="0"/>
                        </a:rPr>
                        <a:t>AI + CDK4/6i</a:t>
                      </a:r>
                      <a:endParaRPr lang="en-US" sz="1200" b="0" spc="0" baseline="0" noProof="0">
                        <a:solidFill>
                          <a:srgbClr val="002557"/>
                        </a:solidFill>
                        <a:latin typeface="Arial" pitchFamily="34" charset="0"/>
                        <a:cs typeface="Arial"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158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144</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98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78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55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38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25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663198674"/>
                  </a:ext>
                </a:extLst>
              </a:tr>
            </a:tbl>
          </a:graphicData>
        </a:graphic>
      </p:graphicFrame>
      <p:sp>
        <p:nvSpPr>
          <p:cNvPr id="8" name="TextBox 7">
            <a:extLst>
              <a:ext uri="{FF2B5EF4-FFF2-40B4-BE49-F238E27FC236}">
                <a16:creationId xmlns:a16="http://schemas.microsoft.com/office/drawing/2014/main" id="{108E87AA-E16B-0C25-9BF7-57FF07C03784}"/>
              </a:ext>
            </a:extLst>
          </p:cNvPr>
          <p:cNvSpPr txBox="1"/>
          <p:nvPr/>
        </p:nvSpPr>
        <p:spPr>
          <a:xfrm>
            <a:off x="7905747" y="3816623"/>
            <a:ext cx="135147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Heiti SC Light"/>
                <a:cs typeface="Arial" panose="020B0604020202020204" pitchFamily="34" charset="0"/>
              </a:rPr>
              <a:t>AI + CDK4/6i </a:t>
            </a:r>
            <a:endParaRPr kumimoji="0" lang="en-US" sz="1400" b="1" i="0" u="none" strike="noStrike" kern="1200" cap="none" spc="0" normalizeH="0" baseline="0" noProof="0">
              <a:ln>
                <a:noFill/>
              </a:ln>
              <a:solidFill>
                <a:srgbClr val="002557"/>
              </a:solidFill>
              <a:effectLst/>
              <a:uLnTx/>
              <a:uFillTx/>
              <a:latin typeface="Arial" panose="020B0604020202020204"/>
              <a:ea typeface="+mn-ea"/>
              <a:cs typeface="Arial" pitchFamily="34" charset="0"/>
            </a:endParaRPr>
          </a:p>
        </p:txBody>
      </p:sp>
      <p:sp>
        <p:nvSpPr>
          <p:cNvPr id="9" name="TextBox 8">
            <a:extLst>
              <a:ext uri="{FF2B5EF4-FFF2-40B4-BE49-F238E27FC236}">
                <a16:creationId xmlns:a16="http://schemas.microsoft.com/office/drawing/2014/main" id="{278C8058-4A8F-1D03-2FD2-C00D1797C1AD}"/>
              </a:ext>
            </a:extLst>
          </p:cNvPr>
          <p:cNvSpPr txBox="1"/>
          <p:nvPr/>
        </p:nvSpPr>
        <p:spPr>
          <a:xfrm>
            <a:off x="8320860" y="2831803"/>
            <a:ext cx="2778284"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a:ea typeface="Heiti SC Light"/>
                <a:cs typeface="Arial" panose="020B0604020202020204" pitchFamily="34" charset="0"/>
              </a:rPr>
              <a:t>Camizestrant + CDK4/6i </a:t>
            </a:r>
            <a:endParaRPr kumimoji="0" lang="en-US" sz="1400" b="1" i="0" u="none" strike="noStrike" kern="1200" cap="none" spc="0" normalizeH="0" baseline="0" noProof="0">
              <a:ln>
                <a:noFill/>
              </a:ln>
              <a:solidFill>
                <a:srgbClr val="008764"/>
              </a:solidFill>
              <a:effectLst/>
              <a:uLnTx/>
              <a:uFillTx/>
              <a:latin typeface="Arial" panose="020B0604020202020204"/>
              <a:ea typeface="+mn-ea"/>
              <a:cs typeface="Arial" pitchFamily="34" charset="0"/>
            </a:endParaRPr>
          </a:p>
        </p:txBody>
      </p:sp>
      <p:cxnSp>
        <p:nvCxnSpPr>
          <p:cNvPr id="12" name="Straight Connector 11">
            <a:extLst>
              <a:ext uri="{FF2B5EF4-FFF2-40B4-BE49-F238E27FC236}">
                <a16:creationId xmlns:a16="http://schemas.microsoft.com/office/drawing/2014/main" id="{869F80A4-6E1D-B2BF-ACD9-4FB80692D153}"/>
              </a:ext>
            </a:extLst>
          </p:cNvPr>
          <p:cNvCxnSpPr>
            <a:cxnSpLocks/>
          </p:cNvCxnSpPr>
          <p:nvPr/>
        </p:nvCxnSpPr>
        <p:spPr>
          <a:xfrm flipV="1">
            <a:off x="5522357" y="2135510"/>
            <a:ext cx="0" cy="2628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A47A8249-D1DF-ECFB-1355-23581E09BBD8}"/>
              </a:ext>
            </a:extLst>
          </p:cNvPr>
          <p:cNvSpPr txBox="1"/>
          <p:nvPr/>
        </p:nvSpPr>
        <p:spPr>
          <a:xfrm>
            <a:off x="5299983" y="1748120"/>
            <a:ext cx="699665"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a:ea typeface="+mn-ea"/>
                <a:cs typeface="+mn-cs"/>
              </a:rPr>
              <a:t>85.4%</a:t>
            </a:r>
          </a:p>
        </p:txBody>
      </p:sp>
      <p:sp>
        <p:nvSpPr>
          <p:cNvPr id="14" name="TextBox 13">
            <a:extLst>
              <a:ext uri="{FF2B5EF4-FFF2-40B4-BE49-F238E27FC236}">
                <a16:creationId xmlns:a16="http://schemas.microsoft.com/office/drawing/2014/main" id="{60B850CF-5617-5FD1-3930-7F6855650BCF}"/>
              </a:ext>
            </a:extLst>
          </p:cNvPr>
          <p:cNvSpPr txBox="1"/>
          <p:nvPr/>
        </p:nvSpPr>
        <p:spPr>
          <a:xfrm>
            <a:off x="4858059" y="2487413"/>
            <a:ext cx="715763"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mn-ea"/>
                <a:cs typeface="+mn-cs"/>
              </a:rPr>
              <a:t>74.4%</a:t>
            </a:r>
          </a:p>
        </p:txBody>
      </p:sp>
      <p:grpSp>
        <p:nvGrpSpPr>
          <p:cNvPr id="15" name="Group 14">
            <a:extLst>
              <a:ext uri="{FF2B5EF4-FFF2-40B4-BE49-F238E27FC236}">
                <a16:creationId xmlns:a16="http://schemas.microsoft.com/office/drawing/2014/main" id="{A8592BB9-5119-258D-1A25-BD1C0DC422B9}"/>
              </a:ext>
            </a:extLst>
          </p:cNvPr>
          <p:cNvGrpSpPr/>
          <p:nvPr/>
        </p:nvGrpSpPr>
        <p:grpSpPr>
          <a:xfrm>
            <a:off x="1730415" y="1593855"/>
            <a:ext cx="895316" cy="3251012"/>
            <a:chOff x="1069199" y="1656079"/>
            <a:chExt cx="895315" cy="3251011"/>
          </a:xfrm>
        </p:grpSpPr>
        <p:sp>
          <p:nvSpPr>
            <p:cNvPr id="16" name="TextBox 15">
              <a:extLst>
                <a:ext uri="{FF2B5EF4-FFF2-40B4-BE49-F238E27FC236}">
                  <a16:creationId xmlns:a16="http://schemas.microsoft.com/office/drawing/2014/main" id="{AD2D8363-F3BD-A147-719F-20861C18F0EF}"/>
                </a:ext>
              </a:extLst>
            </p:cNvPr>
            <p:cNvSpPr txBox="1"/>
            <p:nvPr/>
          </p:nvSpPr>
          <p:spPr>
            <a:xfrm rot="16200000">
              <a:off x="828107" y="3129084"/>
              <a:ext cx="715319" cy="233135"/>
            </a:xfrm>
            <a:prstGeom prst="rect">
              <a:avLst/>
            </a:prstGeom>
            <a:noFill/>
            <a:ln>
              <a:noFill/>
            </a:ln>
          </p:spPr>
          <p:txBody>
            <a:bodyPr wrap="none" lIns="24000" tIns="24000" rIns="24000" bIns="24000"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PFS2 (%)</a:t>
              </a:r>
            </a:p>
          </p:txBody>
        </p:sp>
        <p:cxnSp>
          <p:nvCxnSpPr>
            <p:cNvPr id="17" name="Straight Connector 16">
              <a:extLst>
                <a:ext uri="{FF2B5EF4-FFF2-40B4-BE49-F238E27FC236}">
                  <a16:creationId xmlns:a16="http://schemas.microsoft.com/office/drawing/2014/main" id="{1E28B987-87D8-E715-742F-CBC846BC38B7}"/>
                </a:ext>
              </a:extLst>
            </p:cNvPr>
            <p:cNvCxnSpPr/>
            <p:nvPr/>
          </p:nvCxnSpPr>
          <p:spPr bwMode="auto">
            <a:xfrm>
              <a:off x="1964514" y="1751712"/>
              <a:ext cx="0" cy="3092902"/>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nvGrpSpPr>
            <p:cNvPr id="18" name="Group 17">
              <a:extLst>
                <a:ext uri="{FF2B5EF4-FFF2-40B4-BE49-F238E27FC236}">
                  <a16:creationId xmlns:a16="http://schemas.microsoft.com/office/drawing/2014/main" id="{77CEE3D0-192B-48EF-AA79-ACA781D886A9}"/>
                </a:ext>
              </a:extLst>
            </p:cNvPr>
            <p:cNvGrpSpPr/>
            <p:nvPr/>
          </p:nvGrpSpPr>
          <p:grpSpPr>
            <a:xfrm>
              <a:off x="1888093" y="1755591"/>
              <a:ext cx="72007" cy="2728082"/>
              <a:chOff x="1888093" y="1755591"/>
              <a:chExt cx="72007" cy="2728082"/>
            </a:xfrm>
          </p:grpSpPr>
          <p:cxnSp>
            <p:nvCxnSpPr>
              <p:cNvPr id="30" name="Straight Connector 29">
                <a:extLst>
                  <a:ext uri="{FF2B5EF4-FFF2-40B4-BE49-F238E27FC236}">
                    <a16:creationId xmlns:a16="http://schemas.microsoft.com/office/drawing/2014/main" id="{9ED85C50-A7FF-0604-B41E-384A3E6A9A1A}"/>
                  </a:ext>
                </a:extLst>
              </p:cNvPr>
              <p:cNvCxnSpPr/>
              <p:nvPr/>
            </p:nvCxnSpPr>
            <p:spPr bwMode="auto">
              <a:xfrm rot="5400000">
                <a:off x="1924095" y="1719589"/>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F13F059C-5719-F758-2076-E2D2D0C63246}"/>
                  </a:ext>
                </a:extLst>
              </p:cNvPr>
              <p:cNvCxnSpPr/>
              <p:nvPr/>
            </p:nvCxnSpPr>
            <p:spPr bwMode="auto">
              <a:xfrm rot="5400000">
                <a:off x="1924098" y="202551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AF2F026C-884F-361F-AEA5-A839560D6F5A}"/>
                  </a:ext>
                </a:extLst>
              </p:cNvPr>
              <p:cNvCxnSpPr/>
              <p:nvPr/>
            </p:nvCxnSpPr>
            <p:spPr bwMode="auto">
              <a:xfrm rot="5400000">
                <a:off x="1924095" y="232828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5F96857D-C45B-DF9F-2E82-F57D7509CEC9}"/>
                  </a:ext>
                </a:extLst>
              </p:cNvPr>
              <p:cNvCxnSpPr/>
              <p:nvPr/>
            </p:nvCxnSpPr>
            <p:spPr bwMode="auto">
              <a:xfrm rot="5400000">
                <a:off x="1924095" y="263105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DB162173-A5FD-ADF3-22BA-9DAAAB40EB7F}"/>
                  </a:ext>
                </a:extLst>
              </p:cNvPr>
              <p:cNvCxnSpPr/>
              <p:nvPr/>
            </p:nvCxnSpPr>
            <p:spPr bwMode="auto">
              <a:xfrm rot="5400000">
                <a:off x="1924095" y="293382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3835ADC2-5951-5C10-5F41-066C467A7E38}"/>
                  </a:ext>
                </a:extLst>
              </p:cNvPr>
              <p:cNvCxnSpPr/>
              <p:nvPr/>
            </p:nvCxnSpPr>
            <p:spPr bwMode="auto">
              <a:xfrm rot="5400000">
                <a:off x="1924095" y="323659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D83FA785-05B2-C91B-4AAE-0D4F6FAA6BCC}"/>
                  </a:ext>
                </a:extLst>
              </p:cNvPr>
              <p:cNvCxnSpPr/>
              <p:nvPr/>
            </p:nvCxnSpPr>
            <p:spPr bwMode="auto">
              <a:xfrm rot="5400000">
                <a:off x="1924095" y="353936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2210E024-3962-0362-8E05-83F657347204}"/>
                  </a:ext>
                </a:extLst>
              </p:cNvPr>
              <p:cNvCxnSpPr/>
              <p:nvPr/>
            </p:nvCxnSpPr>
            <p:spPr bwMode="auto">
              <a:xfrm rot="5400000">
                <a:off x="1924095" y="384213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177CF118-8983-A5AC-2C69-8DA1290C4D92}"/>
                  </a:ext>
                </a:extLst>
              </p:cNvPr>
              <p:cNvCxnSpPr/>
              <p:nvPr/>
            </p:nvCxnSpPr>
            <p:spPr bwMode="auto">
              <a:xfrm rot="5400000">
                <a:off x="1924095" y="414490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91BDC937-6EF6-0631-2DA4-9FEC2D9C7E96}"/>
                  </a:ext>
                </a:extLst>
              </p:cNvPr>
              <p:cNvCxnSpPr/>
              <p:nvPr/>
            </p:nvCxnSpPr>
            <p:spPr bwMode="auto">
              <a:xfrm rot="5400000">
                <a:off x="1924095" y="444767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sp>
          <p:nvSpPr>
            <p:cNvPr id="19" name="TextBox 18">
              <a:extLst>
                <a:ext uri="{FF2B5EF4-FFF2-40B4-BE49-F238E27FC236}">
                  <a16:creationId xmlns:a16="http://schemas.microsoft.com/office/drawing/2014/main" id="{D77FE058-DAD6-03AC-D75F-342EDE5B0208}"/>
                </a:ext>
              </a:extLst>
            </p:cNvPr>
            <p:cNvSpPr txBox="1"/>
            <p:nvPr/>
          </p:nvSpPr>
          <p:spPr>
            <a:xfrm>
              <a:off x="1657234" y="4673955"/>
              <a:ext cx="133427" cy="233135"/>
            </a:xfrm>
            <a:prstGeom prst="rect">
              <a:avLst/>
            </a:prstGeom>
            <a:noFill/>
            <a:ln>
              <a:noFill/>
            </a:ln>
          </p:spPr>
          <p:txBody>
            <a:bodyPr wrap="none" lIns="24000" tIns="24000" rIns="24000" bIns="24000"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0</a:t>
              </a:r>
            </a:p>
          </p:txBody>
        </p:sp>
        <p:sp>
          <p:nvSpPr>
            <p:cNvPr id="20" name="TextBox 19">
              <a:extLst>
                <a:ext uri="{FF2B5EF4-FFF2-40B4-BE49-F238E27FC236}">
                  <a16:creationId xmlns:a16="http://schemas.microsoft.com/office/drawing/2014/main" id="{3B209E64-A150-8820-F1E5-E981E065C489}"/>
                </a:ext>
              </a:extLst>
            </p:cNvPr>
            <p:cNvSpPr txBox="1"/>
            <p:nvPr/>
          </p:nvSpPr>
          <p:spPr>
            <a:xfrm>
              <a:off x="1586756" y="4386585"/>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a:t>
              </a:r>
            </a:p>
          </p:txBody>
        </p:sp>
        <p:sp>
          <p:nvSpPr>
            <p:cNvPr id="21" name="TextBox 20">
              <a:extLst>
                <a:ext uri="{FF2B5EF4-FFF2-40B4-BE49-F238E27FC236}">
                  <a16:creationId xmlns:a16="http://schemas.microsoft.com/office/drawing/2014/main" id="{C45511E9-176C-6BA5-731B-2A8F70ED70E9}"/>
                </a:ext>
              </a:extLst>
            </p:cNvPr>
            <p:cNvSpPr txBox="1"/>
            <p:nvPr/>
          </p:nvSpPr>
          <p:spPr>
            <a:xfrm>
              <a:off x="1588576" y="4076993"/>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20</a:t>
              </a:r>
            </a:p>
          </p:txBody>
        </p:sp>
        <p:sp>
          <p:nvSpPr>
            <p:cNvPr id="22" name="TextBox 21">
              <a:extLst>
                <a:ext uri="{FF2B5EF4-FFF2-40B4-BE49-F238E27FC236}">
                  <a16:creationId xmlns:a16="http://schemas.microsoft.com/office/drawing/2014/main" id="{132C8FAB-D42C-FA27-221F-C667245E8A63}"/>
                </a:ext>
              </a:extLst>
            </p:cNvPr>
            <p:cNvSpPr txBox="1"/>
            <p:nvPr/>
          </p:nvSpPr>
          <p:spPr>
            <a:xfrm>
              <a:off x="1588576" y="3769126"/>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30</a:t>
              </a:r>
            </a:p>
          </p:txBody>
        </p:sp>
        <p:sp>
          <p:nvSpPr>
            <p:cNvPr id="23" name="TextBox 22">
              <a:extLst>
                <a:ext uri="{FF2B5EF4-FFF2-40B4-BE49-F238E27FC236}">
                  <a16:creationId xmlns:a16="http://schemas.microsoft.com/office/drawing/2014/main" id="{52269160-F660-18D2-2D94-BC99DF148EA8}"/>
                </a:ext>
              </a:extLst>
            </p:cNvPr>
            <p:cNvSpPr txBox="1"/>
            <p:nvPr/>
          </p:nvSpPr>
          <p:spPr>
            <a:xfrm>
              <a:off x="1588576" y="3468001"/>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40</a:t>
              </a:r>
            </a:p>
          </p:txBody>
        </p:sp>
        <p:sp>
          <p:nvSpPr>
            <p:cNvPr id="24" name="TextBox 23">
              <a:extLst>
                <a:ext uri="{FF2B5EF4-FFF2-40B4-BE49-F238E27FC236}">
                  <a16:creationId xmlns:a16="http://schemas.microsoft.com/office/drawing/2014/main" id="{037099C0-246E-CE15-710B-81D647F1C97F}"/>
                </a:ext>
              </a:extLst>
            </p:cNvPr>
            <p:cNvSpPr txBox="1"/>
            <p:nvPr/>
          </p:nvSpPr>
          <p:spPr>
            <a:xfrm>
              <a:off x="1588576" y="3159892"/>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50</a:t>
              </a:r>
            </a:p>
          </p:txBody>
        </p:sp>
        <p:sp>
          <p:nvSpPr>
            <p:cNvPr id="25" name="TextBox 24">
              <a:extLst>
                <a:ext uri="{FF2B5EF4-FFF2-40B4-BE49-F238E27FC236}">
                  <a16:creationId xmlns:a16="http://schemas.microsoft.com/office/drawing/2014/main" id="{3563FCE5-A90D-9626-B2D1-84056AC8325B}"/>
                </a:ext>
              </a:extLst>
            </p:cNvPr>
            <p:cNvSpPr txBox="1"/>
            <p:nvPr/>
          </p:nvSpPr>
          <p:spPr>
            <a:xfrm>
              <a:off x="1588576" y="2857123"/>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60</a:t>
              </a:r>
            </a:p>
          </p:txBody>
        </p:sp>
        <p:sp>
          <p:nvSpPr>
            <p:cNvPr id="26" name="TextBox 25">
              <a:extLst>
                <a:ext uri="{FF2B5EF4-FFF2-40B4-BE49-F238E27FC236}">
                  <a16:creationId xmlns:a16="http://schemas.microsoft.com/office/drawing/2014/main" id="{1AA10B3D-DA8C-CE8E-FD12-D1BEADBAEF2E}"/>
                </a:ext>
              </a:extLst>
            </p:cNvPr>
            <p:cNvSpPr txBox="1"/>
            <p:nvPr/>
          </p:nvSpPr>
          <p:spPr>
            <a:xfrm>
              <a:off x="1588576" y="2561953"/>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70</a:t>
              </a:r>
            </a:p>
          </p:txBody>
        </p:sp>
        <p:sp>
          <p:nvSpPr>
            <p:cNvPr id="27" name="TextBox 26">
              <a:extLst>
                <a:ext uri="{FF2B5EF4-FFF2-40B4-BE49-F238E27FC236}">
                  <a16:creationId xmlns:a16="http://schemas.microsoft.com/office/drawing/2014/main" id="{328F1493-BDF2-41FD-51DC-066B55F8250C}"/>
                </a:ext>
              </a:extLst>
            </p:cNvPr>
            <p:cNvSpPr txBox="1"/>
            <p:nvPr/>
          </p:nvSpPr>
          <p:spPr>
            <a:xfrm>
              <a:off x="1588576" y="2254036"/>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80</a:t>
              </a:r>
            </a:p>
          </p:txBody>
        </p:sp>
        <p:sp>
          <p:nvSpPr>
            <p:cNvPr id="28" name="TextBox 27">
              <a:extLst>
                <a:ext uri="{FF2B5EF4-FFF2-40B4-BE49-F238E27FC236}">
                  <a16:creationId xmlns:a16="http://schemas.microsoft.com/office/drawing/2014/main" id="{0729B706-6D33-F590-C01C-67CEE785AAF1}"/>
                </a:ext>
              </a:extLst>
            </p:cNvPr>
            <p:cNvSpPr txBox="1"/>
            <p:nvPr/>
          </p:nvSpPr>
          <p:spPr>
            <a:xfrm>
              <a:off x="1588576" y="1945631"/>
              <a:ext cx="21838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90</a:t>
              </a:r>
            </a:p>
          </p:txBody>
        </p:sp>
        <p:sp>
          <p:nvSpPr>
            <p:cNvPr id="29" name="TextBox 28">
              <a:extLst>
                <a:ext uri="{FF2B5EF4-FFF2-40B4-BE49-F238E27FC236}">
                  <a16:creationId xmlns:a16="http://schemas.microsoft.com/office/drawing/2014/main" id="{04F9AF46-BE6F-3C92-41D2-6819326FCB17}"/>
                </a:ext>
              </a:extLst>
            </p:cNvPr>
            <p:cNvSpPr txBox="1"/>
            <p:nvPr/>
          </p:nvSpPr>
          <p:spPr>
            <a:xfrm>
              <a:off x="1503616" y="1656079"/>
              <a:ext cx="303347" cy="233135"/>
            </a:xfrm>
            <a:prstGeom prst="rect">
              <a:avLst/>
            </a:prstGeom>
            <a:noFill/>
            <a:ln>
              <a:noFill/>
            </a:ln>
          </p:spPr>
          <p:txBody>
            <a:bodyPr wrap="none" lIns="24000" tIns="24000" rIns="24000" bIns="24000" rtlCol="0">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100</a:t>
              </a:r>
            </a:p>
          </p:txBody>
        </p:sp>
      </p:grpSp>
      <p:cxnSp>
        <p:nvCxnSpPr>
          <p:cNvPr id="40" name="Straight Connector 39">
            <a:extLst>
              <a:ext uri="{FF2B5EF4-FFF2-40B4-BE49-F238E27FC236}">
                <a16:creationId xmlns:a16="http://schemas.microsoft.com/office/drawing/2014/main" id="{E3B5E4D3-0C17-A180-8079-E813F14579CD}"/>
              </a:ext>
            </a:extLst>
          </p:cNvPr>
          <p:cNvCxnSpPr>
            <a:cxnSpLocks/>
          </p:cNvCxnSpPr>
          <p:nvPr/>
        </p:nvCxnSpPr>
        <p:spPr bwMode="auto">
          <a:xfrm>
            <a:off x="2547701" y="4719328"/>
            <a:ext cx="8784650" cy="3"/>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9BC13986-D286-690B-13DC-8EBF351B61FB}"/>
              </a:ext>
            </a:extLst>
          </p:cNvPr>
          <p:cNvCxnSpPr>
            <a:cxnSpLocks/>
          </p:cNvCxnSpPr>
          <p:nvPr/>
        </p:nvCxnSpPr>
        <p:spPr bwMode="auto">
          <a:xfrm>
            <a:off x="2624504"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C1CDB85D-E1D1-55D2-E002-93B6984C262F}"/>
              </a:ext>
            </a:extLst>
          </p:cNvPr>
          <p:cNvCxnSpPr>
            <a:cxnSpLocks/>
          </p:cNvCxnSpPr>
          <p:nvPr/>
        </p:nvCxnSpPr>
        <p:spPr bwMode="auto">
          <a:xfrm>
            <a:off x="3350158"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73CF6BA3-1203-F0D9-C28F-67573D10848A}"/>
              </a:ext>
            </a:extLst>
          </p:cNvPr>
          <p:cNvCxnSpPr>
            <a:cxnSpLocks/>
          </p:cNvCxnSpPr>
          <p:nvPr/>
        </p:nvCxnSpPr>
        <p:spPr bwMode="auto">
          <a:xfrm>
            <a:off x="4075812"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62230734-6EC8-95AB-8D93-05FD335149C6}"/>
              </a:ext>
            </a:extLst>
          </p:cNvPr>
          <p:cNvCxnSpPr>
            <a:cxnSpLocks/>
          </p:cNvCxnSpPr>
          <p:nvPr/>
        </p:nvCxnSpPr>
        <p:spPr bwMode="auto">
          <a:xfrm>
            <a:off x="4801466"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8C3C1020-9B5F-CF15-1EF1-5496AA8E33E6}"/>
              </a:ext>
            </a:extLst>
          </p:cNvPr>
          <p:cNvCxnSpPr>
            <a:cxnSpLocks/>
          </p:cNvCxnSpPr>
          <p:nvPr/>
        </p:nvCxnSpPr>
        <p:spPr bwMode="auto">
          <a:xfrm>
            <a:off x="6252774"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CC346E8A-4879-27AB-3D7C-979C442A7234}"/>
              </a:ext>
            </a:extLst>
          </p:cNvPr>
          <p:cNvCxnSpPr>
            <a:cxnSpLocks/>
          </p:cNvCxnSpPr>
          <p:nvPr/>
        </p:nvCxnSpPr>
        <p:spPr bwMode="auto">
          <a:xfrm>
            <a:off x="5527120"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43397AD9-69BF-5727-E59C-40E9D0C9C5E8}"/>
              </a:ext>
            </a:extLst>
          </p:cNvPr>
          <p:cNvCxnSpPr>
            <a:cxnSpLocks/>
          </p:cNvCxnSpPr>
          <p:nvPr/>
        </p:nvCxnSpPr>
        <p:spPr bwMode="auto">
          <a:xfrm>
            <a:off x="6978428"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66ECD1FE-2604-D842-7B4E-9D11ED4445D1}"/>
              </a:ext>
            </a:extLst>
          </p:cNvPr>
          <p:cNvCxnSpPr>
            <a:cxnSpLocks/>
          </p:cNvCxnSpPr>
          <p:nvPr/>
        </p:nvCxnSpPr>
        <p:spPr bwMode="auto">
          <a:xfrm>
            <a:off x="8429736"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ACF8E6B7-048D-5F7E-731D-A1960475DDAC}"/>
              </a:ext>
            </a:extLst>
          </p:cNvPr>
          <p:cNvCxnSpPr>
            <a:cxnSpLocks/>
          </p:cNvCxnSpPr>
          <p:nvPr/>
        </p:nvCxnSpPr>
        <p:spPr bwMode="auto">
          <a:xfrm>
            <a:off x="9881044"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B234D91D-2517-06EE-3EC6-4C77D7A2F618}"/>
              </a:ext>
            </a:extLst>
          </p:cNvPr>
          <p:cNvCxnSpPr>
            <a:cxnSpLocks/>
          </p:cNvCxnSpPr>
          <p:nvPr/>
        </p:nvCxnSpPr>
        <p:spPr bwMode="auto">
          <a:xfrm>
            <a:off x="11332351"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04A4920D-9588-D0DB-66EB-BAF6A0ACDED5}"/>
              </a:ext>
            </a:extLst>
          </p:cNvPr>
          <p:cNvCxnSpPr>
            <a:cxnSpLocks/>
          </p:cNvCxnSpPr>
          <p:nvPr/>
        </p:nvCxnSpPr>
        <p:spPr bwMode="auto">
          <a:xfrm>
            <a:off x="7704082"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2F0763B1-FED0-CA76-9012-CA17FD5A9C81}"/>
              </a:ext>
            </a:extLst>
          </p:cNvPr>
          <p:cNvCxnSpPr>
            <a:cxnSpLocks/>
          </p:cNvCxnSpPr>
          <p:nvPr/>
        </p:nvCxnSpPr>
        <p:spPr bwMode="auto">
          <a:xfrm>
            <a:off x="9155390" y="47193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A2B61D2-B7FE-7D2A-ABEC-6D5212F7F565}"/>
              </a:ext>
            </a:extLst>
          </p:cNvPr>
          <p:cNvCxnSpPr>
            <a:cxnSpLocks/>
          </p:cNvCxnSpPr>
          <p:nvPr/>
        </p:nvCxnSpPr>
        <p:spPr bwMode="auto">
          <a:xfrm>
            <a:off x="10606698" y="4720610"/>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nvGrpSpPr>
          <p:cNvPr id="55" name="Group 54">
            <a:extLst>
              <a:ext uri="{FF2B5EF4-FFF2-40B4-BE49-F238E27FC236}">
                <a16:creationId xmlns:a16="http://schemas.microsoft.com/office/drawing/2014/main" id="{BC48833C-C356-108E-2C06-B356C3339A65}"/>
              </a:ext>
            </a:extLst>
          </p:cNvPr>
          <p:cNvGrpSpPr/>
          <p:nvPr/>
        </p:nvGrpSpPr>
        <p:grpSpPr>
          <a:xfrm>
            <a:off x="2582840" y="1649416"/>
            <a:ext cx="8631847" cy="3062035"/>
            <a:chOff x="2773340" y="1713966"/>
            <a:chExt cx="8631847" cy="3062035"/>
          </a:xfrm>
        </p:grpSpPr>
        <p:grpSp>
          <p:nvGrpSpPr>
            <p:cNvPr id="56" name="Graphic 23">
              <a:extLst>
                <a:ext uri="{FF2B5EF4-FFF2-40B4-BE49-F238E27FC236}">
                  <a16:creationId xmlns:a16="http://schemas.microsoft.com/office/drawing/2014/main" id="{A70A4B7C-2A93-C178-2CF3-8412E03394B6}"/>
                </a:ext>
              </a:extLst>
            </p:cNvPr>
            <p:cNvGrpSpPr/>
            <p:nvPr/>
          </p:nvGrpSpPr>
          <p:grpSpPr>
            <a:xfrm>
              <a:off x="2773340" y="1713966"/>
              <a:ext cx="8631847" cy="3062035"/>
              <a:chOff x="2779646" y="1713966"/>
              <a:chExt cx="8631847" cy="2977655"/>
            </a:xfrm>
          </p:grpSpPr>
          <p:sp>
            <p:nvSpPr>
              <p:cNvPr id="127" name="Freeform 908">
                <a:extLst>
                  <a:ext uri="{FF2B5EF4-FFF2-40B4-BE49-F238E27FC236}">
                    <a16:creationId xmlns:a16="http://schemas.microsoft.com/office/drawing/2014/main" id="{5041A22F-EE56-90B8-474E-A839A3B203A0}"/>
                  </a:ext>
                </a:extLst>
              </p:cNvPr>
              <p:cNvSpPr/>
              <p:nvPr/>
            </p:nvSpPr>
            <p:spPr>
              <a:xfrm>
                <a:off x="2826756" y="1760919"/>
                <a:ext cx="8584737" cy="2930702"/>
              </a:xfrm>
              <a:custGeom>
                <a:avLst/>
                <a:gdLst>
                  <a:gd name="connsiteX0" fmla="*/ 8584737 w 8584737"/>
                  <a:gd name="connsiteY0" fmla="*/ 2930702 h 2930702"/>
                  <a:gd name="connsiteX1" fmla="*/ 8584737 w 8584737"/>
                  <a:gd name="connsiteY1" fmla="*/ 1850283 h 2930702"/>
                  <a:gd name="connsiteX2" fmla="*/ 7188506 w 8584737"/>
                  <a:gd name="connsiteY2" fmla="*/ 1850283 h 2930702"/>
                  <a:gd name="connsiteX3" fmla="*/ 7188506 w 8584737"/>
                  <a:gd name="connsiteY3" fmla="*/ 1668967 h 2930702"/>
                  <a:gd name="connsiteX4" fmla="*/ 6968831 w 8584737"/>
                  <a:gd name="connsiteY4" fmla="*/ 1668967 h 2930702"/>
                  <a:gd name="connsiteX5" fmla="*/ 6968831 w 8584737"/>
                  <a:gd name="connsiteY5" fmla="*/ 1485624 h 2930702"/>
                  <a:gd name="connsiteX6" fmla="*/ 5390426 w 8584737"/>
                  <a:gd name="connsiteY6" fmla="*/ 1485624 h 2930702"/>
                  <a:gd name="connsiteX7" fmla="*/ 5390426 w 8584737"/>
                  <a:gd name="connsiteY7" fmla="*/ 1390848 h 2930702"/>
                  <a:gd name="connsiteX8" fmla="*/ 5026081 w 8584737"/>
                  <a:gd name="connsiteY8" fmla="*/ 1390848 h 2930702"/>
                  <a:gd name="connsiteX9" fmla="*/ 5026081 w 8584737"/>
                  <a:gd name="connsiteY9" fmla="*/ 1310263 h 2930702"/>
                  <a:gd name="connsiteX10" fmla="*/ 4981205 w 8584737"/>
                  <a:gd name="connsiteY10" fmla="*/ 1310263 h 2930702"/>
                  <a:gd name="connsiteX11" fmla="*/ 4981205 w 8584737"/>
                  <a:gd name="connsiteY11" fmla="*/ 1228285 h 2930702"/>
                  <a:gd name="connsiteX12" fmla="*/ 4910396 w 8584737"/>
                  <a:gd name="connsiteY12" fmla="*/ 1228285 h 2930702"/>
                  <a:gd name="connsiteX13" fmla="*/ 4910396 w 8584737"/>
                  <a:gd name="connsiteY13" fmla="*/ 1150234 h 2930702"/>
                  <a:gd name="connsiteX14" fmla="*/ 4902259 w 8584737"/>
                  <a:gd name="connsiteY14" fmla="*/ 1150234 h 2930702"/>
                  <a:gd name="connsiteX15" fmla="*/ 4902259 w 8584737"/>
                  <a:gd name="connsiteY15" fmla="*/ 1076872 h 2930702"/>
                  <a:gd name="connsiteX16" fmla="*/ 4797253 w 8584737"/>
                  <a:gd name="connsiteY16" fmla="*/ 1076872 h 2930702"/>
                  <a:gd name="connsiteX17" fmla="*/ 4797253 w 8584737"/>
                  <a:gd name="connsiteY17" fmla="*/ 997300 h 2930702"/>
                  <a:gd name="connsiteX18" fmla="*/ 4505624 w 8584737"/>
                  <a:gd name="connsiteY18" fmla="*/ 997300 h 2930702"/>
                  <a:gd name="connsiteX19" fmla="*/ 4505624 w 8584737"/>
                  <a:gd name="connsiteY19" fmla="*/ 934708 h 2930702"/>
                  <a:gd name="connsiteX20" fmla="*/ 4204970 w 8584737"/>
                  <a:gd name="connsiteY20" fmla="*/ 934708 h 2930702"/>
                  <a:gd name="connsiteX21" fmla="*/ 4204970 w 8584737"/>
                  <a:gd name="connsiteY21" fmla="*/ 885419 h 2930702"/>
                  <a:gd name="connsiteX22" fmla="*/ 4091064 w 8584737"/>
                  <a:gd name="connsiteY22" fmla="*/ 885419 h 2930702"/>
                  <a:gd name="connsiteX23" fmla="*/ 4091064 w 8584737"/>
                  <a:gd name="connsiteY23" fmla="*/ 836257 h 2930702"/>
                  <a:gd name="connsiteX24" fmla="*/ 3942071 w 8584737"/>
                  <a:gd name="connsiteY24" fmla="*/ 836257 h 2930702"/>
                  <a:gd name="connsiteX25" fmla="*/ 3942071 w 8584737"/>
                  <a:gd name="connsiteY25" fmla="*/ 795205 h 2930702"/>
                  <a:gd name="connsiteX26" fmla="*/ 3853210 w 8584737"/>
                  <a:gd name="connsiteY26" fmla="*/ 795205 h 2930702"/>
                  <a:gd name="connsiteX27" fmla="*/ 3853210 w 8584737"/>
                  <a:gd name="connsiteY27" fmla="*/ 750478 h 2930702"/>
                  <a:gd name="connsiteX28" fmla="*/ 3827276 w 8584737"/>
                  <a:gd name="connsiteY28" fmla="*/ 750478 h 2930702"/>
                  <a:gd name="connsiteX29" fmla="*/ 3827276 w 8584737"/>
                  <a:gd name="connsiteY29" fmla="*/ 708411 h 2930702"/>
                  <a:gd name="connsiteX30" fmla="*/ 3749093 w 8584737"/>
                  <a:gd name="connsiteY30" fmla="*/ 708411 h 2930702"/>
                  <a:gd name="connsiteX31" fmla="*/ 3749093 w 8584737"/>
                  <a:gd name="connsiteY31" fmla="*/ 662797 h 2930702"/>
                  <a:gd name="connsiteX32" fmla="*/ 3647773 w 8584737"/>
                  <a:gd name="connsiteY32" fmla="*/ 662797 h 2930702"/>
                  <a:gd name="connsiteX33" fmla="*/ 3647773 w 8584737"/>
                  <a:gd name="connsiteY33" fmla="*/ 613636 h 2930702"/>
                  <a:gd name="connsiteX34" fmla="*/ 3558912 w 8584737"/>
                  <a:gd name="connsiteY34" fmla="*/ 613636 h 2930702"/>
                  <a:gd name="connsiteX35" fmla="*/ 3558912 w 8584737"/>
                  <a:gd name="connsiteY35" fmla="*/ 581326 h 2930702"/>
                  <a:gd name="connsiteX36" fmla="*/ 3409919 w 8584737"/>
                  <a:gd name="connsiteY36" fmla="*/ 581326 h 2930702"/>
                  <a:gd name="connsiteX37" fmla="*/ 3409919 w 8584737"/>
                  <a:gd name="connsiteY37" fmla="*/ 545595 h 2930702"/>
                  <a:gd name="connsiteX38" fmla="*/ 3269063 w 8584737"/>
                  <a:gd name="connsiteY38" fmla="*/ 545595 h 2930702"/>
                  <a:gd name="connsiteX39" fmla="*/ 3269063 w 8584737"/>
                  <a:gd name="connsiteY39" fmla="*/ 504415 h 2930702"/>
                  <a:gd name="connsiteX40" fmla="*/ 3231433 w 8584737"/>
                  <a:gd name="connsiteY40" fmla="*/ 504415 h 2930702"/>
                  <a:gd name="connsiteX41" fmla="*/ 3231433 w 8584737"/>
                  <a:gd name="connsiteY41" fmla="*/ 432066 h 2930702"/>
                  <a:gd name="connsiteX42" fmla="*/ 2841917 w 8584737"/>
                  <a:gd name="connsiteY42" fmla="*/ 432066 h 2930702"/>
                  <a:gd name="connsiteX43" fmla="*/ 2841917 w 8584737"/>
                  <a:gd name="connsiteY43" fmla="*/ 396209 h 2930702"/>
                  <a:gd name="connsiteX44" fmla="*/ 2788015 w 8584737"/>
                  <a:gd name="connsiteY44" fmla="*/ 396209 h 2930702"/>
                  <a:gd name="connsiteX45" fmla="*/ 2788015 w 8584737"/>
                  <a:gd name="connsiteY45" fmla="*/ 326521 h 2930702"/>
                  <a:gd name="connsiteX46" fmla="*/ 2723435 w 8584737"/>
                  <a:gd name="connsiteY46" fmla="*/ 326521 h 2930702"/>
                  <a:gd name="connsiteX47" fmla="*/ 2723435 w 8584737"/>
                  <a:gd name="connsiteY47" fmla="*/ 295224 h 2930702"/>
                  <a:gd name="connsiteX48" fmla="*/ 2454308 w 8584737"/>
                  <a:gd name="connsiteY48" fmla="*/ 295224 h 2930702"/>
                  <a:gd name="connsiteX49" fmla="*/ 2454308 w 8584737"/>
                  <a:gd name="connsiteY49" fmla="*/ 265702 h 2930702"/>
                  <a:gd name="connsiteX50" fmla="*/ 2303536 w 8584737"/>
                  <a:gd name="connsiteY50" fmla="*/ 265702 h 2930702"/>
                  <a:gd name="connsiteX51" fmla="*/ 2303536 w 8584737"/>
                  <a:gd name="connsiteY51" fmla="*/ 228070 h 2930702"/>
                  <a:gd name="connsiteX52" fmla="*/ 2168019 w 8584737"/>
                  <a:gd name="connsiteY52" fmla="*/ 228070 h 2930702"/>
                  <a:gd name="connsiteX53" fmla="*/ 2168019 w 8584737"/>
                  <a:gd name="connsiteY53" fmla="*/ 208431 h 2930702"/>
                  <a:gd name="connsiteX54" fmla="*/ 2106108 w 8584737"/>
                  <a:gd name="connsiteY54" fmla="*/ 208431 h 2930702"/>
                  <a:gd name="connsiteX55" fmla="*/ 2106108 w 8584737"/>
                  <a:gd name="connsiteY55" fmla="*/ 184230 h 2930702"/>
                  <a:gd name="connsiteX56" fmla="*/ 1712142 w 8584737"/>
                  <a:gd name="connsiteY56" fmla="*/ 184230 h 2930702"/>
                  <a:gd name="connsiteX57" fmla="*/ 1712142 w 8584737"/>
                  <a:gd name="connsiteY57" fmla="*/ 155595 h 2930702"/>
                  <a:gd name="connsiteX58" fmla="*/ 1678581 w 8584737"/>
                  <a:gd name="connsiteY58" fmla="*/ 155595 h 2930702"/>
                  <a:gd name="connsiteX59" fmla="*/ 1678581 w 8584737"/>
                  <a:gd name="connsiteY59" fmla="*/ 134181 h 2930702"/>
                  <a:gd name="connsiteX60" fmla="*/ 1484204 w 8584737"/>
                  <a:gd name="connsiteY60" fmla="*/ 134181 h 2930702"/>
                  <a:gd name="connsiteX61" fmla="*/ 1484204 w 8584737"/>
                  <a:gd name="connsiteY61" fmla="*/ 111881 h 2930702"/>
                  <a:gd name="connsiteX62" fmla="*/ 1394453 w 8584737"/>
                  <a:gd name="connsiteY62" fmla="*/ 111881 h 2930702"/>
                  <a:gd name="connsiteX63" fmla="*/ 1394453 w 8584737"/>
                  <a:gd name="connsiteY63" fmla="*/ 85020 h 2930702"/>
                  <a:gd name="connsiteX64" fmla="*/ 1325423 w 8584737"/>
                  <a:gd name="connsiteY64" fmla="*/ 85020 h 2930702"/>
                  <a:gd name="connsiteX65" fmla="*/ 1325423 w 8584737"/>
                  <a:gd name="connsiteY65" fmla="*/ 67154 h 2930702"/>
                  <a:gd name="connsiteX66" fmla="*/ 1273682 w 8584737"/>
                  <a:gd name="connsiteY66" fmla="*/ 67154 h 2930702"/>
                  <a:gd name="connsiteX67" fmla="*/ 1273682 w 8584737"/>
                  <a:gd name="connsiteY67" fmla="*/ 47388 h 2930702"/>
                  <a:gd name="connsiteX68" fmla="*/ 1210500 w 8584737"/>
                  <a:gd name="connsiteY68" fmla="*/ 47388 h 2930702"/>
                  <a:gd name="connsiteX69" fmla="*/ 1210500 w 8584737"/>
                  <a:gd name="connsiteY69" fmla="*/ 19006 h 2930702"/>
                  <a:gd name="connsiteX70" fmla="*/ 946712 w 8584737"/>
                  <a:gd name="connsiteY70" fmla="*/ 19006 h 2930702"/>
                  <a:gd name="connsiteX71" fmla="*/ 946712 w 8584737"/>
                  <a:gd name="connsiteY71" fmla="*/ 0 h 2930702"/>
                  <a:gd name="connsiteX72" fmla="*/ 0 w 8584737"/>
                  <a:gd name="connsiteY72" fmla="*/ 0 h 293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584737" h="2930702">
                    <a:moveTo>
                      <a:pt x="8584737" y="2930702"/>
                    </a:moveTo>
                    <a:lnTo>
                      <a:pt x="8584737" y="1850283"/>
                    </a:lnTo>
                    <a:lnTo>
                      <a:pt x="7188506" y="1850283"/>
                    </a:lnTo>
                    <a:lnTo>
                      <a:pt x="7188506" y="1668967"/>
                    </a:lnTo>
                    <a:lnTo>
                      <a:pt x="6968831" y="1668967"/>
                    </a:lnTo>
                    <a:lnTo>
                      <a:pt x="6968831" y="1485624"/>
                    </a:lnTo>
                    <a:lnTo>
                      <a:pt x="5390426" y="1485624"/>
                    </a:lnTo>
                    <a:lnTo>
                      <a:pt x="5390426" y="1390848"/>
                    </a:lnTo>
                    <a:lnTo>
                      <a:pt x="5026081" y="1390848"/>
                    </a:lnTo>
                    <a:lnTo>
                      <a:pt x="5026081" y="1310263"/>
                    </a:lnTo>
                    <a:lnTo>
                      <a:pt x="4981205" y="1310263"/>
                    </a:lnTo>
                    <a:lnTo>
                      <a:pt x="4981205" y="1228285"/>
                    </a:lnTo>
                    <a:lnTo>
                      <a:pt x="4910396" y="1228285"/>
                    </a:lnTo>
                    <a:lnTo>
                      <a:pt x="4910396" y="1150234"/>
                    </a:lnTo>
                    <a:lnTo>
                      <a:pt x="4902259" y="1150234"/>
                    </a:lnTo>
                    <a:lnTo>
                      <a:pt x="4902259" y="1076872"/>
                    </a:lnTo>
                    <a:lnTo>
                      <a:pt x="4797253" y="1076872"/>
                    </a:lnTo>
                    <a:lnTo>
                      <a:pt x="4797253" y="997300"/>
                    </a:lnTo>
                    <a:lnTo>
                      <a:pt x="4505624" y="997300"/>
                    </a:lnTo>
                    <a:lnTo>
                      <a:pt x="4505624" y="934708"/>
                    </a:lnTo>
                    <a:lnTo>
                      <a:pt x="4204970" y="934708"/>
                    </a:lnTo>
                    <a:lnTo>
                      <a:pt x="4204970" y="885419"/>
                    </a:lnTo>
                    <a:lnTo>
                      <a:pt x="4091064" y="885419"/>
                    </a:lnTo>
                    <a:lnTo>
                      <a:pt x="4091064" y="836257"/>
                    </a:lnTo>
                    <a:lnTo>
                      <a:pt x="3942071" y="836257"/>
                    </a:lnTo>
                    <a:lnTo>
                      <a:pt x="3942071" y="795205"/>
                    </a:lnTo>
                    <a:lnTo>
                      <a:pt x="3853210" y="795205"/>
                    </a:lnTo>
                    <a:lnTo>
                      <a:pt x="3853210" y="750478"/>
                    </a:lnTo>
                    <a:lnTo>
                      <a:pt x="3827276" y="750478"/>
                    </a:lnTo>
                    <a:lnTo>
                      <a:pt x="3827276" y="708411"/>
                    </a:lnTo>
                    <a:lnTo>
                      <a:pt x="3749093" y="708411"/>
                    </a:lnTo>
                    <a:lnTo>
                      <a:pt x="3749093" y="662797"/>
                    </a:lnTo>
                    <a:lnTo>
                      <a:pt x="3647773" y="662797"/>
                    </a:lnTo>
                    <a:lnTo>
                      <a:pt x="3647773" y="613636"/>
                    </a:lnTo>
                    <a:lnTo>
                      <a:pt x="3558912" y="613636"/>
                    </a:lnTo>
                    <a:lnTo>
                      <a:pt x="3558912" y="581326"/>
                    </a:lnTo>
                    <a:lnTo>
                      <a:pt x="3409919" y="581326"/>
                    </a:lnTo>
                    <a:lnTo>
                      <a:pt x="3409919" y="545595"/>
                    </a:lnTo>
                    <a:lnTo>
                      <a:pt x="3269063" y="545595"/>
                    </a:lnTo>
                    <a:lnTo>
                      <a:pt x="3269063" y="504415"/>
                    </a:lnTo>
                    <a:lnTo>
                      <a:pt x="3231433" y="504415"/>
                    </a:lnTo>
                    <a:lnTo>
                      <a:pt x="3231433" y="432066"/>
                    </a:lnTo>
                    <a:lnTo>
                      <a:pt x="2841917" y="432066"/>
                    </a:lnTo>
                    <a:lnTo>
                      <a:pt x="2841917" y="396209"/>
                    </a:lnTo>
                    <a:lnTo>
                      <a:pt x="2788015" y="396209"/>
                    </a:lnTo>
                    <a:lnTo>
                      <a:pt x="2788015" y="326521"/>
                    </a:lnTo>
                    <a:lnTo>
                      <a:pt x="2723435" y="326521"/>
                    </a:lnTo>
                    <a:lnTo>
                      <a:pt x="2723435" y="295224"/>
                    </a:lnTo>
                    <a:lnTo>
                      <a:pt x="2454308" y="295224"/>
                    </a:lnTo>
                    <a:lnTo>
                      <a:pt x="2454308" y="265702"/>
                    </a:lnTo>
                    <a:lnTo>
                      <a:pt x="2303536" y="265702"/>
                    </a:lnTo>
                    <a:lnTo>
                      <a:pt x="2303536" y="228070"/>
                    </a:lnTo>
                    <a:lnTo>
                      <a:pt x="2168019" y="228070"/>
                    </a:lnTo>
                    <a:lnTo>
                      <a:pt x="2168019" y="208431"/>
                    </a:lnTo>
                    <a:lnTo>
                      <a:pt x="2106108" y="208431"/>
                    </a:lnTo>
                    <a:lnTo>
                      <a:pt x="2106108" y="184230"/>
                    </a:lnTo>
                    <a:lnTo>
                      <a:pt x="1712142" y="184230"/>
                    </a:lnTo>
                    <a:lnTo>
                      <a:pt x="1712142" y="155595"/>
                    </a:lnTo>
                    <a:lnTo>
                      <a:pt x="1678581" y="155595"/>
                    </a:lnTo>
                    <a:lnTo>
                      <a:pt x="1678581" y="134181"/>
                    </a:lnTo>
                    <a:lnTo>
                      <a:pt x="1484204" y="134181"/>
                    </a:lnTo>
                    <a:lnTo>
                      <a:pt x="1484204" y="111881"/>
                    </a:lnTo>
                    <a:lnTo>
                      <a:pt x="1394453" y="111881"/>
                    </a:lnTo>
                    <a:lnTo>
                      <a:pt x="1394453" y="85020"/>
                    </a:lnTo>
                    <a:lnTo>
                      <a:pt x="1325423" y="85020"/>
                    </a:lnTo>
                    <a:lnTo>
                      <a:pt x="1325423" y="67154"/>
                    </a:lnTo>
                    <a:lnTo>
                      <a:pt x="1273682" y="67154"/>
                    </a:lnTo>
                    <a:lnTo>
                      <a:pt x="1273682" y="47388"/>
                    </a:lnTo>
                    <a:lnTo>
                      <a:pt x="1210500" y="47388"/>
                    </a:lnTo>
                    <a:lnTo>
                      <a:pt x="1210500" y="19006"/>
                    </a:lnTo>
                    <a:lnTo>
                      <a:pt x="946712" y="19006"/>
                    </a:lnTo>
                    <a:lnTo>
                      <a:pt x="946712" y="0"/>
                    </a:lnTo>
                    <a:lnTo>
                      <a:pt x="0" y="0"/>
                    </a:lnTo>
                  </a:path>
                </a:pathLst>
              </a:custGeom>
              <a:noFill/>
              <a:ln w="19050"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28" name="Graphic 23">
                <a:extLst>
                  <a:ext uri="{FF2B5EF4-FFF2-40B4-BE49-F238E27FC236}">
                    <a16:creationId xmlns:a16="http://schemas.microsoft.com/office/drawing/2014/main" id="{CEB9E7CE-A78B-C24E-CA31-6D57909B8B20}"/>
                  </a:ext>
                </a:extLst>
              </p:cNvPr>
              <p:cNvGrpSpPr/>
              <p:nvPr/>
            </p:nvGrpSpPr>
            <p:grpSpPr>
              <a:xfrm>
                <a:off x="2779646" y="1713966"/>
                <a:ext cx="7513589" cy="1932446"/>
                <a:chOff x="2779646" y="1713966"/>
                <a:chExt cx="7513589" cy="1932446"/>
              </a:xfrm>
              <a:solidFill>
                <a:srgbClr val="D32027"/>
              </a:solidFill>
            </p:grpSpPr>
            <p:sp>
              <p:nvSpPr>
                <p:cNvPr id="129" name="Oval 128">
                  <a:extLst>
                    <a:ext uri="{FF2B5EF4-FFF2-40B4-BE49-F238E27FC236}">
                      <a16:creationId xmlns:a16="http://schemas.microsoft.com/office/drawing/2014/main" id="{EFB8CE8E-C674-3D0E-5D29-32237576B4A6}"/>
                    </a:ext>
                  </a:extLst>
                </p:cNvPr>
                <p:cNvSpPr/>
                <p:nvPr/>
              </p:nvSpPr>
              <p:spPr>
                <a:xfrm>
                  <a:off x="2779646" y="1713966"/>
                  <a:ext cx="94222" cy="87105"/>
                </a:xfrm>
                <a:prstGeom prst="ellipse">
                  <a:avLst/>
                </a:prstGeom>
                <a:solidFill>
                  <a:srgbClr val="E7A64F"/>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val 129">
                  <a:extLst>
                    <a:ext uri="{FF2B5EF4-FFF2-40B4-BE49-F238E27FC236}">
                      <a16:creationId xmlns:a16="http://schemas.microsoft.com/office/drawing/2014/main" id="{868406C0-ED3C-CE09-7C53-BD1554787859}"/>
                    </a:ext>
                  </a:extLst>
                </p:cNvPr>
                <p:cNvSpPr/>
                <p:nvPr/>
              </p:nvSpPr>
              <p:spPr>
                <a:xfrm>
                  <a:off x="3115768" y="171396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val 130">
                  <a:extLst>
                    <a:ext uri="{FF2B5EF4-FFF2-40B4-BE49-F238E27FC236}">
                      <a16:creationId xmlns:a16="http://schemas.microsoft.com/office/drawing/2014/main" id="{E98BA1DE-358F-FE4A-671E-E8FC4B89D4FD}"/>
                    </a:ext>
                  </a:extLst>
                </p:cNvPr>
                <p:cNvSpPr/>
                <p:nvPr/>
              </p:nvSpPr>
              <p:spPr>
                <a:xfrm>
                  <a:off x="3460409" y="171396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val 131">
                  <a:extLst>
                    <a:ext uri="{FF2B5EF4-FFF2-40B4-BE49-F238E27FC236}">
                      <a16:creationId xmlns:a16="http://schemas.microsoft.com/office/drawing/2014/main" id="{FFCCEF1D-3324-D871-A5D8-CC0F0C15E3BC}"/>
                    </a:ext>
                  </a:extLst>
                </p:cNvPr>
                <p:cNvSpPr/>
                <p:nvPr/>
              </p:nvSpPr>
              <p:spPr>
                <a:xfrm>
                  <a:off x="3617792" y="171396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val 132">
                  <a:extLst>
                    <a:ext uri="{FF2B5EF4-FFF2-40B4-BE49-F238E27FC236}">
                      <a16:creationId xmlns:a16="http://schemas.microsoft.com/office/drawing/2014/main" id="{6718B11C-4483-29A5-ABF2-756A96A87794}"/>
                    </a:ext>
                  </a:extLst>
                </p:cNvPr>
                <p:cNvSpPr/>
                <p:nvPr/>
              </p:nvSpPr>
              <p:spPr>
                <a:xfrm>
                  <a:off x="3663176" y="171396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val 133">
                  <a:extLst>
                    <a:ext uri="{FF2B5EF4-FFF2-40B4-BE49-F238E27FC236}">
                      <a16:creationId xmlns:a16="http://schemas.microsoft.com/office/drawing/2014/main" id="{A096FF75-CEAB-D133-0983-28982F56DF37}"/>
                    </a:ext>
                  </a:extLst>
                </p:cNvPr>
                <p:cNvSpPr/>
                <p:nvPr/>
              </p:nvSpPr>
              <p:spPr>
                <a:xfrm>
                  <a:off x="3703348" y="171396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val 134">
                  <a:extLst>
                    <a:ext uri="{FF2B5EF4-FFF2-40B4-BE49-F238E27FC236}">
                      <a16:creationId xmlns:a16="http://schemas.microsoft.com/office/drawing/2014/main" id="{67560B6B-EEBD-5FAB-6DA0-E778A99E84AE}"/>
                    </a:ext>
                  </a:extLst>
                </p:cNvPr>
                <p:cNvSpPr/>
                <p:nvPr/>
              </p:nvSpPr>
              <p:spPr>
                <a:xfrm>
                  <a:off x="3744029" y="173297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val 135">
                  <a:extLst>
                    <a:ext uri="{FF2B5EF4-FFF2-40B4-BE49-F238E27FC236}">
                      <a16:creationId xmlns:a16="http://schemas.microsoft.com/office/drawing/2014/main" id="{45E64B74-4457-D422-3577-84F374BD1905}"/>
                    </a:ext>
                  </a:extLst>
                </p:cNvPr>
                <p:cNvSpPr/>
                <p:nvPr/>
              </p:nvSpPr>
              <p:spPr>
                <a:xfrm>
                  <a:off x="3995231" y="175413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val 136">
                  <a:extLst>
                    <a:ext uri="{FF2B5EF4-FFF2-40B4-BE49-F238E27FC236}">
                      <a16:creationId xmlns:a16="http://schemas.microsoft.com/office/drawing/2014/main" id="{7DD797A3-0782-0D23-5C79-6D42BCE37A0A}"/>
                    </a:ext>
                  </a:extLst>
                </p:cNvPr>
                <p:cNvSpPr/>
                <p:nvPr/>
              </p:nvSpPr>
              <p:spPr>
                <a:xfrm>
                  <a:off x="4053328" y="1762240"/>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val 137">
                  <a:extLst>
                    <a:ext uri="{FF2B5EF4-FFF2-40B4-BE49-F238E27FC236}">
                      <a16:creationId xmlns:a16="http://schemas.microsoft.com/office/drawing/2014/main" id="{8B4FCC24-844C-85C9-40AC-4695DCDE3720}"/>
                    </a:ext>
                  </a:extLst>
                </p:cNvPr>
                <p:cNvSpPr/>
                <p:nvPr/>
              </p:nvSpPr>
              <p:spPr>
                <a:xfrm>
                  <a:off x="4094008" y="1780993"/>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val 138">
                  <a:extLst>
                    <a:ext uri="{FF2B5EF4-FFF2-40B4-BE49-F238E27FC236}">
                      <a16:creationId xmlns:a16="http://schemas.microsoft.com/office/drawing/2014/main" id="{94C69502-C201-1718-2607-E2AAD5A62076}"/>
                    </a:ext>
                  </a:extLst>
                </p:cNvPr>
                <p:cNvSpPr/>
                <p:nvPr/>
              </p:nvSpPr>
              <p:spPr>
                <a:xfrm>
                  <a:off x="4153885" y="180164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val 139">
                  <a:extLst>
                    <a:ext uri="{FF2B5EF4-FFF2-40B4-BE49-F238E27FC236}">
                      <a16:creationId xmlns:a16="http://schemas.microsoft.com/office/drawing/2014/main" id="{C1D0A9A0-1CFE-8F83-EB02-FE7475B4C3A0}"/>
                    </a:ext>
                  </a:extLst>
                </p:cNvPr>
                <p:cNvSpPr/>
                <p:nvPr/>
              </p:nvSpPr>
              <p:spPr>
                <a:xfrm>
                  <a:off x="4195710" y="1825973"/>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val 140">
                  <a:extLst>
                    <a:ext uri="{FF2B5EF4-FFF2-40B4-BE49-F238E27FC236}">
                      <a16:creationId xmlns:a16="http://schemas.microsoft.com/office/drawing/2014/main" id="{07A2BB1A-3CF6-0F29-3951-B41A532C900C}"/>
                    </a:ext>
                  </a:extLst>
                </p:cNvPr>
                <p:cNvSpPr/>
                <p:nvPr/>
              </p:nvSpPr>
              <p:spPr>
                <a:xfrm>
                  <a:off x="4322582" y="184979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val 141">
                  <a:extLst>
                    <a:ext uri="{FF2B5EF4-FFF2-40B4-BE49-F238E27FC236}">
                      <a16:creationId xmlns:a16="http://schemas.microsoft.com/office/drawing/2014/main" id="{5CEF2FDB-EA19-AE9D-0289-721DC01978D1}"/>
                    </a:ext>
                  </a:extLst>
                </p:cNvPr>
                <p:cNvSpPr/>
                <p:nvPr/>
              </p:nvSpPr>
              <p:spPr>
                <a:xfrm>
                  <a:off x="4489372" y="189211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val 142">
                  <a:extLst>
                    <a:ext uri="{FF2B5EF4-FFF2-40B4-BE49-F238E27FC236}">
                      <a16:creationId xmlns:a16="http://schemas.microsoft.com/office/drawing/2014/main" id="{12AC4061-571E-FFB9-6344-104C2B19FA42}"/>
                    </a:ext>
                  </a:extLst>
                </p:cNvPr>
                <p:cNvSpPr/>
                <p:nvPr/>
              </p:nvSpPr>
              <p:spPr>
                <a:xfrm>
                  <a:off x="4527637" y="1896928"/>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val 143">
                  <a:extLst>
                    <a:ext uri="{FF2B5EF4-FFF2-40B4-BE49-F238E27FC236}">
                      <a16:creationId xmlns:a16="http://schemas.microsoft.com/office/drawing/2014/main" id="{C8E1C346-B0DF-7D82-5E93-746087D600FB}"/>
                    </a:ext>
                  </a:extLst>
                </p:cNvPr>
                <p:cNvSpPr/>
                <p:nvPr/>
              </p:nvSpPr>
              <p:spPr>
                <a:xfrm>
                  <a:off x="4597049" y="1896928"/>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val 144">
                  <a:extLst>
                    <a:ext uri="{FF2B5EF4-FFF2-40B4-BE49-F238E27FC236}">
                      <a16:creationId xmlns:a16="http://schemas.microsoft.com/office/drawing/2014/main" id="{1868F2DD-C5E8-CAAF-3948-D0FA272EC2B6}"/>
                    </a:ext>
                  </a:extLst>
                </p:cNvPr>
                <p:cNvSpPr/>
                <p:nvPr/>
              </p:nvSpPr>
              <p:spPr>
                <a:xfrm>
                  <a:off x="4680825" y="1896928"/>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val 145">
                  <a:extLst>
                    <a:ext uri="{FF2B5EF4-FFF2-40B4-BE49-F238E27FC236}">
                      <a16:creationId xmlns:a16="http://schemas.microsoft.com/office/drawing/2014/main" id="{1D35AB0F-0DA8-30EB-263D-329033CAA019}"/>
                    </a:ext>
                  </a:extLst>
                </p:cNvPr>
                <p:cNvSpPr/>
                <p:nvPr/>
              </p:nvSpPr>
              <p:spPr>
                <a:xfrm>
                  <a:off x="4942197" y="1945837"/>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val 146">
                  <a:extLst>
                    <a:ext uri="{FF2B5EF4-FFF2-40B4-BE49-F238E27FC236}">
                      <a16:creationId xmlns:a16="http://schemas.microsoft.com/office/drawing/2014/main" id="{52000312-89AF-9E95-515C-258D06A2C0EC}"/>
                    </a:ext>
                  </a:extLst>
                </p:cNvPr>
                <p:cNvSpPr/>
                <p:nvPr/>
              </p:nvSpPr>
              <p:spPr>
                <a:xfrm>
                  <a:off x="4981098" y="1945837"/>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val 147">
                  <a:extLst>
                    <a:ext uri="{FF2B5EF4-FFF2-40B4-BE49-F238E27FC236}">
                      <a16:creationId xmlns:a16="http://schemas.microsoft.com/office/drawing/2014/main" id="{34628882-642D-F418-B593-7E627C03F29C}"/>
                    </a:ext>
                  </a:extLst>
                </p:cNvPr>
                <p:cNvSpPr/>
                <p:nvPr/>
              </p:nvSpPr>
              <p:spPr>
                <a:xfrm>
                  <a:off x="5017584" y="1945837"/>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val 148">
                  <a:extLst>
                    <a:ext uri="{FF2B5EF4-FFF2-40B4-BE49-F238E27FC236}">
                      <a16:creationId xmlns:a16="http://schemas.microsoft.com/office/drawing/2014/main" id="{5ABBB811-980D-6313-44DB-26E30429EBB1}"/>
                    </a:ext>
                  </a:extLst>
                </p:cNvPr>
                <p:cNvSpPr/>
                <p:nvPr/>
              </p:nvSpPr>
              <p:spPr>
                <a:xfrm>
                  <a:off x="5062459" y="1945837"/>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val 149">
                  <a:extLst>
                    <a:ext uri="{FF2B5EF4-FFF2-40B4-BE49-F238E27FC236}">
                      <a16:creationId xmlns:a16="http://schemas.microsoft.com/office/drawing/2014/main" id="{1073269D-6763-B932-9BFC-83E732BA5DC4}"/>
                    </a:ext>
                  </a:extLst>
                </p:cNvPr>
                <p:cNvSpPr/>
                <p:nvPr/>
              </p:nvSpPr>
              <p:spPr>
                <a:xfrm>
                  <a:off x="5111022" y="198106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val 150">
                  <a:extLst>
                    <a:ext uri="{FF2B5EF4-FFF2-40B4-BE49-F238E27FC236}">
                      <a16:creationId xmlns:a16="http://schemas.microsoft.com/office/drawing/2014/main" id="{CBA0CB27-818C-C557-1D4A-662A30132729}"/>
                    </a:ext>
                  </a:extLst>
                </p:cNvPr>
                <p:cNvSpPr/>
                <p:nvPr/>
              </p:nvSpPr>
              <p:spPr>
                <a:xfrm>
                  <a:off x="5176746" y="198106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val 151">
                  <a:extLst>
                    <a:ext uri="{FF2B5EF4-FFF2-40B4-BE49-F238E27FC236}">
                      <a16:creationId xmlns:a16="http://schemas.microsoft.com/office/drawing/2014/main" id="{40E5171C-BF38-1F3A-BDE8-84FE2D85C8CB}"/>
                    </a:ext>
                  </a:extLst>
                </p:cNvPr>
                <p:cNvSpPr/>
                <p:nvPr/>
              </p:nvSpPr>
              <p:spPr>
                <a:xfrm>
                  <a:off x="5242598" y="200779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val 152">
                  <a:extLst>
                    <a:ext uri="{FF2B5EF4-FFF2-40B4-BE49-F238E27FC236}">
                      <a16:creationId xmlns:a16="http://schemas.microsoft.com/office/drawing/2014/main" id="{DEEC9DA6-6A2A-A619-FB53-823B83F9939E}"/>
                    </a:ext>
                  </a:extLst>
                </p:cNvPr>
                <p:cNvSpPr/>
                <p:nvPr/>
              </p:nvSpPr>
              <p:spPr>
                <a:xfrm>
                  <a:off x="5400489" y="200779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val 153">
                  <a:extLst>
                    <a:ext uri="{FF2B5EF4-FFF2-40B4-BE49-F238E27FC236}">
                      <a16:creationId xmlns:a16="http://schemas.microsoft.com/office/drawing/2014/main" id="{FAFBB0B4-B522-ED23-89B8-0B590575D905}"/>
                    </a:ext>
                  </a:extLst>
                </p:cNvPr>
                <p:cNvSpPr/>
                <p:nvPr/>
              </p:nvSpPr>
              <p:spPr>
                <a:xfrm>
                  <a:off x="5449560" y="200779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val 154">
                  <a:extLst>
                    <a:ext uri="{FF2B5EF4-FFF2-40B4-BE49-F238E27FC236}">
                      <a16:creationId xmlns:a16="http://schemas.microsoft.com/office/drawing/2014/main" id="{151B6314-AE00-6F55-B82C-A6FCF7477EC8}"/>
                    </a:ext>
                  </a:extLst>
                </p:cNvPr>
                <p:cNvSpPr/>
                <p:nvPr/>
              </p:nvSpPr>
              <p:spPr>
                <a:xfrm>
                  <a:off x="5549482" y="2038205"/>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val 155">
                  <a:extLst>
                    <a:ext uri="{FF2B5EF4-FFF2-40B4-BE49-F238E27FC236}">
                      <a16:creationId xmlns:a16="http://schemas.microsoft.com/office/drawing/2014/main" id="{2FB87887-0F23-D9FD-81BA-F5E16330615C}"/>
                    </a:ext>
                  </a:extLst>
                </p:cNvPr>
                <p:cNvSpPr/>
                <p:nvPr/>
              </p:nvSpPr>
              <p:spPr>
                <a:xfrm>
                  <a:off x="5733688" y="214375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val 156">
                  <a:extLst>
                    <a:ext uri="{FF2B5EF4-FFF2-40B4-BE49-F238E27FC236}">
                      <a16:creationId xmlns:a16="http://schemas.microsoft.com/office/drawing/2014/main" id="{F3B9708D-DA2A-227A-AE32-8241236478B2}"/>
                    </a:ext>
                  </a:extLst>
                </p:cNvPr>
                <p:cNvSpPr/>
                <p:nvPr/>
              </p:nvSpPr>
              <p:spPr>
                <a:xfrm>
                  <a:off x="5779200" y="214375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val 157">
                  <a:extLst>
                    <a:ext uri="{FF2B5EF4-FFF2-40B4-BE49-F238E27FC236}">
                      <a16:creationId xmlns:a16="http://schemas.microsoft.com/office/drawing/2014/main" id="{96F860B3-1881-45C5-D6C0-A0A882CCC4B0}"/>
                    </a:ext>
                  </a:extLst>
                </p:cNvPr>
                <p:cNvSpPr/>
                <p:nvPr/>
              </p:nvSpPr>
              <p:spPr>
                <a:xfrm>
                  <a:off x="5842636" y="214375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val 158">
                  <a:extLst>
                    <a:ext uri="{FF2B5EF4-FFF2-40B4-BE49-F238E27FC236}">
                      <a16:creationId xmlns:a16="http://schemas.microsoft.com/office/drawing/2014/main" id="{1D9A0998-BC25-523C-A980-D0CEE9C2601D}"/>
                    </a:ext>
                  </a:extLst>
                </p:cNvPr>
                <p:cNvSpPr/>
                <p:nvPr/>
              </p:nvSpPr>
              <p:spPr>
                <a:xfrm>
                  <a:off x="5907852" y="214375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Oval 159">
                  <a:extLst>
                    <a:ext uri="{FF2B5EF4-FFF2-40B4-BE49-F238E27FC236}">
                      <a16:creationId xmlns:a16="http://schemas.microsoft.com/office/drawing/2014/main" id="{D736623A-3703-3954-A7D0-D18CA1E700EC}"/>
                    </a:ext>
                  </a:extLst>
                </p:cNvPr>
                <p:cNvSpPr/>
                <p:nvPr/>
              </p:nvSpPr>
              <p:spPr>
                <a:xfrm>
                  <a:off x="5947261" y="214375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val 160">
                  <a:extLst>
                    <a:ext uri="{FF2B5EF4-FFF2-40B4-BE49-F238E27FC236}">
                      <a16:creationId xmlns:a16="http://schemas.microsoft.com/office/drawing/2014/main" id="{17778F2A-E7B6-89E3-7711-1180285AECA2}"/>
                    </a:ext>
                  </a:extLst>
                </p:cNvPr>
                <p:cNvSpPr/>
                <p:nvPr/>
              </p:nvSpPr>
              <p:spPr>
                <a:xfrm>
                  <a:off x="6135154" y="2254112"/>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val 161">
                  <a:extLst>
                    <a:ext uri="{FF2B5EF4-FFF2-40B4-BE49-F238E27FC236}">
                      <a16:creationId xmlns:a16="http://schemas.microsoft.com/office/drawing/2014/main" id="{2D204000-7347-CB57-5C1F-0CFAA60FBAC5}"/>
                    </a:ext>
                  </a:extLst>
                </p:cNvPr>
                <p:cNvSpPr/>
                <p:nvPr/>
              </p:nvSpPr>
              <p:spPr>
                <a:xfrm>
                  <a:off x="6287071" y="229339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val 162">
                  <a:extLst>
                    <a:ext uri="{FF2B5EF4-FFF2-40B4-BE49-F238E27FC236}">
                      <a16:creationId xmlns:a16="http://schemas.microsoft.com/office/drawing/2014/main" id="{2D79720B-0AC2-C9C1-6D09-79BCF149681B}"/>
                    </a:ext>
                  </a:extLst>
                </p:cNvPr>
                <p:cNvSpPr/>
                <p:nvPr/>
              </p:nvSpPr>
              <p:spPr>
                <a:xfrm>
                  <a:off x="6333726" y="2328615"/>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val 163">
                  <a:extLst>
                    <a:ext uri="{FF2B5EF4-FFF2-40B4-BE49-F238E27FC236}">
                      <a16:creationId xmlns:a16="http://schemas.microsoft.com/office/drawing/2014/main" id="{26867E9D-BF9A-D6BD-A24E-BDABDC2A23E5}"/>
                    </a:ext>
                  </a:extLst>
                </p:cNvPr>
                <p:cNvSpPr/>
                <p:nvPr/>
              </p:nvSpPr>
              <p:spPr>
                <a:xfrm>
                  <a:off x="6367923" y="2328615"/>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val 164">
                  <a:extLst>
                    <a:ext uri="{FF2B5EF4-FFF2-40B4-BE49-F238E27FC236}">
                      <a16:creationId xmlns:a16="http://schemas.microsoft.com/office/drawing/2014/main" id="{7DB3DDC4-7053-DE6C-0258-450BE6EB085C}"/>
                    </a:ext>
                  </a:extLst>
                </p:cNvPr>
                <p:cNvSpPr/>
                <p:nvPr/>
              </p:nvSpPr>
              <p:spPr>
                <a:xfrm>
                  <a:off x="6406697" y="2328615"/>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val 165">
                  <a:extLst>
                    <a:ext uri="{FF2B5EF4-FFF2-40B4-BE49-F238E27FC236}">
                      <a16:creationId xmlns:a16="http://schemas.microsoft.com/office/drawing/2014/main" id="{E9473F35-318F-21A1-19F2-9455189F7027}"/>
                    </a:ext>
                  </a:extLst>
                </p:cNvPr>
                <p:cNvSpPr/>
                <p:nvPr/>
              </p:nvSpPr>
              <p:spPr>
                <a:xfrm>
                  <a:off x="6470133" y="237511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val 166">
                  <a:extLst>
                    <a:ext uri="{FF2B5EF4-FFF2-40B4-BE49-F238E27FC236}">
                      <a16:creationId xmlns:a16="http://schemas.microsoft.com/office/drawing/2014/main" id="{24F269D3-B091-AB91-D998-EA8A78F7AD9A}"/>
                    </a:ext>
                  </a:extLst>
                </p:cNvPr>
                <p:cNvSpPr/>
                <p:nvPr/>
              </p:nvSpPr>
              <p:spPr>
                <a:xfrm>
                  <a:off x="6699851" y="250625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val 167">
                  <a:extLst>
                    <a:ext uri="{FF2B5EF4-FFF2-40B4-BE49-F238E27FC236}">
                      <a16:creationId xmlns:a16="http://schemas.microsoft.com/office/drawing/2014/main" id="{640C59AF-97B5-B548-CC36-C34D622B4B48}"/>
                    </a:ext>
                  </a:extLst>
                </p:cNvPr>
                <p:cNvSpPr/>
                <p:nvPr/>
              </p:nvSpPr>
              <p:spPr>
                <a:xfrm>
                  <a:off x="6786043" y="254566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val 168">
                  <a:extLst>
                    <a:ext uri="{FF2B5EF4-FFF2-40B4-BE49-F238E27FC236}">
                      <a16:creationId xmlns:a16="http://schemas.microsoft.com/office/drawing/2014/main" id="{9F949E2B-EC07-397A-647E-F7AFC694BD62}"/>
                    </a:ext>
                  </a:extLst>
                </p:cNvPr>
                <p:cNvSpPr/>
                <p:nvPr/>
              </p:nvSpPr>
              <p:spPr>
                <a:xfrm>
                  <a:off x="6739387" y="2545661"/>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val 169">
                  <a:extLst>
                    <a:ext uri="{FF2B5EF4-FFF2-40B4-BE49-F238E27FC236}">
                      <a16:creationId xmlns:a16="http://schemas.microsoft.com/office/drawing/2014/main" id="{069CA257-8A87-5203-C8E5-237D65E60834}"/>
                    </a:ext>
                  </a:extLst>
                </p:cNvPr>
                <p:cNvSpPr/>
                <p:nvPr/>
              </p:nvSpPr>
              <p:spPr>
                <a:xfrm>
                  <a:off x="7114538" y="265057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val 170">
                  <a:extLst>
                    <a:ext uri="{FF2B5EF4-FFF2-40B4-BE49-F238E27FC236}">
                      <a16:creationId xmlns:a16="http://schemas.microsoft.com/office/drawing/2014/main" id="{728EB7C4-46FD-43FA-79D7-58E37F715C69}"/>
                    </a:ext>
                  </a:extLst>
                </p:cNvPr>
                <p:cNvSpPr/>
                <p:nvPr/>
              </p:nvSpPr>
              <p:spPr>
                <a:xfrm>
                  <a:off x="7186238" y="265057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val 171">
                  <a:extLst>
                    <a:ext uri="{FF2B5EF4-FFF2-40B4-BE49-F238E27FC236}">
                      <a16:creationId xmlns:a16="http://schemas.microsoft.com/office/drawing/2014/main" id="{28BF14F1-9562-7D03-D5CD-AFDCA73C68C5}"/>
                    </a:ext>
                  </a:extLst>
                </p:cNvPr>
                <p:cNvSpPr/>
                <p:nvPr/>
              </p:nvSpPr>
              <p:spPr>
                <a:xfrm>
                  <a:off x="7234673" y="265057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val 172">
                  <a:extLst>
                    <a:ext uri="{FF2B5EF4-FFF2-40B4-BE49-F238E27FC236}">
                      <a16:creationId xmlns:a16="http://schemas.microsoft.com/office/drawing/2014/main" id="{441658D9-030A-7DE4-F5F4-2E310950629C}"/>
                    </a:ext>
                  </a:extLst>
                </p:cNvPr>
                <p:cNvSpPr/>
                <p:nvPr/>
              </p:nvSpPr>
              <p:spPr>
                <a:xfrm>
                  <a:off x="7261624" y="265057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val 173">
                  <a:extLst>
                    <a:ext uri="{FF2B5EF4-FFF2-40B4-BE49-F238E27FC236}">
                      <a16:creationId xmlns:a16="http://schemas.microsoft.com/office/drawing/2014/main" id="{39393A97-D57D-0425-9DF9-29F84E22ED32}"/>
                    </a:ext>
                  </a:extLst>
                </p:cNvPr>
                <p:cNvSpPr/>
                <p:nvPr/>
              </p:nvSpPr>
              <p:spPr>
                <a:xfrm>
                  <a:off x="7295694" y="2706578"/>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val 174">
                  <a:extLst>
                    <a:ext uri="{FF2B5EF4-FFF2-40B4-BE49-F238E27FC236}">
                      <a16:creationId xmlns:a16="http://schemas.microsoft.com/office/drawing/2014/main" id="{4654CDE0-F9E2-3776-0989-FF9AB08F58DC}"/>
                    </a:ext>
                  </a:extLst>
                </p:cNvPr>
                <p:cNvSpPr/>
                <p:nvPr/>
              </p:nvSpPr>
              <p:spPr>
                <a:xfrm>
                  <a:off x="7349595" y="2706578"/>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val 175">
                  <a:extLst>
                    <a:ext uri="{FF2B5EF4-FFF2-40B4-BE49-F238E27FC236}">
                      <a16:creationId xmlns:a16="http://schemas.microsoft.com/office/drawing/2014/main" id="{32DDBCAE-7561-C289-CDAF-06216A81F595}"/>
                    </a:ext>
                  </a:extLst>
                </p:cNvPr>
                <p:cNvSpPr/>
                <p:nvPr/>
              </p:nvSpPr>
              <p:spPr>
                <a:xfrm>
                  <a:off x="7444051" y="2706578"/>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val 176">
                  <a:extLst>
                    <a:ext uri="{FF2B5EF4-FFF2-40B4-BE49-F238E27FC236}">
                      <a16:creationId xmlns:a16="http://schemas.microsoft.com/office/drawing/2014/main" id="{D2942BB8-906D-CF6D-EF11-0A50A9B8AEAD}"/>
                    </a:ext>
                  </a:extLst>
                </p:cNvPr>
                <p:cNvSpPr/>
                <p:nvPr/>
              </p:nvSpPr>
              <p:spPr>
                <a:xfrm>
                  <a:off x="7482951" y="2706578"/>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val 177">
                  <a:extLst>
                    <a:ext uri="{FF2B5EF4-FFF2-40B4-BE49-F238E27FC236}">
                      <a16:creationId xmlns:a16="http://schemas.microsoft.com/office/drawing/2014/main" id="{9A0564B9-F83E-17D9-919B-20DB10E97535}"/>
                    </a:ext>
                  </a:extLst>
                </p:cNvPr>
                <p:cNvSpPr/>
                <p:nvPr/>
              </p:nvSpPr>
              <p:spPr>
                <a:xfrm>
                  <a:off x="7523123" y="2706578"/>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val 178">
                  <a:extLst>
                    <a:ext uri="{FF2B5EF4-FFF2-40B4-BE49-F238E27FC236}">
                      <a16:creationId xmlns:a16="http://schemas.microsoft.com/office/drawing/2014/main" id="{852B0C6A-C7EB-B7EF-4568-7D3AE10540B8}"/>
                    </a:ext>
                  </a:extLst>
                </p:cNvPr>
                <p:cNvSpPr/>
                <p:nvPr/>
              </p:nvSpPr>
              <p:spPr>
                <a:xfrm>
                  <a:off x="7702499" y="2940350"/>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val 179">
                  <a:extLst>
                    <a:ext uri="{FF2B5EF4-FFF2-40B4-BE49-F238E27FC236}">
                      <a16:creationId xmlns:a16="http://schemas.microsoft.com/office/drawing/2014/main" id="{3BAFA90A-8140-E1FB-E133-CF16DDA195A5}"/>
                    </a:ext>
                  </a:extLst>
                </p:cNvPr>
                <p:cNvSpPr/>
                <p:nvPr/>
              </p:nvSpPr>
              <p:spPr>
                <a:xfrm>
                  <a:off x="7842593" y="310316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val 180">
                  <a:extLst>
                    <a:ext uri="{FF2B5EF4-FFF2-40B4-BE49-F238E27FC236}">
                      <a16:creationId xmlns:a16="http://schemas.microsoft.com/office/drawing/2014/main" id="{64DD748F-8C1B-8A7F-CBB8-31066CF67EEF}"/>
                    </a:ext>
                  </a:extLst>
                </p:cNvPr>
                <p:cNvSpPr/>
                <p:nvPr/>
              </p:nvSpPr>
              <p:spPr>
                <a:xfrm>
                  <a:off x="8075235" y="310316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val 181">
                  <a:extLst>
                    <a:ext uri="{FF2B5EF4-FFF2-40B4-BE49-F238E27FC236}">
                      <a16:creationId xmlns:a16="http://schemas.microsoft.com/office/drawing/2014/main" id="{94B278D2-E0C1-9F46-F79B-D4C4F4F04CC6}"/>
                    </a:ext>
                  </a:extLst>
                </p:cNvPr>
                <p:cNvSpPr/>
                <p:nvPr/>
              </p:nvSpPr>
              <p:spPr>
                <a:xfrm>
                  <a:off x="8192572" y="3202124"/>
                  <a:ext cx="94222" cy="87105"/>
                </a:xfrm>
                <a:prstGeom prst="ellipse">
                  <a:avLst/>
                </a:prstGeom>
                <a:solidFill>
                  <a:srgbClr val="E7A64F"/>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val 182">
                  <a:extLst>
                    <a:ext uri="{FF2B5EF4-FFF2-40B4-BE49-F238E27FC236}">
                      <a16:creationId xmlns:a16="http://schemas.microsoft.com/office/drawing/2014/main" id="{15023B94-4CAA-B914-7B79-0FA8111D2E77}"/>
                    </a:ext>
                  </a:extLst>
                </p:cNvPr>
                <p:cNvSpPr/>
                <p:nvPr/>
              </p:nvSpPr>
              <p:spPr>
                <a:xfrm>
                  <a:off x="8188886" y="3202124"/>
                  <a:ext cx="94222" cy="87105"/>
                </a:xfrm>
                <a:prstGeom prst="ellipse">
                  <a:avLst/>
                </a:prstGeom>
                <a:solidFill>
                  <a:srgbClr val="E7A64F"/>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val 183">
                  <a:extLst>
                    <a:ext uri="{FF2B5EF4-FFF2-40B4-BE49-F238E27FC236}">
                      <a16:creationId xmlns:a16="http://schemas.microsoft.com/office/drawing/2014/main" id="{D127352D-2141-924A-AB3D-5BD04F42F371}"/>
                    </a:ext>
                  </a:extLst>
                </p:cNvPr>
                <p:cNvSpPr/>
                <p:nvPr/>
              </p:nvSpPr>
              <p:spPr>
                <a:xfrm>
                  <a:off x="8192572" y="320212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Oval 184">
                  <a:extLst>
                    <a:ext uri="{FF2B5EF4-FFF2-40B4-BE49-F238E27FC236}">
                      <a16:creationId xmlns:a16="http://schemas.microsoft.com/office/drawing/2014/main" id="{F486C562-6478-16F8-20F4-4EAF287FF4CD}"/>
                    </a:ext>
                  </a:extLst>
                </p:cNvPr>
                <p:cNvSpPr/>
                <p:nvPr/>
              </p:nvSpPr>
              <p:spPr>
                <a:xfrm>
                  <a:off x="8278002" y="320212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val 185">
                  <a:extLst>
                    <a:ext uri="{FF2B5EF4-FFF2-40B4-BE49-F238E27FC236}">
                      <a16:creationId xmlns:a16="http://schemas.microsoft.com/office/drawing/2014/main" id="{9DC9167D-8A4A-A1F1-1E84-1F6A60EB0AAD}"/>
                    </a:ext>
                  </a:extLst>
                </p:cNvPr>
                <p:cNvSpPr/>
                <p:nvPr/>
              </p:nvSpPr>
              <p:spPr>
                <a:xfrm>
                  <a:off x="8629761" y="320212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Oval 186">
                  <a:extLst>
                    <a:ext uri="{FF2B5EF4-FFF2-40B4-BE49-F238E27FC236}">
                      <a16:creationId xmlns:a16="http://schemas.microsoft.com/office/drawing/2014/main" id="{9A6DDC46-2433-5270-8360-7AD9B1480B7C}"/>
                    </a:ext>
                  </a:extLst>
                </p:cNvPr>
                <p:cNvSpPr/>
                <p:nvPr/>
              </p:nvSpPr>
              <p:spPr>
                <a:xfrm>
                  <a:off x="8683663" y="320212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Oval 187">
                  <a:extLst>
                    <a:ext uri="{FF2B5EF4-FFF2-40B4-BE49-F238E27FC236}">
                      <a16:creationId xmlns:a16="http://schemas.microsoft.com/office/drawing/2014/main" id="{67ECD470-3E87-E44F-DF5B-17F0D94968A6}"/>
                    </a:ext>
                  </a:extLst>
                </p:cNvPr>
                <p:cNvSpPr/>
                <p:nvPr/>
              </p:nvSpPr>
              <p:spPr>
                <a:xfrm>
                  <a:off x="8831384" y="320212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Oval 188">
                  <a:extLst>
                    <a:ext uri="{FF2B5EF4-FFF2-40B4-BE49-F238E27FC236}">
                      <a16:creationId xmlns:a16="http://schemas.microsoft.com/office/drawing/2014/main" id="{B2620D24-CCAB-3A01-A376-C64B458C81F8}"/>
                    </a:ext>
                  </a:extLst>
                </p:cNvPr>
                <p:cNvSpPr/>
                <p:nvPr/>
              </p:nvSpPr>
              <p:spPr>
                <a:xfrm>
                  <a:off x="9650970" y="3202124"/>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Oval 189">
                  <a:extLst>
                    <a:ext uri="{FF2B5EF4-FFF2-40B4-BE49-F238E27FC236}">
                      <a16:creationId xmlns:a16="http://schemas.microsoft.com/office/drawing/2014/main" id="{13044C10-F02B-8A86-675E-2F81689943E9}"/>
                    </a:ext>
                  </a:extLst>
                </p:cNvPr>
                <p:cNvSpPr/>
                <p:nvPr/>
              </p:nvSpPr>
              <p:spPr>
                <a:xfrm>
                  <a:off x="10093116" y="3559307"/>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Oval 190">
                  <a:extLst>
                    <a:ext uri="{FF2B5EF4-FFF2-40B4-BE49-F238E27FC236}">
                      <a16:creationId xmlns:a16="http://schemas.microsoft.com/office/drawing/2014/main" id="{11D11EA5-C752-1D95-87F7-1A1D5E27FB8E}"/>
                    </a:ext>
                  </a:extLst>
                </p:cNvPr>
                <p:cNvSpPr/>
                <p:nvPr/>
              </p:nvSpPr>
              <p:spPr>
                <a:xfrm>
                  <a:off x="10122483" y="3559307"/>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Oval 191">
                  <a:extLst>
                    <a:ext uri="{FF2B5EF4-FFF2-40B4-BE49-F238E27FC236}">
                      <a16:creationId xmlns:a16="http://schemas.microsoft.com/office/drawing/2014/main" id="{4F64A9E2-3590-DB08-DC30-398074BCE65D}"/>
                    </a:ext>
                  </a:extLst>
                </p:cNvPr>
                <p:cNvSpPr/>
                <p:nvPr/>
              </p:nvSpPr>
              <p:spPr>
                <a:xfrm>
                  <a:off x="10199013" y="3559307"/>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Oval 192">
                  <a:extLst>
                    <a:ext uri="{FF2B5EF4-FFF2-40B4-BE49-F238E27FC236}">
                      <a16:creationId xmlns:a16="http://schemas.microsoft.com/office/drawing/2014/main" id="{1A31661B-FD05-5DD2-AE5A-224FF9283A58}"/>
                    </a:ext>
                  </a:extLst>
                </p:cNvPr>
                <p:cNvSpPr/>
                <p:nvPr/>
              </p:nvSpPr>
              <p:spPr>
                <a:xfrm>
                  <a:off x="10179308" y="3559307"/>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Oval 193">
                  <a:extLst>
                    <a:ext uri="{FF2B5EF4-FFF2-40B4-BE49-F238E27FC236}">
                      <a16:creationId xmlns:a16="http://schemas.microsoft.com/office/drawing/2014/main" id="{B059019C-4B40-DBA3-3FF2-CE300CC201C6}"/>
                    </a:ext>
                  </a:extLst>
                </p:cNvPr>
                <p:cNvSpPr/>
                <p:nvPr/>
              </p:nvSpPr>
              <p:spPr>
                <a:xfrm>
                  <a:off x="4120832" y="1801646"/>
                  <a:ext cx="94222" cy="87105"/>
                </a:xfrm>
                <a:prstGeom prst="ellipse">
                  <a:avLst/>
                </a:prstGeom>
                <a:solidFill>
                  <a:srgbClr val="00876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57" name="Graphic 23">
              <a:extLst>
                <a:ext uri="{FF2B5EF4-FFF2-40B4-BE49-F238E27FC236}">
                  <a16:creationId xmlns:a16="http://schemas.microsoft.com/office/drawing/2014/main" id="{2FEA9D69-049B-BA1B-0309-C50EB02DB07A}"/>
                </a:ext>
              </a:extLst>
            </p:cNvPr>
            <p:cNvGrpSpPr/>
            <p:nvPr/>
          </p:nvGrpSpPr>
          <p:grpSpPr>
            <a:xfrm>
              <a:off x="2773340" y="1713966"/>
              <a:ext cx="7775597" cy="2523115"/>
              <a:chOff x="2779646" y="1713966"/>
              <a:chExt cx="7775597" cy="2453586"/>
            </a:xfrm>
          </p:grpSpPr>
          <p:sp>
            <p:nvSpPr>
              <p:cNvPr id="58" name="Freeform 26">
                <a:extLst>
                  <a:ext uri="{FF2B5EF4-FFF2-40B4-BE49-F238E27FC236}">
                    <a16:creationId xmlns:a16="http://schemas.microsoft.com/office/drawing/2014/main" id="{70D9EA71-EB71-4357-7F82-5F7853820901}"/>
                  </a:ext>
                </a:extLst>
              </p:cNvPr>
              <p:cNvSpPr/>
              <p:nvPr/>
            </p:nvSpPr>
            <p:spPr>
              <a:xfrm>
                <a:off x="2826756" y="1760919"/>
                <a:ext cx="7681375" cy="2370156"/>
              </a:xfrm>
              <a:custGeom>
                <a:avLst/>
                <a:gdLst>
                  <a:gd name="connsiteX0" fmla="*/ 0 w 7681375"/>
                  <a:gd name="connsiteY0" fmla="*/ 0 h 2370156"/>
                  <a:gd name="connsiteX1" fmla="*/ 607793 w 7681375"/>
                  <a:gd name="connsiteY1" fmla="*/ 0 h 2370156"/>
                  <a:gd name="connsiteX2" fmla="*/ 607793 w 7681375"/>
                  <a:gd name="connsiteY2" fmla="*/ 23314 h 2370156"/>
                  <a:gd name="connsiteX3" fmla="*/ 771659 w 7681375"/>
                  <a:gd name="connsiteY3" fmla="*/ 23314 h 2370156"/>
                  <a:gd name="connsiteX4" fmla="*/ 771659 w 7681375"/>
                  <a:gd name="connsiteY4" fmla="*/ 40039 h 2370156"/>
                  <a:gd name="connsiteX5" fmla="*/ 859631 w 7681375"/>
                  <a:gd name="connsiteY5" fmla="*/ 40039 h 2370156"/>
                  <a:gd name="connsiteX6" fmla="*/ 859631 w 7681375"/>
                  <a:gd name="connsiteY6" fmla="*/ 78177 h 2370156"/>
                  <a:gd name="connsiteX7" fmla="*/ 882386 w 7681375"/>
                  <a:gd name="connsiteY7" fmla="*/ 78177 h 2370156"/>
                  <a:gd name="connsiteX8" fmla="*/ 882386 w 7681375"/>
                  <a:gd name="connsiteY8" fmla="*/ 83499 h 2370156"/>
                  <a:gd name="connsiteX9" fmla="*/ 933873 w 7681375"/>
                  <a:gd name="connsiteY9" fmla="*/ 83499 h 2370156"/>
                  <a:gd name="connsiteX10" fmla="*/ 933873 w 7681375"/>
                  <a:gd name="connsiteY10" fmla="*/ 108587 h 2370156"/>
                  <a:gd name="connsiteX11" fmla="*/ 1012818 w 7681375"/>
                  <a:gd name="connsiteY11" fmla="*/ 108587 h 2370156"/>
                  <a:gd name="connsiteX12" fmla="*/ 1067864 w 7681375"/>
                  <a:gd name="connsiteY12" fmla="*/ 108587 h 2370156"/>
                  <a:gd name="connsiteX13" fmla="*/ 1067864 w 7681375"/>
                  <a:gd name="connsiteY13" fmla="*/ 136589 h 2370156"/>
                  <a:gd name="connsiteX14" fmla="*/ 1085153 w 7681375"/>
                  <a:gd name="connsiteY14" fmla="*/ 136589 h 2370156"/>
                  <a:gd name="connsiteX15" fmla="*/ 1085153 w 7681375"/>
                  <a:gd name="connsiteY15" fmla="*/ 147866 h 2370156"/>
                  <a:gd name="connsiteX16" fmla="*/ 1139055 w 7681375"/>
                  <a:gd name="connsiteY16" fmla="*/ 147866 h 2370156"/>
                  <a:gd name="connsiteX17" fmla="*/ 1139055 w 7681375"/>
                  <a:gd name="connsiteY17" fmla="*/ 172953 h 2370156"/>
                  <a:gd name="connsiteX18" fmla="*/ 1194101 w 7681375"/>
                  <a:gd name="connsiteY18" fmla="*/ 172953 h 2370156"/>
                  <a:gd name="connsiteX19" fmla="*/ 1194101 w 7681375"/>
                  <a:gd name="connsiteY19" fmla="*/ 219454 h 2370156"/>
                  <a:gd name="connsiteX20" fmla="*/ 1240756 w 7681375"/>
                  <a:gd name="connsiteY20" fmla="*/ 219454 h 2370156"/>
                  <a:gd name="connsiteX21" fmla="*/ 1240756 w 7681375"/>
                  <a:gd name="connsiteY21" fmla="*/ 240361 h 2370156"/>
                  <a:gd name="connsiteX22" fmla="*/ 1263512 w 7681375"/>
                  <a:gd name="connsiteY22" fmla="*/ 240361 h 2370156"/>
                  <a:gd name="connsiteX23" fmla="*/ 1263512 w 7681375"/>
                  <a:gd name="connsiteY23" fmla="*/ 290409 h 2370156"/>
                  <a:gd name="connsiteX24" fmla="*/ 1340042 w 7681375"/>
                  <a:gd name="connsiteY24" fmla="*/ 290409 h 2370156"/>
                  <a:gd name="connsiteX25" fmla="*/ 1340042 w 7681375"/>
                  <a:gd name="connsiteY25" fmla="*/ 335136 h 2370156"/>
                  <a:gd name="connsiteX26" fmla="*/ 1374112 w 7681375"/>
                  <a:gd name="connsiteY26" fmla="*/ 335136 h 2370156"/>
                  <a:gd name="connsiteX27" fmla="*/ 1374112 w 7681375"/>
                  <a:gd name="connsiteY27" fmla="*/ 359591 h 2370156"/>
                  <a:gd name="connsiteX28" fmla="*/ 1411869 w 7681375"/>
                  <a:gd name="connsiteY28" fmla="*/ 359591 h 2370156"/>
                  <a:gd name="connsiteX29" fmla="*/ 1411869 w 7681375"/>
                  <a:gd name="connsiteY29" fmla="*/ 386959 h 2370156"/>
                  <a:gd name="connsiteX30" fmla="*/ 1430938 w 7681375"/>
                  <a:gd name="connsiteY30" fmla="*/ 386959 h 2370156"/>
                  <a:gd name="connsiteX31" fmla="*/ 1430938 w 7681375"/>
                  <a:gd name="connsiteY31" fmla="*/ 412680 h 2370156"/>
                  <a:gd name="connsiteX32" fmla="*/ 1541030 w 7681375"/>
                  <a:gd name="connsiteY32" fmla="*/ 412680 h 2370156"/>
                  <a:gd name="connsiteX33" fmla="*/ 1541030 w 7681375"/>
                  <a:gd name="connsiteY33" fmla="*/ 437641 h 2370156"/>
                  <a:gd name="connsiteX34" fmla="*/ 1644511 w 7681375"/>
                  <a:gd name="connsiteY34" fmla="*/ 437641 h 2370156"/>
                  <a:gd name="connsiteX35" fmla="*/ 1644511 w 7681375"/>
                  <a:gd name="connsiteY35" fmla="*/ 464503 h 2370156"/>
                  <a:gd name="connsiteX36" fmla="*/ 1774943 w 7681375"/>
                  <a:gd name="connsiteY36" fmla="*/ 464503 h 2370156"/>
                  <a:gd name="connsiteX37" fmla="*/ 1774943 w 7681375"/>
                  <a:gd name="connsiteY37" fmla="*/ 491998 h 2370156"/>
                  <a:gd name="connsiteX38" fmla="*/ 2400660 w 7681375"/>
                  <a:gd name="connsiteY38" fmla="*/ 491998 h 2370156"/>
                  <a:gd name="connsiteX39" fmla="*/ 2400660 w 7681375"/>
                  <a:gd name="connsiteY39" fmla="*/ 525322 h 2370156"/>
                  <a:gd name="connsiteX40" fmla="*/ 2497022 w 7681375"/>
                  <a:gd name="connsiteY40" fmla="*/ 525322 h 2370156"/>
                  <a:gd name="connsiteX41" fmla="*/ 2497022 w 7681375"/>
                  <a:gd name="connsiteY41" fmla="*/ 560546 h 2370156"/>
                  <a:gd name="connsiteX42" fmla="*/ 2583723 w 7681375"/>
                  <a:gd name="connsiteY42" fmla="*/ 560546 h 2370156"/>
                  <a:gd name="connsiteX43" fmla="*/ 2583723 w 7681375"/>
                  <a:gd name="connsiteY43" fmla="*/ 595137 h 2370156"/>
                  <a:gd name="connsiteX44" fmla="*/ 2690891 w 7681375"/>
                  <a:gd name="connsiteY44" fmla="*/ 595137 h 2370156"/>
                  <a:gd name="connsiteX45" fmla="*/ 2690891 w 7681375"/>
                  <a:gd name="connsiteY45" fmla="*/ 638597 h 2370156"/>
                  <a:gd name="connsiteX46" fmla="*/ 2735131 w 7681375"/>
                  <a:gd name="connsiteY46" fmla="*/ 638597 h 2370156"/>
                  <a:gd name="connsiteX47" fmla="*/ 2735131 w 7681375"/>
                  <a:gd name="connsiteY47" fmla="*/ 673187 h 2370156"/>
                  <a:gd name="connsiteX48" fmla="*/ 2770980 w 7681375"/>
                  <a:gd name="connsiteY48" fmla="*/ 673187 h 2370156"/>
                  <a:gd name="connsiteX49" fmla="*/ 2770980 w 7681375"/>
                  <a:gd name="connsiteY49" fmla="*/ 711959 h 2370156"/>
                  <a:gd name="connsiteX50" fmla="*/ 2810517 w 7681375"/>
                  <a:gd name="connsiteY50" fmla="*/ 711959 h 2370156"/>
                  <a:gd name="connsiteX51" fmla="*/ 2810517 w 7681375"/>
                  <a:gd name="connsiteY51" fmla="*/ 753139 h 2370156"/>
                  <a:gd name="connsiteX52" fmla="*/ 3058795 w 7681375"/>
                  <a:gd name="connsiteY52" fmla="*/ 753139 h 2370156"/>
                  <a:gd name="connsiteX53" fmla="*/ 3058795 w 7681375"/>
                  <a:gd name="connsiteY53" fmla="*/ 794825 h 2370156"/>
                  <a:gd name="connsiteX54" fmla="*/ 3283174 w 7681375"/>
                  <a:gd name="connsiteY54" fmla="*/ 794825 h 2370156"/>
                  <a:gd name="connsiteX55" fmla="*/ 3283174 w 7681375"/>
                  <a:gd name="connsiteY55" fmla="*/ 838918 h 2370156"/>
                  <a:gd name="connsiteX56" fmla="*/ 3357289 w 7681375"/>
                  <a:gd name="connsiteY56" fmla="*/ 838918 h 2370156"/>
                  <a:gd name="connsiteX57" fmla="*/ 3357289 w 7681375"/>
                  <a:gd name="connsiteY57" fmla="*/ 881871 h 2370156"/>
                  <a:gd name="connsiteX58" fmla="*/ 3451235 w 7681375"/>
                  <a:gd name="connsiteY58" fmla="*/ 881871 h 2370156"/>
                  <a:gd name="connsiteX59" fmla="*/ 3451235 w 7681375"/>
                  <a:gd name="connsiteY59" fmla="*/ 925458 h 2370156"/>
                  <a:gd name="connsiteX60" fmla="*/ 3600228 w 7681375"/>
                  <a:gd name="connsiteY60" fmla="*/ 925458 h 2370156"/>
                  <a:gd name="connsiteX61" fmla="*/ 3600228 w 7681375"/>
                  <a:gd name="connsiteY61" fmla="*/ 976141 h 2370156"/>
                  <a:gd name="connsiteX62" fmla="*/ 3728244 w 7681375"/>
                  <a:gd name="connsiteY62" fmla="*/ 976141 h 2370156"/>
                  <a:gd name="connsiteX63" fmla="*/ 3728244 w 7681375"/>
                  <a:gd name="connsiteY63" fmla="*/ 1027963 h 2370156"/>
                  <a:gd name="connsiteX64" fmla="*/ 3835285 w 7681375"/>
                  <a:gd name="connsiteY64" fmla="*/ 1027963 h 2370156"/>
                  <a:gd name="connsiteX65" fmla="*/ 3835285 w 7681375"/>
                  <a:gd name="connsiteY65" fmla="*/ 1080419 h 2370156"/>
                  <a:gd name="connsiteX66" fmla="*/ 4060299 w 7681375"/>
                  <a:gd name="connsiteY66" fmla="*/ 1080419 h 2370156"/>
                  <a:gd name="connsiteX67" fmla="*/ 4060299 w 7681375"/>
                  <a:gd name="connsiteY67" fmla="*/ 1130595 h 2370156"/>
                  <a:gd name="connsiteX68" fmla="*/ 4084707 w 7681375"/>
                  <a:gd name="connsiteY68" fmla="*/ 1130595 h 2370156"/>
                  <a:gd name="connsiteX69" fmla="*/ 4084707 w 7681375"/>
                  <a:gd name="connsiteY69" fmla="*/ 1191413 h 2370156"/>
                  <a:gd name="connsiteX70" fmla="*/ 4294212 w 7681375"/>
                  <a:gd name="connsiteY70" fmla="*/ 1191413 h 2370156"/>
                  <a:gd name="connsiteX71" fmla="*/ 4294212 w 7681375"/>
                  <a:gd name="connsiteY71" fmla="*/ 1255780 h 2370156"/>
                  <a:gd name="connsiteX72" fmla="*/ 4444858 w 7681375"/>
                  <a:gd name="connsiteY72" fmla="*/ 1255780 h 2370156"/>
                  <a:gd name="connsiteX73" fmla="*/ 4444858 w 7681375"/>
                  <a:gd name="connsiteY73" fmla="*/ 1326735 h 2370156"/>
                  <a:gd name="connsiteX74" fmla="*/ 4453248 w 7681375"/>
                  <a:gd name="connsiteY74" fmla="*/ 1326735 h 2370156"/>
                  <a:gd name="connsiteX75" fmla="*/ 4453248 w 7681375"/>
                  <a:gd name="connsiteY75" fmla="*/ 1398197 h 2370156"/>
                  <a:gd name="connsiteX76" fmla="*/ 4604656 w 7681375"/>
                  <a:gd name="connsiteY76" fmla="*/ 1398197 h 2370156"/>
                  <a:gd name="connsiteX77" fmla="*/ 4604656 w 7681375"/>
                  <a:gd name="connsiteY77" fmla="*/ 1479289 h 2370156"/>
                  <a:gd name="connsiteX78" fmla="*/ 4698602 w 7681375"/>
                  <a:gd name="connsiteY78" fmla="*/ 1479289 h 2370156"/>
                  <a:gd name="connsiteX79" fmla="*/ 4698602 w 7681375"/>
                  <a:gd name="connsiteY79" fmla="*/ 1560380 h 2370156"/>
                  <a:gd name="connsiteX80" fmla="*/ 5173548 w 7681375"/>
                  <a:gd name="connsiteY80" fmla="*/ 1560380 h 2370156"/>
                  <a:gd name="connsiteX81" fmla="*/ 5173548 w 7681375"/>
                  <a:gd name="connsiteY81" fmla="*/ 1698236 h 2370156"/>
                  <a:gd name="connsiteX82" fmla="*/ 5204694 w 7681375"/>
                  <a:gd name="connsiteY82" fmla="*/ 1698236 h 2370156"/>
                  <a:gd name="connsiteX83" fmla="*/ 5204694 w 7681375"/>
                  <a:gd name="connsiteY83" fmla="*/ 1837739 h 2370156"/>
                  <a:gd name="connsiteX84" fmla="*/ 5879482 w 7681375"/>
                  <a:gd name="connsiteY84" fmla="*/ 1837739 h 2370156"/>
                  <a:gd name="connsiteX85" fmla="*/ 5879482 w 7681375"/>
                  <a:gd name="connsiteY85" fmla="*/ 1993967 h 2370156"/>
                  <a:gd name="connsiteX86" fmla="*/ 6551347 w 7681375"/>
                  <a:gd name="connsiteY86" fmla="*/ 1993967 h 2370156"/>
                  <a:gd name="connsiteX87" fmla="*/ 6551347 w 7681375"/>
                  <a:gd name="connsiteY87" fmla="*/ 2181111 h 2370156"/>
                  <a:gd name="connsiteX88" fmla="*/ 6606392 w 7681375"/>
                  <a:gd name="connsiteY88" fmla="*/ 2181111 h 2370156"/>
                  <a:gd name="connsiteX89" fmla="*/ 6606392 w 7681375"/>
                  <a:gd name="connsiteY89" fmla="*/ 2370156 h 2370156"/>
                  <a:gd name="connsiteX90" fmla="*/ 7681375 w 7681375"/>
                  <a:gd name="connsiteY90" fmla="*/ 2370156 h 2370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681375" h="2370156">
                    <a:moveTo>
                      <a:pt x="0" y="0"/>
                    </a:moveTo>
                    <a:lnTo>
                      <a:pt x="607793" y="0"/>
                    </a:lnTo>
                    <a:lnTo>
                      <a:pt x="607793" y="23314"/>
                    </a:lnTo>
                    <a:lnTo>
                      <a:pt x="771659" y="23314"/>
                    </a:lnTo>
                    <a:lnTo>
                      <a:pt x="771659" y="40039"/>
                    </a:lnTo>
                    <a:lnTo>
                      <a:pt x="859631" y="40039"/>
                    </a:lnTo>
                    <a:lnTo>
                      <a:pt x="859631" y="78177"/>
                    </a:lnTo>
                    <a:lnTo>
                      <a:pt x="882386" y="78177"/>
                    </a:lnTo>
                    <a:lnTo>
                      <a:pt x="882386" y="83499"/>
                    </a:lnTo>
                    <a:lnTo>
                      <a:pt x="933873" y="83499"/>
                    </a:lnTo>
                    <a:lnTo>
                      <a:pt x="933873" y="108587"/>
                    </a:lnTo>
                    <a:lnTo>
                      <a:pt x="1012818" y="108587"/>
                    </a:lnTo>
                    <a:lnTo>
                      <a:pt x="1067864" y="108587"/>
                    </a:lnTo>
                    <a:lnTo>
                      <a:pt x="1067864" y="136589"/>
                    </a:lnTo>
                    <a:lnTo>
                      <a:pt x="1085153" y="136589"/>
                    </a:lnTo>
                    <a:lnTo>
                      <a:pt x="1085153" y="147866"/>
                    </a:lnTo>
                    <a:lnTo>
                      <a:pt x="1139055" y="147866"/>
                    </a:lnTo>
                    <a:lnTo>
                      <a:pt x="1139055" y="172953"/>
                    </a:lnTo>
                    <a:lnTo>
                      <a:pt x="1194101" y="172953"/>
                    </a:lnTo>
                    <a:lnTo>
                      <a:pt x="1194101" y="219454"/>
                    </a:lnTo>
                    <a:lnTo>
                      <a:pt x="1240756" y="219454"/>
                    </a:lnTo>
                    <a:lnTo>
                      <a:pt x="1240756" y="240361"/>
                    </a:lnTo>
                    <a:lnTo>
                      <a:pt x="1263512" y="240361"/>
                    </a:lnTo>
                    <a:lnTo>
                      <a:pt x="1263512" y="290409"/>
                    </a:lnTo>
                    <a:lnTo>
                      <a:pt x="1340042" y="290409"/>
                    </a:lnTo>
                    <a:lnTo>
                      <a:pt x="1340042" y="335136"/>
                    </a:lnTo>
                    <a:lnTo>
                      <a:pt x="1374112" y="335136"/>
                    </a:lnTo>
                    <a:lnTo>
                      <a:pt x="1374112" y="359591"/>
                    </a:lnTo>
                    <a:lnTo>
                      <a:pt x="1411869" y="359591"/>
                    </a:lnTo>
                    <a:lnTo>
                      <a:pt x="1411869" y="386959"/>
                    </a:lnTo>
                    <a:lnTo>
                      <a:pt x="1430938" y="386959"/>
                    </a:lnTo>
                    <a:lnTo>
                      <a:pt x="1430938" y="412680"/>
                    </a:lnTo>
                    <a:lnTo>
                      <a:pt x="1541030" y="412680"/>
                    </a:lnTo>
                    <a:lnTo>
                      <a:pt x="1541030" y="437641"/>
                    </a:lnTo>
                    <a:lnTo>
                      <a:pt x="1644511" y="437641"/>
                    </a:lnTo>
                    <a:lnTo>
                      <a:pt x="1644511" y="464503"/>
                    </a:lnTo>
                    <a:lnTo>
                      <a:pt x="1774943" y="464503"/>
                    </a:lnTo>
                    <a:lnTo>
                      <a:pt x="1774943" y="491998"/>
                    </a:lnTo>
                    <a:lnTo>
                      <a:pt x="2400660" y="491998"/>
                    </a:lnTo>
                    <a:lnTo>
                      <a:pt x="2400660" y="525322"/>
                    </a:lnTo>
                    <a:lnTo>
                      <a:pt x="2497022" y="525322"/>
                    </a:lnTo>
                    <a:lnTo>
                      <a:pt x="2497022" y="560546"/>
                    </a:lnTo>
                    <a:lnTo>
                      <a:pt x="2583723" y="560546"/>
                    </a:lnTo>
                    <a:lnTo>
                      <a:pt x="2583723" y="595137"/>
                    </a:lnTo>
                    <a:lnTo>
                      <a:pt x="2690891" y="595137"/>
                    </a:lnTo>
                    <a:lnTo>
                      <a:pt x="2690891" y="638597"/>
                    </a:lnTo>
                    <a:lnTo>
                      <a:pt x="2735131" y="638597"/>
                    </a:lnTo>
                    <a:lnTo>
                      <a:pt x="2735131" y="673187"/>
                    </a:lnTo>
                    <a:lnTo>
                      <a:pt x="2770980" y="673187"/>
                    </a:lnTo>
                    <a:lnTo>
                      <a:pt x="2770980" y="711959"/>
                    </a:lnTo>
                    <a:lnTo>
                      <a:pt x="2810517" y="711959"/>
                    </a:lnTo>
                    <a:lnTo>
                      <a:pt x="2810517" y="753139"/>
                    </a:lnTo>
                    <a:lnTo>
                      <a:pt x="3058795" y="753139"/>
                    </a:lnTo>
                    <a:lnTo>
                      <a:pt x="3058795" y="794825"/>
                    </a:lnTo>
                    <a:lnTo>
                      <a:pt x="3283174" y="794825"/>
                    </a:lnTo>
                    <a:lnTo>
                      <a:pt x="3283174" y="838918"/>
                    </a:lnTo>
                    <a:lnTo>
                      <a:pt x="3357289" y="838918"/>
                    </a:lnTo>
                    <a:lnTo>
                      <a:pt x="3357289" y="881871"/>
                    </a:lnTo>
                    <a:lnTo>
                      <a:pt x="3451235" y="881871"/>
                    </a:lnTo>
                    <a:lnTo>
                      <a:pt x="3451235" y="925458"/>
                    </a:lnTo>
                    <a:lnTo>
                      <a:pt x="3600228" y="925458"/>
                    </a:lnTo>
                    <a:lnTo>
                      <a:pt x="3600228" y="976141"/>
                    </a:lnTo>
                    <a:lnTo>
                      <a:pt x="3728244" y="976141"/>
                    </a:lnTo>
                    <a:lnTo>
                      <a:pt x="3728244" y="1027963"/>
                    </a:lnTo>
                    <a:lnTo>
                      <a:pt x="3835285" y="1027963"/>
                    </a:lnTo>
                    <a:lnTo>
                      <a:pt x="3835285" y="1080419"/>
                    </a:lnTo>
                    <a:lnTo>
                      <a:pt x="4060299" y="1080419"/>
                    </a:lnTo>
                    <a:lnTo>
                      <a:pt x="4060299" y="1130595"/>
                    </a:lnTo>
                    <a:lnTo>
                      <a:pt x="4084707" y="1130595"/>
                    </a:lnTo>
                    <a:lnTo>
                      <a:pt x="4084707" y="1191413"/>
                    </a:lnTo>
                    <a:lnTo>
                      <a:pt x="4294212" y="1191413"/>
                    </a:lnTo>
                    <a:lnTo>
                      <a:pt x="4294212" y="1255780"/>
                    </a:lnTo>
                    <a:lnTo>
                      <a:pt x="4444858" y="1255780"/>
                    </a:lnTo>
                    <a:lnTo>
                      <a:pt x="4444858" y="1326735"/>
                    </a:lnTo>
                    <a:lnTo>
                      <a:pt x="4453248" y="1326735"/>
                    </a:lnTo>
                    <a:lnTo>
                      <a:pt x="4453248" y="1398197"/>
                    </a:lnTo>
                    <a:lnTo>
                      <a:pt x="4604656" y="1398197"/>
                    </a:lnTo>
                    <a:lnTo>
                      <a:pt x="4604656" y="1479289"/>
                    </a:lnTo>
                    <a:lnTo>
                      <a:pt x="4698602" y="1479289"/>
                    </a:lnTo>
                    <a:lnTo>
                      <a:pt x="4698602" y="1560380"/>
                    </a:lnTo>
                    <a:lnTo>
                      <a:pt x="5173548" y="1560380"/>
                    </a:lnTo>
                    <a:lnTo>
                      <a:pt x="5173548" y="1698236"/>
                    </a:lnTo>
                    <a:lnTo>
                      <a:pt x="5204694" y="1698236"/>
                    </a:lnTo>
                    <a:lnTo>
                      <a:pt x="5204694" y="1837739"/>
                    </a:lnTo>
                    <a:lnTo>
                      <a:pt x="5879482" y="1837739"/>
                    </a:lnTo>
                    <a:lnTo>
                      <a:pt x="5879482" y="1993967"/>
                    </a:lnTo>
                    <a:lnTo>
                      <a:pt x="6551347" y="1993967"/>
                    </a:lnTo>
                    <a:lnTo>
                      <a:pt x="6551347" y="2181111"/>
                    </a:lnTo>
                    <a:lnTo>
                      <a:pt x="6606392" y="2181111"/>
                    </a:lnTo>
                    <a:lnTo>
                      <a:pt x="6606392" y="2370156"/>
                    </a:lnTo>
                    <a:lnTo>
                      <a:pt x="7681375" y="2370156"/>
                    </a:lnTo>
                  </a:path>
                </a:pathLst>
              </a:custGeom>
              <a:noFill/>
              <a:ln w="19050" cap="flat">
                <a:solidFill>
                  <a:srgbClr val="00255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9" name="Graphic 23">
                <a:extLst>
                  <a:ext uri="{FF2B5EF4-FFF2-40B4-BE49-F238E27FC236}">
                    <a16:creationId xmlns:a16="http://schemas.microsoft.com/office/drawing/2014/main" id="{F65A101F-7FEB-9BF9-BFE9-CDCB60807284}"/>
                  </a:ext>
                </a:extLst>
              </p:cNvPr>
              <p:cNvGrpSpPr/>
              <p:nvPr/>
            </p:nvGrpSpPr>
            <p:grpSpPr>
              <a:xfrm>
                <a:off x="2779646" y="1713966"/>
                <a:ext cx="7775597" cy="2453586"/>
                <a:chOff x="2779646" y="1713966"/>
                <a:chExt cx="7775597" cy="2453586"/>
              </a:xfrm>
              <a:solidFill>
                <a:srgbClr val="5ABA47"/>
              </a:solidFill>
            </p:grpSpPr>
            <p:sp>
              <p:nvSpPr>
                <p:cNvPr id="60" name="Oval 59">
                  <a:extLst>
                    <a:ext uri="{FF2B5EF4-FFF2-40B4-BE49-F238E27FC236}">
                      <a16:creationId xmlns:a16="http://schemas.microsoft.com/office/drawing/2014/main" id="{147DF2DD-8ABA-4237-A6A9-F94258658CF4}"/>
                    </a:ext>
                  </a:extLst>
                </p:cNvPr>
                <p:cNvSpPr/>
                <p:nvPr/>
              </p:nvSpPr>
              <p:spPr>
                <a:xfrm>
                  <a:off x="2779646" y="1713966"/>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val 60">
                  <a:extLst>
                    <a:ext uri="{FF2B5EF4-FFF2-40B4-BE49-F238E27FC236}">
                      <a16:creationId xmlns:a16="http://schemas.microsoft.com/office/drawing/2014/main" id="{E568912C-21EB-A084-789B-10C4384720E4}"/>
                    </a:ext>
                  </a:extLst>
                </p:cNvPr>
                <p:cNvSpPr/>
                <p:nvPr/>
              </p:nvSpPr>
              <p:spPr>
                <a:xfrm>
                  <a:off x="3163060" y="1713966"/>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val 61">
                  <a:extLst>
                    <a:ext uri="{FF2B5EF4-FFF2-40B4-BE49-F238E27FC236}">
                      <a16:creationId xmlns:a16="http://schemas.microsoft.com/office/drawing/2014/main" id="{E9326DFC-E45D-F7FA-6974-6C136C352AB8}"/>
                    </a:ext>
                  </a:extLst>
                </p:cNvPr>
                <p:cNvSpPr/>
                <p:nvPr/>
              </p:nvSpPr>
              <p:spPr>
                <a:xfrm>
                  <a:off x="3294763" y="1713966"/>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Oval 62">
                  <a:extLst>
                    <a:ext uri="{FF2B5EF4-FFF2-40B4-BE49-F238E27FC236}">
                      <a16:creationId xmlns:a16="http://schemas.microsoft.com/office/drawing/2014/main" id="{A8B549FF-2B14-C605-4004-41904ABC12DC}"/>
                    </a:ext>
                  </a:extLst>
                </p:cNvPr>
                <p:cNvSpPr/>
                <p:nvPr/>
              </p:nvSpPr>
              <p:spPr>
                <a:xfrm>
                  <a:off x="3389854" y="173297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val 63">
                  <a:extLst>
                    <a:ext uri="{FF2B5EF4-FFF2-40B4-BE49-F238E27FC236}">
                      <a16:creationId xmlns:a16="http://schemas.microsoft.com/office/drawing/2014/main" id="{10BF6DC6-C4FE-5A5D-52F8-101ECE707AB3}"/>
                    </a:ext>
                  </a:extLst>
                </p:cNvPr>
                <p:cNvSpPr/>
                <p:nvPr/>
              </p:nvSpPr>
              <p:spPr>
                <a:xfrm>
                  <a:off x="3499945" y="173297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val 64">
                  <a:extLst>
                    <a:ext uri="{FF2B5EF4-FFF2-40B4-BE49-F238E27FC236}">
                      <a16:creationId xmlns:a16="http://schemas.microsoft.com/office/drawing/2014/main" id="{101E0531-3C44-2518-6481-E954487E9751}"/>
                    </a:ext>
                  </a:extLst>
                </p:cNvPr>
                <p:cNvSpPr/>
                <p:nvPr/>
              </p:nvSpPr>
              <p:spPr>
                <a:xfrm>
                  <a:off x="3590841" y="1750964"/>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val 65">
                  <a:extLst>
                    <a:ext uri="{FF2B5EF4-FFF2-40B4-BE49-F238E27FC236}">
                      <a16:creationId xmlns:a16="http://schemas.microsoft.com/office/drawing/2014/main" id="{8D595AAD-AFCE-B8BB-0692-48C86D944654}"/>
                    </a:ext>
                  </a:extLst>
                </p:cNvPr>
                <p:cNvSpPr/>
                <p:nvPr/>
              </p:nvSpPr>
              <p:spPr>
                <a:xfrm>
                  <a:off x="3639912" y="1750964"/>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val 66">
                  <a:extLst>
                    <a:ext uri="{FF2B5EF4-FFF2-40B4-BE49-F238E27FC236}">
                      <a16:creationId xmlns:a16="http://schemas.microsoft.com/office/drawing/2014/main" id="{B10190EC-C925-80FB-5100-AC890FFD3D6A}"/>
                    </a:ext>
                  </a:extLst>
                </p:cNvPr>
                <p:cNvSpPr/>
                <p:nvPr/>
              </p:nvSpPr>
              <p:spPr>
                <a:xfrm>
                  <a:off x="3639912" y="1774784"/>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val 67">
                  <a:extLst>
                    <a:ext uri="{FF2B5EF4-FFF2-40B4-BE49-F238E27FC236}">
                      <a16:creationId xmlns:a16="http://schemas.microsoft.com/office/drawing/2014/main" id="{4ED20ADF-8DAC-15FE-C646-214FADEBB1BE}"/>
                    </a:ext>
                  </a:extLst>
                </p:cNvPr>
                <p:cNvSpPr/>
                <p:nvPr/>
              </p:nvSpPr>
              <p:spPr>
                <a:xfrm>
                  <a:off x="3712882" y="1801646"/>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val 68">
                  <a:extLst>
                    <a:ext uri="{FF2B5EF4-FFF2-40B4-BE49-F238E27FC236}">
                      <a16:creationId xmlns:a16="http://schemas.microsoft.com/office/drawing/2014/main" id="{23FFDABF-7FEC-1900-E4A9-A5A75EA0817C}"/>
                    </a:ext>
                  </a:extLst>
                </p:cNvPr>
                <p:cNvSpPr/>
                <p:nvPr/>
              </p:nvSpPr>
              <p:spPr>
                <a:xfrm>
                  <a:off x="3793099" y="1815837"/>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val 69">
                  <a:extLst>
                    <a:ext uri="{FF2B5EF4-FFF2-40B4-BE49-F238E27FC236}">
                      <a16:creationId xmlns:a16="http://schemas.microsoft.com/office/drawing/2014/main" id="{FE79B2D2-B7B8-A2E2-2098-DE7CD3135B2B}"/>
                    </a:ext>
                  </a:extLst>
                </p:cNvPr>
                <p:cNvSpPr/>
                <p:nvPr/>
              </p:nvSpPr>
              <p:spPr>
                <a:xfrm>
                  <a:off x="3835560" y="1815837"/>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val 70">
                  <a:extLst>
                    <a:ext uri="{FF2B5EF4-FFF2-40B4-BE49-F238E27FC236}">
                      <a16:creationId xmlns:a16="http://schemas.microsoft.com/office/drawing/2014/main" id="{6DF2A1AE-1C3A-72B0-8D0B-2251FF047008}"/>
                    </a:ext>
                  </a:extLst>
                </p:cNvPr>
                <p:cNvSpPr/>
                <p:nvPr/>
              </p:nvSpPr>
              <p:spPr>
                <a:xfrm>
                  <a:off x="3857044" y="183915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Oval 71">
                  <a:extLst>
                    <a:ext uri="{FF2B5EF4-FFF2-40B4-BE49-F238E27FC236}">
                      <a16:creationId xmlns:a16="http://schemas.microsoft.com/office/drawing/2014/main" id="{DA6BFA6F-1EA9-5EEB-B525-9763A0817040}"/>
                    </a:ext>
                  </a:extLst>
                </p:cNvPr>
                <p:cNvSpPr/>
                <p:nvPr/>
              </p:nvSpPr>
              <p:spPr>
                <a:xfrm>
                  <a:off x="3913870" y="186297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val 72">
                  <a:extLst>
                    <a:ext uri="{FF2B5EF4-FFF2-40B4-BE49-F238E27FC236}">
                      <a16:creationId xmlns:a16="http://schemas.microsoft.com/office/drawing/2014/main" id="{4ACA3DF9-0EB1-E232-0BB4-95285B42BE53}"/>
                    </a:ext>
                  </a:extLst>
                </p:cNvPr>
                <p:cNvSpPr/>
                <p:nvPr/>
              </p:nvSpPr>
              <p:spPr>
                <a:xfrm>
                  <a:off x="3975526" y="192683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val 73">
                  <a:extLst>
                    <a:ext uri="{FF2B5EF4-FFF2-40B4-BE49-F238E27FC236}">
                      <a16:creationId xmlns:a16="http://schemas.microsoft.com/office/drawing/2014/main" id="{CCF19189-2137-C413-CDAA-1377E9EA9D37}"/>
                    </a:ext>
                  </a:extLst>
                </p:cNvPr>
                <p:cNvSpPr/>
                <p:nvPr/>
              </p:nvSpPr>
              <p:spPr>
                <a:xfrm>
                  <a:off x="4053328" y="1998927"/>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val 74">
                  <a:extLst>
                    <a:ext uri="{FF2B5EF4-FFF2-40B4-BE49-F238E27FC236}">
                      <a16:creationId xmlns:a16="http://schemas.microsoft.com/office/drawing/2014/main" id="{83F31B87-C537-F27A-7524-AC11A6AB384F}"/>
                    </a:ext>
                  </a:extLst>
                </p:cNvPr>
                <p:cNvSpPr/>
                <p:nvPr/>
              </p:nvSpPr>
              <p:spPr>
                <a:xfrm>
                  <a:off x="4109518" y="1998927"/>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val 75">
                  <a:extLst>
                    <a:ext uri="{FF2B5EF4-FFF2-40B4-BE49-F238E27FC236}">
                      <a16:creationId xmlns:a16="http://schemas.microsoft.com/office/drawing/2014/main" id="{D8E9F4F6-3300-5CB0-0E4E-538F51FAE41C}"/>
                    </a:ext>
                  </a:extLst>
                </p:cNvPr>
                <p:cNvSpPr/>
                <p:nvPr/>
              </p:nvSpPr>
              <p:spPr>
                <a:xfrm>
                  <a:off x="4113077" y="2045428"/>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val 76">
                  <a:extLst>
                    <a:ext uri="{FF2B5EF4-FFF2-40B4-BE49-F238E27FC236}">
                      <a16:creationId xmlns:a16="http://schemas.microsoft.com/office/drawing/2014/main" id="{3611B87F-59CD-FF9C-6FA1-AD46AE0E39BC}"/>
                    </a:ext>
                  </a:extLst>
                </p:cNvPr>
                <p:cNvSpPr/>
                <p:nvPr/>
              </p:nvSpPr>
              <p:spPr>
                <a:xfrm>
                  <a:off x="4136469" y="2045428"/>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Oval 77">
                  <a:extLst>
                    <a:ext uri="{FF2B5EF4-FFF2-40B4-BE49-F238E27FC236}">
                      <a16:creationId xmlns:a16="http://schemas.microsoft.com/office/drawing/2014/main" id="{4E37B2CA-537E-5816-A1C3-4DCAB9099498}"/>
                    </a:ext>
                  </a:extLst>
                </p:cNvPr>
                <p:cNvSpPr/>
                <p:nvPr/>
              </p:nvSpPr>
              <p:spPr>
                <a:xfrm>
                  <a:off x="4187319" y="2072289"/>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val 78">
                  <a:extLst>
                    <a:ext uri="{FF2B5EF4-FFF2-40B4-BE49-F238E27FC236}">
                      <a16:creationId xmlns:a16="http://schemas.microsoft.com/office/drawing/2014/main" id="{70AB7409-8B6F-1725-A739-004B8835BCDF}"/>
                    </a:ext>
                  </a:extLst>
                </p:cNvPr>
                <p:cNvSpPr/>
                <p:nvPr/>
              </p:nvSpPr>
              <p:spPr>
                <a:xfrm>
                  <a:off x="4258510" y="2126012"/>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val 79">
                  <a:extLst>
                    <a:ext uri="{FF2B5EF4-FFF2-40B4-BE49-F238E27FC236}">
                      <a16:creationId xmlns:a16="http://schemas.microsoft.com/office/drawing/2014/main" id="{1E5C3B98-234F-494F-25D6-2A5D7636CC70}"/>
                    </a:ext>
                  </a:extLst>
                </p:cNvPr>
                <p:cNvSpPr/>
                <p:nvPr/>
              </p:nvSpPr>
              <p:spPr>
                <a:xfrm>
                  <a:off x="4389451" y="2149833"/>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val 80">
                  <a:extLst>
                    <a:ext uri="{FF2B5EF4-FFF2-40B4-BE49-F238E27FC236}">
                      <a16:creationId xmlns:a16="http://schemas.microsoft.com/office/drawing/2014/main" id="{60C6F54F-F2D0-1131-07DF-9CC74770CD3E}"/>
                    </a:ext>
                  </a:extLst>
                </p:cNvPr>
                <p:cNvSpPr/>
                <p:nvPr/>
              </p:nvSpPr>
              <p:spPr>
                <a:xfrm>
                  <a:off x="4458226" y="2176695"/>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val 81">
                  <a:extLst>
                    <a:ext uri="{FF2B5EF4-FFF2-40B4-BE49-F238E27FC236}">
                      <a16:creationId xmlns:a16="http://schemas.microsoft.com/office/drawing/2014/main" id="{3323A6A3-D096-D6B5-C10C-46F0BD43D34E}"/>
                    </a:ext>
                  </a:extLst>
                </p:cNvPr>
                <p:cNvSpPr/>
                <p:nvPr/>
              </p:nvSpPr>
              <p:spPr>
                <a:xfrm>
                  <a:off x="4543274" y="2176695"/>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val 82">
                  <a:extLst>
                    <a:ext uri="{FF2B5EF4-FFF2-40B4-BE49-F238E27FC236}">
                      <a16:creationId xmlns:a16="http://schemas.microsoft.com/office/drawing/2014/main" id="{88BE7F03-CC5A-CE87-2FEB-5A0BD2298AA6}"/>
                    </a:ext>
                  </a:extLst>
                </p:cNvPr>
                <p:cNvSpPr/>
                <p:nvPr/>
              </p:nvSpPr>
              <p:spPr>
                <a:xfrm>
                  <a:off x="4500814" y="2176695"/>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Oval 83">
                  <a:extLst>
                    <a:ext uri="{FF2B5EF4-FFF2-40B4-BE49-F238E27FC236}">
                      <a16:creationId xmlns:a16="http://schemas.microsoft.com/office/drawing/2014/main" id="{953C537B-CF5F-922A-2C18-5C1B19B9AA31}"/>
                    </a:ext>
                  </a:extLst>
                </p:cNvPr>
                <p:cNvSpPr/>
                <p:nvPr/>
              </p:nvSpPr>
              <p:spPr>
                <a:xfrm>
                  <a:off x="4561834" y="220761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Oval 84">
                  <a:extLst>
                    <a:ext uri="{FF2B5EF4-FFF2-40B4-BE49-F238E27FC236}">
                      <a16:creationId xmlns:a16="http://schemas.microsoft.com/office/drawing/2014/main" id="{A3C1CD27-77CC-FCAD-16E0-FAF07BE07402}"/>
                    </a:ext>
                  </a:extLst>
                </p:cNvPr>
                <p:cNvSpPr/>
                <p:nvPr/>
              </p:nvSpPr>
              <p:spPr>
                <a:xfrm>
                  <a:off x="4629974" y="220761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val 85">
                  <a:extLst>
                    <a:ext uri="{FF2B5EF4-FFF2-40B4-BE49-F238E27FC236}">
                      <a16:creationId xmlns:a16="http://schemas.microsoft.com/office/drawing/2014/main" id="{7EB61D56-9FA3-E4DC-7110-1424C2EF1A24}"/>
                    </a:ext>
                  </a:extLst>
                </p:cNvPr>
                <p:cNvSpPr/>
                <p:nvPr/>
              </p:nvSpPr>
              <p:spPr>
                <a:xfrm>
                  <a:off x="4683876" y="220761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Oval 86">
                  <a:extLst>
                    <a:ext uri="{FF2B5EF4-FFF2-40B4-BE49-F238E27FC236}">
                      <a16:creationId xmlns:a16="http://schemas.microsoft.com/office/drawing/2014/main" id="{7CB68CA5-CBC8-33F4-6EA9-02B739EAB7A9}"/>
                    </a:ext>
                  </a:extLst>
                </p:cNvPr>
                <p:cNvSpPr/>
                <p:nvPr/>
              </p:nvSpPr>
              <p:spPr>
                <a:xfrm>
                  <a:off x="4783162" y="220761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val 87">
                  <a:extLst>
                    <a:ext uri="{FF2B5EF4-FFF2-40B4-BE49-F238E27FC236}">
                      <a16:creationId xmlns:a16="http://schemas.microsoft.com/office/drawing/2014/main" id="{D8FCED7C-D1A0-BA11-6ADF-6F404C0F46D2}"/>
                    </a:ext>
                  </a:extLst>
                </p:cNvPr>
                <p:cNvSpPr/>
                <p:nvPr/>
              </p:nvSpPr>
              <p:spPr>
                <a:xfrm>
                  <a:off x="4954275" y="220761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val 88">
                  <a:extLst>
                    <a:ext uri="{FF2B5EF4-FFF2-40B4-BE49-F238E27FC236}">
                      <a16:creationId xmlns:a16="http://schemas.microsoft.com/office/drawing/2014/main" id="{547F6511-E764-96C9-2634-341C41FE0986}"/>
                    </a:ext>
                  </a:extLst>
                </p:cNvPr>
                <p:cNvSpPr/>
                <p:nvPr/>
              </p:nvSpPr>
              <p:spPr>
                <a:xfrm>
                  <a:off x="4996099" y="220761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val 89">
                  <a:extLst>
                    <a:ext uri="{FF2B5EF4-FFF2-40B4-BE49-F238E27FC236}">
                      <a16:creationId xmlns:a16="http://schemas.microsoft.com/office/drawing/2014/main" id="{9E42FEE0-C757-38BB-AAA0-A2727838CE6F}"/>
                    </a:ext>
                  </a:extLst>
                </p:cNvPr>
                <p:cNvSpPr/>
                <p:nvPr/>
              </p:nvSpPr>
              <p:spPr>
                <a:xfrm>
                  <a:off x="5027754" y="220761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val 90">
                  <a:extLst>
                    <a:ext uri="{FF2B5EF4-FFF2-40B4-BE49-F238E27FC236}">
                      <a16:creationId xmlns:a16="http://schemas.microsoft.com/office/drawing/2014/main" id="{2EBE176D-D1EF-01C1-0DEA-2CF6AAF06254}"/>
                    </a:ext>
                  </a:extLst>
                </p:cNvPr>
                <p:cNvSpPr/>
                <p:nvPr/>
              </p:nvSpPr>
              <p:spPr>
                <a:xfrm>
                  <a:off x="5116361" y="220761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Oval 91">
                  <a:extLst>
                    <a:ext uri="{FF2B5EF4-FFF2-40B4-BE49-F238E27FC236}">
                      <a16:creationId xmlns:a16="http://schemas.microsoft.com/office/drawing/2014/main" id="{FE61340D-A885-030B-0CF8-40BA43D64BE0}"/>
                    </a:ext>
                  </a:extLst>
                </p:cNvPr>
                <p:cNvSpPr/>
                <p:nvPr/>
              </p:nvSpPr>
              <p:spPr>
                <a:xfrm>
                  <a:off x="5288618" y="2272611"/>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val 92">
                  <a:extLst>
                    <a:ext uri="{FF2B5EF4-FFF2-40B4-BE49-F238E27FC236}">
                      <a16:creationId xmlns:a16="http://schemas.microsoft.com/office/drawing/2014/main" id="{3455F5DE-EAAC-45F0-9864-E1664515B544}"/>
                    </a:ext>
                  </a:extLst>
                </p:cNvPr>
                <p:cNvSpPr/>
                <p:nvPr/>
              </p:nvSpPr>
              <p:spPr>
                <a:xfrm>
                  <a:off x="5395785" y="2304794"/>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val 93">
                  <a:extLst>
                    <a:ext uri="{FF2B5EF4-FFF2-40B4-BE49-F238E27FC236}">
                      <a16:creationId xmlns:a16="http://schemas.microsoft.com/office/drawing/2014/main" id="{8D444134-781C-E2FC-4664-BB00A5424670}"/>
                    </a:ext>
                  </a:extLst>
                </p:cNvPr>
                <p:cNvSpPr/>
                <p:nvPr/>
              </p:nvSpPr>
              <p:spPr>
                <a:xfrm>
                  <a:off x="5468756" y="2304794"/>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Oval 94">
                  <a:extLst>
                    <a:ext uri="{FF2B5EF4-FFF2-40B4-BE49-F238E27FC236}">
                      <a16:creationId xmlns:a16="http://schemas.microsoft.com/office/drawing/2014/main" id="{8E60347C-491F-483D-4858-5311EA7EFC21}"/>
                    </a:ext>
                  </a:extLst>
                </p:cNvPr>
                <p:cNvSpPr/>
                <p:nvPr/>
              </p:nvSpPr>
              <p:spPr>
                <a:xfrm>
                  <a:off x="5510581" y="2345973"/>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Oval 95">
                  <a:extLst>
                    <a:ext uri="{FF2B5EF4-FFF2-40B4-BE49-F238E27FC236}">
                      <a16:creationId xmlns:a16="http://schemas.microsoft.com/office/drawing/2014/main" id="{D34FA24C-9856-4089-232E-5796302499FA}"/>
                    </a:ext>
                  </a:extLst>
                </p:cNvPr>
                <p:cNvSpPr/>
                <p:nvPr/>
              </p:nvSpPr>
              <p:spPr>
                <a:xfrm>
                  <a:off x="5522531" y="2381704"/>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Oval 96">
                  <a:extLst>
                    <a:ext uri="{FF2B5EF4-FFF2-40B4-BE49-F238E27FC236}">
                      <a16:creationId xmlns:a16="http://schemas.microsoft.com/office/drawing/2014/main" id="{34873430-CBDC-43E6-D05A-07FD6EEECC7A}"/>
                    </a:ext>
                  </a:extLst>
                </p:cNvPr>
                <p:cNvSpPr/>
                <p:nvPr/>
              </p:nvSpPr>
              <p:spPr>
                <a:xfrm>
                  <a:off x="5690719" y="2462289"/>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Oval 97">
                  <a:extLst>
                    <a:ext uri="{FF2B5EF4-FFF2-40B4-BE49-F238E27FC236}">
                      <a16:creationId xmlns:a16="http://schemas.microsoft.com/office/drawing/2014/main" id="{3C7E7816-5519-006E-732B-327AD4F14121}"/>
                    </a:ext>
                  </a:extLst>
                </p:cNvPr>
                <p:cNvSpPr/>
                <p:nvPr/>
              </p:nvSpPr>
              <p:spPr>
                <a:xfrm>
                  <a:off x="5842636" y="2506383"/>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Oval 98">
                  <a:extLst>
                    <a:ext uri="{FF2B5EF4-FFF2-40B4-BE49-F238E27FC236}">
                      <a16:creationId xmlns:a16="http://schemas.microsoft.com/office/drawing/2014/main" id="{742856B8-7647-4FFE-CCCD-3B6DCB7C63AB}"/>
                    </a:ext>
                  </a:extLst>
                </p:cNvPr>
                <p:cNvSpPr/>
                <p:nvPr/>
              </p:nvSpPr>
              <p:spPr>
                <a:xfrm>
                  <a:off x="5916751" y="2506383"/>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Oval 99">
                  <a:extLst>
                    <a:ext uri="{FF2B5EF4-FFF2-40B4-BE49-F238E27FC236}">
                      <a16:creationId xmlns:a16="http://schemas.microsoft.com/office/drawing/2014/main" id="{E3C1239F-6FF0-C4D2-F27F-9BAD998A03E9}"/>
                    </a:ext>
                  </a:extLst>
                </p:cNvPr>
                <p:cNvSpPr/>
                <p:nvPr/>
              </p:nvSpPr>
              <p:spPr>
                <a:xfrm>
                  <a:off x="6026334" y="2506383"/>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Oval 100">
                  <a:extLst>
                    <a:ext uri="{FF2B5EF4-FFF2-40B4-BE49-F238E27FC236}">
                      <a16:creationId xmlns:a16="http://schemas.microsoft.com/office/drawing/2014/main" id="{99F6B04D-3F50-92EA-6E69-CD192E779BE8}"/>
                    </a:ext>
                  </a:extLst>
                </p:cNvPr>
                <p:cNvSpPr/>
                <p:nvPr/>
              </p:nvSpPr>
              <p:spPr>
                <a:xfrm>
                  <a:off x="6243975" y="2636890"/>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val 101">
                  <a:extLst>
                    <a:ext uri="{FF2B5EF4-FFF2-40B4-BE49-F238E27FC236}">
                      <a16:creationId xmlns:a16="http://schemas.microsoft.com/office/drawing/2014/main" id="{97D9F4A6-08FD-2408-6B66-2B8904ABA822}"/>
                    </a:ext>
                  </a:extLst>
                </p:cNvPr>
                <p:cNvSpPr/>
                <p:nvPr/>
              </p:nvSpPr>
              <p:spPr>
                <a:xfrm>
                  <a:off x="6293046" y="2636890"/>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val 102">
                  <a:extLst>
                    <a:ext uri="{FF2B5EF4-FFF2-40B4-BE49-F238E27FC236}">
                      <a16:creationId xmlns:a16="http://schemas.microsoft.com/office/drawing/2014/main" id="{B69C857D-2F6F-FD72-B0B2-00233C7856B6}"/>
                    </a:ext>
                  </a:extLst>
                </p:cNvPr>
                <p:cNvSpPr/>
                <p:nvPr/>
              </p:nvSpPr>
              <p:spPr>
                <a:xfrm>
                  <a:off x="6349363" y="2636890"/>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val 103">
                  <a:extLst>
                    <a:ext uri="{FF2B5EF4-FFF2-40B4-BE49-F238E27FC236}">
                      <a16:creationId xmlns:a16="http://schemas.microsoft.com/office/drawing/2014/main" id="{1B1C6333-1102-5F32-14DD-C6D8708691F5}"/>
                    </a:ext>
                  </a:extLst>
                </p:cNvPr>
                <p:cNvSpPr/>
                <p:nvPr/>
              </p:nvSpPr>
              <p:spPr>
                <a:xfrm>
                  <a:off x="6620270" y="2793118"/>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Oval 104">
                  <a:extLst>
                    <a:ext uri="{FF2B5EF4-FFF2-40B4-BE49-F238E27FC236}">
                      <a16:creationId xmlns:a16="http://schemas.microsoft.com/office/drawing/2014/main" id="{468C5DF3-BB0E-FDFD-BA85-B6EAFC53BBA9}"/>
                    </a:ext>
                  </a:extLst>
                </p:cNvPr>
                <p:cNvSpPr/>
                <p:nvPr/>
              </p:nvSpPr>
              <p:spPr>
                <a:xfrm>
                  <a:off x="6732141" y="2793118"/>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Oval 105">
                  <a:extLst>
                    <a:ext uri="{FF2B5EF4-FFF2-40B4-BE49-F238E27FC236}">
                      <a16:creationId xmlns:a16="http://schemas.microsoft.com/office/drawing/2014/main" id="{9267D15E-9CF7-8B5A-6466-CDAF2E07204A}"/>
                    </a:ext>
                  </a:extLst>
                </p:cNvPr>
                <p:cNvSpPr/>
                <p:nvPr/>
              </p:nvSpPr>
              <p:spPr>
                <a:xfrm>
                  <a:off x="6838673" y="2845067"/>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Oval 106">
                  <a:extLst>
                    <a:ext uri="{FF2B5EF4-FFF2-40B4-BE49-F238E27FC236}">
                      <a16:creationId xmlns:a16="http://schemas.microsoft.com/office/drawing/2014/main" id="{1D612BC9-AE1E-5D77-9EC2-6747591A03C2}"/>
                    </a:ext>
                  </a:extLst>
                </p:cNvPr>
                <p:cNvSpPr/>
                <p:nvPr/>
              </p:nvSpPr>
              <p:spPr>
                <a:xfrm>
                  <a:off x="6914059" y="2903478"/>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val 107">
                  <a:extLst>
                    <a:ext uri="{FF2B5EF4-FFF2-40B4-BE49-F238E27FC236}">
                      <a16:creationId xmlns:a16="http://schemas.microsoft.com/office/drawing/2014/main" id="{65634E22-21E8-88D1-1391-E04C578AFE60}"/>
                    </a:ext>
                  </a:extLst>
                </p:cNvPr>
                <p:cNvSpPr/>
                <p:nvPr/>
              </p:nvSpPr>
              <p:spPr>
                <a:xfrm>
                  <a:off x="7001395" y="2903478"/>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val 108">
                  <a:extLst>
                    <a:ext uri="{FF2B5EF4-FFF2-40B4-BE49-F238E27FC236}">
                      <a16:creationId xmlns:a16="http://schemas.microsoft.com/office/drawing/2014/main" id="{0D3EB661-83AF-9924-7646-B3067A8133DA}"/>
                    </a:ext>
                  </a:extLst>
                </p:cNvPr>
                <p:cNvSpPr/>
                <p:nvPr/>
              </p:nvSpPr>
              <p:spPr>
                <a:xfrm>
                  <a:off x="6984615" y="2903478"/>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val 109">
                  <a:extLst>
                    <a:ext uri="{FF2B5EF4-FFF2-40B4-BE49-F238E27FC236}">
                      <a16:creationId xmlns:a16="http://schemas.microsoft.com/office/drawing/2014/main" id="{1F6610AF-7F32-ED44-895C-5BAA154256A9}"/>
                    </a:ext>
                  </a:extLst>
                </p:cNvPr>
                <p:cNvSpPr/>
                <p:nvPr/>
              </p:nvSpPr>
              <p:spPr>
                <a:xfrm>
                  <a:off x="7075002" y="2969112"/>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Oval 110">
                  <a:extLst>
                    <a:ext uri="{FF2B5EF4-FFF2-40B4-BE49-F238E27FC236}">
                      <a16:creationId xmlns:a16="http://schemas.microsoft.com/office/drawing/2014/main" id="{8962FB49-5A93-5E15-842A-B010A17CF0AE}"/>
                    </a:ext>
                  </a:extLst>
                </p:cNvPr>
                <p:cNvSpPr/>
                <p:nvPr/>
              </p:nvSpPr>
              <p:spPr>
                <a:xfrm>
                  <a:off x="7196408" y="2969112"/>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Oval 111">
                  <a:extLst>
                    <a:ext uri="{FF2B5EF4-FFF2-40B4-BE49-F238E27FC236}">
                      <a16:creationId xmlns:a16="http://schemas.microsoft.com/office/drawing/2014/main" id="{C22161B6-7F33-C0E5-B031-176D06D6255C}"/>
                    </a:ext>
                  </a:extLst>
                </p:cNvPr>
                <p:cNvSpPr/>
                <p:nvPr/>
              </p:nvSpPr>
              <p:spPr>
                <a:xfrm>
                  <a:off x="7263404" y="3112163"/>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Oval 112">
                  <a:extLst>
                    <a:ext uri="{FF2B5EF4-FFF2-40B4-BE49-F238E27FC236}">
                      <a16:creationId xmlns:a16="http://schemas.microsoft.com/office/drawing/2014/main" id="{4ADB7B85-A5A4-4BCF-E127-793FCBD6DC54}"/>
                    </a:ext>
                  </a:extLst>
                </p:cNvPr>
                <p:cNvSpPr/>
                <p:nvPr/>
              </p:nvSpPr>
              <p:spPr>
                <a:xfrm>
                  <a:off x="7368156" y="3112163"/>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Oval 113">
                  <a:extLst>
                    <a:ext uri="{FF2B5EF4-FFF2-40B4-BE49-F238E27FC236}">
                      <a16:creationId xmlns:a16="http://schemas.microsoft.com/office/drawing/2014/main" id="{8383173E-89D7-8F26-3053-CFA2F2E37452}"/>
                    </a:ext>
                  </a:extLst>
                </p:cNvPr>
                <p:cNvSpPr/>
                <p:nvPr/>
              </p:nvSpPr>
              <p:spPr>
                <a:xfrm>
                  <a:off x="7409981" y="3189706"/>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val 114">
                  <a:extLst>
                    <a:ext uri="{FF2B5EF4-FFF2-40B4-BE49-F238E27FC236}">
                      <a16:creationId xmlns:a16="http://schemas.microsoft.com/office/drawing/2014/main" id="{EA9E5DD3-C735-93AD-723B-E17BE4ED7CB0}"/>
                    </a:ext>
                  </a:extLst>
                </p:cNvPr>
                <p:cNvSpPr/>
                <p:nvPr/>
              </p:nvSpPr>
              <p:spPr>
                <a:xfrm>
                  <a:off x="7478756" y="3272572"/>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val 115">
                  <a:extLst>
                    <a:ext uri="{FF2B5EF4-FFF2-40B4-BE49-F238E27FC236}">
                      <a16:creationId xmlns:a16="http://schemas.microsoft.com/office/drawing/2014/main" id="{A688D78C-2A90-46DE-9C40-56836C778B72}"/>
                    </a:ext>
                  </a:extLst>
                </p:cNvPr>
                <p:cNvSpPr/>
                <p:nvPr/>
              </p:nvSpPr>
              <p:spPr>
                <a:xfrm>
                  <a:off x="7558973" y="3272572"/>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val 116">
                  <a:extLst>
                    <a:ext uri="{FF2B5EF4-FFF2-40B4-BE49-F238E27FC236}">
                      <a16:creationId xmlns:a16="http://schemas.microsoft.com/office/drawing/2014/main" id="{401979AC-B40B-A623-8B09-CDAF2AC2CD92}"/>
                    </a:ext>
                  </a:extLst>
                </p:cNvPr>
                <p:cNvSpPr/>
                <p:nvPr/>
              </p:nvSpPr>
              <p:spPr>
                <a:xfrm>
                  <a:off x="7853907" y="3272572"/>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val 117">
                  <a:extLst>
                    <a:ext uri="{FF2B5EF4-FFF2-40B4-BE49-F238E27FC236}">
                      <a16:creationId xmlns:a16="http://schemas.microsoft.com/office/drawing/2014/main" id="{CEC8B399-96B6-E37E-C045-12B039960658}"/>
                    </a:ext>
                  </a:extLst>
                </p:cNvPr>
                <p:cNvSpPr/>
                <p:nvPr/>
              </p:nvSpPr>
              <p:spPr>
                <a:xfrm>
                  <a:off x="7893443" y="3272572"/>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val 118">
                  <a:extLst>
                    <a:ext uri="{FF2B5EF4-FFF2-40B4-BE49-F238E27FC236}">
                      <a16:creationId xmlns:a16="http://schemas.microsoft.com/office/drawing/2014/main" id="{437E4B27-5F92-45B5-3584-015366115977}"/>
                    </a:ext>
                  </a:extLst>
                </p:cNvPr>
                <p:cNvSpPr/>
                <p:nvPr/>
              </p:nvSpPr>
              <p:spPr>
                <a:xfrm>
                  <a:off x="7947218" y="3272572"/>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val 119">
                  <a:extLst>
                    <a:ext uri="{FF2B5EF4-FFF2-40B4-BE49-F238E27FC236}">
                      <a16:creationId xmlns:a16="http://schemas.microsoft.com/office/drawing/2014/main" id="{602B61A8-38AE-5A92-C91F-47CE52360EC8}"/>
                    </a:ext>
                  </a:extLst>
                </p:cNvPr>
                <p:cNvSpPr/>
                <p:nvPr/>
              </p:nvSpPr>
              <p:spPr>
                <a:xfrm>
                  <a:off x="8126085" y="3553985"/>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val 120">
                  <a:extLst>
                    <a:ext uri="{FF2B5EF4-FFF2-40B4-BE49-F238E27FC236}">
                      <a16:creationId xmlns:a16="http://schemas.microsoft.com/office/drawing/2014/main" id="{768A91BF-09E9-3989-A1F2-C00F5E66957E}"/>
                    </a:ext>
                  </a:extLst>
                </p:cNvPr>
                <p:cNvSpPr/>
                <p:nvPr/>
              </p:nvSpPr>
              <p:spPr>
                <a:xfrm>
                  <a:off x="8682519" y="3708439"/>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val 121">
                  <a:extLst>
                    <a:ext uri="{FF2B5EF4-FFF2-40B4-BE49-F238E27FC236}">
                      <a16:creationId xmlns:a16="http://schemas.microsoft.com/office/drawing/2014/main" id="{3EAA4950-B7B0-2476-EFDB-D46A5ACCD35B}"/>
                    </a:ext>
                  </a:extLst>
                </p:cNvPr>
                <p:cNvSpPr/>
                <p:nvPr/>
              </p:nvSpPr>
              <p:spPr>
                <a:xfrm>
                  <a:off x="9579779" y="4080447"/>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val 122">
                  <a:extLst>
                    <a:ext uri="{FF2B5EF4-FFF2-40B4-BE49-F238E27FC236}">
                      <a16:creationId xmlns:a16="http://schemas.microsoft.com/office/drawing/2014/main" id="{1BEC0B1A-85AC-7640-72FD-1D5F32EF5EB3}"/>
                    </a:ext>
                  </a:extLst>
                </p:cNvPr>
                <p:cNvSpPr/>
                <p:nvPr/>
              </p:nvSpPr>
              <p:spPr>
                <a:xfrm>
                  <a:off x="9679700" y="4080447"/>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val 123">
                  <a:extLst>
                    <a:ext uri="{FF2B5EF4-FFF2-40B4-BE49-F238E27FC236}">
                      <a16:creationId xmlns:a16="http://schemas.microsoft.com/office/drawing/2014/main" id="{48DB80C0-E020-67AD-0EDF-C95FCE983C95}"/>
                    </a:ext>
                  </a:extLst>
                </p:cNvPr>
                <p:cNvSpPr/>
                <p:nvPr/>
              </p:nvSpPr>
              <p:spPr>
                <a:xfrm>
                  <a:off x="10461021" y="4080447"/>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val 124">
                  <a:extLst>
                    <a:ext uri="{FF2B5EF4-FFF2-40B4-BE49-F238E27FC236}">
                      <a16:creationId xmlns:a16="http://schemas.microsoft.com/office/drawing/2014/main" id="{D89799CA-7190-D6CF-0C34-8DDAF09CC4CC}"/>
                    </a:ext>
                  </a:extLst>
                </p:cNvPr>
                <p:cNvSpPr/>
                <p:nvPr/>
              </p:nvSpPr>
              <p:spPr>
                <a:xfrm>
                  <a:off x="3248616" y="1713966"/>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val 125">
                  <a:extLst>
                    <a:ext uri="{FF2B5EF4-FFF2-40B4-BE49-F238E27FC236}">
                      <a16:creationId xmlns:a16="http://schemas.microsoft.com/office/drawing/2014/main" id="{185344AD-80E7-8231-4192-9ED4D794C401}"/>
                    </a:ext>
                  </a:extLst>
                </p:cNvPr>
                <p:cNvSpPr/>
                <p:nvPr/>
              </p:nvSpPr>
              <p:spPr>
                <a:xfrm>
                  <a:off x="3207935" y="1713966"/>
                  <a:ext cx="94222" cy="87105"/>
                </a:xfrm>
                <a:prstGeom prst="ellipse">
                  <a:avLst/>
                </a:prstGeom>
                <a:solidFill>
                  <a:srgbClr val="002557"/>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sp>
        <p:nvSpPr>
          <p:cNvPr id="2" name="Title 1">
            <a:extLst>
              <a:ext uri="{FF2B5EF4-FFF2-40B4-BE49-F238E27FC236}">
                <a16:creationId xmlns:a16="http://schemas.microsoft.com/office/drawing/2014/main" id="{46D9CD47-66BD-E11D-33A7-BD4A4F0DA53B}"/>
              </a:ext>
            </a:extLst>
          </p:cNvPr>
          <p:cNvSpPr>
            <a:spLocks noGrp="1"/>
          </p:cNvSpPr>
          <p:nvPr>
            <p:ph type="title"/>
          </p:nvPr>
        </p:nvSpPr>
        <p:spPr>
          <a:xfrm>
            <a:off x="640080" y="365124"/>
            <a:ext cx="10972800" cy="747897"/>
          </a:xfrm>
        </p:spPr>
        <p:txBody>
          <a:bodyPr/>
          <a:lstStyle/>
          <a:p>
            <a:r>
              <a:rPr lang="en-US" noProof="0" dirty="0"/>
              <a:t>Second progression-free survival (PFS2)</a:t>
            </a:r>
            <a:br>
              <a:rPr lang="en-US" noProof="0" dirty="0"/>
            </a:br>
            <a:r>
              <a:rPr lang="en-US" sz="2400" b="0" noProof="0" dirty="0"/>
              <a:t>Key secondary endpoint</a:t>
            </a:r>
          </a:p>
        </p:txBody>
      </p:sp>
      <p:grpSp>
        <p:nvGrpSpPr>
          <p:cNvPr id="200" name="Group 199">
            <a:extLst>
              <a:ext uri="{FF2B5EF4-FFF2-40B4-BE49-F238E27FC236}">
                <a16:creationId xmlns:a16="http://schemas.microsoft.com/office/drawing/2014/main" id="{FEB28503-9730-A61F-47AB-3FF59EF9512F}"/>
              </a:ext>
            </a:extLst>
          </p:cNvPr>
          <p:cNvGrpSpPr/>
          <p:nvPr/>
        </p:nvGrpSpPr>
        <p:grpSpPr>
          <a:xfrm>
            <a:off x="8380854" y="619087"/>
            <a:ext cx="3191168" cy="469938"/>
            <a:chOff x="6495898" y="1083252"/>
            <a:chExt cx="5254843" cy="504248"/>
          </a:xfrm>
        </p:grpSpPr>
        <p:sp>
          <p:nvSpPr>
            <p:cNvPr id="201" name="Rectangle: Rounded Corners 51">
              <a:extLst>
                <a:ext uri="{FF2B5EF4-FFF2-40B4-BE49-F238E27FC236}">
                  <a16:creationId xmlns:a16="http://schemas.microsoft.com/office/drawing/2014/main" id="{1C542ECD-F0FD-D60A-A5F2-F275213F2C3F}"/>
                </a:ext>
              </a:extLst>
            </p:cNvPr>
            <p:cNvSpPr/>
            <p:nvPr/>
          </p:nvSpPr>
          <p:spPr>
            <a:xfrm>
              <a:off x="6495898" y="1083252"/>
              <a:ext cx="2621029" cy="50424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02" name="Rectangle: Rounded Corners 51">
              <a:extLst>
                <a:ext uri="{FF2B5EF4-FFF2-40B4-BE49-F238E27FC236}">
                  <a16:creationId xmlns:a16="http://schemas.microsoft.com/office/drawing/2014/main" id="{4FADD2EF-86FE-0974-2029-B0B767C5B356}"/>
                </a:ext>
              </a:extLst>
            </p:cNvPr>
            <p:cNvSpPr/>
            <p:nvPr/>
          </p:nvSpPr>
          <p:spPr>
            <a:xfrm>
              <a:off x="9129712" y="1083252"/>
              <a:ext cx="2621029" cy="504248"/>
            </a:xfrm>
            <a:prstGeom prst="round2SameRect">
              <a:avLst/>
            </a:prstGeom>
            <a:solidFill>
              <a:srgbClr val="1A295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aphicFrame>
        <p:nvGraphicFramePr>
          <p:cNvPr id="198" name="Table 197">
            <a:extLst>
              <a:ext uri="{FF2B5EF4-FFF2-40B4-BE49-F238E27FC236}">
                <a16:creationId xmlns:a16="http://schemas.microsoft.com/office/drawing/2014/main" id="{2F7A6069-F9B3-26BB-7FF6-2BD8AF612FA6}"/>
              </a:ext>
            </a:extLst>
          </p:cNvPr>
          <p:cNvGraphicFramePr>
            <a:graphicFrameLocks noGrp="1"/>
          </p:cNvGraphicFramePr>
          <p:nvPr/>
        </p:nvGraphicFramePr>
        <p:xfrm>
          <a:off x="6228920" y="568796"/>
          <a:ext cx="5334926" cy="1341120"/>
        </p:xfrm>
        <a:graphic>
          <a:graphicData uri="http://schemas.openxmlformats.org/drawingml/2006/table">
            <a:tbl>
              <a:tblPr firstRow="1" bandRow="1">
                <a:tableStyleId>{2D5ABB26-0587-4C30-8999-92F81FD0307C}</a:tableStyleId>
              </a:tblPr>
              <a:tblGrid>
                <a:gridCol w="2166926">
                  <a:extLst>
                    <a:ext uri="{9D8B030D-6E8A-4147-A177-3AD203B41FA5}">
                      <a16:colId xmlns:a16="http://schemas.microsoft.com/office/drawing/2014/main" val="14112071"/>
                    </a:ext>
                  </a:extLst>
                </a:gridCol>
                <a:gridCol w="1584000">
                  <a:extLst>
                    <a:ext uri="{9D8B030D-6E8A-4147-A177-3AD203B41FA5}">
                      <a16:colId xmlns:a16="http://schemas.microsoft.com/office/drawing/2014/main" val="633949007"/>
                    </a:ext>
                  </a:extLst>
                </a:gridCol>
                <a:gridCol w="1584000">
                  <a:extLst>
                    <a:ext uri="{9D8B030D-6E8A-4147-A177-3AD203B41FA5}">
                      <a16:colId xmlns:a16="http://schemas.microsoft.com/office/drawing/2014/main" val="665086529"/>
                    </a:ext>
                  </a:extLst>
                </a:gridCol>
              </a:tblGrid>
              <a:tr h="35025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US" sz="1400" noProof="0">
                        <a:solidFill>
                          <a:schemeClr val="bg1"/>
                        </a:solidFill>
                        <a:latin typeface="+mj-lt"/>
                        <a:cs typeface="Arial" pitchFamily="34" charset="0"/>
                      </a:endParaRPr>
                    </a:p>
                  </a:txBody>
                  <a:tcPr marL="45720" marR="45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panose="020B0604020202020204" pitchFamily="34" charset="0"/>
                        </a:rPr>
                        <a:t>Camizestrant + CDK4/6i (N=157)</a:t>
                      </a:r>
                      <a:endParaRPr kumimoji="0" lang="en-US" sz="1400" noProof="0">
                        <a:latin typeface="+mj-lt"/>
                        <a:cs typeface="Arial" panose="020B0604020202020204" pitchFamily="34" charset="0"/>
                      </a:endParaRPr>
                    </a:p>
                  </a:txBody>
                  <a:tcPr marL="45720" marR="45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panose="020B0604020202020204" pitchFamily="34" charset="0"/>
                        </a:rPr>
                        <a:t>AI +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bg1"/>
                          </a:solidFill>
                          <a:effectLst/>
                          <a:uLnTx/>
                          <a:uFillTx/>
                          <a:latin typeface="+mj-lt"/>
                          <a:ea typeface="+mn-ea"/>
                          <a:cs typeface="Arial" panose="020B0604020202020204" pitchFamily="34" charset="0"/>
                        </a:rPr>
                        <a:t>CDK4/6i (N=158)</a:t>
                      </a:r>
                      <a:endParaRPr kumimoji="0" lang="en-US" sz="1400" noProof="0">
                        <a:latin typeface="+mj-lt"/>
                        <a:cs typeface="Arial" panose="020B0604020202020204" pitchFamily="34" charset="0"/>
                      </a:endParaRPr>
                    </a:p>
                  </a:txBody>
                  <a:tcPr marL="45720" marR="45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206032">
                <a:tc>
                  <a:txBody>
                    <a:bodyPr/>
                    <a:lstStyle/>
                    <a:p>
                      <a:pPr algn="r">
                        <a:spcBef>
                          <a:spcPts val="0"/>
                        </a:spcBef>
                        <a:spcAft>
                          <a:spcPts val="0"/>
                        </a:spcAft>
                      </a:pPr>
                      <a:r>
                        <a:rPr lang="en-US" sz="1400" kern="1200" baseline="0" noProof="0">
                          <a:solidFill>
                            <a:srgbClr val="1A2955"/>
                          </a:solidFill>
                          <a:latin typeface="+mj-lt"/>
                          <a:ea typeface="Heiti SC Light"/>
                          <a:cs typeface="Arial" panose="020B0604020202020204" pitchFamily="34" charset="0"/>
                        </a:rPr>
                        <a:t>PFS2 events</a:t>
                      </a:r>
                    </a:p>
                  </a:txBody>
                  <a:tcPr marL="45720" marR="4572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400" b="0" i="0" u="none" strike="noStrike" kern="1200" cap="none" spc="0" normalizeH="0" baseline="0" noProof="0">
                          <a:ln>
                            <a:noFill/>
                          </a:ln>
                          <a:solidFill>
                            <a:srgbClr val="1A2955"/>
                          </a:solidFill>
                          <a:effectLst/>
                          <a:uLnTx/>
                          <a:uFillTx/>
                          <a:latin typeface="+mj-lt"/>
                          <a:ea typeface="Calibri"/>
                          <a:cs typeface="Times New Roman"/>
                        </a:rPr>
                        <a:t>38</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400" b="0" i="0" u="none" strike="noStrike" kern="1200" cap="none" spc="0" normalizeH="0" baseline="0" noProof="0">
                          <a:ln>
                            <a:noFill/>
                          </a:ln>
                          <a:solidFill>
                            <a:srgbClr val="1A2955"/>
                          </a:solidFill>
                          <a:effectLst/>
                          <a:uLnTx/>
                          <a:uFillTx/>
                          <a:latin typeface="+mj-lt"/>
                          <a:ea typeface="Calibri"/>
                          <a:cs typeface="Times New Roman"/>
                        </a:rPr>
                        <a:t>47</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2543757133"/>
                  </a:ext>
                </a:extLst>
              </a:tr>
              <a:tr h="350255">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noProof="0">
                          <a:solidFill>
                            <a:srgbClr val="1A2955"/>
                          </a:solidFill>
                          <a:latin typeface="+mj-lt"/>
                          <a:cs typeface="Arial" panose="020B0604020202020204" pitchFamily="34" charset="0"/>
                        </a:rPr>
                        <a:t>Adjusted HR (95% CI): </a:t>
                      </a:r>
                      <a:r>
                        <a:rPr lang="en-US" sz="1400" b="1" kern="1200" noProof="0">
                          <a:solidFill>
                            <a:srgbClr val="1A2955"/>
                          </a:solidFill>
                          <a:latin typeface="+mj-lt"/>
                          <a:ea typeface="+mn-ea"/>
                          <a:cs typeface="+mn-cs"/>
                        </a:rPr>
                        <a:t>0.52 (0.33</a:t>
                      </a:r>
                      <a:r>
                        <a:rPr kumimoji="0" lang="en-US" sz="1400" b="1" i="0" u="none" strike="noStrike" kern="1200" cap="none" spc="0" normalizeH="0" baseline="0" noProof="0">
                          <a:ln>
                            <a:noFill/>
                          </a:ln>
                          <a:solidFill>
                            <a:srgbClr val="1A2955"/>
                          </a:solidFill>
                          <a:effectLst/>
                          <a:uLnTx/>
                          <a:uFillTx/>
                          <a:latin typeface="+mj-lt"/>
                          <a:ea typeface="+mn-ea"/>
                          <a:cs typeface="Times New Roman"/>
                        </a:rPr>
                        <a:t>–0.81); P=0.0038 </a:t>
                      </a:r>
                      <a:br>
                        <a:rPr kumimoji="0" lang="en-US" sz="1400" b="1" i="0" u="none" strike="noStrike" kern="1200" cap="none" spc="0" normalizeH="0" baseline="0" noProof="0">
                          <a:ln>
                            <a:noFill/>
                          </a:ln>
                          <a:solidFill>
                            <a:srgbClr val="1A2955"/>
                          </a:solidFill>
                          <a:effectLst/>
                          <a:uLnTx/>
                          <a:uFillTx/>
                          <a:latin typeface="+mj-lt"/>
                          <a:ea typeface="+mn-ea"/>
                          <a:cs typeface="Times New Roman"/>
                        </a:rPr>
                      </a:br>
                      <a:r>
                        <a:rPr kumimoji="0" lang="en-US" sz="1400" b="0" i="0" u="none" strike="noStrike" kern="1200" cap="none" spc="0" normalizeH="0" baseline="0" noProof="0">
                          <a:ln>
                            <a:noFill/>
                          </a:ln>
                          <a:solidFill>
                            <a:srgbClr val="1A2955"/>
                          </a:solidFill>
                          <a:effectLst/>
                          <a:uLnTx/>
                          <a:uFillTx/>
                          <a:latin typeface="+mj-lt"/>
                          <a:ea typeface="+mn-ea"/>
                          <a:cs typeface="Times New Roman"/>
                        </a:rPr>
                        <a:t>[interim analysis threshold P=0.0001]</a:t>
                      </a:r>
                      <a:endParaRPr kumimoji="0" lang="en-US" sz="1400" b="0" i="0" u="none" strike="noStrike" kern="1200" cap="none" spc="0" normalizeH="0" baseline="0" noProof="0">
                        <a:ln>
                          <a:noFill/>
                        </a:ln>
                        <a:solidFill>
                          <a:srgbClr val="1A2955"/>
                        </a:solidFill>
                        <a:effectLst/>
                        <a:uLnTx/>
                        <a:uFillTx/>
                        <a:latin typeface="+mj-lt"/>
                        <a:cs typeface="Times New Roman"/>
                      </a:endParaRPr>
                    </a:p>
                  </a:txBody>
                  <a:tcPr marL="45720" marR="45720" anchor="ctr">
                    <a:lnL w="6350" cap="flat" cmpd="sng" algn="ctr">
                      <a:noFill/>
                      <a:prstDash val="solid"/>
                      <a:round/>
                      <a:headEnd type="none" w="med" len="med"/>
                      <a:tailEnd type="none" w="med" len="med"/>
                    </a:lnL>
                    <a:lnT w="9525" cap="flat" cmpd="sng" algn="ctr">
                      <a:solidFill>
                        <a:schemeClr val="bg1"/>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sp>
        <p:nvSpPr>
          <p:cNvPr id="203" name="Footer Placeholder 202">
            <a:extLst>
              <a:ext uri="{FF2B5EF4-FFF2-40B4-BE49-F238E27FC236}">
                <a16:creationId xmlns:a16="http://schemas.microsoft.com/office/drawing/2014/main" id="{5BEF192A-97FB-1D17-181B-C72E99F88A2E}"/>
              </a:ext>
            </a:extLst>
          </p:cNvPr>
          <p:cNvSpPr>
            <a:spLocks noGrp="1"/>
          </p:cNvSpPr>
          <p:nvPr>
            <p:ph type="ftr" sz="quarter" idx="14"/>
          </p:nvPr>
        </p:nvSpPr>
        <p:spPr>
          <a:xfrm>
            <a:off x="263525" y="5953760"/>
            <a:ext cx="11664950" cy="233910"/>
          </a:xfrm>
        </p:spPr>
        <p:txBody>
          <a:bodyPr/>
          <a:lstStyle/>
          <a:p>
            <a:pPr marL="0" marR="0" lvl="0" indent="0" algn="l" defTabSz="914400" rtl="0" eaLnBrk="1" fontAlgn="auto" latinLnBrk="0" hangingPunct="1">
              <a:lnSpc>
                <a:spcPct val="95000"/>
              </a:lnSpc>
              <a:spcBef>
                <a:spcPts val="0"/>
              </a:spcBef>
              <a:spcAft>
                <a:spcPts val="300"/>
              </a:spcAft>
              <a:buClrTx/>
              <a:buSzTx/>
              <a:buFontTx/>
              <a:buNone/>
              <a:tabLst/>
              <a:defRPr/>
            </a:pPr>
            <a:b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b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HR was estimated using the Cox proportional hazard model adjusted for stratification factors. </a:t>
            </a:r>
            <a:r>
              <a:rPr kumimoji="0" lang="en-GB" sz="800" b="0" i="0" u="none" strike="noStrike" kern="1200" cap="none" spc="0" normalizeH="0" baseline="0" noProof="0">
                <a:ln>
                  <a:noFill/>
                </a:ln>
                <a:solidFill>
                  <a:srgbClr val="1A2955"/>
                </a:solidFill>
                <a:effectLst/>
                <a:uLnTx/>
                <a:uFillTx/>
                <a:latin typeface="Arial" panose="020B0604020202020204"/>
                <a:ea typeface="+mn-ea"/>
                <a:cs typeface="+mn-cs"/>
              </a:rPr>
              <a:t>Final PFS2 analysis will occur at 158 PFS2 events.</a:t>
            </a:r>
            <a:endParaRPr kumimoji="0" lang="en-US" sz="800" b="0" i="0" u="none" strike="noStrike" kern="1200" cap="none" spc="0" normalizeH="0" baseline="0" noProof="0">
              <a:ln>
                <a:noFill/>
              </a:ln>
              <a:solidFill>
                <a:srgbClr val="1A2955"/>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F9DAF407-A8E8-F5B0-BDDE-23CD5320199E}"/>
              </a:ext>
            </a:extLst>
          </p:cNvPr>
          <p:cNvSpPr txBox="1"/>
          <p:nvPr/>
        </p:nvSpPr>
        <p:spPr>
          <a:xfrm>
            <a:off x="9481135" y="1926243"/>
            <a:ext cx="2149782" cy="276999"/>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anose="020B0604020202020204" pitchFamily="34" charset="0"/>
                <a:ea typeface="Times New Roman" panose="02020603050405020304" pitchFamily="18" charset="0"/>
                <a:cs typeface="Times New Roman" panose="02020603050405020304" pitchFamily="18" charset="0"/>
              </a:rPr>
              <a:t>Information fraction: 54%</a:t>
            </a:r>
            <a:endParaRPr kumimoji="0" lang="en-GB" sz="1200" b="0" i="0" u="none" strike="noStrike" kern="1200" cap="none" spc="0" normalizeH="0" baseline="0" noProof="0">
              <a:ln>
                <a:noFill/>
              </a:ln>
              <a:solidFill>
                <a:srgbClr val="1A2955"/>
              </a:solidFill>
              <a:effectLst/>
              <a:uLnTx/>
              <a:uFillTx/>
              <a:latin typeface="Arial" panose="020B0604020202020204"/>
              <a:ea typeface="+mn-ea"/>
              <a:cs typeface="+mn-cs"/>
            </a:endParaRPr>
          </a:p>
        </p:txBody>
      </p:sp>
    </p:spTree>
    <p:extLst>
      <p:ext uri="{BB962C8B-B14F-4D97-AF65-F5344CB8AC3E}">
        <p14:creationId xmlns:p14="http://schemas.microsoft.com/office/powerpoint/2010/main" val="321007029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E67E0D-3E07-F8A8-897C-BEB95F886CFA}"/>
            </a:ext>
          </a:extLst>
        </p:cNvPr>
        <p:cNvGrpSpPr/>
        <p:nvPr/>
      </p:nvGrpSpPr>
      <p:grpSpPr>
        <a:xfrm>
          <a:off x="0" y="0"/>
          <a:ext cx="0" cy="0"/>
          <a:chOff x="0" y="0"/>
          <a:chExt cx="0" cy="0"/>
        </a:xfrm>
      </p:grpSpPr>
      <p:sp>
        <p:nvSpPr>
          <p:cNvPr id="7" name="Text Placeholder 20">
            <a:extLst>
              <a:ext uri="{FF2B5EF4-FFF2-40B4-BE49-F238E27FC236}">
                <a16:creationId xmlns:a16="http://schemas.microsoft.com/office/drawing/2014/main" id="{67383ED5-5C34-60C2-A04C-65BF3B7CE36F}"/>
              </a:ext>
            </a:extLst>
          </p:cNvPr>
          <p:cNvSpPr txBox="1">
            <a:spLocks/>
          </p:cNvSpPr>
          <p:nvPr/>
        </p:nvSpPr>
        <p:spPr>
          <a:xfrm>
            <a:off x="639763" y="772300"/>
            <a:ext cx="10972800" cy="723900"/>
          </a:xfrm>
          <a:prstGeom prst="rect">
            <a:avLst/>
          </a:prstGeom>
        </p:spPr>
        <p:txBody>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endParaRPr kumimoji="0" lang="en-US" sz="1800" b="1" i="0" u="none" strike="noStrike" kern="120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endParaRPr>
          </a:p>
        </p:txBody>
      </p:sp>
      <p:sp>
        <p:nvSpPr>
          <p:cNvPr id="4" name="Text Placeholder 20">
            <a:extLst>
              <a:ext uri="{FF2B5EF4-FFF2-40B4-BE49-F238E27FC236}">
                <a16:creationId xmlns:a16="http://schemas.microsoft.com/office/drawing/2014/main" id="{520683B6-F11D-3365-5267-378763474651}"/>
              </a:ext>
            </a:extLst>
          </p:cNvPr>
          <p:cNvSpPr txBox="1">
            <a:spLocks/>
          </p:cNvSpPr>
          <p:nvPr/>
        </p:nvSpPr>
        <p:spPr>
          <a:xfrm>
            <a:off x="639763" y="772300"/>
            <a:ext cx="10972800" cy="723900"/>
          </a:xfrm>
          <a:prstGeom prst="rect">
            <a:avLst/>
          </a:prstGeom>
        </p:spPr>
        <p:txBody>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endParaRPr kumimoji="0" lang="en-US" sz="1800" b="1" i="0" u="none" strike="noStrike" kern="120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endParaRPr>
          </a:p>
        </p:txBody>
      </p:sp>
      <p:grpSp>
        <p:nvGrpSpPr>
          <p:cNvPr id="5" name="Group 4">
            <a:extLst>
              <a:ext uri="{FF2B5EF4-FFF2-40B4-BE49-F238E27FC236}">
                <a16:creationId xmlns:a16="http://schemas.microsoft.com/office/drawing/2014/main" id="{D27F9199-F8F9-3ABF-AFE7-DE11F130E012}"/>
              </a:ext>
            </a:extLst>
          </p:cNvPr>
          <p:cNvGrpSpPr/>
          <p:nvPr/>
        </p:nvGrpSpPr>
        <p:grpSpPr>
          <a:xfrm>
            <a:off x="6623750" y="879400"/>
            <a:ext cx="5324072" cy="483991"/>
            <a:chOff x="6323795" y="1411182"/>
            <a:chExt cx="5709234" cy="401283"/>
          </a:xfrm>
        </p:grpSpPr>
        <p:sp>
          <p:nvSpPr>
            <p:cNvPr id="8" name="TextBox 7">
              <a:extLst>
                <a:ext uri="{FF2B5EF4-FFF2-40B4-BE49-F238E27FC236}">
                  <a16:creationId xmlns:a16="http://schemas.microsoft.com/office/drawing/2014/main" id="{6C170ED3-D410-1AEE-35FD-B99E5115AB7C}"/>
                </a:ext>
              </a:extLst>
            </p:cNvPr>
            <p:cNvSpPr txBox="1"/>
            <p:nvPr/>
          </p:nvSpPr>
          <p:spPr>
            <a:xfrm flipH="1">
              <a:off x="10474590" y="1595561"/>
              <a:ext cx="1558439" cy="216904"/>
            </a:xfrm>
            <a:prstGeom prst="rect">
              <a:avLst/>
            </a:prstGeom>
            <a:noFill/>
          </p:spPr>
          <p:txBody>
            <a:bodyPr wrap="square" lIns="91440" tIns="45720" rIns="91440" bIns="45720" anchor="t">
              <a:spAutoFit/>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1A2955"/>
                  </a:solidFill>
                  <a:effectLst/>
                  <a:uLnTx/>
                  <a:uFillTx/>
                  <a:latin typeface="Arial"/>
                  <a:ea typeface="+mn-ea"/>
                  <a:cs typeface="Arial"/>
                </a:rPr>
                <a:t>Grade ≥3 </a:t>
              </a:r>
              <a:r>
                <a:rPr kumimoji="0" lang="en-US" sz="1100" b="0" i="0" u="none" strike="noStrike" kern="1200" cap="none" spc="0" normalizeH="0" baseline="0" noProof="0">
                  <a:ln>
                    <a:noFill/>
                  </a:ln>
                  <a:solidFill>
                    <a:prstClr val="black"/>
                  </a:solidFill>
                  <a:effectLst/>
                  <a:uLnTx/>
                  <a:uFillTx/>
                  <a:latin typeface="Arial"/>
                  <a:ea typeface="+mn-ea"/>
                  <a:cs typeface="Arial"/>
                </a:rPr>
                <a:t>/ </a:t>
              </a:r>
              <a:r>
                <a:rPr kumimoji="0" lang="en-US" sz="1100" b="1" i="0" u="none" strike="noStrike" kern="1200" cap="none" spc="0" normalizeH="0" baseline="0" noProof="0">
                  <a:ln>
                    <a:noFill/>
                  </a:ln>
                  <a:solidFill>
                    <a:prstClr val="white">
                      <a:lumMod val="50000"/>
                    </a:prstClr>
                  </a:solidFill>
                  <a:effectLst/>
                  <a:uLnTx/>
                  <a:uFillTx/>
                  <a:latin typeface="Arial"/>
                  <a:ea typeface="+mn-ea"/>
                  <a:cs typeface="Arial"/>
                </a:rPr>
                <a:t>Total </a:t>
              </a:r>
            </a:p>
          </p:txBody>
        </p:sp>
        <p:grpSp>
          <p:nvGrpSpPr>
            <p:cNvPr id="9" name="Group 8">
              <a:extLst>
                <a:ext uri="{FF2B5EF4-FFF2-40B4-BE49-F238E27FC236}">
                  <a16:creationId xmlns:a16="http://schemas.microsoft.com/office/drawing/2014/main" id="{71206910-87AB-4016-2196-992D9FD40D30}"/>
                </a:ext>
              </a:extLst>
            </p:cNvPr>
            <p:cNvGrpSpPr/>
            <p:nvPr/>
          </p:nvGrpSpPr>
          <p:grpSpPr>
            <a:xfrm>
              <a:off x="6323795" y="1411182"/>
              <a:ext cx="4156052" cy="389883"/>
              <a:chOff x="6365398" y="1027765"/>
              <a:chExt cx="4074636" cy="603148"/>
            </a:xfrm>
          </p:grpSpPr>
          <p:sp>
            <p:nvSpPr>
              <p:cNvPr id="26" name="Rectangle: Rounded Corners 51">
                <a:extLst>
                  <a:ext uri="{FF2B5EF4-FFF2-40B4-BE49-F238E27FC236}">
                    <a16:creationId xmlns:a16="http://schemas.microsoft.com/office/drawing/2014/main" id="{02EA7BD6-FB54-6968-8456-5B1B730DB318}"/>
                  </a:ext>
                </a:extLst>
              </p:cNvPr>
              <p:cNvSpPr/>
              <p:nvPr/>
            </p:nvSpPr>
            <p:spPr>
              <a:xfrm>
                <a:off x="6365398" y="1027765"/>
                <a:ext cx="4069482" cy="309138"/>
              </a:xfrm>
              <a:prstGeom prst="round2SameRect">
                <a:avLst/>
              </a:prstGeom>
              <a:solidFill>
                <a:srgbClr val="1A2955"/>
              </a:solidFill>
              <a:ln>
                <a:solidFill>
                  <a:srgbClr val="1A295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 latinLnBrk="0" hangingPunct="1">
                  <a:lnSpc>
                    <a:spcPct val="100000"/>
                  </a:lnSpc>
                  <a:spcBef>
                    <a:spcPts val="0"/>
                  </a:spcBef>
                  <a:spcAft>
                    <a:spcPts val="100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AI + CDK4/6i (N=155)</a:t>
                </a:r>
              </a:p>
            </p:txBody>
          </p:sp>
          <p:grpSp>
            <p:nvGrpSpPr>
              <p:cNvPr id="32" name="Group 31">
                <a:extLst>
                  <a:ext uri="{FF2B5EF4-FFF2-40B4-BE49-F238E27FC236}">
                    <a16:creationId xmlns:a16="http://schemas.microsoft.com/office/drawing/2014/main" id="{B4F8D99D-8BF0-B847-5033-E91F9285A99D}"/>
                  </a:ext>
                </a:extLst>
              </p:cNvPr>
              <p:cNvGrpSpPr/>
              <p:nvPr/>
            </p:nvGrpSpPr>
            <p:grpSpPr>
              <a:xfrm>
                <a:off x="6365398" y="1358120"/>
                <a:ext cx="4074636" cy="272793"/>
                <a:chOff x="2383367" y="1485054"/>
                <a:chExt cx="6008841" cy="355550"/>
              </a:xfrm>
            </p:grpSpPr>
            <p:sp>
              <p:nvSpPr>
                <p:cNvPr id="33" name="Rectangle: Rounded Corners 51">
                  <a:extLst>
                    <a:ext uri="{FF2B5EF4-FFF2-40B4-BE49-F238E27FC236}">
                      <a16:creationId xmlns:a16="http://schemas.microsoft.com/office/drawing/2014/main" id="{D78E7536-568B-30E3-B7A7-D901F0401221}"/>
                    </a:ext>
                  </a:extLst>
                </p:cNvPr>
                <p:cNvSpPr/>
                <p:nvPr/>
              </p:nvSpPr>
              <p:spPr>
                <a:xfrm>
                  <a:off x="2383367" y="1485054"/>
                  <a:ext cx="1983062" cy="355550"/>
                </a:xfrm>
                <a:prstGeom prst="round2SameRect">
                  <a:avLst>
                    <a:gd name="adj1" fmla="val 0"/>
                    <a:gd name="adj2" fmla="val 17860"/>
                  </a:avLst>
                </a:prstGeom>
                <a:solidFill>
                  <a:srgbClr val="1A2955"/>
                </a:solidFill>
                <a:ln>
                  <a:solidFill>
                    <a:srgbClr val="1A295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mn-cs"/>
                    </a:rPr>
                    <a:t>Grade ≥3</a:t>
                  </a:r>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4" name="Rectangle: Rounded Corners 51">
                  <a:extLst>
                    <a:ext uri="{FF2B5EF4-FFF2-40B4-BE49-F238E27FC236}">
                      <a16:creationId xmlns:a16="http://schemas.microsoft.com/office/drawing/2014/main" id="{38FCF9D0-7A35-1A13-67AC-121561912B11}"/>
                    </a:ext>
                  </a:extLst>
                </p:cNvPr>
                <p:cNvSpPr/>
                <p:nvPr/>
              </p:nvSpPr>
              <p:spPr>
                <a:xfrm>
                  <a:off x="4390460" y="1485054"/>
                  <a:ext cx="1983060" cy="355550"/>
                </a:xfrm>
                <a:prstGeom prst="round2SameRect">
                  <a:avLst>
                    <a:gd name="adj1" fmla="val 0"/>
                    <a:gd name="adj2" fmla="val 17860"/>
                  </a:avLst>
                </a:prstGeom>
                <a:solidFill>
                  <a:srgbClr val="1A2955">
                    <a:alpha val="50000"/>
                  </a:srgbClr>
                </a:solidFill>
                <a:ln>
                  <a:solidFill>
                    <a:srgbClr val="1A295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mn-cs"/>
                    </a:rPr>
                    <a:t>Grade 2</a:t>
                  </a:r>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5" name="Rectangle: Rounded Corners 51">
                  <a:extLst>
                    <a:ext uri="{FF2B5EF4-FFF2-40B4-BE49-F238E27FC236}">
                      <a16:creationId xmlns:a16="http://schemas.microsoft.com/office/drawing/2014/main" id="{7C00B298-AB46-B1E2-26B5-5DA05CE2E079}"/>
                    </a:ext>
                  </a:extLst>
                </p:cNvPr>
                <p:cNvSpPr/>
                <p:nvPr/>
              </p:nvSpPr>
              <p:spPr>
                <a:xfrm>
                  <a:off x="6409146" y="1485054"/>
                  <a:ext cx="1983062" cy="355550"/>
                </a:xfrm>
                <a:prstGeom prst="round2SameRect">
                  <a:avLst>
                    <a:gd name="adj1" fmla="val 0"/>
                    <a:gd name="adj2" fmla="val 17860"/>
                  </a:avLst>
                </a:prstGeom>
                <a:solidFill>
                  <a:srgbClr val="1A2955">
                    <a:alpha val="25000"/>
                  </a:srgbClr>
                </a:solidFill>
                <a:ln>
                  <a:solidFill>
                    <a:srgbClr val="1A295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1A2955"/>
                      </a:solidFill>
                      <a:effectLst/>
                      <a:uLnTx/>
                      <a:uFillTx/>
                      <a:latin typeface="Arial" panose="020B0604020202020204" pitchFamily="34" charset="0"/>
                      <a:ea typeface="+mn-ea"/>
                      <a:cs typeface="+mn-cs"/>
                    </a:rPr>
                    <a:t>Grade 1</a:t>
                  </a:r>
                  <a:endParaRPr kumimoji="0" lang="en-US" sz="1200" b="0" i="0" u="none" strike="noStrike" kern="1200" cap="none" spc="0" normalizeH="0" baseline="0" noProof="0">
                    <a:ln>
                      <a:noFill/>
                    </a:ln>
                    <a:solidFill>
                      <a:srgbClr val="1A2955"/>
                    </a:solidFill>
                    <a:effectLst/>
                    <a:uLnTx/>
                    <a:uFillTx/>
                    <a:latin typeface="Arial" panose="020B0604020202020204" pitchFamily="34" charset="0"/>
                    <a:ea typeface="+mn-ea"/>
                    <a:cs typeface="+mn-cs"/>
                  </a:endParaRPr>
                </a:p>
              </p:txBody>
            </p:sp>
          </p:grpSp>
        </p:grpSp>
      </p:grpSp>
      <p:grpSp>
        <p:nvGrpSpPr>
          <p:cNvPr id="36" name="Group 35">
            <a:extLst>
              <a:ext uri="{FF2B5EF4-FFF2-40B4-BE49-F238E27FC236}">
                <a16:creationId xmlns:a16="http://schemas.microsoft.com/office/drawing/2014/main" id="{EE1C31E4-F672-79AC-49E9-B662B8C1445B}"/>
              </a:ext>
            </a:extLst>
          </p:cNvPr>
          <p:cNvGrpSpPr/>
          <p:nvPr/>
        </p:nvGrpSpPr>
        <p:grpSpPr>
          <a:xfrm>
            <a:off x="901305" y="875582"/>
            <a:ext cx="5563782" cy="485106"/>
            <a:chOff x="4598189" y="1563583"/>
            <a:chExt cx="6153254" cy="402205"/>
          </a:xfrm>
        </p:grpSpPr>
        <p:sp>
          <p:nvSpPr>
            <p:cNvPr id="37" name="TextBox 36">
              <a:extLst>
                <a:ext uri="{FF2B5EF4-FFF2-40B4-BE49-F238E27FC236}">
                  <a16:creationId xmlns:a16="http://schemas.microsoft.com/office/drawing/2014/main" id="{450AECE2-5084-C10E-B70A-7EDC5BE43A74}"/>
                </a:ext>
              </a:extLst>
            </p:cNvPr>
            <p:cNvSpPr txBox="1"/>
            <p:nvPr/>
          </p:nvSpPr>
          <p:spPr>
            <a:xfrm flipH="1">
              <a:off x="4598189" y="1748885"/>
              <a:ext cx="1891512" cy="216903"/>
            </a:xfrm>
            <a:prstGeom prst="rect">
              <a:avLst/>
            </a:prstGeom>
            <a:noFill/>
          </p:spPr>
          <p:txBody>
            <a:bodyPr wrap="square" lIns="91440" tIns="45720" rIns="91440" bIns="45720" anchor="t">
              <a:spAutoFit/>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lumMod val="50000"/>
                    </a:prstClr>
                  </a:solidFill>
                  <a:effectLst/>
                  <a:uLnTx/>
                  <a:uFillTx/>
                  <a:latin typeface="Arial"/>
                  <a:ea typeface="+mn-ea"/>
                  <a:cs typeface="Arial"/>
                </a:rPr>
                <a:t>Total</a:t>
              </a:r>
              <a:r>
                <a:rPr kumimoji="0" lang="en-US" sz="1100" b="0" i="0" u="none" strike="noStrike" kern="1200" cap="none" spc="0" normalizeH="0" baseline="0" noProof="0">
                  <a:ln>
                    <a:noFill/>
                  </a:ln>
                  <a:solidFill>
                    <a:prstClr val="white">
                      <a:lumMod val="65000"/>
                    </a:prstClr>
                  </a:solidFill>
                  <a:effectLst/>
                  <a:uLnTx/>
                  <a:uFillTx/>
                  <a:latin typeface="Arial"/>
                  <a:ea typeface="+mn-ea"/>
                  <a:cs typeface="Arial"/>
                </a:rPr>
                <a:t> </a:t>
              </a:r>
              <a:r>
                <a:rPr kumimoji="0" lang="en-US" sz="1100" b="0" i="0" u="none" strike="noStrike" kern="1200" cap="none" spc="0" normalizeH="0" baseline="0" noProof="0">
                  <a:ln>
                    <a:noFill/>
                  </a:ln>
                  <a:solidFill>
                    <a:prstClr val="black"/>
                  </a:solidFill>
                  <a:effectLst/>
                  <a:uLnTx/>
                  <a:uFillTx/>
                  <a:latin typeface="Arial"/>
                  <a:ea typeface="+mn-ea"/>
                  <a:cs typeface="Arial"/>
                </a:rPr>
                <a:t>/ </a:t>
              </a:r>
              <a:r>
                <a:rPr kumimoji="0" lang="en-US" sz="1100" b="1" i="0" u="none" strike="noStrike" kern="1200" cap="none" spc="0" normalizeH="0" baseline="0" noProof="0">
                  <a:ln>
                    <a:noFill/>
                  </a:ln>
                  <a:solidFill>
                    <a:srgbClr val="008764"/>
                  </a:solidFill>
                  <a:effectLst/>
                  <a:uLnTx/>
                  <a:uFillTx/>
                  <a:latin typeface="Arial"/>
                  <a:ea typeface="+mn-ea"/>
                  <a:cs typeface="Arial"/>
                </a:rPr>
                <a:t>Grade ≥3</a:t>
              </a:r>
            </a:p>
          </p:txBody>
        </p:sp>
        <p:grpSp>
          <p:nvGrpSpPr>
            <p:cNvPr id="38" name="Group 37">
              <a:extLst>
                <a:ext uri="{FF2B5EF4-FFF2-40B4-BE49-F238E27FC236}">
                  <a16:creationId xmlns:a16="http://schemas.microsoft.com/office/drawing/2014/main" id="{D7920FFA-9444-E1BA-A58C-CE3451266F02}"/>
                </a:ext>
              </a:extLst>
            </p:cNvPr>
            <p:cNvGrpSpPr/>
            <p:nvPr/>
          </p:nvGrpSpPr>
          <p:grpSpPr>
            <a:xfrm>
              <a:off x="6476205" y="1563583"/>
              <a:ext cx="4275238" cy="389886"/>
              <a:chOff x="6365397" y="1027765"/>
              <a:chExt cx="4191482" cy="603152"/>
            </a:xfrm>
          </p:grpSpPr>
          <p:sp>
            <p:nvSpPr>
              <p:cNvPr id="39" name="Rectangle: Rounded Corners 51">
                <a:extLst>
                  <a:ext uri="{FF2B5EF4-FFF2-40B4-BE49-F238E27FC236}">
                    <a16:creationId xmlns:a16="http://schemas.microsoft.com/office/drawing/2014/main" id="{90A9AEFD-F376-7340-E1A5-EB8B25B7DD80}"/>
                  </a:ext>
                </a:extLst>
              </p:cNvPr>
              <p:cNvSpPr/>
              <p:nvPr/>
            </p:nvSpPr>
            <p:spPr>
              <a:xfrm>
                <a:off x="6365398" y="1027765"/>
                <a:ext cx="4191481" cy="309138"/>
              </a:xfrm>
              <a:prstGeom prst="round2SameRect">
                <a:avLst/>
              </a:prstGeom>
              <a:solidFill>
                <a:srgbClr val="008764"/>
              </a:solidFill>
              <a:ln>
                <a:solidFill>
                  <a:srgbClr val="00876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 latinLnBrk="0" hangingPunct="1">
                  <a:lnSpc>
                    <a:spcPct val="100000"/>
                  </a:lnSpc>
                  <a:spcBef>
                    <a:spcPts val="0"/>
                  </a:spcBef>
                  <a:spcAft>
                    <a:spcPts val="100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Camizestrant + CDK4/6i (N=155)</a:t>
                </a:r>
              </a:p>
            </p:txBody>
          </p:sp>
          <p:grpSp>
            <p:nvGrpSpPr>
              <p:cNvPr id="40" name="Group 39">
                <a:extLst>
                  <a:ext uri="{FF2B5EF4-FFF2-40B4-BE49-F238E27FC236}">
                    <a16:creationId xmlns:a16="http://schemas.microsoft.com/office/drawing/2014/main" id="{BBC207A6-68B8-0807-4545-64BB6A38B9E3}"/>
                  </a:ext>
                </a:extLst>
              </p:cNvPr>
              <p:cNvGrpSpPr/>
              <p:nvPr/>
            </p:nvGrpSpPr>
            <p:grpSpPr>
              <a:xfrm>
                <a:off x="6365397" y="1358120"/>
                <a:ext cx="4191482" cy="272797"/>
                <a:chOff x="2383367" y="1485054"/>
                <a:chExt cx="6181148" cy="355555"/>
              </a:xfrm>
            </p:grpSpPr>
            <p:sp>
              <p:nvSpPr>
                <p:cNvPr id="41" name="Rectangle: Rounded Corners 51">
                  <a:extLst>
                    <a:ext uri="{FF2B5EF4-FFF2-40B4-BE49-F238E27FC236}">
                      <a16:creationId xmlns:a16="http://schemas.microsoft.com/office/drawing/2014/main" id="{44C28B4B-A222-306B-598A-001A42FE06F3}"/>
                    </a:ext>
                  </a:extLst>
                </p:cNvPr>
                <p:cNvSpPr/>
                <p:nvPr/>
              </p:nvSpPr>
              <p:spPr>
                <a:xfrm>
                  <a:off x="2383367" y="1485059"/>
                  <a:ext cx="2040947" cy="355550"/>
                </a:xfrm>
                <a:prstGeom prst="round2SameRect">
                  <a:avLst>
                    <a:gd name="adj1" fmla="val 0"/>
                    <a:gd name="adj2" fmla="val 17860"/>
                  </a:avLst>
                </a:prstGeom>
                <a:solidFill>
                  <a:srgbClr val="008764">
                    <a:alpha val="25000"/>
                  </a:srgbClr>
                </a:solidFill>
                <a:ln>
                  <a:solidFill>
                    <a:srgbClr val="00876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8764"/>
                      </a:solidFill>
                      <a:effectLst/>
                      <a:uLnTx/>
                      <a:uFillTx/>
                      <a:latin typeface="Arial" panose="020B0604020202020204" pitchFamily="34" charset="0"/>
                      <a:ea typeface="+mn-ea"/>
                      <a:cs typeface="+mn-cs"/>
                    </a:rPr>
                    <a:t>Grade 1</a:t>
                  </a:r>
                  <a:endParaRPr kumimoji="0" lang="en-US" sz="1200" b="0" i="0" u="none" strike="noStrike" kern="1200" cap="none" spc="0" normalizeH="0" baseline="0" noProof="0">
                    <a:ln>
                      <a:noFill/>
                    </a:ln>
                    <a:solidFill>
                      <a:srgbClr val="008764"/>
                    </a:solidFill>
                    <a:effectLst/>
                    <a:uLnTx/>
                    <a:uFillTx/>
                    <a:latin typeface="Arial" panose="020B0604020202020204" pitchFamily="34" charset="0"/>
                    <a:ea typeface="+mn-ea"/>
                    <a:cs typeface="+mn-cs"/>
                  </a:endParaRPr>
                </a:p>
              </p:txBody>
            </p:sp>
            <p:sp>
              <p:nvSpPr>
                <p:cNvPr id="42" name="Rectangle: Rounded Corners 51">
                  <a:extLst>
                    <a:ext uri="{FF2B5EF4-FFF2-40B4-BE49-F238E27FC236}">
                      <a16:creationId xmlns:a16="http://schemas.microsoft.com/office/drawing/2014/main" id="{A9609FF8-5544-E084-7B8D-664C52EE8D06}"/>
                    </a:ext>
                  </a:extLst>
                </p:cNvPr>
                <p:cNvSpPr/>
                <p:nvPr/>
              </p:nvSpPr>
              <p:spPr>
                <a:xfrm>
                  <a:off x="4453467" y="1485054"/>
                  <a:ext cx="2040948" cy="355550"/>
                </a:xfrm>
                <a:prstGeom prst="round2SameRect">
                  <a:avLst>
                    <a:gd name="adj1" fmla="val 0"/>
                    <a:gd name="adj2" fmla="val 17860"/>
                  </a:avLst>
                </a:prstGeom>
                <a:solidFill>
                  <a:srgbClr val="008764">
                    <a:alpha val="50000"/>
                  </a:srgbClr>
                </a:solidFill>
                <a:ln>
                  <a:solidFill>
                    <a:srgbClr val="00876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mn-cs"/>
                    </a:rPr>
                    <a:t>Grade 2</a:t>
                  </a:r>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3" name="Rectangle: Rounded Corners 51">
                  <a:extLst>
                    <a:ext uri="{FF2B5EF4-FFF2-40B4-BE49-F238E27FC236}">
                      <a16:creationId xmlns:a16="http://schemas.microsoft.com/office/drawing/2014/main" id="{3B4F79E0-9A2D-501F-0704-AEE057F26DA2}"/>
                    </a:ext>
                  </a:extLst>
                </p:cNvPr>
                <p:cNvSpPr/>
                <p:nvPr/>
              </p:nvSpPr>
              <p:spPr>
                <a:xfrm>
                  <a:off x="6523567" y="1485054"/>
                  <a:ext cx="2040948" cy="355550"/>
                </a:xfrm>
                <a:prstGeom prst="round2SameRect">
                  <a:avLst>
                    <a:gd name="adj1" fmla="val 0"/>
                    <a:gd name="adj2" fmla="val 17860"/>
                  </a:avLst>
                </a:prstGeom>
                <a:solidFill>
                  <a:srgbClr val="008764"/>
                </a:solidFill>
                <a:ln>
                  <a:solidFill>
                    <a:srgbClr val="00876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mn-cs"/>
                    </a:rPr>
                    <a:t>Grade ≥3</a:t>
                  </a:r>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sp>
        <p:nvSpPr>
          <p:cNvPr id="45" name="TextBox 44">
            <a:extLst>
              <a:ext uri="{FF2B5EF4-FFF2-40B4-BE49-F238E27FC236}">
                <a16:creationId xmlns:a16="http://schemas.microsoft.com/office/drawing/2014/main" id="{37E13DE2-5E38-3352-28FB-3DED0EB63BF6}"/>
              </a:ext>
            </a:extLst>
          </p:cNvPr>
          <p:cNvSpPr txBox="1"/>
          <p:nvPr/>
        </p:nvSpPr>
        <p:spPr>
          <a:xfrm>
            <a:off x="6138456" y="4731430"/>
            <a:ext cx="814704" cy="217746"/>
          </a:xfrm>
          <a:prstGeom prst="rect">
            <a:avLst/>
          </a:prstGeom>
          <a:noFill/>
          <a:ln>
            <a:noFill/>
          </a:ln>
        </p:spPr>
        <p:txBody>
          <a:bodyPr wrap="none" lIns="24000" tIns="24000" rIns="24000" bIns="2400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Patients (%)</a:t>
            </a:r>
          </a:p>
        </p:txBody>
      </p:sp>
      <p:cxnSp>
        <p:nvCxnSpPr>
          <p:cNvPr id="46" name="Straight Connector 45">
            <a:extLst>
              <a:ext uri="{FF2B5EF4-FFF2-40B4-BE49-F238E27FC236}">
                <a16:creationId xmlns:a16="http://schemas.microsoft.com/office/drawing/2014/main" id="{CA80E8EB-E394-4921-4D9A-795F144C81CB}"/>
              </a:ext>
            </a:extLst>
          </p:cNvPr>
          <p:cNvCxnSpPr>
            <a:cxnSpLocks/>
          </p:cNvCxnSpPr>
          <p:nvPr/>
        </p:nvCxnSpPr>
        <p:spPr>
          <a:xfrm>
            <a:off x="639762" y="2349095"/>
            <a:ext cx="10928351"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49" name="Chart 48">
            <a:extLst>
              <a:ext uri="{FF2B5EF4-FFF2-40B4-BE49-F238E27FC236}">
                <a16:creationId xmlns:a16="http://schemas.microsoft.com/office/drawing/2014/main" id="{B3B0CFCB-CBE2-CDD1-32C8-7B128E855B1F}"/>
              </a:ext>
            </a:extLst>
          </p:cNvPr>
          <p:cNvGraphicFramePr>
            <a:graphicFrameLocks/>
          </p:cNvGraphicFramePr>
          <p:nvPr/>
        </p:nvGraphicFramePr>
        <p:xfrm>
          <a:off x="543140" y="1402725"/>
          <a:ext cx="6092717" cy="342000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19FE02AD-E05A-0F22-F8B3-A4D981D4D964}"/>
              </a:ext>
            </a:extLst>
          </p:cNvPr>
          <p:cNvSpPr>
            <a:spLocks noGrp="1"/>
          </p:cNvSpPr>
          <p:nvPr>
            <p:ph type="title"/>
          </p:nvPr>
        </p:nvSpPr>
        <p:spPr>
          <a:xfrm>
            <a:off x="640080" y="365124"/>
            <a:ext cx="10972800" cy="415498"/>
          </a:xfrm>
        </p:spPr>
        <p:txBody>
          <a:bodyPr/>
          <a:lstStyle/>
          <a:p>
            <a:r>
              <a:rPr lang="en-US" noProof="0"/>
              <a:t>Adverse events (≥10% of patients)</a:t>
            </a:r>
          </a:p>
        </p:txBody>
      </p:sp>
      <p:sp>
        <p:nvSpPr>
          <p:cNvPr id="10" name="Footer Placeholder 9">
            <a:extLst>
              <a:ext uri="{FF2B5EF4-FFF2-40B4-BE49-F238E27FC236}">
                <a16:creationId xmlns:a16="http://schemas.microsoft.com/office/drawing/2014/main" id="{7A5FA938-A136-B958-C53F-D39C60E8CDD4}"/>
              </a:ext>
            </a:extLst>
          </p:cNvPr>
          <p:cNvSpPr>
            <a:spLocks noGrp="1"/>
          </p:cNvSpPr>
          <p:nvPr>
            <p:ph type="ftr" sz="quarter" idx="14"/>
          </p:nvPr>
        </p:nvSpPr>
        <p:spPr>
          <a:xfrm>
            <a:off x="263525" y="5836805"/>
            <a:ext cx="11664950" cy="350865"/>
          </a:xfrm>
        </p:spPr>
        <p:txBody>
          <a:bodyPr/>
          <a:lstStyle/>
          <a:p>
            <a:pPr marL="0" marR="0" lvl="0" indent="0" algn="l" defTabSz="914400"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Neutropenia is reported as a group term that includes neutropenia and decreased neutrophil count; anemia is reported as a group term that includes anemia and hemoglobin decreased; leukopenia is reported as a group term that includes leukopenia and white blood cell count decrease. Bradycardia and sinus bradycardia were reported in the camizestrant + CDK4/6i arm only, in 8 patients (5.2%) and 4 patients (2.6%), respectively. No (sinus) bradycardia AEs were grade ≥3, and none of these events required treatment discontinuation. Impact of visual effects was measured using the Visual Symptom Assessment Questionnaire.</a:t>
            </a:r>
          </a:p>
        </p:txBody>
      </p:sp>
      <p:graphicFrame>
        <p:nvGraphicFramePr>
          <p:cNvPr id="13" name="Chart 12">
            <a:extLst>
              <a:ext uri="{FF2B5EF4-FFF2-40B4-BE49-F238E27FC236}">
                <a16:creationId xmlns:a16="http://schemas.microsoft.com/office/drawing/2014/main" id="{3C5EDCA1-7A9D-4A25-B3C5-4CC92CF7E088}"/>
              </a:ext>
            </a:extLst>
          </p:cNvPr>
          <p:cNvGraphicFramePr>
            <a:graphicFrameLocks/>
          </p:cNvGraphicFramePr>
          <p:nvPr/>
        </p:nvGraphicFramePr>
        <p:xfrm>
          <a:off x="6465979" y="1402725"/>
          <a:ext cx="5078904" cy="3420000"/>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Box 10">
            <a:extLst>
              <a:ext uri="{FF2B5EF4-FFF2-40B4-BE49-F238E27FC236}">
                <a16:creationId xmlns:a16="http://schemas.microsoft.com/office/drawing/2014/main" id="{13DC840C-DE02-4241-C717-3721498B851E}"/>
              </a:ext>
            </a:extLst>
          </p:cNvPr>
          <p:cNvSpPr txBox="1"/>
          <p:nvPr/>
        </p:nvSpPr>
        <p:spPr>
          <a:xfrm>
            <a:off x="9197379" y="3040140"/>
            <a:ext cx="2731096" cy="1009471"/>
          </a:xfrm>
          <a:prstGeom prst="roundRect">
            <a:avLst>
              <a:gd name="adj" fmla="val 10651"/>
            </a:avLst>
          </a:prstGeom>
          <a:solidFill>
            <a:schemeClr val="bg2"/>
          </a:solidFill>
        </p:spPr>
        <p:txBody>
          <a:bodyPr wrap="square">
            <a:spAutoFit/>
          </a:bodyPr>
          <a:lstStyle>
            <a:defPPr>
              <a:defRPr lang="en-US"/>
            </a:defPPr>
            <a:lvl1pPr marR="0" lvl="0" indent="0" algn="ctr" fontAlgn="auto">
              <a:lnSpc>
                <a:spcPct val="100000"/>
              </a:lnSpc>
              <a:spcBef>
                <a:spcPts val="0"/>
              </a:spcBef>
              <a:spcAft>
                <a:spcPts val="0"/>
              </a:spcAft>
              <a:buClrTx/>
              <a:buSzTx/>
              <a:buFontTx/>
              <a:buNone/>
              <a:tabLst/>
              <a:defRPr kumimoji="0" sz="1400" b="1" i="0" u="none" strike="noStrike" cap="none" spc="0" normalizeH="0" baseline="0">
                <a:ln>
                  <a:noFill/>
                </a:ln>
                <a:solidFill>
                  <a:srgbClr val="1A2955"/>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2955"/>
                </a:solidFill>
                <a:effectLst/>
                <a:uLnTx/>
                <a:uFillTx/>
                <a:latin typeface="Arial" panose="020B0604020202020204"/>
                <a:ea typeface="+mn-ea"/>
                <a:cs typeface="+mn-cs"/>
              </a:rPr>
              <a:t>Exposure time-adjusted incidence rates were similar between treatment arms for neutropenia</a:t>
            </a:r>
          </a:p>
        </p:txBody>
      </p:sp>
      <p:sp>
        <p:nvSpPr>
          <p:cNvPr id="47" name="TextBox 46">
            <a:extLst>
              <a:ext uri="{FF2B5EF4-FFF2-40B4-BE49-F238E27FC236}">
                <a16:creationId xmlns:a16="http://schemas.microsoft.com/office/drawing/2014/main" id="{9AB05493-182C-AE7F-DD11-35D6C4FAEFD4}"/>
              </a:ext>
            </a:extLst>
          </p:cNvPr>
          <p:cNvSpPr txBox="1"/>
          <p:nvPr/>
        </p:nvSpPr>
        <p:spPr>
          <a:xfrm>
            <a:off x="9892712" y="2114655"/>
            <a:ext cx="2021387" cy="1692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lumMod val="50000"/>
                  </a:prstClr>
                </a:solidFill>
                <a:effectLst/>
                <a:uLnTx/>
                <a:uFillTx/>
                <a:latin typeface="Arial" panose="020B0604020202020204"/>
                <a:ea typeface="+mn-ea"/>
                <a:cs typeface="+mn-cs"/>
              </a:rPr>
              <a:t>Hematological adverse events</a:t>
            </a:r>
          </a:p>
        </p:txBody>
      </p:sp>
      <p:sp>
        <p:nvSpPr>
          <p:cNvPr id="48" name="TextBox 47">
            <a:extLst>
              <a:ext uri="{FF2B5EF4-FFF2-40B4-BE49-F238E27FC236}">
                <a16:creationId xmlns:a16="http://schemas.microsoft.com/office/drawing/2014/main" id="{878ABDD7-85E5-3734-2668-FAD7960F4989}"/>
              </a:ext>
            </a:extLst>
          </p:cNvPr>
          <p:cNvSpPr txBox="1"/>
          <p:nvPr/>
        </p:nvSpPr>
        <p:spPr>
          <a:xfrm>
            <a:off x="9586539" y="2398798"/>
            <a:ext cx="2327560" cy="1692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lumMod val="50000"/>
                  </a:prstClr>
                </a:solidFill>
                <a:effectLst/>
                <a:uLnTx/>
                <a:uFillTx/>
                <a:latin typeface="Arial" panose="020B0604020202020204"/>
                <a:ea typeface="+mn-ea"/>
                <a:cs typeface="+mn-cs"/>
              </a:rPr>
              <a:t>Non-hematological adverse events</a:t>
            </a:r>
          </a:p>
        </p:txBody>
      </p:sp>
      <p:sp>
        <p:nvSpPr>
          <p:cNvPr id="52" name="TextBox 51">
            <a:extLst>
              <a:ext uri="{FF2B5EF4-FFF2-40B4-BE49-F238E27FC236}">
                <a16:creationId xmlns:a16="http://schemas.microsoft.com/office/drawing/2014/main" id="{5B7A8EFE-74B6-FF70-DA03-6F656A3ABA5F}"/>
              </a:ext>
            </a:extLst>
          </p:cNvPr>
          <p:cNvSpPr txBox="1"/>
          <p:nvPr/>
        </p:nvSpPr>
        <p:spPr>
          <a:xfrm>
            <a:off x="204126" y="5062835"/>
            <a:ext cx="11783748" cy="563701"/>
          </a:xfrm>
          <a:prstGeom prst="roundRect">
            <a:avLst>
              <a:gd name="adj" fmla="val 13104"/>
            </a:avLst>
          </a:prstGeom>
          <a:solidFill>
            <a:schemeClr val="bg2"/>
          </a:solidFill>
        </p:spPr>
        <p:txBody>
          <a:bodyPr wrap="square" lIns="45720" tIns="45720" rIns="4572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2955"/>
                </a:solidFill>
                <a:effectLst/>
                <a:uLnTx/>
                <a:uFillTx/>
                <a:latin typeface="Arial" panose="020B0604020202020204"/>
                <a:ea typeface="+mn-ea"/>
                <a:cs typeface="+mn-cs"/>
              </a:rPr>
              <a:t>Photopsia (</a:t>
            </a:r>
            <a:r>
              <a:rPr kumimoji="0" lang="en-GB" sz="1400" b="1" i="0" u="none" strike="noStrike" kern="1200" cap="none" spc="0" normalizeH="0" baseline="0" noProof="0" dirty="0">
                <a:ln>
                  <a:noFill/>
                </a:ln>
                <a:solidFill>
                  <a:srgbClr val="1A2955"/>
                </a:solidFill>
                <a:effectLst/>
                <a:uLnTx/>
                <a:uFillTx/>
                <a:latin typeface="Arial" panose="020B0604020202020204"/>
                <a:ea typeface="+mn-ea"/>
                <a:cs typeface="+mn-cs"/>
              </a:rPr>
              <a:t>brief flashes of light in the peripheral vision)</a:t>
            </a:r>
            <a:r>
              <a:rPr kumimoji="0" lang="en-US" sz="1400" b="1" i="0" u="none" strike="noStrike" kern="1200" cap="none" spc="0" normalizeH="0" baseline="0" noProof="0" dirty="0">
                <a:ln>
                  <a:noFill/>
                </a:ln>
                <a:solidFill>
                  <a:srgbClr val="1A2955"/>
                </a:solidFill>
                <a:effectLst/>
                <a:uLnTx/>
                <a:uFillTx/>
                <a:latin typeface="Arial" panose="020B0604020202020204"/>
                <a:ea typeface="+mn-ea"/>
                <a:cs typeface="+mn-cs"/>
              </a:rPr>
              <a:t> did not impact daily activities: </a:t>
            </a:r>
            <a:r>
              <a:rPr kumimoji="0" lang="en-GB" sz="1400" b="0" i="0" u="none" strike="noStrike" kern="1200" cap="none" spc="0" normalizeH="0" baseline="0" noProof="0" dirty="0">
                <a:ln>
                  <a:noFill/>
                </a:ln>
                <a:solidFill>
                  <a:srgbClr val="1A2955"/>
                </a:solidFill>
                <a:effectLst/>
                <a:uLnTx/>
                <a:uFillTx/>
                <a:latin typeface="Arial" panose="020B0604020202020204"/>
                <a:ea typeface="+mn-ea"/>
                <a:cs typeface="+mn-cs"/>
              </a:rPr>
              <a:t>If experienced, visual effects had no/minimal impact on daily activities, were typically ≤1 minute, ≤3 days/week, and reversible. There were no structural changes in the eye and no changes in visual acuity</a:t>
            </a:r>
          </a:p>
        </p:txBody>
      </p:sp>
      <p:sp>
        <p:nvSpPr>
          <p:cNvPr id="50" name="TextBox 49">
            <a:extLst>
              <a:ext uri="{FF2B5EF4-FFF2-40B4-BE49-F238E27FC236}">
                <a16:creationId xmlns:a16="http://schemas.microsoft.com/office/drawing/2014/main" id="{13C81173-6CB2-2191-4072-211A7053D26B}"/>
              </a:ext>
            </a:extLst>
          </p:cNvPr>
          <p:cNvSpPr txBox="1"/>
          <p:nvPr/>
        </p:nvSpPr>
        <p:spPr>
          <a:xfrm>
            <a:off x="2599410" y="1329861"/>
            <a:ext cx="3862461"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1000"/>
              </a:spcAft>
              <a:buClrTx/>
              <a:buSzTx/>
              <a:buFontTx/>
              <a:buNone/>
              <a:tabLst/>
              <a:defRPr/>
            </a:pPr>
            <a:r>
              <a:rPr kumimoji="0" lang="en-US" sz="1200" b="0" i="0" u="none" strike="noStrike" kern="1200" cap="none" spc="0" normalizeH="0" baseline="0" noProof="0" dirty="0">
                <a:ln>
                  <a:noFill/>
                </a:ln>
                <a:solidFill>
                  <a:srgbClr val="1A2955"/>
                </a:solidFill>
                <a:effectLst/>
                <a:uLnTx/>
                <a:uFillTx/>
                <a:latin typeface="Arial" panose="020B0604020202020204" pitchFamily="34" charset="0"/>
                <a:ea typeface="Times New Roman" panose="02020603050405020304" pitchFamily="18" charset="0"/>
                <a:cs typeface="Times New Roman" panose="02020603050405020304" pitchFamily="18" charset="0"/>
              </a:rPr>
              <a:t>Any adverse event, 145 (94%)</a:t>
            </a:r>
          </a:p>
        </p:txBody>
      </p:sp>
      <p:sp>
        <p:nvSpPr>
          <p:cNvPr id="51" name="TextBox 50">
            <a:extLst>
              <a:ext uri="{FF2B5EF4-FFF2-40B4-BE49-F238E27FC236}">
                <a16:creationId xmlns:a16="http://schemas.microsoft.com/office/drawing/2014/main" id="{BDDD187C-6255-5A51-5310-99694E55D520}"/>
              </a:ext>
            </a:extLst>
          </p:cNvPr>
          <p:cNvSpPr txBox="1"/>
          <p:nvPr/>
        </p:nvSpPr>
        <p:spPr>
          <a:xfrm>
            <a:off x="6623750" y="1329861"/>
            <a:ext cx="3862461"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1000"/>
              </a:spcAft>
              <a:buClrTx/>
              <a:buSzTx/>
              <a:buFontTx/>
              <a:buNone/>
              <a:tabLst/>
              <a:defRPr/>
            </a:pPr>
            <a:r>
              <a:rPr kumimoji="0" lang="en-US" sz="1200" b="0" i="0" u="none" strike="noStrike" kern="1200" cap="none" spc="0" normalizeH="0" baseline="0" noProof="0" dirty="0">
                <a:ln>
                  <a:noFill/>
                </a:ln>
                <a:solidFill>
                  <a:srgbClr val="1A2955"/>
                </a:solidFill>
                <a:effectLst/>
                <a:uLnTx/>
                <a:uFillTx/>
                <a:latin typeface="Arial" panose="020B0604020202020204" pitchFamily="34" charset="0"/>
                <a:ea typeface="Times New Roman" panose="02020603050405020304" pitchFamily="18" charset="0"/>
                <a:cs typeface="Times New Roman" panose="02020603050405020304" pitchFamily="18" charset="0"/>
              </a:rPr>
              <a:t>Any adverse event, 135 (87%)</a:t>
            </a:r>
          </a:p>
        </p:txBody>
      </p:sp>
    </p:spTree>
    <p:extLst>
      <p:ext uri="{BB962C8B-B14F-4D97-AF65-F5344CB8AC3E}">
        <p14:creationId xmlns:p14="http://schemas.microsoft.com/office/powerpoint/2010/main" val="92499246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F79664-415A-4882-EE85-CD793BACD53F}"/>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 y="1209123"/>
            <a:ext cx="12073467" cy="4906067"/>
          </a:xfrm>
          <a:prstGeom prst="rect">
            <a:avLst/>
          </a:prstGeom>
        </p:spPr>
      </p:pic>
      <p:sp>
        <p:nvSpPr>
          <p:cNvPr id="2" name="Title 1">
            <a:extLst>
              <a:ext uri="{FF2B5EF4-FFF2-40B4-BE49-F238E27FC236}">
                <a16:creationId xmlns:a16="http://schemas.microsoft.com/office/drawing/2014/main" id="{3306D871-D4F6-F9D3-58F5-0E98891CB0D6}"/>
              </a:ext>
            </a:extLst>
          </p:cNvPr>
          <p:cNvSpPr>
            <a:spLocks noGrp="1"/>
          </p:cNvSpPr>
          <p:nvPr>
            <p:ph type="title"/>
          </p:nvPr>
        </p:nvSpPr>
        <p:spPr>
          <a:xfrm>
            <a:off x="238603" y="122570"/>
            <a:ext cx="10752667" cy="828675"/>
          </a:xfrm>
        </p:spPr>
        <p:txBody>
          <a:bodyPr>
            <a:normAutofit/>
          </a:bodyPr>
          <a:lstStyle/>
          <a:p>
            <a:r>
              <a:rPr lang="en-US" sz="3200" b="1">
                <a:latin typeface="Arial" panose="020B0604020202020204" pitchFamily="34" charset="0"/>
                <a:cs typeface="Arial" panose="020B0604020202020204" pitchFamily="34" charset="0"/>
              </a:rPr>
              <a:t>Drugging the PI3K Pathway Through the Decades</a:t>
            </a:r>
          </a:p>
        </p:txBody>
      </p:sp>
      <p:sp>
        <p:nvSpPr>
          <p:cNvPr id="4" name="Text Placeholder 3">
            <a:extLst>
              <a:ext uri="{FF2B5EF4-FFF2-40B4-BE49-F238E27FC236}">
                <a16:creationId xmlns:a16="http://schemas.microsoft.com/office/drawing/2014/main" id="{2A8D39BD-2B20-DCF3-077B-F1011A63C1D2}"/>
              </a:ext>
            </a:extLst>
          </p:cNvPr>
          <p:cNvSpPr>
            <a:spLocks noGrp="1"/>
          </p:cNvSpPr>
          <p:nvPr>
            <p:ph type="body" sz="quarter" idx="14"/>
          </p:nvPr>
        </p:nvSpPr>
        <p:spPr>
          <a:xfrm>
            <a:off x="238603" y="6213414"/>
            <a:ext cx="11572397" cy="644586"/>
          </a:xfrm>
        </p:spPr>
        <p:txBody>
          <a:bodyPr/>
          <a:lstStyle/>
          <a:p>
            <a:pPr marL="0" indent="0">
              <a:spcBef>
                <a:spcPts val="600"/>
              </a:spcBef>
              <a:spcAft>
                <a:spcPts val="0"/>
              </a:spcAft>
              <a:buNone/>
            </a:pPr>
            <a:r>
              <a:rPr lang="fr-FR" sz="800" spc="-30" dirty="0">
                <a:cs typeface="Arial Narrow"/>
              </a:rPr>
              <a:t>CLL, </a:t>
            </a:r>
            <a:r>
              <a:rPr lang="fr-FR" sz="800" spc="-30" dirty="0" err="1">
                <a:cs typeface="Arial Narrow"/>
              </a:rPr>
              <a:t>chronic</a:t>
            </a:r>
            <a:r>
              <a:rPr lang="fr-FR" sz="800" spc="-30" dirty="0">
                <a:cs typeface="Arial Narrow"/>
              </a:rPr>
              <a:t> </a:t>
            </a:r>
            <a:r>
              <a:rPr lang="fr-FR" sz="800" spc="-30" dirty="0" err="1">
                <a:cs typeface="Arial Narrow"/>
              </a:rPr>
              <a:t>lymphocytic</a:t>
            </a:r>
            <a:r>
              <a:rPr lang="fr-FR" sz="800" spc="-30" dirty="0">
                <a:cs typeface="Arial Narrow"/>
              </a:rPr>
              <a:t> </a:t>
            </a:r>
            <a:r>
              <a:rPr lang="fr-FR" sz="800" spc="-30" dirty="0" err="1">
                <a:cs typeface="Arial Narrow"/>
              </a:rPr>
              <a:t>leukemia</a:t>
            </a:r>
            <a:r>
              <a:rPr lang="fr-FR" sz="800" spc="-30" dirty="0">
                <a:cs typeface="Arial Narrow"/>
              </a:rPr>
              <a:t>; FL, </a:t>
            </a:r>
            <a:r>
              <a:rPr lang="fr-FR" sz="800" spc="-30" dirty="0" err="1">
                <a:cs typeface="Arial Narrow"/>
              </a:rPr>
              <a:t>follicular</a:t>
            </a:r>
            <a:r>
              <a:rPr lang="fr-FR" sz="800" spc="-30" dirty="0">
                <a:cs typeface="Arial Narrow"/>
              </a:rPr>
              <a:t> </a:t>
            </a:r>
            <a:r>
              <a:rPr lang="fr-FR" sz="800" spc="-30" dirty="0" err="1">
                <a:cs typeface="Arial Narrow"/>
              </a:rPr>
              <a:t>lymphoma</a:t>
            </a:r>
            <a:r>
              <a:rPr lang="fr-FR" sz="800" spc="-30" dirty="0">
                <a:cs typeface="Arial Narrow"/>
              </a:rPr>
              <a:t>; MZL, marginal zone </a:t>
            </a:r>
            <a:r>
              <a:rPr lang="fr-FR" sz="800" spc="-30" dirty="0" err="1">
                <a:cs typeface="Arial Narrow"/>
              </a:rPr>
              <a:t>lymphoma</a:t>
            </a:r>
            <a:r>
              <a:rPr lang="fr-FR" sz="800" spc="-30" dirty="0">
                <a:cs typeface="Arial Narrow"/>
              </a:rPr>
              <a:t>; NET, neuroendocrine </a:t>
            </a:r>
            <a:r>
              <a:rPr lang="fr-FR" sz="800" spc="-30" dirty="0" err="1">
                <a:cs typeface="Arial Narrow"/>
              </a:rPr>
              <a:t>tumor</a:t>
            </a:r>
            <a:r>
              <a:rPr lang="fr-FR" sz="800" spc="-30" dirty="0">
                <a:cs typeface="Arial Narrow"/>
              </a:rPr>
              <a:t>; R/R, relapse/</a:t>
            </a:r>
            <a:r>
              <a:rPr lang="fr-FR" sz="800" spc="-30" dirty="0" err="1">
                <a:cs typeface="Arial Narrow"/>
              </a:rPr>
              <a:t>refractory</a:t>
            </a:r>
            <a:r>
              <a:rPr lang="fr-FR" sz="800" spc="-30" dirty="0">
                <a:cs typeface="Arial Narrow"/>
              </a:rPr>
              <a:t>; RCC, </a:t>
            </a:r>
            <a:r>
              <a:rPr lang="fr-FR" sz="800" spc="-30" dirty="0" err="1">
                <a:cs typeface="Arial Narrow"/>
              </a:rPr>
              <a:t>renal</a:t>
            </a:r>
            <a:r>
              <a:rPr lang="fr-FR" sz="800" spc="-30" dirty="0">
                <a:cs typeface="Arial Narrow"/>
              </a:rPr>
              <a:t> </a:t>
            </a:r>
            <a:r>
              <a:rPr lang="fr-FR" sz="800" spc="-30" dirty="0" err="1">
                <a:cs typeface="Arial Narrow"/>
              </a:rPr>
              <a:t>cell</a:t>
            </a:r>
            <a:r>
              <a:rPr lang="fr-FR" sz="800" spc="-30" dirty="0">
                <a:cs typeface="Arial Narrow"/>
              </a:rPr>
              <a:t> </a:t>
            </a:r>
            <a:r>
              <a:rPr lang="fr-FR" sz="800" spc="-30" dirty="0" err="1">
                <a:cs typeface="Arial Narrow"/>
              </a:rPr>
              <a:t>carcinoma</a:t>
            </a:r>
            <a:r>
              <a:rPr lang="fr-FR" sz="800" spc="-30" dirty="0">
                <a:cs typeface="Arial Narrow"/>
              </a:rPr>
              <a:t>; SLL, </a:t>
            </a:r>
            <a:r>
              <a:rPr lang="fr-FR" sz="800" spc="-30" dirty="0" err="1">
                <a:cs typeface="Arial Narrow"/>
              </a:rPr>
              <a:t>small</a:t>
            </a:r>
            <a:r>
              <a:rPr lang="fr-FR" sz="800" spc="-30" dirty="0">
                <a:cs typeface="Arial Narrow"/>
              </a:rPr>
              <a:t> </a:t>
            </a:r>
            <a:r>
              <a:rPr lang="fr-FR" sz="800" spc="-30" dirty="0" err="1">
                <a:cs typeface="Arial Narrow"/>
              </a:rPr>
              <a:t>lymphocytic</a:t>
            </a:r>
            <a:r>
              <a:rPr lang="fr-FR" sz="800" spc="-30" dirty="0">
                <a:cs typeface="Arial Narrow"/>
              </a:rPr>
              <a:t> </a:t>
            </a:r>
            <a:r>
              <a:rPr lang="fr-FR" sz="800" spc="-30" dirty="0" err="1">
                <a:cs typeface="Arial Narrow"/>
              </a:rPr>
              <a:t>lymphoma</a:t>
            </a:r>
            <a:r>
              <a:rPr lang="fr-FR" sz="800" spc="-30" dirty="0">
                <a:cs typeface="Arial Narrow"/>
              </a:rPr>
              <a:t>.</a:t>
            </a:r>
          </a:p>
          <a:p>
            <a:pPr marL="0" indent="0">
              <a:spcBef>
                <a:spcPts val="600"/>
              </a:spcBef>
              <a:spcAft>
                <a:spcPts val="0"/>
              </a:spcAft>
              <a:buNone/>
            </a:pPr>
            <a:br>
              <a:rPr lang="fr-FR" sz="1080" spc="-30" dirty="0">
                <a:cs typeface="Arial Narrow"/>
              </a:rPr>
            </a:br>
            <a:r>
              <a:rPr lang="fr-FR" sz="1080" spc="-30" dirty="0">
                <a:cs typeface="Arial Narrow"/>
              </a:rPr>
              <a:t>				</a:t>
            </a:r>
            <a:r>
              <a:rPr lang="fr-FR" spc="-30" dirty="0">
                <a:solidFill>
                  <a:schemeClr val="tx2"/>
                </a:solidFill>
                <a:cs typeface="Arial Narrow"/>
              </a:rPr>
              <a:t>            				</a:t>
            </a:r>
            <a:r>
              <a:rPr lang="fr-FR" sz="1000" spc="-30" dirty="0" err="1">
                <a:latin typeface="Arial" panose="020B0604020202020204" pitchFamily="34" charset="0"/>
                <a:cs typeface="Arial" panose="020B0604020202020204" pitchFamily="34" charset="0"/>
              </a:rPr>
              <a:t>Adapted</a:t>
            </a:r>
            <a:r>
              <a:rPr lang="fr-FR" sz="1000" spc="-30" dirty="0">
                <a:latin typeface="Arial" panose="020B0604020202020204" pitchFamily="34" charset="0"/>
                <a:cs typeface="Arial" panose="020B0604020202020204" pitchFamily="34" charset="0"/>
              </a:rPr>
              <a:t> </a:t>
            </a:r>
            <a:r>
              <a:rPr lang="fr-FR" sz="1000" spc="-30" dirty="0" err="1">
                <a:latin typeface="Arial" panose="020B0604020202020204" pitchFamily="34" charset="0"/>
                <a:cs typeface="Arial" panose="020B0604020202020204" pitchFamily="34" charset="0"/>
              </a:rPr>
              <a:t>from</a:t>
            </a:r>
            <a:r>
              <a:rPr lang="fr-FR" sz="1000" spc="-30" dirty="0">
                <a:latin typeface="Arial" panose="020B0604020202020204" pitchFamily="34" charset="0"/>
                <a:cs typeface="Arial" panose="020B0604020202020204" pitchFamily="34" charset="0"/>
              </a:rPr>
              <a:t> </a:t>
            </a:r>
            <a:r>
              <a:rPr lang="fr-FR" sz="1000" spc="-30" dirty="0" err="1">
                <a:latin typeface="Arial" panose="020B0604020202020204" pitchFamily="34" charset="0"/>
                <a:cs typeface="Arial" panose="020B0604020202020204" pitchFamily="34" charset="0"/>
              </a:rPr>
              <a:t>Vasan</a:t>
            </a:r>
            <a:r>
              <a:rPr lang="fr-FR" sz="1000" spc="-30" dirty="0">
                <a:latin typeface="Arial" panose="020B0604020202020204" pitchFamily="34" charset="0"/>
                <a:cs typeface="Arial" panose="020B0604020202020204" pitchFamily="34" charset="0"/>
              </a:rPr>
              <a:t> N, et al. Nat </a:t>
            </a:r>
            <a:r>
              <a:rPr lang="fr-FR" sz="1000" spc="-30" dirty="0" err="1">
                <a:latin typeface="Arial" panose="020B0604020202020204" pitchFamily="34" charset="0"/>
                <a:cs typeface="Arial" panose="020B0604020202020204" pitchFamily="34" charset="0"/>
              </a:rPr>
              <a:t>Rev</a:t>
            </a:r>
            <a:r>
              <a:rPr lang="fr-FR" sz="1000" spc="-30" dirty="0">
                <a:latin typeface="Arial" panose="020B0604020202020204" pitchFamily="34" charset="0"/>
                <a:cs typeface="Arial" panose="020B0604020202020204" pitchFamily="34" charset="0"/>
              </a:rPr>
              <a:t> Clin </a:t>
            </a:r>
            <a:r>
              <a:rPr lang="fr-FR" sz="1000" spc="-30" dirty="0" err="1">
                <a:latin typeface="Arial" panose="020B0604020202020204" pitchFamily="34" charset="0"/>
                <a:cs typeface="Arial" panose="020B0604020202020204" pitchFamily="34" charset="0"/>
              </a:rPr>
              <a:t>Oncol</a:t>
            </a:r>
            <a:r>
              <a:rPr lang="fr-FR" sz="1000" spc="-30" dirty="0">
                <a:latin typeface="Arial" panose="020B0604020202020204" pitchFamily="34" charset="0"/>
                <a:cs typeface="Arial" panose="020B0604020202020204" pitchFamily="34" charset="0"/>
              </a:rPr>
              <a:t>. 2022;19:471-485</a:t>
            </a:r>
          </a:p>
        </p:txBody>
      </p:sp>
      <p:sp>
        <p:nvSpPr>
          <p:cNvPr id="5" name="TextBox 4">
            <a:extLst>
              <a:ext uri="{FF2B5EF4-FFF2-40B4-BE49-F238E27FC236}">
                <a16:creationId xmlns:a16="http://schemas.microsoft.com/office/drawing/2014/main" id="{E29CA519-E74A-EF08-71C5-AD9A490854F1}"/>
              </a:ext>
            </a:extLst>
          </p:cNvPr>
          <p:cNvSpPr txBox="1"/>
          <p:nvPr/>
        </p:nvSpPr>
        <p:spPr>
          <a:xfrm>
            <a:off x="9223131" y="2497015"/>
            <a:ext cx="812082"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Light" panose="020F0302020204030204"/>
                <a:ea typeface="+mn-ea"/>
                <a:cs typeface="+mn-cs"/>
              </a:rPr>
              <a:t>STX-478</a:t>
            </a:r>
          </a:p>
        </p:txBody>
      </p:sp>
      <p:sp>
        <p:nvSpPr>
          <p:cNvPr id="8" name="Rectangle 7">
            <a:extLst>
              <a:ext uri="{FF2B5EF4-FFF2-40B4-BE49-F238E27FC236}">
                <a16:creationId xmlns:a16="http://schemas.microsoft.com/office/drawing/2014/main" id="{B1E6AB10-81E4-B71D-B815-0C79D29CC40B}"/>
              </a:ext>
            </a:extLst>
          </p:cNvPr>
          <p:cNvSpPr/>
          <p:nvPr/>
        </p:nvSpPr>
        <p:spPr>
          <a:xfrm>
            <a:off x="9813682" y="3039178"/>
            <a:ext cx="1600200" cy="2229507"/>
          </a:xfrm>
          <a:prstGeom prst="rect">
            <a:avLst/>
          </a:prstGeom>
          <a:solidFill>
            <a:srgbClr val="CDEA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Capivasertib</a:t>
            </a: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With </a:t>
            </a:r>
            <a:r>
              <a:rPr kumimoji="0" lang="en-US" sz="14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Fulvestrant</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for adults with locally advanced or metastatic HR+ HER2- breast cancer with one or more biomarker alterations in </a:t>
            </a:r>
            <a:r>
              <a:rPr kumimoji="0" lang="en-US" sz="1400" b="0" i="1"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PIK3CA/AKT/PTEN</a:t>
            </a:r>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Light"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27725498-A684-452E-15B3-F34A8DBFFC52}"/>
              </a:ext>
            </a:extLst>
          </p:cNvPr>
          <p:cNvSpPr/>
          <p:nvPr/>
        </p:nvSpPr>
        <p:spPr>
          <a:xfrm>
            <a:off x="10778066" y="1673499"/>
            <a:ext cx="1147234" cy="1160544"/>
          </a:xfrm>
          <a:prstGeom prst="rect">
            <a:avLst/>
          </a:prstGeom>
          <a:solidFill>
            <a:srgbClr val="CDEA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panose="020F0502020204030204"/>
                <a:ea typeface="+mn-ea"/>
                <a:cs typeface="+mn-cs"/>
              </a:rPr>
              <a:t>2023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black"/>
                </a:solidFill>
                <a:effectLst/>
                <a:uLnTx/>
                <a:uFillTx/>
                <a:latin typeface="Calibri Light" panose="020F0302020204030204"/>
                <a:ea typeface="+mn-ea"/>
                <a:cs typeface="Calibri" panose="020F0502020204030204" pitchFamily="34" charset="0"/>
              </a:rPr>
              <a:t>Capivasertib</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Calibri Light"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963397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2CFE39-ED4F-B5D4-6D2C-6D149546C1C4}"/>
            </a:ext>
          </a:extLst>
        </p:cNvPr>
        <p:cNvGrpSpPr/>
        <p:nvPr/>
      </p:nvGrpSpPr>
      <p:grpSpPr>
        <a:xfrm>
          <a:off x="0" y="0"/>
          <a:ext cx="0" cy="0"/>
          <a:chOff x="0" y="0"/>
          <a:chExt cx="0" cy="0"/>
        </a:xfrm>
      </p:grpSpPr>
      <p:sp>
        <p:nvSpPr>
          <p:cNvPr id="11" name="Title 10">
            <a:extLst>
              <a:ext uri="{FF2B5EF4-FFF2-40B4-BE49-F238E27FC236}">
                <a16:creationId xmlns:a16="http://schemas.microsoft.com/office/drawing/2014/main" id="{05EE586E-08FE-4F6F-8D96-C317FAD28C9D}"/>
              </a:ext>
            </a:extLst>
          </p:cNvPr>
          <p:cNvSpPr>
            <a:spLocks noGrp="1"/>
          </p:cNvSpPr>
          <p:nvPr>
            <p:ph type="title"/>
          </p:nvPr>
        </p:nvSpPr>
        <p:spPr>
          <a:xfrm>
            <a:off x="273353" y="365124"/>
            <a:ext cx="11649355" cy="730251"/>
          </a:xfrm>
        </p:spPr>
        <p:txBody>
          <a:bodyPr/>
          <a:lstStyle/>
          <a:p>
            <a:r>
              <a:rPr lang="en-US" sz="2800" dirty="0"/>
              <a:t>INAVO120: A Phase III, randomized, double-blind, </a:t>
            </a:r>
            <a:br>
              <a:rPr lang="en-US" sz="2800" dirty="0"/>
            </a:br>
            <a:r>
              <a:rPr lang="en-US" sz="2800" dirty="0"/>
              <a:t>placebo-controlled study</a:t>
            </a:r>
            <a:r>
              <a:rPr lang="en-US" sz="2800" baseline="30000" dirty="0"/>
              <a:t>1,2</a:t>
            </a:r>
            <a:endParaRPr lang="en-GB" dirty="0"/>
          </a:p>
        </p:txBody>
      </p:sp>
      <p:sp>
        <p:nvSpPr>
          <p:cNvPr id="5" name="Text Placeholder 4">
            <a:extLst>
              <a:ext uri="{FF2B5EF4-FFF2-40B4-BE49-F238E27FC236}">
                <a16:creationId xmlns:a16="http://schemas.microsoft.com/office/drawing/2014/main" id="{22045A7B-3CE1-0C85-CFB8-1B39D67DBE1B}"/>
              </a:ext>
            </a:extLst>
          </p:cNvPr>
          <p:cNvSpPr>
            <a:spLocks noGrp="1"/>
          </p:cNvSpPr>
          <p:nvPr>
            <p:ph type="body" sz="quarter" idx="15"/>
          </p:nvPr>
        </p:nvSpPr>
        <p:spPr>
          <a:xfrm>
            <a:off x="3324404" y="6271847"/>
            <a:ext cx="5852160" cy="281354"/>
          </a:xfrm>
        </p:spPr>
        <p:txBody>
          <a:bodyPr/>
          <a:lstStyle/>
          <a:p>
            <a:r>
              <a:rPr lang="en-US" dirty="0"/>
              <a:t>Nicholas Turner, MD, PhD</a:t>
            </a:r>
          </a:p>
        </p:txBody>
      </p:sp>
      <p:sp>
        <p:nvSpPr>
          <p:cNvPr id="3" name="Slide Number Placeholder 2">
            <a:extLst>
              <a:ext uri="{FF2B5EF4-FFF2-40B4-BE49-F238E27FC236}">
                <a16:creationId xmlns:a16="http://schemas.microsoft.com/office/drawing/2014/main" id="{288E02FF-20FD-8261-7522-37C65F989CF9}"/>
              </a:ext>
            </a:extLst>
          </p:cNvPr>
          <p:cNvSpPr>
            <a:spLocks noGrp="1"/>
          </p:cNvSpPr>
          <p:nvPr>
            <p:ph type="sldNum" sz="quarter" idx="4294967295"/>
          </p:nvPr>
        </p:nvSpPr>
        <p:spPr>
          <a:xfrm>
            <a:off x="11317288" y="217488"/>
            <a:ext cx="874712"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6" name="Google Shape;139;p12">
            <a:extLst>
              <a:ext uri="{FF2B5EF4-FFF2-40B4-BE49-F238E27FC236}">
                <a16:creationId xmlns:a16="http://schemas.microsoft.com/office/drawing/2014/main" id="{536AEE65-87AE-CAC4-049D-31711C2E2AE3}"/>
              </a:ext>
            </a:extLst>
          </p:cNvPr>
          <p:cNvCxnSpPr>
            <a:cxnSpLocks/>
            <a:stCxn id="31" idx="1"/>
            <a:endCxn id="30" idx="3"/>
          </p:cNvCxnSpPr>
          <p:nvPr/>
        </p:nvCxnSpPr>
        <p:spPr>
          <a:xfrm rot="10800000" flipV="1">
            <a:off x="5110691" y="2318116"/>
            <a:ext cx="849446" cy="414513"/>
          </a:xfrm>
          <a:prstGeom prst="bentConnector3">
            <a:avLst>
              <a:gd name="adj1" fmla="val 50000"/>
            </a:avLst>
          </a:prstGeom>
          <a:noFill/>
          <a:ln w="19050" cap="flat" cmpd="sng">
            <a:solidFill>
              <a:srgbClr val="002557"/>
            </a:solidFill>
            <a:prstDash val="solid"/>
            <a:miter lim="800000"/>
            <a:headEnd type="triangle" w="med" len="med"/>
            <a:tailEnd type="none" w="med" len="med"/>
          </a:ln>
        </p:spPr>
      </p:cxnSp>
      <p:cxnSp>
        <p:nvCxnSpPr>
          <p:cNvPr id="7" name="Google Shape;139;p12">
            <a:extLst>
              <a:ext uri="{FF2B5EF4-FFF2-40B4-BE49-F238E27FC236}">
                <a16:creationId xmlns:a16="http://schemas.microsoft.com/office/drawing/2014/main" id="{1257896D-43CD-8DAA-5978-A03A3A113D53}"/>
              </a:ext>
            </a:extLst>
          </p:cNvPr>
          <p:cNvCxnSpPr>
            <a:cxnSpLocks/>
            <a:stCxn id="32" idx="1"/>
            <a:endCxn id="30" idx="3"/>
          </p:cNvCxnSpPr>
          <p:nvPr/>
        </p:nvCxnSpPr>
        <p:spPr>
          <a:xfrm rot="10800000">
            <a:off x="5110691" y="2732631"/>
            <a:ext cx="849446" cy="414511"/>
          </a:xfrm>
          <a:prstGeom prst="bentConnector3">
            <a:avLst>
              <a:gd name="adj1" fmla="val 50000"/>
            </a:avLst>
          </a:prstGeom>
          <a:noFill/>
          <a:ln w="19050" cap="flat" cmpd="sng">
            <a:solidFill>
              <a:srgbClr val="002557"/>
            </a:solidFill>
            <a:prstDash val="solid"/>
            <a:miter lim="800000"/>
            <a:headEnd type="triangle" w="med" len="med"/>
            <a:tailEnd type="none" w="med" len="med"/>
          </a:ln>
        </p:spPr>
      </p:cxnSp>
      <p:sp>
        <p:nvSpPr>
          <p:cNvPr id="29" name="Google Shape;117;p9">
            <a:extLst>
              <a:ext uri="{FF2B5EF4-FFF2-40B4-BE49-F238E27FC236}">
                <a16:creationId xmlns:a16="http://schemas.microsoft.com/office/drawing/2014/main" id="{F84D4A16-53B3-FF04-605E-D80BD3DFA806}"/>
              </a:ext>
            </a:extLst>
          </p:cNvPr>
          <p:cNvSpPr txBox="1"/>
          <p:nvPr/>
        </p:nvSpPr>
        <p:spPr>
          <a:xfrm>
            <a:off x="5264506" y="2002022"/>
            <a:ext cx="541815" cy="210314"/>
          </a:xfrm>
          <a:prstGeom prst="rect">
            <a:avLst/>
          </a:prstGeom>
          <a:noFill/>
          <a:ln>
            <a:noFill/>
          </a:ln>
        </p:spPr>
        <p:txBody>
          <a:bodyPr spcFirstLastPara="1" wrap="none" lIns="0" tIns="0" rIns="0" bIns="0" anchor="t" anchorCtr="0">
            <a:spAutoFit/>
          </a:bodyPr>
          <a:lstStyle/>
          <a:p>
            <a:pPr marL="0" marR="0" lvl="0" indent="0" algn="ctr" defTabSz="914400" rtl="0" eaLnBrk="1" fontAlgn="auto" latinLnBrk="0" hangingPunct="1">
              <a:lnSpc>
                <a:spcPct val="100000"/>
              </a:lnSpc>
              <a:spcBef>
                <a:spcPts val="200"/>
              </a:spcBef>
              <a:spcAft>
                <a:spcPts val="0"/>
              </a:spcAft>
              <a:buClr>
                <a:srgbClr val="000000"/>
              </a:buClr>
              <a:buSzPts val="1800"/>
              <a:buFont typeface="Arial"/>
              <a:buNone/>
              <a:tabLst/>
              <a:defRPr/>
            </a:pPr>
            <a:r>
              <a:rPr kumimoji="0" lang="en-US"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N = 325</a:t>
            </a:r>
            <a:endParaRPr kumimoji="0" sz="1100" b="0" i="0" u="none" strike="noStrike" kern="0" cap="none" spc="0" normalizeH="0" baseline="0" noProof="0" dirty="0">
              <a:ln>
                <a:noFill/>
              </a:ln>
              <a:solidFill>
                <a:srgbClr val="002557"/>
              </a:solidFill>
              <a:effectLst/>
              <a:uLnTx/>
              <a:uFillTx/>
              <a:latin typeface="Arial" panose="020B0604020202020204"/>
              <a:ea typeface="Arial"/>
              <a:cs typeface="Arial"/>
              <a:sym typeface="Arial"/>
            </a:endParaRPr>
          </a:p>
        </p:txBody>
      </p:sp>
      <p:sp>
        <p:nvSpPr>
          <p:cNvPr id="30" name="Google Shape;104;p9">
            <a:extLst>
              <a:ext uri="{FF2B5EF4-FFF2-40B4-BE49-F238E27FC236}">
                <a16:creationId xmlns:a16="http://schemas.microsoft.com/office/drawing/2014/main" id="{5EBB761E-1736-7CEC-A429-3C459FD925B9}"/>
              </a:ext>
            </a:extLst>
          </p:cNvPr>
          <p:cNvSpPr/>
          <p:nvPr/>
        </p:nvSpPr>
        <p:spPr>
          <a:xfrm>
            <a:off x="396107" y="1353669"/>
            <a:ext cx="4714584" cy="2757921"/>
          </a:xfrm>
          <a:prstGeom prst="roundRect">
            <a:avLst>
              <a:gd name="adj" fmla="val 4635"/>
            </a:avLst>
          </a:prstGeom>
          <a:solidFill>
            <a:srgbClr val="FFFFFF"/>
          </a:solidFill>
          <a:ln w="25400" cap="flat" cmpd="sng">
            <a:solidFill>
              <a:srgbClr val="002557"/>
            </a:solidFill>
            <a:prstDash val="solid"/>
            <a:round/>
            <a:headEnd type="none" w="sm" len="sm"/>
            <a:tailEnd type="none" w="sm" len="sm"/>
          </a:ln>
        </p:spPr>
        <p:txBody>
          <a:bodyPr spcFirstLastPara="1" wrap="square" lIns="216000" tIns="36000" rIns="121900" bIns="60900" anchor="t" anchorCtr="0">
            <a:noAutofit/>
          </a:bodyPr>
          <a:lstStyle/>
          <a:p>
            <a:pPr marL="0" marR="0" lvl="0" indent="0" algn="ctr" defTabSz="914400" rtl="0" eaLnBrk="1" fontAlgn="auto" latinLnBrk="0" hangingPunct="1">
              <a:lnSpc>
                <a:spcPct val="100000"/>
              </a:lnSpc>
              <a:spcBef>
                <a:spcPts val="600"/>
              </a:spcBef>
              <a:spcAft>
                <a:spcPts val="0"/>
              </a:spcAft>
              <a:buClr>
                <a:srgbClr val="000000"/>
              </a:buClr>
              <a:buSzPts val="1600"/>
              <a:buFont typeface="Arial"/>
              <a:buNone/>
              <a:tabLst/>
              <a:defRPr/>
            </a:pPr>
            <a:r>
              <a:rPr kumimoji="0" lang="en-US" sz="18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Key eligibility criteria</a:t>
            </a:r>
          </a:p>
          <a:p>
            <a:pPr marL="0" marR="0" lvl="0" indent="0" algn="l" defTabSz="914400" rtl="0" eaLnBrk="1" fontAlgn="auto" latinLnBrk="0" hangingPunct="1">
              <a:lnSpc>
                <a:spcPct val="100000"/>
              </a:lnSpc>
              <a:spcBef>
                <a:spcPts val="600"/>
              </a:spcBef>
              <a:spcAft>
                <a:spcPts val="0"/>
              </a:spcAft>
              <a:buClr>
                <a:srgbClr val="000000"/>
              </a:buClr>
              <a:buSzPts val="1600"/>
              <a:buFont typeface="Arial"/>
              <a:buNone/>
              <a:tabLst/>
              <a:defRPr/>
            </a:pPr>
            <a:r>
              <a:rPr kumimoji="0" lang="en-US" sz="1400" b="1" i="1" u="none" strike="noStrike" kern="0" cap="none" spc="0" normalizeH="0" baseline="0" noProof="0" dirty="0">
                <a:ln>
                  <a:noFill/>
                </a:ln>
                <a:solidFill>
                  <a:srgbClr val="002557"/>
                </a:solidFill>
                <a:effectLst/>
                <a:uLnTx/>
                <a:uFillTx/>
                <a:latin typeface="Arial" panose="020B0604020202020204"/>
                <a:ea typeface="Arial"/>
                <a:cs typeface="Arial"/>
                <a:sym typeface="Arial"/>
              </a:rPr>
              <a:t>Enrichment of patients with poor prognosis:</a:t>
            </a:r>
          </a:p>
          <a:p>
            <a:pPr marL="285750" marR="0" lvl="0" indent="-285750" algn="l" defTabSz="914400" rtl="0" eaLnBrk="1" fontAlgn="auto" latinLnBrk="0" hangingPunct="1">
              <a:lnSpc>
                <a:spcPct val="100000"/>
              </a:lnSpc>
              <a:spcBef>
                <a:spcPts val="600"/>
              </a:spcBef>
              <a:spcAft>
                <a:spcPts val="0"/>
              </a:spcAft>
              <a:buClr>
                <a:srgbClr val="008764"/>
              </a:buClr>
              <a:buSzPts val="1600"/>
              <a:buFont typeface="Arial" panose="020B0604020202020204" pitchFamily="34" charset="0"/>
              <a:buChar char="•"/>
              <a:tabLst/>
              <a:defRPr/>
            </a:pPr>
            <a:r>
              <a:rPr kumimoji="0" lang="en-US" sz="1400" b="1" i="1" u="none" strike="noStrike" kern="0" cap="none" spc="0" normalizeH="0" baseline="0" noProof="0" dirty="0">
                <a:ln>
                  <a:noFill/>
                </a:ln>
                <a:solidFill>
                  <a:srgbClr val="002557"/>
                </a:solidFill>
                <a:effectLst/>
                <a:uLnTx/>
                <a:uFillTx/>
                <a:latin typeface="Arial" panose="020B0604020202020204"/>
                <a:ea typeface="Arial"/>
                <a:cs typeface="Arial"/>
                <a:sym typeface="Arial"/>
              </a:rPr>
              <a:t>PIK3CA-</a:t>
            </a:r>
            <a:r>
              <a:rPr kumimoji="0" lang="en-US" sz="14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mutated, HR+, HER2– aBC </a:t>
            </a:r>
            <a:r>
              <a:rPr kumimoji="0" lang="en-US" sz="1400" b="0" i="0" u="none" strike="noStrike" kern="0" cap="none" spc="0" normalizeH="0" baseline="0" noProof="0" dirty="0">
                <a:ln>
                  <a:noFill/>
                </a:ln>
                <a:solidFill>
                  <a:srgbClr val="002557"/>
                </a:solidFill>
                <a:effectLst/>
                <a:uLnTx/>
                <a:uFillTx/>
                <a:latin typeface="Arial" panose="020B0604020202020204"/>
                <a:ea typeface="Arial"/>
                <a:cs typeface="Arial"/>
                <a:sym typeface="Arial"/>
              </a:rPr>
              <a:t>by central ctDNA* or local tissue/ctDNA test</a:t>
            </a:r>
          </a:p>
          <a:p>
            <a:pPr marL="285750" marR="0" lvl="0" indent="-285750" algn="l" defTabSz="914400" rtl="0" eaLnBrk="1" fontAlgn="auto" latinLnBrk="0" hangingPunct="1">
              <a:lnSpc>
                <a:spcPct val="100000"/>
              </a:lnSpc>
              <a:spcBef>
                <a:spcPts val="600"/>
              </a:spcBef>
              <a:spcAft>
                <a:spcPts val="0"/>
              </a:spcAft>
              <a:buClr>
                <a:srgbClr val="008764"/>
              </a:buClr>
              <a:buSzPts val="1600"/>
              <a:buFont typeface="Arial" panose="020B0604020202020204" pitchFamily="34" charset="0"/>
              <a:buChar char="•"/>
              <a:tabLst/>
              <a:defRPr/>
            </a:pPr>
            <a:r>
              <a:rPr kumimoji="0" lang="en-US" sz="1400" b="1" i="0" u="none" strike="noStrike" kern="0" cap="none" spc="0" normalizeH="0" baseline="0" noProof="0" dirty="0">
                <a:ln>
                  <a:noFill/>
                </a:ln>
                <a:solidFill>
                  <a:srgbClr val="002557"/>
                </a:solidFill>
                <a:effectLst/>
                <a:uLnTx/>
                <a:uFillTx/>
                <a:latin typeface="Arial" panose="020B0604020202020204"/>
                <a:ea typeface="+mn-ea"/>
                <a:cs typeface="Arial"/>
                <a:sym typeface="Arial"/>
              </a:rPr>
              <a:t>Measurable disease</a:t>
            </a:r>
          </a:p>
          <a:p>
            <a:pPr marL="285750" marR="0" lvl="0" indent="-285750" algn="l" defTabSz="914400" rtl="0" eaLnBrk="1" fontAlgn="auto" latinLnBrk="0" hangingPunct="1">
              <a:lnSpc>
                <a:spcPct val="100000"/>
              </a:lnSpc>
              <a:spcBef>
                <a:spcPts val="600"/>
              </a:spcBef>
              <a:spcAft>
                <a:spcPts val="0"/>
              </a:spcAft>
              <a:buClr>
                <a:srgbClr val="008764"/>
              </a:buClr>
              <a:buSzPts val="1600"/>
              <a:buFont typeface="Arial" panose="020B0604020202020204" pitchFamily="34" charset="0"/>
              <a:buChar char="•"/>
              <a:tabLst/>
              <a:defRPr/>
            </a:pPr>
            <a:r>
              <a:rPr kumimoji="0" lang="en-GB" sz="1400" b="1" i="0" u="none" strike="noStrike" kern="0" cap="none" spc="0" normalizeH="0" baseline="0" noProof="0" dirty="0">
                <a:ln>
                  <a:noFill/>
                </a:ln>
                <a:solidFill>
                  <a:srgbClr val="002557"/>
                </a:solidFill>
                <a:effectLst/>
                <a:uLnTx/>
                <a:uFillTx/>
                <a:latin typeface="Arial" panose="020B0604020202020204"/>
                <a:ea typeface="+mn-ea"/>
                <a:cs typeface="Arial"/>
                <a:sym typeface="Arial"/>
              </a:rPr>
              <a:t>Progression during/within 12 months of adjuvant ET completion</a:t>
            </a:r>
            <a:endParaRPr kumimoji="0" sz="1200" b="1" i="0" u="none" strike="noStrike" kern="0" cap="none" spc="0" normalizeH="0" baseline="-25000" noProof="0" dirty="0">
              <a:ln>
                <a:noFill/>
              </a:ln>
              <a:solidFill>
                <a:srgbClr val="002557"/>
              </a:solidFill>
              <a:effectLst/>
              <a:uLnTx/>
              <a:uFillTx/>
              <a:latin typeface="Arial" panose="020B0604020202020204"/>
              <a:ea typeface="Arial"/>
              <a:cs typeface="Arial"/>
              <a:sym typeface="Arial"/>
            </a:endParaRPr>
          </a:p>
          <a:p>
            <a:pPr marL="285750" marR="0" lvl="0" indent="-285750" algn="l" defTabSz="914400" rtl="0" eaLnBrk="1" fontAlgn="auto" latinLnBrk="0" hangingPunct="1">
              <a:lnSpc>
                <a:spcPct val="100000"/>
              </a:lnSpc>
              <a:spcBef>
                <a:spcPts val="600"/>
              </a:spcBef>
              <a:spcAft>
                <a:spcPts val="0"/>
              </a:spcAft>
              <a:buClr>
                <a:srgbClr val="008764"/>
              </a:buClr>
              <a:buSzPts val="1600"/>
              <a:buFont typeface="Arial" panose="020B0604020202020204" pitchFamily="34" charset="0"/>
              <a:buChar char="•"/>
              <a:tabLst/>
              <a:defRPr/>
            </a:pPr>
            <a:r>
              <a:rPr kumimoji="0" lang="en-US" sz="14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No prior therapy for aBC</a:t>
            </a:r>
            <a:endParaRPr kumimoji="0" sz="1400" b="1" i="0" u="none" strike="noStrike" kern="0" cap="none" spc="0" normalizeH="0" baseline="0" noProof="0" dirty="0">
              <a:ln>
                <a:noFill/>
              </a:ln>
              <a:solidFill>
                <a:srgbClr val="002557"/>
              </a:solidFill>
              <a:effectLst/>
              <a:uLnTx/>
              <a:uFillTx/>
              <a:latin typeface="Arial" panose="020B0604020202020204"/>
              <a:ea typeface="Arial"/>
              <a:cs typeface="Arial"/>
              <a:sym typeface="Arial"/>
            </a:endParaRPr>
          </a:p>
          <a:p>
            <a:pPr marL="285750" marR="0" lvl="0" indent="-285750" algn="l" defTabSz="914400" rtl="0" eaLnBrk="1" fontAlgn="auto" latinLnBrk="0" hangingPunct="1">
              <a:lnSpc>
                <a:spcPct val="100000"/>
              </a:lnSpc>
              <a:spcBef>
                <a:spcPts val="600"/>
              </a:spcBef>
              <a:spcAft>
                <a:spcPts val="0"/>
              </a:spcAft>
              <a:buClr>
                <a:srgbClr val="008764"/>
              </a:buClr>
              <a:buSzPts val="1600"/>
              <a:buFont typeface="Arial" panose="020B0604020202020204" pitchFamily="34" charset="0"/>
              <a:buChar char="•"/>
              <a:tabLst/>
              <a:defRPr/>
            </a:pPr>
            <a:r>
              <a:rPr kumimoji="0" lang="en-US" sz="14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Fasting glucose &lt;126 mg/dL and HbA</a:t>
            </a:r>
            <a:r>
              <a:rPr kumimoji="0" lang="en-US" sz="1400" b="1" i="0" u="none" strike="noStrike" kern="0" cap="none" spc="0" normalizeH="0" baseline="-25000" noProof="0" dirty="0">
                <a:ln>
                  <a:noFill/>
                </a:ln>
                <a:solidFill>
                  <a:srgbClr val="002557"/>
                </a:solidFill>
                <a:effectLst/>
                <a:uLnTx/>
                <a:uFillTx/>
                <a:latin typeface="Arial" panose="020B0604020202020204"/>
                <a:ea typeface="Arial"/>
                <a:cs typeface="Arial"/>
                <a:sym typeface="Arial"/>
              </a:rPr>
              <a:t>1c</a:t>
            </a:r>
            <a:r>
              <a:rPr kumimoji="0" lang="en-US" sz="14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 &lt;6.0%</a:t>
            </a:r>
            <a:endParaRPr kumimoji="0" sz="1200" b="0" i="0" u="none" strike="noStrike" kern="0" cap="none" spc="0" normalizeH="0" baseline="0" noProof="0" dirty="0">
              <a:ln>
                <a:noFill/>
              </a:ln>
              <a:solidFill>
                <a:srgbClr val="002557"/>
              </a:solidFill>
              <a:effectLst/>
              <a:uLnTx/>
              <a:uFillTx/>
              <a:latin typeface="Arial" panose="020B0604020202020204"/>
              <a:ea typeface="Arial"/>
              <a:cs typeface="Arial"/>
              <a:sym typeface="Arial"/>
            </a:endParaRPr>
          </a:p>
        </p:txBody>
      </p:sp>
      <p:sp>
        <p:nvSpPr>
          <p:cNvPr id="31" name="Google Shape;110;p9">
            <a:extLst>
              <a:ext uri="{FF2B5EF4-FFF2-40B4-BE49-F238E27FC236}">
                <a16:creationId xmlns:a16="http://schemas.microsoft.com/office/drawing/2014/main" id="{322E6826-FCB3-BF7E-B1F6-E5FE3A4A29E1}"/>
              </a:ext>
            </a:extLst>
          </p:cNvPr>
          <p:cNvSpPr/>
          <p:nvPr/>
        </p:nvSpPr>
        <p:spPr>
          <a:xfrm>
            <a:off x="5960137" y="1945041"/>
            <a:ext cx="3562905" cy="746152"/>
          </a:xfrm>
          <a:prstGeom prst="roundRect">
            <a:avLst>
              <a:gd name="adj" fmla="val 17131"/>
            </a:avLst>
          </a:prstGeom>
          <a:solidFill>
            <a:schemeClr val="accent2"/>
          </a:solidFill>
          <a:ln w="9525" cap="flat" cmpd="sng">
            <a:noFill/>
            <a:prstDash val="solid"/>
            <a:round/>
            <a:headEnd type="none" w="sm" len="sm"/>
            <a:tailEnd type="none" w="sm" len="sm"/>
          </a:ln>
          <a:effectLst/>
        </p:spPr>
        <p:txBody>
          <a:bodyPr spcFirstLastPara="1" wrap="square" lIns="72000" tIns="60900" rIns="72000" bIns="60900" anchor="ctr" anchorCtr="0">
            <a:noAutofit/>
          </a:bodyPr>
          <a:lstStyle/>
          <a:p>
            <a:pPr marL="0" marR="0" lvl="0" indent="0" algn="ctr" defTabSz="914400" rtl="0" eaLnBrk="1" fontAlgn="auto" latinLnBrk="0" hangingPunct="1">
              <a:lnSpc>
                <a:spcPct val="100000"/>
              </a:lnSpc>
              <a:spcBef>
                <a:spcPts val="0"/>
              </a:spcBef>
              <a:spcAft>
                <a:spcPts val="0"/>
              </a:spcAft>
              <a:buClr>
                <a:srgbClr val="4F81BD"/>
              </a:buClr>
              <a:buSzPts val="2100"/>
              <a:buFont typeface="Arial"/>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Arial"/>
                <a:sym typeface="Arial"/>
              </a:rPr>
              <a:t>I</a:t>
            </a:r>
            <a:r>
              <a:rPr kumimoji="0" lang="en-US" sz="1200" b="1" i="0" u="none" strike="noStrike" kern="0" cap="none" spc="0" normalizeH="0" baseline="0" noProof="0" dirty="0">
                <a:ln>
                  <a:noFill/>
                </a:ln>
                <a:solidFill>
                  <a:srgbClr val="FFFFFF"/>
                </a:solidFill>
                <a:effectLst/>
                <a:uLnTx/>
                <a:uFillTx/>
                <a:latin typeface="Arial" panose="020B0604020202020204"/>
                <a:ea typeface="Arial"/>
                <a:cs typeface="Arial"/>
                <a:sym typeface="Arial"/>
              </a:rPr>
              <a:t>navolisib (9 mg PO QD)</a:t>
            </a:r>
            <a:endParaRPr kumimoji="0" sz="1200" b="0" i="0" u="none" strike="noStrike" kern="0" cap="none" spc="0" normalizeH="0" baseline="0" noProof="0" dirty="0">
              <a:ln>
                <a:noFill/>
              </a:ln>
              <a:solidFill>
                <a:srgbClr val="FFFFFF"/>
              </a:solidFill>
              <a:effectLst/>
              <a:uLnTx/>
              <a:uFillTx/>
              <a:latin typeface="Arial" panose="020B0604020202020204"/>
              <a:ea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4F81BD"/>
              </a:buClr>
              <a:buSzPts val="2100"/>
              <a:buFont typeface="Arial"/>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Arial"/>
                <a:cs typeface="Arial"/>
                <a:sym typeface="Arial"/>
              </a:rPr>
              <a:t>+ palbociclib (125 mg PO QD D1–D21)</a:t>
            </a:r>
            <a:br>
              <a:rPr kumimoji="0" lang="en-US" sz="1200" b="1" i="0" u="none" strike="noStrike" kern="0" cap="none" spc="0" normalizeH="0" baseline="0" noProof="0" dirty="0">
                <a:ln>
                  <a:noFill/>
                </a:ln>
                <a:solidFill>
                  <a:srgbClr val="FFFFFF"/>
                </a:solidFill>
                <a:effectLst/>
                <a:uLnTx/>
                <a:uFillTx/>
                <a:latin typeface="Arial" panose="020B0604020202020204"/>
                <a:ea typeface="Arial"/>
                <a:cs typeface="Arial"/>
                <a:sym typeface="Arial"/>
              </a:rPr>
            </a:br>
            <a:r>
              <a:rPr kumimoji="0" lang="en-US" sz="1200" b="1" i="0" u="none" strike="noStrike" kern="0" cap="none" spc="0" normalizeH="0" baseline="0" noProof="0" dirty="0">
                <a:ln>
                  <a:noFill/>
                </a:ln>
                <a:solidFill>
                  <a:srgbClr val="FFFFFF"/>
                </a:solidFill>
                <a:effectLst/>
                <a:uLnTx/>
                <a:uFillTx/>
                <a:latin typeface="Arial" panose="020B0604020202020204"/>
                <a:ea typeface="Arial"/>
                <a:cs typeface="Arial"/>
                <a:sym typeface="Arial"/>
              </a:rPr>
              <a:t>+ fulvestrant</a:t>
            </a:r>
            <a:r>
              <a:rPr kumimoji="0" lang="en-US" sz="1200" b="0" i="0" u="none" strike="noStrike" kern="0" cap="none" spc="0" normalizeH="0" baseline="0" noProof="0" dirty="0">
                <a:ln>
                  <a:noFill/>
                </a:ln>
                <a:solidFill>
                  <a:srgbClr val="FFFFFF"/>
                </a:solidFill>
                <a:effectLst/>
                <a:uLnTx/>
                <a:uFillTx/>
                <a:latin typeface="Arial" panose="020B0604020202020204"/>
                <a:ea typeface="+mn-ea"/>
                <a:cs typeface="Arial"/>
                <a:sym typeface="Arial"/>
              </a:rPr>
              <a:t> </a:t>
            </a: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Arial"/>
                <a:sym typeface="Arial"/>
              </a:rPr>
              <a:t>(500 mg C1D1/15 and Q4W)</a:t>
            </a:r>
            <a:r>
              <a:rPr kumimoji="0" lang="en-US" sz="1200" b="1" i="0" u="none" strike="noStrike" kern="0" cap="none" spc="0" normalizeH="0" baseline="30000" noProof="0" dirty="0">
                <a:ln>
                  <a:noFill/>
                </a:ln>
                <a:solidFill>
                  <a:srgbClr val="FFFFFF"/>
                </a:solidFill>
                <a:effectLst/>
                <a:uLnTx/>
                <a:uFillTx/>
                <a:latin typeface="Arial" panose="020B0604020202020204"/>
                <a:ea typeface="+mn-ea"/>
                <a:cs typeface="Arial"/>
                <a:sym typeface="Arial"/>
              </a:rPr>
              <a:t>†</a:t>
            </a:r>
            <a:endParaRPr kumimoji="0" sz="1200" b="1" i="0" u="none" strike="noStrike" kern="0" cap="none" spc="0" normalizeH="0" baseline="30000" noProof="0" dirty="0">
              <a:ln>
                <a:noFill/>
              </a:ln>
              <a:solidFill>
                <a:srgbClr val="FFFFFF"/>
              </a:solidFill>
              <a:effectLst/>
              <a:uLnTx/>
              <a:uFillTx/>
              <a:latin typeface="Arial" panose="020B0604020202020204"/>
              <a:ea typeface="Arial"/>
              <a:cs typeface="Arial"/>
              <a:sym typeface="Arial"/>
            </a:endParaRPr>
          </a:p>
        </p:txBody>
      </p:sp>
      <p:sp>
        <p:nvSpPr>
          <p:cNvPr id="32" name="Google Shape;111;p9">
            <a:extLst>
              <a:ext uri="{FF2B5EF4-FFF2-40B4-BE49-F238E27FC236}">
                <a16:creationId xmlns:a16="http://schemas.microsoft.com/office/drawing/2014/main" id="{3A9C2E01-6096-E2B4-FECD-355FBC215B94}"/>
              </a:ext>
            </a:extLst>
          </p:cNvPr>
          <p:cNvSpPr/>
          <p:nvPr/>
        </p:nvSpPr>
        <p:spPr>
          <a:xfrm>
            <a:off x="5960137" y="2774065"/>
            <a:ext cx="3562905" cy="746152"/>
          </a:xfrm>
          <a:prstGeom prst="roundRect">
            <a:avLst>
              <a:gd name="adj" fmla="val 17131"/>
            </a:avLst>
          </a:prstGeom>
          <a:solidFill>
            <a:srgbClr val="1F497D"/>
          </a:solidFill>
          <a:ln>
            <a:noFill/>
          </a:ln>
          <a:effectLst/>
        </p:spPr>
        <p:txBody>
          <a:bodyPr spcFirstLastPara="1" wrap="square" lIns="72000" tIns="60900" rIns="72000" bIns="609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100"/>
              <a:buFont typeface="Arial"/>
              <a:buNone/>
              <a:tabLst/>
              <a:defRPr/>
            </a:pPr>
            <a:r>
              <a:rPr kumimoji="0" lang="en-US" sz="1200" b="1" i="0" u="none" strike="noStrike" kern="0" cap="none" spc="0" normalizeH="0" baseline="0" noProof="0" dirty="0">
                <a:ln>
                  <a:noFill/>
                </a:ln>
                <a:solidFill>
                  <a:prstClr val="white"/>
                </a:solidFill>
                <a:effectLst/>
                <a:uLnTx/>
                <a:uFillTx/>
                <a:latin typeface="Arial" panose="020B0604020202020204"/>
                <a:ea typeface="+mn-ea"/>
                <a:cs typeface="Arial"/>
                <a:sym typeface="Arial"/>
              </a:rPr>
              <a:t>P</a:t>
            </a:r>
            <a:r>
              <a:rPr kumimoji="0" lang="en-US" sz="1200" b="1" i="0" u="none" strike="noStrike" kern="0" cap="none" spc="0" normalizeH="0" baseline="0" noProof="0" dirty="0">
                <a:ln>
                  <a:noFill/>
                </a:ln>
                <a:solidFill>
                  <a:prstClr val="white"/>
                </a:solidFill>
                <a:effectLst/>
                <a:uLnTx/>
                <a:uFillTx/>
                <a:latin typeface="Arial" panose="020B0604020202020204"/>
                <a:ea typeface="Arial"/>
                <a:cs typeface="Arial"/>
                <a:sym typeface="Arial"/>
              </a:rPr>
              <a:t>lacebo (PO QD)</a:t>
            </a:r>
            <a:endParaRPr kumimoji="0" sz="1200" b="1" i="0" u="none" strike="noStrike" kern="0" cap="none" spc="0" normalizeH="0" baseline="0" noProof="0" dirty="0">
              <a:ln>
                <a:noFill/>
              </a:ln>
              <a:solidFill>
                <a:prstClr val="white"/>
              </a:solidFill>
              <a:effectLst/>
              <a:uLnTx/>
              <a:uFillTx/>
              <a:latin typeface="Arial" panose="020B0604020202020204"/>
              <a:ea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FFFFFF"/>
              </a:buClr>
              <a:buSzPts val="2100"/>
              <a:buFont typeface="Arial"/>
              <a:buNone/>
              <a:tabLst/>
              <a:defRPr/>
            </a:pPr>
            <a:r>
              <a:rPr kumimoji="0" lang="en-US" sz="1200" b="1" i="0" u="none" strike="noStrike" kern="0" cap="none" spc="0" normalizeH="0" baseline="0" noProof="0" dirty="0">
                <a:ln>
                  <a:noFill/>
                </a:ln>
                <a:solidFill>
                  <a:prstClr val="white"/>
                </a:solidFill>
                <a:effectLst/>
                <a:uLnTx/>
                <a:uFillTx/>
                <a:latin typeface="Arial" panose="020B0604020202020204"/>
                <a:ea typeface="Arial"/>
                <a:cs typeface="Arial"/>
                <a:sym typeface="Arial"/>
              </a:rPr>
              <a:t>+ palbociclib (125 mg PO QD D1–D21)</a:t>
            </a:r>
            <a:br>
              <a:rPr kumimoji="0" lang="en-US" sz="1200" b="1" i="0" u="none" strike="noStrike" kern="0" cap="none" spc="0" normalizeH="0" baseline="0" noProof="0" dirty="0">
                <a:ln>
                  <a:noFill/>
                </a:ln>
                <a:solidFill>
                  <a:prstClr val="white"/>
                </a:solidFill>
                <a:effectLst/>
                <a:uLnTx/>
                <a:uFillTx/>
                <a:latin typeface="Arial" panose="020B0604020202020204"/>
                <a:ea typeface="Arial"/>
                <a:cs typeface="Arial"/>
                <a:sym typeface="Arial"/>
              </a:rPr>
            </a:br>
            <a:r>
              <a:rPr kumimoji="0" lang="en-US" sz="1200" b="1" i="0" u="none" strike="noStrike" kern="0" cap="none" spc="0" normalizeH="0" baseline="0" noProof="0" dirty="0">
                <a:ln>
                  <a:noFill/>
                </a:ln>
                <a:solidFill>
                  <a:prstClr val="white"/>
                </a:solidFill>
                <a:effectLst/>
                <a:uLnTx/>
                <a:uFillTx/>
                <a:latin typeface="Arial" panose="020B0604020202020204"/>
                <a:ea typeface="Arial"/>
                <a:cs typeface="Arial"/>
                <a:sym typeface="Arial"/>
              </a:rPr>
              <a:t>+ fulvestrant </a:t>
            </a:r>
            <a:r>
              <a:rPr kumimoji="0" lang="en-GB" sz="1200" b="1" i="0" u="none" strike="noStrike" kern="0" cap="none" spc="0" normalizeH="0" baseline="0" noProof="0" dirty="0">
                <a:ln>
                  <a:noFill/>
                </a:ln>
                <a:solidFill>
                  <a:prstClr val="white"/>
                </a:solidFill>
                <a:effectLst/>
                <a:uLnTx/>
                <a:uFillTx/>
                <a:latin typeface="Arial" panose="020B0604020202020204"/>
                <a:ea typeface="Arial"/>
                <a:cs typeface="Arial"/>
                <a:sym typeface="Arial"/>
              </a:rPr>
              <a:t>(500 mg C1D1/15 and Q4W)</a:t>
            </a:r>
            <a:r>
              <a:rPr kumimoji="0" lang="en-US" sz="1200" b="1" i="0" u="none" strike="noStrike" kern="0" cap="none" spc="0" normalizeH="0" baseline="30000" noProof="0" dirty="0">
                <a:ln>
                  <a:noFill/>
                </a:ln>
                <a:solidFill>
                  <a:srgbClr val="FFFFFF"/>
                </a:solidFill>
                <a:effectLst/>
                <a:uLnTx/>
                <a:uFillTx/>
                <a:latin typeface="Arial" panose="020B0604020202020204"/>
                <a:ea typeface="+mn-ea"/>
                <a:cs typeface="Arial"/>
                <a:sym typeface="Arial"/>
              </a:rPr>
              <a:t>†</a:t>
            </a:r>
            <a:endParaRPr kumimoji="0" sz="1200" b="1" i="0" u="none" strike="noStrike" kern="0" cap="none" spc="0" normalizeH="0" baseline="0" noProof="0" dirty="0">
              <a:ln>
                <a:noFill/>
              </a:ln>
              <a:solidFill>
                <a:prstClr val="white"/>
              </a:solidFill>
              <a:effectLst/>
              <a:uLnTx/>
              <a:uFillTx/>
              <a:latin typeface="Arial" panose="020B0604020202020204"/>
              <a:ea typeface="Arial"/>
              <a:cs typeface="Arial"/>
              <a:sym typeface="Arial"/>
            </a:endParaRPr>
          </a:p>
        </p:txBody>
      </p:sp>
      <p:sp>
        <p:nvSpPr>
          <p:cNvPr id="33" name="Google Shape;114;p9">
            <a:extLst>
              <a:ext uri="{FF2B5EF4-FFF2-40B4-BE49-F238E27FC236}">
                <a16:creationId xmlns:a16="http://schemas.microsoft.com/office/drawing/2014/main" id="{D393C21C-AB3F-A8FC-D731-C3586FC093C7}"/>
              </a:ext>
            </a:extLst>
          </p:cNvPr>
          <p:cNvSpPr/>
          <p:nvPr/>
        </p:nvSpPr>
        <p:spPr>
          <a:xfrm>
            <a:off x="11026515" y="1945041"/>
            <a:ext cx="784059" cy="1575176"/>
          </a:xfrm>
          <a:prstGeom prst="roundRect">
            <a:avLst>
              <a:gd name="adj" fmla="val 13582"/>
            </a:avLst>
          </a:prstGeom>
          <a:noFill/>
          <a:ln w="19050" cap="flat" cmpd="sng">
            <a:solidFill>
              <a:srgbClr val="002557"/>
            </a:solidFill>
            <a:prstDash val="solid"/>
            <a:round/>
            <a:headEnd type="none" w="sm" len="sm"/>
            <a:tailEnd type="none" w="sm" len="sm"/>
          </a:ln>
          <a:effectLst/>
        </p:spPr>
        <p:txBody>
          <a:bodyPr spcFirstLastPara="1" wrap="square" lIns="91400" tIns="91400" rIns="91400" bIns="914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900"/>
              <a:buFont typeface="Arial"/>
              <a:buNone/>
              <a:tabLst/>
              <a:defRPr/>
            </a:pPr>
            <a:endParaRPr kumimoji="0" sz="1100" b="0" i="0" u="none" strike="noStrike" kern="0" cap="none" spc="0" normalizeH="0" baseline="0" noProof="0">
              <a:ln>
                <a:noFill/>
              </a:ln>
              <a:solidFill>
                <a:srgbClr val="000000"/>
              </a:solidFill>
              <a:effectLst/>
              <a:uLnTx/>
              <a:uFillTx/>
              <a:latin typeface="Arial" panose="020B0604020202020204"/>
              <a:ea typeface="Arial"/>
              <a:cs typeface="Arial"/>
              <a:sym typeface="Arial"/>
            </a:endParaRPr>
          </a:p>
        </p:txBody>
      </p:sp>
      <p:sp>
        <p:nvSpPr>
          <p:cNvPr id="34" name="Google Shape;115;p9">
            <a:extLst>
              <a:ext uri="{FF2B5EF4-FFF2-40B4-BE49-F238E27FC236}">
                <a16:creationId xmlns:a16="http://schemas.microsoft.com/office/drawing/2014/main" id="{B202DB04-0EF3-1537-D67F-D78B6A6B6386}"/>
              </a:ext>
            </a:extLst>
          </p:cNvPr>
          <p:cNvSpPr txBox="1"/>
          <p:nvPr/>
        </p:nvSpPr>
        <p:spPr>
          <a:xfrm rot="16200000">
            <a:off x="10886847" y="2402544"/>
            <a:ext cx="1063397" cy="660171"/>
          </a:xfrm>
          <a:prstGeom prst="rect">
            <a:avLst/>
          </a:prstGeom>
          <a:noFill/>
          <a:ln>
            <a:noFill/>
          </a:ln>
          <a:effectLst/>
        </p:spPr>
        <p:txBody>
          <a:bodyPr spcFirstLastPara="1" wrap="square" lIns="17975" tIns="17975" rIns="17975" bIns="17975" anchor="ctr" anchorCtr="0">
            <a:noAutofit/>
          </a:bodyPr>
          <a:lstStyle/>
          <a:p>
            <a:pPr marL="0" marR="0" lvl="0" indent="0" algn="ctr" defTabSz="914400" rtl="0" eaLnBrk="1" fontAlgn="auto" latinLnBrk="0" hangingPunct="1">
              <a:lnSpc>
                <a:spcPct val="114000"/>
              </a:lnSpc>
              <a:spcBef>
                <a:spcPts val="0"/>
              </a:spcBef>
              <a:spcAft>
                <a:spcPts val="0"/>
              </a:spcAft>
              <a:buClr>
                <a:srgbClr val="595959"/>
              </a:buClr>
              <a:buSzPts val="1900"/>
              <a:buFont typeface="Arial"/>
              <a:buNone/>
              <a:tabLst/>
              <a:defRPr/>
            </a:pPr>
            <a:r>
              <a:rPr kumimoji="0" lang="en-US"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SURVIVAL </a:t>
            </a:r>
            <a:br>
              <a:rPr kumimoji="0" lang="en-US"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br>
            <a:r>
              <a:rPr kumimoji="0" lang="en-US"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FOLLOW-UP</a:t>
            </a:r>
            <a:endParaRPr kumimoji="0"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endParaRPr>
          </a:p>
        </p:txBody>
      </p:sp>
      <p:sp>
        <p:nvSpPr>
          <p:cNvPr id="35" name="Google Shape;116;p9">
            <a:extLst>
              <a:ext uri="{FF2B5EF4-FFF2-40B4-BE49-F238E27FC236}">
                <a16:creationId xmlns:a16="http://schemas.microsoft.com/office/drawing/2014/main" id="{750CE6F2-7BAE-8AF4-E454-20068573DF5B}"/>
              </a:ext>
            </a:extLst>
          </p:cNvPr>
          <p:cNvSpPr/>
          <p:nvPr/>
        </p:nvSpPr>
        <p:spPr>
          <a:xfrm>
            <a:off x="9689648" y="1945041"/>
            <a:ext cx="1170259" cy="1575176"/>
          </a:xfrm>
          <a:prstGeom prst="roundRect">
            <a:avLst>
              <a:gd name="adj" fmla="val 8726"/>
            </a:avLst>
          </a:prstGeom>
          <a:solidFill>
            <a:schemeClr val="accent6">
              <a:lumMod val="20000"/>
              <a:lumOff val="80000"/>
            </a:schemeClr>
          </a:solidFill>
          <a:ln>
            <a:noFill/>
          </a:ln>
          <a:effectLst/>
        </p:spPr>
        <p:txBody>
          <a:bodyPr spcFirstLastPara="1" wrap="square" lIns="17975" tIns="17975" rIns="17975" bIns="17975"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1900"/>
              <a:buFont typeface="Arial"/>
              <a:buNone/>
              <a:tabLst/>
              <a:defRPr/>
            </a:pPr>
            <a:r>
              <a:rPr kumimoji="0" lang="en-US"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Until PD </a:t>
            </a:r>
            <a:br>
              <a:rPr kumimoji="0" lang="en-US"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br>
            <a:r>
              <a:rPr kumimoji="0" lang="en-US"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or toxicity</a:t>
            </a:r>
            <a:endParaRPr kumimoji="0"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endParaRPr>
          </a:p>
        </p:txBody>
      </p:sp>
      <p:sp>
        <p:nvSpPr>
          <p:cNvPr id="36" name="Google Shape;106;p9">
            <a:extLst>
              <a:ext uri="{FF2B5EF4-FFF2-40B4-BE49-F238E27FC236}">
                <a16:creationId xmlns:a16="http://schemas.microsoft.com/office/drawing/2014/main" id="{30320171-09A9-8123-BDC6-00884B60A802}"/>
              </a:ext>
            </a:extLst>
          </p:cNvPr>
          <p:cNvSpPr/>
          <p:nvPr/>
        </p:nvSpPr>
        <p:spPr>
          <a:xfrm>
            <a:off x="5277299" y="2504030"/>
            <a:ext cx="457200" cy="457199"/>
          </a:xfrm>
          <a:prstGeom prst="ellipse">
            <a:avLst/>
          </a:prstGeom>
          <a:solidFill>
            <a:srgbClr val="FFFFFF"/>
          </a:solidFill>
          <a:ln w="19050" cap="flat" cmpd="sng">
            <a:solidFill>
              <a:srgbClr val="002557"/>
            </a:solidFill>
            <a:prstDash val="solid"/>
            <a:round/>
            <a:headEnd type="none" w="sm" len="sm"/>
            <a:tailEnd type="none" w="sm" len="sm"/>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595959"/>
              </a:buClr>
              <a:buSzPts val="1900"/>
              <a:buFont typeface="Arial"/>
              <a:buNone/>
              <a:tabLst/>
              <a:defRPr/>
            </a:pPr>
            <a:r>
              <a:rPr kumimoji="0" lang="en-US"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R</a:t>
            </a:r>
          </a:p>
          <a:p>
            <a:pPr marL="0" marR="0" lvl="0" indent="0" algn="ctr" defTabSz="914400" rtl="0" eaLnBrk="1" fontAlgn="auto" latinLnBrk="0" hangingPunct="1">
              <a:lnSpc>
                <a:spcPct val="100000"/>
              </a:lnSpc>
              <a:spcBef>
                <a:spcPts val="0"/>
              </a:spcBef>
              <a:spcAft>
                <a:spcPts val="0"/>
              </a:spcAft>
              <a:buClr>
                <a:srgbClr val="595959"/>
              </a:buClr>
              <a:buSzPts val="1900"/>
              <a:buFont typeface="Arial"/>
              <a:buNone/>
              <a:tabLst/>
              <a:defRPr/>
            </a:pPr>
            <a:r>
              <a:rPr kumimoji="0" lang="en-US" sz="1200" b="1" i="0" u="none" strike="noStrike" kern="0" cap="none" spc="0" normalizeH="0" baseline="0" noProof="0" dirty="0">
                <a:ln>
                  <a:noFill/>
                </a:ln>
                <a:solidFill>
                  <a:srgbClr val="002557"/>
                </a:solidFill>
                <a:effectLst/>
                <a:uLnTx/>
                <a:uFillTx/>
                <a:latin typeface="Arial" panose="020B0604020202020204"/>
                <a:ea typeface="Arial"/>
                <a:cs typeface="Arial"/>
                <a:sym typeface="Arial"/>
              </a:rPr>
              <a:t>1:1</a:t>
            </a:r>
          </a:p>
        </p:txBody>
      </p:sp>
      <p:sp>
        <p:nvSpPr>
          <p:cNvPr id="28" name="Rectangle: Rounded Corners 27">
            <a:extLst>
              <a:ext uri="{FF2B5EF4-FFF2-40B4-BE49-F238E27FC236}">
                <a16:creationId xmlns:a16="http://schemas.microsoft.com/office/drawing/2014/main" id="{A055BFE1-8102-252E-4A99-BE318418B935}"/>
              </a:ext>
            </a:extLst>
          </p:cNvPr>
          <p:cNvSpPr/>
          <p:nvPr/>
        </p:nvSpPr>
        <p:spPr>
          <a:xfrm>
            <a:off x="532103" y="1828295"/>
            <a:ext cx="4411980" cy="1568165"/>
          </a:xfrm>
          <a:prstGeom prst="roundRect">
            <a:avLst>
              <a:gd name="adj" fmla="val 8151"/>
            </a:avLst>
          </a:prstGeom>
          <a:noFill/>
          <a:ln w="25400" cap="flat" cmpd="sng" algn="ctr">
            <a:solidFill>
              <a:srgbClr val="FF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noFill/>
              <a:effectLst/>
              <a:uLnTx/>
              <a:uFillTx/>
              <a:latin typeface="Arial"/>
              <a:ea typeface="+mn-ea"/>
              <a:cs typeface="+mn-cs"/>
              <a:sym typeface="Arial"/>
            </a:endParaRPr>
          </a:p>
        </p:txBody>
      </p:sp>
      <p:sp>
        <p:nvSpPr>
          <p:cNvPr id="38" name="TextBox 37">
            <a:extLst>
              <a:ext uri="{FF2B5EF4-FFF2-40B4-BE49-F238E27FC236}">
                <a16:creationId xmlns:a16="http://schemas.microsoft.com/office/drawing/2014/main" id="{A4CAF2CD-5663-CFA1-0841-5F4F9F31EA9D}"/>
              </a:ext>
            </a:extLst>
          </p:cNvPr>
          <p:cNvSpPr txBox="1"/>
          <p:nvPr/>
        </p:nvSpPr>
        <p:spPr>
          <a:xfrm>
            <a:off x="5960137" y="1643628"/>
            <a:ext cx="5835756"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err="1">
                <a:ln>
                  <a:noFill/>
                </a:ln>
                <a:solidFill>
                  <a:srgbClr val="002557"/>
                </a:solidFill>
                <a:effectLst/>
                <a:uLnTx/>
                <a:uFillTx/>
                <a:latin typeface="Arial" panose="020B0604020202020204"/>
                <a:ea typeface="+mn-ea"/>
                <a:cs typeface="Arial"/>
                <a:sym typeface="Arial"/>
              </a:rPr>
              <a:t>Enrollment</a:t>
            </a:r>
            <a:r>
              <a:rPr kumimoji="0" lang="en-GB" sz="1200" b="0" i="0" u="none" strike="noStrike" kern="0" cap="none" spc="0" normalizeH="0" baseline="0" noProof="0" dirty="0">
                <a:ln>
                  <a:noFill/>
                </a:ln>
                <a:solidFill>
                  <a:srgbClr val="002557"/>
                </a:solidFill>
                <a:effectLst/>
                <a:uLnTx/>
                <a:uFillTx/>
                <a:latin typeface="Arial" panose="020B0604020202020204"/>
                <a:ea typeface="+mn-ea"/>
                <a:cs typeface="Arial"/>
                <a:sym typeface="Arial"/>
              </a:rPr>
              <a:t> period: January 2020 to September 2023</a:t>
            </a:r>
          </a:p>
        </p:txBody>
      </p:sp>
      <p:sp>
        <p:nvSpPr>
          <p:cNvPr id="13" name="TextBox 12">
            <a:extLst>
              <a:ext uri="{FF2B5EF4-FFF2-40B4-BE49-F238E27FC236}">
                <a16:creationId xmlns:a16="http://schemas.microsoft.com/office/drawing/2014/main" id="{E72EBDDE-FC4C-13C0-C7E9-968C6873F701}"/>
              </a:ext>
            </a:extLst>
          </p:cNvPr>
          <p:cNvSpPr txBox="1"/>
          <p:nvPr/>
        </p:nvSpPr>
        <p:spPr>
          <a:xfrm>
            <a:off x="273353" y="4484665"/>
            <a:ext cx="11402908" cy="646331"/>
          </a:xfrm>
          <a:prstGeom prst="rect">
            <a:avLst/>
          </a:prstGeom>
          <a:noFill/>
        </p:spPr>
        <p:txBody>
          <a:bodyPr wrap="square" numCol="1">
            <a:spAutoFit/>
          </a:bodyPr>
          <a:lstStyle/>
          <a:p>
            <a:pPr marL="285750" marR="0" lvl="0" indent="-285750" algn="l" defTabSz="914400" rtl="0" eaLnBrk="1" fontAlgn="auto" latinLnBrk="0" hangingPunct="1">
              <a:lnSpc>
                <a:spcPct val="100000"/>
              </a:lnSpc>
              <a:spcBef>
                <a:spcPts val="0"/>
              </a:spcBef>
              <a:spcAft>
                <a:spcPts val="0"/>
              </a:spcAft>
              <a:buClr>
                <a:srgbClr val="008764"/>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Primary endpoint: Investigator-assessed PFS</a:t>
            </a:r>
          </a:p>
          <a:p>
            <a:pPr marL="285750" marR="0" lvl="0" indent="-285750" algn="l" defTabSz="914400" rtl="0" eaLnBrk="1" fontAlgn="auto" latinLnBrk="0" hangingPunct="1">
              <a:lnSpc>
                <a:spcPct val="100000"/>
              </a:lnSpc>
              <a:spcBef>
                <a:spcPts val="0"/>
              </a:spcBef>
              <a:spcAft>
                <a:spcPts val="0"/>
              </a:spcAft>
              <a:buClr>
                <a:srgbClr val="008764"/>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Secondary endpoints included: OS; investigator-assessed ORR, BOR, CBR, and DoR; PROs</a:t>
            </a:r>
          </a:p>
        </p:txBody>
      </p:sp>
      <p:sp>
        <p:nvSpPr>
          <p:cNvPr id="9" name="TextBox 8">
            <a:extLst>
              <a:ext uri="{FF2B5EF4-FFF2-40B4-BE49-F238E27FC236}">
                <a16:creationId xmlns:a16="http://schemas.microsoft.com/office/drawing/2014/main" id="{CC425D84-3A3F-5490-9D69-D3EF7FA7F629}"/>
              </a:ext>
            </a:extLst>
          </p:cNvPr>
          <p:cNvSpPr txBox="1"/>
          <p:nvPr/>
        </p:nvSpPr>
        <p:spPr>
          <a:xfrm>
            <a:off x="5395198" y="3633109"/>
            <a:ext cx="4167359" cy="738664"/>
          </a:xfrm>
          <a:prstGeom prst="rect">
            <a:avLst/>
          </a:prstGeom>
          <a:noFill/>
        </p:spPr>
        <p:txBody>
          <a:bodyPr wrap="none" lIns="0" tIns="0" rIns="0" bIns="0" numCol="1">
            <a:spAutoFit/>
          </a:bodyPr>
          <a:lstStyle/>
          <a:p>
            <a:pPr marL="0" marR="0" lvl="0" indent="0" algn="l" defTabSz="914400" rtl="0" eaLnBrk="1" fontAlgn="auto" latinLnBrk="0" hangingPunct="1">
              <a:lnSpc>
                <a:spcPct val="100000"/>
              </a:lnSpc>
              <a:spcBef>
                <a:spcPts val="0"/>
              </a:spcBef>
              <a:spcAft>
                <a:spcPts val="0"/>
              </a:spcAft>
              <a:buClr>
                <a:srgbClr val="008764"/>
              </a:buClr>
              <a:buSzTx/>
              <a:buFontTx/>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Stratification factors:</a:t>
            </a:r>
          </a:p>
          <a:p>
            <a:pPr marL="171450" marR="0" lvl="0" indent="-171450" algn="l" defTabSz="914400" rtl="0" eaLnBrk="1" fontAlgn="auto" latinLnBrk="0" hangingPunct="1">
              <a:lnSpc>
                <a:spcPct val="100000"/>
              </a:lnSpc>
              <a:spcBef>
                <a:spcPts val="0"/>
              </a:spcBef>
              <a:spcAft>
                <a:spcPts val="0"/>
              </a:spcAft>
              <a:buClr>
                <a:srgbClr val="008764"/>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Visceral disease (yes vs. no)</a:t>
            </a:r>
          </a:p>
          <a:p>
            <a:pPr marL="171450" marR="0" lvl="0" indent="-171450" algn="l" defTabSz="914400" rtl="0" eaLnBrk="1" fontAlgn="auto" latinLnBrk="0" hangingPunct="1">
              <a:lnSpc>
                <a:spcPct val="100000"/>
              </a:lnSpc>
              <a:spcBef>
                <a:spcPts val="0"/>
              </a:spcBef>
              <a:spcAft>
                <a:spcPts val="0"/>
              </a:spcAft>
              <a:buClr>
                <a:srgbClr val="008764"/>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Endocrine resistance (primary vs. secondary)</a:t>
            </a:r>
            <a:r>
              <a:rPr kumimoji="0" lang="en-US" sz="1200" b="0" i="0" u="none" strike="noStrike" kern="1200" cap="none" spc="0" normalizeH="0" baseline="30000" noProof="0" dirty="0">
                <a:ln>
                  <a:noFill/>
                </a:ln>
                <a:solidFill>
                  <a:srgbClr val="002557"/>
                </a:solidFill>
                <a:effectLst/>
                <a:uLnTx/>
                <a:uFillTx/>
                <a:latin typeface="Arial" panose="020B0604020202020204" pitchFamily="34" charset="0"/>
                <a:ea typeface="+mn-ea"/>
                <a:cs typeface="Arial" panose="020B0604020202020204" pitchFamily="34" charset="0"/>
              </a:rPr>
              <a:t>‡</a:t>
            </a:r>
          </a:p>
          <a:p>
            <a:pPr marL="171450" marR="0" lvl="0" indent="-171450" algn="l" defTabSz="914400" rtl="0" eaLnBrk="1" fontAlgn="auto" latinLnBrk="0" hangingPunct="1">
              <a:lnSpc>
                <a:spcPct val="100000"/>
              </a:lnSpc>
              <a:spcBef>
                <a:spcPts val="0"/>
              </a:spcBef>
              <a:spcAft>
                <a:spcPts val="0"/>
              </a:spcAft>
              <a:buClr>
                <a:srgbClr val="008764"/>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Region (North America/Western Europe vs. Asia vs. Other)</a:t>
            </a:r>
          </a:p>
        </p:txBody>
      </p:sp>
      <p:sp>
        <p:nvSpPr>
          <p:cNvPr id="17" name="Text Placeholder 16">
            <a:extLst>
              <a:ext uri="{FF2B5EF4-FFF2-40B4-BE49-F238E27FC236}">
                <a16:creationId xmlns:a16="http://schemas.microsoft.com/office/drawing/2014/main" id="{A03B219C-DDD7-7364-AA35-7A8913994716}"/>
              </a:ext>
            </a:extLst>
          </p:cNvPr>
          <p:cNvSpPr>
            <a:spLocks noGrp="1"/>
          </p:cNvSpPr>
          <p:nvPr>
            <p:ph type="body" sz="quarter" idx="16"/>
          </p:nvPr>
        </p:nvSpPr>
        <p:spPr>
          <a:xfrm>
            <a:off x="273353" y="5322625"/>
            <a:ext cx="11645415" cy="886397"/>
          </a:xfrm>
        </p:spPr>
        <p:txBody>
          <a:bodyPr/>
          <a:lstStyle/>
          <a:p>
            <a:pPr>
              <a:buClr>
                <a:schemeClr val="dk1"/>
              </a:buClr>
              <a:buSzPts val="800"/>
            </a:pPr>
            <a:r>
              <a:rPr lang="en-GB" sz="800" dirty="0">
                <a:solidFill>
                  <a:schemeClr val="dk1"/>
                </a:solidFill>
              </a:rPr>
              <a:t>ClinicalTrials.gov number, NCT04191499.</a:t>
            </a:r>
          </a:p>
          <a:p>
            <a:pPr>
              <a:buClr>
                <a:schemeClr val="dk1"/>
              </a:buClr>
              <a:buSzPts val="800"/>
            </a:pPr>
            <a:r>
              <a:rPr lang="en-GB" sz="800" dirty="0">
                <a:solidFill>
                  <a:schemeClr val="dk1"/>
                </a:solidFill>
              </a:rPr>
              <a:t>Adapted from Jhaveri KJ, </a:t>
            </a:r>
            <a:r>
              <a:rPr lang="en-GB" sz="800" i="1" dirty="0">
                <a:solidFill>
                  <a:schemeClr val="dk1"/>
                </a:solidFill>
              </a:rPr>
              <a:t>et al</a:t>
            </a:r>
            <a:r>
              <a:rPr lang="en-GB" sz="800" dirty="0">
                <a:solidFill>
                  <a:schemeClr val="dk1"/>
                </a:solidFill>
              </a:rPr>
              <a:t>. SABCS 2023 (Abstract GS03-13). * Central testing for </a:t>
            </a:r>
            <a:r>
              <a:rPr lang="en-GB" sz="800" i="1" dirty="0">
                <a:solidFill>
                  <a:schemeClr val="dk1"/>
                </a:solidFill>
              </a:rPr>
              <a:t>PIK3CA</a:t>
            </a:r>
            <a:r>
              <a:rPr lang="en-GB" sz="800" dirty="0">
                <a:solidFill>
                  <a:schemeClr val="dk1"/>
                </a:solidFill>
              </a:rPr>
              <a:t> mutations was done on ctDNA using </a:t>
            </a:r>
            <a:r>
              <a:rPr lang="en-GB" sz="800" dirty="0" err="1">
                <a:solidFill>
                  <a:schemeClr val="dk1"/>
                </a:solidFill>
              </a:rPr>
              <a:t>FoundationOne</a:t>
            </a:r>
            <a:r>
              <a:rPr lang="en-GB" sz="800" baseline="30000" dirty="0" err="1">
                <a:solidFill>
                  <a:schemeClr val="dk1"/>
                </a:solidFill>
              </a:rPr>
              <a:t>®</a:t>
            </a:r>
            <a:r>
              <a:rPr lang="en-GB" sz="800" dirty="0" err="1">
                <a:solidFill>
                  <a:schemeClr val="dk1"/>
                </a:solidFill>
              </a:rPr>
              <a:t>Liquid</a:t>
            </a:r>
            <a:r>
              <a:rPr lang="en-GB" sz="800" dirty="0">
                <a:solidFill>
                  <a:schemeClr val="dk1"/>
                </a:solidFill>
              </a:rPr>
              <a:t> (Foundation Medicine, Inc.). In China, the central ctDNA test was the </a:t>
            </a:r>
            <a:r>
              <a:rPr lang="en-GB" sz="800" dirty="0" err="1">
                <a:solidFill>
                  <a:schemeClr val="dk1"/>
                </a:solidFill>
              </a:rPr>
              <a:t>PredicineCARE</a:t>
            </a:r>
            <a:r>
              <a:rPr lang="en-GB" sz="800" dirty="0">
                <a:solidFill>
                  <a:schemeClr val="dk1"/>
                </a:solidFill>
              </a:rPr>
              <a:t> NGS assay (</a:t>
            </a:r>
            <a:r>
              <a:rPr lang="en-GB" sz="800" dirty="0" err="1">
                <a:solidFill>
                  <a:schemeClr val="dk1"/>
                </a:solidFill>
              </a:rPr>
              <a:t>Huidu</a:t>
            </a:r>
            <a:r>
              <a:rPr lang="en-GB" sz="800" dirty="0">
                <a:solidFill>
                  <a:schemeClr val="dk1"/>
                </a:solidFill>
              </a:rPr>
              <a:t>); </a:t>
            </a:r>
            <a:r>
              <a:rPr lang="en-GB" sz="800" baseline="30000" dirty="0">
                <a:solidFill>
                  <a:schemeClr val="dk1"/>
                </a:solidFill>
              </a:rPr>
              <a:t>†</a:t>
            </a:r>
            <a:r>
              <a:rPr lang="en-GB" sz="800" dirty="0">
                <a:solidFill>
                  <a:schemeClr val="dk1"/>
                </a:solidFill>
              </a:rPr>
              <a:t> </a:t>
            </a:r>
            <a:r>
              <a:rPr lang="en-US" sz="800" dirty="0">
                <a:solidFill>
                  <a:schemeClr val="dk1"/>
                </a:solidFill>
              </a:rPr>
              <a:t>Pre-menopausal women received ovarian suppression; </a:t>
            </a:r>
            <a:r>
              <a:rPr lang="en-GB" sz="800" baseline="30000" dirty="0">
                <a:solidFill>
                  <a:schemeClr val="dk1"/>
                </a:solidFill>
              </a:rPr>
              <a:t>‡</a:t>
            </a:r>
            <a:r>
              <a:rPr lang="en-GB" sz="800" dirty="0">
                <a:solidFill>
                  <a:schemeClr val="dk1"/>
                </a:solidFill>
              </a:rPr>
              <a:t> Defined</a:t>
            </a:r>
            <a:r>
              <a:rPr lang="en-US" sz="800" dirty="0">
                <a:solidFill>
                  <a:schemeClr val="dk1"/>
                </a:solidFill>
              </a:rPr>
              <a:t> per 4</a:t>
            </a:r>
            <a:r>
              <a:rPr lang="en-US" sz="800" baseline="30000" dirty="0">
                <a:solidFill>
                  <a:schemeClr val="dk1"/>
                </a:solidFill>
              </a:rPr>
              <a:t>th</a:t>
            </a:r>
            <a:r>
              <a:rPr lang="en-US" sz="800" dirty="0">
                <a:solidFill>
                  <a:schemeClr val="dk1"/>
                </a:solidFill>
              </a:rPr>
              <a:t> European School of Oncology (ESO)–European Society for Medical Oncology (ESMO) International Consensus Guidelines for Advanced Breast Cancer.</a:t>
            </a:r>
            <a:r>
              <a:rPr lang="en-US" sz="800" baseline="30000" dirty="0">
                <a:solidFill>
                  <a:schemeClr val="dk1"/>
                </a:solidFill>
              </a:rPr>
              <a:t>3</a:t>
            </a:r>
            <a:r>
              <a:rPr lang="en-US" sz="800" dirty="0">
                <a:solidFill>
                  <a:schemeClr val="dk1"/>
                </a:solidFill>
              </a:rPr>
              <a:t> </a:t>
            </a:r>
            <a:br>
              <a:rPr lang="en-US" sz="800" dirty="0">
                <a:solidFill>
                  <a:schemeClr val="dk1"/>
                </a:solidFill>
              </a:rPr>
            </a:br>
            <a:r>
              <a:rPr lang="en-US" sz="800" dirty="0">
                <a:solidFill>
                  <a:schemeClr val="dk1"/>
                </a:solidFill>
              </a:rPr>
              <a:t>Primary: Relapse while on the first 2 years of adjuvant ET; secondary: Relapse while on adjuvant ET after at least 2 years or relapse within 12 months of completing adjuvant ET.</a:t>
            </a:r>
            <a:br>
              <a:rPr lang="en-GB" sz="800" dirty="0">
                <a:solidFill>
                  <a:schemeClr val="dk1"/>
                </a:solidFill>
              </a:rPr>
            </a:br>
            <a:r>
              <a:rPr lang="en-GB" sz="800" dirty="0" err="1">
                <a:solidFill>
                  <a:schemeClr val="dk1"/>
                </a:solidFill>
              </a:rPr>
              <a:t>aBC</a:t>
            </a:r>
            <a:r>
              <a:rPr lang="en-GB" sz="800" dirty="0">
                <a:solidFill>
                  <a:schemeClr val="dk1"/>
                </a:solidFill>
              </a:rPr>
              <a:t>, advanced breast cancer</a:t>
            </a:r>
            <a:r>
              <a:rPr lang="en-GB" sz="800" dirty="0"/>
              <a:t>; BOR, best overall response; C, cycle; CBR, clinical benefit rate; ctDNA, circulating </a:t>
            </a:r>
            <a:r>
              <a:rPr lang="en-GB" sz="800" dirty="0" err="1"/>
              <a:t>tumor</a:t>
            </a:r>
            <a:r>
              <a:rPr lang="en-GB" sz="800" dirty="0"/>
              <a:t> DNA; D, day; DoR, duration of response; ET, endocrine therapy; </a:t>
            </a:r>
            <a:r>
              <a:rPr kumimoji="0" lang="en-US" sz="800" i="0" u="none" strike="noStrike" kern="0" cap="none" spc="0" normalizeH="0" baseline="0" noProof="0" dirty="0">
                <a:ln>
                  <a:noFill/>
                </a:ln>
                <a:effectLst/>
                <a:uLnTx/>
                <a:uFillTx/>
                <a:ea typeface="Arial"/>
                <a:cs typeface="Arial"/>
                <a:sym typeface="Arial"/>
              </a:rPr>
              <a:t>HbA</a:t>
            </a:r>
            <a:r>
              <a:rPr kumimoji="0" lang="en-US" sz="800" i="0" u="none" strike="noStrike" kern="0" cap="none" spc="0" normalizeH="0" baseline="-25000" noProof="0" dirty="0">
                <a:ln>
                  <a:noFill/>
                </a:ln>
                <a:effectLst/>
                <a:uLnTx/>
                <a:uFillTx/>
                <a:ea typeface="Arial"/>
                <a:cs typeface="Arial"/>
                <a:sym typeface="Arial"/>
              </a:rPr>
              <a:t>1c</a:t>
            </a:r>
            <a:r>
              <a:rPr kumimoji="0" lang="en-US" sz="800" i="0" u="none" strike="noStrike" kern="0" cap="none" spc="0" normalizeH="0" baseline="0" noProof="0" dirty="0">
                <a:ln>
                  <a:noFill/>
                </a:ln>
                <a:effectLst/>
                <a:uLnTx/>
                <a:uFillTx/>
                <a:ea typeface="Arial"/>
                <a:cs typeface="Arial"/>
                <a:sym typeface="Arial"/>
              </a:rPr>
              <a:t>, glycated hemoglobin; </a:t>
            </a:r>
            <a:r>
              <a:rPr lang="en-GB" sz="800" dirty="0">
                <a:solidFill>
                  <a:schemeClr val="dk1"/>
                </a:solidFill>
              </a:rPr>
              <a:t>HER2–, HER2-negative; </a:t>
            </a:r>
            <a:br>
              <a:rPr lang="en-GB" sz="800" dirty="0">
                <a:solidFill>
                  <a:schemeClr val="dk1"/>
                </a:solidFill>
              </a:rPr>
            </a:br>
            <a:r>
              <a:rPr lang="en-GB" sz="800" dirty="0">
                <a:solidFill>
                  <a:schemeClr val="dk1"/>
                </a:solidFill>
              </a:rPr>
              <a:t>HR+, hormone receptor-positive; NGS, next-generation sequencing; ORR, objective response rate; OS, overall survival; PD, progressive disease; PFS, progression-free survival; PO, by mouth; PRO, patient-reported outcome; Q4W, every 4 weeks; </a:t>
            </a:r>
            <a:br>
              <a:rPr lang="en-GB" sz="800" dirty="0">
                <a:solidFill>
                  <a:schemeClr val="dk1"/>
                </a:solidFill>
              </a:rPr>
            </a:br>
            <a:r>
              <a:rPr lang="en-GB" sz="800" dirty="0">
                <a:solidFill>
                  <a:schemeClr val="dk1"/>
                </a:solidFill>
              </a:rPr>
              <a:t>QD, daily; R, randomization. </a:t>
            </a:r>
            <a:br>
              <a:rPr lang="en-GB" sz="800" dirty="0">
                <a:solidFill>
                  <a:schemeClr val="dk1"/>
                </a:solidFill>
              </a:rPr>
            </a:br>
            <a:r>
              <a:rPr lang="en-GB" sz="800" dirty="0">
                <a:solidFill>
                  <a:schemeClr val="dk1"/>
                </a:solidFill>
              </a:rPr>
              <a:t>1. Turner NC, </a:t>
            </a:r>
            <a:r>
              <a:rPr lang="en-GB" sz="800" i="1" dirty="0">
                <a:solidFill>
                  <a:schemeClr val="dk1"/>
                </a:solidFill>
              </a:rPr>
              <a:t>et al. N Engl J Med </a:t>
            </a:r>
            <a:r>
              <a:rPr lang="en-GB" sz="800" dirty="0">
                <a:solidFill>
                  <a:schemeClr val="dk1"/>
                </a:solidFill>
              </a:rPr>
              <a:t>2024; </a:t>
            </a:r>
            <a:r>
              <a:rPr lang="en-GB" sz="800" b="1" dirty="0">
                <a:solidFill>
                  <a:schemeClr val="dk1"/>
                </a:solidFill>
              </a:rPr>
              <a:t>391:</a:t>
            </a:r>
            <a:r>
              <a:rPr lang="en-GB" sz="800" dirty="0">
                <a:solidFill>
                  <a:schemeClr val="dk1"/>
                </a:solidFill>
              </a:rPr>
              <a:t>1584–1596; 2. Jhaveri KJ, </a:t>
            </a:r>
            <a:r>
              <a:rPr lang="en-GB" sz="800" i="1" dirty="0">
                <a:solidFill>
                  <a:schemeClr val="dk1"/>
                </a:solidFill>
              </a:rPr>
              <a:t>et al</a:t>
            </a:r>
            <a:r>
              <a:rPr lang="en-GB" sz="800" dirty="0">
                <a:solidFill>
                  <a:schemeClr val="dk1"/>
                </a:solidFill>
              </a:rPr>
              <a:t>. SABCS 2023 (Abstract GS03-13); 3. </a:t>
            </a:r>
            <a:r>
              <a:rPr lang="it-IT" sz="800" dirty="0">
                <a:solidFill>
                  <a:schemeClr val="dk1"/>
                </a:solidFill>
              </a:rPr>
              <a:t>Cardoso F, </a:t>
            </a:r>
            <a:r>
              <a:rPr lang="it-IT" sz="800" i="1" dirty="0">
                <a:solidFill>
                  <a:schemeClr val="dk1"/>
                </a:solidFill>
              </a:rPr>
              <a:t>et al. Ann Oncol </a:t>
            </a:r>
            <a:r>
              <a:rPr lang="it-IT" sz="800" dirty="0">
                <a:solidFill>
                  <a:schemeClr val="dk1"/>
                </a:solidFill>
              </a:rPr>
              <a:t>2018; </a:t>
            </a:r>
            <a:r>
              <a:rPr lang="it-IT" sz="800" b="1" dirty="0">
                <a:solidFill>
                  <a:schemeClr val="dk1"/>
                </a:solidFill>
              </a:rPr>
              <a:t>29:</a:t>
            </a:r>
            <a:r>
              <a:rPr lang="it-IT" sz="800" dirty="0">
                <a:solidFill>
                  <a:schemeClr val="dk1"/>
                </a:solidFill>
              </a:rPr>
              <a:t>1634–1657.</a:t>
            </a:r>
            <a:endParaRPr lang="en-GB" sz="800" dirty="0"/>
          </a:p>
        </p:txBody>
      </p:sp>
    </p:spTree>
    <p:extLst>
      <p:ext uri="{BB962C8B-B14F-4D97-AF65-F5344CB8AC3E}">
        <p14:creationId xmlns:p14="http://schemas.microsoft.com/office/powerpoint/2010/main" val="297148659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65DEC2-8422-1665-0A4F-E03CF1736B41}"/>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B56B791F-717D-7CD2-25E6-423AA628B49F}"/>
              </a:ext>
            </a:extLst>
          </p:cNvPr>
          <p:cNvSpPr>
            <a:spLocks noGrp="1"/>
          </p:cNvSpPr>
          <p:nvPr>
            <p:ph type="title"/>
          </p:nvPr>
        </p:nvSpPr>
        <p:spPr/>
        <p:txBody>
          <a:bodyPr/>
          <a:lstStyle/>
          <a:p>
            <a:r>
              <a:rPr lang="en-US" sz="2800" dirty="0"/>
              <a:t>INAVO120 updated PFS</a:t>
            </a:r>
            <a:endParaRPr lang="en-GB" dirty="0"/>
          </a:p>
        </p:txBody>
      </p:sp>
      <p:sp>
        <p:nvSpPr>
          <p:cNvPr id="5" name="Text Placeholder 4">
            <a:extLst>
              <a:ext uri="{FF2B5EF4-FFF2-40B4-BE49-F238E27FC236}">
                <a16:creationId xmlns:a16="http://schemas.microsoft.com/office/drawing/2014/main" id="{C60FC32B-BA0D-CAAC-EDB5-52CAF07F7905}"/>
              </a:ext>
            </a:extLst>
          </p:cNvPr>
          <p:cNvSpPr>
            <a:spLocks noGrp="1"/>
          </p:cNvSpPr>
          <p:nvPr>
            <p:ph type="body" sz="quarter" idx="15"/>
          </p:nvPr>
        </p:nvSpPr>
        <p:spPr>
          <a:xfrm>
            <a:off x="3324404" y="6271847"/>
            <a:ext cx="5852160" cy="281354"/>
          </a:xfrm>
        </p:spPr>
        <p:txBody>
          <a:bodyPr/>
          <a:lstStyle/>
          <a:p>
            <a:r>
              <a:rPr lang="en-US" dirty="0"/>
              <a:t>Nicholas Turner, MD, PhD</a:t>
            </a:r>
          </a:p>
        </p:txBody>
      </p:sp>
      <p:sp>
        <p:nvSpPr>
          <p:cNvPr id="11" name="Text Placeholder 10">
            <a:extLst>
              <a:ext uri="{FF2B5EF4-FFF2-40B4-BE49-F238E27FC236}">
                <a16:creationId xmlns:a16="http://schemas.microsoft.com/office/drawing/2014/main" id="{B644F8F4-5FF7-FC8C-5E73-C5BF86FCE715}"/>
              </a:ext>
            </a:extLst>
          </p:cNvPr>
          <p:cNvSpPr>
            <a:spLocks noGrp="1"/>
          </p:cNvSpPr>
          <p:nvPr>
            <p:ph type="body" sz="quarter" idx="16"/>
          </p:nvPr>
        </p:nvSpPr>
        <p:spPr>
          <a:xfrm>
            <a:off x="273353" y="5987423"/>
            <a:ext cx="11645415" cy="221599"/>
          </a:xfrm>
        </p:spPr>
        <p:txBody>
          <a:bodyPr/>
          <a:lstStyle/>
          <a:p>
            <a:pPr>
              <a:buClr>
                <a:schemeClr val="dk1"/>
              </a:buClr>
              <a:buSzPts val="800"/>
            </a:pPr>
            <a:r>
              <a:rPr lang="en-US" sz="800" dirty="0">
                <a:solidFill>
                  <a:schemeClr val="dk1"/>
                </a:solidFill>
              </a:rPr>
              <a:t>Data cutoff: </a:t>
            </a:r>
            <a:r>
              <a:rPr lang="en-US" sz="800" dirty="0">
                <a:effectLst/>
                <a:latin typeface="Arial" panose="020B0604020202020204" pitchFamily="34" charset="0"/>
                <a:ea typeface="Arial" panose="020B0604020202020204" pitchFamily="34" charset="0"/>
              </a:rPr>
              <a:t>November 15, 2024.</a:t>
            </a:r>
            <a:endParaRPr lang="en-US" sz="800" dirty="0">
              <a:solidFill>
                <a:schemeClr val="dk1"/>
              </a:solidFill>
            </a:endParaRPr>
          </a:p>
          <a:p>
            <a:pPr>
              <a:buClr>
                <a:schemeClr val="dk1"/>
              </a:buClr>
              <a:buSzPts val="800"/>
            </a:pPr>
            <a:r>
              <a:rPr lang="en-GB" sz="800" dirty="0">
                <a:solidFill>
                  <a:schemeClr val="dk1"/>
                </a:solidFill>
              </a:rPr>
              <a:t>CI, confidence interval; PFS, progression-free survival. </a:t>
            </a:r>
          </a:p>
        </p:txBody>
      </p:sp>
      <p:sp>
        <p:nvSpPr>
          <p:cNvPr id="3" name="Slide Number Placeholder 2">
            <a:extLst>
              <a:ext uri="{FF2B5EF4-FFF2-40B4-BE49-F238E27FC236}">
                <a16:creationId xmlns:a16="http://schemas.microsoft.com/office/drawing/2014/main" id="{2307DFA7-9992-ADBD-54CA-E0DE94451293}"/>
              </a:ext>
            </a:extLst>
          </p:cNvPr>
          <p:cNvSpPr>
            <a:spLocks noGrp="1"/>
          </p:cNvSpPr>
          <p:nvPr>
            <p:ph type="sldNum" sz="quarter" idx="4294967295"/>
          </p:nvPr>
        </p:nvSpPr>
        <p:spPr>
          <a:xfrm>
            <a:off x="11317288" y="217488"/>
            <a:ext cx="874712"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3" name="Table 12">
            <a:extLst>
              <a:ext uri="{FF2B5EF4-FFF2-40B4-BE49-F238E27FC236}">
                <a16:creationId xmlns:a16="http://schemas.microsoft.com/office/drawing/2014/main" id="{B0B6CCC2-3F84-8D68-A877-B81E08FA4EE5}"/>
              </a:ext>
            </a:extLst>
          </p:cNvPr>
          <p:cNvGraphicFramePr>
            <a:graphicFrameLocks noGrp="1"/>
          </p:cNvGraphicFramePr>
          <p:nvPr/>
        </p:nvGraphicFramePr>
        <p:xfrm>
          <a:off x="406830" y="4393643"/>
          <a:ext cx="9760545" cy="502920"/>
        </p:xfrm>
        <a:graphic>
          <a:graphicData uri="http://schemas.openxmlformats.org/drawingml/2006/table">
            <a:tbl>
              <a:tblPr firstRow="1" bandRow="1"/>
              <a:tblGrid>
                <a:gridCol w="688545">
                  <a:extLst>
                    <a:ext uri="{9D8B030D-6E8A-4147-A177-3AD203B41FA5}">
                      <a16:colId xmlns:a16="http://schemas.microsoft.com/office/drawing/2014/main" val="540616542"/>
                    </a:ext>
                  </a:extLst>
                </a:gridCol>
                <a:gridCol w="540000">
                  <a:extLst>
                    <a:ext uri="{9D8B030D-6E8A-4147-A177-3AD203B41FA5}">
                      <a16:colId xmlns:a16="http://schemas.microsoft.com/office/drawing/2014/main" val="4137980778"/>
                    </a:ext>
                  </a:extLst>
                </a:gridCol>
                <a:gridCol w="468000">
                  <a:extLst>
                    <a:ext uri="{9D8B030D-6E8A-4147-A177-3AD203B41FA5}">
                      <a16:colId xmlns:a16="http://schemas.microsoft.com/office/drawing/2014/main" val="1033547381"/>
                    </a:ext>
                  </a:extLst>
                </a:gridCol>
                <a:gridCol w="540000">
                  <a:extLst>
                    <a:ext uri="{9D8B030D-6E8A-4147-A177-3AD203B41FA5}">
                      <a16:colId xmlns:a16="http://schemas.microsoft.com/office/drawing/2014/main" val="113625601"/>
                    </a:ext>
                  </a:extLst>
                </a:gridCol>
                <a:gridCol w="504000">
                  <a:extLst>
                    <a:ext uri="{9D8B030D-6E8A-4147-A177-3AD203B41FA5}">
                      <a16:colId xmlns:a16="http://schemas.microsoft.com/office/drawing/2014/main" val="4247711695"/>
                    </a:ext>
                  </a:extLst>
                </a:gridCol>
                <a:gridCol w="540000">
                  <a:extLst>
                    <a:ext uri="{9D8B030D-6E8A-4147-A177-3AD203B41FA5}">
                      <a16:colId xmlns:a16="http://schemas.microsoft.com/office/drawing/2014/main" val="49772874"/>
                    </a:ext>
                  </a:extLst>
                </a:gridCol>
                <a:gridCol w="432000">
                  <a:extLst>
                    <a:ext uri="{9D8B030D-6E8A-4147-A177-3AD203B41FA5}">
                      <a16:colId xmlns:a16="http://schemas.microsoft.com/office/drawing/2014/main" val="2599443862"/>
                    </a:ext>
                  </a:extLst>
                </a:gridCol>
                <a:gridCol w="576000">
                  <a:extLst>
                    <a:ext uri="{9D8B030D-6E8A-4147-A177-3AD203B41FA5}">
                      <a16:colId xmlns:a16="http://schemas.microsoft.com/office/drawing/2014/main" val="2886374299"/>
                    </a:ext>
                  </a:extLst>
                </a:gridCol>
                <a:gridCol w="432000">
                  <a:extLst>
                    <a:ext uri="{9D8B030D-6E8A-4147-A177-3AD203B41FA5}">
                      <a16:colId xmlns:a16="http://schemas.microsoft.com/office/drawing/2014/main" val="2112904230"/>
                    </a:ext>
                  </a:extLst>
                </a:gridCol>
                <a:gridCol w="540000">
                  <a:extLst>
                    <a:ext uri="{9D8B030D-6E8A-4147-A177-3AD203B41FA5}">
                      <a16:colId xmlns:a16="http://schemas.microsoft.com/office/drawing/2014/main" val="2583258876"/>
                    </a:ext>
                  </a:extLst>
                </a:gridCol>
                <a:gridCol w="504000">
                  <a:extLst>
                    <a:ext uri="{9D8B030D-6E8A-4147-A177-3AD203B41FA5}">
                      <a16:colId xmlns:a16="http://schemas.microsoft.com/office/drawing/2014/main" val="1478761522"/>
                    </a:ext>
                  </a:extLst>
                </a:gridCol>
                <a:gridCol w="540000">
                  <a:extLst>
                    <a:ext uri="{9D8B030D-6E8A-4147-A177-3AD203B41FA5}">
                      <a16:colId xmlns:a16="http://schemas.microsoft.com/office/drawing/2014/main" val="2161211861"/>
                    </a:ext>
                  </a:extLst>
                </a:gridCol>
                <a:gridCol w="396000">
                  <a:extLst>
                    <a:ext uri="{9D8B030D-6E8A-4147-A177-3AD203B41FA5}">
                      <a16:colId xmlns:a16="http://schemas.microsoft.com/office/drawing/2014/main" val="1740265360"/>
                    </a:ext>
                  </a:extLst>
                </a:gridCol>
                <a:gridCol w="612000">
                  <a:extLst>
                    <a:ext uri="{9D8B030D-6E8A-4147-A177-3AD203B41FA5}">
                      <a16:colId xmlns:a16="http://schemas.microsoft.com/office/drawing/2014/main" val="2046898504"/>
                    </a:ext>
                  </a:extLst>
                </a:gridCol>
                <a:gridCol w="432000">
                  <a:extLst>
                    <a:ext uri="{9D8B030D-6E8A-4147-A177-3AD203B41FA5}">
                      <a16:colId xmlns:a16="http://schemas.microsoft.com/office/drawing/2014/main" val="1201877998"/>
                    </a:ext>
                  </a:extLst>
                </a:gridCol>
                <a:gridCol w="540000">
                  <a:extLst>
                    <a:ext uri="{9D8B030D-6E8A-4147-A177-3AD203B41FA5}">
                      <a16:colId xmlns:a16="http://schemas.microsoft.com/office/drawing/2014/main" val="2929516055"/>
                    </a:ext>
                  </a:extLst>
                </a:gridCol>
                <a:gridCol w="468000">
                  <a:extLst>
                    <a:ext uri="{9D8B030D-6E8A-4147-A177-3AD203B41FA5}">
                      <a16:colId xmlns:a16="http://schemas.microsoft.com/office/drawing/2014/main" val="2025905214"/>
                    </a:ext>
                  </a:extLst>
                </a:gridCol>
                <a:gridCol w="540000">
                  <a:extLst>
                    <a:ext uri="{9D8B030D-6E8A-4147-A177-3AD203B41FA5}">
                      <a16:colId xmlns:a16="http://schemas.microsoft.com/office/drawing/2014/main" val="2282889847"/>
                    </a:ext>
                  </a:extLst>
                </a:gridCol>
                <a:gridCol w="468000">
                  <a:extLst>
                    <a:ext uri="{9D8B030D-6E8A-4147-A177-3AD203B41FA5}">
                      <a16:colId xmlns:a16="http://schemas.microsoft.com/office/drawing/2014/main" val="3380080855"/>
                    </a:ext>
                  </a:extLst>
                </a:gridCol>
              </a:tblGrid>
              <a:tr h="109391">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l"/>
                      <a:r>
                        <a:rPr lang="en-GB" sz="1100" b="0" dirty="0">
                          <a:solidFill>
                            <a:schemeClr val="tx1"/>
                          </a:solidFill>
                          <a:latin typeface="+mn-lt"/>
                        </a:rPr>
                        <a:t>No.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GB" sz="1100" b="0" dirty="0">
                          <a:solidFill>
                            <a:schemeClr val="tx1"/>
                          </a:solidFill>
                          <a:latin typeface="+mn-lt"/>
                        </a:rPr>
                        <a:t>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dirty="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9694946"/>
                  </a:ext>
                </a:extLst>
              </a:tr>
              <a:tr h="10939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dirty="0">
                          <a:solidFill>
                            <a:srgbClr val="F79646"/>
                          </a:solidFill>
                          <a:latin typeface="+mn-lt"/>
                          <a:ea typeface="+mn-ea"/>
                          <a:cs typeface="+mn-cs"/>
                          <a:sym typeface="Arial"/>
                        </a:rPr>
                        <a:t>Inavolisib</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112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89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73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65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5755960"/>
                  </a:ext>
                </a:extLst>
              </a:tr>
              <a:tr h="10939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dirty="0">
                          <a:solidFill>
                            <a:srgbClr val="1F497D"/>
                          </a:solidFill>
                          <a:latin typeface="+mn-lt"/>
                          <a:ea typeface="+mn-ea"/>
                          <a:cs typeface="+mn-cs"/>
                          <a:sym typeface="Arial"/>
                        </a:rPr>
                        <a:t>Placebo</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95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74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30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1713340"/>
                  </a:ext>
                </a:extLst>
              </a:tr>
            </a:tbl>
          </a:graphicData>
        </a:graphic>
      </p:graphicFrame>
      <p:graphicFrame>
        <p:nvGraphicFramePr>
          <p:cNvPr id="14" name="Google Shape;206;p21">
            <a:extLst>
              <a:ext uri="{FF2B5EF4-FFF2-40B4-BE49-F238E27FC236}">
                <a16:creationId xmlns:a16="http://schemas.microsoft.com/office/drawing/2014/main" id="{1D9B099B-5228-5620-78A0-12AE95DD7F88}"/>
              </a:ext>
            </a:extLst>
          </p:cNvPr>
          <p:cNvGraphicFramePr/>
          <p:nvPr/>
        </p:nvGraphicFramePr>
        <p:xfrm>
          <a:off x="4114047" y="1095375"/>
          <a:ext cx="6053328" cy="1358451"/>
        </p:xfrm>
        <a:graphic>
          <a:graphicData uri="http://schemas.openxmlformats.org/drawingml/2006/table">
            <a:tbl>
              <a:tblPr firstRow="1" bandRow="1"/>
              <a:tblGrid>
                <a:gridCol w="1996196">
                  <a:extLst>
                    <a:ext uri="{9D8B030D-6E8A-4147-A177-3AD203B41FA5}">
                      <a16:colId xmlns:a16="http://schemas.microsoft.com/office/drawing/2014/main" val="20000"/>
                    </a:ext>
                  </a:extLst>
                </a:gridCol>
                <a:gridCol w="1740826">
                  <a:extLst>
                    <a:ext uri="{9D8B030D-6E8A-4147-A177-3AD203B41FA5}">
                      <a16:colId xmlns:a16="http://schemas.microsoft.com/office/drawing/2014/main" val="20001"/>
                    </a:ext>
                  </a:extLst>
                </a:gridCol>
                <a:gridCol w="2316306">
                  <a:extLst>
                    <a:ext uri="{9D8B030D-6E8A-4147-A177-3AD203B41FA5}">
                      <a16:colId xmlns:a16="http://schemas.microsoft.com/office/drawing/2014/main" val="20002"/>
                    </a:ext>
                  </a:extLst>
                </a:gridCol>
              </a:tblGrid>
              <a:tr h="339492">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endParaRPr sz="1400" u="none" strike="noStrike" cap="none" dirty="0">
                        <a:solidFill>
                          <a:schemeClr val="tx1"/>
                        </a:solidFill>
                        <a:latin typeface="+mn-lt"/>
                      </a:endParaRPr>
                    </a:p>
                  </a:txBody>
                  <a:tcPr marL="0" marR="0" marT="0"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r>
                        <a:rPr lang="en-US" sz="1400" b="1" u="none" strike="noStrike" cap="none" dirty="0">
                          <a:solidFill>
                            <a:schemeClr val="tx1"/>
                          </a:solidFill>
                          <a:latin typeface="+mn-lt"/>
                        </a:rPr>
                        <a:t>Events, n (%)</a:t>
                      </a:r>
                      <a:endParaRPr sz="1400" b="1" u="none" strike="noStrike" cap="none" dirty="0">
                        <a:solidFill>
                          <a:schemeClr val="tx1"/>
                        </a:solidFill>
                        <a:latin typeface="+mn-lt"/>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lvl="0" indent="0" algn="ctr" rtl="0">
                        <a:lnSpc>
                          <a:spcPct val="100000"/>
                        </a:lnSpc>
                        <a:spcBef>
                          <a:spcPts val="0"/>
                        </a:spcBef>
                        <a:spcAft>
                          <a:spcPts val="0"/>
                        </a:spcAft>
                        <a:buClr>
                          <a:schemeClr val="dk1"/>
                        </a:buClr>
                        <a:buSzPts val="1100"/>
                        <a:buFont typeface="Arial"/>
                        <a:buNone/>
                      </a:pPr>
                      <a:r>
                        <a:rPr lang="en-US" sz="1400" b="1" u="none" strike="noStrike" cap="none" dirty="0">
                          <a:solidFill>
                            <a:schemeClr val="tx1"/>
                          </a:solidFill>
                          <a:latin typeface="+mn-lt"/>
                        </a:rPr>
                        <a:t>Median, months (95% CI)</a:t>
                      </a:r>
                      <a:endParaRPr sz="1400" b="0" i="1" u="none" strike="noStrike" cap="none" dirty="0">
                        <a:solidFill>
                          <a:schemeClr val="tx1"/>
                        </a:solidFill>
                        <a:latin typeface="+mn-lt"/>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4114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15000"/>
                        </a:lnSpc>
                        <a:spcBef>
                          <a:spcPts val="0"/>
                        </a:spcBef>
                        <a:spcAft>
                          <a:spcPts val="0"/>
                        </a:spcAft>
                        <a:buClr>
                          <a:srgbClr val="000000"/>
                        </a:buClr>
                        <a:buSzPts val="1200"/>
                        <a:buFont typeface="Arial"/>
                        <a:buNone/>
                      </a:pPr>
                      <a:r>
                        <a:rPr lang="en-US" sz="1400" b="1" u="none" strike="noStrike" cap="none" dirty="0">
                          <a:solidFill>
                            <a:srgbClr val="F79646"/>
                          </a:solidFill>
                          <a:latin typeface="+mn-lt"/>
                          <a:sym typeface="Arial"/>
                        </a:rPr>
                        <a:t>Inavolisib (n = 161)</a:t>
                      </a:r>
                      <a:endParaRPr sz="1400" b="1" u="none" strike="noStrike" cap="none" dirty="0">
                        <a:solidFill>
                          <a:srgbClr val="F79646"/>
                        </a:solidFill>
                        <a:latin typeface="+mn-lt"/>
                        <a:ea typeface="Arial"/>
                        <a:cs typeface="Arial"/>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400" b="0" i="0" u="none" strike="noStrike" cap="none" dirty="0">
                          <a:solidFill>
                            <a:schemeClr val="tx1"/>
                          </a:solidFill>
                          <a:latin typeface="+mn-lt"/>
                          <a:ea typeface="+mn-ea"/>
                          <a:cs typeface="+mn-cs"/>
                          <a:sym typeface="Arial"/>
                        </a:rPr>
                        <a:t>103 (64.0)</a:t>
                      </a:r>
                      <a:endParaRPr sz="14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400" b="0" i="0" u="none" strike="noStrike" cap="none" dirty="0">
                          <a:solidFill>
                            <a:schemeClr val="tx1"/>
                          </a:solidFill>
                          <a:latin typeface="+mn-lt"/>
                          <a:ea typeface="+mn-ea"/>
                          <a:cs typeface="+mn-cs"/>
                          <a:sym typeface="Arial"/>
                        </a:rPr>
                        <a:t>17.2 (11.6–22.2)</a:t>
                      </a:r>
                      <a:endParaRPr sz="14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917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00000"/>
                        </a:lnSpc>
                        <a:spcBef>
                          <a:spcPts val="0"/>
                        </a:spcBef>
                        <a:spcAft>
                          <a:spcPts val="0"/>
                        </a:spcAft>
                        <a:buClr>
                          <a:srgbClr val="000000"/>
                        </a:buClr>
                        <a:buSzPts val="1200"/>
                        <a:buFont typeface="Arial"/>
                        <a:buNone/>
                      </a:pPr>
                      <a:r>
                        <a:rPr lang="en-US" sz="1400" b="1" u="none" strike="noStrike" cap="none" dirty="0">
                          <a:solidFill>
                            <a:srgbClr val="1F497D"/>
                          </a:solidFill>
                          <a:latin typeface="+mn-lt"/>
                          <a:sym typeface="Arial"/>
                        </a:rPr>
                        <a:t>Placebo (n = 164)</a:t>
                      </a:r>
                      <a:endParaRPr sz="1400" b="1" u="none" strike="noStrike" cap="none" dirty="0">
                        <a:solidFill>
                          <a:srgbClr val="1F497D"/>
                        </a:solidFill>
                        <a:latin typeface="+mn-lt"/>
                        <a:ea typeface="Arial"/>
                        <a:cs typeface="Arial"/>
                        <a:sym typeface="Arial"/>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0" i="0" u="none" strike="noStrike" cap="none" dirty="0">
                          <a:solidFill>
                            <a:schemeClr val="tx1"/>
                          </a:solidFill>
                          <a:latin typeface="+mn-lt"/>
                          <a:ea typeface="+mn-ea"/>
                          <a:cs typeface="+mn-cs"/>
                          <a:sym typeface="Arial"/>
                        </a:rPr>
                        <a:t>141 (86.0)</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0" i="0" u="none" strike="noStrike" cap="none" dirty="0">
                          <a:solidFill>
                            <a:schemeClr val="tx1"/>
                          </a:solidFill>
                          <a:latin typeface="+mn-lt"/>
                          <a:ea typeface="+mn-ea"/>
                          <a:cs typeface="+mn-cs"/>
                          <a:sym typeface="Arial"/>
                        </a:rPr>
                        <a:t>7.3 (5.9–9.2)</a:t>
                      </a:r>
                    </a:p>
                  </a:txBody>
                  <a:tcPr marL="0" marR="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37506">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l" rtl="0">
                        <a:lnSpc>
                          <a:spcPct val="100000"/>
                        </a:lnSpc>
                        <a:spcBef>
                          <a:spcPts val="0"/>
                        </a:spcBef>
                        <a:spcAft>
                          <a:spcPts val="0"/>
                        </a:spcAft>
                        <a:buClr>
                          <a:srgbClr val="000000"/>
                        </a:buClr>
                        <a:buSzPts val="1200"/>
                        <a:buFont typeface="Arial"/>
                        <a:buNone/>
                      </a:pPr>
                      <a:endParaRPr lang="en-US" sz="1400" b="0" u="none" strike="noStrike" cap="none" dirty="0">
                        <a:solidFill>
                          <a:schemeClr val="tx1"/>
                        </a:solidFill>
                        <a:latin typeface="+mn-lt"/>
                        <a:sym typeface="Arial"/>
                      </a:endParaRPr>
                    </a:p>
                  </a:txBody>
                  <a:tcPr marL="0" marR="0" marT="0" marB="0">
                    <a:lnL>
                      <a:noFill/>
                    </a:lnL>
                    <a:lnR>
                      <a:noFill/>
                    </a:lnR>
                    <a:lnT>
                      <a:noFill/>
                    </a:lnT>
                    <a:lnB w="12700" cmpd="sng">
                      <a:noFill/>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800" b="1" u="none" strike="noStrike" cap="none" dirty="0">
                          <a:solidFill>
                            <a:schemeClr val="tx1"/>
                          </a:solidFill>
                          <a:latin typeface="+mn-lt"/>
                          <a:ea typeface="Arial"/>
                          <a:cs typeface="Arial"/>
                          <a:sym typeface="Arial"/>
                        </a:rPr>
                        <a:t> </a:t>
                      </a:r>
                      <a:br>
                        <a:rPr lang="en-US" sz="1400" b="1" u="none" strike="noStrike" cap="none" dirty="0">
                          <a:solidFill>
                            <a:schemeClr val="tx1"/>
                          </a:solidFill>
                          <a:latin typeface="+mn-lt"/>
                          <a:ea typeface="Arial"/>
                          <a:cs typeface="Arial"/>
                          <a:sym typeface="Arial"/>
                        </a:rPr>
                      </a:br>
                      <a:r>
                        <a:rPr lang="en-US" sz="1400" b="1" u="none" strike="noStrike" cap="none" dirty="0">
                          <a:solidFill>
                            <a:schemeClr val="tx1"/>
                          </a:solidFill>
                          <a:latin typeface="+mn-lt"/>
                          <a:ea typeface="Arial"/>
                          <a:cs typeface="Arial"/>
                          <a:sym typeface="Arial"/>
                        </a:rPr>
                        <a:t>Stratified hazard ratio, 0.42 </a:t>
                      </a:r>
                      <a:br>
                        <a:rPr lang="en-US" sz="1400" b="0" u="none" strike="noStrike" cap="none" dirty="0">
                          <a:solidFill>
                            <a:schemeClr val="tx1"/>
                          </a:solidFill>
                          <a:latin typeface="+mn-lt"/>
                          <a:ea typeface="Arial"/>
                          <a:cs typeface="Arial"/>
                          <a:sym typeface="Arial"/>
                        </a:rPr>
                      </a:br>
                      <a:r>
                        <a:rPr lang="en-US" sz="1400" b="0" u="none" strike="noStrike" cap="none" dirty="0">
                          <a:solidFill>
                            <a:schemeClr val="tx1"/>
                          </a:solidFill>
                          <a:latin typeface="+mn-lt"/>
                          <a:ea typeface="Arial"/>
                          <a:cs typeface="Arial"/>
                          <a:sym typeface="Arial"/>
                        </a:rPr>
                        <a:t>(95% CI = 0.32–0.55)</a:t>
                      </a:r>
                    </a:p>
                  </a:txBody>
                  <a:tcPr marL="0" marR="0" marT="0" marB="0">
                    <a:lnL>
                      <a:noFill/>
                    </a:lnL>
                    <a:lnR>
                      <a:noFill/>
                    </a:lnR>
                    <a:lnT>
                      <a:noFill/>
                    </a:lnT>
                    <a:lnB w="12700" cmpd="sng">
                      <a:noFill/>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13"/>
                  </a:ext>
                </a:extLst>
              </a:tr>
            </a:tbl>
          </a:graphicData>
        </a:graphic>
      </p:graphicFrame>
      <p:grpSp>
        <p:nvGrpSpPr>
          <p:cNvPr id="260" name="Group 259">
            <a:extLst>
              <a:ext uri="{FF2B5EF4-FFF2-40B4-BE49-F238E27FC236}">
                <a16:creationId xmlns:a16="http://schemas.microsoft.com/office/drawing/2014/main" id="{1704292F-4F33-D6A3-AECB-5560D59F8D73}"/>
              </a:ext>
            </a:extLst>
          </p:cNvPr>
          <p:cNvGrpSpPr/>
          <p:nvPr/>
        </p:nvGrpSpPr>
        <p:grpSpPr>
          <a:xfrm>
            <a:off x="495300" y="1919037"/>
            <a:ext cx="11351838" cy="2454365"/>
            <a:chOff x="657225" y="2109537"/>
            <a:chExt cx="11351838" cy="2454365"/>
          </a:xfrm>
        </p:grpSpPr>
        <p:cxnSp>
          <p:nvCxnSpPr>
            <p:cNvPr id="367" name="Straight Connector 366">
              <a:extLst>
                <a:ext uri="{FF2B5EF4-FFF2-40B4-BE49-F238E27FC236}">
                  <a16:creationId xmlns:a16="http://schemas.microsoft.com/office/drawing/2014/main" id="{801DAB95-BDEE-1533-E5E9-FE2D66ABA052}"/>
                </a:ext>
              </a:extLst>
            </p:cNvPr>
            <p:cNvCxnSpPr>
              <a:cxnSpLocks/>
            </p:cNvCxnSpPr>
            <p:nvPr/>
          </p:nvCxnSpPr>
          <p:spPr>
            <a:xfrm>
              <a:off x="4553742" y="3159193"/>
              <a:ext cx="0" cy="955904"/>
            </a:xfrm>
            <a:prstGeom prst="line">
              <a:avLst/>
            </a:prstGeom>
            <a:noFill/>
            <a:ln w="9525" cap="flat" cmpd="sng" algn="ctr">
              <a:solidFill>
                <a:srgbClr val="FFFFFF">
                  <a:lumMod val="50000"/>
                </a:srgbClr>
              </a:solidFill>
              <a:prstDash val="dash"/>
            </a:ln>
            <a:effectLst/>
          </p:spPr>
        </p:cxnSp>
        <p:cxnSp>
          <p:nvCxnSpPr>
            <p:cNvPr id="368" name="Straight Connector 367">
              <a:extLst>
                <a:ext uri="{FF2B5EF4-FFF2-40B4-BE49-F238E27FC236}">
                  <a16:creationId xmlns:a16="http://schemas.microsoft.com/office/drawing/2014/main" id="{A6DE7806-112C-7944-D099-CFC20A0B07B2}"/>
                </a:ext>
              </a:extLst>
            </p:cNvPr>
            <p:cNvCxnSpPr>
              <a:cxnSpLocks/>
            </p:cNvCxnSpPr>
            <p:nvPr/>
          </p:nvCxnSpPr>
          <p:spPr>
            <a:xfrm>
              <a:off x="3540795" y="3005709"/>
              <a:ext cx="0" cy="1109388"/>
            </a:xfrm>
            <a:prstGeom prst="line">
              <a:avLst/>
            </a:prstGeom>
            <a:noFill/>
            <a:ln w="9525" cap="flat" cmpd="sng" algn="ctr">
              <a:solidFill>
                <a:srgbClr val="FFFFFF">
                  <a:lumMod val="50000"/>
                </a:srgbClr>
              </a:solidFill>
              <a:prstDash val="dash"/>
            </a:ln>
            <a:effectLst/>
          </p:spPr>
        </p:cxnSp>
        <p:cxnSp>
          <p:nvCxnSpPr>
            <p:cNvPr id="369" name="Straight Connector 368">
              <a:extLst>
                <a:ext uri="{FF2B5EF4-FFF2-40B4-BE49-F238E27FC236}">
                  <a16:creationId xmlns:a16="http://schemas.microsoft.com/office/drawing/2014/main" id="{8A13653F-74B9-9BEB-BC69-59E6B191D9E4}"/>
                </a:ext>
              </a:extLst>
            </p:cNvPr>
            <p:cNvCxnSpPr>
              <a:cxnSpLocks/>
            </p:cNvCxnSpPr>
            <p:nvPr/>
          </p:nvCxnSpPr>
          <p:spPr>
            <a:xfrm>
              <a:off x="2534433" y="2516750"/>
              <a:ext cx="0" cy="1611412"/>
            </a:xfrm>
            <a:prstGeom prst="line">
              <a:avLst/>
            </a:prstGeom>
            <a:noFill/>
            <a:ln w="9525" cap="flat" cmpd="sng" algn="ctr">
              <a:solidFill>
                <a:srgbClr val="FFFFFF">
                  <a:lumMod val="50000"/>
                </a:srgbClr>
              </a:solidFill>
              <a:prstDash val="dash"/>
            </a:ln>
            <a:effectLst/>
          </p:spPr>
        </p:cxnSp>
        <p:cxnSp>
          <p:nvCxnSpPr>
            <p:cNvPr id="370" name="Straight Connector 369">
              <a:extLst>
                <a:ext uri="{FF2B5EF4-FFF2-40B4-BE49-F238E27FC236}">
                  <a16:creationId xmlns:a16="http://schemas.microsoft.com/office/drawing/2014/main" id="{FADA6E5C-11A7-2022-3101-D4DF3B8249EF}"/>
                </a:ext>
              </a:extLst>
            </p:cNvPr>
            <p:cNvCxnSpPr>
              <a:cxnSpLocks/>
            </p:cNvCxnSpPr>
            <p:nvPr/>
          </p:nvCxnSpPr>
          <p:spPr>
            <a:xfrm>
              <a:off x="5550586" y="3328797"/>
              <a:ext cx="0" cy="786300"/>
            </a:xfrm>
            <a:prstGeom prst="line">
              <a:avLst/>
            </a:prstGeom>
            <a:noFill/>
            <a:ln w="9525" cap="flat" cmpd="sng" algn="ctr">
              <a:solidFill>
                <a:srgbClr val="FFFFFF">
                  <a:lumMod val="50000"/>
                </a:srgbClr>
              </a:solidFill>
              <a:prstDash val="dash"/>
            </a:ln>
            <a:effectLst/>
          </p:spPr>
        </p:cxnSp>
        <p:sp>
          <p:nvSpPr>
            <p:cNvPr id="371" name="TextBox 370">
              <a:extLst>
                <a:ext uri="{FF2B5EF4-FFF2-40B4-BE49-F238E27FC236}">
                  <a16:creationId xmlns:a16="http://schemas.microsoft.com/office/drawing/2014/main" id="{3674D1B6-2D65-CC4D-09DE-6ED9CF8A80EA}"/>
                </a:ext>
              </a:extLst>
            </p:cNvPr>
            <p:cNvSpPr txBox="1"/>
            <p:nvPr/>
          </p:nvSpPr>
          <p:spPr>
            <a:xfrm>
              <a:off x="4294251" y="3788183"/>
              <a:ext cx="53552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20.5</a:t>
              </a:r>
            </a:p>
          </p:txBody>
        </p:sp>
        <p:sp>
          <p:nvSpPr>
            <p:cNvPr id="372" name="TextBox 371">
              <a:extLst>
                <a:ext uri="{FF2B5EF4-FFF2-40B4-BE49-F238E27FC236}">
                  <a16:creationId xmlns:a16="http://schemas.microsoft.com/office/drawing/2014/main" id="{3102BDE6-5766-3785-0F46-5B595A0EEE28}"/>
                </a:ext>
              </a:extLst>
            </p:cNvPr>
            <p:cNvSpPr txBox="1"/>
            <p:nvPr/>
          </p:nvSpPr>
          <p:spPr>
            <a:xfrm>
              <a:off x="5290355" y="3832990"/>
              <a:ext cx="53552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16.7</a:t>
              </a:r>
            </a:p>
          </p:txBody>
        </p:sp>
        <p:sp>
          <p:nvSpPr>
            <p:cNvPr id="374" name="Freeform: Shape 373">
              <a:extLst>
                <a:ext uri="{FF2B5EF4-FFF2-40B4-BE49-F238E27FC236}">
                  <a16:creationId xmlns:a16="http://schemas.microsoft.com/office/drawing/2014/main" id="{0605808D-6CFE-1E55-E92A-99BA6C3666F3}"/>
                </a:ext>
              </a:extLst>
            </p:cNvPr>
            <p:cNvSpPr/>
            <p:nvPr/>
          </p:nvSpPr>
          <p:spPr>
            <a:xfrm>
              <a:off x="1539834" y="2197893"/>
              <a:ext cx="8815919" cy="1719528"/>
            </a:xfrm>
            <a:custGeom>
              <a:avLst/>
              <a:gdLst>
                <a:gd name="connsiteX0" fmla="*/ 0 w 5496782"/>
                <a:gd name="connsiteY0" fmla="*/ 0 h 1294637"/>
                <a:gd name="connsiteX1" fmla="*/ 13621 w 5496782"/>
                <a:gd name="connsiteY1" fmla="*/ 0 h 1294637"/>
                <a:gd name="connsiteX2" fmla="*/ 13621 w 5496782"/>
                <a:gd name="connsiteY2" fmla="*/ 8192 h 1294637"/>
                <a:gd name="connsiteX3" fmla="*/ 19622 w 5496782"/>
                <a:gd name="connsiteY3" fmla="*/ 8192 h 1294637"/>
                <a:gd name="connsiteX4" fmla="*/ 19622 w 5496782"/>
                <a:gd name="connsiteY4" fmla="*/ 13145 h 1294637"/>
                <a:gd name="connsiteX5" fmla="*/ 71533 w 5496782"/>
                <a:gd name="connsiteY5" fmla="*/ 13145 h 1294637"/>
                <a:gd name="connsiteX6" fmla="*/ 71533 w 5496782"/>
                <a:gd name="connsiteY6" fmla="*/ 26765 h 1294637"/>
                <a:gd name="connsiteX7" fmla="*/ 104204 w 5496782"/>
                <a:gd name="connsiteY7" fmla="*/ 26765 h 1294637"/>
                <a:gd name="connsiteX8" fmla="*/ 104204 w 5496782"/>
                <a:gd name="connsiteY8" fmla="*/ 43148 h 1294637"/>
                <a:gd name="connsiteX9" fmla="*/ 119539 w 5496782"/>
                <a:gd name="connsiteY9" fmla="*/ 43148 h 1294637"/>
                <a:gd name="connsiteX10" fmla="*/ 119539 w 5496782"/>
                <a:gd name="connsiteY10" fmla="*/ 54674 h 1294637"/>
                <a:gd name="connsiteX11" fmla="*/ 165926 w 5496782"/>
                <a:gd name="connsiteY11" fmla="*/ 54674 h 1294637"/>
                <a:gd name="connsiteX12" fmla="*/ 165926 w 5496782"/>
                <a:gd name="connsiteY12" fmla="*/ 77629 h 1294637"/>
                <a:gd name="connsiteX13" fmla="*/ 176308 w 5496782"/>
                <a:gd name="connsiteY13" fmla="*/ 77629 h 1294637"/>
                <a:gd name="connsiteX14" fmla="*/ 176308 w 5496782"/>
                <a:gd name="connsiteY14" fmla="*/ 115824 h 1294637"/>
                <a:gd name="connsiteX15" fmla="*/ 186119 w 5496782"/>
                <a:gd name="connsiteY15" fmla="*/ 115824 h 1294637"/>
                <a:gd name="connsiteX16" fmla="*/ 186119 w 5496782"/>
                <a:gd name="connsiteY16" fmla="*/ 152400 h 1294637"/>
                <a:gd name="connsiteX17" fmla="*/ 190500 w 5496782"/>
                <a:gd name="connsiteY17" fmla="*/ 152400 h 1294637"/>
                <a:gd name="connsiteX18" fmla="*/ 190500 w 5496782"/>
                <a:gd name="connsiteY18" fmla="*/ 226124 h 1294637"/>
                <a:gd name="connsiteX19" fmla="*/ 200311 w 5496782"/>
                <a:gd name="connsiteY19" fmla="*/ 226124 h 1294637"/>
                <a:gd name="connsiteX20" fmla="*/ 200311 w 5496782"/>
                <a:gd name="connsiteY20" fmla="*/ 261080 h 1294637"/>
                <a:gd name="connsiteX21" fmla="*/ 205835 w 5496782"/>
                <a:gd name="connsiteY21" fmla="*/ 261080 h 1294637"/>
                <a:gd name="connsiteX22" fmla="*/ 205835 w 5496782"/>
                <a:gd name="connsiteY22" fmla="*/ 271939 h 1294637"/>
                <a:gd name="connsiteX23" fmla="*/ 226600 w 5496782"/>
                <a:gd name="connsiteY23" fmla="*/ 271939 h 1294637"/>
                <a:gd name="connsiteX24" fmla="*/ 226600 w 5496782"/>
                <a:gd name="connsiteY24" fmla="*/ 297085 h 1294637"/>
                <a:gd name="connsiteX25" fmla="*/ 233648 w 5496782"/>
                <a:gd name="connsiteY25" fmla="*/ 297085 h 1294637"/>
                <a:gd name="connsiteX26" fmla="*/ 233648 w 5496782"/>
                <a:gd name="connsiteY26" fmla="*/ 306896 h 1294637"/>
                <a:gd name="connsiteX27" fmla="*/ 257175 w 5496782"/>
                <a:gd name="connsiteY27" fmla="*/ 306896 h 1294637"/>
                <a:gd name="connsiteX28" fmla="*/ 257175 w 5496782"/>
                <a:gd name="connsiteY28" fmla="*/ 329851 h 1294637"/>
                <a:gd name="connsiteX29" fmla="*/ 276225 w 5496782"/>
                <a:gd name="connsiteY29" fmla="*/ 329851 h 1294637"/>
                <a:gd name="connsiteX30" fmla="*/ 276225 w 5496782"/>
                <a:gd name="connsiteY30" fmla="*/ 341281 h 1294637"/>
                <a:gd name="connsiteX31" fmla="*/ 326993 w 5496782"/>
                <a:gd name="connsiteY31" fmla="*/ 341281 h 1294637"/>
                <a:gd name="connsiteX32" fmla="*/ 326993 w 5496782"/>
                <a:gd name="connsiteY32" fmla="*/ 356616 h 1294637"/>
                <a:gd name="connsiteX33" fmla="*/ 365284 w 5496782"/>
                <a:gd name="connsiteY33" fmla="*/ 356616 h 1294637"/>
                <a:gd name="connsiteX34" fmla="*/ 365284 w 5496782"/>
                <a:gd name="connsiteY34" fmla="*/ 392621 h 1294637"/>
                <a:gd name="connsiteX35" fmla="*/ 382715 w 5496782"/>
                <a:gd name="connsiteY35" fmla="*/ 392621 h 1294637"/>
                <a:gd name="connsiteX36" fmla="*/ 382715 w 5496782"/>
                <a:gd name="connsiteY36" fmla="*/ 449961 h 1294637"/>
                <a:gd name="connsiteX37" fmla="*/ 391478 w 5496782"/>
                <a:gd name="connsiteY37" fmla="*/ 449961 h 1294637"/>
                <a:gd name="connsiteX38" fmla="*/ 391478 w 5496782"/>
                <a:gd name="connsiteY38" fmla="*/ 469106 h 1294637"/>
                <a:gd name="connsiteX39" fmla="*/ 403479 w 5496782"/>
                <a:gd name="connsiteY39" fmla="*/ 469106 h 1294637"/>
                <a:gd name="connsiteX40" fmla="*/ 403479 w 5496782"/>
                <a:gd name="connsiteY40" fmla="*/ 476155 h 1294637"/>
                <a:gd name="connsiteX41" fmla="*/ 480441 w 5496782"/>
                <a:gd name="connsiteY41" fmla="*/ 476155 h 1294637"/>
                <a:gd name="connsiteX42" fmla="*/ 480441 w 5496782"/>
                <a:gd name="connsiteY42" fmla="*/ 487108 h 1294637"/>
                <a:gd name="connsiteX43" fmla="*/ 531209 w 5496782"/>
                <a:gd name="connsiteY43" fmla="*/ 487108 h 1294637"/>
                <a:gd name="connsiteX44" fmla="*/ 531209 w 5496782"/>
                <a:gd name="connsiteY44" fmla="*/ 495300 h 1294637"/>
                <a:gd name="connsiteX45" fmla="*/ 555784 w 5496782"/>
                <a:gd name="connsiteY45" fmla="*/ 495300 h 1294637"/>
                <a:gd name="connsiteX46" fmla="*/ 563499 w 5496782"/>
                <a:gd name="connsiteY46" fmla="*/ 495300 h 1294637"/>
                <a:gd name="connsiteX47" fmla="*/ 563499 w 5496782"/>
                <a:gd name="connsiteY47" fmla="*/ 530257 h 1294637"/>
                <a:gd name="connsiteX48" fmla="*/ 580358 w 5496782"/>
                <a:gd name="connsiteY48" fmla="*/ 530257 h 1294637"/>
                <a:gd name="connsiteX49" fmla="*/ 580358 w 5496782"/>
                <a:gd name="connsiteY49" fmla="*/ 567404 h 1294637"/>
                <a:gd name="connsiteX50" fmla="*/ 600075 w 5496782"/>
                <a:gd name="connsiteY50" fmla="*/ 567404 h 1294637"/>
                <a:gd name="connsiteX51" fmla="*/ 600075 w 5496782"/>
                <a:gd name="connsiteY51" fmla="*/ 598456 h 1294637"/>
                <a:gd name="connsiteX52" fmla="*/ 630079 w 5496782"/>
                <a:gd name="connsiteY52" fmla="*/ 598456 h 1294637"/>
                <a:gd name="connsiteX53" fmla="*/ 630079 w 5496782"/>
                <a:gd name="connsiteY53" fmla="*/ 609981 h 1294637"/>
                <a:gd name="connsiteX54" fmla="*/ 641033 w 5496782"/>
                <a:gd name="connsiteY54" fmla="*/ 609981 h 1294637"/>
                <a:gd name="connsiteX55" fmla="*/ 641033 w 5496782"/>
                <a:gd name="connsiteY55" fmla="*/ 624173 h 1294637"/>
                <a:gd name="connsiteX56" fmla="*/ 655701 w 5496782"/>
                <a:gd name="connsiteY56" fmla="*/ 624173 h 1294637"/>
                <a:gd name="connsiteX57" fmla="*/ 655701 w 5496782"/>
                <a:gd name="connsiteY57" fmla="*/ 636746 h 1294637"/>
                <a:gd name="connsiteX58" fmla="*/ 707041 w 5496782"/>
                <a:gd name="connsiteY58" fmla="*/ 636746 h 1294637"/>
                <a:gd name="connsiteX59" fmla="*/ 707041 w 5496782"/>
                <a:gd name="connsiteY59" fmla="*/ 654177 h 1294637"/>
                <a:gd name="connsiteX60" fmla="*/ 743617 w 5496782"/>
                <a:gd name="connsiteY60" fmla="*/ 654177 h 1294637"/>
                <a:gd name="connsiteX61" fmla="*/ 743617 w 5496782"/>
                <a:gd name="connsiteY61" fmla="*/ 680371 h 1294637"/>
                <a:gd name="connsiteX62" fmla="*/ 752380 w 5496782"/>
                <a:gd name="connsiteY62" fmla="*/ 680371 h 1294637"/>
                <a:gd name="connsiteX63" fmla="*/ 752380 w 5496782"/>
                <a:gd name="connsiteY63" fmla="*/ 698373 h 1294637"/>
                <a:gd name="connsiteX64" fmla="*/ 761619 w 5496782"/>
                <a:gd name="connsiteY64" fmla="*/ 698373 h 1294637"/>
                <a:gd name="connsiteX65" fmla="*/ 761619 w 5496782"/>
                <a:gd name="connsiteY65" fmla="*/ 722947 h 1294637"/>
                <a:gd name="connsiteX66" fmla="*/ 769810 w 5496782"/>
                <a:gd name="connsiteY66" fmla="*/ 722947 h 1294637"/>
                <a:gd name="connsiteX67" fmla="*/ 769810 w 5496782"/>
                <a:gd name="connsiteY67" fmla="*/ 743712 h 1294637"/>
                <a:gd name="connsiteX68" fmla="*/ 782955 w 5496782"/>
                <a:gd name="connsiteY68" fmla="*/ 743712 h 1294637"/>
                <a:gd name="connsiteX69" fmla="*/ 782955 w 5496782"/>
                <a:gd name="connsiteY69" fmla="*/ 766667 h 1294637"/>
                <a:gd name="connsiteX70" fmla="*/ 850106 w 5496782"/>
                <a:gd name="connsiteY70" fmla="*/ 766667 h 1294637"/>
                <a:gd name="connsiteX71" fmla="*/ 850106 w 5496782"/>
                <a:gd name="connsiteY71" fmla="*/ 776478 h 1294637"/>
                <a:gd name="connsiteX72" fmla="*/ 934212 w 5496782"/>
                <a:gd name="connsiteY72" fmla="*/ 776478 h 1294637"/>
                <a:gd name="connsiteX73" fmla="*/ 934212 w 5496782"/>
                <a:gd name="connsiteY73" fmla="*/ 793433 h 1294637"/>
                <a:gd name="connsiteX74" fmla="*/ 947833 w 5496782"/>
                <a:gd name="connsiteY74" fmla="*/ 793433 h 1294637"/>
                <a:gd name="connsiteX75" fmla="*/ 947833 w 5496782"/>
                <a:gd name="connsiteY75" fmla="*/ 802195 h 1294637"/>
                <a:gd name="connsiteX76" fmla="*/ 961454 w 5496782"/>
                <a:gd name="connsiteY76" fmla="*/ 802195 h 1294637"/>
                <a:gd name="connsiteX77" fmla="*/ 961454 w 5496782"/>
                <a:gd name="connsiteY77" fmla="*/ 840962 h 1294637"/>
                <a:gd name="connsiteX78" fmla="*/ 978980 w 5496782"/>
                <a:gd name="connsiteY78" fmla="*/ 840962 h 1294637"/>
                <a:gd name="connsiteX79" fmla="*/ 978980 w 5496782"/>
                <a:gd name="connsiteY79" fmla="*/ 856774 h 1294637"/>
                <a:gd name="connsiteX80" fmla="*/ 1005173 w 5496782"/>
                <a:gd name="connsiteY80" fmla="*/ 856774 h 1294637"/>
                <a:gd name="connsiteX81" fmla="*/ 1005173 w 5496782"/>
                <a:gd name="connsiteY81" fmla="*/ 866585 h 1294637"/>
                <a:gd name="connsiteX82" fmla="*/ 1047179 w 5496782"/>
                <a:gd name="connsiteY82" fmla="*/ 866585 h 1294637"/>
                <a:gd name="connsiteX83" fmla="*/ 1047179 w 5496782"/>
                <a:gd name="connsiteY83" fmla="*/ 874776 h 1294637"/>
                <a:gd name="connsiteX84" fmla="*/ 1070705 w 5496782"/>
                <a:gd name="connsiteY84" fmla="*/ 874776 h 1294637"/>
                <a:gd name="connsiteX85" fmla="*/ 1070705 w 5496782"/>
                <a:gd name="connsiteY85" fmla="*/ 878015 h 1294637"/>
                <a:gd name="connsiteX86" fmla="*/ 1104043 w 5496782"/>
                <a:gd name="connsiteY86" fmla="*/ 878015 h 1294637"/>
                <a:gd name="connsiteX87" fmla="*/ 1104043 w 5496782"/>
                <a:gd name="connsiteY87" fmla="*/ 882396 h 1294637"/>
                <a:gd name="connsiteX88" fmla="*/ 1117664 w 5496782"/>
                <a:gd name="connsiteY88" fmla="*/ 882396 h 1294637"/>
                <a:gd name="connsiteX89" fmla="*/ 1117664 w 5496782"/>
                <a:gd name="connsiteY89" fmla="*/ 888397 h 1294637"/>
                <a:gd name="connsiteX90" fmla="*/ 1124807 w 5496782"/>
                <a:gd name="connsiteY90" fmla="*/ 888397 h 1294637"/>
                <a:gd name="connsiteX91" fmla="*/ 1124807 w 5496782"/>
                <a:gd name="connsiteY91" fmla="*/ 896588 h 1294637"/>
                <a:gd name="connsiteX92" fmla="*/ 1134047 w 5496782"/>
                <a:gd name="connsiteY92" fmla="*/ 896588 h 1294637"/>
                <a:gd name="connsiteX93" fmla="*/ 1134047 w 5496782"/>
                <a:gd name="connsiteY93" fmla="*/ 920115 h 1294637"/>
                <a:gd name="connsiteX94" fmla="*/ 1142810 w 5496782"/>
                <a:gd name="connsiteY94" fmla="*/ 920115 h 1294637"/>
                <a:gd name="connsiteX95" fmla="*/ 1142810 w 5496782"/>
                <a:gd name="connsiteY95" fmla="*/ 926116 h 1294637"/>
                <a:gd name="connsiteX96" fmla="*/ 1163003 w 5496782"/>
                <a:gd name="connsiteY96" fmla="*/ 926116 h 1294637"/>
                <a:gd name="connsiteX97" fmla="*/ 1163003 w 5496782"/>
                <a:gd name="connsiteY97" fmla="*/ 936498 h 1294637"/>
                <a:gd name="connsiteX98" fmla="*/ 1169003 w 5496782"/>
                <a:gd name="connsiteY98" fmla="*/ 936498 h 1294637"/>
                <a:gd name="connsiteX99" fmla="*/ 1172242 w 5496782"/>
                <a:gd name="connsiteY99" fmla="*/ 936498 h 1294637"/>
                <a:gd name="connsiteX100" fmla="*/ 1172242 w 5496782"/>
                <a:gd name="connsiteY100" fmla="*/ 960501 h 1294637"/>
                <a:gd name="connsiteX101" fmla="*/ 1223582 w 5496782"/>
                <a:gd name="connsiteY101" fmla="*/ 960501 h 1294637"/>
                <a:gd name="connsiteX102" fmla="*/ 1223582 w 5496782"/>
                <a:gd name="connsiteY102" fmla="*/ 975265 h 1294637"/>
                <a:gd name="connsiteX103" fmla="*/ 1295686 w 5496782"/>
                <a:gd name="connsiteY103" fmla="*/ 975265 h 1294637"/>
                <a:gd name="connsiteX104" fmla="*/ 1295686 w 5496782"/>
                <a:gd name="connsiteY104" fmla="*/ 989933 h 1294637"/>
                <a:gd name="connsiteX105" fmla="*/ 1309307 w 5496782"/>
                <a:gd name="connsiteY105" fmla="*/ 989933 h 1294637"/>
                <a:gd name="connsiteX106" fmla="*/ 1309307 w 5496782"/>
                <a:gd name="connsiteY106" fmla="*/ 1004697 h 1294637"/>
                <a:gd name="connsiteX107" fmla="*/ 1361694 w 5496782"/>
                <a:gd name="connsiteY107" fmla="*/ 1004697 h 1294637"/>
                <a:gd name="connsiteX108" fmla="*/ 1361694 w 5496782"/>
                <a:gd name="connsiteY108" fmla="*/ 1017270 h 1294637"/>
                <a:gd name="connsiteX109" fmla="*/ 1380839 w 5496782"/>
                <a:gd name="connsiteY109" fmla="*/ 1017270 h 1294637"/>
                <a:gd name="connsiteX110" fmla="*/ 1380839 w 5496782"/>
                <a:gd name="connsiteY110" fmla="*/ 1023271 h 1294637"/>
                <a:gd name="connsiteX111" fmla="*/ 1450181 w 5496782"/>
                <a:gd name="connsiteY111" fmla="*/ 1023271 h 1294637"/>
                <a:gd name="connsiteX112" fmla="*/ 1457325 w 5496782"/>
                <a:gd name="connsiteY112" fmla="*/ 1023271 h 1294637"/>
                <a:gd name="connsiteX113" fmla="*/ 1457325 w 5496782"/>
                <a:gd name="connsiteY113" fmla="*/ 1044607 h 1294637"/>
                <a:gd name="connsiteX114" fmla="*/ 1463326 w 5496782"/>
                <a:gd name="connsiteY114" fmla="*/ 1044607 h 1294637"/>
                <a:gd name="connsiteX115" fmla="*/ 1463326 w 5496782"/>
                <a:gd name="connsiteY115" fmla="*/ 1053846 h 1294637"/>
                <a:gd name="connsiteX116" fmla="*/ 1535335 w 5496782"/>
                <a:gd name="connsiteY116" fmla="*/ 1053846 h 1294637"/>
                <a:gd name="connsiteX117" fmla="*/ 1535335 w 5496782"/>
                <a:gd name="connsiteY117" fmla="*/ 1084993 h 1294637"/>
                <a:gd name="connsiteX118" fmla="*/ 1555052 w 5496782"/>
                <a:gd name="connsiteY118" fmla="*/ 1084993 h 1294637"/>
                <a:gd name="connsiteX119" fmla="*/ 1555052 w 5496782"/>
                <a:gd name="connsiteY119" fmla="*/ 1104138 h 1294637"/>
                <a:gd name="connsiteX120" fmla="*/ 1597628 w 5496782"/>
                <a:gd name="connsiteY120" fmla="*/ 1104138 h 1294637"/>
                <a:gd name="connsiteX121" fmla="*/ 1597628 w 5496782"/>
                <a:gd name="connsiteY121" fmla="*/ 1113949 h 1294637"/>
                <a:gd name="connsiteX122" fmla="*/ 1719929 w 5496782"/>
                <a:gd name="connsiteY122" fmla="*/ 1113949 h 1294637"/>
                <a:gd name="connsiteX123" fmla="*/ 1719929 w 5496782"/>
                <a:gd name="connsiteY123" fmla="*/ 1126998 h 1294637"/>
                <a:gd name="connsiteX124" fmla="*/ 1781651 w 5496782"/>
                <a:gd name="connsiteY124" fmla="*/ 1126998 h 1294637"/>
                <a:gd name="connsiteX125" fmla="*/ 1781651 w 5496782"/>
                <a:gd name="connsiteY125" fmla="*/ 1136904 h 1294637"/>
                <a:gd name="connsiteX126" fmla="*/ 1915954 w 5496782"/>
                <a:gd name="connsiteY126" fmla="*/ 1136904 h 1294637"/>
                <a:gd name="connsiteX127" fmla="*/ 1915954 w 5496782"/>
                <a:gd name="connsiteY127" fmla="*/ 1143953 h 1294637"/>
                <a:gd name="connsiteX128" fmla="*/ 2078641 w 5496782"/>
                <a:gd name="connsiteY128" fmla="*/ 1143953 h 1294637"/>
                <a:gd name="connsiteX129" fmla="*/ 2078641 w 5496782"/>
                <a:gd name="connsiteY129" fmla="*/ 1155383 h 1294637"/>
                <a:gd name="connsiteX130" fmla="*/ 2249043 w 5496782"/>
                <a:gd name="connsiteY130" fmla="*/ 1155383 h 1294637"/>
                <a:gd name="connsiteX131" fmla="*/ 2249043 w 5496782"/>
                <a:gd name="connsiteY131" fmla="*/ 1166336 h 1294637"/>
                <a:gd name="connsiteX132" fmla="*/ 2476119 w 5496782"/>
                <a:gd name="connsiteY132" fmla="*/ 1166336 h 1294637"/>
                <a:gd name="connsiteX133" fmla="*/ 2476119 w 5496782"/>
                <a:gd name="connsiteY133" fmla="*/ 1186529 h 1294637"/>
                <a:gd name="connsiteX134" fmla="*/ 2747486 w 5496782"/>
                <a:gd name="connsiteY134" fmla="*/ 1186529 h 1294637"/>
                <a:gd name="connsiteX135" fmla="*/ 2747486 w 5496782"/>
                <a:gd name="connsiteY135" fmla="*/ 1212247 h 1294637"/>
                <a:gd name="connsiteX136" fmla="*/ 2851785 w 5496782"/>
                <a:gd name="connsiteY136" fmla="*/ 1212247 h 1294637"/>
                <a:gd name="connsiteX137" fmla="*/ 2900458 w 5496782"/>
                <a:gd name="connsiteY137" fmla="*/ 1212247 h 1294637"/>
                <a:gd name="connsiteX138" fmla="*/ 2900458 w 5496782"/>
                <a:gd name="connsiteY138" fmla="*/ 1245013 h 1294637"/>
                <a:gd name="connsiteX139" fmla="*/ 3063145 w 5496782"/>
                <a:gd name="connsiteY139" fmla="*/ 1245013 h 1294637"/>
                <a:gd name="connsiteX140" fmla="*/ 3063145 w 5496782"/>
                <a:gd name="connsiteY140" fmla="*/ 1259205 h 1294637"/>
                <a:gd name="connsiteX141" fmla="*/ 3357944 w 5496782"/>
                <a:gd name="connsiteY141" fmla="*/ 1259205 h 1294637"/>
                <a:gd name="connsiteX142" fmla="*/ 3357944 w 5496782"/>
                <a:gd name="connsiteY142" fmla="*/ 1273397 h 1294637"/>
                <a:gd name="connsiteX143" fmla="*/ 3876675 w 5496782"/>
                <a:gd name="connsiteY143" fmla="*/ 1273397 h 1294637"/>
                <a:gd name="connsiteX144" fmla="*/ 3876675 w 5496782"/>
                <a:gd name="connsiteY144" fmla="*/ 1294638 h 1294637"/>
                <a:gd name="connsiteX145" fmla="*/ 4084701 w 5496782"/>
                <a:gd name="connsiteY145" fmla="*/ 1294638 h 1294637"/>
                <a:gd name="connsiteX146" fmla="*/ 4478370 w 5496782"/>
                <a:gd name="connsiteY146" fmla="*/ 1294638 h 1294637"/>
                <a:gd name="connsiteX147" fmla="*/ 4876991 w 5496782"/>
                <a:gd name="connsiteY147" fmla="*/ 1294638 h 1294637"/>
                <a:gd name="connsiteX148" fmla="*/ 5303996 w 5496782"/>
                <a:gd name="connsiteY148" fmla="*/ 1294638 h 1294637"/>
                <a:gd name="connsiteX149" fmla="*/ 5496782 w 5496782"/>
                <a:gd name="connsiteY149" fmla="*/ 1294638 h 129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5496782" h="1294637">
                  <a:moveTo>
                    <a:pt x="0" y="0"/>
                  </a:moveTo>
                  <a:lnTo>
                    <a:pt x="13621" y="0"/>
                  </a:lnTo>
                  <a:lnTo>
                    <a:pt x="13621" y="8192"/>
                  </a:lnTo>
                  <a:lnTo>
                    <a:pt x="19622" y="8192"/>
                  </a:lnTo>
                  <a:lnTo>
                    <a:pt x="19622" y="13145"/>
                  </a:lnTo>
                  <a:lnTo>
                    <a:pt x="71533" y="13145"/>
                  </a:lnTo>
                  <a:lnTo>
                    <a:pt x="71533" y="26765"/>
                  </a:lnTo>
                  <a:lnTo>
                    <a:pt x="104204" y="26765"/>
                  </a:lnTo>
                  <a:lnTo>
                    <a:pt x="104204" y="43148"/>
                  </a:lnTo>
                  <a:lnTo>
                    <a:pt x="119539" y="43148"/>
                  </a:lnTo>
                  <a:lnTo>
                    <a:pt x="119539" y="54674"/>
                  </a:lnTo>
                  <a:lnTo>
                    <a:pt x="165926" y="54674"/>
                  </a:lnTo>
                  <a:lnTo>
                    <a:pt x="165926" y="77629"/>
                  </a:lnTo>
                  <a:lnTo>
                    <a:pt x="176308" y="77629"/>
                  </a:lnTo>
                  <a:lnTo>
                    <a:pt x="176308" y="115824"/>
                  </a:lnTo>
                  <a:lnTo>
                    <a:pt x="186119" y="115824"/>
                  </a:lnTo>
                  <a:lnTo>
                    <a:pt x="186119" y="152400"/>
                  </a:lnTo>
                  <a:lnTo>
                    <a:pt x="190500" y="152400"/>
                  </a:lnTo>
                  <a:lnTo>
                    <a:pt x="190500" y="226124"/>
                  </a:lnTo>
                  <a:lnTo>
                    <a:pt x="200311" y="226124"/>
                  </a:lnTo>
                  <a:lnTo>
                    <a:pt x="200311" y="261080"/>
                  </a:lnTo>
                  <a:lnTo>
                    <a:pt x="205835" y="261080"/>
                  </a:lnTo>
                  <a:lnTo>
                    <a:pt x="205835" y="271939"/>
                  </a:lnTo>
                  <a:lnTo>
                    <a:pt x="226600" y="271939"/>
                  </a:lnTo>
                  <a:lnTo>
                    <a:pt x="226600" y="297085"/>
                  </a:lnTo>
                  <a:lnTo>
                    <a:pt x="233648" y="297085"/>
                  </a:lnTo>
                  <a:lnTo>
                    <a:pt x="233648" y="306896"/>
                  </a:lnTo>
                  <a:lnTo>
                    <a:pt x="257175" y="306896"/>
                  </a:lnTo>
                  <a:lnTo>
                    <a:pt x="257175" y="329851"/>
                  </a:lnTo>
                  <a:lnTo>
                    <a:pt x="276225" y="329851"/>
                  </a:lnTo>
                  <a:lnTo>
                    <a:pt x="276225" y="341281"/>
                  </a:lnTo>
                  <a:lnTo>
                    <a:pt x="326993" y="341281"/>
                  </a:lnTo>
                  <a:lnTo>
                    <a:pt x="326993" y="356616"/>
                  </a:lnTo>
                  <a:lnTo>
                    <a:pt x="365284" y="356616"/>
                  </a:lnTo>
                  <a:lnTo>
                    <a:pt x="365284" y="392621"/>
                  </a:lnTo>
                  <a:lnTo>
                    <a:pt x="382715" y="392621"/>
                  </a:lnTo>
                  <a:lnTo>
                    <a:pt x="382715" y="449961"/>
                  </a:lnTo>
                  <a:lnTo>
                    <a:pt x="391478" y="449961"/>
                  </a:lnTo>
                  <a:lnTo>
                    <a:pt x="391478" y="469106"/>
                  </a:lnTo>
                  <a:lnTo>
                    <a:pt x="403479" y="469106"/>
                  </a:lnTo>
                  <a:lnTo>
                    <a:pt x="403479" y="476155"/>
                  </a:lnTo>
                  <a:lnTo>
                    <a:pt x="480441" y="476155"/>
                  </a:lnTo>
                  <a:lnTo>
                    <a:pt x="480441" y="487108"/>
                  </a:lnTo>
                  <a:lnTo>
                    <a:pt x="531209" y="487108"/>
                  </a:lnTo>
                  <a:lnTo>
                    <a:pt x="531209" y="495300"/>
                  </a:lnTo>
                  <a:lnTo>
                    <a:pt x="555784" y="495300"/>
                  </a:lnTo>
                  <a:lnTo>
                    <a:pt x="563499" y="495300"/>
                  </a:lnTo>
                  <a:lnTo>
                    <a:pt x="563499" y="530257"/>
                  </a:lnTo>
                  <a:lnTo>
                    <a:pt x="580358" y="530257"/>
                  </a:lnTo>
                  <a:lnTo>
                    <a:pt x="580358" y="567404"/>
                  </a:lnTo>
                  <a:lnTo>
                    <a:pt x="600075" y="567404"/>
                  </a:lnTo>
                  <a:lnTo>
                    <a:pt x="600075" y="598456"/>
                  </a:lnTo>
                  <a:lnTo>
                    <a:pt x="630079" y="598456"/>
                  </a:lnTo>
                  <a:lnTo>
                    <a:pt x="630079" y="609981"/>
                  </a:lnTo>
                  <a:lnTo>
                    <a:pt x="641033" y="609981"/>
                  </a:lnTo>
                  <a:lnTo>
                    <a:pt x="641033" y="624173"/>
                  </a:lnTo>
                  <a:lnTo>
                    <a:pt x="655701" y="624173"/>
                  </a:lnTo>
                  <a:lnTo>
                    <a:pt x="655701" y="636746"/>
                  </a:lnTo>
                  <a:lnTo>
                    <a:pt x="707041" y="636746"/>
                  </a:lnTo>
                  <a:lnTo>
                    <a:pt x="707041" y="654177"/>
                  </a:lnTo>
                  <a:lnTo>
                    <a:pt x="743617" y="654177"/>
                  </a:lnTo>
                  <a:lnTo>
                    <a:pt x="743617" y="680371"/>
                  </a:lnTo>
                  <a:lnTo>
                    <a:pt x="752380" y="680371"/>
                  </a:lnTo>
                  <a:lnTo>
                    <a:pt x="752380" y="698373"/>
                  </a:lnTo>
                  <a:lnTo>
                    <a:pt x="761619" y="698373"/>
                  </a:lnTo>
                  <a:lnTo>
                    <a:pt x="761619" y="722947"/>
                  </a:lnTo>
                  <a:lnTo>
                    <a:pt x="769810" y="722947"/>
                  </a:lnTo>
                  <a:lnTo>
                    <a:pt x="769810" y="743712"/>
                  </a:lnTo>
                  <a:lnTo>
                    <a:pt x="782955" y="743712"/>
                  </a:lnTo>
                  <a:lnTo>
                    <a:pt x="782955" y="766667"/>
                  </a:lnTo>
                  <a:lnTo>
                    <a:pt x="850106" y="766667"/>
                  </a:lnTo>
                  <a:lnTo>
                    <a:pt x="850106" y="776478"/>
                  </a:lnTo>
                  <a:lnTo>
                    <a:pt x="934212" y="776478"/>
                  </a:lnTo>
                  <a:lnTo>
                    <a:pt x="934212" y="793433"/>
                  </a:lnTo>
                  <a:lnTo>
                    <a:pt x="947833" y="793433"/>
                  </a:lnTo>
                  <a:lnTo>
                    <a:pt x="947833" y="802195"/>
                  </a:lnTo>
                  <a:lnTo>
                    <a:pt x="961454" y="802195"/>
                  </a:lnTo>
                  <a:lnTo>
                    <a:pt x="961454" y="840962"/>
                  </a:lnTo>
                  <a:lnTo>
                    <a:pt x="978980" y="840962"/>
                  </a:lnTo>
                  <a:lnTo>
                    <a:pt x="978980" y="856774"/>
                  </a:lnTo>
                  <a:lnTo>
                    <a:pt x="1005173" y="856774"/>
                  </a:lnTo>
                  <a:lnTo>
                    <a:pt x="1005173" y="866585"/>
                  </a:lnTo>
                  <a:lnTo>
                    <a:pt x="1047179" y="866585"/>
                  </a:lnTo>
                  <a:lnTo>
                    <a:pt x="1047179" y="874776"/>
                  </a:lnTo>
                  <a:lnTo>
                    <a:pt x="1070705" y="874776"/>
                  </a:lnTo>
                  <a:lnTo>
                    <a:pt x="1070705" y="878015"/>
                  </a:lnTo>
                  <a:lnTo>
                    <a:pt x="1104043" y="878015"/>
                  </a:lnTo>
                  <a:lnTo>
                    <a:pt x="1104043" y="882396"/>
                  </a:lnTo>
                  <a:lnTo>
                    <a:pt x="1117664" y="882396"/>
                  </a:lnTo>
                  <a:lnTo>
                    <a:pt x="1117664" y="888397"/>
                  </a:lnTo>
                  <a:lnTo>
                    <a:pt x="1124807" y="888397"/>
                  </a:lnTo>
                  <a:lnTo>
                    <a:pt x="1124807" y="896588"/>
                  </a:lnTo>
                  <a:lnTo>
                    <a:pt x="1134047" y="896588"/>
                  </a:lnTo>
                  <a:lnTo>
                    <a:pt x="1134047" y="920115"/>
                  </a:lnTo>
                  <a:lnTo>
                    <a:pt x="1142810" y="920115"/>
                  </a:lnTo>
                  <a:lnTo>
                    <a:pt x="1142810" y="926116"/>
                  </a:lnTo>
                  <a:lnTo>
                    <a:pt x="1163003" y="926116"/>
                  </a:lnTo>
                  <a:lnTo>
                    <a:pt x="1163003" y="936498"/>
                  </a:lnTo>
                  <a:lnTo>
                    <a:pt x="1169003" y="936498"/>
                  </a:lnTo>
                  <a:lnTo>
                    <a:pt x="1172242" y="936498"/>
                  </a:lnTo>
                  <a:lnTo>
                    <a:pt x="1172242" y="960501"/>
                  </a:lnTo>
                  <a:lnTo>
                    <a:pt x="1223582" y="960501"/>
                  </a:lnTo>
                  <a:lnTo>
                    <a:pt x="1223582" y="975265"/>
                  </a:lnTo>
                  <a:lnTo>
                    <a:pt x="1295686" y="975265"/>
                  </a:lnTo>
                  <a:lnTo>
                    <a:pt x="1295686" y="989933"/>
                  </a:lnTo>
                  <a:lnTo>
                    <a:pt x="1309307" y="989933"/>
                  </a:lnTo>
                  <a:lnTo>
                    <a:pt x="1309307" y="1004697"/>
                  </a:lnTo>
                  <a:lnTo>
                    <a:pt x="1361694" y="1004697"/>
                  </a:lnTo>
                  <a:lnTo>
                    <a:pt x="1361694" y="1017270"/>
                  </a:lnTo>
                  <a:lnTo>
                    <a:pt x="1380839" y="1017270"/>
                  </a:lnTo>
                  <a:lnTo>
                    <a:pt x="1380839" y="1023271"/>
                  </a:lnTo>
                  <a:lnTo>
                    <a:pt x="1450181" y="1023271"/>
                  </a:lnTo>
                  <a:lnTo>
                    <a:pt x="1457325" y="1023271"/>
                  </a:lnTo>
                  <a:lnTo>
                    <a:pt x="1457325" y="1044607"/>
                  </a:lnTo>
                  <a:lnTo>
                    <a:pt x="1463326" y="1044607"/>
                  </a:lnTo>
                  <a:lnTo>
                    <a:pt x="1463326" y="1053846"/>
                  </a:lnTo>
                  <a:lnTo>
                    <a:pt x="1535335" y="1053846"/>
                  </a:lnTo>
                  <a:lnTo>
                    <a:pt x="1535335" y="1084993"/>
                  </a:lnTo>
                  <a:lnTo>
                    <a:pt x="1555052" y="1084993"/>
                  </a:lnTo>
                  <a:lnTo>
                    <a:pt x="1555052" y="1104138"/>
                  </a:lnTo>
                  <a:lnTo>
                    <a:pt x="1597628" y="1104138"/>
                  </a:lnTo>
                  <a:lnTo>
                    <a:pt x="1597628" y="1113949"/>
                  </a:lnTo>
                  <a:lnTo>
                    <a:pt x="1719929" y="1113949"/>
                  </a:lnTo>
                  <a:lnTo>
                    <a:pt x="1719929" y="1126998"/>
                  </a:lnTo>
                  <a:lnTo>
                    <a:pt x="1781651" y="1126998"/>
                  </a:lnTo>
                  <a:lnTo>
                    <a:pt x="1781651" y="1136904"/>
                  </a:lnTo>
                  <a:lnTo>
                    <a:pt x="1915954" y="1136904"/>
                  </a:lnTo>
                  <a:lnTo>
                    <a:pt x="1915954" y="1143953"/>
                  </a:lnTo>
                  <a:lnTo>
                    <a:pt x="2078641" y="1143953"/>
                  </a:lnTo>
                  <a:lnTo>
                    <a:pt x="2078641" y="1155383"/>
                  </a:lnTo>
                  <a:lnTo>
                    <a:pt x="2249043" y="1155383"/>
                  </a:lnTo>
                  <a:lnTo>
                    <a:pt x="2249043" y="1166336"/>
                  </a:lnTo>
                  <a:lnTo>
                    <a:pt x="2476119" y="1166336"/>
                  </a:lnTo>
                  <a:lnTo>
                    <a:pt x="2476119" y="1186529"/>
                  </a:lnTo>
                  <a:lnTo>
                    <a:pt x="2747486" y="1186529"/>
                  </a:lnTo>
                  <a:lnTo>
                    <a:pt x="2747486" y="1212247"/>
                  </a:lnTo>
                  <a:lnTo>
                    <a:pt x="2851785" y="1212247"/>
                  </a:lnTo>
                  <a:lnTo>
                    <a:pt x="2900458" y="1212247"/>
                  </a:lnTo>
                  <a:lnTo>
                    <a:pt x="2900458" y="1245013"/>
                  </a:lnTo>
                  <a:lnTo>
                    <a:pt x="3063145" y="1245013"/>
                  </a:lnTo>
                  <a:lnTo>
                    <a:pt x="3063145" y="1259205"/>
                  </a:lnTo>
                  <a:lnTo>
                    <a:pt x="3357944" y="1259205"/>
                  </a:lnTo>
                  <a:lnTo>
                    <a:pt x="3357944" y="1273397"/>
                  </a:lnTo>
                  <a:lnTo>
                    <a:pt x="3876675" y="1273397"/>
                  </a:lnTo>
                  <a:lnTo>
                    <a:pt x="3876675" y="1294638"/>
                  </a:lnTo>
                  <a:lnTo>
                    <a:pt x="4084701" y="1294638"/>
                  </a:lnTo>
                  <a:lnTo>
                    <a:pt x="4478370" y="1294638"/>
                  </a:lnTo>
                  <a:lnTo>
                    <a:pt x="4876991" y="1294638"/>
                  </a:lnTo>
                  <a:lnTo>
                    <a:pt x="5303996" y="1294638"/>
                  </a:lnTo>
                  <a:lnTo>
                    <a:pt x="5496782" y="1294638"/>
                  </a:lnTo>
                </a:path>
              </a:pathLst>
            </a:custGeom>
            <a:noFill/>
            <a:ln w="12700" cap="flat">
              <a:solidFill>
                <a:srgbClr val="1F49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375" name="Freeform: Shape 374">
              <a:extLst>
                <a:ext uri="{FF2B5EF4-FFF2-40B4-BE49-F238E27FC236}">
                  <a16:creationId xmlns:a16="http://schemas.microsoft.com/office/drawing/2014/main" id="{83021C92-3F70-1448-825F-0F9BA8CABDA2}"/>
                </a:ext>
              </a:extLst>
            </p:cNvPr>
            <p:cNvSpPr/>
            <p:nvPr/>
          </p:nvSpPr>
          <p:spPr>
            <a:xfrm>
              <a:off x="1486062" y="2197893"/>
              <a:ext cx="8748549" cy="1461068"/>
            </a:xfrm>
            <a:custGeom>
              <a:avLst/>
              <a:gdLst>
                <a:gd name="connsiteX0" fmla="*/ 0 w 5454776"/>
                <a:gd name="connsiteY0" fmla="*/ 0 h 1100042"/>
                <a:gd name="connsiteX1" fmla="*/ 36005 w 5454776"/>
                <a:gd name="connsiteY1" fmla="*/ 0 h 1100042"/>
                <a:gd name="connsiteX2" fmla="*/ 36005 w 5454776"/>
                <a:gd name="connsiteY2" fmla="*/ 9906 h 1100042"/>
                <a:gd name="connsiteX3" fmla="*/ 44482 w 5454776"/>
                <a:gd name="connsiteY3" fmla="*/ 9906 h 1100042"/>
                <a:gd name="connsiteX4" fmla="*/ 44482 w 5454776"/>
                <a:gd name="connsiteY4" fmla="*/ 19717 h 1100042"/>
                <a:gd name="connsiteX5" fmla="*/ 139827 w 5454776"/>
                <a:gd name="connsiteY5" fmla="*/ 19717 h 1100042"/>
                <a:gd name="connsiteX6" fmla="*/ 139827 w 5454776"/>
                <a:gd name="connsiteY6" fmla="*/ 28670 h 1100042"/>
                <a:gd name="connsiteX7" fmla="*/ 209360 w 5454776"/>
                <a:gd name="connsiteY7" fmla="*/ 28670 h 1100042"/>
                <a:gd name="connsiteX8" fmla="*/ 209360 w 5454776"/>
                <a:gd name="connsiteY8" fmla="*/ 44291 h 1100042"/>
                <a:gd name="connsiteX9" fmla="*/ 214598 w 5454776"/>
                <a:gd name="connsiteY9" fmla="*/ 44291 h 1100042"/>
                <a:gd name="connsiteX10" fmla="*/ 214598 w 5454776"/>
                <a:gd name="connsiteY10" fmla="*/ 56007 h 1100042"/>
                <a:gd name="connsiteX11" fmla="*/ 221647 w 5454776"/>
                <a:gd name="connsiteY11" fmla="*/ 56007 h 1100042"/>
                <a:gd name="connsiteX12" fmla="*/ 221647 w 5454776"/>
                <a:gd name="connsiteY12" fmla="*/ 69152 h 1100042"/>
                <a:gd name="connsiteX13" fmla="*/ 231553 w 5454776"/>
                <a:gd name="connsiteY13" fmla="*/ 69152 h 1100042"/>
                <a:gd name="connsiteX14" fmla="*/ 245745 w 5454776"/>
                <a:gd name="connsiteY14" fmla="*/ 69152 h 1100042"/>
                <a:gd name="connsiteX15" fmla="*/ 245745 w 5454776"/>
                <a:gd name="connsiteY15" fmla="*/ 74581 h 1100042"/>
                <a:gd name="connsiteX16" fmla="*/ 251174 w 5454776"/>
                <a:gd name="connsiteY16" fmla="*/ 74581 h 1100042"/>
                <a:gd name="connsiteX17" fmla="*/ 251174 w 5454776"/>
                <a:gd name="connsiteY17" fmla="*/ 93916 h 1100042"/>
                <a:gd name="connsiteX18" fmla="*/ 330613 w 5454776"/>
                <a:gd name="connsiteY18" fmla="*/ 93916 h 1100042"/>
                <a:gd name="connsiteX19" fmla="*/ 330613 w 5454776"/>
                <a:gd name="connsiteY19" fmla="*/ 98584 h 1100042"/>
                <a:gd name="connsiteX20" fmla="*/ 398336 w 5454776"/>
                <a:gd name="connsiteY20" fmla="*/ 98584 h 1100042"/>
                <a:gd name="connsiteX21" fmla="*/ 398336 w 5454776"/>
                <a:gd name="connsiteY21" fmla="*/ 106775 h 1100042"/>
                <a:gd name="connsiteX22" fmla="*/ 404908 w 5454776"/>
                <a:gd name="connsiteY22" fmla="*/ 106775 h 1100042"/>
                <a:gd name="connsiteX23" fmla="*/ 404908 w 5454776"/>
                <a:gd name="connsiteY23" fmla="*/ 115824 h 1100042"/>
                <a:gd name="connsiteX24" fmla="*/ 416338 w 5454776"/>
                <a:gd name="connsiteY24" fmla="*/ 115824 h 1100042"/>
                <a:gd name="connsiteX25" fmla="*/ 416338 w 5454776"/>
                <a:gd name="connsiteY25" fmla="*/ 137351 h 1100042"/>
                <a:gd name="connsiteX26" fmla="*/ 440912 w 5454776"/>
                <a:gd name="connsiteY26" fmla="*/ 137351 h 1100042"/>
                <a:gd name="connsiteX27" fmla="*/ 440912 w 5454776"/>
                <a:gd name="connsiteY27" fmla="*/ 143637 h 1100042"/>
                <a:gd name="connsiteX28" fmla="*/ 445865 w 5454776"/>
                <a:gd name="connsiteY28" fmla="*/ 143637 h 1100042"/>
                <a:gd name="connsiteX29" fmla="*/ 452342 w 5454776"/>
                <a:gd name="connsiteY29" fmla="*/ 143637 h 1100042"/>
                <a:gd name="connsiteX30" fmla="*/ 452342 w 5454776"/>
                <a:gd name="connsiteY30" fmla="*/ 146399 h 1100042"/>
                <a:gd name="connsiteX31" fmla="*/ 472059 w 5454776"/>
                <a:gd name="connsiteY31" fmla="*/ 146399 h 1100042"/>
                <a:gd name="connsiteX32" fmla="*/ 475869 w 5454776"/>
                <a:gd name="connsiteY32" fmla="*/ 146399 h 1100042"/>
                <a:gd name="connsiteX33" fmla="*/ 475869 w 5454776"/>
                <a:gd name="connsiteY33" fmla="*/ 154019 h 1100042"/>
                <a:gd name="connsiteX34" fmla="*/ 525590 w 5454776"/>
                <a:gd name="connsiteY34" fmla="*/ 154019 h 1100042"/>
                <a:gd name="connsiteX35" fmla="*/ 525590 w 5454776"/>
                <a:gd name="connsiteY35" fmla="*/ 163068 h 1100042"/>
                <a:gd name="connsiteX36" fmla="*/ 547402 w 5454776"/>
                <a:gd name="connsiteY36" fmla="*/ 163068 h 1100042"/>
                <a:gd name="connsiteX37" fmla="*/ 547402 w 5454776"/>
                <a:gd name="connsiteY37" fmla="*/ 172593 h 1100042"/>
                <a:gd name="connsiteX38" fmla="*/ 578739 w 5454776"/>
                <a:gd name="connsiteY38" fmla="*/ 172593 h 1100042"/>
                <a:gd name="connsiteX39" fmla="*/ 578739 w 5454776"/>
                <a:gd name="connsiteY39" fmla="*/ 182118 h 1100042"/>
                <a:gd name="connsiteX40" fmla="*/ 609886 w 5454776"/>
                <a:gd name="connsiteY40" fmla="*/ 182118 h 1100042"/>
                <a:gd name="connsiteX41" fmla="*/ 609886 w 5454776"/>
                <a:gd name="connsiteY41" fmla="*/ 212979 h 1100042"/>
                <a:gd name="connsiteX42" fmla="*/ 613982 w 5454776"/>
                <a:gd name="connsiteY42" fmla="*/ 212979 h 1100042"/>
                <a:gd name="connsiteX43" fmla="*/ 613982 w 5454776"/>
                <a:gd name="connsiteY43" fmla="*/ 217646 h 1100042"/>
                <a:gd name="connsiteX44" fmla="*/ 631222 w 5454776"/>
                <a:gd name="connsiteY44" fmla="*/ 217646 h 1100042"/>
                <a:gd name="connsiteX45" fmla="*/ 631222 w 5454776"/>
                <a:gd name="connsiteY45" fmla="*/ 229648 h 1100042"/>
                <a:gd name="connsiteX46" fmla="*/ 645414 w 5454776"/>
                <a:gd name="connsiteY46" fmla="*/ 229648 h 1100042"/>
                <a:gd name="connsiteX47" fmla="*/ 645414 w 5454776"/>
                <a:gd name="connsiteY47" fmla="*/ 238697 h 1100042"/>
                <a:gd name="connsiteX48" fmla="*/ 719900 w 5454776"/>
                <a:gd name="connsiteY48" fmla="*/ 238697 h 1100042"/>
                <a:gd name="connsiteX49" fmla="*/ 719900 w 5454776"/>
                <a:gd name="connsiteY49" fmla="*/ 246602 h 1100042"/>
                <a:gd name="connsiteX50" fmla="*/ 752951 w 5454776"/>
                <a:gd name="connsiteY50" fmla="*/ 246602 h 1100042"/>
                <a:gd name="connsiteX51" fmla="*/ 752951 w 5454776"/>
                <a:gd name="connsiteY51" fmla="*/ 252032 h 1100042"/>
                <a:gd name="connsiteX52" fmla="*/ 757333 w 5454776"/>
                <a:gd name="connsiteY52" fmla="*/ 252032 h 1100042"/>
                <a:gd name="connsiteX53" fmla="*/ 757333 w 5454776"/>
                <a:gd name="connsiteY53" fmla="*/ 258604 h 1100042"/>
                <a:gd name="connsiteX54" fmla="*/ 788956 w 5454776"/>
                <a:gd name="connsiteY54" fmla="*/ 258604 h 1100042"/>
                <a:gd name="connsiteX55" fmla="*/ 788956 w 5454776"/>
                <a:gd name="connsiteY55" fmla="*/ 262985 h 1100042"/>
                <a:gd name="connsiteX56" fmla="*/ 794957 w 5454776"/>
                <a:gd name="connsiteY56" fmla="*/ 262985 h 1100042"/>
                <a:gd name="connsiteX57" fmla="*/ 794957 w 5454776"/>
                <a:gd name="connsiteY57" fmla="*/ 293275 h 1100042"/>
                <a:gd name="connsiteX58" fmla="*/ 800481 w 5454776"/>
                <a:gd name="connsiteY58" fmla="*/ 293275 h 1100042"/>
                <a:gd name="connsiteX59" fmla="*/ 800481 w 5454776"/>
                <a:gd name="connsiteY59" fmla="*/ 322231 h 1100042"/>
                <a:gd name="connsiteX60" fmla="*/ 807053 w 5454776"/>
                <a:gd name="connsiteY60" fmla="*/ 322231 h 1100042"/>
                <a:gd name="connsiteX61" fmla="*/ 810863 w 5454776"/>
                <a:gd name="connsiteY61" fmla="*/ 322231 h 1100042"/>
                <a:gd name="connsiteX62" fmla="*/ 810863 w 5454776"/>
                <a:gd name="connsiteY62" fmla="*/ 340995 h 1100042"/>
                <a:gd name="connsiteX63" fmla="*/ 819055 w 5454776"/>
                <a:gd name="connsiteY63" fmla="*/ 340995 h 1100042"/>
                <a:gd name="connsiteX64" fmla="*/ 819055 w 5454776"/>
                <a:gd name="connsiteY64" fmla="*/ 347853 h 1100042"/>
                <a:gd name="connsiteX65" fmla="*/ 867347 w 5454776"/>
                <a:gd name="connsiteY65" fmla="*/ 347853 h 1100042"/>
                <a:gd name="connsiteX66" fmla="*/ 867347 w 5454776"/>
                <a:gd name="connsiteY66" fmla="*/ 354140 h 1100042"/>
                <a:gd name="connsiteX67" fmla="*/ 872300 w 5454776"/>
                <a:gd name="connsiteY67" fmla="*/ 354140 h 1100042"/>
                <a:gd name="connsiteX68" fmla="*/ 872300 w 5454776"/>
                <a:gd name="connsiteY68" fmla="*/ 356616 h 1100042"/>
                <a:gd name="connsiteX69" fmla="*/ 876872 w 5454776"/>
                <a:gd name="connsiteY69" fmla="*/ 356616 h 1100042"/>
                <a:gd name="connsiteX70" fmla="*/ 876872 w 5454776"/>
                <a:gd name="connsiteY70" fmla="*/ 361283 h 1100042"/>
                <a:gd name="connsiteX71" fmla="*/ 882682 w 5454776"/>
                <a:gd name="connsiteY71" fmla="*/ 361283 h 1100042"/>
                <a:gd name="connsiteX72" fmla="*/ 882682 w 5454776"/>
                <a:gd name="connsiteY72" fmla="*/ 369951 h 1100042"/>
                <a:gd name="connsiteX73" fmla="*/ 916781 w 5454776"/>
                <a:gd name="connsiteY73" fmla="*/ 369951 h 1100042"/>
                <a:gd name="connsiteX74" fmla="*/ 916781 w 5454776"/>
                <a:gd name="connsiteY74" fmla="*/ 375666 h 1100042"/>
                <a:gd name="connsiteX75" fmla="*/ 920591 w 5454776"/>
                <a:gd name="connsiteY75" fmla="*/ 375666 h 1100042"/>
                <a:gd name="connsiteX76" fmla="*/ 920591 w 5454776"/>
                <a:gd name="connsiteY76" fmla="*/ 386620 h 1100042"/>
                <a:gd name="connsiteX77" fmla="*/ 971645 w 5454776"/>
                <a:gd name="connsiteY77" fmla="*/ 386620 h 1100042"/>
                <a:gd name="connsiteX78" fmla="*/ 971645 w 5454776"/>
                <a:gd name="connsiteY78" fmla="*/ 424339 h 1100042"/>
                <a:gd name="connsiteX79" fmla="*/ 976313 w 5454776"/>
                <a:gd name="connsiteY79" fmla="*/ 424339 h 1100042"/>
                <a:gd name="connsiteX80" fmla="*/ 976313 w 5454776"/>
                <a:gd name="connsiteY80" fmla="*/ 443960 h 1100042"/>
                <a:gd name="connsiteX81" fmla="*/ 984504 w 5454776"/>
                <a:gd name="connsiteY81" fmla="*/ 443960 h 1100042"/>
                <a:gd name="connsiteX82" fmla="*/ 984504 w 5454776"/>
                <a:gd name="connsiteY82" fmla="*/ 456819 h 1100042"/>
                <a:gd name="connsiteX83" fmla="*/ 987171 w 5454776"/>
                <a:gd name="connsiteY83" fmla="*/ 456819 h 1100042"/>
                <a:gd name="connsiteX84" fmla="*/ 987171 w 5454776"/>
                <a:gd name="connsiteY84" fmla="*/ 472631 h 1100042"/>
                <a:gd name="connsiteX85" fmla="*/ 992410 w 5454776"/>
                <a:gd name="connsiteY85" fmla="*/ 472631 h 1100042"/>
                <a:gd name="connsiteX86" fmla="*/ 992410 w 5454776"/>
                <a:gd name="connsiteY86" fmla="*/ 478631 h 1100042"/>
                <a:gd name="connsiteX87" fmla="*/ 1002221 w 5454776"/>
                <a:gd name="connsiteY87" fmla="*/ 478631 h 1100042"/>
                <a:gd name="connsiteX88" fmla="*/ 1002221 w 5454776"/>
                <a:gd name="connsiteY88" fmla="*/ 498253 h 1100042"/>
                <a:gd name="connsiteX89" fmla="*/ 1162717 w 5454776"/>
                <a:gd name="connsiteY89" fmla="*/ 498253 h 1100042"/>
                <a:gd name="connsiteX90" fmla="*/ 1162717 w 5454776"/>
                <a:gd name="connsiteY90" fmla="*/ 505111 h 1100042"/>
                <a:gd name="connsiteX91" fmla="*/ 1175576 w 5454776"/>
                <a:gd name="connsiteY91" fmla="*/ 505111 h 1100042"/>
                <a:gd name="connsiteX92" fmla="*/ 1175576 w 5454776"/>
                <a:gd name="connsiteY92" fmla="*/ 524256 h 1100042"/>
                <a:gd name="connsiteX93" fmla="*/ 1181291 w 5454776"/>
                <a:gd name="connsiteY93" fmla="*/ 524256 h 1100042"/>
                <a:gd name="connsiteX94" fmla="*/ 1181291 w 5454776"/>
                <a:gd name="connsiteY94" fmla="*/ 529971 h 1100042"/>
                <a:gd name="connsiteX95" fmla="*/ 1185386 w 5454776"/>
                <a:gd name="connsiteY95" fmla="*/ 529971 h 1100042"/>
                <a:gd name="connsiteX96" fmla="*/ 1185386 w 5454776"/>
                <a:gd name="connsiteY96" fmla="*/ 541401 h 1100042"/>
                <a:gd name="connsiteX97" fmla="*/ 1190625 w 5454776"/>
                <a:gd name="connsiteY97" fmla="*/ 541401 h 1100042"/>
                <a:gd name="connsiteX98" fmla="*/ 1190625 w 5454776"/>
                <a:gd name="connsiteY98" fmla="*/ 545783 h 1100042"/>
                <a:gd name="connsiteX99" fmla="*/ 1196340 w 5454776"/>
                <a:gd name="connsiteY99" fmla="*/ 545783 h 1100042"/>
                <a:gd name="connsiteX100" fmla="*/ 1196340 w 5454776"/>
                <a:gd name="connsiteY100" fmla="*/ 553688 h 1100042"/>
                <a:gd name="connsiteX101" fmla="*/ 1205103 w 5454776"/>
                <a:gd name="connsiteY101" fmla="*/ 553688 h 1100042"/>
                <a:gd name="connsiteX102" fmla="*/ 1205103 w 5454776"/>
                <a:gd name="connsiteY102" fmla="*/ 556451 h 1100042"/>
                <a:gd name="connsiteX103" fmla="*/ 1208342 w 5454776"/>
                <a:gd name="connsiteY103" fmla="*/ 556451 h 1100042"/>
                <a:gd name="connsiteX104" fmla="*/ 1208342 w 5454776"/>
                <a:gd name="connsiteY104" fmla="*/ 569024 h 1100042"/>
                <a:gd name="connsiteX105" fmla="*/ 1214342 w 5454776"/>
                <a:gd name="connsiteY105" fmla="*/ 569024 h 1100042"/>
                <a:gd name="connsiteX106" fmla="*/ 1214342 w 5454776"/>
                <a:gd name="connsiteY106" fmla="*/ 579692 h 1100042"/>
                <a:gd name="connsiteX107" fmla="*/ 1220629 w 5454776"/>
                <a:gd name="connsiteY107" fmla="*/ 579692 h 1100042"/>
                <a:gd name="connsiteX108" fmla="*/ 1220629 w 5454776"/>
                <a:gd name="connsiteY108" fmla="*/ 583978 h 1100042"/>
                <a:gd name="connsiteX109" fmla="*/ 1229678 w 5454776"/>
                <a:gd name="connsiteY109" fmla="*/ 583978 h 1100042"/>
                <a:gd name="connsiteX110" fmla="*/ 1229678 w 5454776"/>
                <a:gd name="connsiteY110" fmla="*/ 589979 h 1100042"/>
                <a:gd name="connsiteX111" fmla="*/ 1234821 w 5454776"/>
                <a:gd name="connsiteY111" fmla="*/ 589979 h 1100042"/>
                <a:gd name="connsiteX112" fmla="*/ 1238631 w 5454776"/>
                <a:gd name="connsiteY112" fmla="*/ 589979 h 1100042"/>
                <a:gd name="connsiteX113" fmla="*/ 1238631 w 5454776"/>
                <a:gd name="connsiteY113" fmla="*/ 600361 h 1100042"/>
                <a:gd name="connsiteX114" fmla="*/ 1348168 w 5454776"/>
                <a:gd name="connsiteY114" fmla="*/ 600361 h 1100042"/>
                <a:gd name="connsiteX115" fmla="*/ 1348168 w 5454776"/>
                <a:gd name="connsiteY115" fmla="*/ 608552 h 1100042"/>
                <a:gd name="connsiteX116" fmla="*/ 1359027 w 5454776"/>
                <a:gd name="connsiteY116" fmla="*/ 608552 h 1100042"/>
                <a:gd name="connsiteX117" fmla="*/ 1359027 w 5454776"/>
                <a:gd name="connsiteY117" fmla="*/ 615125 h 1100042"/>
                <a:gd name="connsiteX118" fmla="*/ 1366457 w 5454776"/>
                <a:gd name="connsiteY118" fmla="*/ 615125 h 1100042"/>
                <a:gd name="connsiteX119" fmla="*/ 1366457 w 5454776"/>
                <a:gd name="connsiteY119" fmla="*/ 617887 h 1100042"/>
                <a:gd name="connsiteX120" fmla="*/ 1424273 w 5454776"/>
                <a:gd name="connsiteY120" fmla="*/ 617887 h 1100042"/>
                <a:gd name="connsiteX121" fmla="*/ 1424273 w 5454776"/>
                <a:gd name="connsiteY121" fmla="*/ 629031 h 1100042"/>
                <a:gd name="connsiteX122" fmla="*/ 1474280 w 5454776"/>
                <a:gd name="connsiteY122" fmla="*/ 629031 h 1100042"/>
                <a:gd name="connsiteX123" fmla="*/ 1474280 w 5454776"/>
                <a:gd name="connsiteY123" fmla="*/ 636937 h 1100042"/>
                <a:gd name="connsiteX124" fmla="*/ 1498854 w 5454776"/>
                <a:gd name="connsiteY124" fmla="*/ 636937 h 1100042"/>
                <a:gd name="connsiteX125" fmla="*/ 1498854 w 5454776"/>
                <a:gd name="connsiteY125" fmla="*/ 644938 h 1100042"/>
                <a:gd name="connsiteX126" fmla="*/ 1546574 w 5454776"/>
                <a:gd name="connsiteY126" fmla="*/ 644938 h 1100042"/>
                <a:gd name="connsiteX127" fmla="*/ 1546574 w 5454776"/>
                <a:gd name="connsiteY127" fmla="*/ 655225 h 1100042"/>
                <a:gd name="connsiteX128" fmla="*/ 1568196 w 5454776"/>
                <a:gd name="connsiteY128" fmla="*/ 655225 h 1100042"/>
                <a:gd name="connsiteX129" fmla="*/ 1568196 w 5454776"/>
                <a:gd name="connsiteY129" fmla="*/ 676275 h 1100042"/>
                <a:gd name="connsiteX130" fmla="*/ 1593533 w 5454776"/>
                <a:gd name="connsiteY130" fmla="*/ 676275 h 1100042"/>
                <a:gd name="connsiteX131" fmla="*/ 1593533 w 5454776"/>
                <a:gd name="connsiteY131" fmla="*/ 687515 h 1100042"/>
                <a:gd name="connsiteX132" fmla="*/ 1758982 w 5454776"/>
                <a:gd name="connsiteY132" fmla="*/ 687515 h 1100042"/>
                <a:gd name="connsiteX133" fmla="*/ 1758982 w 5454776"/>
                <a:gd name="connsiteY133" fmla="*/ 694563 h 1100042"/>
                <a:gd name="connsiteX134" fmla="*/ 1765554 w 5454776"/>
                <a:gd name="connsiteY134" fmla="*/ 694563 h 1100042"/>
                <a:gd name="connsiteX135" fmla="*/ 1765554 w 5454776"/>
                <a:gd name="connsiteY135" fmla="*/ 703897 h 1100042"/>
                <a:gd name="connsiteX136" fmla="*/ 1774031 w 5454776"/>
                <a:gd name="connsiteY136" fmla="*/ 703897 h 1100042"/>
                <a:gd name="connsiteX137" fmla="*/ 1774031 w 5454776"/>
                <a:gd name="connsiteY137" fmla="*/ 710375 h 1100042"/>
                <a:gd name="connsiteX138" fmla="*/ 1823180 w 5454776"/>
                <a:gd name="connsiteY138" fmla="*/ 710375 h 1100042"/>
                <a:gd name="connsiteX139" fmla="*/ 1823180 w 5454776"/>
                <a:gd name="connsiteY139" fmla="*/ 719995 h 1100042"/>
                <a:gd name="connsiteX140" fmla="*/ 1928527 w 5454776"/>
                <a:gd name="connsiteY140" fmla="*/ 719995 h 1100042"/>
                <a:gd name="connsiteX141" fmla="*/ 1928527 w 5454776"/>
                <a:gd name="connsiteY141" fmla="*/ 728758 h 1100042"/>
                <a:gd name="connsiteX142" fmla="*/ 2044827 w 5454776"/>
                <a:gd name="connsiteY142" fmla="*/ 728758 h 1100042"/>
                <a:gd name="connsiteX143" fmla="*/ 2123694 w 5454776"/>
                <a:gd name="connsiteY143" fmla="*/ 728758 h 1100042"/>
                <a:gd name="connsiteX144" fmla="*/ 2123694 w 5454776"/>
                <a:gd name="connsiteY144" fmla="*/ 742093 h 1100042"/>
                <a:gd name="connsiteX145" fmla="*/ 2127028 w 5454776"/>
                <a:gd name="connsiteY145" fmla="*/ 742093 h 1100042"/>
                <a:gd name="connsiteX146" fmla="*/ 2127028 w 5454776"/>
                <a:gd name="connsiteY146" fmla="*/ 750570 h 1100042"/>
                <a:gd name="connsiteX147" fmla="*/ 2137410 w 5454776"/>
                <a:gd name="connsiteY147" fmla="*/ 750570 h 1100042"/>
                <a:gd name="connsiteX148" fmla="*/ 2137410 w 5454776"/>
                <a:gd name="connsiteY148" fmla="*/ 759524 h 1100042"/>
                <a:gd name="connsiteX149" fmla="*/ 2145316 w 5454776"/>
                <a:gd name="connsiteY149" fmla="*/ 759524 h 1100042"/>
                <a:gd name="connsiteX150" fmla="*/ 2145316 w 5454776"/>
                <a:gd name="connsiteY150" fmla="*/ 762286 h 1100042"/>
                <a:gd name="connsiteX151" fmla="*/ 2165795 w 5454776"/>
                <a:gd name="connsiteY151" fmla="*/ 762286 h 1100042"/>
                <a:gd name="connsiteX152" fmla="*/ 2165795 w 5454776"/>
                <a:gd name="connsiteY152" fmla="*/ 773716 h 1100042"/>
                <a:gd name="connsiteX153" fmla="*/ 2174558 w 5454776"/>
                <a:gd name="connsiteY153" fmla="*/ 773716 h 1100042"/>
                <a:gd name="connsiteX154" fmla="*/ 2174558 w 5454776"/>
                <a:gd name="connsiteY154" fmla="*/ 776764 h 1100042"/>
                <a:gd name="connsiteX155" fmla="*/ 2219325 w 5454776"/>
                <a:gd name="connsiteY155" fmla="*/ 776764 h 1100042"/>
                <a:gd name="connsiteX156" fmla="*/ 2219325 w 5454776"/>
                <a:gd name="connsiteY156" fmla="*/ 780574 h 1100042"/>
                <a:gd name="connsiteX157" fmla="*/ 2223707 w 5454776"/>
                <a:gd name="connsiteY157" fmla="*/ 780574 h 1100042"/>
                <a:gd name="connsiteX158" fmla="*/ 2223707 w 5454776"/>
                <a:gd name="connsiteY158" fmla="*/ 786575 h 1100042"/>
                <a:gd name="connsiteX159" fmla="*/ 2228850 w 5454776"/>
                <a:gd name="connsiteY159" fmla="*/ 786575 h 1100042"/>
                <a:gd name="connsiteX160" fmla="*/ 2228850 w 5454776"/>
                <a:gd name="connsiteY160" fmla="*/ 795052 h 1100042"/>
                <a:gd name="connsiteX161" fmla="*/ 2232374 w 5454776"/>
                <a:gd name="connsiteY161" fmla="*/ 795052 h 1100042"/>
                <a:gd name="connsiteX162" fmla="*/ 2232374 w 5454776"/>
                <a:gd name="connsiteY162" fmla="*/ 796957 h 1100042"/>
                <a:gd name="connsiteX163" fmla="*/ 2291906 w 5454776"/>
                <a:gd name="connsiteY163" fmla="*/ 796957 h 1100042"/>
                <a:gd name="connsiteX164" fmla="*/ 2291906 w 5454776"/>
                <a:gd name="connsiteY164" fmla="*/ 804291 h 1100042"/>
                <a:gd name="connsiteX165" fmla="*/ 2291906 w 5454776"/>
                <a:gd name="connsiteY165" fmla="*/ 807053 h 1100042"/>
                <a:gd name="connsiteX166" fmla="*/ 2334197 w 5454776"/>
                <a:gd name="connsiteY166" fmla="*/ 807053 h 1100042"/>
                <a:gd name="connsiteX167" fmla="*/ 2334197 w 5454776"/>
                <a:gd name="connsiteY167" fmla="*/ 816388 h 1100042"/>
                <a:gd name="connsiteX168" fmla="*/ 2349532 w 5454776"/>
                <a:gd name="connsiteY168" fmla="*/ 816388 h 1100042"/>
                <a:gd name="connsiteX169" fmla="*/ 2349532 w 5454776"/>
                <a:gd name="connsiteY169" fmla="*/ 826199 h 1100042"/>
                <a:gd name="connsiteX170" fmla="*/ 2360486 w 5454776"/>
                <a:gd name="connsiteY170" fmla="*/ 826199 h 1100042"/>
                <a:gd name="connsiteX171" fmla="*/ 2360486 w 5454776"/>
                <a:gd name="connsiteY171" fmla="*/ 831056 h 1100042"/>
                <a:gd name="connsiteX172" fmla="*/ 2545271 w 5454776"/>
                <a:gd name="connsiteY172" fmla="*/ 831056 h 1100042"/>
                <a:gd name="connsiteX173" fmla="*/ 2555367 w 5454776"/>
                <a:gd name="connsiteY173" fmla="*/ 831056 h 1100042"/>
                <a:gd name="connsiteX174" fmla="*/ 2555367 w 5454776"/>
                <a:gd name="connsiteY174" fmla="*/ 842867 h 1100042"/>
                <a:gd name="connsiteX175" fmla="*/ 2566607 w 5454776"/>
                <a:gd name="connsiteY175" fmla="*/ 842867 h 1100042"/>
                <a:gd name="connsiteX176" fmla="*/ 2566607 w 5454776"/>
                <a:gd name="connsiteY176" fmla="*/ 856202 h 1100042"/>
                <a:gd name="connsiteX177" fmla="*/ 2705767 w 5454776"/>
                <a:gd name="connsiteY177" fmla="*/ 856202 h 1100042"/>
                <a:gd name="connsiteX178" fmla="*/ 2705767 w 5454776"/>
                <a:gd name="connsiteY178" fmla="*/ 869347 h 1100042"/>
                <a:gd name="connsiteX179" fmla="*/ 2719769 w 5454776"/>
                <a:gd name="connsiteY179" fmla="*/ 869347 h 1100042"/>
                <a:gd name="connsiteX180" fmla="*/ 2719769 w 5454776"/>
                <a:gd name="connsiteY180" fmla="*/ 882110 h 1100042"/>
                <a:gd name="connsiteX181" fmla="*/ 2728722 w 5454776"/>
                <a:gd name="connsiteY181" fmla="*/ 882110 h 1100042"/>
                <a:gd name="connsiteX182" fmla="*/ 2728722 w 5454776"/>
                <a:gd name="connsiteY182" fmla="*/ 894397 h 1100042"/>
                <a:gd name="connsiteX183" fmla="*/ 2807399 w 5454776"/>
                <a:gd name="connsiteY183" fmla="*/ 894397 h 1100042"/>
                <a:gd name="connsiteX184" fmla="*/ 2807399 w 5454776"/>
                <a:gd name="connsiteY184" fmla="*/ 910304 h 1100042"/>
                <a:gd name="connsiteX185" fmla="*/ 2815304 w 5454776"/>
                <a:gd name="connsiteY185" fmla="*/ 910304 h 1100042"/>
                <a:gd name="connsiteX186" fmla="*/ 2815304 w 5454776"/>
                <a:gd name="connsiteY186" fmla="*/ 918210 h 1100042"/>
                <a:gd name="connsiteX187" fmla="*/ 2821781 w 5454776"/>
                <a:gd name="connsiteY187" fmla="*/ 918210 h 1100042"/>
                <a:gd name="connsiteX188" fmla="*/ 2821781 w 5454776"/>
                <a:gd name="connsiteY188" fmla="*/ 924687 h 1100042"/>
                <a:gd name="connsiteX189" fmla="*/ 2840165 w 5454776"/>
                <a:gd name="connsiteY189" fmla="*/ 924687 h 1100042"/>
                <a:gd name="connsiteX190" fmla="*/ 2840165 w 5454776"/>
                <a:gd name="connsiteY190" fmla="*/ 940022 h 1100042"/>
                <a:gd name="connsiteX191" fmla="*/ 2854357 w 5454776"/>
                <a:gd name="connsiteY191" fmla="*/ 940022 h 1100042"/>
                <a:gd name="connsiteX192" fmla="*/ 2854357 w 5454776"/>
                <a:gd name="connsiteY192" fmla="*/ 953167 h 1100042"/>
                <a:gd name="connsiteX193" fmla="*/ 2932653 w 5454776"/>
                <a:gd name="connsiteY193" fmla="*/ 953167 h 1100042"/>
                <a:gd name="connsiteX194" fmla="*/ 2932653 w 5454776"/>
                <a:gd name="connsiteY194" fmla="*/ 970312 h 1100042"/>
                <a:gd name="connsiteX195" fmla="*/ 3008281 w 5454776"/>
                <a:gd name="connsiteY195" fmla="*/ 970312 h 1100042"/>
                <a:gd name="connsiteX196" fmla="*/ 3008281 w 5454776"/>
                <a:gd name="connsiteY196" fmla="*/ 986123 h 1100042"/>
                <a:gd name="connsiteX197" fmla="*/ 3168301 w 5454776"/>
                <a:gd name="connsiteY197" fmla="*/ 986123 h 1100042"/>
                <a:gd name="connsiteX198" fmla="*/ 3168301 w 5454776"/>
                <a:gd name="connsiteY198" fmla="*/ 1003364 h 1100042"/>
                <a:gd name="connsiteX199" fmla="*/ 3180016 w 5454776"/>
                <a:gd name="connsiteY199" fmla="*/ 1003364 h 1100042"/>
                <a:gd name="connsiteX200" fmla="*/ 3180016 w 5454776"/>
                <a:gd name="connsiteY200" fmla="*/ 1021652 h 1100042"/>
                <a:gd name="connsiteX201" fmla="*/ 3415379 w 5454776"/>
                <a:gd name="connsiteY201" fmla="*/ 1021652 h 1100042"/>
                <a:gd name="connsiteX202" fmla="*/ 3415379 w 5454776"/>
                <a:gd name="connsiteY202" fmla="*/ 1041559 h 1100042"/>
                <a:gd name="connsiteX203" fmla="*/ 3509772 w 5454776"/>
                <a:gd name="connsiteY203" fmla="*/ 1041559 h 1100042"/>
                <a:gd name="connsiteX204" fmla="*/ 3666744 w 5454776"/>
                <a:gd name="connsiteY204" fmla="*/ 1041559 h 1100042"/>
                <a:gd name="connsiteX205" fmla="*/ 3666744 w 5454776"/>
                <a:gd name="connsiteY205" fmla="*/ 1063466 h 1100042"/>
                <a:gd name="connsiteX206" fmla="*/ 3666744 w 5454776"/>
                <a:gd name="connsiteY206" fmla="*/ 1065848 h 1100042"/>
                <a:gd name="connsiteX207" fmla="*/ 3751707 w 5454776"/>
                <a:gd name="connsiteY207" fmla="*/ 1065848 h 1100042"/>
                <a:gd name="connsiteX208" fmla="*/ 4056126 w 5454776"/>
                <a:gd name="connsiteY208" fmla="*/ 1065848 h 1100042"/>
                <a:gd name="connsiteX209" fmla="*/ 4409408 w 5454776"/>
                <a:gd name="connsiteY209" fmla="*/ 1065848 h 1100042"/>
                <a:gd name="connsiteX210" fmla="*/ 4409408 w 5454776"/>
                <a:gd name="connsiteY210" fmla="*/ 1100042 h 1100042"/>
                <a:gd name="connsiteX211" fmla="*/ 4608957 w 5454776"/>
                <a:gd name="connsiteY211" fmla="*/ 1100042 h 1100042"/>
                <a:gd name="connsiteX212" fmla="*/ 4850797 w 5454776"/>
                <a:gd name="connsiteY212" fmla="*/ 1100042 h 1100042"/>
                <a:gd name="connsiteX213" fmla="*/ 5101971 w 5454776"/>
                <a:gd name="connsiteY213" fmla="*/ 1100042 h 1100042"/>
                <a:gd name="connsiteX214" fmla="*/ 5287614 w 5454776"/>
                <a:gd name="connsiteY214" fmla="*/ 1100042 h 1100042"/>
                <a:gd name="connsiteX215" fmla="*/ 5454777 w 5454776"/>
                <a:gd name="connsiteY215" fmla="*/ 1100042 h 110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5454776" h="1100042">
                  <a:moveTo>
                    <a:pt x="0" y="0"/>
                  </a:moveTo>
                  <a:lnTo>
                    <a:pt x="36005" y="0"/>
                  </a:lnTo>
                  <a:lnTo>
                    <a:pt x="36005" y="9906"/>
                  </a:lnTo>
                  <a:lnTo>
                    <a:pt x="44482" y="9906"/>
                  </a:lnTo>
                  <a:lnTo>
                    <a:pt x="44482" y="19717"/>
                  </a:lnTo>
                  <a:lnTo>
                    <a:pt x="139827" y="19717"/>
                  </a:lnTo>
                  <a:lnTo>
                    <a:pt x="139827" y="28670"/>
                  </a:lnTo>
                  <a:lnTo>
                    <a:pt x="209360" y="28670"/>
                  </a:lnTo>
                  <a:lnTo>
                    <a:pt x="209360" y="44291"/>
                  </a:lnTo>
                  <a:lnTo>
                    <a:pt x="214598" y="44291"/>
                  </a:lnTo>
                  <a:lnTo>
                    <a:pt x="214598" y="56007"/>
                  </a:lnTo>
                  <a:lnTo>
                    <a:pt x="221647" y="56007"/>
                  </a:lnTo>
                  <a:lnTo>
                    <a:pt x="221647" y="69152"/>
                  </a:lnTo>
                  <a:lnTo>
                    <a:pt x="231553" y="69152"/>
                  </a:lnTo>
                  <a:lnTo>
                    <a:pt x="245745" y="69152"/>
                  </a:lnTo>
                  <a:lnTo>
                    <a:pt x="245745" y="74581"/>
                  </a:lnTo>
                  <a:lnTo>
                    <a:pt x="251174" y="74581"/>
                  </a:lnTo>
                  <a:lnTo>
                    <a:pt x="251174" y="93916"/>
                  </a:lnTo>
                  <a:lnTo>
                    <a:pt x="330613" y="93916"/>
                  </a:lnTo>
                  <a:lnTo>
                    <a:pt x="330613" y="98584"/>
                  </a:lnTo>
                  <a:lnTo>
                    <a:pt x="398336" y="98584"/>
                  </a:lnTo>
                  <a:lnTo>
                    <a:pt x="398336" y="106775"/>
                  </a:lnTo>
                  <a:lnTo>
                    <a:pt x="404908" y="106775"/>
                  </a:lnTo>
                  <a:lnTo>
                    <a:pt x="404908" y="115824"/>
                  </a:lnTo>
                  <a:lnTo>
                    <a:pt x="416338" y="115824"/>
                  </a:lnTo>
                  <a:lnTo>
                    <a:pt x="416338" y="137351"/>
                  </a:lnTo>
                  <a:lnTo>
                    <a:pt x="440912" y="137351"/>
                  </a:lnTo>
                  <a:lnTo>
                    <a:pt x="440912" y="143637"/>
                  </a:lnTo>
                  <a:lnTo>
                    <a:pt x="445865" y="143637"/>
                  </a:lnTo>
                  <a:lnTo>
                    <a:pt x="452342" y="143637"/>
                  </a:lnTo>
                  <a:lnTo>
                    <a:pt x="452342" y="146399"/>
                  </a:lnTo>
                  <a:lnTo>
                    <a:pt x="472059" y="146399"/>
                  </a:lnTo>
                  <a:lnTo>
                    <a:pt x="475869" y="146399"/>
                  </a:lnTo>
                  <a:lnTo>
                    <a:pt x="475869" y="154019"/>
                  </a:lnTo>
                  <a:lnTo>
                    <a:pt x="525590" y="154019"/>
                  </a:lnTo>
                  <a:lnTo>
                    <a:pt x="525590" y="163068"/>
                  </a:lnTo>
                  <a:lnTo>
                    <a:pt x="547402" y="163068"/>
                  </a:lnTo>
                  <a:lnTo>
                    <a:pt x="547402" y="172593"/>
                  </a:lnTo>
                  <a:lnTo>
                    <a:pt x="578739" y="172593"/>
                  </a:lnTo>
                  <a:lnTo>
                    <a:pt x="578739" y="182118"/>
                  </a:lnTo>
                  <a:lnTo>
                    <a:pt x="609886" y="182118"/>
                  </a:lnTo>
                  <a:lnTo>
                    <a:pt x="609886" y="212979"/>
                  </a:lnTo>
                  <a:lnTo>
                    <a:pt x="613982" y="212979"/>
                  </a:lnTo>
                  <a:lnTo>
                    <a:pt x="613982" y="217646"/>
                  </a:lnTo>
                  <a:lnTo>
                    <a:pt x="631222" y="217646"/>
                  </a:lnTo>
                  <a:lnTo>
                    <a:pt x="631222" y="229648"/>
                  </a:lnTo>
                  <a:lnTo>
                    <a:pt x="645414" y="229648"/>
                  </a:lnTo>
                  <a:lnTo>
                    <a:pt x="645414" y="238697"/>
                  </a:lnTo>
                  <a:lnTo>
                    <a:pt x="719900" y="238697"/>
                  </a:lnTo>
                  <a:lnTo>
                    <a:pt x="719900" y="246602"/>
                  </a:lnTo>
                  <a:lnTo>
                    <a:pt x="752951" y="246602"/>
                  </a:lnTo>
                  <a:lnTo>
                    <a:pt x="752951" y="252032"/>
                  </a:lnTo>
                  <a:lnTo>
                    <a:pt x="757333" y="252032"/>
                  </a:lnTo>
                  <a:lnTo>
                    <a:pt x="757333" y="258604"/>
                  </a:lnTo>
                  <a:lnTo>
                    <a:pt x="788956" y="258604"/>
                  </a:lnTo>
                  <a:lnTo>
                    <a:pt x="788956" y="262985"/>
                  </a:lnTo>
                  <a:lnTo>
                    <a:pt x="794957" y="262985"/>
                  </a:lnTo>
                  <a:lnTo>
                    <a:pt x="794957" y="293275"/>
                  </a:lnTo>
                  <a:lnTo>
                    <a:pt x="800481" y="293275"/>
                  </a:lnTo>
                  <a:lnTo>
                    <a:pt x="800481" y="322231"/>
                  </a:lnTo>
                  <a:lnTo>
                    <a:pt x="807053" y="322231"/>
                  </a:lnTo>
                  <a:lnTo>
                    <a:pt x="810863" y="322231"/>
                  </a:lnTo>
                  <a:lnTo>
                    <a:pt x="810863" y="340995"/>
                  </a:lnTo>
                  <a:lnTo>
                    <a:pt x="819055" y="340995"/>
                  </a:lnTo>
                  <a:lnTo>
                    <a:pt x="819055" y="347853"/>
                  </a:lnTo>
                  <a:lnTo>
                    <a:pt x="867347" y="347853"/>
                  </a:lnTo>
                  <a:lnTo>
                    <a:pt x="867347" y="354140"/>
                  </a:lnTo>
                  <a:lnTo>
                    <a:pt x="872300" y="354140"/>
                  </a:lnTo>
                  <a:lnTo>
                    <a:pt x="872300" y="356616"/>
                  </a:lnTo>
                  <a:lnTo>
                    <a:pt x="876872" y="356616"/>
                  </a:lnTo>
                  <a:lnTo>
                    <a:pt x="876872" y="361283"/>
                  </a:lnTo>
                  <a:lnTo>
                    <a:pt x="882682" y="361283"/>
                  </a:lnTo>
                  <a:lnTo>
                    <a:pt x="882682" y="369951"/>
                  </a:lnTo>
                  <a:lnTo>
                    <a:pt x="916781" y="369951"/>
                  </a:lnTo>
                  <a:lnTo>
                    <a:pt x="916781" y="375666"/>
                  </a:lnTo>
                  <a:lnTo>
                    <a:pt x="920591" y="375666"/>
                  </a:lnTo>
                  <a:lnTo>
                    <a:pt x="920591" y="386620"/>
                  </a:lnTo>
                  <a:lnTo>
                    <a:pt x="971645" y="386620"/>
                  </a:lnTo>
                  <a:lnTo>
                    <a:pt x="971645" y="424339"/>
                  </a:lnTo>
                  <a:lnTo>
                    <a:pt x="976313" y="424339"/>
                  </a:lnTo>
                  <a:lnTo>
                    <a:pt x="976313" y="443960"/>
                  </a:lnTo>
                  <a:lnTo>
                    <a:pt x="984504" y="443960"/>
                  </a:lnTo>
                  <a:lnTo>
                    <a:pt x="984504" y="456819"/>
                  </a:lnTo>
                  <a:lnTo>
                    <a:pt x="987171" y="456819"/>
                  </a:lnTo>
                  <a:lnTo>
                    <a:pt x="987171" y="472631"/>
                  </a:lnTo>
                  <a:lnTo>
                    <a:pt x="992410" y="472631"/>
                  </a:lnTo>
                  <a:lnTo>
                    <a:pt x="992410" y="478631"/>
                  </a:lnTo>
                  <a:lnTo>
                    <a:pt x="1002221" y="478631"/>
                  </a:lnTo>
                  <a:lnTo>
                    <a:pt x="1002221" y="498253"/>
                  </a:lnTo>
                  <a:lnTo>
                    <a:pt x="1162717" y="498253"/>
                  </a:lnTo>
                  <a:lnTo>
                    <a:pt x="1162717" y="505111"/>
                  </a:lnTo>
                  <a:lnTo>
                    <a:pt x="1175576" y="505111"/>
                  </a:lnTo>
                  <a:lnTo>
                    <a:pt x="1175576" y="524256"/>
                  </a:lnTo>
                  <a:lnTo>
                    <a:pt x="1181291" y="524256"/>
                  </a:lnTo>
                  <a:lnTo>
                    <a:pt x="1181291" y="529971"/>
                  </a:lnTo>
                  <a:lnTo>
                    <a:pt x="1185386" y="529971"/>
                  </a:lnTo>
                  <a:lnTo>
                    <a:pt x="1185386" y="541401"/>
                  </a:lnTo>
                  <a:lnTo>
                    <a:pt x="1190625" y="541401"/>
                  </a:lnTo>
                  <a:lnTo>
                    <a:pt x="1190625" y="545783"/>
                  </a:lnTo>
                  <a:lnTo>
                    <a:pt x="1196340" y="545783"/>
                  </a:lnTo>
                  <a:lnTo>
                    <a:pt x="1196340" y="553688"/>
                  </a:lnTo>
                  <a:lnTo>
                    <a:pt x="1205103" y="553688"/>
                  </a:lnTo>
                  <a:lnTo>
                    <a:pt x="1205103" y="556451"/>
                  </a:lnTo>
                  <a:lnTo>
                    <a:pt x="1208342" y="556451"/>
                  </a:lnTo>
                  <a:lnTo>
                    <a:pt x="1208342" y="569024"/>
                  </a:lnTo>
                  <a:lnTo>
                    <a:pt x="1214342" y="569024"/>
                  </a:lnTo>
                  <a:lnTo>
                    <a:pt x="1214342" y="579692"/>
                  </a:lnTo>
                  <a:lnTo>
                    <a:pt x="1220629" y="579692"/>
                  </a:lnTo>
                  <a:lnTo>
                    <a:pt x="1220629" y="583978"/>
                  </a:lnTo>
                  <a:lnTo>
                    <a:pt x="1229678" y="583978"/>
                  </a:lnTo>
                  <a:lnTo>
                    <a:pt x="1229678" y="589979"/>
                  </a:lnTo>
                  <a:lnTo>
                    <a:pt x="1234821" y="589979"/>
                  </a:lnTo>
                  <a:lnTo>
                    <a:pt x="1238631" y="589979"/>
                  </a:lnTo>
                  <a:lnTo>
                    <a:pt x="1238631" y="600361"/>
                  </a:lnTo>
                  <a:lnTo>
                    <a:pt x="1348168" y="600361"/>
                  </a:lnTo>
                  <a:lnTo>
                    <a:pt x="1348168" y="608552"/>
                  </a:lnTo>
                  <a:lnTo>
                    <a:pt x="1359027" y="608552"/>
                  </a:lnTo>
                  <a:lnTo>
                    <a:pt x="1359027" y="615125"/>
                  </a:lnTo>
                  <a:lnTo>
                    <a:pt x="1366457" y="615125"/>
                  </a:lnTo>
                  <a:lnTo>
                    <a:pt x="1366457" y="617887"/>
                  </a:lnTo>
                  <a:lnTo>
                    <a:pt x="1424273" y="617887"/>
                  </a:lnTo>
                  <a:lnTo>
                    <a:pt x="1424273" y="629031"/>
                  </a:lnTo>
                  <a:lnTo>
                    <a:pt x="1474280" y="629031"/>
                  </a:lnTo>
                  <a:lnTo>
                    <a:pt x="1474280" y="636937"/>
                  </a:lnTo>
                  <a:lnTo>
                    <a:pt x="1498854" y="636937"/>
                  </a:lnTo>
                  <a:lnTo>
                    <a:pt x="1498854" y="644938"/>
                  </a:lnTo>
                  <a:lnTo>
                    <a:pt x="1546574" y="644938"/>
                  </a:lnTo>
                  <a:lnTo>
                    <a:pt x="1546574" y="655225"/>
                  </a:lnTo>
                  <a:lnTo>
                    <a:pt x="1568196" y="655225"/>
                  </a:lnTo>
                  <a:lnTo>
                    <a:pt x="1568196" y="676275"/>
                  </a:lnTo>
                  <a:lnTo>
                    <a:pt x="1593533" y="676275"/>
                  </a:lnTo>
                  <a:lnTo>
                    <a:pt x="1593533" y="687515"/>
                  </a:lnTo>
                  <a:lnTo>
                    <a:pt x="1758982" y="687515"/>
                  </a:lnTo>
                  <a:lnTo>
                    <a:pt x="1758982" y="694563"/>
                  </a:lnTo>
                  <a:lnTo>
                    <a:pt x="1765554" y="694563"/>
                  </a:lnTo>
                  <a:lnTo>
                    <a:pt x="1765554" y="703897"/>
                  </a:lnTo>
                  <a:lnTo>
                    <a:pt x="1774031" y="703897"/>
                  </a:lnTo>
                  <a:lnTo>
                    <a:pt x="1774031" y="710375"/>
                  </a:lnTo>
                  <a:lnTo>
                    <a:pt x="1823180" y="710375"/>
                  </a:lnTo>
                  <a:lnTo>
                    <a:pt x="1823180" y="719995"/>
                  </a:lnTo>
                  <a:lnTo>
                    <a:pt x="1928527" y="719995"/>
                  </a:lnTo>
                  <a:lnTo>
                    <a:pt x="1928527" y="728758"/>
                  </a:lnTo>
                  <a:lnTo>
                    <a:pt x="2044827" y="728758"/>
                  </a:lnTo>
                  <a:lnTo>
                    <a:pt x="2123694" y="728758"/>
                  </a:lnTo>
                  <a:lnTo>
                    <a:pt x="2123694" y="742093"/>
                  </a:lnTo>
                  <a:lnTo>
                    <a:pt x="2127028" y="742093"/>
                  </a:lnTo>
                  <a:lnTo>
                    <a:pt x="2127028" y="750570"/>
                  </a:lnTo>
                  <a:lnTo>
                    <a:pt x="2137410" y="750570"/>
                  </a:lnTo>
                  <a:lnTo>
                    <a:pt x="2137410" y="759524"/>
                  </a:lnTo>
                  <a:lnTo>
                    <a:pt x="2145316" y="759524"/>
                  </a:lnTo>
                  <a:lnTo>
                    <a:pt x="2145316" y="762286"/>
                  </a:lnTo>
                  <a:lnTo>
                    <a:pt x="2165795" y="762286"/>
                  </a:lnTo>
                  <a:lnTo>
                    <a:pt x="2165795" y="773716"/>
                  </a:lnTo>
                  <a:lnTo>
                    <a:pt x="2174558" y="773716"/>
                  </a:lnTo>
                  <a:lnTo>
                    <a:pt x="2174558" y="776764"/>
                  </a:lnTo>
                  <a:lnTo>
                    <a:pt x="2219325" y="776764"/>
                  </a:lnTo>
                  <a:lnTo>
                    <a:pt x="2219325" y="780574"/>
                  </a:lnTo>
                  <a:lnTo>
                    <a:pt x="2223707" y="780574"/>
                  </a:lnTo>
                  <a:lnTo>
                    <a:pt x="2223707" y="786575"/>
                  </a:lnTo>
                  <a:lnTo>
                    <a:pt x="2228850" y="786575"/>
                  </a:lnTo>
                  <a:lnTo>
                    <a:pt x="2228850" y="795052"/>
                  </a:lnTo>
                  <a:lnTo>
                    <a:pt x="2232374" y="795052"/>
                  </a:lnTo>
                  <a:lnTo>
                    <a:pt x="2232374" y="796957"/>
                  </a:lnTo>
                  <a:lnTo>
                    <a:pt x="2291906" y="796957"/>
                  </a:lnTo>
                  <a:lnTo>
                    <a:pt x="2291906" y="804291"/>
                  </a:lnTo>
                  <a:lnTo>
                    <a:pt x="2291906" y="807053"/>
                  </a:lnTo>
                  <a:lnTo>
                    <a:pt x="2334197" y="807053"/>
                  </a:lnTo>
                  <a:lnTo>
                    <a:pt x="2334197" y="816388"/>
                  </a:lnTo>
                  <a:lnTo>
                    <a:pt x="2349532" y="816388"/>
                  </a:lnTo>
                  <a:lnTo>
                    <a:pt x="2349532" y="826199"/>
                  </a:lnTo>
                  <a:lnTo>
                    <a:pt x="2360486" y="826199"/>
                  </a:lnTo>
                  <a:lnTo>
                    <a:pt x="2360486" y="831056"/>
                  </a:lnTo>
                  <a:lnTo>
                    <a:pt x="2545271" y="831056"/>
                  </a:lnTo>
                  <a:lnTo>
                    <a:pt x="2555367" y="831056"/>
                  </a:lnTo>
                  <a:lnTo>
                    <a:pt x="2555367" y="842867"/>
                  </a:lnTo>
                  <a:lnTo>
                    <a:pt x="2566607" y="842867"/>
                  </a:lnTo>
                  <a:lnTo>
                    <a:pt x="2566607" y="856202"/>
                  </a:lnTo>
                  <a:lnTo>
                    <a:pt x="2705767" y="856202"/>
                  </a:lnTo>
                  <a:lnTo>
                    <a:pt x="2705767" y="869347"/>
                  </a:lnTo>
                  <a:lnTo>
                    <a:pt x="2719769" y="869347"/>
                  </a:lnTo>
                  <a:lnTo>
                    <a:pt x="2719769" y="882110"/>
                  </a:lnTo>
                  <a:lnTo>
                    <a:pt x="2728722" y="882110"/>
                  </a:lnTo>
                  <a:lnTo>
                    <a:pt x="2728722" y="894397"/>
                  </a:lnTo>
                  <a:lnTo>
                    <a:pt x="2807399" y="894397"/>
                  </a:lnTo>
                  <a:lnTo>
                    <a:pt x="2807399" y="910304"/>
                  </a:lnTo>
                  <a:lnTo>
                    <a:pt x="2815304" y="910304"/>
                  </a:lnTo>
                  <a:lnTo>
                    <a:pt x="2815304" y="918210"/>
                  </a:lnTo>
                  <a:lnTo>
                    <a:pt x="2821781" y="918210"/>
                  </a:lnTo>
                  <a:lnTo>
                    <a:pt x="2821781" y="924687"/>
                  </a:lnTo>
                  <a:lnTo>
                    <a:pt x="2840165" y="924687"/>
                  </a:lnTo>
                  <a:lnTo>
                    <a:pt x="2840165" y="940022"/>
                  </a:lnTo>
                  <a:lnTo>
                    <a:pt x="2854357" y="940022"/>
                  </a:lnTo>
                  <a:lnTo>
                    <a:pt x="2854357" y="953167"/>
                  </a:lnTo>
                  <a:lnTo>
                    <a:pt x="2932653" y="953167"/>
                  </a:lnTo>
                  <a:lnTo>
                    <a:pt x="2932653" y="970312"/>
                  </a:lnTo>
                  <a:lnTo>
                    <a:pt x="3008281" y="970312"/>
                  </a:lnTo>
                  <a:lnTo>
                    <a:pt x="3008281" y="986123"/>
                  </a:lnTo>
                  <a:lnTo>
                    <a:pt x="3168301" y="986123"/>
                  </a:lnTo>
                  <a:lnTo>
                    <a:pt x="3168301" y="1003364"/>
                  </a:lnTo>
                  <a:lnTo>
                    <a:pt x="3180016" y="1003364"/>
                  </a:lnTo>
                  <a:lnTo>
                    <a:pt x="3180016" y="1021652"/>
                  </a:lnTo>
                  <a:lnTo>
                    <a:pt x="3415379" y="1021652"/>
                  </a:lnTo>
                  <a:lnTo>
                    <a:pt x="3415379" y="1041559"/>
                  </a:lnTo>
                  <a:lnTo>
                    <a:pt x="3509772" y="1041559"/>
                  </a:lnTo>
                  <a:lnTo>
                    <a:pt x="3666744" y="1041559"/>
                  </a:lnTo>
                  <a:lnTo>
                    <a:pt x="3666744" y="1063466"/>
                  </a:lnTo>
                  <a:lnTo>
                    <a:pt x="3666744" y="1065848"/>
                  </a:lnTo>
                  <a:lnTo>
                    <a:pt x="3751707" y="1065848"/>
                  </a:lnTo>
                  <a:lnTo>
                    <a:pt x="4056126" y="1065848"/>
                  </a:lnTo>
                  <a:lnTo>
                    <a:pt x="4409408" y="1065848"/>
                  </a:lnTo>
                  <a:lnTo>
                    <a:pt x="4409408" y="1100042"/>
                  </a:lnTo>
                  <a:lnTo>
                    <a:pt x="4608957" y="1100042"/>
                  </a:lnTo>
                  <a:lnTo>
                    <a:pt x="4850797" y="1100042"/>
                  </a:lnTo>
                  <a:lnTo>
                    <a:pt x="5101971" y="1100042"/>
                  </a:lnTo>
                  <a:lnTo>
                    <a:pt x="5287614" y="1100042"/>
                  </a:lnTo>
                  <a:lnTo>
                    <a:pt x="5454777" y="1100042"/>
                  </a:lnTo>
                </a:path>
              </a:pathLst>
            </a:custGeom>
            <a:noFill/>
            <a:ln w="12700" cap="flat">
              <a:solidFill>
                <a:srgbClr val="F7964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376" name="TextBox 375">
              <a:extLst>
                <a:ext uri="{FF2B5EF4-FFF2-40B4-BE49-F238E27FC236}">
                  <a16:creationId xmlns:a16="http://schemas.microsoft.com/office/drawing/2014/main" id="{59862843-30C6-CA05-FC24-CB4FC281DB03}"/>
                </a:ext>
              </a:extLst>
            </p:cNvPr>
            <p:cNvSpPr txBox="1"/>
            <p:nvPr/>
          </p:nvSpPr>
          <p:spPr>
            <a:xfrm>
              <a:off x="2266671" y="2109537"/>
              <a:ext cx="53552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83.4</a:t>
              </a:r>
            </a:p>
          </p:txBody>
        </p:sp>
        <p:sp>
          <p:nvSpPr>
            <p:cNvPr id="377" name="TextBox 376">
              <a:extLst>
                <a:ext uri="{FF2B5EF4-FFF2-40B4-BE49-F238E27FC236}">
                  <a16:creationId xmlns:a16="http://schemas.microsoft.com/office/drawing/2014/main" id="{32BE2131-0425-B820-947A-DDA6881164D1}"/>
                </a:ext>
              </a:extLst>
            </p:cNvPr>
            <p:cNvSpPr txBox="1"/>
            <p:nvPr/>
          </p:nvSpPr>
          <p:spPr>
            <a:xfrm>
              <a:off x="3289939" y="2571339"/>
              <a:ext cx="53552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58.0</a:t>
              </a:r>
            </a:p>
          </p:txBody>
        </p:sp>
        <p:sp>
          <p:nvSpPr>
            <p:cNvPr id="378" name="TextBox 377">
              <a:extLst>
                <a:ext uri="{FF2B5EF4-FFF2-40B4-BE49-F238E27FC236}">
                  <a16:creationId xmlns:a16="http://schemas.microsoft.com/office/drawing/2014/main" id="{ADC9CA1A-CD71-D570-8074-CCDE10FAE6EB}"/>
                </a:ext>
              </a:extLst>
            </p:cNvPr>
            <p:cNvSpPr txBox="1"/>
            <p:nvPr/>
          </p:nvSpPr>
          <p:spPr>
            <a:xfrm>
              <a:off x="4320996" y="2797684"/>
              <a:ext cx="53552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49.7</a:t>
              </a:r>
            </a:p>
          </p:txBody>
        </p:sp>
        <p:sp>
          <p:nvSpPr>
            <p:cNvPr id="379" name="TextBox 378">
              <a:extLst>
                <a:ext uri="{FF2B5EF4-FFF2-40B4-BE49-F238E27FC236}">
                  <a16:creationId xmlns:a16="http://schemas.microsoft.com/office/drawing/2014/main" id="{911FB75A-A84F-E66A-E2E3-ECED87FA1B4D}"/>
                </a:ext>
              </a:extLst>
            </p:cNvPr>
            <p:cNvSpPr txBox="1"/>
            <p:nvPr/>
          </p:nvSpPr>
          <p:spPr>
            <a:xfrm>
              <a:off x="5284210" y="2963433"/>
              <a:ext cx="53552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41.8</a:t>
              </a:r>
            </a:p>
          </p:txBody>
        </p:sp>
        <p:sp>
          <p:nvSpPr>
            <p:cNvPr id="380" name="TextBox 379">
              <a:extLst>
                <a:ext uri="{FF2B5EF4-FFF2-40B4-BE49-F238E27FC236}">
                  <a16:creationId xmlns:a16="http://schemas.microsoft.com/office/drawing/2014/main" id="{C5799786-70FB-89DD-86B4-E15A5C63BD49}"/>
                </a:ext>
              </a:extLst>
            </p:cNvPr>
            <p:cNvSpPr txBox="1"/>
            <p:nvPr/>
          </p:nvSpPr>
          <p:spPr>
            <a:xfrm>
              <a:off x="2269453" y="3274560"/>
              <a:ext cx="53552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57.9</a:t>
              </a:r>
            </a:p>
          </p:txBody>
        </p:sp>
        <p:sp>
          <p:nvSpPr>
            <p:cNvPr id="381" name="TextBox 380">
              <a:extLst>
                <a:ext uri="{FF2B5EF4-FFF2-40B4-BE49-F238E27FC236}">
                  <a16:creationId xmlns:a16="http://schemas.microsoft.com/office/drawing/2014/main" id="{557A8DB2-B254-930A-3D36-4DDC0C1E7C88}"/>
                </a:ext>
              </a:extLst>
            </p:cNvPr>
            <p:cNvSpPr txBox="1"/>
            <p:nvPr/>
          </p:nvSpPr>
          <p:spPr>
            <a:xfrm>
              <a:off x="3268195" y="3629881"/>
              <a:ext cx="53552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31.3</a:t>
              </a:r>
            </a:p>
          </p:txBody>
        </p:sp>
        <p:sp>
          <p:nvSpPr>
            <p:cNvPr id="382" name="Freeform: Shape 381">
              <a:extLst>
                <a:ext uri="{FF2B5EF4-FFF2-40B4-BE49-F238E27FC236}">
                  <a16:creationId xmlns:a16="http://schemas.microsoft.com/office/drawing/2014/main" id="{8EB68A3C-7044-56F3-FE5F-A8280FF07586}"/>
                </a:ext>
              </a:extLst>
            </p:cNvPr>
            <p:cNvSpPr/>
            <p:nvPr/>
          </p:nvSpPr>
          <p:spPr>
            <a:xfrm>
              <a:off x="10187120" y="363218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83" name="Freeform: Shape 382">
              <a:extLst>
                <a:ext uri="{FF2B5EF4-FFF2-40B4-BE49-F238E27FC236}">
                  <a16:creationId xmlns:a16="http://schemas.microsoft.com/office/drawing/2014/main" id="{216204CA-DFC5-6F84-6E6F-22BCD0FE0937}"/>
                </a:ext>
              </a:extLst>
            </p:cNvPr>
            <p:cNvSpPr/>
            <p:nvPr/>
          </p:nvSpPr>
          <p:spPr>
            <a:xfrm>
              <a:off x="9720226" y="363218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84" name="Freeform: Shape 383">
              <a:extLst>
                <a:ext uri="{FF2B5EF4-FFF2-40B4-BE49-F238E27FC236}">
                  <a16:creationId xmlns:a16="http://schemas.microsoft.com/office/drawing/2014/main" id="{40F8653B-4D1D-1EBD-9311-D0DEE2F44B8A}"/>
                </a:ext>
              </a:extLst>
            </p:cNvPr>
            <p:cNvSpPr/>
            <p:nvPr/>
          </p:nvSpPr>
          <p:spPr>
            <a:xfrm>
              <a:off x="9662937" y="363218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85" name="Freeform: Shape 384">
              <a:extLst>
                <a:ext uri="{FF2B5EF4-FFF2-40B4-BE49-F238E27FC236}">
                  <a16:creationId xmlns:a16="http://schemas.microsoft.com/office/drawing/2014/main" id="{A61D17F9-262F-E4B1-E72E-9528EE8107D6}"/>
                </a:ext>
              </a:extLst>
            </p:cNvPr>
            <p:cNvSpPr/>
            <p:nvPr/>
          </p:nvSpPr>
          <p:spPr>
            <a:xfrm>
              <a:off x="9259060" y="363218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86" name="Freeform: Shape 385">
              <a:extLst>
                <a:ext uri="{FF2B5EF4-FFF2-40B4-BE49-F238E27FC236}">
                  <a16:creationId xmlns:a16="http://schemas.microsoft.com/office/drawing/2014/main" id="{05AE7F6D-BF0F-DA70-D64A-8B8B41A7DA22}"/>
                </a:ext>
              </a:extLst>
            </p:cNvPr>
            <p:cNvSpPr/>
            <p:nvPr/>
          </p:nvSpPr>
          <p:spPr>
            <a:xfrm>
              <a:off x="9216095" y="363218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87" name="Freeform: Shape 386">
              <a:extLst>
                <a:ext uri="{FF2B5EF4-FFF2-40B4-BE49-F238E27FC236}">
                  <a16:creationId xmlns:a16="http://schemas.microsoft.com/office/drawing/2014/main" id="{0B38FC23-082A-67F1-DF00-994BB360471A}"/>
                </a:ext>
              </a:extLst>
            </p:cNvPr>
            <p:cNvSpPr/>
            <p:nvPr/>
          </p:nvSpPr>
          <p:spPr>
            <a:xfrm>
              <a:off x="9184586" y="363218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88" name="Freeform: Shape 387">
              <a:extLst>
                <a:ext uri="{FF2B5EF4-FFF2-40B4-BE49-F238E27FC236}">
                  <a16:creationId xmlns:a16="http://schemas.microsoft.com/office/drawing/2014/main" id="{D7B5D4E2-1284-C35A-DC09-FD4117FE0C6B}"/>
                </a:ext>
              </a:extLst>
            </p:cNvPr>
            <p:cNvSpPr/>
            <p:nvPr/>
          </p:nvSpPr>
          <p:spPr>
            <a:xfrm>
              <a:off x="9144484" y="363218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89" name="Freeform: Shape 388">
              <a:extLst>
                <a:ext uri="{FF2B5EF4-FFF2-40B4-BE49-F238E27FC236}">
                  <a16:creationId xmlns:a16="http://schemas.microsoft.com/office/drawing/2014/main" id="{4EE2E761-33E6-E29F-224E-1BC56F7C5F16}"/>
                </a:ext>
              </a:extLst>
            </p:cNvPr>
            <p:cNvSpPr/>
            <p:nvPr/>
          </p:nvSpPr>
          <p:spPr>
            <a:xfrm>
              <a:off x="8772116" y="363218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0" name="Freeform: Shape 389">
              <a:extLst>
                <a:ext uri="{FF2B5EF4-FFF2-40B4-BE49-F238E27FC236}">
                  <a16:creationId xmlns:a16="http://schemas.microsoft.com/office/drawing/2014/main" id="{F43793C3-2CAC-9BD6-7495-9B340C9B02C8}"/>
                </a:ext>
              </a:extLst>
            </p:cNvPr>
            <p:cNvSpPr/>
            <p:nvPr/>
          </p:nvSpPr>
          <p:spPr>
            <a:xfrm>
              <a:off x="8734878" y="363218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1" name="Freeform: Shape 390">
              <a:extLst>
                <a:ext uri="{FF2B5EF4-FFF2-40B4-BE49-F238E27FC236}">
                  <a16:creationId xmlns:a16="http://schemas.microsoft.com/office/drawing/2014/main" id="{1DEF2576-F99D-07A7-670E-0D6AEE60189C}"/>
                </a:ext>
              </a:extLst>
            </p:cNvPr>
            <p:cNvSpPr/>
            <p:nvPr/>
          </p:nvSpPr>
          <p:spPr>
            <a:xfrm>
              <a:off x="8420915" y="358355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2" name="Freeform: Shape 391">
              <a:extLst>
                <a:ext uri="{FF2B5EF4-FFF2-40B4-BE49-F238E27FC236}">
                  <a16:creationId xmlns:a16="http://schemas.microsoft.com/office/drawing/2014/main" id="{7EC6A4ED-D0A4-E60B-9BDE-49874A5E35AB}"/>
                </a:ext>
              </a:extLst>
            </p:cNvPr>
            <p:cNvSpPr/>
            <p:nvPr/>
          </p:nvSpPr>
          <p:spPr>
            <a:xfrm>
              <a:off x="7902463" y="358355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3" name="Freeform: Shape 392">
              <a:extLst>
                <a:ext uri="{FF2B5EF4-FFF2-40B4-BE49-F238E27FC236}">
                  <a16:creationId xmlns:a16="http://schemas.microsoft.com/office/drawing/2014/main" id="{7193133F-A48C-56FE-DB95-269826F1AC79}"/>
                </a:ext>
              </a:extLst>
            </p:cNvPr>
            <p:cNvSpPr/>
            <p:nvPr/>
          </p:nvSpPr>
          <p:spPr>
            <a:xfrm>
              <a:off x="7879548" y="358355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4" name="Freeform: Shape 393">
              <a:extLst>
                <a:ext uri="{FF2B5EF4-FFF2-40B4-BE49-F238E27FC236}">
                  <a16:creationId xmlns:a16="http://schemas.microsoft.com/office/drawing/2014/main" id="{B3216631-E759-A3DA-C55B-A221F7C299E2}"/>
                </a:ext>
              </a:extLst>
            </p:cNvPr>
            <p:cNvSpPr/>
            <p:nvPr/>
          </p:nvSpPr>
          <p:spPr>
            <a:xfrm>
              <a:off x="7707685" y="358355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5" name="Freeform: Shape 394">
              <a:extLst>
                <a:ext uri="{FF2B5EF4-FFF2-40B4-BE49-F238E27FC236}">
                  <a16:creationId xmlns:a16="http://schemas.microsoft.com/office/drawing/2014/main" id="{DA9FCA8C-DC10-92B9-5CC3-41EEB78CE2FE}"/>
                </a:ext>
              </a:extLst>
            </p:cNvPr>
            <p:cNvSpPr/>
            <p:nvPr/>
          </p:nvSpPr>
          <p:spPr>
            <a:xfrm>
              <a:off x="7722006" y="358355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6" name="Freeform: Shape 395">
              <a:extLst>
                <a:ext uri="{FF2B5EF4-FFF2-40B4-BE49-F238E27FC236}">
                  <a16:creationId xmlns:a16="http://schemas.microsoft.com/office/drawing/2014/main" id="{5F70DCEA-67C4-FA71-E2CC-E8B7B12F6635}"/>
                </a:ext>
              </a:extLst>
            </p:cNvPr>
            <p:cNvSpPr/>
            <p:nvPr/>
          </p:nvSpPr>
          <p:spPr>
            <a:xfrm>
              <a:off x="7393118" y="358355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7" name="Freeform: Shape 396">
              <a:extLst>
                <a:ext uri="{FF2B5EF4-FFF2-40B4-BE49-F238E27FC236}">
                  <a16:creationId xmlns:a16="http://schemas.microsoft.com/office/drawing/2014/main" id="{C2DF61A9-988F-5F19-C83D-D49AFB61CF14}"/>
                </a:ext>
              </a:extLst>
            </p:cNvPr>
            <p:cNvSpPr/>
            <p:nvPr/>
          </p:nvSpPr>
          <p:spPr>
            <a:xfrm>
              <a:off x="7297989" y="355325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8" name="Freeform: Shape 397">
              <a:extLst>
                <a:ext uri="{FF2B5EF4-FFF2-40B4-BE49-F238E27FC236}">
                  <a16:creationId xmlns:a16="http://schemas.microsoft.com/office/drawing/2014/main" id="{60CE21D7-666B-FEA2-A3CA-472AF166C41A}"/>
                </a:ext>
              </a:extLst>
            </p:cNvPr>
            <p:cNvSpPr/>
            <p:nvPr/>
          </p:nvSpPr>
          <p:spPr>
            <a:xfrm>
              <a:off x="7249295" y="355325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399" name="Freeform: Shape 398">
              <a:extLst>
                <a:ext uri="{FF2B5EF4-FFF2-40B4-BE49-F238E27FC236}">
                  <a16:creationId xmlns:a16="http://schemas.microsoft.com/office/drawing/2014/main" id="{03A4E5F7-B558-61CE-E605-8E958C9D13D7}"/>
                </a:ext>
              </a:extLst>
            </p:cNvPr>
            <p:cNvSpPr/>
            <p:nvPr/>
          </p:nvSpPr>
          <p:spPr>
            <a:xfrm>
              <a:off x="6915534" y="3526844"/>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0" name="Freeform: Shape 399">
              <a:extLst>
                <a:ext uri="{FF2B5EF4-FFF2-40B4-BE49-F238E27FC236}">
                  <a16:creationId xmlns:a16="http://schemas.microsoft.com/office/drawing/2014/main" id="{97E6AA8D-982A-493A-9DC3-B9862028447A}"/>
                </a:ext>
              </a:extLst>
            </p:cNvPr>
            <p:cNvSpPr/>
            <p:nvPr/>
          </p:nvSpPr>
          <p:spPr>
            <a:xfrm>
              <a:off x="6949907" y="3526844"/>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1" name="Freeform: Shape 400">
              <a:extLst>
                <a:ext uri="{FF2B5EF4-FFF2-40B4-BE49-F238E27FC236}">
                  <a16:creationId xmlns:a16="http://schemas.microsoft.com/office/drawing/2014/main" id="{280E1A30-2AEB-50B4-AA29-99CAE78C8EAB}"/>
                </a:ext>
              </a:extLst>
            </p:cNvPr>
            <p:cNvSpPr/>
            <p:nvPr/>
          </p:nvSpPr>
          <p:spPr>
            <a:xfrm rot="5400000">
              <a:off x="6965641" y="3523866"/>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2" name="Freeform: Shape 401">
              <a:extLst>
                <a:ext uri="{FF2B5EF4-FFF2-40B4-BE49-F238E27FC236}">
                  <a16:creationId xmlns:a16="http://schemas.microsoft.com/office/drawing/2014/main" id="{41034DD8-96DA-6101-D81D-92571324D940}"/>
                </a:ext>
              </a:extLst>
            </p:cNvPr>
            <p:cNvSpPr/>
            <p:nvPr/>
          </p:nvSpPr>
          <p:spPr>
            <a:xfrm>
              <a:off x="6503064" y="3481470"/>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3" name="Freeform: Shape 402">
              <a:extLst>
                <a:ext uri="{FF2B5EF4-FFF2-40B4-BE49-F238E27FC236}">
                  <a16:creationId xmlns:a16="http://schemas.microsoft.com/office/drawing/2014/main" id="{A0C111C7-57D2-4DD8-4582-0A3ABEB1A846}"/>
                </a:ext>
              </a:extLst>
            </p:cNvPr>
            <p:cNvSpPr/>
            <p:nvPr/>
          </p:nvSpPr>
          <p:spPr>
            <a:xfrm>
              <a:off x="6437183" y="3481470"/>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4" name="Freeform: Shape 403">
              <a:extLst>
                <a:ext uri="{FF2B5EF4-FFF2-40B4-BE49-F238E27FC236}">
                  <a16:creationId xmlns:a16="http://schemas.microsoft.com/office/drawing/2014/main" id="{D5C3DE77-1DBE-86BE-B89E-BD8CE7D7E876}"/>
                </a:ext>
              </a:extLst>
            </p:cNvPr>
            <p:cNvSpPr/>
            <p:nvPr/>
          </p:nvSpPr>
          <p:spPr>
            <a:xfrm>
              <a:off x="6457236" y="3481470"/>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5" name="Freeform: Shape 404">
              <a:extLst>
                <a:ext uri="{FF2B5EF4-FFF2-40B4-BE49-F238E27FC236}">
                  <a16:creationId xmlns:a16="http://schemas.microsoft.com/office/drawing/2014/main" id="{1823ABE6-B1CB-CB96-EF7C-5A0360D83FDE}"/>
                </a:ext>
              </a:extLst>
            </p:cNvPr>
            <p:cNvSpPr/>
            <p:nvPr/>
          </p:nvSpPr>
          <p:spPr>
            <a:xfrm>
              <a:off x="6185119" y="3438170"/>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6" name="Freeform: Shape 405">
              <a:extLst>
                <a:ext uri="{FF2B5EF4-FFF2-40B4-BE49-F238E27FC236}">
                  <a16:creationId xmlns:a16="http://schemas.microsoft.com/office/drawing/2014/main" id="{63CEB8DC-46B5-34D1-24C9-9CD2C15E95FA}"/>
                </a:ext>
              </a:extLst>
            </p:cNvPr>
            <p:cNvSpPr/>
            <p:nvPr/>
          </p:nvSpPr>
          <p:spPr>
            <a:xfrm rot="5400000">
              <a:off x="6210138" y="3432811"/>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7" name="Freeform: Shape 406">
              <a:extLst>
                <a:ext uri="{FF2B5EF4-FFF2-40B4-BE49-F238E27FC236}">
                  <a16:creationId xmlns:a16="http://schemas.microsoft.com/office/drawing/2014/main" id="{3933C072-41B1-4735-AD3A-7EAE7EF1E5FF}"/>
                </a:ext>
              </a:extLst>
            </p:cNvPr>
            <p:cNvSpPr/>
            <p:nvPr/>
          </p:nvSpPr>
          <p:spPr>
            <a:xfrm rot="5400000">
              <a:off x="6014511" y="3375250"/>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8" name="Freeform: Shape 407">
              <a:extLst>
                <a:ext uri="{FF2B5EF4-FFF2-40B4-BE49-F238E27FC236}">
                  <a16:creationId xmlns:a16="http://schemas.microsoft.com/office/drawing/2014/main" id="{EC293111-6D08-AF83-C8EA-8D55A616CC07}"/>
                </a:ext>
              </a:extLst>
            </p:cNvPr>
            <p:cNvSpPr/>
            <p:nvPr/>
          </p:nvSpPr>
          <p:spPr>
            <a:xfrm>
              <a:off x="5994199" y="3378953"/>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09" name="Freeform: Shape 408">
              <a:extLst>
                <a:ext uri="{FF2B5EF4-FFF2-40B4-BE49-F238E27FC236}">
                  <a16:creationId xmlns:a16="http://schemas.microsoft.com/office/drawing/2014/main" id="{C9C35D5C-34DC-3DB5-B202-51E84A634BBB}"/>
                </a:ext>
              </a:extLst>
            </p:cNvPr>
            <p:cNvSpPr/>
            <p:nvPr/>
          </p:nvSpPr>
          <p:spPr>
            <a:xfrm rot="5400000">
              <a:off x="5988731" y="3375250"/>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0" name="Freeform: Shape 409">
              <a:extLst>
                <a:ext uri="{FF2B5EF4-FFF2-40B4-BE49-F238E27FC236}">
                  <a16:creationId xmlns:a16="http://schemas.microsoft.com/office/drawing/2014/main" id="{B199BE56-541C-1F0E-6C0D-0C30F8CF5BD9}"/>
                </a:ext>
              </a:extLst>
            </p:cNvPr>
            <p:cNvSpPr/>
            <p:nvPr/>
          </p:nvSpPr>
          <p:spPr>
            <a:xfrm>
              <a:off x="5938334" y="3360615"/>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1" name="Freeform: Shape 410">
              <a:extLst>
                <a:ext uri="{FF2B5EF4-FFF2-40B4-BE49-F238E27FC236}">
                  <a16:creationId xmlns:a16="http://schemas.microsoft.com/office/drawing/2014/main" id="{688A7010-A175-13B6-8CEA-90A66CDB0DFC}"/>
                </a:ext>
              </a:extLst>
            </p:cNvPr>
            <p:cNvSpPr/>
            <p:nvPr/>
          </p:nvSpPr>
          <p:spPr>
            <a:xfrm>
              <a:off x="5946927" y="3360615"/>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2" name="Freeform: Shape 411">
              <a:extLst>
                <a:ext uri="{FF2B5EF4-FFF2-40B4-BE49-F238E27FC236}">
                  <a16:creationId xmlns:a16="http://schemas.microsoft.com/office/drawing/2014/main" id="{5E3DFA8D-DD10-FD64-1853-4303B40661E0}"/>
                </a:ext>
              </a:extLst>
            </p:cNvPr>
            <p:cNvSpPr/>
            <p:nvPr/>
          </p:nvSpPr>
          <p:spPr>
            <a:xfrm>
              <a:off x="5729892" y="3307791"/>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3" name="Freeform: Shape 412">
              <a:extLst>
                <a:ext uri="{FF2B5EF4-FFF2-40B4-BE49-F238E27FC236}">
                  <a16:creationId xmlns:a16="http://schemas.microsoft.com/office/drawing/2014/main" id="{7BF99DF0-A4C1-A4A7-FFBF-90BB847B4EDC}"/>
                </a:ext>
              </a:extLst>
            </p:cNvPr>
            <p:cNvSpPr/>
            <p:nvPr/>
          </p:nvSpPr>
          <p:spPr>
            <a:xfrm>
              <a:off x="5499422" y="3271052"/>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4" name="Freeform: Shape 413">
              <a:extLst>
                <a:ext uri="{FF2B5EF4-FFF2-40B4-BE49-F238E27FC236}">
                  <a16:creationId xmlns:a16="http://schemas.microsoft.com/office/drawing/2014/main" id="{39276330-5E1C-AAA2-0B83-E3C6682ACC29}"/>
                </a:ext>
              </a:extLst>
            </p:cNvPr>
            <p:cNvSpPr/>
            <p:nvPr/>
          </p:nvSpPr>
          <p:spPr>
            <a:xfrm>
              <a:off x="5533794" y="3271052"/>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5" name="Freeform: Shape 414">
              <a:extLst>
                <a:ext uri="{FF2B5EF4-FFF2-40B4-BE49-F238E27FC236}">
                  <a16:creationId xmlns:a16="http://schemas.microsoft.com/office/drawing/2014/main" id="{22E20DD2-5A12-9AF1-9D71-352379DB2AC7}"/>
                </a:ext>
              </a:extLst>
            </p:cNvPr>
            <p:cNvSpPr/>
            <p:nvPr/>
          </p:nvSpPr>
          <p:spPr>
            <a:xfrm>
              <a:off x="5546256" y="3271052"/>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6" name="Freeform: Shape 415">
              <a:extLst>
                <a:ext uri="{FF2B5EF4-FFF2-40B4-BE49-F238E27FC236}">
                  <a16:creationId xmlns:a16="http://schemas.microsoft.com/office/drawing/2014/main" id="{CF290DCE-1192-1128-A657-2ED83CACA5A4}"/>
                </a:ext>
              </a:extLst>
            </p:cNvPr>
            <p:cNvSpPr/>
            <p:nvPr/>
          </p:nvSpPr>
          <p:spPr>
            <a:xfrm>
              <a:off x="5273135" y="3271052"/>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7" name="Freeform: Shape 416">
              <a:extLst>
                <a:ext uri="{FF2B5EF4-FFF2-40B4-BE49-F238E27FC236}">
                  <a16:creationId xmlns:a16="http://schemas.microsoft.com/office/drawing/2014/main" id="{C0C68B2F-D6D3-B949-2A2E-536307A32973}"/>
                </a:ext>
              </a:extLst>
            </p:cNvPr>
            <p:cNvSpPr/>
            <p:nvPr/>
          </p:nvSpPr>
          <p:spPr>
            <a:xfrm rot="5400000">
              <a:off x="5244960" y="3270455"/>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8" name="Freeform: Shape 417">
              <a:extLst>
                <a:ext uri="{FF2B5EF4-FFF2-40B4-BE49-F238E27FC236}">
                  <a16:creationId xmlns:a16="http://schemas.microsoft.com/office/drawing/2014/main" id="{D4E04A7D-F07C-46F2-8895-C8C0E5028FA2}"/>
                </a:ext>
              </a:extLst>
            </p:cNvPr>
            <p:cNvSpPr/>
            <p:nvPr/>
          </p:nvSpPr>
          <p:spPr>
            <a:xfrm>
              <a:off x="5195555" y="3238282"/>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19" name="Freeform: Shape 418">
              <a:extLst>
                <a:ext uri="{FF2B5EF4-FFF2-40B4-BE49-F238E27FC236}">
                  <a16:creationId xmlns:a16="http://schemas.microsoft.com/office/drawing/2014/main" id="{A3BB0318-E458-509C-BCB1-CEE6D5B41760}"/>
                </a:ext>
              </a:extLst>
            </p:cNvPr>
            <p:cNvSpPr/>
            <p:nvPr/>
          </p:nvSpPr>
          <p:spPr>
            <a:xfrm rot="5400000">
              <a:off x="5180765" y="3240066"/>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0" name="Freeform: Shape 419">
              <a:extLst>
                <a:ext uri="{FF2B5EF4-FFF2-40B4-BE49-F238E27FC236}">
                  <a16:creationId xmlns:a16="http://schemas.microsoft.com/office/drawing/2014/main" id="{126D1EB7-133C-4F21-7912-3AEE62FCFD4B}"/>
                </a:ext>
              </a:extLst>
            </p:cNvPr>
            <p:cNvSpPr/>
            <p:nvPr/>
          </p:nvSpPr>
          <p:spPr>
            <a:xfrm rot="5400000">
              <a:off x="5203680" y="3240066"/>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1" name="Freeform: Shape 420">
              <a:extLst>
                <a:ext uri="{FF2B5EF4-FFF2-40B4-BE49-F238E27FC236}">
                  <a16:creationId xmlns:a16="http://schemas.microsoft.com/office/drawing/2014/main" id="{37439C11-F5F4-5B3F-94BC-D68F9AF756BF}"/>
                </a:ext>
              </a:extLst>
            </p:cNvPr>
            <p:cNvSpPr/>
            <p:nvPr/>
          </p:nvSpPr>
          <p:spPr>
            <a:xfrm rot="5400000">
              <a:off x="4928795" y="3197712"/>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2" name="Freeform: Shape 421">
              <a:extLst>
                <a:ext uri="{FF2B5EF4-FFF2-40B4-BE49-F238E27FC236}">
                  <a16:creationId xmlns:a16="http://schemas.microsoft.com/office/drawing/2014/main" id="{DABDD995-39A5-9588-F8DF-C39C644029BE}"/>
                </a:ext>
              </a:extLst>
            </p:cNvPr>
            <p:cNvSpPr/>
            <p:nvPr/>
          </p:nvSpPr>
          <p:spPr>
            <a:xfrm>
              <a:off x="4957756" y="3201012"/>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3" name="Freeform: Shape 422">
              <a:extLst>
                <a:ext uri="{FF2B5EF4-FFF2-40B4-BE49-F238E27FC236}">
                  <a16:creationId xmlns:a16="http://schemas.microsoft.com/office/drawing/2014/main" id="{10C55CDF-4291-3731-1CBB-DAD390408DCB}"/>
                </a:ext>
              </a:extLst>
            </p:cNvPr>
            <p:cNvSpPr/>
            <p:nvPr/>
          </p:nvSpPr>
          <p:spPr>
            <a:xfrm>
              <a:off x="4651802" y="314016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4" name="Freeform: Shape 423">
              <a:extLst>
                <a:ext uri="{FF2B5EF4-FFF2-40B4-BE49-F238E27FC236}">
                  <a16:creationId xmlns:a16="http://schemas.microsoft.com/office/drawing/2014/main" id="{B312EB2B-2E10-5573-B819-C3DC9A205066}"/>
                </a:ext>
              </a:extLst>
            </p:cNvPr>
            <p:cNvSpPr/>
            <p:nvPr/>
          </p:nvSpPr>
          <p:spPr>
            <a:xfrm>
              <a:off x="4501132" y="3122933"/>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5" name="Freeform: Shape 424">
              <a:extLst>
                <a:ext uri="{FF2B5EF4-FFF2-40B4-BE49-F238E27FC236}">
                  <a16:creationId xmlns:a16="http://schemas.microsoft.com/office/drawing/2014/main" id="{660517F7-5E95-DAFB-9062-04816D26A90E}"/>
                </a:ext>
              </a:extLst>
            </p:cNvPr>
            <p:cNvSpPr/>
            <p:nvPr/>
          </p:nvSpPr>
          <p:spPr>
            <a:xfrm>
              <a:off x="4340728" y="311340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6" name="Freeform: Shape 425">
              <a:extLst>
                <a:ext uri="{FF2B5EF4-FFF2-40B4-BE49-F238E27FC236}">
                  <a16:creationId xmlns:a16="http://schemas.microsoft.com/office/drawing/2014/main" id="{76D8DB8B-059E-0A7A-5147-29CFB3904987}"/>
                </a:ext>
              </a:extLst>
            </p:cNvPr>
            <p:cNvSpPr/>
            <p:nvPr/>
          </p:nvSpPr>
          <p:spPr>
            <a:xfrm>
              <a:off x="4306355" y="3080450"/>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7" name="Freeform: Shape 426">
              <a:extLst>
                <a:ext uri="{FF2B5EF4-FFF2-40B4-BE49-F238E27FC236}">
                  <a16:creationId xmlns:a16="http://schemas.microsoft.com/office/drawing/2014/main" id="{F8E56E42-E786-DA3D-0CB4-3F2383C5F289}"/>
                </a:ext>
              </a:extLst>
            </p:cNvPr>
            <p:cNvSpPr/>
            <p:nvPr/>
          </p:nvSpPr>
          <p:spPr>
            <a:xfrm rot="5400000">
              <a:off x="4310648" y="3076344"/>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8" name="Freeform: Shape 427">
              <a:extLst>
                <a:ext uri="{FF2B5EF4-FFF2-40B4-BE49-F238E27FC236}">
                  <a16:creationId xmlns:a16="http://schemas.microsoft.com/office/drawing/2014/main" id="{224DEBC8-9B5B-ED29-AD5B-05EC097D8CE0}"/>
                </a:ext>
              </a:extLst>
            </p:cNvPr>
            <p:cNvSpPr/>
            <p:nvPr/>
          </p:nvSpPr>
          <p:spPr>
            <a:xfrm rot="5400000">
              <a:off x="4304920" y="3109681"/>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29" name="Freeform: Shape 428">
              <a:extLst>
                <a:ext uri="{FF2B5EF4-FFF2-40B4-BE49-F238E27FC236}">
                  <a16:creationId xmlns:a16="http://schemas.microsoft.com/office/drawing/2014/main" id="{B85E6899-8312-3945-4C58-3C480FDB4809}"/>
                </a:ext>
              </a:extLst>
            </p:cNvPr>
            <p:cNvSpPr/>
            <p:nvPr/>
          </p:nvSpPr>
          <p:spPr>
            <a:xfrm rot="5400000">
              <a:off x="4293464" y="3095393"/>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0" name="Freeform: Shape 429">
              <a:extLst>
                <a:ext uri="{FF2B5EF4-FFF2-40B4-BE49-F238E27FC236}">
                  <a16:creationId xmlns:a16="http://schemas.microsoft.com/office/drawing/2014/main" id="{8113C0A1-F1C4-7ACC-63DC-DFF93812117A}"/>
                </a:ext>
              </a:extLst>
            </p:cNvPr>
            <p:cNvSpPr/>
            <p:nvPr/>
          </p:nvSpPr>
          <p:spPr>
            <a:xfrm rot="5400000">
              <a:off x="4038532" y="3066820"/>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1" name="Freeform: Shape 430">
              <a:extLst>
                <a:ext uri="{FF2B5EF4-FFF2-40B4-BE49-F238E27FC236}">
                  <a16:creationId xmlns:a16="http://schemas.microsoft.com/office/drawing/2014/main" id="{962C9898-CBD9-5AB8-692E-8F455F767B08}"/>
                </a:ext>
              </a:extLst>
            </p:cNvPr>
            <p:cNvSpPr/>
            <p:nvPr/>
          </p:nvSpPr>
          <p:spPr>
            <a:xfrm>
              <a:off x="4022781" y="3080450"/>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2" name="Freeform: Shape 431">
              <a:extLst>
                <a:ext uri="{FF2B5EF4-FFF2-40B4-BE49-F238E27FC236}">
                  <a16:creationId xmlns:a16="http://schemas.microsoft.com/office/drawing/2014/main" id="{F28E4B2F-53FB-6DE0-91F2-D91B6030C8E4}"/>
                </a:ext>
              </a:extLst>
            </p:cNvPr>
            <p:cNvSpPr/>
            <p:nvPr/>
          </p:nvSpPr>
          <p:spPr>
            <a:xfrm>
              <a:off x="3967534" y="3041414"/>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3" name="Freeform: Shape 432">
              <a:extLst>
                <a:ext uri="{FF2B5EF4-FFF2-40B4-BE49-F238E27FC236}">
                  <a16:creationId xmlns:a16="http://schemas.microsoft.com/office/drawing/2014/main" id="{19E1E91D-5E74-8336-21DC-D6D8BA39C7ED}"/>
                </a:ext>
              </a:extLst>
            </p:cNvPr>
            <p:cNvSpPr/>
            <p:nvPr/>
          </p:nvSpPr>
          <p:spPr>
            <a:xfrm>
              <a:off x="3987585" y="3041414"/>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4" name="Freeform: Shape 433">
              <a:extLst>
                <a:ext uri="{FF2B5EF4-FFF2-40B4-BE49-F238E27FC236}">
                  <a16:creationId xmlns:a16="http://schemas.microsoft.com/office/drawing/2014/main" id="{A8E324A3-520F-EFA1-6B23-D394A8A11DB0}"/>
                </a:ext>
              </a:extLst>
            </p:cNvPr>
            <p:cNvSpPr/>
            <p:nvPr/>
          </p:nvSpPr>
          <p:spPr>
            <a:xfrm rot="5400000">
              <a:off x="3946608" y="3036055"/>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5" name="Freeform: Shape 434">
              <a:extLst>
                <a:ext uri="{FF2B5EF4-FFF2-40B4-BE49-F238E27FC236}">
                  <a16:creationId xmlns:a16="http://schemas.microsoft.com/office/drawing/2014/main" id="{DB59C818-C69E-6760-AFFF-C014773A6380}"/>
                </a:ext>
              </a:extLst>
            </p:cNvPr>
            <p:cNvSpPr/>
            <p:nvPr/>
          </p:nvSpPr>
          <p:spPr>
            <a:xfrm rot="5400000">
              <a:off x="4009625" y="3036055"/>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6" name="Freeform: Shape 435">
              <a:extLst>
                <a:ext uri="{FF2B5EF4-FFF2-40B4-BE49-F238E27FC236}">
                  <a16:creationId xmlns:a16="http://schemas.microsoft.com/office/drawing/2014/main" id="{AC67B3E6-DEE4-8F75-7D90-0DC11942F278}"/>
                </a:ext>
              </a:extLst>
            </p:cNvPr>
            <p:cNvSpPr/>
            <p:nvPr/>
          </p:nvSpPr>
          <p:spPr>
            <a:xfrm>
              <a:off x="3702479" y="2991022"/>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7" name="Freeform: Shape 436">
              <a:extLst>
                <a:ext uri="{FF2B5EF4-FFF2-40B4-BE49-F238E27FC236}">
                  <a16:creationId xmlns:a16="http://schemas.microsoft.com/office/drawing/2014/main" id="{94E618D3-AE01-0D92-E417-4D7E2EB212E9}"/>
                </a:ext>
              </a:extLst>
            </p:cNvPr>
            <p:cNvSpPr/>
            <p:nvPr/>
          </p:nvSpPr>
          <p:spPr>
            <a:xfrm>
              <a:off x="3673835" y="2991022"/>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8" name="Freeform: Shape 437">
              <a:extLst>
                <a:ext uri="{FF2B5EF4-FFF2-40B4-BE49-F238E27FC236}">
                  <a16:creationId xmlns:a16="http://schemas.microsoft.com/office/drawing/2014/main" id="{2FC7BC0A-6F02-14A6-BD8F-91B994206116}"/>
                </a:ext>
              </a:extLst>
            </p:cNvPr>
            <p:cNvSpPr/>
            <p:nvPr/>
          </p:nvSpPr>
          <p:spPr>
            <a:xfrm>
              <a:off x="3655145" y="2979297"/>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39" name="Freeform: Shape 438">
              <a:extLst>
                <a:ext uri="{FF2B5EF4-FFF2-40B4-BE49-F238E27FC236}">
                  <a16:creationId xmlns:a16="http://schemas.microsoft.com/office/drawing/2014/main" id="{037673C4-4FCE-9B10-119F-37DC911F55F9}"/>
                </a:ext>
              </a:extLst>
            </p:cNvPr>
            <p:cNvSpPr/>
            <p:nvPr/>
          </p:nvSpPr>
          <p:spPr>
            <a:xfrm rot="5400000">
              <a:off x="3627559" y="2978050"/>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0" name="Freeform: Shape 439">
              <a:extLst>
                <a:ext uri="{FF2B5EF4-FFF2-40B4-BE49-F238E27FC236}">
                  <a16:creationId xmlns:a16="http://schemas.microsoft.com/office/drawing/2014/main" id="{0807BDEC-4717-5095-0E62-8E4C61C53863}"/>
                </a:ext>
              </a:extLst>
            </p:cNvPr>
            <p:cNvSpPr/>
            <p:nvPr/>
          </p:nvSpPr>
          <p:spPr>
            <a:xfrm rot="5400000">
              <a:off x="2763606" y="2515459"/>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1" name="Freeform: Shape 440">
              <a:extLst>
                <a:ext uri="{FF2B5EF4-FFF2-40B4-BE49-F238E27FC236}">
                  <a16:creationId xmlns:a16="http://schemas.microsoft.com/office/drawing/2014/main" id="{B2F264AD-28C3-F93E-E919-287513DCB479}"/>
                </a:ext>
              </a:extLst>
            </p:cNvPr>
            <p:cNvSpPr/>
            <p:nvPr/>
          </p:nvSpPr>
          <p:spPr>
            <a:xfrm>
              <a:off x="2749999" y="251585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2" name="Freeform: Shape 441">
              <a:extLst>
                <a:ext uri="{FF2B5EF4-FFF2-40B4-BE49-F238E27FC236}">
                  <a16:creationId xmlns:a16="http://schemas.microsoft.com/office/drawing/2014/main" id="{93A6529A-A004-EA82-EDFB-268F633CF694}"/>
                </a:ext>
              </a:extLst>
            </p:cNvPr>
            <p:cNvSpPr/>
            <p:nvPr/>
          </p:nvSpPr>
          <p:spPr>
            <a:xfrm>
              <a:off x="2154121" y="2352573"/>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3" name="Freeform: Shape 442">
              <a:extLst>
                <a:ext uri="{FF2B5EF4-FFF2-40B4-BE49-F238E27FC236}">
                  <a16:creationId xmlns:a16="http://schemas.microsoft.com/office/drawing/2014/main" id="{A17A0FEE-C6A9-4ADE-2B4B-BCDE0CA734C4}"/>
                </a:ext>
              </a:extLst>
            </p:cNvPr>
            <p:cNvSpPr/>
            <p:nvPr/>
          </p:nvSpPr>
          <p:spPr>
            <a:xfrm rot="5400000">
              <a:off x="2152076" y="2345794"/>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4" name="Freeform: Shape 443">
              <a:extLst>
                <a:ext uri="{FF2B5EF4-FFF2-40B4-BE49-F238E27FC236}">
                  <a16:creationId xmlns:a16="http://schemas.microsoft.com/office/drawing/2014/main" id="{B7E0A271-635E-EBC6-C83C-6781A4B3FD44}"/>
                </a:ext>
              </a:extLst>
            </p:cNvPr>
            <p:cNvSpPr/>
            <p:nvPr/>
          </p:nvSpPr>
          <p:spPr>
            <a:xfrm rot="5400000">
              <a:off x="2125793" y="2321981"/>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5" name="Freeform: Shape 444">
              <a:extLst>
                <a:ext uri="{FF2B5EF4-FFF2-40B4-BE49-F238E27FC236}">
                  <a16:creationId xmlns:a16="http://schemas.microsoft.com/office/drawing/2014/main" id="{60D4CCED-AD17-430B-CE94-04FA43E45D5E}"/>
                </a:ext>
              </a:extLst>
            </p:cNvPr>
            <p:cNvSpPr/>
            <p:nvPr/>
          </p:nvSpPr>
          <p:spPr>
            <a:xfrm rot="5400000">
              <a:off x="2154438" y="2321981"/>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6" name="Freeform: Shape 445">
              <a:extLst>
                <a:ext uri="{FF2B5EF4-FFF2-40B4-BE49-F238E27FC236}">
                  <a16:creationId xmlns:a16="http://schemas.microsoft.com/office/drawing/2014/main" id="{53816229-0D71-54DD-AA0D-09CC0C5767D9}"/>
                </a:ext>
              </a:extLst>
            </p:cNvPr>
            <p:cNvSpPr/>
            <p:nvPr/>
          </p:nvSpPr>
          <p:spPr>
            <a:xfrm>
              <a:off x="2145529" y="2318323"/>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7" name="Freeform: Shape 446">
              <a:extLst>
                <a:ext uri="{FF2B5EF4-FFF2-40B4-BE49-F238E27FC236}">
                  <a16:creationId xmlns:a16="http://schemas.microsoft.com/office/drawing/2014/main" id="{920DCDF6-064C-5869-979E-B092A05B9A96}"/>
                </a:ext>
              </a:extLst>
            </p:cNvPr>
            <p:cNvSpPr/>
            <p:nvPr/>
          </p:nvSpPr>
          <p:spPr>
            <a:xfrm>
              <a:off x="1833311" y="2247485"/>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8" name="Freeform: Shape 447">
              <a:extLst>
                <a:ext uri="{FF2B5EF4-FFF2-40B4-BE49-F238E27FC236}">
                  <a16:creationId xmlns:a16="http://schemas.microsoft.com/office/drawing/2014/main" id="{E5B935DF-8E0B-E8DC-2EEC-C171E82E3BD1}"/>
                </a:ext>
              </a:extLst>
            </p:cNvPr>
            <p:cNvSpPr/>
            <p:nvPr/>
          </p:nvSpPr>
          <p:spPr>
            <a:xfrm>
              <a:off x="1539834" y="216671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49" name="Freeform: Shape 448">
              <a:extLst>
                <a:ext uri="{FF2B5EF4-FFF2-40B4-BE49-F238E27FC236}">
                  <a16:creationId xmlns:a16="http://schemas.microsoft.com/office/drawing/2014/main" id="{FC9E8D8F-E4EF-2E0E-62A3-009226BA9B52}"/>
                </a:ext>
              </a:extLst>
            </p:cNvPr>
            <p:cNvSpPr/>
            <p:nvPr/>
          </p:nvSpPr>
          <p:spPr>
            <a:xfrm rot="5400000">
              <a:off x="1805925" y="2234038"/>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0" name="Freeform: Shape 449">
              <a:extLst>
                <a:ext uri="{FF2B5EF4-FFF2-40B4-BE49-F238E27FC236}">
                  <a16:creationId xmlns:a16="http://schemas.microsoft.com/office/drawing/2014/main" id="{FAD16981-DD76-6538-976D-2C4783D4807A}"/>
                </a:ext>
              </a:extLst>
            </p:cNvPr>
            <p:cNvSpPr/>
            <p:nvPr/>
          </p:nvSpPr>
          <p:spPr>
            <a:xfrm rot="5400000">
              <a:off x="1831704" y="2234038"/>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1" name="Freeform: Shape 450">
              <a:extLst>
                <a:ext uri="{FF2B5EF4-FFF2-40B4-BE49-F238E27FC236}">
                  <a16:creationId xmlns:a16="http://schemas.microsoft.com/office/drawing/2014/main" id="{75387250-E0A3-43D8-134E-3A1CA228FA6A}"/>
                </a:ext>
              </a:extLst>
            </p:cNvPr>
            <p:cNvSpPr/>
            <p:nvPr/>
          </p:nvSpPr>
          <p:spPr>
            <a:xfrm rot="5400000">
              <a:off x="1814517" y="2250707"/>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2" name="Freeform: Shape 451">
              <a:extLst>
                <a:ext uri="{FF2B5EF4-FFF2-40B4-BE49-F238E27FC236}">
                  <a16:creationId xmlns:a16="http://schemas.microsoft.com/office/drawing/2014/main" id="{D68E5F6B-BF9D-BAB4-E81E-DB5F1DB4AABE}"/>
                </a:ext>
              </a:extLst>
            </p:cNvPr>
            <p:cNvSpPr/>
            <p:nvPr/>
          </p:nvSpPr>
          <p:spPr>
            <a:xfrm rot="5400000">
              <a:off x="1851755" y="2250707"/>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3" name="Freeform: Shape 452">
              <a:extLst>
                <a:ext uri="{FF2B5EF4-FFF2-40B4-BE49-F238E27FC236}">
                  <a16:creationId xmlns:a16="http://schemas.microsoft.com/office/drawing/2014/main" id="{E73FC8F0-D281-5917-9B9B-B03DA4442155}"/>
                </a:ext>
              </a:extLst>
            </p:cNvPr>
            <p:cNvSpPr/>
            <p:nvPr/>
          </p:nvSpPr>
          <p:spPr>
            <a:xfrm rot="5400000">
              <a:off x="1553247" y="2164466"/>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4" name="Freeform: Shape 453">
              <a:extLst>
                <a:ext uri="{FF2B5EF4-FFF2-40B4-BE49-F238E27FC236}">
                  <a16:creationId xmlns:a16="http://schemas.microsoft.com/office/drawing/2014/main" id="{C534A76F-CB48-84AF-7B6E-BFEE84E53580}"/>
                </a:ext>
              </a:extLst>
            </p:cNvPr>
            <p:cNvSpPr/>
            <p:nvPr/>
          </p:nvSpPr>
          <p:spPr>
            <a:xfrm>
              <a:off x="10306486" y="389100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5" name="Freeform: Shape 454">
              <a:extLst>
                <a:ext uri="{FF2B5EF4-FFF2-40B4-BE49-F238E27FC236}">
                  <a16:creationId xmlns:a16="http://schemas.microsoft.com/office/drawing/2014/main" id="{6D6BC84B-8633-5947-D5C1-570CE3368F1F}"/>
                </a:ext>
              </a:extLst>
            </p:cNvPr>
            <p:cNvSpPr/>
            <p:nvPr/>
          </p:nvSpPr>
          <p:spPr>
            <a:xfrm>
              <a:off x="8742535" y="389100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6" name="Freeform: Shape 455">
              <a:extLst>
                <a:ext uri="{FF2B5EF4-FFF2-40B4-BE49-F238E27FC236}">
                  <a16:creationId xmlns:a16="http://schemas.microsoft.com/office/drawing/2014/main" id="{0059B0E2-85E5-3D35-E4EA-97AE80103E29}"/>
                </a:ext>
              </a:extLst>
            </p:cNvPr>
            <p:cNvSpPr/>
            <p:nvPr/>
          </p:nvSpPr>
          <p:spPr>
            <a:xfrm>
              <a:off x="8393081" y="389100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7" name="Freeform: Shape 456">
              <a:extLst>
                <a:ext uri="{FF2B5EF4-FFF2-40B4-BE49-F238E27FC236}">
                  <a16:creationId xmlns:a16="http://schemas.microsoft.com/office/drawing/2014/main" id="{F5B034D2-A994-35C6-6A98-E8F8388B3791}"/>
                </a:ext>
              </a:extLst>
            </p:cNvPr>
            <p:cNvSpPr/>
            <p:nvPr/>
          </p:nvSpPr>
          <p:spPr>
            <a:xfrm>
              <a:off x="8352981" y="389100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8" name="Freeform: Shape 457">
              <a:extLst>
                <a:ext uri="{FF2B5EF4-FFF2-40B4-BE49-F238E27FC236}">
                  <a16:creationId xmlns:a16="http://schemas.microsoft.com/office/drawing/2014/main" id="{75F9E4A6-3595-A4C6-30D7-4F292D0A5E4A}"/>
                </a:ext>
              </a:extLst>
            </p:cNvPr>
            <p:cNvSpPr/>
            <p:nvPr/>
          </p:nvSpPr>
          <p:spPr>
            <a:xfrm>
              <a:off x="7851715" y="389100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59" name="Freeform: Shape 458">
              <a:extLst>
                <a:ext uri="{FF2B5EF4-FFF2-40B4-BE49-F238E27FC236}">
                  <a16:creationId xmlns:a16="http://schemas.microsoft.com/office/drawing/2014/main" id="{F1E6EC6A-B9C0-AB1F-077F-9FEF88E08B12}"/>
                </a:ext>
              </a:extLst>
            </p:cNvPr>
            <p:cNvSpPr/>
            <p:nvPr/>
          </p:nvSpPr>
          <p:spPr>
            <a:xfrm>
              <a:off x="7808749" y="389100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0" name="Freeform: Shape 459">
              <a:extLst>
                <a:ext uri="{FF2B5EF4-FFF2-40B4-BE49-F238E27FC236}">
                  <a16:creationId xmlns:a16="http://schemas.microsoft.com/office/drawing/2014/main" id="{4FD4252F-432A-24DF-A7B7-AAD4543DEE68}"/>
                </a:ext>
              </a:extLst>
            </p:cNvPr>
            <p:cNvSpPr/>
            <p:nvPr/>
          </p:nvSpPr>
          <p:spPr>
            <a:xfrm rot="5400000">
              <a:off x="7795546" y="3891403"/>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1" name="Freeform: Shape 460">
              <a:extLst>
                <a:ext uri="{FF2B5EF4-FFF2-40B4-BE49-F238E27FC236}">
                  <a16:creationId xmlns:a16="http://schemas.microsoft.com/office/drawing/2014/main" id="{348B7FEA-F9C3-FA81-15E0-8B80DE69BBE4}"/>
                </a:ext>
              </a:extLst>
            </p:cNvPr>
            <p:cNvSpPr/>
            <p:nvPr/>
          </p:nvSpPr>
          <p:spPr>
            <a:xfrm>
              <a:off x="7379091" y="386481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2" name="Freeform: Shape 461">
              <a:extLst>
                <a:ext uri="{FF2B5EF4-FFF2-40B4-BE49-F238E27FC236}">
                  <a16:creationId xmlns:a16="http://schemas.microsoft.com/office/drawing/2014/main" id="{B9710E4D-A184-618F-DF6A-0D00DB06BD0A}"/>
                </a:ext>
              </a:extLst>
            </p:cNvPr>
            <p:cNvSpPr/>
            <p:nvPr/>
          </p:nvSpPr>
          <p:spPr>
            <a:xfrm>
              <a:off x="7424922" y="3864816"/>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3" name="Freeform: Shape 462">
              <a:extLst>
                <a:ext uri="{FF2B5EF4-FFF2-40B4-BE49-F238E27FC236}">
                  <a16:creationId xmlns:a16="http://schemas.microsoft.com/office/drawing/2014/main" id="{864AB7A7-7E0A-2D9F-8871-49473DD8032D}"/>
                </a:ext>
              </a:extLst>
            </p:cNvPr>
            <p:cNvSpPr/>
            <p:nvPr/>
          </p:nvSpPr>
          <p:spPr>
            <a:xfrm>
              <a:off x="5994199" y="3785734"/>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4" name="Freeform: Shape 463">
              <a:extLst>
                <a:ext uri="{FF2B5EF4-FFF2-40B4-BE49-F238E27FC236}">
                  <a16:creationId xmlns:a16="http://schemas.microsoft.com/office/drawing/2014/main" id="{B03B1869-C597-EFF1-94C6-4151D85B9B17}"/>
                </a:ext>
              </a:extLst>
            </p:cNvPr>
            <p:cNvSpPr/>
            <p:nvPr/>
          </p:nvSpPr>
          <p:spPr>
            <a:xfrm>
              <a:off x="5854671" y="375315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5" name="Freeform: Shape 464">
              <a:extLst>
                <a:ext uri="{FF2B5EF4-FFF2-40B4-BE49-F238E27FC236}">
                  <a16:creationId xmlns:a16="http://schemas.microsoft.com/office/drawing/2014/main" id="{1A38E8F0-8C8D-82BF-FEA8-EDE0FE5DCE57}"/>
                </a:ext>
              </a:extLst>
            </p:cNvPr>
            <p:cNvSpPr/>
            <p:nvPr/>
          </p:nvSpPr>
          <p:spPr>
            <a:xfrm>
              <a:off x="5999928" y="3785734"/>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6" name="Freeform: Shape 465">
              <a:extLst>
                <a:ext uri="{FF2B5EF4-FFF2-40B4-BE49-F238E27FC236}">
                  <a16:creationId xmlns:a16="http://schemas.microsoft.com/office/drawing/2014/main" id="{C204FDB3-1C40-3ADD-9787-7ACCE6EE0BED}"/>
                </a:ext>
              </a:extLst>
            </p:cNvPr>
            <p:cNvSpPr/>
            <p:nvPr/>
          </p:nvSpPr>
          <p:spPr>
            <a:xfrm>
              <a:off x="5556775" y="375315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7" name="Freeform: Shape 466">
              <a:extLst>
                <a:ext uri="{FF2B5EF4-FFF2-40B4-BE49-F238E27FC236}">
                  <a16:creationId xmlns:a16="http://schemas.microsoft.com/office/drawing/2014/main" id="{68F8540E-AE79-D330-94B9-920CB78F100A}"/>
                </a:ext>
              </a:extLst>
            </p:cNvPr>
            <p:cNvSpPr/>
            <p:nvPr/>
          </p:nvSpPr>
          <p:spPr>
            <a:xfrm rot="16200000">
              <a:off x="5527155" y="3740657"/>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8" name="Freeform: Shape 467">
              <a:extLst>
                <a:ext uri="{FF2B5EF4-FFF2-40B4-BE49-F238E27FC236}">
                  <a16:creationId xmlns:a16="http://schemas.microsoft.com/office/drawing/2014/main" id="{1D95A3FA-3225-47C3-ADB1-BFB1041377B1}"/>
                </a:ext>
              </a:extLst>
            </p:cNvPr>
            <p:cNvSpPr/>
            <p:nvPr/>
          </p:nvSpPr>
          <p:spPr>
            <a:xfrm>
              <a:off x="4922449" y="370229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69" name="Freeform: Shape 468">
              <a:extLst>
                <a:ext uri="{FF2B5EF4-FFF2-40B4-BE49-F238E27FC236}">
                  <a16:creationId xmlns:a16="http://schemas.microsoft.com/office/drawing/2014/main" id="{460A62F8-F4F3-E72D-8412-732A34396261}"/>
                </a:ext>
              </a:extLst>
            </p:cNvPr>
            <p:cNvSpPr/>
            <p:nvPr/>
          </p:nvSpPr>
          <p:spPr>
            <a:xfrm>
              <a:off x="4945364" y="3702299"/>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0" name="Freeform: Shape 469">
              <a:extLst>
                <a:ext uri="{FF2B5EF4-FFF2-40B4-BE49-F238E27FC236}">
                  <a16:creationId xmlns:a16="http://schemas.microsoft.com/office/drawing/2014/main" id="{69607AC5-9D26-D437-BB27-78C78817D879}"/>
                </a:ext>
              </a:extLst>
            </p:cNvPr>
            <p:cNvSpPr/>
            <p:nvPr/>
          </p:nvSpPr>
          <p:spPr>
            <a:xfrm rot="16200000">
              <a:off x="4960566" y="3694559"/>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1" name="Freeform: Shape 470">
              <a:extLst>
                <a:ext uri="{FF2B5EF4-FFF2-40B4-BE49-F238E27FC236}">
                  <a16:creationId xmlns:a16="http://schemas.microsoft.com/office/drawing/2014/main" id="{A23F5375-0F8E-7467-D233-98FFDD3456C9}"/>
                </a:ext>
              </a:extLst>
            </p:cNvPr>
            <p:cNvSpPr/>
            <p:nvPr/>
          </p:nvSpPr>
          <p:spPr>
            <a:xfrm rot="16200000">
              <a:off x="4903278" y="3694559"/>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2" name="Freeform: Shape 471">
              <a:extLst>
                <a:ext uri="{FF2B5EF4-FFF2-40B4-BE49-F238E27FC236}">
                  <a16:creationId xmlns:a16="http://schemas.microsoft.com/office/drawing/2014/main" id="{7D6CFA95-BEFB-3536-0820-D809D155F638}"/>
                </a:ext>
              </a:extLst>
            </p:cNvPr>
            <p:cNvSpPr/>
            <p:nvPr/>
          </p:nvSpPr>
          <p:spPr>
            <a:xfrm rot="16200000">
              <a:off x="4594071" y="3677139"/>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3" name="Freeform: Shape 472">
              <a:extLst>
                <a:ext uri="{FF2B5EF4-FFF2-40B4-BE49-F238E27FC236}">
                  <a16:creationId xmlns:a16="http://schemas.microsoft.com/office/drawing/2014/main" id="{F86F7BD6-1843-DACA-189F-F163F06D15F5}"/>
                </a:ext>
              </a:extLst>
            </p:cNvPr>
            <p:cNvSpPr/>
            <p:nvPr/>
          </p:nvSpPr>
          <p:spPr>
            <a:xfrm rot="16200000">
              <a:off x="4628443" y="3677139"/>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4" name="Freeform: Shape 473">
              <a:extLst>
                <a:ext uri="{FF2B5EF4-FFF2-40B4-BE49-F238E27FC236}">
                  <a16:creationId xmlns:a16="http://schemas.microsoft.com/office/drawing/2014/main" id="{FB1F4C8F-E720-C5CA-A915-7C393912B2C6}"/>
                </a:ext>
              </a:extLst>
            </p:cNvPr>
            <p:cNvSpPr/>
            <p:nvPr/>
          </p:nvSpPr>
          <p:spPr>
            <a:xfrm>
              <a:off x="4609400" y="3691181"/>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5" name="Freeform: Shape 474">
              <a:extLst>
                <a:ext uri="{FF2B5EF4-FFF2-40B4-BE49-F238E27FC236}">
                  <a16:creationId xmlns:a16="http://schemas.microsoft.com/office/drawing/2014/main" id="{712E6051-44E8-2A2B-1092-AB87D5ED3D17}"/>
                </a:ext>
              </a:extLst>
            </p:cNvPr>
            <p:cNvSpPr/>
            <p:nvPr/>
          </p:nvSpPr>
          <p:spPr>
            <a:xfrm>
              <a:off x="4345584" y="3665014"/>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6" name="Freeform: Shape 475">
              <a:extLst>
                <a:ext uri="{FF2B5EF4-FFF2-40B4-BE49-F238E27FC236}">
                  <a16:creationId xmlns:a16="http://schemas.microsoft.com/office/drawing/2014/main" id="{126DC276-F7CD-EAF6-22D0-E79024AEB059}"/>
                </a:ext>
              </a:extLst>
            </p:cNvPr>
            <p:cNvSpPr/>
            <p:nvPr/>
          </p:nvSpPr>
          <p:spPr>
            <a:xfrm rot="16200000">
              <a:off x="4325234" y="3656490"/>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7" name="Freeform: Shape 476">
              <a:extLst>
                <a:ext uri="{FF2B5EF4-FFF2-40B4-BE49-F238E27FC236}">
                  <a16:creationId xmlns:a16="http://schemas.microsoft.com/office/drawing/2014/main" id="{A030E20F-325B-EEB3-7AB2-1BB2D4502BD4}"/>
                </a:ext>
              </a:extLst>
            </p:cNvPr>
            <p:cNvSpPr/>
            <p:nvPr/>
          </p:nvSpPr>
          <p:spPr>
            <a:xfrm rot="16200000">
              <a:off x="4362471" y="3656490"/>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8" name="Freeform: Shape 477">
              <a:extLst>
                <a:ext uri="{FF2B5EF4-FFF2-40B4-BE49-F238E27FC236}">
                  <a16:creationId xmlns:a16="http://schemas.microsoft.com/office/drawing/2014/main" id="{7522A7D6-86E2-D933-10E4-A018FCDCD77A}"/>
                </a:ext>
              </a:extLst>
            </p:cNvPr>
            <p:cNvSpPr/>
            <p:nvPr/>
          </p:nvSpPr>
          <p:spPr>
            <a:xfrm rot="16200000">
              <a:off x="4020004" y="3626827"/>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79" name="Freeform: Shape 478">
              <a:extLst>
                <a:ext uri="{FF2B5EF4-FFF2-40B4-BE49-F238E27FC236}">
                  <a16:creationId xmlns:a16="http://schemas.microsoft.com/office/drawing/2014/main" id="{BDC26BE1-9EAE-01D0-CBC9-9F81D0255B3F}"/>
                </a:ext>
              </a:extLst>
            </p:cNvPr>
            <p:cNvSpPr/>
            <p:nvPr/>
          </p:nvSpPr>
          <p:spPr>
            <a:xfrm rot="16200000">
              <a:off x="4057240" y="3626827"/>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0" name="Freeform: Shape 479">
              <a:extLst>
                <a:ext uri="{FF2B5EF4-FFF2-40B4-BE49-F238E27FC236}">
                  <a16:creationId xmlns:a16="http://schemas.microsoft.com/office/drawing/2014/main" id="{6845AE7B-50C4-D070-76E0-EF7A8E539D35}"/>
                </a:ext>
              </a:extLst>
            </p:cNvPr>
            <p:cNvSpPr/>
            <p:nvPr/>
          </p:nvSpPr>
          <p:spPr>
            <a:xfrm>
              <a:off x="4037543" y="3643737"/>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1" name="Freeform: Shape 480">
              <a:extLst>
                <a:ext uri="{FF2B5EF4-FFF2-40B4-BE49-F238E27FC236}">
                  <a16:creationId xmlns:a16="http://schemas.microsoft.com/office/drawing/2014/main" id="{0ED69CC3-392C-D4B4-56C4-85BDB831F5B4}"/>
                </a:ext>
              </a:extLst>
            </p:cNvPr>
            <p:cNvSpPr/>
            <p:nvPr/>
          </p:nvSpPr>
          <p:spPr>
            <a:xfrm>
              <a:off x="3998603" y="3579438"/>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2" name="Freeform: Shape 481">
              <a:extLst>
                <a:ext uri="{FF2B5EF4-FFF2-40B4-BE49-F238E27FC236}">
                  <a16:creationId xmlns:a16="http://schemas.microsoft.com/office/drawing/2014/main" id="{667B781A-8B8F-4FCF-F47C-82EA6069402B}"/>
                </a:ext>
              </a:extLst>
            </p:cNvPr>
            <p:cNvSpPr/>
            <p:nvPr/>
          </p:nvSpPr>
          <p:spPr>
            <a:xfrm rot="16200000">
              <a:off x="4012216" y="3570272"/>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3" name="Freeform: Shape 482">
              <a:extLst>
                <a:ext uri="{FF2B5EF4-FFF2-40B4-BE49-F238E27FC236}">
                  <a16:creationId xmlns:a16="http://schemas.microsoft.com/office/drawing/2014/main" id="{79FAAD0E-ACC7-6667-7BC8-F61516BC04CE}"/>
                </a:ext>
              </a:extLst>
            </p:cNvPr>
            <p:cNvSpPr/>
            <p:nvPr/>
          </p:nvSpPr>
          <p:spPr>
            <a:xfrm rot="16200000">
              <a:off x="3972115" y="3570272"/>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4" name="Freeform: Shape 483">
              <a:extLst>
                <a:ext uri="{FF2B5EF4-FFF2-40B4-BE49-F238E27FC236}">
                  <a16:creationId xmlns:a16="http://schemas.microsoft.com/office/drawing/2014/main" id="{ADD53BD0-EA0F-E516-853E-693A456C3A55}"/>
                </a:ext>
              </a:extLst>
            </p:cNvPr>
            <p:cNvSpPr/>
            <p:nvPr/>
          </p:nvSpPr>
          <p:spPr>
            <a:xfrm>
              <a:off x="3089557" y="3296481"/>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5" name="Freeform: Shape 484">
              <a:extLst>
                <a:ext uri="{FF2B5EF4-FFF2-40B4-BE49-F238E27FC236}">
                  <a16:creationId xmlns:a16="http://schemas.microsoft.com/office/drawing/2014/main" id="{2F726063-307B-FFB1-172B-ADC004CEBAEA}"/>
                </a:ext>
              </a:extLst>
            </p:cNvPr>
            <p:cNvSpPr/>
            <p:nvPr/>
          </p:nvSpPr>
          <p:spPr>
            <a:xfrm rot="5400000">
              <a:off x="3068684" y="3291122"/>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6" name="Freeform: Shape 485">
              <a:extLst>
                <a:ext uri="{FF2B5EF4-FFF2-40B4-BE49-F238E27FC236}">
                  <a16:creationId xmlns:a16="http://schemas.microsoft.com/office/drawing/2014/main" id="{DB0BC5AB-A7AF-58F9-9A91-9DFCD771A6C4}"/>
                </a:ext>
              </a:extLst>
            </p:cNvPr>
            <p:cNvSpPr/>
            <p:nvPr/>
          </p:nvSpPr>
          <p:spPr>
            <a:xfrm rot="5400000">
              <a:off x="3103057" y="3291122"/>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7" name="Freeform: Shape 486">
              <a:extLst>
                <a:ext uri="{FF2B5EF4-FFF2-40B4-BE49-F238E27FC236}">
                  <a16:creationId xmlns:a16="http://schemas.microsoft.com/office/drawing/2014/main" id="{6EA32675-9ABF-57CA-2334-5EBD660DAAD7}"/>
                </a:ext>
              </a:extLst>
            </p:cNvPr>
            <p:cNvSpPr/>
            <p:nvPr/>
          </p:nvSpPr>
          <p:spPr>
            <a:xfrm rot="5400000">
              <a:off x="2742091" y="3034399"/>
              <a:ext cx="8074" cy="63541"/>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8" name="Freeform: Shape 487">
              <a:extLst>
                <a:ext uri="{FF2B5EF4-FFF2-40B4-BE49-F238E27FC236}">
                  <a16:creationId xmlns:a16="http://schemas.microsoft.com/office/drawing/2014/main" id="{49F4CE21-4CB3-E480-A9D6-34A67A7027B9}"/>
                </a:ext>
              </a:extLst>
            </p:cNvPr>
            <p:cNvSpPr/>
            <p:nvPr/>
          </p:nvSpPr>
          <p:spPr>
            <a:xfrm>
              <a:off x="2721824" y="3033897"/>
              <a:ext cx="9712"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489" name="TextBox 488">
              <a:extLst>
                <a:ext uri="{FF2B5EF4-FFF2-40B4-BE49-F238E27FC236}">
                  <a16:creationId xmlns:a16="http://schemas.microsoft.com/office/drawing/2014/main" id="{8A7093CB-581B-5342-9FFC-340189224E81}"/>
                </a:ext>
              </a:extLst>
            </p:cNvPr>
            <p:cNvSpPr txBox="1"/>
            <p:nvPr/>
          </p:nvSpPr>
          <p:spPr>
            <a:xfrm>
              <a:off x="9108280" y="3335805"/>
              <a:ext cx="1215730"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Inavolisib</a:t>
              </a:r>
            </a:p>
          </p:txBody>
        </p:sp>
        <p:sp>
          <p:nvSpPr>
            <p:cNvPr id="490" name="TextBox 489">
              <a:extLst>
                <a:ext uri="{FF2B5EF4-FFF2-40B4-BE49-F238E27FC236}">
                  <a16:creationId xmlns:a16="http://schemas.microsoft.com/office/drawing/2014/main" id="{8F79A699-E243-2DC3-6AA1-021CB593A5F8}"/>
                </a:ext>
              </a:extLst>
            </p:cNvPr>
            <p:cNvSpPr txBox="1"/>
            <p:nvPr/>
          </p:nvSpPr>
          <p:spPr>
            <a:xfrm>
              <a:off x="9108280" y="3891701"/>
              <a:ext cx="121573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Placebo</a:t>
              </a:r>
            </a:p>
          </p:txBody>
        </p:sp>
        <p:sp>
          <p:nvSpPr>
            <p:cNvPr id="16" name="TextBox 15">
              <a:extLst>
                <a:ext uri="{FF2B5EF4-FFF2-40B4-BE49-F238E27FC236}">
                  <a16:creationId xmlns:a16="http://schemas.microsoft.com/office/drawing/2014/main" id="{DF8AB671-E20A-8DD1-8571-032B598F7D8B}"/>
                </a:ext>
              </a:extLst>
            </p:cNvPr>
            <p:cNvSpPr txBox="1"/>
            <p:nvPr/>
          </p:nvSpPr>
          <p:spPr>
            <a:xfrm rot="16200000">
              <a:off x="-194572" y="3027052"/>
              <a:ext cx="1907257" cy="203664"/>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a:ea typeface="+mn-ea"/>
                  <a:cs typeface="Arial"/>
                  <a:sym typeface="Arial"/>
                </a:rPr>
                <a:t>PFS (%)</a:t>
              </a:r>
            </a:p>
          </p:txBody>
        </p:sp>
        <p:sp>
          <p:nvSpPr>
            <p:cNvPr id="17" name="TextBox 16">
              <a:extLst>
                <a:ext uri="{FF2B5EF4-FFF2-40B4-BE49-F238E27FC236}">
                  <a16:creationId xmlns:a16="http://schemas.microsoft.com/office/drawing/2014/main" id="{1F943B75-7D09-075B-637B-5B37B5A17118}"/>
                </a:ext>
              </a:extLst>
            </p:cNvPr>
            <p:cNvSpPr txBox="1"/>
            <p:nvPr/>
          </p:nvSpPr>
          <p:spPr>
            <a:xfrm>
              <a:off x="10656687" y="3889262"/>
              <a:ext cx="13523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rPr>
                <a:t>Median follow-up:</a:t>
              </a:r>
              <a:br>
                <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GB" sz="1200" b="1" i="0" u="none" strike="noStrike" kern="1200" cap="none" spc="0" normalizeH="0" baseline="0" noProof="0" dirty="0">
                  <a:ln>
                    <a:noFill/>
                  </a:ln>
                  <a:solidFill>
                    <a:prstClr val="black"/>
                  </a:solidFill>
                  <a:effectLst/>
                  <a:uLnTx/>
                  <a:uFillTx/>
                  <a:latin typeface="Arial" panose="020B0604020202020204"/>
                  <a:ea typeface="+mn-ea"/>
                  <a:cs typeface="+mn-cs"/>
                </a:rPr>
                <a:t>34.2 months </a:t>
              </a:r>
            </a:p>
          </p:txBody>
        </p:sp>
        <p:cxnSp>
          <p:nvCxnSpPr>
            <p:cNvPr id="22" name="Straight Connector 21">
              <a:extLst>
                <a:ext uri="{FF2B5EF4-FFF2-40B4-BE49-F238E27FC236}">
                  <a16:creationId xmlns:a16="http://schemas.microsoft.com/office/drawing/2014/main" id="{0183BDD1-AF6A-BE5B-0931-67B0A62F72A7}"/>
                </a:ext>
              </a:extLst>
            </p:cNvPr>
            <p:cNvCxnSpPr>
              <a:cxnSpLocks/>
            </p:cNvCxnSpPr>
            <p:nvPr/>
          </p:nvCxnSpPr>
          <p:spPr>
            <a:xfrm>
              <a:off x="1198662" y="4116535"/>
              <a:ext cx="9397897" cy="0"/>
            </a:xfrm>
            <a:prstGeom prst="line">
              <a:avLst/>
            </a:prstGeom>
            <a:noFill/>
            <a:ln w="12700" cap="flat" cmpd="sng" algn="ctr">
              <a:solidFill>
                <a:srgbClr val="000000"/>
              </a:solidFill>
              <a:prstDash val="solid"/>
            </a:ln>
            <a:effectLst/>
          </p:spPr>
        </p:cxnSp>
        <p:grpSp>
          <p:nvGrpSpPr>
            <p:cNvPr id="23" name="Group 22">
              <a:extLst>
                <a:ext uri="{FF2B5EF4-FFF2-40B4-BE49-F238E27FC236}">
                  <a16:creationId xmlns:a16="http://schemas.microsoft.com/office/drawing/2014/main" id="{B9F27FB4-9619-5C4C-7B9C-2ADFABC78BCB}"/>
                </a:ext>
              </a:extLst>
            </p:cNvPr>
            <p:cNvGrpSpPr/>
            <p:nvPr/>
          </p:nvGrpSpPr>
          <p:grpSpPr>
            <a:xfrm>
              <a:off x="779022" y="4029102"/>
              <a:ext cx="431797" cy="169277"/>
              <a:chOff x="1472462" y="3115761"/>
              <a:chExt cx="358892" cy="169277"/>
            </a:xfrm>
          </p:grpSpPr>
          <p:cxnSp>
            <p:nvCxnSpPr>
              <p:cNvPr id="24" name="Straight Connector 23">
                <a:extLst>
                  <a:ext uri="{FF2B5EF4-FFF2-40B4-BE49-F238E27FC236}">
                    <a16:creationId xmlns:a16="http://schemas.microsoft.com/office/drawing/2014/main" id="{A2DA2FF9-5DF0-B11E-330D-38A43AA9DE7C}"/>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25" name="TextBox 24">
                <a:extLst>
                  <a:ext uri="{FF2B5EF4-FFF2-40B4-BE49-F238E27FC236}">
                    <a16:creationId xmlns:a16="http://schemas.microsoft.com/office/drawing/2014/main" id="{08775FBE-EC31-77D5-91D6-B010F943CB9C}"/>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0</a:t>
                </a:r>
              </a:p>
            </p:txBody>
          </p:sp>
        </p:grpSp>
        <p:grpSp>
          <p:nvGrpSpPr>
            <p:cNvPr id="26" name="Group 25">
              <a:extLst>
                <a:ext uri="{FF2B5EF4-FFF2-40B4-BE49-F238E27FC236}">
                  <a16:creationId xmlns:a16="http://schemas.microsoft.com/office/drawing/2014/main" id="{A31BFEDF-6747-7B93-A588-B00FBD21FD7B}"/>
                </a:ext>
              </a:extLst>
            </p:cNvPr>
            <p:cNvGrpSpPr/>
            <p:nvPr/>
          </p:nvGrpSpPr>
          <p:grpSpPr>
            <a:xfrm>
              <a:off x="1345225" y="4116535"/>
              <a:ext cx="364939" cy="202436"/>
              <a:chOff x="1872343" y="3311884"/>
              <a:chExt cx="303323" cy="202436"/>
            </a:xfrm>
          </p:grpSpPr>
          <p:cxnSp>
            <p:nvCxnSpPr>
              <p:cNvPr id="27" name="Straight Connector 26">
                <a:extLst>
                  <a:ext uri="{FF2B5EF4-FFF2-40B4-BE49-F238E27FC236}">
                    <a16:creationId xmlns:a16="http://schemas.microsoft.com/office/drawing/2014/main" id="{99906EC1-5A0E-7849-C015-C47469A1729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28" name="TextBox 27">
                <a:extLst>
                  <a:ext uri="{FF2B5EF4-FFF2-40B4-BE49-F238E27FC236}">
                    <a16:creationId xmlns:a16="http://schemas.microsoft.com/office/drawing/2014/main" id="{5064036B-38EF-D0BD-A3EE-B890A4402DE5}"/>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0</a:t>
                </a:r>
              </a:p>
            </p:txBody>
          </p:sp>
        </p:grpSp>
        <p:grpSp>
          <p:nvGrpSpPr>
            <p:cNvPr id="29" name="Group 28">
              <a:extLst>
                <a:ext uri="{FF2B5EF4-FFF2-40B4-BE49-F238E27FC236}">
                  <a16:creationId xmlns:a16="http://schemas.microsoft.com/office/drawing/2014/main" id="{6022BC3E-A8AE-0D50-A8CD-8CC25399112C}"/>
                </a:ext>
              </a:extLst>
            </p:cNvPr>
            <p:cNvGrpSpPr/>
            <p:nvPr/>
          </p:nvGrpSpPr>
          <p:grpSpPr>
            <a:xfrm>
              <a:off x="1847956" y="4116535"/>
              <a:ext cx="364939" cy="202436"/>
              <a:chOff x="1872343" y="3311884"/>
              <a:chExt cx="303323" cy="202436"/>
            </a:xfrm>
          </p:grpSpPr>
          <p:cxnSp>
            <p:nvCxnSpPr>
              <p:cNvPr id="30" name="Straight Connector 29">
                <a:extLst>
                  <a:ext uri="{FF2B5EF4-FFF2-40B4-BE49-F238E27FC236}">
                    <a16:creationId xmlns:a16="http://schemas.microsoft.com/office/drawing/2014/main" id="{E82EDAAF-233F-BEB3-AF56-348660BBE83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31" name="TextBox 30">
                <a:extLst>
                  <a:ext uri="{FF2B5EF4-FFF2-40B4-BE49-F238E27FC236}">
                    <a16:creationId xmlns:a16="http://schemas.microsoft.com/office/drawing/2014/main" id="{435BD72E-D8D5-6012-EBFC-5C994D70860D}"/>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3</a:t>
                </a:r>
              </a:p>
            </p:txBody>
          </p:sp>
        </p:grpSp>
        <p:grpSp>
          <p:nvGrpSpPr>
            <p:cNvPr id="32" name="Group 31">
              <a:extLst>
                <a:ext uri="{FF2B5EF4-FFF2-40B4-BE49-F238E27FC236}">
                  <a16:creationId xmlns:a16="http://schemas.microsoft.com/office/drawing/2014/main" id="{53ACEACB-E63B-4FDB-256D-F0E6AE35C024}"/>
                </a:ext>
              </a:extLst>
            </p:cNvPr>
            <p:cNvGrpSpPr/>
            <p:nvPr/>
          </p:nvGrpSpPr>
          <p:grpSpPr>
            <a:xfrm>
              <a:off x="2350687" y="4116535"/>
              <a:ext cx="364939" cy="202436"/>
              <a:chOff x="1872343" y="3311884"/>
              <a:chExt cx="303323" cy="202436"/>
            </a:xfrm>
          </p:grpSpPr>
          <p:cxnSp>
            <p:nvCxnSpPr>
              <p:cNvPr id="33" name="Straight Connector 32">
                <a:extLst>
                  <a:ext uri="{FF2B5EF4-FFF2-40B4-BE49-F238E27FC236}">
                    <a16:creationId xmlns:a16="http://schemas.microsoft.com/office/drawing/2014/main" id="{01E3CBE2-3D4D-3812-02C1-A5DA7B152057}"/>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34" name="TextBox 33">
                <a:extLst>
                  <a:ext uri="{FF2B5EF4-FFF2-40B4-BE49-F238E27FC236}">
                    <a16:creationId xmlns:a16="http://schemas.microsoft.com/office/drawing/2014/main" id="{58CEA019-8D4C-19CF-4AF2-357803726B7A}"/>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6</a:t>
                </a:r>
              </a:p>
            </p:txBody>
          </p:sp>
        </p:grpSp>
        <p:grpSp>
          <p:nvGrpSpPr>
            <p:cNvPr id="35" name="Group 34">
              <a:extLst>
                <a:ext uri="{FF2B5EF4-FFF2-40B4-BE49-F238E27FC236}">
                  <a16:creationId xmlns:a16="http://schemas.microsoft.com/office/drawing/2014/main" id="{D4795D84-85F9-CF4B-494B-31F0BE9D9733}"/>
                </a:ext>
              </a:extLst>
            </p:cNvPr>
            <p:cNvGrpSpPr/>
            <p:nvPr/>
          </p:nvGrpSpPr>
          <p:grpSpPr>
            <a:xfrm>
              <a:off x="2853418" y="4116535"/>
              <a:ext cx="364939" cy="202436"/>
              <a:chOff x="1872343" y="3311884"/>
              <a:chExt cx="303323" cy="202436"/>
            </a:xfrm>
          </p:grpSpPr>
          <p:cxnSp>
            <p:nvCxnSpPr>
              <p:cNvPr id="36" name="Straight Connector 35">
                <a:extLst>
                  <a:ext uri="{FF2B5EF4-FFF2-40B4-BE49-F238E27FC236}">
                    <a16:creationId xmlns:a16="http://schemas.microsoft.com/office/drawing/2014/main" id="{59415B8A-58B5-47D8-BA93-E9F75BE42D4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37" name="TextBox 36">
                <a:extLst>
                  <a:ext uri="{FF2B5EF4-FFF2-40B4-BE49-F238E27FC236}">
                    <a16:creationId xmlns:a16="http://schemas.microsoft.com/office/drawing/2014/main" id="{69E7A184-2DED-F757-D7C5-2ECF579D2791}"/>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9</a:t>
                </a:r>
              </a:p>
            </p:txBody>
          </p:sp>
        </p:grpSp>
        <p:grpSp>
          <p:nvGrpSpPr>
            <p:cNvPr id="38" name="Group 37">
              <a:extLst>
                <a:ext uri="{FF2B5EF4-FFF2-40B4-BE49-F238E27FC236}">
                  <a16:creationId xmlns:a16="http://schemas.microsoft.com/office/drawing/2014/main" id="{905535ED-444E-DB3F-F322-71411424984C}"/>
                </a:ext>
              </a:extLst>
            </p:cNvPr>
            <p:cNvGrpSpPr/>
            <p:nvPr/>
          </p:nvGrpSpPr>
          <p:grpSpPr>
            <a:xfrm>
              <a:off x="3356149" y="4116535"/>
              <a:ext cx="364939" cy="202436"/>
              <a:chOff x="1872343" y="3311884"/>
              <a:chExt cx="303323" cy="202436"/>
            </a:xfrm>
          </p:grpSpPr>
          <p:cxnSp>
            <p:nvCxnSpPr>
              <p:cNvPr id="39" name="Straight Connector 38">
                <a:extLst>
                  <a:ext uri="{FF2B5EF4-FFF2-40B4-BE49-F238E27FC236}">
                    <a16:creationId xmlns:a16="http://schemas.microsoft.com/office/drawing/2014/main" id="{A6810343-CE2B-72E8-5BCD-736AFB0507F5}"/>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0" name="TextBox 39">
                <a:extLst>
                  <a:ext uri="{FF2B5EF4-FFF2-40B4-BE49-F238E27FC236}">
                    <a16:creationId xmlns:a16="http://schemas.microsoft.com/office/drawing/2014/main" id="{DCC42BE7-92F8-92B9-1C8E-5E91D7A67EB9}"/>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12</a:t>
                </a:r>
              </a:p>
            </p:txBody>
          </p:sp>
        </p:grpSp>
        <p:grpSp>
          <p:nvGrpSpPr>
            <p:cNvPr id="41" name="Group 40">
              <a:extLst>
                <a:ext uri="{FF2B5EF4-FFF2-40B4-BE49-F238E27FC236}">
                  <a16:creationId xmlns:a16="http://schemas.microsoft.com/office/drawing/2014/main" id="{23495472-1423-9238-A25B-A7BB06C09480}"/>
                </a:ext>
              </a:extLst>
            </p:cNvPr>
            <p:cNvGrpSpPr/>
            <p:nvPr/>
          </p:nvGrpSpPr>
          <p:grpSpPr>
            <a:xfrm>
              <a:off x="3858880" y="4116535"/>
              <a:ext cx="364939" cy="202436"/>
              <a:chOff x="1872343" y="3311884"/>
              <a:chExt cx="303323" cy="202436"/>
            </a:xfrm>
          </p:grpSpPr>
          <p:cxnSp>
            <p:nvCxnSpPr>
              <p:cNvPr id="42" name="Straight Connector 41">
                <a:extLst>
                  <a:ext uri="{FF2B5EF4-FFF2-40B4-BE49-F238E27FC236}">
                    <a16:creationId xmlns:a16="http://schemas.microsoft.com/office/drawing/2014/main" id="{C2682D58-94D4-DADF-D41B-923E92D2D20C}"/>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3" name="TextBox 42">
                <a:extLst>
                  <a:ext uri="{FF2B5EF4-FFF2-40B4-BE49-F238E27FC236}">
                    <a16:creationId xmlns:a16="http://schemas.microsoft.com/office/drawing/2014/main" id="{1876C880-F926-DAF4-4400-4E4ECA00DD86}"/>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15</a:t>
                </a:r>
              </a:p>
            </p:txBody>
          </p:sp>
        </p:grpSp>
        <p:grpSp>
          <p:nvGrpSpPr>
            <p:cNvPr id="44" name="Group 43">
              <a:extLst>
                <a:ext uri="{FF2B5EF4-FFF2-40B4-BE49-F238E27FC236}">
                  <a16:creationId xmlns:a16="http://schemas.microsoft.com/office/drawing/2014/main" id="{FE61E31D-67AA-8250-60FB-B39F118E0450}"/>
                </a:ext>
              </a:extLst>
            </p:cNvPr>
            <p:cNvGrpSpPr/>
            <p:nvPr/>
          </p:nvGrpSpPr>
          <p:grpSpPr>
            <a:xfrm>
              <a:off x="4361612" y="4116535"/>
              <a:ext cx="364939" cy="202436"/>
              <a:chOff x="1872343" y="3311884"/>
              <a:chExt cx="303323" cy="202436"/>
            </a:xfrm>
          </p:grpSpPr>
          <p:cxnSp>
            <p:nvCxnSpPr>
              <p:cNvPr id="45" name="Straight Connector 44">
                <a:extLst>
                  <a:ext uri="{FF2B5EF4-FFF2-40B4-BE49-F238E27FC236}">
                    <a16:creationId xmlns:a16="http://schemas.microsoft.com/office/drawing/2014/main" id="{7A810D8D-F650-F743-325A-3524A2AAA5F3}"/>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 name="TextBox 45">
                <a:extLst>
                  <a:ext uri="{FF2B5EF4-FFF2-40B4-BE49-F238E27FC236}">
                    <a16:creationId xmlns:a16="http://schemas.microsoft.com/office/drawing/2014/main" id="{2C582F77-15D6-98E8-C5E8-6D49BC40860D}"/>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18</a:t>
                </a:r>
              </a:p>
            </p:txBody>
          </p:sp>
        </p:grpSp>
        <p:grpSp>
          <p:nvGrpSpPr>
            <p:cNvPr id="47" name="Group 46">
              <a:extLst>
                <a:ext uri="{FF2B5EF4-FFF2-40B4-BE49-F238E27FC236}">
                  <a16:creationId xmlns:a16="http://schemas.microsoft.com/office/drawing/2014/main" id="{64596720-7489-9F32-3E8B-886B394CAACD}"/>
                </a:ext>
              </a:extLst>
            </p:cNvPr>
            <p:cNvGrpSpPr/>
            <p:nvPr/>
          </p:nvGrpSpPr>
          <p:grpSpPr>
            <a:xfrm>
              <a:off x="4864343" y="4116535"/>
              <a:ext cx="364939" cy="202436"/>
              <a:chOff x="1872343" y="3311884"/>
              <a:chExt cx="303323" cy="202436"/>
            </a:xfrm>
          </p:grpSpPr>
          <p:cxnSp>
            <p:nvCxnSpPr>
              <p:cNvPr id="48" name="Straight Connector 47">
                <a:extLst>
                  <a:ext uri="{FF2B5EF4-FFF2-40B4-BE49-F238E27FC236}">
                    <a16:creationId xmlns:a16="http://schemas.microsoft.com/office/drawing/2014/main" id="{548A95C5-1A5B-93FE-9FCF-0ACA51ED925B}"/>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9" name="TextBox 48">
                <a:extLst>
                  <a:ext uri="{FF2B5EF4-FFF2-40B4-BE49-F238E27FC236}">
                    <a16:creationId xmlns:a16="http://schemas.microsoft.com/office/drawing/2014/main" id="{93569966-756B-CF8E-8A42-0987267E5D2F}"/>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21</a:t>
                </a:r>
              </a:p>
            </p:txBody>
          </p:sp>
        </p:grpSp>
        <p:grpSp>
          <p:nvGrpSpPr>
            <p:cNvPr id="50" name="Group 49">
              <a:extLst>
                <a:ext uri="{FF2B5EF4-FFF2-40B4-BE49-F238E27FC236}">
                  <a16:creationId xmlns:a16="http://schemas.microsoft.com/office/drawing/2014/main" id="{C0E93700-26E0-FDBF-A74F-F3F683E53E6F}"/>
                </a:ext>
              </a:extLst>
            </p:cNvPr>
            <p:cNvGrpSpPr/>
            <p:nvPr/>
          </p:nvGrpSpPr>
          <p:grpSpPr>
            <a:xfrm>
              <a:off x="5367074" y="4116535"/>
              <a:ext cx="364939" cy="202436"/>
              <a:chOff x="1872343" y="3311884"/>
              <a:chExt cx="303323" cy="202436"/>
            </a:xfrm>
          </p:grpSpPr>
          <p:cxnSp>
            <p:nvCxnSpPr>
              <p:cNvPr id="51" name="Straight Connector 50">
                <a:extLst>
                  <a:ext uri="{FF2B5EF4-FFF2-40B4-BE49-F238E27FC236}">
                    <a16:creationId xmlns:a16="http://schemas.microsoft.com/office/drawing/2014/main" id="{558C1DEE-8F76-7619-7891-49282A78796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52" name="TextBox 51">
                <a:extLst>
                  <a:ext uri="{FF2B5EF4-FFF2-40B4-BE49-F238E27FC236}">
                    <a16:creationId xmlns:a16="http://schemas.microsoft.com/office/drawing/2014/main" id="{5BD9650E-592F-DAB3-7A42-5335011FC353}"/>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24</a:t>
                </a:r>
              </a:p>
            </p:txBody>
          </p:sp>
        </p:grpSp>
        <p:grpSp>
          <p:nvGrpSpPr>
            <p:cNvPr id="53" name="Group 52">
              <a:extLst>
                <a:ext uri="{FF2B5EF4-FFF2-40B4-BE49-F238E27FC236}">
                  <a16:creationId xmlns:a16="http://schemas.microsoft.com/office/drawing/2014/main" id="{29D9B57C-14D9-32EE-B8D8-4EF4A036BE32}"/>
                </a:ext>
              </a:extLst>
            </p:cNvPr>
            <p:cNvGrpSpPr/>
            <p:nvPr/>
          </p:nvGrpSpPr>
          <p:grpSpPr>
            <a:xfrm>
              <a:off x="5869805" y="4116535"/>
              <a:ext cx="364939" cy="202436"/>
              <a:chOff x="1872343" y="3311884"/>
              <a:chExt cx="303323" cy="202436"/>
            </a:xfrm>
          </p:grpSpPr>
          <p:cxnSp>
            <p:nvCxnSpPr>
              <p:cNvPr id="54" name="Straight Connector 53">
                <a:extLst>
                  <a:ext uri="{FF2B5EF4-FFF2-40B4-BE49-F238E27FC236}">
                    <a16:creationId xmlns:a16="http://schemas.microsoft.com/office/drawing/2014/main" id="{ACE2531F-B25C-3197-06DA-169A3263A463}"/>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55" name="TextBox 54">
                <a:extLst>
                  <a:ext uri="{FF2B5EF4-FFF2-40B4-BE49-F238E27FC236}">
                    <a16:creationId xmlns:a16="http://schemas.microsoft.com/office/drawing/2014/main" id="{9F8E7280-E4C3-BAB1-7B12-7D41AAD816FC}"/>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27</a:t>
                </a:r>
              </a:p>
            </p:txBody>
          </p:sp>
        </p:grpSp>
        <p:grpSp>
          <p:nvGrpSpPr>
            <p:cNvPr id="56" name="Group 55">
              <a:extLst>
                <a:ext uri="{FF2B5EF4-FFF2-40B4-BE49-F238E27FC236}">
                  <a16:creationId xmlns:a16="http://schemas.microsoft.com/office/drawing/2014/main" id="{3341A633-ACA7-26CA-9792-28E983DAF8C4}"/>
                </a:ext>
              </a:extLst>
            </p:cNvPr>
            <p:cNvGrpSpPr/>
            <p:nvPr/>
          </p:nvGrpSpPr>
          <p:grpSpPr>
            <a:xfrm>
              <a:off x="6372536" y="4116535"/>
              <a:ext cx="364939" cy="202436"/>
              <a:chOff x="1872343" y="3311884"/>
              <a:chExt cx="303323" cy="202436"/>
            </a:xfrm>
          </p:grpSpPr>
          <p:cxnSp>
            <p:nvCxnSpPr>
              <p:cNvPr id="57" name="Straight Connector 56">
                <a:extLst>
                  <a:ext uri="{FF2B5EF4-FFF2-40B4-BE49-F238E27FC236}">
                    <a16:creationId xmlns:a16="http://schemas.microsoft.com/office/drawing/2014/main" id="{CF469F0E-F1CA-B809-259D-927DB8E39801}"/>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58" name="TextBox 57">
                <a:extLst>
                  <a:ext uri="{FF2B5EF4-FFF2-40B4-BE49-F238E27FC236}">
                    <a16:creationId xmlns:a16="http://schemas.microsoft.com/office/drawing/2014/main" id="{2BE60C97-7684-2C2A-835B-DCA7F9F747BF}"/>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30</a:t>
                </a:r>
              </a:p>
            </p:txBody>
          </p:sp>
        </p:grpSp>
        <p:grpSp>
          <p:nvGrpSpPr>
            <p:cNvPr id="59" name="Group 58">
              <a:extLst>
                <a:ext uri="{FF2B5EF4-FFF2-40B4-BE49-F238E27FC236}">
                  <a16:creationId xmlns:a16="http://schemas.microsoft.com/office/drawing/2014/main" id="{0691222C-EDA9-65BB-8E40-C8C19F7E603F}"/>
                </a:ext>
              </a:extLst>
            </p:cNvPr>
            <p:cNvGrpSpPr/>
            <p:nvPr/>
          </p:nvGrpSpPr>
          <p:grpSpPr>
            <a:xfrm>
              <a:off x="6875267" y="4116535"/>
              <a:ext cx="364939" cy="202436"/>
              <a:chOff x="1872343" y="3311884"/>
              <a:chExt cx="303323" cy="202436"/>
            </a:xfrm>
          </p:grpSpPr>
          <p:cxnSp>
            <p:nvCxnSpPr>
              <p:cNvPr id="60" name="Straight Connector 59">
                <a:extLst>
                  <a:ext uri="{FF2B5EF4-FFF2-40B4-BE49-F238E27FC236}">
                    <a16:creationId xmlns:a16="http://schemas.microsoft.com/office/drawing/2014/main" id="{4AC1A707-117A-6AA8-3971-9C54677EDBBE}"/>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61" name="TextBox 60">
                <a:extLst>
                  <a:ext uri="{FF2B5EF4-FFF2-40B4-BE49-F238E27FC236}">
                    <a16:creationId xmlns:a16="http://schemas.microsoft.com/office/drawing/2014/main" id="{62DCB277-687F-A471-0015-24B2ACC005BC}"/>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33</a:t>
                </a:r>
              </a:p>
            </p:txBody>
          </p:sp>
        </p:grpSp>
        <p:grpSp>
          <p:nvGrpSpPr>
            <p:cNvPr id="62" name="Group 61">
              <a:extLst>
                <a:ext uri="{FF2B5EF4-FFF2-40B4-BE49-F238E27FC236}">
                  <a16:creationId xmlns:a16="http://schemas.microsoft.com/office/drawing/2014/main" id="{B95EB34C-C5F5-41D3-691A-0B80F281D620}"/>
                </a:ext>
              </a:extLst>
            </p:cNvPr>
            <p:cNvGrpSpPr/>
            <p:nvPr/>
          </p:nvGrpSpPr>
          <p:grpSpPr>
            <a:xfrm>
              <a:off x="7378003" y="4116535"/>
              <a:ext cx="1366702" cy="202436"/>
              <a:chOff x="1872343" y="3311884"/>
              <a:chExt cx="1135948" cy="202436"/>
            </a:xfrm>
          </p:grpSpPr>
          <p:cxnSp>
            <p:nvCxnSpPr>
              <p:cNvPr id="63" name="Straight Connector 62">
                <a:extLst>
                  <a:ext uri="{FF2B5EF4-FFF2-40B4-BE49-F238E27FC236}">
                    <a16:creationId xmlns:a16="http://schemas.microsoft.com/office/drawing/2014/main" id="{C45689BC-FFC6-A6F6-6F0F-F6EE06E2A884}"/>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91" name="TextBox 490">
                <a:extLst>
                  <a:ext uri="{FF2B5EF4-FFF2-40B4-BE49-F238E27FC236}">
                    <a16:creationId xmlns:a16="http://schemas.microsoft.com/office/drawing/2014/main" id="{742463EB-4F59-CFE0-EBD3-DB28C6A64917}"/>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36</a:t>
                </a:r>
              </a:p>
            </p:txBody>
          </p:sp>
          <p:cxnSp>
            <p:nvCxnSpPr>
              <p:cNvPr id="492" name="Straight Connector 491">
                <a:extLst>
                  <a:ext uri="{FF2B5EF4-FFF2-40B4-BE49-F238E27FC236}">
                    <a16:creationId xmlns:a16="http://schemas.microsoft.com/office/drawing/2014/main" id="{B5B3687E-B18C-0FCC-30C5-C4788274901A}"/>
                  </a:ext>
                </a:extLst>
              </p:cNvPr>
              <p:cNvCxnSpPr>
                <a:cxnSpLocks/>
              </p:cNvCxnSpPr>
              <p:nvPr/>
            </p:nvCxnSpPr>
            <p:spPr>
              <a:xfrm rot="16200000">
                <a:off x="2838629" y="3329884"/>
                <a:ext cx="36000" cy="0"/>
              </a:xfrm>
              <a:prstGeom prst="line">
                <a:avLst/>
              </a:prstGeom>
              <a:noFill/>
              <a:ln w="12700" cap="flat" cmpd="sng" algn="ctr">
                <a:solidFill>
                  <a:srgbClr val="000000"/>
                </a:solidFill>
                <a:prstDash val="solid"/>
              </a:ln>
              <a:effectLst/>
            </p:spPr>
          </p:cxnSp>
          <p:sp>
            <p:nvSpPr>
              <p:cNvPr id="493" name="TextBox 492">
                <a:extLst>
                  <a:ext uri="{FF2B5EF4-FFF2-40B4-BE49-F238E27FC236}">
                    <a16:creationId xmlns:a16="http://schemas.microsoft.com/office/drawing/2014/main" id="{BCB83159-8716-F276-07BF-3D039F760062}"/>
                  </a:ext>
                </a:extLst>
              </p:cNvPr>
              <p:cNvSpPr txBox="1"/>
              <p:nvPr/>
            </p:nvSpPr>
            <p:spPr>
              <a:xfrm>
                <a:off x="2704968"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42</a:t>
                </a:r>
              </a:p>
            </p:txBody>
          </p:sp>
          <p:cxnSp>
            <p:nvCxnSpPr>
              <p:cNvPr id="494" name="Straight Connector 493">
                <a:extLst>
                  <a:ext uri="{FF2B5EF4-FFF2-40B4-BE49-F238E27FC236}">
                    <a16:creationId xmlns:a16="http://schemas.microsoft.com/office/drawing/2014/main" id="{BD394AB9-C417-41E8-705E-0D9761F239D5}"/>
                  </a:ext>
                </a:extLst>
              </p:cNvPr>
              <p:cNvCxnSpPr>
                <a:cxnSpLocks/>
              </p:cNvCxnSpPr>
              <p:nvPr/>
            </p:nvCxnSpPr>
            <p:spPr>
              <a:xfrm rot="16200000">
                <a:off x="2434221" y="3329884"/>
                <a:ext cx="36000" cy="0"/>
              </a:xfrm>
              <a:prstGeom prst="line">
                <a:avLst/>
              </a:prstGeom>
              <a:noFill/>
              <a:ln w="12700" cap="flat" cmpd="sng" algn="ctr">
                <a:solidFill>
                  <a:srgbClr val="000000"/>
                </a:solidFill>
                <a:prstDash val="solid"/>
              </a:ln>
              <a:effectLst/>
            </p:spPr>
          </p:cxnSp>
          <p:sp>
            <p:nvSpPr>
              <p:cNvPr id="495" name="TextBox 494">
                <a:extLst>
                  <a:ext uri="{FF2B5EF4-FFF2-40B4-BE49-F238E27FC236}">
                    <a16:creationId xmlns:a16="http://schemas.microsoft.com/office/drawing/2014/main" id="{5A346B4F-F705-D556-C515-C08923DA6FCD}"/>
                  </a:ext>
                </a:extLst>
              </p:cNvPr>
              <p:cNvSpPr txBox="1"/>
              <p:nvPr/>
            </p:nvSpPr>
            <p:spPr>
              <a:xfrm>
                <a:off x="2300560"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39</a:t>
                </a:r>
              </a:p>
            </p:txBody>
          </p:sp>
        </p:grpSp>
        <p:sp>
          <p:nvSpPr>
            <p:cNvPr id="496" name="TextBox 495">
              <a:extLst>
                <a:ext uri="{FF2B5EF4-FFF2-40B4-BE49-F238E27FC236}">
                  <a16:creationId xmlns:a16="http://schemas.microsoft.com/office/drawing/2014/main" id="{B3680726-AE2C-CB1B-8DFE-65A1083B6E3A}"/>
                </a:ext>
              </a:extLst>
            </p:cNvPr>
            <p:cNvSpPr txBox="1"/>
            <p:nvPr/>
          </p:nvSpPr>
          <p:spPr>
            <a:xfrm>
              <a:off x="5298039" y="4394625"/>
              <a:ext cx="1199142"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a:ea typeface="+mn-ea"/>
                  <a:cs typeface="Arial"/>
                  <a:sym typeface="Arial"/>
                </a:rPr>
                <a:t>Months</a:t>
              </a:r>
            </a:p>
          </p:txBody>
        </p:sp>
        <p:cxnSp>
          <p:nvCxnSpPr>
            <p:cNvPr id="497" name="Straight Connector 496">
              <a:extLst>
                <a:ext uri="{FF2B5EF4-FFF2-40B4-BE49-F238E27FC236}">
                  <a16:creationId xmlns:a16="http://schemas.microsoft.com/office/drawing/2014/main" id="{5CCD904D-3B11-B8DC-68AA-D47274607D1E}"/>
                </a:ext>
              </a:extLst>
            </p:cNvPr>
            <p:cNvCxnSpPr>
              <a:cxnSpLocks/>
            </p:cNvCxnSpPr>
            <p:nvPr/>
          </p:nvCxnSpPr>
          <p:spPr>
            <a:xfrm rot="16200000">
              <a:off x="9048301" y="4133281"/>
              <a:ext cx="36000" cy="0"/>
            </a:xfrm>
            <a:prstGeom prst="line">
              <a:avLst/>
            </a:prstGeom>
            <a:noFill/>
            <a:ln w="12700" cap="flat" cmpd="sng" algn="ctr">
              <a:solidFill>
                <a:srgbClr val="000000"/>
              </a:solidFill>
              <a:prstDash val="solid"/>
            </a:ln>
            <a:effectLst/>
          </p:spPr>
        </p:cxnSp>
        <p:sp>
          <p:nvSpPr>
            <p:cNvPr id="498" name="TextBox 497">
              <a:extLst>
                <a:ext uri="{FF2B5EF4-FFF2-40B4-BE49-F238E27FC236}">
                  <a16:creationId xmlns:a16="http://schemas.microsoft.com/office/drawing/2014/main" id="{AD96F9CB-347F-9DCF-3860-FA691EFA9133}"/>
                </a:ext>
              </a:extLst>
            </p:cNvPr>
            <p:cNvSpPr txBox="1"/>
            <p:nvPr/>
          </p:nvSpPr>
          <p:spPr>
            <a:xfrm>
              <a:off x="8883832" y="4148440"/>
              <a:ext cx="364939"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45</a:t>
              </a:r>
            </a:p>
          </p:txBody>
        </p:sp>
        <p:cxnSp>
          <p:nvCxnSpPr>
            <p:cNvPr id="499" name="Straight Connector 498">
              <a:extLst>
                <a:ext uri="{FF2B5EF4-FFF2-40B4-BE49-F238E27FC236}">
                  <a16:creationId xmlns:a16="http://schemas.microsoft.com/office/drawing/2014/main" id="{675C4265-DAF9-6325-584C-0BB923C349BE}"/>
                </a:ext>
              </a:extLst>
            </p:cNvPr>
            <p:cNvCxnSpPr>
              <a:cxnSpLocks/>
            </p:cNvCxnSpPr>
            <p:nvPr/>
          </p:nvCxnSpPr>
          <p:spPr>
            <a:xfrm rot="16200000">
              <a:off x="10050064" y="4133281"/>
              <a:ext cx="36000" cy="0"/>
            </a:xfrm>
            <a:prstGeom prst="line">
              <a:avLst/>
            </a:prstGeom>
            <a:noFill/>
            <a:ln w="12700" cap="flat" cmpd="sng" algn="ctr">
              <a:solidFill>
                <a:srgbClr val="000000"/>
              </a:solidFill>
              <a:prstDash val="solid"/>
            </a:ln>
            <a:effectLst/>
          </p:spPr>
        </p:cxnSp>
        <p:sp>
          <p:nvSpPr>
            <p:cNvPr id="500" name="TextBox 499">
              <a:extLst>
                <a:ext uri="{FF2B5EF4-FFF2-40B4-BE49-F238E27FC236}">
                  <a16:creationId xmlns:a16="http://schemas.microsoft.com/office/drawing/2014/main" id="{C426C7F1-9521-8399-DADC-D3223C3A29DC}"/>
                </a:ext>
              </a:extLst>
            </p:cNvPr>
            <p:cNvSpPr txBox="1"/>
            <p:nvPr/>
          </p:nvSpPr>
          <p:spPr>
            <a:xfrm>
              <a:off x="9885595" y="4148440"/>
              <a:ext cx="364939"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51</a:t>
              </a:r>
            </a:p>
          </p:txBody>
        </p:sp>
        <p:cxnSp>
          <p:nvCxnSpPr>
            <p:cNvPr id="501" name="Straight Connector 500">
              <a:extLst>
                <a:ext uri="{FF2B5EF4-FFF2-40B4-BE49-F238E27FC236}">
                  <a16:creationId xmlns:a16="http://schemas.microsoft.com/office/drawing/2014/main" id="{F20E3CEE-6AD2-BF5F-2746-8484BC706157}"/>
                </a:ext>
              </a:extLst>
            </p:cNvPr>
            <p:cNvCxnSpPr>
              <a:cxnSpLocks/>
            </p:cNvCxnSpPr>
            <p:nvPr/>
          </p:nvCxnSpPr>
          <p:spPr>
            <a:xfrm rot="16200000">
              <a:off x="9563505" y="4133281"/>
              <a:ext cx="36000" cy="0"/>
            </a:xfrm>
            <a:prstGeom prst="line">
              <a:avLst/>
            </a:prstGeom>
            <a:noFill/>
            <a:ln w="12700" cap="flat" cmpd="sng" algn="ctr">
              <a:solidFill>
                <a:srgbClr val="000000"/>
              </a:solidFill>
              <a:prstDash val="solid"/>
            </a:ln>
            <a:effectLst/>
          </p:spPr>
        </p:cxnSp>
        <p:sp>
          <p:nvSpPr>
            <p:cNvPr id="502" name="TextBox 501">
              <a:extLst>
                <a:ext uri="{FF2B5EF4-FFF2-40B4-BE49-F238E27FC236}">
                  <a16:creationId xmlns:a16="http://schemas.microsoft.com/office/drawing/2014/main" id="{05CBF902-9484-2B96-2981-29802EADD514}"/>
                </a:ext>
              </a:extLst>
            </p:cNvPr>
            <p:cNvSpPr txBox="1"/>
            <p:nvPr/>
          </p:nvSpPr>
          <p:spPr>
            <a:xfrm>
              <a:off x="9399036" y="4148440"/>
              <a:ext cx="364939"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48</a:t>
              </a:r>
            </a:p>
          </p:txBody>
        </p:sp>
        <p:cxnSp>
          <p:nvCxnSpPr>
            <p:cNvPr id="503" name="Straight Connector 502">
              <a:extLst>
                <a:ext uri="{FF2B5EF4-FFF2-40B4-BE49-F238E27FC236}">
                  <a16:creationId xmlns:a16="http://schemas.microsoft.com/office/drawing/2014/main" id="{83E762B7-726C-8A01-493A-CF6D1C17C45E}"/>
                </a:ext>
              </a:extLst>
            </p:cNvPr>
            <p:cNvCxnSpPr>
              <a:cxnSpLocks/>
            </p:cNvCxnSpPr>
            <p:nvPr/>
          </p:nvCxnSpPr>
          <p:spPr>
            <a:xfrm>
              <a:off x="1210819" y="2144023"/>
              <a:ext cx="0" cy="1969718"/>
            </a:xfrm>
            <a:prstGeom prst="line">
              <a:avLst/>
            </a:prstGeom>
            <a:noFill/>
            <a:ln w="12700" cap="flat" cmpd="sng" algn="ctr">
              <a:solidFill>
                <a:srgbClr val="000000"/>
              </a:solidFill>
              <a:prstDash val="solid"/>
            </a:ln>
            <a:effectLst/>
          </p:spPr>
        </p:cxnSp>
        <p:grpSp>
          <p:nvGrpSpPr>
            <p:cNvPr id="504" name="Group 503">
              <a:extLst>
                <a:ext uri="{FF2B5EF4-FFF2-40B4-BE49-F238E27FC236}">
                  <a16:creationId xmlns:a16="http://schemas.microsoft.com/office/drawing/2014/main" id="{77B390C7-33C8-E3C8-7D02-BD6DC3D4AD7F}"/>
                </a:ext>
              </a:extLst>
            </p:cNvPr>
            <p:cNvGrpSpPr/>
            <p:nvPr/>
          </p:nvGrpSpPr>
          <p:grpSpPr>
            <a:xfrm>
              <a:off x="779022" y="3553667"/>
              <a:ext cx="431797" cy="169277"/>
              <a:chOff x="1472462" y="3115761"/>
              <a:chExt cx="358892" cy="169277"/>
            </a:xfrm>
          </p:grpSpPr>
          <p:cxnSp>
            <p:nvCxnSpPr>
              <p:cNvPr id="505" name="Straight Connector 504">
                <a:extLst>
                  <a:ext uri="{FF2B5EF4-FFF2-40B4-BE49-F238E27FC236}">
                    <a16:creationId xmlns:a16="http://schemas.microsoft.com/office/drawing/2014/main" id="{94712E4D-0E10-EE3C-64F9-60A536346A88}"/>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506" name="TextBox 505">
                <a:extLst>
                  <a:ext uri="{FF2B5EF4-FFF2-40B4-BE49-F238E27FC236}">
                    <a16:creationId xmlns:a16="http://schemas.microsoft.com/office/drawing/2014/main" id="{801A9A04-CB0C-A6A7-EE58-75A9D088138A}"/>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25</a:t>
                </a:r>
              </a:p>
            </p:txBody>
          </p:sp>
        </p:grpSp>
        <p:grpSp>
          <p:nvGrpSpPr>
            <p:cNvPr id="507" name="Group 506">
              <a:extLst>
                <a:ext uri="{FF2B5EF4-FFF2-40B4-BE49-F238E27FC236}">
                  <a16:creationId xmlns:a16="http://schemas.microsoft.com/office/drawing/2014/main" id="{71D1D61B-D238-2ACE-C849-70D7C781252F}"/>
                </a:ext>
              </a:extLst>
            </p:cNvPr>
            <p:cNvGrpSpPr/>
            <p:nvPr/>
          </p:nvGrpSpPr>
          <p:grpSpPr>
            <a:xfrm>
              <a:off x="779022" y="3078232"/>
              <a:ext cx="431797" cy="169277"/>
              <a:chOff x="1472462" y="3115761"/>
              <a:chExt cx="358892" cy="169277"/>
            </a:xfrm>
          </p:grpSpPr>
          <p:cxnSp>
            <p:nvCxnSpPr>
              <p:cNvPr id="508" name="Straight Connector 507">
                <a:extLst>
                  <a:ext uri="{FF2B5EF4-FFF2-40B4-BE49-F238E27FC236}">
                    <a16:creationId xmlns:a16="http://schemas.microsoft.com/office/drawing/2014/main" id="{B9B9CC78-DC2E-776B-BD65-32080FBBC4DB}"/>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509" name="TextBox 508">
                <a:extLst>
                  <a:ext uri="{FF2B5EF4-FFF2-40B4-BE49-F238E27FC236}">
                    <a16:creationId xmlns:a16="http://schemas.microsoft.com/office/drawing/2014/main" id="{23AE74EA-6F9F-077E-22C6-09B2DEEC6FDA}"/>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50</a:t>
                </a:r>
              </a:p>
            </p:txBody>
          </p:sp>
        </p:grpSp>
        <p:grpSp>
          <p:nvGrpSpPr>
            <p:cNvPr id="510" name="Group 509">
              <a:extLst>
                <a:ext uri="{FF2B5EF4-FFF2-40B4-BE49-F238E27FC236}">
                  <a16:creationId xmlns:a16="http://schemas.microsoft.com/office/drawing/2014/main" id="{A54D2CFE-FE0F-C9D7-C3C4-443174435A1F}"/>
                </a:ext>
              </a:extLst>
            </p:cNvPr>
            <p:cNvGrpSpPr/>
            <p:nvPr/>
          </p:nvGrpSpPr>
          <p:grpSpPr>
            <a:xfrm>
              <a:off x="779022" y="2602797"/>
              <a:ext cx="431797" cy="169277"/>
              <a:chOff x="1472462" y="3115761"/>
              <a:chExt cx="358892" cy="169277"/>
            </a:xfrm>
          </p:grpSpPr>
          <p:cxnSp>
            <p:nvCxnSpPr>
              <p:cNvPr id="511" name="Straight Connector 510">
                <a:extLst>
                  <a:ext uri="{FF2B5EF4-FFF2-40B4-BE49-F238E27FC236}">
                    <a16:creationId xmlns:a16="http://schemas.microsoft.com/office/drawing/2014/main" id="{1D362748-601B-AD46-7347-022B75C9932B}"/>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256" name="TextBox 255">
                <a:extLst>
                  <a:ext uri="{FF2B5EF4-FFF2-40B4-BE49-F238E27FC236}">
                    <a16:creationId xmlns:a16="http://schemas.microsoft.com/office/drawing/2014/main" id="{4907E8FF-246B-194B-576F-2E07A320097B}"/>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75</a:t>
                </a:r>
              </a:p>
            </p:txBody>
          </p:sp>
        </p:grpSp>
        <p:grpSp>
          <p:nvGrpSpPr>
            <p:cNvPr id="257" name="Group 256">
              <a:extLst>
                <a:ext uri="{FF2B5EF4-FFF2-40B4-BE49-F238E27FC236}">
                  <a16:creationId xmlns:a16="http://schemas.microsoft.com/office/drawing/2014/main" id="{DB3E42AE-BE7A-729F-4C4A-51B13DAA4D3B}"/>
                </a:ext>
              </a:extLst>
            </p:cNvPr>
            <p:cNvGrpSpPr/>
            <p:nvPr/>
          </p:nvGrpSpPr>
          <p:grpSpPr>
            <a:xfrm>
              <a:off x="779022" y="2127362"/>
              <a:ext cx="431797" cy="169277"/>
              <a:chOff x="1472462" y="3115761"/>
              <a:chExt cx="358892" cy="169277"/>
            </a:xfrm>
          </p:grpSpPr>
          <p:cxnSp>
            <p:nvCxnSpPr>
              <p:cNvPr id="258" name="Straight Connector 257">
                <a:extLst>
                  <a:ext uri="{FF2B5EF4-FFF2-40B4-BE49-F238E27FC236}">
                    <a16:creationId xmlns:a16="http://schemas.microsoft.com/office/drawing/2014/main" id="{D3F98FAF-7E04-F7AF-C551-7E5C7EB7F210}"/>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259" name="TextBox 258">
                <a:extLst>
                  <a:ext uri="{FF2B5EF4-FFF2-40B4-BE49-F238E27FC236}">
                    <a16:creationId xmlns:a16="http://schemas.microsoft.com/office/drawing/2014/main" id="{40BB3DA6-67C4-76E6-F82C-30AE0110C97C}"/>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100</a:t>
                </a:r>
              </a:p>
            </p:txBody>
          </p:sp>
        </p:grpSp>
      </p:grpSp>
      <p:sp>
        <p:nvSpPr>
          <p:cNvPr id="2" name="TextBox 1">
            <a:extLst>
              <a:ext uri="{FF2B5EF4-FFF2-40B4-BE49-F238E27FC236}">
                <a16:creationId xmlns:a16="http://schemas.microsoft.com/office/drawing/2014/main" id="{3DF5CB10-AD78-8CFA-2229-93FC99B2C820}"/>
              </a:ext>
            </a:extLst>
          </p:cNvPr>
          <p:cNvSpPr txBox="1"/>
          <p:nvPr/>
        </p:nvSpPr>
        <p:spPr>
          <a:xfrm>
            <a:off x="273353" y="5389396"/>
            <a:ext cx="11645416" cy="403631"/>
          </a:xfrm>
          <a:prstGeom prst="rect">
            <a:avLst/>
          </a:prstGeom>
          <a:solidFill>
            <a:srgbClr val="008764"/>
          </a:solidFill>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Arial" panose="020B0604020202020204" pitchFamily="34" charset="0"/>
                <a:ea typeface="Arial" panose="020B0604020202020204" pitchFamily="34" charset="0"/>
                <a:cs typeface="+mn-cs"/>
              </a:rPr>
              <a:t>The improvement in PFS was maintained during longer follow-up</a:t>
            </a:r>
          </a:p>
        </p:txBody>
      </p:sp>
    </p:spTree>
    <p:extLst>
      <p:ext uri="{BB962C8B-B14F-4D97-AF65-F5344CB8AC3E}">
        <p14:creationId xmlns:p14="http://schemas.microsoft.com/office/powerpoint/2010/main" val="378612947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1BB954-4482-E805-D3FD-04821416FD1C}"/>
            </a:ext>
          </a:extLst>
        </p:cNvPr>
        <p:cNvGrpSpPr/>
        <p:nvPr/>
      </p:nvGrpSpPr>
      <p:grpSpPr>
        <a:xfrm>
          <a:off x="0" y="0"/>
          <a:ext cx="0" cy="0"/>
          <a:chOff x="0" y="0"/>
          <a:chExt cx="0" cy="0"/>
        </a:xfrm>
      </p:grpSpPr>
      <p:sp>
        <p:nvSpPr>
          <p:cNvPr id="9" name="Title 8">
            <a:extLst>
              <a:ext uri="{FF2B5EF4-FFF2-40B4-BE49-F238E27FC236}">
                <a16:creationId xmlns:a16="http://schemas.microsoft.com/office/drawing/2014/main" id="{FA7882E3-7CB0-89CD-ED4E-E8E26BB05548}"/>
              </a:ext>
            </a:extLst>
          </p:cNvPr>
          <p:cNvSpPr>
            <a:spLocks noGrp="1"/>
          </p:cNvSpPr>
          <p:nvPr>
            <p:ph type="title"/>
          </p:nvPr>
        </p:nvSpPr>
        <p:spPr/>
        <p:txBody>
          <a:bodyPr/>
          <a:lstStyle/>
          <a:p>
            <a:r>
              <a:rPr lang="en-US" sz="2800" dirty="0"/>
              <a:t>INAVO120 key secondary endpoint: OS</a:t>
            </a:r>
            <a:endParaRPr lang="en-GB" dirty="0"/>
          </a:p>
        </p:txBody>
      </p:sp>
      <p:sp>
        <p:nvSpPr>
          <p:cNvPr id="5" name="Text Placeholder 4">
            <a:extLst>
              <a:ext uri="{FF2B5EF4-FFF2-40B4-BE49-F238E27FC236}">
                <a16:creationId xmlns:a16="http://schemas.microsoft.com/office/drawing/2014/main" id="{01FF903F-4F94-1B18-BE37-66F80171FA65}"/>
              </a:ext>
            </a:extLst>
          </p:cNvPr>
          <p:cNvSpPr>
            <a:spLocks noGrp="1"/>
          </p:cNvSpPr>
          <p:nvPr>
            <p:ph type="body" sz="quarter" idx="15"/>
          </p:nvPr>
        </p:nvSpPr>
        <p:spPr>
          <a:xfrm>
            <a:off x="3324404" y="6271847"/>
            <a:ext cx="5852160" cy="281354"/>
          </a:xfrm>
        </p:spPr>
        <p:txBody>
          <a:bodyPr/>
          <a:lstStyle/>
          <a:p>
            <a:r>
              <a:rPr lang="en-US" dirty="0">
                <a:latin typeface="+mn-lt"/>
              </a:rPr>
              <a:t>Nicholas Turner, MD, PhD</a:t>
            </a:r>
          </a:p>
        </p:txBody>
      </p:sp>
      <p:sp>
        <p:nvSpPr>
          <p:cNvPr id="12" name="Text Placeholder 11">
            <a:extLst>
              <a:ext uri="{FF2B5EF4-FFF2-40B4-BE49-F238E27FC236}">
                <a16:creationId xmlns:a16="http://schemas.microsoft.com/office/drawing/2014/main" id="{03D918D2-9843-D17A-99DE-48DE39FED989}"/>
              </a:ext>
            </a:extLst>
          </p:cNvPr>
          <p:cNvSpPr>
            <a:spLocks noGrp="1"/>
          </p:cNvSpPr>
          <p:nvPr>
            <p:ph type="body" sz="quarter" idx="16"/>
          </p:nvPr>
        </p:nvSpPr>
        <p:spPr>
          <a:xfrm>
            <a:off x="273353" y="5987423"/>
            <a:ext cx="11645415" cy="221599"/>
          </a:xfrm>
        </p:spPr>
        <p:txBody>
          <a:bodyPr/>
          <a:lstStyle/>
          <a:p>
            <a:pPr>
              <a:buClr>
                <a:schemeClr val="dk1"/>
              </a:buClr>
              <a:buSzPts val="800"/>
            </a:pPr>
            <a:r>
              <a:rPr lang="en-US" sz="800" dirty="0">
                <a:solidFill>
                  <a:schemeClr val="dk1"/>
                </a:solidFill>
                <a:latin typeface="+mn-lt"/>
              </a:rPr>
              <a:t>Data cutoff: </a:t>
            </a:r>
            <a:r>
              <a:rPr lang="en-US" sz="800" dirty="0">
                <a:effectLst/>
                <a:latin typeface="+mn-lt"/>
                <a:ea typeface="Arial" panose="020B0604020202020204" pitchFamily="34" charset="0"/>
              </a:rPr>
              <a:t>November 15, 2024.</a:t>
            </a:r>
            <a:endParaRPr lang="en-US" sz="800" dirty="0">
              <a:solidFill>
                <a:schemeClr val="dk1"/>
              </a:solidFill>
              <a:latin typeface="+mn-lt"/>
            </a:endParaRPr>
          </a:p>
          <a:p>
            <a:pPr>
              <a:buClr>
                <a:schemeClr val="dk1"/>
              </a:buClr>
              <a:buSzPts val="800"/>
            </a:pPr>
            <a:r>
              <a:rPr lang="en-GB" sz="800" dirty="0">
                <a:solidFill>
                  <a:schemeClr val="dk1"/>
                </a:solidFill>
                <a:latin typeface="+mn-lt"/>
              </a:rPr>
              <a:t>CI, confidence interval; OS, overall survival. </a:t>
            </a:r>
          </a:p>
        </p:txBody>
      </p:sp>
      <p:sp>
        <p:nvSpPr>
          <p:cNvPr id="3" name="Slide Number Placeholder 2">
            <a:extLst>
              <a:ext uri="{FF2B5EF4-FFF2-40B4-BE49-F238E27FC236}">
                <a16:creationId xmlns:a16="http://schemas.microsoft.com/office/drawing/2014/main" id="{143D8535-B46F-7ABF-B516-C8AB76539E06}"/>
              </a:ext>
            </a:extLst>
          </p:cNvPr>
          <p:cNvSpPr>
            <a:spLocks noGrp="1"/>
          </p:cNvSpPr>
          <p:nvPr>
            <p:ph type="sldNum" sz="quarter" idx="4294967295"/>
          </p:nvPr>
        </p:nvSpPr>
        <p:spPr>
          <a:xfrm>
            <a:off x="11317288" y="217488"/>
            <a:ext cx="874712"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415" name="Table 414">
            <a:extLst>
              <a:ext uri="{FF2B5EF4-FFF2-40B4-BE49-F238E27FC236}">
                <a16:creationId xmlns:a16="http://schemas.microsoft.com/office/drawing/2014/main" id="{D71643BD-5979-02C0-3308-F2EB0AB7E872}"/>
              </a:ext>
            </a:extLst>
          </p:cNvPr>
          <p:cNvGraphicFramePr>
            <a:graphicFrameLocks noGrp="1"/>
          </p:cNvGraphicFramePr>
          <p:nvPr/>
        </p:nvGraphicFramePr>
        <p:xfrm>
          <a:off x="406830" y="4393643"/>
          <a:ext cx="9760545" cy="502920"/>
        </p:xfrm>
        <a:graphic>
          <a:graphicData uri="http://schemas.openxmlformats.org/drawingml/2006/table">
            <a:tbl>
              <a:tblPr firstRow="1" bandRow="1"/>
              <a:tblGrid>
                <a:gridCol w="688545">
                  <a:extLst>
                    <a:ext uri="{9D8B030D-6E8A-4147-A177-3AD203B41FA5}">
                      <a16:colId xmlns:a16="http://schemas.microsoft.com/office/drawing/2014/main" val="540616542"/>
                    </a:ext>
                  </a:extLst>
                </a:gridCol>
                <a:gridCol w="540000">
                  <a:extLst>
                    <a:ext uri="{9D8B030D-6E8A-4147-A177-3AD203B41FA5}">
                      <a16:colId xmlns:a16="http://schemas.microsoft.com/office/drawing/2014/main" val="4137980778"/>
                    </a:ext>
                  </a:extLst>
                </a:gridCol>
                <a:gridCol w="468000">
                  <a:extLst>
                    <a:ext uri="{9D8B030D-6E8A-4147-A177-3AD203B41FA5}">
                      <a16:colId xmlns:a16="http://schemas.microsoft.com/office/drawing/2014/main" val="1033547381"/>
                    </a:ext>
                  </a:extLst>
                </a:gridCol>
                <a:gridCol w="540000">
                  <a:extLst>
                    <a:ext uri="{9D8B030D-6E8A-4147-A177-3AD203B41FA5}">
                      <a16:colId xmlns:a16="http://schemas.microsoft.com/office/drawing/2014/main" val="113625601"/>
                    </a:ext>
                  </a:extLst>
                </a:gridCol>
                <a:gridCol w="504000">
                  <a:extLst>
                    <a:ext uri="{9D8B030D-6E8A-4147-A177-3AD203B41FA5}">
                      <a16:colId xmlns:a16="http://schemas.microsoft.com/office/drawing/2014/main" val="4247711695"/>
                    </a:ext>
                  </a:extLst>
                </a:gridCol>
                <a:gridCol w="540000">
                  <a:extLst>
                    <a:ext uri="{9D8B030D-6E8A-4147-A177-3AD203B41FA5}">
                      <a16:colId xmlns:a16="http://schemas.microsoft.com/office/drawing/2014/main" val="49772874"/>
                    </a:ext>
                  </a:extLst>
                </a:gridCol>
                <a:gridCol w="432000">
                  <a:extLst>
                    <a:ext uri="{9D8B030D-6E8A-4147-A177-3AD203B41FA5}">
                      <a16:colId xmlns:a16="http://schemas.microsoft.com/office/drawing/2014/main" val="2599443862"/>
                    </a:ext>
                  </a:extLst>
                </a:gridCol>
                <a:gridCol w="576000">
                  <a:extLst>
                    <a:ext uri="{9D8B030D-6E8A-4147-A177-3AD203B41FA5}">
                      <a16:colId xmlns:a16="http://schemas.microsoft.com/office/drawing/2014/main" val="2886374299"/>
                    </a:ext>
                  </a:extLst>
                </a:gridCol>
                <a:gridCol w="432000">
                  <a:extLst>
                    <a:ext uri="{9D8B030D-6E8A-4147-A177-3AD203B41FA5}">
                      <a16:colId xmlns:a16="http://schemas.microsoft.com/office/drawing/2014/main" val="2112904230"/>
                    </a:ext>
                  </a:extLst>
                </a:gridCol>
                <a:gridCol w="540000">
                  <a:extLst>
                    <a:ext uri="{9D8B030D-6E8A-4147-A177-3AD203B41FA5}">
                      <a16:colId xmlns:a16="http://schemas.microsoft.com/office/drawing/2014/main" val="2583258876"/>
                    </a:ext>
                  </a:extLst>
                </a:gridCol>
                <a:gridCol w="504000">
                  <a:extLst>
                    <a:ext uri="{9D8B030D-6E8A-4147-A177-3AD203B41FA5}">
                      <a16:colId xmlns:a16="http://schemas.microsoft.com/office/drawing/2014/main" val="1478761522"/>
                    </a:ext>
                  </a:extLst>
                </a:gridCol>
                <a:gridCol w="540000">
                  <a:extLst>
                    <a:ext uri="{9D8B030D-6E8A-4147-A177-3AD203B41FA5}">
                      <a16:colId xmlns:a16="http://schemas.microsoft.com/office/drawing/2014/main" val="2161211861"/>
                    </a:ext>
                  </a:extLst>
                </a:gridCol>
                <a:gridCol w="396000">
                  <a:extLst>
                    <a:ext uri="{9D8B030D-6E8A-4147-A177-3AD203B41FA5}">
                      <a16:colId xmlns:a16="http://schemas.microsoft.com/office/drawing/2014/main" val="1740265360"/>
                    </a:ext>
                  </a:extLst>
                </a:gridCol>
                <a:gridCol w="612000">
                  <a:extLst>
                    <a:ext uri="{9D8B030D-6E8A-4147-A177-3AD203B41FA5}">
                      <a16:colId xmlns:a16="http://schemas.microsoft.com/office/drawing/2014/main" val="2046898504"/>
                    </a:ext>
                  </a:extLst>
                </a:gridCol>
                <a:gridCol w="432000">
                  <a:extLst>
                    <a:ext uri="{9D8B030D-6E8A-4147-A177-3AD203B41FA5}">
                      <a16:colId xmlns:a16="http://schemas.microsoft.com/office/drawing/2014/main" val="1201877998"/>
                    </a:ext>
                  </a:extLst>
                </a:gridCol>
                <a:gridCol w="540000">
                  <a:extLst>
                    <a:ext uri="{9D8B030D-6E8A-4147-A177-3AD203B41FA5}">
                      <a16:colId xmlns:a16="http://schemas.microsoft.com/office/drawing/2014/main" val="2929516055"/>
                    </a:ext>
                  </a:extLst>
                </a:gridCol>
                <a:gridCol w="468000">
                  <a:extLst>
                    <a:ext uri="{9D8B030D-6E8A-4147-A177-3AD203B41FA5}">
                      <a16:colId xmlns:a16="http://schemas.microsoft.com/office/drawing/2014/main" val="2025905214"/>
                    </a:ext>
                  </a:extLst>
                </a:gridCol>
                <a:gridCol w="540000">
                  <a:extLst>
                    <a:ext uri="{9D8B030D-6E8A-4147-A177-3AD203B41FA5}">
                      <a16:colId xmlns:a16="http://schemas.microsoft.com/office/drawing/2014/main" val="2282889847"/>
                    </a:ext>
                  </a:extLst>
                </a:gridCol>
                <a:gridCol w="468000">
                  <a:extLst>
                    <a:ext uri="{9D8B030D-6E8A-4147-A177-3AD203B41FA5}">
                      <a16:colId xmlns:a16="http://schemas.microsoft.com/office/drawing/2014/main" val="3380080855"/>
                    </a:ext>
                  </a:extLst>
                </a:gridCol>
              </a:tblGrid>
              <a:tr h="109391">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l"/>
                      <a:r>
                        <a:rPr lang="en-GB" sz="1100" b="0" dirty="0">
                          <a:solidFill>
                            <a:schemeClr val="tx1"/>
                          </a:solidFill>
                          <a:latin typeface="+mn-lt"/>
                        </a:rPr>
                        <a:t>No.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GB" sz="1100" b="0" dirty="0">
                          <a:solidFill>
                            <a:schemeClr val="tx1"/>
                          </a:solidFill>
                          <a:latin typeface="+mn-lt"/>
                        </a:rPr>
                        <a:t>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dirty="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dirty="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9694946"/>
                  </a:ext>
                </a:extLst>
              </a:tr>
              <a:tr h="10939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dirty="0">
                          <a:solidFill>
                            <a:srgbClr val="F79646"/>
                          </a:solidFill>
                          <a:latin typeface="+mn-lt"/>
                          <a:ea typeface="+mn-ea"/>
                          <a:cs typeface="+mn-cs"/>
                          <a:sym typeface="Arial"/>
                        </a:rPr>
                        <a:t>Inavolisib</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149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99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88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54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5755960"/>
                  </a:ext>
                </a:extLst>
              </a:tr>
              <a:tr h="10939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dirty="0">
                          <a:solidFill>
                            <a:srgbClr val="1F497D"/>
                          </a:solidFill>
                          <a:latin typeface="+mn-lt"/>
                          <a:ea typeface="+mn-ea"/>
                          <a:cs typeface="+mn-cs"/>
                          <a:sym typeface="Arial"/>
                        </a:rPr>
                        <a:t>Placebo</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a:solidFill>
                            <a:schemeClr val="tx1"/>
                          </a:solidFill>
                          <a:latin typeface="+mn-lt"/>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127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104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77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63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1713340"/>
                  </a:ext>
                </a:extLst>
              </a:tr>
            </a:tbl>
          </a:graphicData>
        </a:graphic>
      </p:graphicFrame>
      <p:graphicFrame>
        <p:nvGraphicFramePr>
          <p:cNvPr id="479" name="Google Shape;206;p21">
            <a:extLst>
              <a:ext uri="{FF2B5EF4-FFF2-40B4-BE49-F238E27FC236}">
                <a16:creationId xmlns:a16="http://schemas.microsoft.com/office/drawing/2014/main" id="{6175D152-8948-6310-F311-00A15E8C8487}"/>
              </a:ext>
            </a:extLst>
          </p:cNvPr>
          <p:cNvGraphicFramePr/>
          <p:nvPr/>
        </p:nvGraphicFramePr>
        <p:xfrm>
          <a:off x="4946904" y="936506"/>
          <a:ext cx="5825071" cy="1748937"/>
        </p:xfrm>
        <a:graphic>
          <a:graphicData uri="http://schemas.openxmlformats.org/drawingml/2006/table">
            <a:tbl>
              <a:tblPr firstRow="1" bandRow="1"/>
              <a:tblGrid>
                <a:gridCol w="1706635">
                  <a:extLst>
                    <a:ext uri="{9D8B030D-6E8A-4147-A177-3AD203B41FA5}">
                      <a16:colId xmlns:a16="http://schemas.microsoft.com/office/drawing/2014/main" val="20000"/>
                    </a:ext>
                  </a:extLst>
                </a:gridCol>
                <a:gridCol w="1889472">
                  <a:extLst>
                    <a:ext uri="{9D8B030D-6E8A-4147-A177-3AD203B41FA5}">
                      <a16:colId xmlns:a16="http://schemas.microsoft.com/office/drawing/2014/main" val="20001"/>
                    </a:ext>
                  </a:extLst>
                </a:gridCol>
                <a:gridCol w="2228964">
                  <a:extLst>
                    <a:ext uri="{9D8B030D-6E8A-4147-A177-3AD203B41FA5}">
                      <a16:colId xmlns:a16="http://schemas.microsoft.com/office/drawing/2014/main" val="20002"/>
                    </a:ext>
                  </a:extLst>
                </a:gridCol>
              </a:tblGrid>
              <a:tr h="297934">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endParaRPr sz="1400" u="none" strike="noStrike" cap="none" dirty="0">
                        <a:solidFill>
                          <a:schemeClr val="tx1"/>
                        </a:solidFill>
                        <a:latin typeface="+mn-lt"/>
                      </a:endParaRPr>
                    </a:p>
                  </a:txBody>
                  <a:tcPr marL="0" marR="0" marT="0"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r>
                        <a:rPr lang="en-US" sz="1400" b="1" u="none" strike="noStrike" cap="none" dirty="0">
                          <a:solidFill>
                            <a:schemeClr val="tx1"/>
                          </a:solidFill>
                          <a:latin typeface="+mn-lt"/>
                        </a:rPr>
                        <a:t>Deaths, n (%)</a:t>
                      </a:r>
                      <a:endParaRPr sz="1400" b="1" u="none" strike="noStrike" cap="none" dirty="0">
                        <a:solidFill>
                          <a:schemeClr val="tx1"/>
                        </a:solidFill>
                        <a:latin typeface="+mn-lt"/>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lvl="0" indent="0" algn="ctr" rtl="0">
                        <a:lnSpc>
                          <a:spcPct val="100000"/>
                        </a:lnSpc>
                        <a:spcBef>
                          <a:spcPts val="0"/>
                        </a:spcBef>
                        <a:spcAft>
                          <a:spcPts val="0"/>
                        </a:spcAft>
                        <a:buClr>
                          <a:schemeClr val="dk1"/>
                        </a:buClr>
                        <a:buSzPts val="1100"/>
                        <a:buFont typeface="Arial"/>
                        <a:buNone/>
                      </a:pPr>
                      <a:r>
                        <a:rPr lang="en-US" sz="1400" b="1" u="none" strike="noStrike" cap="none" dirty="0">
                          <a:solidFill>
                            <a:schemeClr val="tx1"/>
                          </a:solidFill>
                          <a:latin typeface="+mn-lt"/>
                        </a:rPr>
                        <a:t>Median, months (95% CI)</a:t>
                      </a:r>
                      <a:endParaRPr sz="1400" b="0" i="1" u="none" strike="noStrike" cap="none" dirty="0">
                        <a:solidFill>
                          <a:schemeClr val="tx1"/>
                        </a:solidFill>
                        <a:latin typeface="+mn-lt"/>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177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15000"/>
                        </a:lnSpc>
                        <a:spcBef>
                          <a:spcPts val="0"/>
                        </a:spcBef>
                        <a:spcAft>
                          <a:spcPts val="0"/>
                        </a:spcAft>
                        <a:buClr>
                          <a:srgbClr val="000000"/>
                        </a:buClr>
                        <a:buSzPts val="1200"/>
                        <a:buFont typeface="Arial"/>
                        <a:buNone/>
                      </a:pPr>
                      <a:r>
                        <a:rPr lang="en-US" sz="1400" b="1" u="none" strike="noStrike" cap="none" dirty="0">
                          <a:solidFill>
                            <a:srgbClr val="F79646"/>
                          </a:solidFill>
                          <a:latin typeface="+mn-lt"/>
                          <a:sym typeface="Arial"/>
                        </a:rPr>
                        <a:t>Inavolisib (n = 161)</a:t>
                      </a:r>
                      <a:endParaRPr sz="1400" b="1" u="none" strike="noStrike" cap="none" dirty="0">
                        <a:solidFill>
                          <a:srgbClr val="F79646"/>
                        </a:solidFill>
                        <a:latin typeface="+mn-lt"/>
                        <a:ea typeface="+mn-ea"/>
                        <a:cs typeface="Arial"/>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400" b="0" i="0" u="none" strike="noStrike" cap="none" dirty="0">
                          <a:solidFill>
                            <a:schemeClr val="tx1"/>
                          </a:solidFill>
                          <a:latin typeface="+mn-lt"/>
                          <a:ea typeface="+mn-ea"/>
                          <a:cs typeface="+mn-cs"/>
                          <a:sym typeface="Arial"/>
                        </a:rPr>
                        <a:t>72 (44.7)</a:t>
                      </a:r>
                      <a:endParaRPr sz="14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400" b="0" i="0" u="none" strike="noStrike" cap="none" dirty="0">
                          <a:solidFill>
                            <a:schemeClr val="tx1"/>
                          </a:solidFill>
                          <a:latin typeface="+mn-lt"/>
                          <a:ea typeface="+mn-ea"/>
                          <a:cs typeface="+mn-cs"/>
                          <a:sym typeface="Arial"/>
                        </a:rPr>
                        <a:t>34.0 (28.4–44.8)</a:t>
                      </a:r>
                      <a:endParaRPr sz="14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200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00000"/>
                        </a:lnSpc>
                        <a:spcBef>
                          <a:spcPts val="0"/>
                        </a:spcBef>
                        <a:spcAft>
                          <a:spcPts val="0"/>
                        </a:spcAft>
                        <a:buClr>
                          <a:srgbClr val="000000"/>
                        </a:buClr>
                        <a:buSzPts val="1200"/>
                        <a:buFont typeface="Arial"/>
                        <a:buNone/>
                      </a:pPr>
                      <a:r>
                        <a:rPr lang="en-US" sz="1400" b="1" u="none" strike="noStrike" cap="none" dirty="0">
                          <a:solidFill>
                            <a:srgbClr val="1F497D"/>
                          </a:solidFill>
                          <a:latin typeface="+mn-lt"/>
                          <a:sym typeface="Arial"/>
                        </a:rPr>
                        <a:t>Placebo (n = 164)</a:t>
                      </a:r>
                      <a:endParaRPr sz="1400" b="1" u="none" strike="noStrike" cap="none" dirty="0">
                        <a:solidFill>
                          <a:srgbClr val="1F497D"/>
                        </a:solidFill>
                        <a:latin typeface="+mn-lt"/>
                        <a:ea typeface="+mn-ea"/>
                        <a:cs typeface="Arial"/>
                        <a:sym typeface="Arial"/>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0" i="0" u="none" strike="noStrike" cap="none" dirty="0">
                          <a:solidFill>
                            <a:schemeClr val="tx1"/>
                          </a:solidFill>
                          <a:latin typeface="+mn-lt"/>
                          <a:ea typeface="+mn-ea"/>
                          <a:cs typeface="+mn-cs"/>
                          <a:sym typeface="Arial"/>
                        </a:rPr>
                        <a:t>82 (50.0)</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0" i="0" u="none" strike="noStrike" cap="none" dirty="0">
                          <a:solidFill>
                            <a:schemeClr val="tx1"/>
                          </a:solidFill>
                          <a:latin typeface="+mn-lt"/>
                          <a:ea typeface="+mn-ea"/>
                          <a:cs typeface="+mn-cs"/>
                          <a:sym typeface="Arial"/>
                        </a:rPr>
                        <a:t>27.0 (22.8–38.7)</a:t>
                      </a:r>
                    </a:p>
                  </a:txBody>
                  <a:tcPr marL="0" marR="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957227">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l" rtl="0">
                        <a:lnSpc>
                          <a:spcPct val="100000"/>
                        </a:lnSpc>
                        <a:spcBef>
                          <a:spcPts val="0"/>
                        </a:spcBef>
                        <a:spcAft>
                          <a:spcPts val="0"/>
                        </a:spcAft>
                        <a:buClr>
                          <a:srgbClr val="000000"/>
                        </a:buClr>
                        <a:buSzPts val="1200"/>
                        <a:buFont typeface="Arial"/>
                        <a:buNone/>
                      </a:pPr>
                      <a:endParaRPr lang="en-US" sz="1400" b="0" u="none" strike="noStrike" cap="none" dirty="0">
                        <a:solidFill>
                          <a:schemeClr val="tx1"/>
                        </a:solidFill>
                        <a:latin typeface="+mn-lt"/>
                        <a:sym typeface="Arial"/>
                      </a:endParaRPr>
                    </a:p>
                  </a:txBody>
                  <a:tcPr marL="0" marR="0" marT="0" marB="0">
                    <a:lnL>
                      <a:noFill/>
                    </a:lnL>
                    <a:lnR>
                      <a:noFill/>
                    </a:lnR>
                    <a:lnT>
                      <a:noFill/>
                    </a:lnT>
                    <a:lnB w="12700" cmpd="sng">
                      <a:noFill/>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800" b="1" u="none" strike="noStrike" cap="none" dirty="0">
                          <a:solidFill>
                            <a:schemeClr val="tx1"/>
                          </a:solidFill>
                          <a:latin typeface="+mn-lt"/>
                          <a:ea typeface="+mn-ea"/>
                          <a:cs typeface="Arial"/>
                          <a:sym typeface="Arial"/>
                        </a:rPr>
                        <a:t>      </a:t>
                      </a:r>
                      <a:br>
                        <a:rPr lang="en-US" sz="1400" b="1" u="none" strike="noStrike" cap="none" dirty="0">
                          <a:solidFill>
                            <a:schemeClr val="tx1"/>
                          </a:solidFill>
                          <a:latin typeface="+mn-lt"/>
                          <a:ea typeface="+mn-ea"/>
                          <a:cs typeface="Arial"/>
                          <a:sym typeface="Arial"/>
                        </a:rPr>
                      </a:br>
                      <a:r>
                        <a:rPr lang="en-US" sz="1400" b="1" u="none" strike="noStrike" cap="none" dirty="0">
                          <a:solidFill>
                            <a:schemeClr val="tx1"/>
                          </a:solidFill>
                          <a:latin typeface="+mn-lt"/>
                          <a:ea typeface="+mn-ea"/>
                          <a:cs typeface="Arial"/>
                          <a:sym typeface="Arial"/>
                        </a:rPr>
                        <a:t>Stratified hazard ratio, 0.67 </a:t>
                      </a:r>
                      <a:br>
                        <a:rPr lang="en-US" sz="1400" b="0" u="none" strike="noStrike" cap="none" dirty="0">
                          <a:solidFill>
                            <a:schemeClr val="tx1"/>
                          </a:solidFill>
                          <a:latin typeface="+mn-lt"/>
                          <a:ea typeface="+mn-ea"/>
                          <a:cs typeface="Arial"/>
                          <a:sym typeface="Arial"/>
                        </a:rPr>
                      </a:br>
                      <a:r>
                        <a:rPr lang="en-US" sz="1400" b="0" u="none" strike="noStrike" cap="none" dirty="0">
                          <a:solidFill>
                            <a:schemeClr val="tx1"/>
                          </a:solidFill>
                          <a:latin typeface="+mn-lt"/>
                          <a:ea typeface="+mn-ea"/>
                          <a:cs typeface="Arial"/>
                          <a:sym typeface="Arial"/>
                        </a:rPr>
                        <a:t>(95% CI = 0.48–0.94)</a:t>
                      </a:r>
                    </a:p>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0" u="none" strike="noStrike" cap="none" dirty="0">
                          <a:solidFill>
                            <a:schemeClr val="tx1"/>
                          </a:solidFill>
                          <a:latin typeface="+mn-lt"/>
                          <a:ea typeface="+mn-ea"/>
                          <a:cs typeface="Arial"/>
                          <a:sym typeface="Arial"/>
                        </a:rPr>
                        <a:t>p = 0.0190</a:t>
                      </a:r>
                    </a:p>
                  </a:txBody>
                  <a:tcPr marL="0" marR="0" marT="0" marB="0">
                    <a:lnL>
                      <a:noFill/>
                    </a:lnL>
                    <a:lnR>
                      <a:noFill/>
                    </a:lnR>
                    <a:lnT>
                      <a:noFill/>
                    </a:lnT>
                    <a:lnB w="12700" cmpd="sng">
                      <a:noFill/>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13"/>
                  </a:ext>
                </a:extLst>
              </a:tr>
            </a:tbl>
          </a:graphicData>
        </a:graphic>
      </p:graphicFrame>
      <p:grpSp>
        <p:nvGrpSpPr>
          <p:cNvPr id="2" name="Group 1">
            <a:extLst>
              <a:ext uri="{FF2B5EF4-FFF2-40B4-BE49-F238E27FC236}">
                <a16:creationId xmlns:a16="http://schemas.microsoft.com/office/drawing/2014/main" id="{0B3B34C8-615C-85BA-E4FF-763C04939455}"/>
              </a:ext>
            </a:extLst>
          </p:cNvPr>
          <p:cNvGrpSpPr/>
          <p:nvPr/>
        </p:nvGrpSpPr>
        <p:grpSpPr>
          <a:xfrm>
            <a:off x="495300" y="1687765"/>
            <a:ext cx="11351838" cy="2685637"/>
            <a:chOff x="495300" y="1687765"/>
            <a:chExt cx="11351838" cy="2685637"/>
          </a:xfrm>
        </p:grpSpPr>
        <p:sp>
          <p:nvSpPr>
            <p:cNvPr id="413" name="Freeform: Shape 412">
              <a:extLst>
                <a:ext uri="{FF2B5EF4-FFF2-40B4-BE49-F238E27FC236}">
                  <a16:creationId xmlns:a16="http://schemas.microsoft.com/office/drawing/2014/main" id="{91BFEAB6-6CAE-558C-E31D-9FBC7D543834}"/>
                </a:ext>
              </a:extLst>
            </p:cNvPr>
            <p:cNvSpPr/>
            <p:nvPr/>
          </p:nvSpPr>
          <p:spPr>
            <a:xfrm>
              <a:off x="1438750" y="2020953"/>
              <a:ext cx="8978599" cy="1600256"/>
            </a:xfrm>
            <a:custGeom>
              <a:avLst/>
              <a:gdLst>
                <a:gd name="connsiteX0" fmla="*/ 0 w 5600890"/>
                <a:gd name="connsiteY0" fmla="*/ 0 h 1203864"/>
                <a:gd name="connsiteX1" fmla="*/ 0 w 5600890"/>
                <a:gd name="connsiteY1" fmla="*/ 6001 h 1203864"/>
                <a:gd name="connsiteX2" fmla="*/ 7906 w 5600890"/>
                <a:gd name="connsiteY2" fmla="*/ 6001 h 1203864"/>
                <a:gd name="connsiteX3" fmla="*/ 7906 w 5600890"/>
                <a:gd name="connsiteY3" fmla="*/ 10573 h 1203864"/>
                <a:gd name="connsiteX4" fmla="*/ 15526 w 5600890"/>
                <a:gd name="connsiteY4" fmla="*/ 10573 h 1203864"/>
                <a:gd name="connsiteX5" fmla="*/ 78105 w 5600890"/>
                <a:gd name="connsiteY5" fmla="*/ 10573 h 1203864"/>
                <a:gd name="connsiteX6" fmla="*/ 78105 w 5600890"/>
                <a:gd name="connsiteY6" fmla="*/ 21336 h 1203864"/>
                <a:gd name="connsiteX7" fmla="*/ 92678 w 5600890"/>
                <a:gd name="connsiteY7" fmla="*/ 21336 h 1203864"/>
                <a:gd name="connsiteX8" fmla="*/ 92678 w 5600890"/>
                <a:gd name="connsiteY8" fmla="*/ 26765 h 1203864"/>
                <a:gd name="connsiteX9" fmla="*/ 152876 w 5600890"/>
                <a:gd name="connsiteY9" fmla="*/ 26765 h 1203864"/>
                <a:gd name="connsiteX10" fmla="*/ 152876 w 5600890"/>
                <a:gd name="connsiteY10" fmla="*/ 32671 h 1203864"/>
                <a:gd name="connsiteX11" fmla="*/ 207455 w 5600890"/>
                <a:gd name="connsiteY11" fmla="*/ 32671 h 1203864"/>
                <a:gd name="connsiteX12" fmla="*/ 207455 w 5600890"/>
                <a:gd name="connsiteY12" fmla="*/ 37338 h 1203864"/>
                <a:gd name="connsiteX13" fmla="*/ 246507 w 5600890"/>
                <a:gd name="connsiteY13" fmla="*/ 37338 h 1203864"/>
                <a:gd name="connsiteX14" fmla="*/ 246507 w 5600890"/>
                <a:gd name="connsiteY14" fmla="*/ 54007 h 1203864"/>
                <a:gd name="connsiteX15" fmla="*/ 259366 w 5600890"/>
                <a:gd name="connsiteY15" fmla="*/ 54007 h 1203864"/>
                <a:gd name="connsiteX16" fmla="*/ 259366 w 5600890"/>
                <a:gd name="connsiteY16" fmla="*/ 63818 h 1203864"/>
                <a:gd name="connsiteX17" fmla="*/ 293180 w 5600890"/>
                <a:gd name="connsiteY17" fmla="*/ 63818 h 1203864"/>
                <a:gd name="connsiteX18" fmla="*/ 293180 w 5600890"/>
                <a:gd name="connsiteY18" fmla="*/ 70961 h 1203864"/>
                <a:gd name="connsiteX19" fmla="*/ 323755 w 5600890"/>
                <a:gd name="connsiteY19" fmla="*/ 70961 h 1203864"/>
                <a:gd name="connsiteX20" fmla="*/ 323755 w 5600890"/>
                <a:gd name="connsiteY20" fmla="*/ 77248 h 1203864"/>
                <a:gd name="connsiteX21" fmla="*/ 328994 w 5600890"/>
                <a:gd name="connsiteY21" fmla="*/ 77248 h 1203864"/>
                <a:gd name="connsiteX22" fmla="*/ 328994 w 5600890"/>
                <a:gd name="connsiteY22" fmla="*/ 83534 h 1203864"/>
                <a:gd name="connsiteX23" fmla="*/ 352711 w 5600890"/>
                <a:gd name="connsiteY23" fmla="*/ 83534 h 1203864"/>
                <a:gd name="connsiteX24" fmla="*/ 352711 w 5600890"/>
                <a:gd name="connsiteY24" fmla="*/ 88106 h 1203864"/>
                <a:gd name="connsiteX25" fmla="*/ 368332 w 5600890"/>
                <a:gd name="connsiteY25" fmla="*/ 88106 h 1203864"/>
                <a:gd name="connsiteX26" fmla="*/ 368332 w 5600890"/>
                <a:gd name="connsiteY26" fmla="*/ 93059 h 1203864"/>
                <a:gd name="connsiteX27" fmla="*/ 417671 w 5600890"/>
                <a:gd name="connsiteY27" fmla="*/ 93059 h 1203864"/>
                <a:gd name="connsiteX28" fmla="*/ 417671 w 5600890"/>
                <a:gd name="connsiteY28" fmla="*/ 109157 h 1203864"/>
                <a:gd name="connsiteX29" fmla="*/ 467392 w 5600890"/>
                <a:gd name="connsiteY29" fmla="*/ 109157 h 1203864"/>
                <a:gd name="connsiteX30" fmla="*/ 467392 w 5600890"/>
                <a:gd name="connsiteY30" fmla="*/ 104489 h 1203864"/>
                <a:gd name="connsiteX31" fmla="*/ 507492 w 5600890"/>
                <a:gd name="connsiteY31" fmla="*/ 104489 h 1203864"/>
                <a:gd name="connsiteX32" fmla="*/ 507492 w 5600890"/>
                <a:gd name="connsiteY32" fmla="*/ 109157 h 1203864"/>
                <a:gd name="connsiteX33" fmla="*/ 543878 w 5600890"/>
                <a:gd name="connsiteY33" fmla="*/ 109157 h 1203864"/>
                <a:gd name="connsiteX34" fmla="*/ 543878 w 5600890"/>
                <a:gd name="connsiteY34" fmla="*/ 113824 h 1203864"/>
                <a:gd name="connsiteX35" fmla="*/ 573881 w 5600890"/>
                <a:gd name="connsiteY35" fmla="*/ 113824 h 1203864"/>
                <a:gd name="connsiteX36" fmla="*/ 573881 w 5600890"/>
                <a:gd name="connsiteY36" fmla="*/ 135350 h 1203864"/>
                <a:gd name="connsiteX37" fmla="*/ 591026 w 5600890"/>
                <a:gd name="connsiteY37" fmla="*/ 135350 h 1203864"/>
                <a:gd name="connsiteX38" fmla="*/ 591026 w 5600890"/>
                <a:gd name="connsiteY38" fmla="*/ 140018 h 1203864"/>
                <a:gd name="connsiteX39" fmla="*/ 618935 w 5600890"/>
                <a:gd name="connsiteY39" fmla="*/ 140018 h 1203864"/>
                <a:gd name="connsiteX40" fmla="*/ 618935 w 5600890"/>
                <a:gd name="connsiteY40" fmla="*/ 149257 h 1203864"/>
                <a:gd name="connsiteX41" fmla="*/ 628745 w 5600890"/>
                <a:gd name="connsiteY41" fmla="*/ 149257 h 1203864"/>
                <a:gd name="connsiteX42" fmla="*/ 628745 w 5600890"/>
                <a:gd name="connsiteY42" fmla="*/ 156115 h 1203864"/>
                <a:gd name="connsiteX43" fmla="*/ 636937 w 5600890"/>
                <a:gd name="connsiteY43" fmla="*/ 156115 h 1203864"/>
                <a:gd name="connsiteX44" fmla="*/ 636937 w 5600890"/>
                <a:gd name="connsiteY44" fmla="*/ 172784 h 1203864"/>
                <a:gd name="connsiteX45" fmla="*/ 642366 w 5600890"/>
                <a:gd name="connsiteY45" fmla="*/ 172784 h 1203864"/>
                <a:gd name="connsiteX46" fmla="*/ 642366 w 5600890"/>
                <a:gd name="connsiteY46" fmla="*/ 186404 h 1203864"/>
                <a:gd name="connsiteX47" fmla="*/ 705231 w 5600890"/>
                <a:gd name="connsiteY47" fmla="*/ 186404 h 1203864"/>
                <a:gd name="connsiteX48" fmla="*/ 705231 w 5600890"/>
                <a:gd name="connsiteY48" fmla="*/ 194596 h 1203864"/>
                <a:gd name="connsiteX49" fmla="*/ 719614 w 5600890"/>
                <a:gd name="connsiteY49" fmla="*/ 194596 h 1203864"/>
                <a:gd name="connsiteX50" fmla="*/ 719614 w 5600890"/>
                <a:gd name="connsiteY50" fmla="*/ 208217 h 1203864"/>
                <a:gd name="connsiteX51" fmla="*/ 741236 w 5600890"/>
                <a:gd name="connsiteY51" fmla="*/ 208217 h 1203864"/>
                <a:gd name="connsiteX52" fmla="*/ 741236 w 5600890"/>
                <a:gd name="connsiteY52" fmla="*/ 218123 h 1203864"/>
                <a:gd name="connsiteX53" fmla="*/ 751046 w 5600890"/>
                <a:gd name="connsiteY53" fmla="*/ 218123 h 1203864"/>
                <a:gd name="connsiteX54" fmla="*/ 751046 w 5600890"/>
                <a:gd name="connsiteY54" fmla="*/ 232601 h 1203864"/>
                <a:gd name="connsiteX55" fmla="*/ 855917 w 5600890"/>
                <a:gd name="connsiteY55" fmla="*/ 232601 h 1203864"/>
                <a:gd name="connsiteX56" fmla="*/ 855917 w 5600890"/>
                <a:gd name="connsiteY56" fmla="*/ 242411 h 1203864"/>
                <a:gd name="connsiteX57" fmla="*/ 888683 w 5600890"/>
                <a:gd name="connsiteY57" fmla="*/ 242411 h 1203864"/>
                <a:gd name="connsiteX58" fmla="*/ 888683 w 5600890"/>
                <a:gd name="connsiteY58" fmla="*/ 254413 h 1203864"/>
                <a:gd name="connsiteX59" fmla="*/ 896588 w 5600890"/>
                <a:gd name="connsiteY59" fmla="*/ 254413 h 1203864"/>
                <a:gd name="connsiteX60" fmla="*/ 896588 w 5600890"/>
                <a:gd name="connsiteY60" fmla="*/ 257937 h 1203864"/>
                <a:gd name="connsiteX61" fmla="*/ 912114 w 5600890"/>
                <a:gd name="connsiteY61" fmla="*/ 257937 h 1203864"/>
                <a:gd name="connsiteX62" fmla="*/ 920591 w 5600890"/>
                <a:gd name="connsiteY62" fmla="*/ 257937 h 1203864"/>
                <a:gd name="connsiteX63" fmla="*/ 920591 w 5600890"/>
                <a:gd name="connsiteY63" fmla="*/ 273749 h 1203864"/>
                <a:gd name="connsiteX64" fmla="*/ 934498 w 5600890"/>
                <a:gd name="connsiteY64" fmla="*/ 273749 h 1203864"/>
                <a:gd name="connsiteX65" fmla="*/ 934498 w 5600890"/>
                <a:gd name="connsiteY65" fmla="*/ 279273 h 1203864"/>
                <a:gd name="connsiteX66" fmla="*/ 965073 w 5600890"/>
                <a:gd name="connsiteY66" fmla="*/ 279273 h 1203864"/>
                <a:gd name="connsiteX67" fmla="*/ 965073 w 5600890"/>
                <a:gd name="connsiteY67" fmla="*/ 284417 h 1203864"/>
                <a:gd name="connsiteX68" fmla="*/ 1051084 w 5600890"/>
                <a:gd name="connsiteY68" fmla="*/ 284417 h 1203864"/>
                <a:gd name="connsiteX69" fmla="*/ 1051084 w 5600890"/>
                <a:gd name="connsiteY69" fmla="*/ 292894 h 1203864"/>
                <a:gd name="connsiteX70" fmla="*/ 1118807 w 5600890"/>
                <a:gd name="connsiteY70" fmla="*/ 292894 h 1203864"/>
                <a:gd name="connsiteX71" fmla="*/ 1123950 w 5600890"/>
                <a:gd name="connsiteY71" fmla="*/ 292894 h 1203864"/>
                <a:gd name="connsiteX72" fmla="*/ 1123950 w 5600890"/>
                <a:gd name="connsiteY72" fmla="*/ 320231 h 1203864"/>
                <a:gd name="connsiteX73" fmla="*/ 1171480 w 5600890"/>
                <a:gd name="connsiteY73" fmla="*/ 320231 h 1203864"/>
                <a:gd name="connsiteX74" fmla="*/ 1171480 w 5600890"/>
                <a:gd name="connsiteY74" fmla="*/ 330327 h 1203864"/>
                <a:gd name="connsiteX75" fmla="*/ 1291876 w 5600890"/>
                <a:gd name="connsiteY75" fmla="*/ 330327 h 1203864"/>
                <a:gd name="connsiteX76" fmla="*/ 1291876 w 5600890"/>
                <a:gd name="connsiteY76" fmla="*/ 338233 h 1203864"/>
                <a:gd name="connsiteX77" fmla="*/ 1317784 w 5600890"/>
                <a:gd name="connsiteY77" fmla="*/ 338233 h 1203864"/>
                <a:gd name="connsiteX78" fmla="*/ 1317784 w 5600890"/>
                <a:gd name="connsiteY78" fmla="*/ 346424 h 1203864"/>
                <a:gd name="connsiteX79" fmla="*/ 1339120 w 5600890"/>
                <a:gd name="connsiteY79" fmla="*/ 346424 h 1203864"/>
                <a:gd name="connsiteX80" fmla="*/ 1339120 w 5600890"/>
                <a:gd name="connsiteY80" fmla="*/ 358140 h 1203864"/>
                <a:gd name="connsiteX81" fmla="*/ 1355789 w 5600890"/>
                <a:gd name="connsiteY81" fmla="*/ 358140 h 1203864"/>
                <a:gd name="connsiteX82" fmla="*/ 1355789 w 5600890"/>
                <a:gd name="connsiteY82" fmla="*/ 366617 h 1203864"/>
                <a:gd name="connsiteX83" fmla="*/ 1392650 w 5600890"/>
                <a:gd name="connsiteY83" fmla="*/ 366617 h 1203864"/>
                <a:gd name="connsiteX84" fmla="*/ 1392650 w 5600890"/>
                <a:gd name="connsiteY84" fmla="*/ 377285 h 1203864"/>
                <a:gd name="connsiteX85" fmla="*/ 1422940 w 5600890"/>
                <a:gd name="connsiteY85" fmla="*/ 377285 h 1203864"/>
                <a:gd name="connsiteX86" fmla="*/ 1422940 w 5600890"/>
                <a:gd name="connsiteY86" fmla="*/ 383286 h 1203864"/>
                <a:gd name="connsiteX87" fmla="*/ 1440370 w 5600890"/>
                <a:gd name="connsiteY87" fmla="*/ 383286 h 1203864"/>
                <a:gd name="connsiteX88" fmla="*/ 1440370 w 5600890"/>
                <a:gd name="connsiteY88" fmla="*/ 387858 h 1203864"/>
                <a:gd name="connsiteX89" fmla="*/ 1477518 w 5600890"/>
                <a:gd name="connsiteY89" fmla="*/ 387858 h 1203864"/>
                <a:gd name="connsiteX90" fmla="*/ 1477518 w 5600890"/>
                <a:gd name="connsiteY90" fmla="*/ 398050 h 1203864"/>
                <a:gd name="connsiteX91" fmla="*/ 1502093 w 5600890"/>
                <a:gd name="connsiteY91" fmla="*/ 398050 h 1203864"/>
                <a:gd name="connsiteX92" fmla="*/ 1502093 w 5600890"/>
                <a:gd name="connsiteY92" fmla="*/ 392240 h 1203864"/>
                <a:gd name="connsiteX93" fmla="*/ 1514951 w 5600890"/>
                <a:gd name="connsiteY93" fmla="*/ 392240 h 1203864"/>
                <a:gd name="connsiteX94" fmla="*/ 1514951 w 5600890"/>
                <a:gd name="connsiteY94" fmla="*/ 402622 h 1203864"/>
                <a:gd name="connsiteX95" fmla="*/ 1523714 w 5600890"/>
                <a:gd name="connsiteY95" fmla="*/ 402622 h 1203864"/>
                <a:gd name="connsiteX96" fmla="*/ 1523714 w 5600890"/>
                <a:gd name="connsiteY96" fmla="*/ 408146 h 1203864"/>
                <a:gd name="connsiteX97" fmla="*/ 1539526 w 5600890"/>
                <a:gd name="connsiteY97" fmla="*/ 408146 h 1203864"/>
                <a:gd name="connsiteX98" fmla="*/ 1539526 w 5600890"/>
                <a:gd name="connsiteY98" fmla="*/ 412718 h 1203864"/>
                <a:gd name="connsiteX99" fmla="*/ 1624965 w 5600890"/>
                <a:gd name="connsiteY99" fmla="*/ 412718 h 1203864"/>
                <a:gd name="connsiteX100" fmla="*/ 1624965 w 5600890"/>
                <a:gd name="connsiteY100" fmla="*/ 423386 h 1203864"/>
                <a:gd name="connsiteX101" fmla="*/ 1676019 w 5600890"/>
                <a:gd name="connsiteY101" fmla="*/ 423386 h 1203864"/>
                <a:gd name="connsiteX102" fmla="*/ 1676019 w 5600890"/>
                <a:gd name="connsiteY102" fmla="*/ 433769 h 1203864"/>
                <a:gd name="connsiteX103" fmla="*/ 1698689 w 5600890"/>
                <a:gd name="connsiteY103" fmla="*/ 433769 h 1203864"/>
                <a:gd name="connsiteX104" fmla="*/ 1698689 w 5600890"/>
                <a:gd name="connsiteY104" fmla="*/ 445199 h 1203864"/>
                <a:gd name="connsiteX105" fmla="*/ 1720787 w 5600890"/>
                <a:gd name="connsiteY105" fmla="*/ 445199 h 1203864"/>
                <a:gd name="connsiteX106" fmla="*/ 1720787 w 5600890"/>
                <a:gd name="connsiteY106" fmla="*/ 464630 h 1203864"/>
                <a:gd name="connsiteX107" fmla="*/ 1873091 w 5600890"/>
                <a:gd name="connsiteY107" fmla="*/ 464630 h 1203864"/>
                <a:gd name="connsiteX108" fmla="*/ 1992154 w 5600890"/>
                <a:gd name="connsiteY108" fmla="*/ 464630 h 1203864"/>
                <a:gd name="connsiteX109" fmla="*/ 1992154 w 5600890"/>
                <a:gd name="connsiteY109" fmla="*/ 477679 h 1203864"/>
                <a:gd name="connsiteX110" fmla="*/ 1996249 w 5600890"/>
                <a:gd name="connsiteY110" fmla="*/ 477679 h 1203864"/>
                <a:gd name="connsiteX111" fmla="*/ 1996249 w 5600890"/>
                <a:gd name="connsiteY111" fmla="*/ 486442 h 1203864"/>
                <a:gd name="connsiteX112" fmla="*/ 2072735 w 5600890"/>
                <a:gd name="connsiteY112" fmla="*/ 486442 h 1203864"/>
                <a:gd name="connsiteX113" fmla="*/ 2072735 w 5600890"/>
                <a:gd name="connsiteY113" fmla="*/ 494062 h 1203864"/>
                <a:gd name="connsiteX114" fmla="*/ 2088547 w 5600890"/>
                <a:gd name="connsiteY114" fmla="*/ 494062 h 1203864"/>
                <a:gd name="connsiteX115" fmla="*/ 2088547 w 5600890"/>
                <a:gd name="connsiteY115" fmla="*/ 498157 h 1203864"/>
                <a:gd name="connsiteX116" fmla="*/ 2099691 w 5600890"/>
                <a:gd name="connsiteY116" fmla="*/ 498157 h 1203864"/>
                <a:gd name="connsiteX117" fmla="*/ 2099691 w 5600890"/>
                <a:gd name="connsiteY117" fmla="*/ 501206 h 1203864"/>
                <a:gd name="connsiteX118" fmla="*/ 2113121 w 5600890"/>
                <a:gd name="connsiteY118" fmla="*/ 501206 h 1203864"/>
                <a:gd name="connsiteX119" fmla="*/ 2113121 w 5600890"/>
                <a:gd name="connsiteY119" fmla="*/ 511874 h 1203864"/>
                <a:gd name="connsiteX120" fmla="*/ 2180273 w 5600890"/>
                <a:gd name="connsiteY120" fmla="*/ 511874 h 1203864"/>
                <a:gd name="connsiteX121" fmla="*/ 2180273 w 5600890"/>
                <a:gd name="connsiteY121" fmla="*/ 520541 h 1203864"/>
                <a:gd name="connsiteX122" fmla="*/ 2189226 w 5600890"/>
                <a:gd name="connsiteY122" fmla="*/ 520541 h 1203864"/>
                <a:gd name="connsiteX123" fmla="*/ 2189226 w 5600890"/>
                <a:gd name="connsiteY123" fmla="*/ 532067 h 1203864"/>
                <a:gd name="connsiteX124" fmla="*/ 2224183 w 5600890"/>
                <a:gd name="connsiteY124" fmla="*/ 532067 h 1203864"/>
                <a:gd name="connsiteX125" fmla="*/ 2224183 w 5600890"/>
                <a:gd name="connsiteY125" fmla="*/ 545687 h 1203864"/>
                <a:gd name="connsiteX126" fmla="*/ 2269808 w 5600890"/>
                <a:gd name="connsiteY126" fmla="*/ 545687 h 1203864"/>
                <a:gd name="connsiteX127" fmla="*/ 2269808 w 5600890"/>
                <a:gd name="connsiteY127" fmla="*/ 567500 h 1203864"/>
                <a:gd name="connsiteX128" fmla="*/ 2316480 w 5600890"/>
                <a:gd name="connsiteY128" fmla="*/ 567500 h 1203864"/>
                <a:gd name="connsiteX129" fmla="*/ 2316480 w 5600890"/>
                <a:gd name="connsiteY129" fmla="*/ 583121 h 1203864"/>
                <a:gd name="connsiteX130" fmla="*/ 2360200 w 5600890"/>
                <a:gd name="connsiteY130" fmla="*/ 583121 h 1203864"/>
                <a:gd name="connsiteX131" fmla="*/ 2360200 w 5600890"/>
                <a:gd name="connsiteY131" fmla="*/ 591598 h 1203864"/>
                <a:gd name="connsiteX132" fmla="*/ 2418588 w 5600890"/>
                <a:gd name="connsiteY132" fmla="*/ 591598 h 1203864"/>
                <a:gd name="connsiteX133" fmla="*/ 2418588 w 5600890"/>
                <a:gd name="connsiteY133" fmla="*/ 602171 h 1203864"/>
                <a:gd name="connsiteX134" fmla="*/ 2418588 w 5600890"/>
                <a:gd name="connsiteY134" fmla="*/ 605504 h 1203864"/>
                <a:gd name="connsiteX135" fmla="*/ 2473452 w 5600890"/>
                <a:gd name="connsiteY135" fmla="*/ 605504 h 1203864"/>
                <a:gd name="connsiteX136" fmla="*/ 2473452 w 5600890"/>
                <a:gd name="connsiteY136" fmla="*/ 619982 h 1203864"/>
                <a:gd name="connsiteX137" fmla="*/ 2494788 w 5600890"/>
                <a:gd name="connsiteY137" fmla="*/ 619982 h 1203864"/>
                <a:gd name="connsiteX138" fmla="*/ 2494788 w 5600890"/>
                <a:gd name="connsiteY138" fmla="*/ 631127 h 1203864"/>
                <a:gd name="connsiteX139" fmla="*/ 2511647 w 5600890"/>
                <a:gd name="connsiteY139" fmla="*/ 631127 h 1203864"/>
                <a:gd name="connsiteX140" fmla="*/ 2511647 w 5600890"/>
                <a:gd name="connsiteY140" fmla="*/ 655701 h 1203864"/>
                <a:gd name="connsiteX141" fmla="*/ 2543651 w 5600890"/>
                <a:gd name="connsiteY141" fmla="*/ 655701 h 1203864"/>
                <a:gd name="connsiteX142" fmla="*/ 2543651 w 5600890"/>
                <a:gd name="connsiteY142" fmla="*/ 663131 h 1203864"/>
                <a:gd name="connsiteX143" fmla="*/ 2548033 w 5600890"/>
                <a:gd name="connsiteY143" fmla="*/ 663131 h 1203864"/>
                <a:gd name="connsiteX144" fmla="*/ 2548033 w 5600890"/>
                <a:gd name="connsiteY144" fmla="*/ 671036 h 1203864"/>
                <a:gd name="connsiteX145" fmla="*/ 2723388 w 5600890"/>
                <a:gd name="connsiteY145" fmla="*/ 671036 h 1203864"/>
                <a:gd name="connsiteX146" fmla="*/ 2723388 w 5600890"/>
                <a:gd name="connsiteY146" fmla="*/ 682943 h 1203864"/>
                <a:gd name="connsiteX147" fmla="*/ 2771394 w 5600890"/>
                <a:gd name="connsiteY147" fmla="*/ 682943 h 1203864"/>
                <a:gd name="connsiteX148" fmla="*/ 2771394 w 5600890"/>
                <a:gd name="connsiteY148" fmla="*/ 698183 h 1203864"/>
                <a:gd name="connsiteX149" fmla="*/ 2789968 w 5600890"/>
                <a:gd name="connsiteY149" fmla="*/ 698183 h 1203864"/>
                <a:gd name="connsiteX150" fmla="*/ 2789968 w 5600890"/>
                <a:gd name="connsiteY150" fmla="*/ 715709 h 1203864"/>
                <a:gd name="connsiteX151" fmla="*/ 2900839 w 5600890"/>
                <a:gd name="connsiteY151" fmla="*/ 715709 h 1203864"/>
                <a:gd name="connsiteX152" fmla="*/ 2900839 w 5600890"/>
                <a:gd name="connsiteY152" fmla="*/ 728282 h 1203864"/>
                <a:gd name="connsiteX153" fmla="*/ 3038380 w 5600890"/>
                <a:gd name="connsiteY153" fmla="*/ 728282 h 1203864"/>
                <a:gd name="connsiteX154" fmla="*/ 3038380 w 5600890"/>
                <a:gd name="connsiteY154" fmla="*/ 758857 h 1203864"/>
                <a:gd name="connsiteX155" fmla="*/ 3094672 w 5600890"/>
                <a:gd name="connsiteY155" fmla="*/ 758857 h 1203864"/>
                <a:gd name="connsiteX156" fmla="*/ 3228404 w 5600890"/>
                <a:gd name="connsiteY156" fmla="*/ 758857 h 1203864"/>
                <a:gd name="connsiteX157" fmla="*/ 3228404 w 5600890"/>
                <a:gd name="connsiteY157" fmla="*/ 775716 h 1203864"/>
                <a:gd name="connsiteX158" fmla="*/ 3313081 w 5600890"/>
                <a:gd name="connsiteY158" fmla="*/ 775716 h 1203864"/>
                <a:gd name="connsiteX159" fmla="*/ 3313081 w 5600890"/>
                <a:gd name="connsiteY159" fmla="*/ 791623 h 1203864"/>
                <a:gd name="connsiteX160" fmla="*/ 3349657 w 5600890"/>
                <a:gd name="connsiteY160" fmla="*/ 791623 h 1203864"/>
                <a:gd name="connsiteX161" fmla="*/ 3349657 w 5600890"/>
                <a:gd name="connsiteY161" fmla="*/ 795433 h 1203864"/>
                <a:gd name="connsiteX162" fmla="*/ 3571875 w 5600890"/>
                <a:gd name="connsiteY162" fmla="*/ 795433 h 1203864"/>
                <a:gd name="connsiteX163" fmla="*/ 3571875 w 5600890"/>
                <a:gd name="connsiteY163" fmla="*/ 811816 h 1203864"/>
                <a:gd name="connsiteX164" fmla="*/ 3711130 w 5600890"/>
                <a:gd name="connsiteY164" fmla="*/ 811816 h 1203864"/>
                <a:gd name="connsiteX165" fmla="*/ 3720370 w 5600890"/>
                <a:gd name="connsiteY165" fmla="*/ 811816 h 1203864"/>
                <a:gd name="connsiteX166" fmla="*/ 3720370 w 5600890"/>
                <a:gd name="connsiteY166" fmla="*/ 830866 h 1203864"/>
                <a:gd name="connsiteX167" fmla="*/ 3843242 w 5600890"/>
                <a:gd name="connsiteY167" fmla="*/ 830866 h 1203864"/>
                <a:gd name="connsiteX168" fmla="*/ 4019074 w 5600890"/>
                <a:gd name="connsiteY168" fmla="*/ 830866 h 1203864"/>
                <a:gd name="connsiteX169" fmla="*/ 4019074 w 5600890"/>
                <a:gd name="connsiteY169" fmla="*/ 858203 h 1203864"/>
                <a:gd name="connsiteX170" fmla="*/ 4133755 w 5600890"/>
                <a:gd name="connsiteY170" fmla="*/ 858203 h 1203864"/>
                <a:gd name="connsiteX171" fmla="*/ 4226529 w 5600890"/>
                <a:gd name="connsiteY171" fmla="*/ 858203 h 1203864"/>
                <a:gd name="connsiteX172" fmla="*/ 4230910 w 5600890"/>
                <a:gd name="connsiteY172" fmla="*/ 858203 h 1203864"/>
                <a:gd name="connsiteX173" fmla="*/ 4230910 w 5600890"/>
                <a:gd name="connsiteY173" fmla="*/ 907923 h 1203864"/>
                <a:gd name="connsiteX174" fmla="*/ 4559618 w 5600890"/>
                <a:gd name="connsiteY174" fmla="*/ 907923 h 1203864"/>
                <a:gd name="connsiteX175" fmla="*/ 4559618 w 5600890"/>
                <a:gd name="connsiteY175" fmla="*/ 995839 h 1203864"/>
                <a:gd name="connsiteX176" fmla="*/ 4636580 w 5600890"/>
                <a:gd name="connsiteY176" fmla="*/ 995839 h 1203864"/>
                <a:gd name="connsiteX177" fmla="*/ 5077206 w 5600890"/>
                <a:gd name="connsiteY177" fmla="*/ 995839 h 1203864"/>
                <a:gd name="connsiteX178" fmla="*/ 5193507 w 5600890"/>
                <a:gd name="connsiteY178" fmla="*/ 995839 h 1203864"/>
                <a:gd name="connsiteX179" fmla="*/ 5193507 w 5600890"/>
                <a:gd name="connsiteY179" fmla="*/ 1203865 h 1203864"/>
                <a:gd name="connsiteX180" fmla="*/ 5532120 w 5600890"/>
                <a:gd name="connsiteY180" fmla="*/ 1203865 h 1203864"/>
                <a:gd name="connsiteX181" fmla="*/ 5600891 w 5600890"/>
                <a:gd name="connsiteY181" fmla="*/ 1203865 h 120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600890" h="1203864">
                  <a:moveTo>
                    <a:pt x="0" y="0"/>
                  </a:moveTo>
                  <a:lnTo>
                    <a:pt x="0" y="6001"/>
                  </a:lnTo>
                  <a:lnTo>
                    <a:pt x="7906" y="6001"/>
                  </a:lnTo>
                  <a:lnTo>
                    <a:pt x="7906" y="10573"/>
                  </a:lnTo>
                  <a:lnTo>
                    <a:pt x="15526" y="10573"/>
                  </a:lnTo>
                  <a:lnTo>
                    <a:pt x="78105" y="10573"/>
                  </a:lnTo>
                  <a:lnTo>
                    <a:pt x="78105" y="21336"/>
                  </a:lnTo>
                  <a:lnTo>
                    <a:pt x="92678" y="21336"/>
                  </a:lnTo>
                  <a:lnTo>
                    <a:pt x="92678" y="26765"/>
                  </a:lnTo>
                  <a:lnTo>
                    <a:pt x="152876" y="26765"/>
                  </a:lnTo>
                  <a:lnTo>
                    <a:pt x="152876" y="32671"/>
                  </a:lnTo>
                  <a:lnTo>
                    <a:pt x="207455" y="32671"/>
                  </a:lnTo>
                  <a:lnTo>
                    <a:pt x="207455" y="37338"/>
                  </a:lnTo>
                  <a:lnTo>
                    <a:pt x="246507" y="37338"/>
                  </a:lnTo>
                  <a:lnTo>
                    <a:pt x="246507" y="54007"/>
                  </a:lnTo>
                  <a:lnTo>
                    <a:pt x="259366" y="54007"/>
                  </a:lnTo>
                  <a:lnTo>
                    <a:pt x="259366" y="63818"/>
                  </a:lnTo>
                  <a:lnTo>
                    <a:pt x="293180" y="63818"/>
                  </a:lnTo>
                  <a:lnTo>
                    <a:pt x="293180" y="70961"/>
                  </a:lnTo>
                  <a:lnTo>
                    <a:pt x="323755" y="70961"/>
                  </a:lnTo>
                  <a:lnTo>
                    <a:pt x="323755" y="77248"/>
                  </a:lnTo>
                  <a:lnTo>
                    <a:pt x="328994" y="77248"/>
                  </a:lnTo>
                  <a:lnTo>
                    <a:pt x="328994" y="83534"/>
                  </a:lnTo>
                  <a:lnTo>
                    <a:pt x="352711" y="83534"/>
                  </a:lnTo>
                  <a:lnTo>
                    <a:pt x="352711" y="88106"/>
                  </a:lnTo>
                  <a:lnTo>
                    <a:pt x="368332" y="88106"/>
                  </a:lnTo>
                  <a:lnTo>
                    <a:pt x="368332" y="93059"/>
                  </a:lnTo>
                  <a:lnTo>
                    <a:pt x="417671" y="93059"/>
                  </a:lnTo>
                  <a:lnTo>
                    <a:pt x="417671" y="109157"/>
                  </a:lnTo>
                  <a:lnTo>
                    <a:pt x="467392" y="109157"/>
                  </a:lnTo>
                  <a:lnTo>
                    <a:pt x="467392" y="104489"/>
                  </a:lnTo>
                  <a:lnTo>
                    <a:pt x="507492" y="104489"/>
                  </a:lnTo>
                  <a:lnTo>
                    <a:pt x="507492" y="109157"/>
                  </a:lnTo>
                  <a:lnTo>
                    <a:pt x="543878" y="109157"/>
                  </a:lnTo>
                  <a:lnTo>
                    <a:pt x="543878" y="113824"/>
                  </a:lnTo>
                  <a:lnTo>
                    <a:pt x="573881" y="113824"/>
                  </a:lnTo>
                  <a:lnTo>
                    <a:pt x="573881" y="135350"/>
                  </a:lnTo>
                  <a:lnTo>
                    <a:pt x="591026" y="135350"/>
                  </a:lnTo>
                  <a:lnTo>
                    <a:pt x="591026" y="140018"/>
                  </a:lnTo>
                  <a:lnTo>
                    <a:pt x="618935" y="140018"/>
                  </a:lnTo>
                  <a:lnTo>
                    <a:pt x="618935" y="149257"/>
                  </a:lnTo>
                  <a:lnTo>
                    <a:pt x="628745" y="149257"/>
                  </a:lnTo>
                  <a:lnTo>
                    <a:pt x="628745" y="156115"/>
                  </a:lnTo>
                  <a:lnTo>
                    <a:pt x="636937" y="156115"/>
                  </a:lnTo>
                  <a:lnTo>
                    <a:pt x="636937" y="172784"/>
                  </a:lnTo>
                  <a:lnTo>
                    <a:pt x="642366" y="172784"/>
                  </a:lnTo>
                  <a:lnTo>
                    <a:pt x="642366" y="186404"/>
                  </a:lnTo>
                  <a:lnTo>
                    <a:pt x="705231" y="186404"/>
                  </a:lnTo>
                  <a:lnTo>
                    <a:pt x="705231" y="194596"/>
                  </a:lnTo>
                  <a:lnTo>
                    <a:pt x="719614" y="194596"/>
                  </a:lnTo>
                  <a:lnTo>
                    <a:pt x="719614" y="208217"/>
                  </a:lnTo>
                  <a:lnTo>
                    <a:pt x="741236" y="208217"/>
                  </a:lnTo>
                  <a:lnTo>
                    <a:pt x="741236" y="218123"/>
                  </a:lnTo>
                  <a:lnTo>
                    <a:pt x="751046" y="218123"/>
                  </a:lnTo>
                  <a:lnTo>
                    <a:pt x="751046" y="232601"/>
                  </a:lnTo>
                  <a:lnTo>
                    <a:pt x="855917" y="232601"/>
                  </a:lnTo>
                  <a:lnTo>
                    <a:pt x="855917" y="242411"/>
                  </a:lnTo>
                  <a:lnTo>
                    <a:pt x="888683" y="242411"/>
                  </a:lnTo>
                  <a:lnTo>
                    <a:pt x="888683" y="254413"/>
                  </a:lnTo>
                  <a:lnTo>
                    <a:pt x="896588" y="254413"/>
                  </a:lnTo>
                  <a:lnTo>
                    <a:pt x="896588" y="257937"/>
                  </a:lnTo>
                  <a:lnTo>
                    <a:pt x="912114" y="257937"/>
                  </a:lnTo>
                  <a:lnTo>
                    <a:pt x="920591" y="257937"/>
                  </a:lnTo>
                  <a:lnTo>
                    <a:pt x="920591" y="273749"/>
                  </a:lnTo>
                  <a:lnTo>
                    <a:pt x="934498" y="273749"/>
                  </a:lnTo>
                  <a:lnTo>
                    <a:pt x="934498" y="279273"/>
                  </a:lnTo>
                  <a:lnTo>
                    <a:pt x="965073" y="279273"/>
                  </a:lnTo>
                  <a:lnTo>
                    <a:pt x="965073" y="284417"/>
                  </a:lnTo>
                  <a:lnTo>
                    <a:pt x="1051084" y="284417"/>
                  </a:lnTo>
                  <a:lnTo>
                    <a:pt x="1051084" y="292894"/>
                  </a:lnTo>
                  <a:lnTo>
                    <a:pt x="1118807" y="292894"/>
                  </a:lnTo>
                  <a:lnTo>
                    <a:pt x="1123950" y="292894"/>
                  </a:lnTo>
                  <a:lnTo>
                    <a:pt x="1123950" y="320231"/>
                  </a:lnTo>
                  <a:lnTo>
                    <a:pt x="1171480" y="320231"/>
                  </a:lnTo>
                  <a:lnTo>
                    <a:pt x="1171480" y="330327"/>
                  </a:lnTo>
                  <a:lnTo>
                    <a:pt x="1291876" y="330327"/>
                  </a:lnTo>
                  <a:lnTo>
                    <a:pt x="1291876" y="338233"/>
                  </a:lnTo>
                  <a:lnTo>
                    <a:pt x="1317784" y="338233"/>
                  </a:lnTo>
                  <a:lnTo>
                    <a:pt x="1317784" y="346424"/>
                  </a:lnTo>
                  <a:lnTo>
                    <a:pt x="1339120" y="346424"/>
                  </a:lnTo>
                  <a:lnTo>
                    <a:pt x="1339120" y="358140"/>
                  </a:lnTo>
                  <a:lnTo>
                    <a:pt x="1355789" y="358140"/>
                  </a:lnTo>
                  <a:lnTo>
                    <a:pt x="1355789" y="366617"/>
                  </a:lnTo>
                  <a:lnTo>
                    <a:pt x="1392650" y="366617"/>
                  </a:lnTo>
                  <a:lnTo>
                    <a:pt x="1392650" y="377285"/>
                  </a:lnTo>
                  <a:lnTo>
                    <a:pt x="1422940" y="377285"/>
                  </a:lnTo>
                  <a:lnTo>
                    <a:pt x="1422940" y="383286"/>
                  </a:lnTo>
                  <a:lnTo>
                    <a:pt x="1440370" y="383286"/>
                  </a:lnTo>
                  <a:lnTo>
                    <a:pt x="1440370" y="387858"/>
                  </a:lnTo>
                  <a:lnTo>
                    <a:pt x="1477518" y="387858"/>
                  </a:lnTo>
                  <a:lnTo>
                    <a:pt x="1477518" y="398050"/>
                  </a:lnTo>
                  <a:lnTo>
                    <a:pt x="1502093" y="398050"/>
                  </a:lnTo>
                  <a:lnTo>
                    <a:pt x="1502093" y="392240"/>
                  </a:lnTo>
                  <a:lnTo>
                    <a:pt x="1514951" y="392240"/>
                  </a:lnTo>
                  <a:lnTo>
                    <a:pt x="1514951" y="402622"/>
                  </a:lnTo>
                  <a:lnTo>
                    <a:pt x="1523714" y="402622"/>
                  </a:lnTo>
                  <a:lnTo>
                    <a:pt x="1523714" y="408146"/>
                  </a:lnTo>
                  <a:lnTo>
                    <a:pt x="1539526" y="408146"/>
                  </a:lnTo>
                  <a:lnTo>
                    <a:pt x="1539526" y="412718"/>
                  </a:lnTo>
                  <a:lnTo>
                    <a:pt x="1624965" y="412718"/>
                  </a:lnTo>
                  <a:lnTo>
                    <a:pt x="1624965" y="423386"/>
                  </a:lnTo>
                  <a:lnTo>
                    <a:pt x="1676019" y="423386"/>
                  </a:lnTo>
                  <a:lnTo>
                    <a:pt x="1676019" y="433769"/>
                  </a:lnTo>
                  <a:lnTo>
                    <a:pt x="1698689" y="433769"/>
                  </a:lnTo>
                  <a:lnTo>
                    <a:pt x="1698689" y="445199"/>
                  </a:lnTo>
                  <a:lnTo>
                    <a:pt x="1720787" y="445199"/>
                  </a:lnTo>
                  <a:lnTo>
                    <a:pt x="1720787" y="464630"/>
                  </a:lnTo>
                  <a:lnTo>
                    <a:pt x="1873091" y="464630"/>
                  </a:lnTo>
                  <a:lnTo>
                    <a:pt x="1992154" y="464630"/>
                  </a:lnTo>
                  <a:lnTo>
                    <a:pt x="1992154" y="477679"/>
                  </a:lnTo>
                  <a:lnTo>
                    <a:pt x="1996249" y="477679"/>
                  </a:lnTo>
                  <a:lnTo>
                    <a:pt x="1996249" y="486442"/>
                  </a:lnTo>
                  <a:lnTo>
                    <a:pt x="2072735" y="486442"/>
                  </a:lnTo>
                  <a:lnTo>
                    <a:pt x="2072735" y="494062"/>
                  </a:lnTo>
                  <a:lnTo>
                    <a:pt x="2088547" y="494062"/>
                  </a:lnTo>
                  <a:lnTo>
                    <a:pt x="2088547" y="498157"/>
                  </a:lnTo>
                  <a:lnTo>
                    <a:pt x="2099691" y="498157"/>
                  </a:lnTo>
                  <a:lnTo>
                    <a:pt x="2099691" y="501206"/>
                  </a:lnTo>
                  <a:lnTo>
                    <a:pt x="2113121" y="501206"/>
                  </a:lnTo>
                  <a:lnTo>
                    <a:pt x="2113121" y="511874"/>
                  </a:lnTo>
                  <a:lnTo>
                    <a:pt x="2180273" y="511874"/>
                  </a:lnTo>
                  <a:lnTo>
                    <a:pt x="2180273" y="520541"/>
                  </a:lnTo>
                  <a:lnTo>
                    <a:pt x="2189226" y="520541"/>
                  </a:lnTo>
                  <a:lnTo>
                    <a:pt x="2189226" y="532067"/>
                  </a:lnTo>
                  <a:lnTo>
                    <a:pt x="2224183" y="532067"/>
                  </a:lnTo>
                  <a:lnTo>
                    <a:pt x="2224183" y="545687"/>
                  </a:lnTo>
                  <a:lnTo>
                    <a:pt x="2269808" y="545687"/>
                  </a:lnTo>
                  <a:lnTo>
                    <a:pt x="2269808" y="567500"/>
                  </a:lnTo>
                  <a:lnTo>
                    <a:pt x="2316480" y="567500"/>
                  </a:lnTo>
                  <a:lnTo>
                    <a:pt x="2316480" y="583121"/>
                  </a:lnTo>
                  <a:lnTo>
                    <a:pt x="2360200" y="583121"/>
                  </a:lnTo>
                  <a:lnTo>
                    <a:pt x="2360200" y="591598"/>
                  </a:lnTo>
                  <a:lnTo>
                    <a:pt x="2418588" y="591598"/>
                  </a:lnTo>
                  <a:lnTo>
                    <a:pt x="2418588" y="602171"/>
                  </a:lnTo>
                  <a:lnTo>
                    <a:pt x="2418588" y="605504"/>
                  </a:lnTo>
                  <a:lnTo>
                    <a:pt x="2473452" y="605504"/>
                  </a:lnTo>
                  <a:lnTo>
                    <a:pt x="2473452" y="619982"/>
                  </a:lnTo>
                  <a:lnTo>
                    <a:pt x="2494788" y="619982"/>
                  </a:lnTo>
                  <a:lnTo>
                    <a:pt x="2494788" y="631127"/>
                  </a:lnTo>
                  <a:lnTo>
                    <a:pt x="2511647" y="631127"/>
                  </a:lnTo>
                  <a:lnTo>
                    <a:pt x="2511647" y="655701"/>
                  </a:lnTo>
                  <a:lnTo>
                    <a:pt x="2543651" y="655701"/>
                  </a:lnTo>
                  <a:lnTo>
                    <a:pt x="2543651" y="663131"/>
                  </a:lnTo>
                  <a:lnTo>
                    <a:pt x="2548033" y="663131"/>
                  </a:lnTo>
                  <a:lnTo>
                    <a:pt x="2548033" y="671036"/>
                  </a:lnTo>
                  <a:lnTo>
                    <a:pt x="2723388" y="671036"/>
                  </a:lnTo>
                  <a:lnTo>
                    <a:pt x="2723388" y="682943"/>
                  </a:lnTo>
                  <a:lnTo>
                    <a:pt x="2771394" y="682943"/>
                  </a:lnTo>
                  <a:lnTo>
                    <a:pt x="2771394" y="698183"/>
                  </a:lnTo>
                  <a:lnTo>
                    <a:pt x="2789968" y="698183"/>
                  </a:lnTo>
                  <a:lnTo>
                    <a:pt x="2789968" y="715709"/>
                  </a:lnTo>
                  <a:lnTo>
                    <a:pt x="2900839" y="715709"/>
                  </a:lnTo>
                  <a:lnTo>
                    <a:pt x="2900839" y="728282"/>
                  </a:lnTo>
                  <a:lnTo>
                    <a:pt x="3038380" y="728282"/>
                  </a:lnTo>
                  <a:lnTo>
                    <a:pt x="3038380" y="758857"/>
                  </a:lnTo>
                  <a:lnTo>
                    <a:pt x="3094672" y="758857"/>
                  </a:lnTo>
                  <a:lnTo>
                    <a:pt x="3228404" y="758857"/>
                  </a:lnTo>
                  <a:lnTo>
                    <a:pt x="3228404" y="775716"/>
                  </a:lnTo>
                  <a:lnTo>
                    <a:pt x="3313081" y="775716"/>
                  </a:lnTo>
                  <a:lnTo>
                    <a:pt x="3313081" y="791623"/>
                  </a:lnTo>
                  <a:lnTo>
                    <a:pt x="3349657" y="791623"/>
                  </a:lnTo>
                  <a:lnTo>
                    <a:pt x="3349657" y="795433"/>
                  </a:lnTo>
                  <a:lnTo>
                    <a:pt x="3571875" y="795433"/>
                  </a:lnTo>
                  <a:lnTo>
                    <a:pt x="3571875" y="811816"/>
                  </a:lnTo>
                  <a:lnTo>
                    <a:pt x="3711130" y="811816"/>
                  </a:lnTo>
                  <a:lnTo>
                    <a:pt x="3720370" y="811816"/>
                  </a:lnTo>
                  <a:lnTo>
                    <a:pt x="3720370" y="830866"/>
                  </a:lnTo>
                  <a:lnTo>
                    <a:pt x="3843242" y="830866"/>
                  </a:lnTo>
                  <a:lnTo>
                    <a:pt x="4019074" y="830866"/>
                  </a:lnTo>
                  <a:lnTo>
                    <a:pt x="4019074" y="858203"/>
                  </a:lnTo>
                  <a:lnTo>
                    <a:pt x="4133755" y="858203"/>
                  </a:lnTo>
                  <a:lnTo>
                    <a:pt x="4226529" y="858203"/>
                  </a:lnTo>
                  <a:lnTo>
                    <a:pt x="4230910" y="858203"/>
                  </a:lnTo>
                  <a:lnTo>
                    <a:pt x="4230910" y="907923"/>
                  </a:lnTo>
                  <a:lnTo>
                    <a:pt x="4559618" y="907923"/>
                  </a:lnTo>
                  <a:lnTo>
                    <a:pt x="4559618" y="995839"/>
                  </a:lnTo>
                  <a:lnTo>
                    <a:pt x="4636580" y="995839"/>
                  </a:lnTo>
                  <a:lnTo>
                    <a:pt x="5077206" y="995839"/>
                  </a:lnTo>
                  <a:lnTo>
                    <a:pt x="5193507" y="995839"/>
                  </a:lnTo>
                  <a:lnTo>
                    <a:pt x="5193507" y="1203865"/>
                  </a:lnTo>
                  <a:lnTo>
                    <a:pt x="5532120" y="1203865"/>
                  </a:lnTo>
                  <a:lnTo>
                    <a:pt x="5600891" y="1203865"/>
                  </a:lnTo>
                </a:path>
              </a:pathLst>
            </a:custGeom>
            <a:noFill/>
            <a:ln w="12700" cap="flat">
              <a:solidFill>
                <a:srgbClr val="1F49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14" name="Freeform: Shape 413">
              <a:extLst>
                <a:ext uri="{FF2B5EF4-FFF2-40B4-BE49-F238E27FC236}">
                  <a16:creationId xmlns:a16="http://schemas.microsoft.com/office/drawing/2014/main" id="{A6ECD6A5-AC8A-2A9A-FD3A-65C102590DFB}"/>
                </a:ext>
              </a:extLst>
            </p:cNvPr>
            <p:cNvSpPr/>
            <p:nvPr/>
          </p:nvSpPr>
          <p:spPr>
            <a:xfrm>
              <a:off x="1412641" y="2020953"/>
              <a:ext cx="8802546" cy="1516692"/>
            </a:xfrm>
            <a:custGeom>
              <a:avLst/>
              <a:gdLst>
                <a:gd name="connsiteX0" fmla="*/ 0 w 5491067"/>
                <a:gd name="connsiteY0" fmla="*/ 0 h 1140999"/>
                <a:gd name="connsiteX1" fmla="*/ 10382 w 5491067"/>
                <a:gd name="connsiteY1" fmla="*/ 0 h 1140999"/>
                <a:gd name="connsiteX2" fmla="*/ 10382 w 5491067"/>
                <a:gd name="connsiteY2" fmla="*/ 10954 h 1140999"/>
                <a:gd name="connsiteX3" fmla="*/ 17240 w 5491067"/>
                <a:gd name="connsiteY3" fmla="*/ 10954 h 1140999"/>
                <a:gd name="connsiteX4" fmla="*/ 17240 w 5491067"/>
                <a:gd name="connsiteY4" fmla="*/ 21336 h 1140999"/>
                <a:gd name="connsiteX5" fmla="*/ 108966 w 5491067"/>
                <a:gd name="connsiteY5" fmla="*/ 21336 h 1140999"/>
                <a:gd name="connsiteX6" fmla="*/ 108966 w 5491067"/>
                <a:gd name="connsiteY6" fmla="*/ 26765 h 1140999"/>
                <a:gd name="connsiteX7" fmla="*/ 240506 w 5491067"/>
                <a:gd name="connsiteY7" fmla="*/ 26765 h 1140999"/>
                <a:gd name="connsiteX8" fmla="*/ 413861 w 5491067"/>
                <a:gd name="connsiteY8" fmla="*/ 26765 h 1140999"/>
                <a:gd name="connsiteX9" fmla="*/ 413861 w 5491067"/>
                <a:gd name="connsiteY9" fmla="*/ 36671 h 1140999"/>
                <a:gd name="connsiteX10" fmla="*/ 521684 w 5491067"/>
                <a:gd name="connsiteY10" fmla="*/ 36671 h 1140999"/>
                <a:gd name="connsiteX11" fmla="*/ 521684 w 5491067"/>
                <a:gd name="connsiteY11" fmla="*/ 46958 h 1140999"/>
                <a:gd name="connsiteX12" fmla="*/ 682276 w 5491067"/>
                <a:gd name="connsiteY12" fmla="*/ 46958 h 1140999"/>
                <a:gd name="connsiteX13" fmla="*/ 682276 w 5491067"/>
                <a:gd name="connsiteY13" fmla="*/ 52769 h 1140999"/>
                <a:gd name="connsiteX14" fmla="*/ 773430 w 5491067"/>
                <a:gd name="connsiteY14" fmla="*/ 52769 h 1140999"/>
                <a:gd name="connsiteX15" fmla="*/ 773430 w 5491067"/>
                <a:gd name="connsiteY15" fmla="*/ 67723 h 1140999"/>
                <a:gd name="connsiteX16" fmla="*/ 842772 w 5491067"/>
                <a:gd name="connsiteY16" fmla="*/ 67723 h 1140999"/>
                <a:gd name="connsiteX17" fmla="*/ 842772 w 5491067"/>
                <a:gd name="connsiteY17" fmla="*/ 73724 h 1140999"/>
                <a:gd name="connsiteX18" fmla="*/ 890302 w 5491067"/>
                <a:gd name="connsiteY18" fmla="*/ 73724 h 1140999"/>
                <a:gd name="connsiteX19" fmla="*/ 890302 w 5491067"/>
                <a:gd name="connsiteY19" fmla="*/ 82772 h 1140999"/>
                <a:gd name="connsiteX20" fmla="*/ 904494 w 5491067"/>
                <a:gd name="connsiteY20" fmla="*/ 82772 h 1140999"/>
                <a:gd name="connsiteX21" fmla="*/ 904494 w 5491067"/>
                <a:gd name="connsiteY21" fmla="*/ 93440 h 1140999"/>
                <a:gd name="connsiteX22" fmla="*/ 950309 w 5491067"/>
                <a:gd name="connsiteY22" fmla="*/ 93440 h 1140999"/>
                <a:gd name="connsiteX23" fmla="*/ 950309 w 5491067"/>
                <a:gd name="connsiteY23" fmla="*/ 102965 h 1140999"/>
                <a:gd name="connsiteX24" fmla="*/ 973550 w 5491067"/>
                <a:gd name="connsiteY24" fmla="*/ 102965 h 1140999"/>
                <a:gd name="connsiteX25" fmla="*/ 973550 w 5491067"/>
                <a:gd name="connsiteY25" fmla="*/ 134874 h 1140999"/>
                <a:gd name="connsiteX26" fmla="*/ 981170 w 5491067"/>
                <a:gd name="connsiteY26" fmla="*/ 134874 h 1140999"/>
                <a:gd name="connsiteX27" fmla="*/ 1057942 w 5491067"/>
                <a:gd name="connsiteY27" fmla="*/ 134874 h 1140999"/>
                <a:gd name="connsiteX28" fmla="*/ 1057942 w 5491067"/>
                <a:gd name="connsiteY28" fmla="*/ 140399 h 1140999"/>
                <a:gd name="connsiteX29" fmla="*/ 1064990 w 5491067"/>
                <a:gd name="connsiteY29" fmla="*/ 140399 h 1140999"/>
                <a:gd name="connsiteX30" fmla="*/ 1064990 w 5491067"/>
                <a:gd name="connsiteY30" fmla="*/ 149924 h 1140999"/>
                <a:gd name="connsiteX31" fmla="*/ 1164431 w 5491067"/>
                <a:gd name="connsiteY31" fmla="*/ 149924 h 1140999"/>
                <a:gd name="connsiteX32" fmla="*/ 1164431 w 5491067"/>
                <a:gd name="connsiteY32" fmla="*/ 157544 h 1140999"/>
                <a:gd name="connsiteX33" fmla="*/ 1172051 w 5491067"/>
                <a:gd name="connsiteY33" fmla="*/ 157544 h 1140999"/>
                <a:gd name="connsiteX34" fmla="*/ 1172051 w 5491067"/>
                <a:gd name="connsiteY34" fmla="*/ 166878 h 1140999"/>
                <a:gd name="connsiteX35" fmla="*/ 1203389 w 5491067"/>
                <a:gd name="connsiteY35" fmla="*/ 166878 h 1140999"/>
                <a:gd name="connsiteX36" fmla="*/ 1203389 w 5491067"/>
                <a:gd name="connsiteY36" fmla="*/ 176689 h 1140999"/>
                <a:gd name="connsiteX37" fmla="*/ 1225010 w 5491067"/>
                <a:gd name="connsiteY37" fmla="*/ 176689 h 1140999"/>
                <a:gd name="connsiteX38" fmla="*/ 1225010 w 5491067"/>
                <a:gd name="connsiteY38" fmla="*/ 187071 h 1140999"/>
                <a:gd name="connsiteX39" fmla="*/ 1327404 w 5491067"/>
                <a:gd name="connsiteY39" fmla="*/ 187071 h 1140999"/>
                <a:gd name="connsiteX40" fmla="*/ 1327404 w 5491067"/>
                <a:gd name="connsiteY40" fmla="*/ 193358 h 1140999"/>
                <a:gd name="connsiteX41" fmla="*/ 1340168 w 5491067"/>
                <a:gd name="connsiteY41" fmla="*/ 193358 h 1140999"/>
                <a:gd name="connsiteX42" fmla="*/ 1340168 w 5491067"/>
                <a:gd name="connsiteY42" fmla="*/ 199358 h 1140999"/>
                <a:gd name="connsiteX43" fmla="*/ 1348931 w 5491067"/>
                <a:gd name="connsiteY43" fmla="*/ 199358 h 1140999"/>
                <a:gd name="connsiteX44" fmla="*/ 1348931 w 5491067"/>
                <a:gd name="connsiteY44" fmla="*/ 207550 h 1140999"/>
                <a:gd name="connsiteX45" fmla="*/ 1371314 w 5491067"/>
                <a:gd name="connsiteY45" fmla="*/ 207550 h 1140999"/>
                <a:gd name="connsiteX46" fmla="*/ 1371314 w 5491067"/>
                <a:gd name="connsiteY46" fmla="*/ 212693 h 1140999"/>
                <a:gd name="connsiteX47" fmla="*/ 1378458 w 5491067"/>
                <a:gd name="connsiteY47" fmla="*/ 212693 h 1140999"/>
                <a:gd name="connsiteX48" fmla="*/ 1378458 w 5491067"/>
                <a:gd name="connsiteY48" fmla="*/ 223076 h 1140999"/>
                <a:gd name="connsiteX49" fmla="*/ 1408748 w 5491067"/>
                <a:gd name="connsiteY49" fmla="*/ 223076 h 1140999"/>
                <a:gd name="connsiteX50" fmla="*/ 1408748 w 5491067"/>
                <a:gd name="connsiteY50" fmla="*/ 232886 h 1140999"/>
                <a:gd name="connsiteX51" fmla="*/ 1470470 w 5491067"/>
                <a:gd name="connsiteY51" fmla="*/ 232886 h 1140999"/>
                <a:gd name="connsiteX52" fmla="*/ 1470470 w 5491067"/>
                <a:gd name="connsiteY52" fmla="*/ 243554 h 1140999"/>
                <a:gd name="connsiteX53" fmla="*/ 1486853 w 5491067"/>
                <a:gd name="connsiteY53" fmla="*/ 243554 h 1140999"/>
                <a:gd name="connsiteX54" fmla="*/ 1486853 w 5491067"/>
                <a:gd name="connsiteY54" fmla="*/ 249269 h 1140999"/>
                <a:gd name="connsiteX55" fmla="*/ 1499902 w 5491067"/>
                <a:gd name="connsiteY55" fmla="*/ 249269 h 1140999"/>
                <a:gd name="connsiteX56" fmla="*/ 1499902 w 5491067"/>
                <a:gd name="connsiteY56" fmla="*/ 254222 h 1140999"/>
                <a:gd name="connsiteX57" fmla="*/ 1509236 w 5491067"/>
                <a:gd name="connsiteY57" fmla="*/ 254222 h 1140999"/>
                <a:gd name="connsiteX58" fmla="*/ 1509236 w 5491067"/>
                <a:gd name="connsiteY58" fmla="*/ 263462 h 1140999"/>
                <a:gd name="connsiteX59" fmla="*/ 1540574 w 5491067"/>
                <a:gd name="connsiteY59" fmla="*/ 263462 h 1140999"/>
                <a:gd name="connsiteX60" fmla="*/ 1540574 w 5491067"/>
                <a:gd name="connsiteY60" fmla="*/ 274415 h 1140999"/>
                <a:gd name="connsiteX61" fmla="*/ 1559433 w 5491067"/>
                <a:gd name="connsiteY61" fmla="*/ 274415 h 1140999"/>
                <a:gd name="connsiteX62" fmla="*/ 1559433 w 5491067"/>
                <a:gd name="connsiteY62" fmla="*/ 279083 h 1140999"/>
                <a:gd name="connsiteX63" fmla="*/ 1590866 w 5491067"/>
                <a:gd name="connsiteY63" fmla="*/ 279083 h 1140999"/>
                <a:gd name="connsiteX64" fmla="*/ 1590866 w 5491067"/>
                <a:gd name="connsiteY64" fmla="*/ 292418 h 1140999"/>
                <a:gd name="connsiteX65" fmla="*/ 1661827 w 5491067"/>
                <a:gd name="connsiteY65" fmla="*/ 292418 h 1140999"/>
                <a:gd name="connsiteX66" fmla="*/ 1661827 w 5491067"/>
                <a:gd name="connsiteY66" fmla="*/ 304705 h 1140999"/>
                <a:gd name="connsiteX67" fmla="*/ 1685830 w 5491067"/>
                <a:gd name="connsiteY67" fmla="*/ 304705 h 1140999"/>
                <a:gd name="connsiteX68" fmla="*/ 1685830 w 5491067"/>
                <a:gd name="connsiteY68" fmla="*/ 310420 h 1140999"/>
                <a:gd name="connsiteX69" fmla="*/ 1722977 w 5491067"/>
                <a:gd name="connsiteY69" fmla="*/ 310420 h 1140999"/>
                <a:gd name="connsiteX70" fmla="*/ 1722977 w 5491067"/>
                <a:gd name="connsiteY70" fmla="*/ 319754 h 1140999"/>
                <a:gd name="connsiteX71" fmla="*/ 1739075 w 5491067"/>
                <a:gd name="connsiteY71" fmla="*/ 319754 h 1140999"/>
                <a:gd name="connsiteX72" fmla="*/ 1739075 w 5491067"/>
                <a:gd name="connsiteY72" fmla="*/ 340995 h 1140999"/>
                <a:gd name="connsiteX73" fmla="*/ 1799368 w 5491067"/>
                <a:gd name="connsiteY73" fmla="*/ 340995 h 1140999"/>
                <a:gd name="connsiteX74" fmla="*/ 1799368 w 5491067"/>
                <a:gd name="connsiteY74" fmla="*/ 351377 h 1140999"/>
                <a:gd name="connsiteX75" fmla="*/ 1854327 w 5491067"/>
                <a:gd name="connsiteY75" fmla="*/ 351377 h 1140999"/>
                <a:gd name="connsiteX76" fmla="*/ 1854327 w 5491067"/>
                <a:gd name="connsiteY76" fmla="*/ 362617 h 1140999"/>
                <a:gd name="connsiteX77" fmla="*/ 1883759 w 5491067"/>
                <a:gd name="connsiteY77" fmla="*/ 362617 h 1140999"/>
                <a:gd name="connsiteX78" fmla="*/ 1883759 w 5491067"/>
                <a:gd name="connsiteY78" fmla="*/ 373571 h 1140999"/>
                <a:gd name="connsiteX79" fmla="*/ 1890332 w 5491067"/>
                <a:gd name="connsiteY79" fmla="*/ 373571 h 1140999"/>
                <a:gd name="connsiteX80" fmla="*/ 1890332 w 5491067"/>
                <a:gd name="connsiteY80" fmla="*/ 377095 h 1140999"/>
                <a:gd name="connsiteX81" fmla="*/ 1944148 w 5491067"/>
                <a:gd name="connsiteY81" fmla="*/ 377095 h 1140999"/>
                <a:gd name="connsiteX82" fmla="*/ 1944148 w 5491067"/>
                <a:gd name="connsiteY82" fmla="*/ 388239 h 1140999"/>
                <a:gd name="connsiteX83" fmla="*/ 2020538 w 5491067"/>
                <a:gd name="connsiteY83" fmla="*/ 388239 h 1140999"/>
                <a:gd name="connsiteX84" fmla="*/ 2020538 w 5491067"/>
                <a:gd name="connsiteY84" fmla="*/ 397574 h 1140999"/>
                <a:gd name="connsiteX85" fmla="*/ 2029873 w 5491067"/>
                <a:gd name="connsiteY85" fmla="*/ 397574 h 1140999"/>
                <a:gd name="connsiteX86" fmla="*/ 2029873 w 5491067"/>
                <a:gd name="connsiteY86" fmla="*/ 403860 h 1140999"/>
                <a:gd name="connsiteX87" fmla="*/ 2059877 w 5491067"/>
                <a:gd name="connsiteY87" fmla="*/ 403860 h 1140999"/>
                <a:gd name="connsiteX88" fmla="*/ 2059877 w 5491067"/>
                <a:gd name="connsiteY88" fmla="*/ 415004 h 1140999"/>
                <a:gd name="connsiteX89" fmla="*/ 2067782 w 5491067"/>
                <a:gd name="connsiteY89" fmla="*/ 415004 h 1140999"/>
                <a:gd name="connsiteX90" fmla="*/ 2067782 w 5491067"/>
                <a:gd name="connsiteY90" fmla="*/ 418338 h 1140999"/>
                <a:gd name="connsiteX91" fmla="*/ 2143125 w 5491067"/>
                <a:gd name="connsiteY91" fmla="*/ 418338 h 1140999"/>
                <a:gd name="connsiteX92" fmla="*/ 2143125 w 5491067"/>
                <a:gd name="connsiteY92" fmla="*/ 440150 h 1140999"/>
                <a:gd name="connsiteX93" fmla="*/ 2151031 w 5491067"/>
                <a:gd name="connsiteY93" fmla="*/ 440150 h 1140999"/>
                <a:gd name="connsiteX94" fmla="*/ 2151031 w 5491067"/>
                <a:gd name="connsiteY94" fmla="*/ 449675 h 1140999"/>
                <a:gd name="connsiteX95" fmla="*/ 2205609 w 5491067"/>
                <a:gd name="connsiteY95" fmla="*/ 449675 h 1140999"/>
                <a:gd name="connsiteX96" fmla="*/ 2205609 w 5491067"/>
                <a:gd name="connsiteY96" fmla="*/ 460057 h 1140999"/>
                <a:gd name="connsiteX97" fmla="*/ 2241137 w 5491067"/>
                <a:gd name="connsiteY97" fmla="*/ 460057 h 1140999"/>
                <a:gd name="connsiteX98" fmla="*/ 2279904 w 5491067"/>
                <a:gd name="connsiteY98" fmla="*/ 460057 h 1140999"/>
                <a:gd name="connsiteX99" fmla="*/ 2279904 w 5491067"/>
                <a:gd name="connsiteY99" fmla="*/ 475393 h 1140999"/>
                <a:gd name="connsiteX100" fmla="*/ 2344103 w 5491067"/>
                <a:gd name="connsiteY100" fmla="*/ 475393 h 1140999"/>
                <a:gd name="connsiteX101" fmla="*/ 2344103 w 5491067"/>
                <a:gd name="connsiteY101" fmla="*/ 485966 h 1140999"/>
                <a:gd name="connsiteX102" fmla="*/ 2460879 w 5491067"/>
                <a:gd name="connsiteY102" fmla="*/ 485966 h 1140999"/>
                <a:gd name="connsiteX103" fmla="*/ 2542223 w 5491067"/>
                <a:gd name="connsiteY103" fmla="*/ 485966 h 1140999"/>
                <a:gd name="connsiteX104" fmla="*/ 2542223 w 5491067"/>
                <a:gd name="connsiteY104" fmla="*/ 496348 h 1140999"/>
                <a:gd name="connsiteX105" fmla="*/ 2648236 w 5491067"/>
                <a:gd name="connsiteY105" fmla="*/ 496348 h 1140999"/>
                <a:gd name="connsiteX106" fmla="*/ 2648236 w 5491067"/>
                <a:gd name="connsiteY106" fmla="*/ 507016 h 1140999"/>
                <a:gd name="connsiteX107" fmla="*/ 2695194 w 5491067"/>
                <a:gd name="connsiteY107" fmla="*/ 507016 h 1140999"/>
                <a:gd name="connsiteX108" fmla="*/ 2695194 w 5491067"/>
                <a:gd name="connsiteY108" fmla="*/ 522065 h 1140999"/>
                <a:gd name="connsiteX109" fmla="*/ 2740724 w 5491067"/>
                <a:gd name="connsiteY109" fmla="*/ 522065 h 1140999"/>
                <a:gd name="connsiteX110" fmla="*/ 2740724 w 5491067"/>
                <a:gd name="connsiteY110" fmla="*/ 532733 h 1140999"/>
                <a:gd name="connsiteX111" fmla="*/ 2809304 w 5491067"/>
                <a:gd name="connsiteY111" fmla="*/ 532733 h 1140999"/>
                <a:gd name="connsiteX112" fmla="*/ 2809304 w 5491067"/>
                <a:gd name="connsiteY112" fmla="*/ 541973 h 1140999"/>
                <a:gd name="connsiteX113" fmla="*/ 2816066 w 5491067"/>
                <a:gd name="connsiteY113" fmla="*/ 541973 h 1140999"/>
                <a:gd name="connsiteX114" fmla="*/ 2816066 w 5491067"/>
                <a:gd name="connsiteY114" fmla="*/ 547973 h 1140999"/>
                <a:gd name="connsiteX115" fmla="*/ 2824829 w 5491067"/>
                <a:gd name="connsiteY115" fmla="*/ 547973 h 1140999"/>
                <a:gd name="connsiteX116" fmla="*/ 2824829 w 5491067"/>
                <a:gd name="connsiteY116" fmla="*/ 558070 h 1140999"/>
                <a:gd name="connsiteX117" fmla="*/ 2847499 w 5491067"/>
                <a:gd name="connsiteY117" fmla="*/ 558070 h 1140999"/>
                <a:gd name="connsiteX118" fmla="*/ 2847499 w 5491067"/>
                <a:gd name="connsiteY118" fmla="*/ 573596 h 1140999"/>
                <a:gd name="connsiteX119" fmla="*/ 2955608 w 5491067"/>
                <a:gd name="connsiteY119" fmla="*/ 573596 h 1140999"/>
                <a:gd name="connsiteX120" fmla="*/ 2955608 w 5491067"/>
                <a:gd name="connsiteY120" fmla="*/ 587026 h 1140999"/>
                <a:gd name="connsiteX121" fmla="*/ 3008853 w 5491067"/>
                <a:gd name="connsiteY121" fmla="*/ 587026 h 1140999"/>
                <a:gd name="connsiteX122" fmla="*/ 3008853 w 5491067"/>
                <a:gd name="connsiteY122" fmla="*/ 601218 h 1140999"/>
                <a:gd name="connsiteX123" fmla="*/ 3070289 w 5491067"/>
                <a:gd name="connsiteY123" fmla="*/ 601218 h 1140999"/>
                <a:gd name="connsiteX124" fmla="*/ 3070289 w 5491067"/>
                <a:gd name="connsiteY124" fmla="*/ 605028 h 1140999"/>
                <a:gd name="connsiteX125" fmla="*/ 3085814 w 5491067"/>
                <a:gd name="connsiteY125" fmla="*/ 605028 h 1140999"/>
                <a:gd name="connsiteX126" fmla="*/ 3085814 w 5491067"/>
                <a:gd name="connsiteY126" fmla="*/ 614553 h 1140999"/>
                <a:gd name="connsiteX127" fmla="*/ 3146203 w 5491067"/>
                <a:gd name="connsiteY127" fmla="*/ 614553 h 1140999"/>
                <a:gd name="connsiteX128" fmla="*/ 3146203 w 5491067"/>
                <a:gd name="connsiteY128" fmla="*/ 629888 h 1140999"/>
                <a:gd name="connsiteX129" fmla="*/ 3362420 w 5491067"/>
                <a:gd name="connsiteY129" fmla="*/ 629888 h 1140999"/>
                <a:gd name="connsiteX130" fmla="*/ 3382613 w 5491067"/>
                <a:gd name="connsiteY130" fmla="*/ 629888 h 1140999"/>
                <a:gd name="connsiteX131" fmla="*/ 3382613 w 5491067"/>
                <a:gd name="connsiteY131" fmla="*/ 645128 h 1140999"/>
                <a:gd name="connsiteX132" fmla="*/ 3412617 w 5491067"/>
                <a:gd name="connsiteY132" fmla="*/ 645128 h 1140999"/>
                <a:gd name="connsiteX133" fmla="*/ 3412617 w 5491067"/>
                <a:gd name="connsiteY133" fmla="*/ 660749 h 1140999"/>
                <a:gd name="connsiteX134" fmla="*/ 3445383 w 5491067"/>
                <a:gd name="connsiteY134" fmla="*/ 660749 h 1140999"/>
                <a:gd name="connsiteX135" fmla="*/ 3445383 w 5491067"/>
                <a:gd name="connsiteY135" fmla="*/ 697897 h 1140999"/>
                <a:gd name="connsiteX136" fmla="*/ 3543110 w 5491067"/>
                <a:gd name="connsiteY136" fmla="*/ 697897 h 1140999"/>
                <a:gd name="connsiteX137" fmla="*/ 3543110 w 5491067"/>
                <a:gd name="connsiteY137" fmla="*/ 713708 h 1140999"/>
                <a:gd name="connsiteX138" fmla="*/ 3637026 w 5491067"/>
                <a:gd name="connsiteY138" fmla="*/ 713708 h 1140999"/>
                <a:gd name="connsiteX139" fmla="*/ 3637026 w 5491067"/>
                <a:gd name="connsiteY139" fmla="*/ 733044 h 1140999"/>
                <a:gd name="connsiteX140" fmla="*/ 3757708 w 5491067"/>
                <a:gd name="connsiteY140" fmla="*/ 733044 h 1140999"/>
                <a:gd name="connsiteX141" fmla="*/ 3757708 w 5491067"/>
                <a:gd name="connsiteY141" fmla="*/ 754952 h 1140999"/>
                <a:gd name="connsiteX142" fmla="*/ 3925920 w 5491067"/>
                <a:gd name="connsiteY142" fmla="*/ 754952 h 1140999"/>
                <a:gd name="connsiteX143" fmla="*/ 3925920 w 5491067"/>
                <a:gd name="connsiteY143" fmla="*/ 775145 h 1140999"/>
                <a:gd name="connsiteX144" fmla="*/ 3957828 w 5491067"/>
                <a:gd name="connsiteY144" fmla="*/ 775145 h 1140999"/>
                <a:gd name="connsiteX145" fmla="*/ 3964400 w 5491067"/>
                <a:gd name="connsiteY145" fmla="*/ 775145 h 1140999"/>
                <a:gd name="connsiteX146" fmla="*/ 3964400 w 5491067"/>
                <a:gd name="connsiteY146" fmla="*/ 795623 h 1140999"/>
                <a:gd name="connsiteX147" fmla="*/ 3964400 w 5491067"/>
                <a:gd name="connsiteY147" fmla="*/ 800005 h 1140999"/>
                <a:gd name="connsiteX148" fmla="*/ 4088606 w 5491067"/>
                <a:gd name="connsiteY148" fmla="*/ 800005 h 1140999"/>
                <a:gd name="connsiteX149" fmla="*/ 4088606 w 5491067"/>
                <a:gd name="connsiteY149" fmla="*/ 822389 h 1140999"/>
                <a:gd name="connsiteX150" fmla="*/ 4093274 w 5491067"/>
                <a:gd name="connsiteY150" fmla="*/ 822389 h 1140999"/>
                <a:gd name="connsiteX151" fmla="*/ 4093274 w 5491067"/>
                <a:gd name="connsiteY151" fmla="*/ 826484 h 1140999"/>
                <a:gd name="connsiteX152" fmla="*/ 4192048 w 5491067"/>
                <a:gd name="connsiteY152" fmla="*/ 826484 h 1140999"/>
                <a:gd name="connsiteX153" fmla="*/ 4417314 w 5491067"/>
                <a:gd name="connsiteY153" fmla="*/ 826484 h 1140999"/>
                <a:gd name="connsiteX154" fmla="*/ 4669822 w 5491067"/>
                <a:gd name="connsiteY154" fmla="*/ 826484 h 1140999"/>
                <a:gd name="connsiteX155" fmla="*/ 4669822 w 5491067"/>
                <a:gd name="connsiteY155" fmla="*/ 831628 h 1140999"/>
                <a:gd name="connsiteX156" fmla="*/ 4675061 w 5491067"/>
                <a:gd name="connsiteY156" fmla="*/ 831628 h 1140999"/>
                <a:gd name="connsiteX157" fmla="*/ 4675061 w 5491067"/>
                <a:gd name="connsiteY157" fmla="*/ 867632 h 1140999"/>
                <a:gd name="connsiteX158" fmla="*/ 4766215 w 5491067"/>
                <a:gd name="connsiteY158" fmla="*/ 867632 h 1140999"/>
                <a:gd name="connsiteX159" fmla="*/ 4950238 w 5491067"/>
                <a:gd name="connsiteY159" fmla="*/ 867632 h 1140999"/>
                <a:gd name="connsiteX160" fmla="*/ 5240941 w 5491067"/>
                <a:gd name="connsiteY160" fmla="*/ 867632 h 1140999"/>
                <a:gd name="connsiteX161" fmla="*/ 5302949 w 5491067"/>
                <a:gd name="connsiteY161" fmla="*/ 867632 h 1140999"/>
                <a:gd name="connsiteX162" fmla="*/ 5302949 w 5491067"/>
                <a:gd name="connsiteY162" fmla="*/ 976313 h 1140999"/>
                <a:gd name="connsiteX163" fmla="*/ 5302949 w 5491067"/>
                <a:gd name="connsiteY163" fmla="*/ 1141000 h 1140999"/>
                <a:gd name="connsiteX164" fmla="*/ 5491067 w 5491067"/>
                <a:gd name="connsiteY164" fmla="*/ 1141000 h 114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5491067" h="1140999">
                  <a:moveTo>
                    <a:pt x="0" y="0"/>
                  </a:moveTo>
                  <a:lnTo>
                    <a:pt x="10382" y="0"/>
                  </a:lnTo>
                  <a:lnTo>
                    <a:pt x="10382" y="10954"/>
                  </a:lnTo>
                  <a:lnTo>
                    <a:pt x="17240" y="10954"/>
                  </a:lnTo>
                  <a:lnTo>
                    <a:pt x="17240" y="21336"/>
                  </a:lnTo>
                  <a:lnTo>
                    <a:pt x="108966" y="21336"/>
                  </a:lnTo>
                  <a:lnTo>
                    <a:pt x="108966" y="26765"/>
                  </a:lnTo>
                  <a:lnTo>
                    <a:pt x="240506" y="26765"/>
                  </a:lnTo>
                  <a:lnTo>
                    <a:pt x="413861" y="26765"/>
                  </a:lnTo>
                  <a:lnTo>
                    <a:pt x="413861" y="36671"/>
                  </a:lnTo>
                  <a:lnTo>
                    <a:pt x="521684" y="36671"/>
                  </a:lnTo>
                  <a:lnTo>
                    <a:pt x="521684" y="46958"/>
                  </a:lnTo>
                  <a:lnTo>
                    <a:pt x="682276" y="46958"/>
                  </a:lnTo>
                  <a:lnTo>
                    <a:pt x="682276" y="52769"/>
                  </a:lnTo>
                  <a:lnTo>
                    <a:pt x="773430" y="52769"/>
                  </a:lnTo>
                  <a:lnTo>
                    <a:pt x="773430" y="67723"/>
                  </a:lnTo>
                  <a:lnTo>
                    <a:pt x="842772" y="67723"/>
                  </a:lnTo>
                  <a:lnTo>
                    <a:pt x="842772" y="73724"/>
                  </a:lnTo>
                  <a:lnTo>
                    <a:pt x="890302" y="73724"/>
                  </a:lnTo>
                  <a:lnTo>
                    <a:pt x="890302" y="82772"/>
                  </a:lnTo>
                  <a:lnTo>
                    <a:pt x="904494" y="82772"/>
                  </a:lnTo>
                  <a:lnTo>
                    <a:pt x="904494" y="93440"/>
                  </a:lnTo>
                  <a:lnTo>
                    <a:pt x="950309" y="93440"/>
                  </a:lnTo>
                  <a:lnTo>
                    <a:pt x="950309" y="102965"/>
                  </a:lnTo>
                  <a:lnTo>
                    <a:pt x="973550" y="102965"/>
                  </a:lnTo>
                  <a:lnTo>
                    <a:pt x="973550" y="134874"/>
                  </a:lnTo>
                  <a:lnTo>
                    <a:pt x="981170" y="134874"/>
                  </a:lnTo>
                  <a:lnTo>
                    <a:pt x="1057942" y="134874"/>
                  </a:lnTo>
                  <a:lnTo>
                    <a:pt x="1057942" y="140399"/>
                  </a:lnTo>
                  <a:lnTo>
                    <a:pt x="1064990" y="140399"/>
                  </a:lnTo>
                  <a:lnTo>
                    <a:pt x="1064990" y="149924"/>
                  </a:lnTo>
                  <a:lnTo>
                    <a:pt x="1164431" y="149924"/>
                  </a:lnTo>
                  <a:lnTo>
                    <a:pt x="1164431" y="157544"/>
                  </a:lnTo>
                  <a:lnTo>
                    <a:pt x="1172051" y="157544"/>
                  </a:lnTo>
                  <a:lnTo>
                    <a:pt x="1172051" y="166878"/>
                  </a:lnTo>
                  <a:lnTo>
                    <a:pt x="1203389" y="166878"/>
                  </a:lnTo>
                  <a:lnTo>
                    <a:pt x="1203389" y="176689"/>
                  </a:lnTo>
                  <a:lnTo>
                    <a:pt x="1225010" y="176689"/>
                  </a:lnTo>
                  <a:lnTo>
                    <a:pt x="1225010" y="187071"/>
                  </a:lnTo>
                  <a:lnTo>
                    <a:pt x="1327404" y="187071"/>
                  </a:lnTo>
                  <a:lnTo>
                    <a:pt x="1327404" y="193358"/>
                  </a:lnTo>
                  <a:lnTo>
                    <a:pt x="1340168" y="193358"/>
                  </a:lnTo>
                  <a:lnTo>
                    <a:pt x="1340168" y="199358"/>
                  </a:lnTo>
                  <a:lnTo>
                    <a:pt x="1348931" y="199358"/>
                  </a:lnTo>
                  <a:lnTo>
                    <a:pt x="1348931" y="207550"/>
                  </a:lnTo>
                  <a:lnTo>
                    <a:pt x="1371314" y="207550"/>
                  </a:lnTo>
                  <a:lnTo>
                    <a:pt x="1371314" y="212693"/>
                  </a:lnTo>
                  <a:lnTo>
                    <a:pt x="1378458" y="212693"/>
                  </a:lnTo>
                  <a:lnTo>
                    <a:pt x="1378458" y="223076"/>
                  </a:lnTo>
                  <a:lnTo>
                    <a:pt x="1408748" y="223076"/>
                  </a:lnTo>
                  <a:lnTo>
                    <a:pt x="1408748" y="232886"/>
                  </a:lnTo>
                  <a:lnTo>
                    <a:pt x="1470470" y="232886"/>
                  </a:lnTo>
                  <a:lnTo>
                    <a:pt x="1470470" y="243554"/>
                  </a:lnTo>
                  <a:lnTo>
                    <a:pt x="1486853" y="243554"/>
                  </a:lnTo>
                  <a:lnTo>
                    <a:pt x="1486853" y="249269"/>
                  </a:lnTo>
                  <a:lnTo>
                    <a:pt x="1499902" y="249269"/>
                  </a:lnTo>
                  <a:lnTo>
                    <a:pt x="1499902" y="254222"/>
                  </a:lnTo>
                  <a:lnTo>
                    <a:pt x="1509236" y="254222"/>
                  </a:lnTo>
                  <a:lnTo>
                    <a:pt x="1509236" y="263462"/>
                  </a:lnTo>
                  <a:lnTo>
                    <a:pt x="1540574" y="263462"/>
                  </a:lnTo>
                  <a:lnTo>
                    <a:pt x="1540574" y="274415"/>
                  </a:lnTo>
                  <a:lnTo>
                    <a:pt x="1559433" y="274415"/>
                  </a:lnTo>
                  <a:lnTo>
                    <a:pt x="1559433" y="279083"/>
                  </a:lnTo>
                  <a:lnTo>
                    <a:pt x="1590866" y="279083"/>
                  </a:lnTo>
                  <a:lnTo>
                    <a:pt x="1590866" y="292418"/>
                  </a:lnTo>
                  <a:lnTo>
                    <a:pt x="1661827" y="292418"/>
                  </a:lnTo>
                  <a:lnTo>
                    <a:pt x="1661827" y="304705"/>
                  </a:lnTo>
                  <a:lnTo>
                    <a:pt x="1685830" y="304705"/>
                  </a:lnTo>
                  <a:lnTo>
                    <a:pt x="1685830" y="310420"/>
                  </a:lnTo>
                  <a:lnTo>
                    <a:pt x="1722977" y="310420"/>
                  </a:lnTo>
                  <a:lnTo>
                    <a:pt x="1722977" y="319754"/>
                  </a:lnTo>
                  <a:lnTo>
                    <a:pt x="1739075" y="319754"/>
                  </a:lnTo>
                  <a:lnTo>
                    <a:pt x="1739075" y="340995"/>
                  </a:lnTo>
                  <a:lnTo>
                    <a:pt x="1799368" y="340995"/>
                  </a:lnTo>
                  <a:lnTo>
                    <a:pt x="1799368" y="351377"/>
                  </a:lnTo>
                  <a:lnTo>
                    <a:pt x="1854327" y="351377"/>
                  </a:lnTo>
                  <a:lnTo>
                    <a:pt x="1854327" y="362617"/>
                  </a:lnTo>
                  <a:lnTo>
                    <a:pt x="1883759" y="362617"/>
                  </a:lnTo>
                  <a:lnTo>
                    <a:pt x="1883759" y="373571"/>
                  </a:lnTo>
                  <a:lnTo>
                    <a:pt x="1890332" y="373571"/>
                  </a:lnTo>
                  <a:lnTo>
                    <a:pt x="1890332" y="377095"/>
                  </a:lnTo>
                  <a:lnTo>
                    <a:pt x="1944148" y="377095"/>
                  </a:lnTo>
                  <a:lnTo>
                    <a:pt x="1944148" y="388239"/>
                  </a:lnTo>
                  <a:lnTo>
                    <a:pt x="2020538" y="388239"/>
                  </a:lnTo>
                  <a:lnTo>
                    <a:pt x="2020538" y="397574"/>
                  </a:lnTo>
                  <a:lnTo>
                    <a:pt x="2029873" y="397574"/>
                  </a:lnTo>
                  <a:lnTo>
                    <a:pt x="2029873" y="403860"/>
                  </a:lnTo>
                  <a:lnTo>
                    <a:pt x="2059877" y="403860"/>
                  </a:lnTo>
                  <a:lnTo>
                    <a:pt x="2059877" y="415004"/>
                  </a:lnTo>
                  <a:lnTo>
                    <a:pt x="2067782" y="415004"/>
                  </a:lnTo>
                  <a:lnTo>
                    <a:pt x="2067782" y="418338"/>
                  </a:lnTo>
                  <a:lnTo>
                    <a:pt x="2143125" y="418338"/>
                  </a:lnTo>
                  <a:lnTo>
                    <a:pt x="2143125" y="440150"/>
                  </a:lnTo>
                  <a:lnTo>
                    <a:pt x="2151031" y="440150"/>
                  </a:lnTo>
                  <a:lnTo>
                    <a:pt x="2151031" y="449675"/>
                  </a:lnTo>
                  <a:lnTo>
                    <a:pt x="2205609" y="449675"/>
                  </a:lnTo>
                  <a:lnTo>
                    <a:pt x="2205609" y="460057"/>
                  </a:lnTo>
                  <a:lnTo>
                    <a:pt x="2241137" y="460057"/>
                  </a:lnTo>
                  <a:lnTo>
                    <a:pt x="2279904" y="460057"/>
                  </a:lnTo>
                  <a:lnTo>
                    <a:pt x="2279904" y="475393"/>
                  </a:lnTo>
                  <a:lnTo>
                    <a:pt x="2344103" y="475393"/>
                  </a:lnTo>
                  <a:lnTo>
                    <a:pt x="2344103" y="485966"/>
                  </a:lnTo>
                  <a:lnTo>
                    <a:pt x="2460879" y="485966"/>
                  </a:lnTo>
                  <a:lnTo>
                    <a:pt x="2542223" y="485966"/>
                  </a:lnTo>
                  <a:lnTo>
                    <a:pt x="2542223" y="496348"/>
                  </a:lnTo>
                  <a:lnTo>
                    <a:pt x="2648236" y="496348"/>
                  </a:lnTo>
                  <a:lnTo>
                    <a:pt x="2648236" y="507016"/>
                  </a:lnTo>
                  <a:lnTo>
                    <a:pt x="2695194" y="507016"/>
                  </a:lnTo>
                  <a:lnTo>
                    <a:pt x="2695194" y="522065"/>
                  </a:lnTo>
                  <a:lnTo>
                    <a:pt x="2740724" y="522065"/>
                  </a:lnTo>
                  <a:lnTo>
                    <a:pt x="2740724" y="532733"/>
                  </a:lnTo>
                  <a:lnTo>
                    <a:pt x="2809304" y="532733"/>
                  </a:lnTo>
                  <a:lnTo>
                    <a:pt x="2809304" y="541973"/>
                  </a:lnTo>
                  <a:lnTo>
                    <a:pt x="2816066" y="541973"/>
                  </a:lnTo>
                  <a:lnTo>
                    <a:pt x="2816066" y="547973"/>
                  </a:lnTo>
                  <a:lnTo>
                    <a:pt x="2824829" y="547973"/>
                  </a:lnTo>
                  <a:lnTo>
                    <a:pt x="2824829" y="558070"/>
                  </a:lnTo>
                  <a:lnTo>
                    <a:pt x="2847499" y="558070"/>
                  </a:lnTo>
                  <a:lnTo>
                    <a:pt x="2847499" y="573596"/>
                  </a:lnTo>
                  <a:lnTo>
                    <a:pt x="2955608" y="573596"/>
                  </a:lnTo>
                  <a:lnTo>
                    <a:pt x="2955608" y="587026"/>
                  </a:lnTo>
                  <a:lnTo>
                    <a:pt x="3008853" y="587026"/>
                  </a:lnTo>
                  <a:lnTo>
                    <a:pt x="3008853" y="601218"/>
                  </a:lnTo>
                  <a:lnTo>
                    <a:pt x="3070289" y="601218"/>
                  </a:lnTo>
                  <a:lnTo>
                    <a:pt x="3070289" y="605028"/>
                  </a:lnTo>
                  <a:lnTo>
                    <a:pt x="3085814" y="605028"/>
                  </a:lnTo>
                  <a:lnTo>
                    <a:pt x="3085814" y="614553"/>
                  </a:lnTo>
                  <a:lnTo>
                    <a:pt x="3146203" y="614553"/>
                  </a:lnTo>
                  <a:lnTo>
                    <a:pt x="3146203" y="629888"/>
                  </a:lnTo>
                  <a:lnTo>
                    <a:pt x="3362420" y="629888"/>
                  </a:lnTo>
                  <a:lnTo>
                    <a:pt x="3382613" y="629888"/>
                  </a:lnTo>
                  <a:lnTo>
                    <a:pt x="3382613" y="645128"/>
                  </a:lnTo>
                  <a:lnTo>
                    <a:pt x="3412617" y="645128"/>
                  </a:lnTo>
                  <a:lnTo>
                    <a:pt x="3412617" y="660749"/>
                  </a:lnTo>
                  <a:lnTo>
                    <a:pt x="3445383" y="660749"/>
                  </a:lnTo>
                  <a:lnTo>
                    <a:pt x="3445383" y="697897"/>
                  </a:lnTo>
                  <a:lnTo>
                    <a:pt x="3543110" y="697897"/>
                  </a:lnTo>
                  <a:lnTo>
                    <a:pt x="3543110" y="713708"/>
                  </a:lnTo>
                  <a:lnTo>
                    <a:pt x="3637026" y="713708"/>
                  </a:lnTo>
                  <a:lnTo>
                    <a:pt x="3637026" y="733044"/>
                  </a:lnTo>
                  <a:lnTo>
                    <a:pt x="3757708" y="733044"/>
                  </a:lnTo>
                  <a:lnTo>
                    <a:pt x="3757708" y="754952"/>
                  </a:lnTo>
                  <a:lnTo>
                    <a:pt x="3925920" y="754952"/>
                  </a:lnTo>
                  <a:lnTo>
                    <a:pt x="3925920" y="775145"/>
                  </a:lnTo>
                  <a:lnTo>
                    <a:pt x="3957828" y="775145"/>
                  </a:lnTo>
                  <a:lnTo>
                    <a:pt x="3964400" y="775145"/>
                  </a:lnTo>
                  <a:lnTo>
                    <a:pt x="3964400" y="795623"/>
                  </a:lnTo>
                  <a:lnTo>
                    <a:pt x="3964400" y="800005"/>
                  </a:lnTo>
                  <a:lnTo>
                    <a:pt x="4088606" y="800005"/>
                  </a:lnTo>
                  <a:lnTo>
                    <a:pt x="4088606" y="822389"/>
                  </a:lnTo>
                  <a:lnTo>
                    <a:pt x="4093274" y="822389"/>
                  </a:lnTo>
                  <a:lnTo>
                    <a:pt x="4093274" y="826484"/>
                  </a:lnTo>
                  <a:lnTo>
                    <a:pt x="4192048" y="826484"/>
                  </a:lnTo>
                  <a:lnTo>
                    <a:pt x="4417314" y="826484"/>
                  </a:lnTo>
                  <a:lnTo>
                    <a:pt x="4669822" y="826484"/>
                  </a:lnTo>
                  <a:lnTo>
                    <a:pt x="4669822" y="831628"/>
                  </a:lnTo>
                  <a:lnTo>
                    <a:pt x="4675061" y="831628"/>
                  </a:lnTo>
                  <a:lnTo>
                    <a:pt x="4675061" y="867632"/>
                  </a:lnTo>
                  <a:lnTo>
                    <a:pt x="4766215" y="867632"/>
                  </a:lnTo>
                  <a:lnTo>
                    <a:pt x="4950238" y="867632"/>
                  </a:lnTo>
                  <a:lnTo>
                    <a:pt x="5240941" y="867632"/>
                  </a:lnTo>
                  <a:lnTo>
                    <a:pt x="5302949" y="867632"/>
                  </a:lnTo>
                  <a:lnTo>
                    <a:pt x="5302949" y="976313"/>
                  </a:lnTo>
                  <a:lnTo>
                    <a:pt x="5302949" y="1141000"/>
                  </a:lnTo>
                  <a:lnTo>
                    <a:pt x="5491067" y="1141000"/>
                  </a:lnTo>
                </a:path>
              </a:pathLst>
            </a:custGeom>
            <a:noFill/>
            <a:ln w="12700" cap="flat">
              <a:solidFill>
                <a:srgbClr val="F7964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cxnSp>
          <p:nvCxnSpPr>
            <p:cNvPr id="417" name="Straight Connector 416">
              <a:extLst>
                <a:ext uri="{FF2B5EF4-FFF2-40B4-BE49-F238E27FC236}">
                  <a16:creationId xmlns:a16="http://schemas.microsoft.com/office/drawing/2014/main" id="{1C1E6681-C81F-7A79-4A5A-5FD5965C3B29}"/>
                </a:ext>
              </a:extLst>
            </p:cNvPr>
            <p:cNvCxnSpPr>
              <a:cxnSpLocks/>
            </p:cNvCxnSpPr>
            <p:nvPr/>
          </p:nvCxnSpPr>
          <p:spPr>
            <a:xfrm>
              <a:off x="1048894" y="1953523"/>
              <a:ext cx="0" cy="1969718"/>
            </a:xfrm>
            <a:prstGeom prst="line">
              <a:avLst/>
            </a:prstGeom>
            <a:noFill/>
            <a:ln w="12700" cap="flat" cmpd="sng" algn="ctr">
              <a:solidFill>
                <a:srgbClr val="000000"/>
              </a:solidFill>
              <a:prstDash val="solid"/>
            </a:ln>
            <a:effectLst/>
          </p:spPr>
        </p:cxnSp>
        <p:cxnSp>
          <p:nvCxnSpPr>
            <p:cNvPr id="418" name="Straight Connector 417">
              <a:extLst>
                <a:ext uri="{FF2B5EF4-FFF2-40B4-BE49-F238E27FC236}">
                  <a16:creationId xmlns:a16="http://schemas.microsoft.com/office/drawing/2014/main" id="{272AEA31-7937-2D3D-3E05-8841DC6C75F2}"/>
                </a:ext>
              </a:extLst>
            </p:cNvPr>
            <p:cNvCxnSpPr>
              <a:cxnSpLocks/>
            </p:cNvCxnSpPr>
            <p:nvPr/>
          </p:nvCxnSpPr>
          <p:spPr>
            <a:xfrm>
              <a:off x="1036737" y="3926035"/>
              <a:ext cx="9397897" cy="0"/>
            </a:xfrm>
            <a:prstGeom prst="line">
              <a:avLst/>
            </a:prstGeom>
            <a:noFill/>
            <a:ln w="12700" cap="flat" cmpd="sng" algn="ctr">
              <a:solidFill>
                <a:srgbClr val="000000"/>
              </a:solidFill>
              <a:prstDash val="solid"/>
            </a:ln>
            <a:effectLst/>
          </p:spPr>
        </p:cxnSp>
        <p:grpSp>
          <p:nvGrpSpPr>
            <p:cNvPr id="419" name="Group 418">
              <a:extLst>
                <a:ext uri="{FF2B5EF4-FFF2-40B4-BE49-F238E27FC236}">
                  <a16:creationId xmlns:a16="http://schemas.microsoft.com/office/drawing/2014/main" id="{1783AAEE-5FD3-0CD2-78BF-3387B415A8C4}"/>
                </a:ext>
              </a:extLst>
            </p:cNvPr>
            <p:cNvGrpSpPr/>
            <p:nvPr/>
          </p:nvGrpSpPr>
          <p:grpSpPr>
            <a:xfrm>
              <a:off x="617097" y="3838602"/>
              <a:ext cx="431797" cy="169277"/>
              <a:chOff x="1472462" y="3115761"/>
              <a:chExt cx="358892" cy="169277"/>
            </a:xfrm>
          </p:grpSpPr>
          <p:cxnSp>
            <p:nvCxnSpPr>
              <p:cNvPr id="477" name="Straight Connector 476">
                <a:extLst>
                  <a:ext uri="{FF2B5EF4-FFF2-40B4-BE49-F238E27FC236}">
                    <a16:creationId xmlns:a16="http://schemas.microsoft.com/office/drawing/2014/main" id="{B7E5A9AA-C559-B18C-EC27-D831D5084903}"/>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8" name="TextBox 477">
                <a:extLst>
                  <a:ext uri="{FF2B5EF4-FFF2-40B4-BE49-F238E27FC236}">
                    <a16:creationId xmlns:a16="http://schemas.microsoft.com/office/drawing/2014/main" id="{CCF180F0-19B6-2ABD-4BB0-090BE829E0B1}"/>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0</a:t>
                </a:r>
              </a:p>
            </p:txBody>
          </p:sp>
        </p:grpSp>
        <p:grpSp>
          <p:nvGrpSpPr>
            <p:cNvPr id="420" name="Group 419">
              <a:extLst>
                <a:ext uri="{FF2B5EF4-FFF2-40B4-BE49-F238E27FC236}">
                  <a16:creationId xmlns:a16="http://schemas.microsoft.com/office/drawing/2014/main" id="{40B8821C-B104-2DB6-3687-E1BA0E58F753}"/>
                </a:ext>
              </a:extLst>
            </p:cNvPr>
            <p:cNvGrpSpPr/>
            <p:nvPr/>
          </p:nvGrpSpPr>
          <p:grpSpPr>
            <a:xfrm>
              <a:off x="617097" y="3363167"/>
              <a:ext cx="431797" cy="169277"/>
              <a:chOff x="1472462" y="3115761"/>
              <a:chExt cx="358892" cy="169277"/>
            </a:xfrm>
          </p:grpSpPr>
          <p:cxnSp>
            <p:nvCxnSpPr>
              <p:cNvPr id="475" name="Straight Connector 474">
                <a:extLst>
                  <a:ext uri="{FF2B5EF4-FFF2-40B4-BE49-F238E27FC236}">
                    <a16:creationId xmlns:a16="http://schemas.microsoft.com/office/drawing/2014/main" id="{172BB287-AEC4-5B1D-56CB-B114455FABA9}"/>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6" name="TextBox 475">
                <a:extLst>
                  <a:ext uri="{FF2B5EF4-FFF2-40B4-BE49-F238E27FC236}">
                    <a16:creationId xmlns:a16="http://schemas.microsoft.com/office/drawing/2014/main" id="{0A68A26B-F0F1-235E-4D0A-1143F73991B8}"/>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25</a:t>
                </a:r>
              </a:p>
            </p:txBody>
          </p:sp>
        </p:grpSp>
        <p:grpSp>
          <p:nvGrpSpPr>
            <p:cNvPr id="421" name="Group 420">
              <a:extLst>
                <a:ext uri="{FF2B5EF4-FFF2-40B4-BE49-F238E27FC236}">
                  <a16:creationId xmlns:a16="http://schemas.microsoft.com/office/drawing/2014/main" id="{5733BC5E-74BB-1FB9-92F7-CADFA2806C28}"/>
                </a:ext>
              </a:extLst>
            </p:cNvPr>
            <p:cNvGrpSpPr/>
            <p:nvPr/>
          </p:nvGrpSpPr>
          <p:grpSpPr>
            <a:xfrm>
              <a:off x="617097" y="2887732"/>
              <a:ext cx="431797" cy="169277"/>
              <a:chOff x="1472462" y="3115761"/>
              <a:chExt cx="358892" cy="169277"/>
            </a:xfrm>
          </p:grpSpPr>
          <p:cxnSp>
            <p:nvCxnSpPr>
              <p:cNvPr id="473" name="Straight Connector 472">
                <a:extLst>
                  <a:ext uri="{FF2B5EF4-FFF2-40B4-BE49-F238E27FC236}">
                    <a16:creationId xmlns:a16="http://schemas.microsoft.com/office/drawing/2014/main" id="{F0134BB8-E2E9-23B7-FC2F-21406B5A38E7}"/>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4" name="TextBox 473">
                <a:extLst>
                  <a:ext uri="{FF2B5EF4-FFF2-40B4-BE49-F238E27FC236}">
                    <a16:creationId xmlns:a16="http://schemas.microsoft.com/office/drawing/2014/main" id="{B4C61869-BC86-0F06-F65C-CFC14F950DDA}"/>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50</a:t>
                </a:r>
              </a:p>
            </p:txBody>
          </p:sp>
        </p:grpSp>
        <p:grpSp>
          <p:nvGrpSpPr>
            <p:cNvPr id="422" name="Group 421">
              <a:extLst>
                <a:ext uri="{FF2B5EF4-FFF2-40B4-BE49-F238E27FC236}">
                  <a16:creationId xmlns:a16="http://schemas.microsoft.com/office/drawing/2014/main" id="{017ABC29-5CDF-8C18-D9AE-53A67E39C9E5}"/>
                </a:ext>
              </a:extLst>
            </p:cNvPr>
            <p:cNvGrpSpPr/>
            <p:nvPr/>
          </p:nvGrpSpPr>
          <p:grpSpPr>
            <a:xfrm>
              <a:off x="617097" y="2412297"/>
              <a:ext cx="431797" cy="169277"/>
              <a:chOff x="1472462" y="3115761"/>
              <a:chExt cx="358892" cy="169277"/>
            </a:xfrm>
          </p:grpSpPr>
          <p:cxnSp>
            <p:nvCxnSpPr>
              <p:cNvPr id="471" name="Straight Connector 470">
                <a:extLst>
                  <a:ext uri="{FF2B5EF4-FFF2-40B4-BE49-F238E27FC236}">
                    <a16:creationId xmlns:a16="http://schemas.microsoft.com/office/drawing/2014/main" id="{1357363A-F194-F243-82C6-C4EC907BF5C7}"/>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2" name="TextBox 471">
                <a:extLst>
                  <a:ext uri="{FF2B5EF4-FFF2-40B4-BE49-F238E27FC236}">
                    <a16:creationId xmlns:a16="http://schemas.microsoft.com/office/drawing/2014/main" id="{6F354451-5C63-8E4F-BC3F-036271D25A78}"/>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75</a:t>
                </a:r>
              </a:p>
            </p:txBody>
          </p:sp>
        </p:grpSp>
        <p:grpSp>
          <p:nvGrpSpPr>
            <p:cNvPr id="423" name="Group 422">
              <a:extLst>
                <a:ext uri="{FF2B5EF4-FFF2-40B4-BE49-F238E27FC236}">
                  <a16:creationId xmlns:a16="http://schemas.microsoft.com/office/drawing/2014/main" id="{012EAFDB-554F-5CB0-CCC2-83D02C19ED5E}"/>
                </a:ext>
              </a:extLst>
            </p:cNvPr>
            <p:cNvGrpSpPr/>
            <p:nvPr/>
          </p:nvGrpSpPr>
          <p:grpSpPr>
            <a:xfrm>
              <a:off x="617097" y="1936862"/>
              <a:ext cx="431797" cy="169277"/>
              <a:chOff x="1472462" y="3115761"/>
              <a:chExt cx="358892" cy="169277"/>
            </a:xfrm>
          </p:grpSpPr>
          <p:cxnSp>
            <p:nvCxnSpPr>
              <p:cNvPr id="469" name="Straight Connector 468">
                <a:extLst>
                  <a:ext uri="{FF2B5EF4-FFF2-40B4-BE49-F238E27FC236}">
                    <a16:creationId xmlns:a16="http://schemas.microsoft.com/office/drawing/2014/main" id="{6A355EEA-8398-8E02-3C04-F5CCDDB0A8AE}"/>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0" name="TextBox 469">
                <a:extLst>
                  <a:ext uri="{FF2B5EF4-FFF2-40B4-BE49-F238E27FC236}">
                    <a16:creationId xmlns:a16="http://schemas.microsoft.com/office/drawing/2014/main" id="{31754BEC-DC32-68B6-98B4-2A1BDB281379}"/>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100</a:t>
                </a:r>
              </a:p>
            </p:txBody>
          </p:sp>
        </p:grpSp>
        <p:grpSp>
          <p:nvGrpSpPr>
            <p:cNvPr id="424" name="Group 423">
              <a:extLst>
                <a:ext uri="{FF2B5EF4-FFF2-40B4-BE49-F238E27FC236}">
                  <a16:creationId xmlns:a16="http://schemas.microsoft.com/office/drawing/2014/main" id="{18105F63-A4EC-B397-6ABD-E122AAA507AB}"/>
                </a:ext>
              </a:extLst>
            </p:cNvPr>
            <p:cNvGrpSpPr/>
            <p:nvPr/>
          </p:nvGrpSpPr>
          <p:grpSpPr>
            <a:xfrm>
              <a:off x="1183300" y="3926035"/>
              <a:ext cx="364939" cy="202436"/>
              <a:chOff x="1872343" y="3311884"/>
              <a:chExt cx="303323" cy="202436"/>
            </a:xfrm>
          </p:grpSpPr>
          <p:cxnSp>
            <p:nvCxnSpPr>
              <p:cNvPr id="467" name="Straight Connector 466">
                <a:extLst>
                  <a:ext uri="{FF2B5EF4-FFF2-40B4-BE49-F238E27FC236}">
                    <a16:creationId xmlns:a16="http://schemas.microsoft.com/office/drawing/2014/main" id="{FCD6DA4F-EFBF-E3F2-9214-A75132BC325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8" name="TextBox 467">
                <a:extLst>
                  <a:ext uri="{FF2B5EF4-FFF2-40B4-BE49-F238E27FC236}">
                    <a16:creationId xmlns:a16="http://schemas.microsoft.com/office/drawing/2014/main" id="{6888C31C-0FA0-0442-9812-5384FE3FD637}"/>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0</a:t>
                </a:r>
              </a:p>
            </p:txBody>
          </p:sp>
        </p:grpSp>
        <p:grpSp>
          <p:nvGrpSpPr>
            <p:cNvPr id="425" name="Group 424">
              <a:extLst>
                <a:ext uri="{FF2B5EF4-FFF2-40B4-BE49-F238E27FC236}">
                  <a16:creationId xmlns:a16="http://schemas.microsoft.com/office/drawing/2014/main" id="{B33C52FF-BE61-34C7-89DB-944C31448BDB}"/>
                </a:ext>
              </a:extLst>
            </p:cNvPr>
            <p:cNvGrpSpPr/>
            <p:nvPr/>
          </p:nvGrpSpPr>
          <p:grpSpPr>
            <a:xfrm>
              <a:off x="1686031" y="3926035"/>
              <a:ext cx="364939" cy="202436"/>
              <a:chOff x="1872343" y="3311884"/>
              <a:chExt cx="303323" cy="202436"/>
            </a:xfrm>
          </p:grpSpPr>
          <p:cxnSp>
            <p:nvCxnSpPr>
              <p:cNvPr id="465" name="Straight Connector 464">
                <a:extLst>
                  <a:ext uri="{FF2B5EF4-FFF2-40B4-BE49-F238E27FC236}">
                    <a16:creationId xmlns:a16="http://schemas.microsoft.com/office/drawing/2014/main" id="{819BB079-B3FB-A90E-451B-C1633651F3F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6" name="TextBox 465">
                <a:extLst>
                  <a:ext uri="{FF2B5EF4-FFF2-40B4-BE49-F238E27FC236}">
                    <a16:creationId xmlns:a16="http://schemas.microsoft.com/office/drawing/2014/main" id="{D6976F28-EC76-62E5-FD1C-5E4995456B3F}"/>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3</a:t>
                </a:r>
              </a:p>
            </p:txBody>
          </p:sp>
        </p:grpSp>
        <p:grpSp>
          <p:nvGrpSpPr>
            <p:cNvPr id="426" name="Group 425">
              <a:extLst>
                <a:ext uri="{FF2B5EF4-FFF2-40B4-BE49-F238E27FC236}">
                  <a16:creationId xmlns:a16="http://schemas.microsoft.com/office/drawing/2014/main" id="{E9E777E1-A5A2-F830-1CA6-B2D4E0ADEC9C}"/>
                </a:ext>
              </a:extLst>
            </p:cNvPr>
            <p:cNvGrpSpPr/>
            <p:nvPr/>
          </p:nvGrpSpPr>
          <p:grpSpPr>
            <a:xfrm>
              <a:off x="2188762" y="3926035"/>
              <a:ext cx="364939" cy="202436"/>
              <a:chOff x="1872343" y="3311884"/>
              <a:chExt cx="303323" cy="202436"/>
            </a:xfrm>
          </p:grpSpPr>
          <p:cxnSp>
            <p:nvCxnSpPr>
              <p:cNvPr id="463" name="Straight Connector 462">
                <a:extLst>
                  <a:ext uri="{FF2B5EF4-FFF2-40B4-BE49-F238E27FC236}">
                    <a16:creationId xmlns:a16="http://schemas.microsoft.com/office/drawing/2014/main" id="{FE929202-2A06-8326-8312-A583F58A108F}"/>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4" name="TextBox 463">
                <a:extLst>
                  <a:ext uri="{FF2B5EF4-FFF2-40B4-BE49-F238E27FC236}">
                    <a16:creationId xmlns:a16="http://schemas.microsoft.com/office/drawing/2014/main" id="{F7D3DCBC-02F4-30ED-0298-E55C380051D4}"/>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6</a:t>
                </a:r>
              </a:p>
            </p:txBody>
          </p:sp>
        </p:grpSp>
        <p:grpSp>
          <p:nvGrpSpPr>
            <p:cNvPr id="427" name="Group 426">
              <a:extLst>
                <a:ext uri="{FF2B5EF4-FFF2-40B4-BE49-F238E27FC236}">
                  <a16:creationId xmlns:a16="http://schemas.microsoft.com/office/drawing/2014/main" id="{18B54B69-4FAB-A638-D7B8-F38A55331438}"/>
                </a:ext>
              </a:extLst>
            </p:cNvPr>
            <p:cNvGrpSpPr/>
            <p:nvPr/>
          </p:nvGrpSpPr>
          <p:grpSpPr>
            <a:xfrm>
              <a:off x="2691493" y="3926035"/>
              <a:ext cx="364939" cy="202436"/>
              <a:chOff x="1872343" y="3311884"/>
              <a:chExt cx="303323" cy="202436"/>
            </a:xfrm>
          </p:grpSpPr>
          <p:cxnSp>
            <p:nvCxnSpPr>
              <p:cNvPr id="461" name="Straight Connector 460">
                <a:extLst>
                  <a:ext uri="{FF2B5EF4-FFF2-40B4-BE49-F238E27FC236}">
                    <a16:creationId xmlns:a16="http://schemas.microsoft.com/office/drawing/2014/main" id="{826AE4BB-BDE6-3EAD-18E3-C0B51A84BA65}"/>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2" name="TextBox 461">
                <a:extLst>
                  <a:ext uri="{FF2B5EF4-FFF2-40B4-BE49-F238E27FC236}">
                    <a16:creationId xmlns:a16="http://schemas.microsoft.com/office/drawing/2014/main" id="{939547B6-777A-7696-EA90-AAD0AFA09E85}"/>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9</a:t>
                </a:r>
              </a:p>
            </p:txBody>
          </p:sp>
        </p:grpSp>
        <p:grpSp>
          <p:nvGrpSpPr>
            <p:cNvPr id="428" name="Group 427">
              <a:extLst>
                <a:ext uri="{FF2B5EF4-FFF2-40B4-BE49-F238E27FC236}">
                  <a16:creationId xmlns:a16="http://schemas.microsoft.com/office/drawing/2014/main" id="{4104389B-F323-DC9F-D14B-0E69C0729BA8}"/>
                </a:ext>
              </a:extLst>
            </p:cNvPr>
            <p:cNvGrpSpPr/>
            <p:nvPr/>
          </p:nvGrpSpPr>
          <p:grpSpPr>
            <a:xfrm>
              <a:off x="3194224" y="3926035"/>
              <a:ext cx="364939" cy="202436"/>
              <a:chOff x="1872343" y="3311884"/>
              <a:chExt cx="303323" cy="202436"/>
            </a:xfrm>
          </p:grpSpPr>
          <p:cxnSp>
            <p:nvCxnSpPr>
              <p:cNvPr id="459" name="Straight Connector 458">
                <a:extLst>
                  <a:ext uri="{FF2B5EF4-FFF2-40B4-BE49-F238E27FC236}">
                    <a16:creationId xmlns:a16="http://schemas.microsoft.com/office/drawing/2014/main" id="{D465E1B3-FF0F-EEF2-A092-034E8C73343F}"/>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0" name="TextBox 459">
                <a:extLst>
                  <a:ext uri="{FF2B5EF4-FFF2-40B4-BE49-F238E27FC236}">
                    <a16:creationId xmlns:a16="http://schemas.microsoft.com/office/drawing/2014/main" id="{58555CBF-3E51-B8BD-495A-4DA4D73E1F7E}"/>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12</a:t>
                </a:r>
              </a:p>
            </p:txBody>
          </p:sp>
        </p:grpSp>
        <p:grpSp>
          <p:nvGrpSpPr>
            <p:cNvPr id="429" name="Group 428">
              <a:extLst>
                <a:ext uri="{FF2B5EF4-FFF2-40B4-BE49-F238E27FC236}">
                  <a16:creationId xmlns:a16="http://schemas.microsoft.com/office/drawing/2014/main" id="{FC6ECB18-0327-456C-42DC-DE5751F0D399}"/>
                </a:ext>
              </a:extLst>
            </p:cNvPr>
            <p:cNvGrpSpPr/>
            <p:nvPr/>
          </p:nvGrpSpPr>
          <p:grpSpPr>
            <a:xfrm>
              <a:off x="3696955" y="3926035"/>
              <a:ext cx="364939" cy="202436"/>
              <a:chOff x="1872343" y="3311884"/>
              <a:chExt cx="303323" cy="202436"/>
            </a:xfrm>
          </p:grpSpPr>
          <p:cxnSp>
            <p:nvCxnSpPr>
              <p:cNvPr id="457" name="Straight Connector 456">
                <a:extLst>
                  <a:ext uri="{FF2B5EF4-FFF2-40B4-BE49-F238E27FC236}">
                    <a16:creationId xmlns:a16="http://schemas.microsoft.com/office/drawing/2014/main" id="{A0F8C466-C882-1202-11CB-53B8092A2B3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8" name="TextBox 457">
                <a:extLst>
                  <a:ext uri="{FF2B5EF4-FFF2-40B4-BE49-F238E27FC236}">
                    <a16:creationId xmlns:a16="http://schemas.microsoft.com/office/drawing/2014/main" id="{98D1B1BE-AF29-EBB1-7FAD-CBF417A1E6F0}"/>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15</a:t>
                </a:r>
              </a:p>
            </p:txBody>
          </p:sp>
        </p:grpSp>
        <p:grpSp>
          <p:nvGrpSpPr>
            <p:cNvPr id="430" name="Group 429">
              <a:extLst>
                <a:ext uri="{FF2B5EF4-FFF2-40B4-BE49-F238E27FC236}">
                  <a16:creationId xmlns:a16="http://schemas.microsoft.com/office/drawing/2014/main" id="{3013F5B3-DAD8-FC53-13B3-081542E3B14F}"/>
                </a:ext>
              </a:extLst>
            </p:cNvPr>
            <p:cNvGrpSpPr/>
            <p:nvPr/>
          </p:nvGrpSpPr>
          <p:grpSpPr>
            <a:xfrm>
              <a:off x="4199687" y="3926035"/>
              <a:ext cx="364939" cy="202436"/>
              <a:chOff x="1872343" y="3311884"/>
              <a:chExt cx="303323" cy="202436"/>
            </a:xfrm>
          </p:grpSpPr>
          <p:cxnSp>
            <p:nvCxnSpPr>
              <p:cNvPr id="455" name="Straight Connector 454">
                <a:extLst>
                  <a:ext uri="{FF2B5EF4-FFF2-40B4-BE49-F238E27FC236}">
                    <a16:creationId xmlns:a16="http://schemas.microsoft.com/office/drawing/2014/main" id="{20C441DA-45BF-52B0-F87B-ACB001CE81D4}"/>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6" name="TextBox 455">
                <a:extLst>
                  <a:ext uri="{FF2B5EF4-FFF2-40B4-BE49-F238E27FC236}">
                    <a16:creationId xmlns:a16="http://schemas.microsoft.com/office/drawing/2014/main" id="{026EA0AC-80A0-F559-42BE-A49CFE776C4B}"/>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18</a:t>
                </a:r>
              </a:p>
            </p:txBody>
          </p:sp>
        </p:grpSp>
        <p:grpSp>
          <p:nvGrpSpPr>
            <p:cNvPr id="431" name="Group 430">
              <a:extLst>
                <a:ext uri="{FF2B5EF4-FFF2-40B4-BE49-F238E27FC236}">
                  <a16:creationId xmlns:a16="http://schemas.microsoft.com/office/drawing/2014/main" id="{FA9A00F1-F574-B979-6FAD-C7545FDD262A}"/>
                </a:ext>
              </a:extLst>
            </p:cNvPr>
            <p:cNvGrpSpPr/>
            <p:nvPr/>
          </p:nvGrpSpPr>
          <p:grpSpPr>
            <a:xfrm>
              <a:off x="4702418" y="3926035"/>
              <a:ext cx="364939" cy="202436"/>
              <a:chOff x="1872343" y="3311884"/>
              <a:chExt cx="303323" cy="202436"/>
            </a:xfrm>
          </p:grpSpPr>
          <p:cxnSp>
            <p:nvCxnSpPr>
              <p:cNvPr id="453" name="Straight Connector 452">
                <a:extLst>
                  <a:ext uri="{FF2B5EF4-FFF2-40B4-BE49-F238E27FC236}">
                    <a16:creationId xmlns:a16="http://schemas.microsoft.com/office/drawing/2014/main" id="{7880F870-AFF9-4857-4235-1DEC89D591D2}"/>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4" name="TextBox 453">
                <a:extLst>
                  <a:ext uri="{FF2B5EF4-FFF2-40B4-BE49-F238E27FC236}">
                    <a16:creationId xmlns:a16="http://schemas.microsoft.com/office/drawing/2014/main" id="{F09834F3-5651-E5A2-274E-BC9364D843CC}"/>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21</a:t>
                </a:r>
              </a:p>
            </p:txBody>
          </p:sp>
        </p:grpSp>
        <p:grpSp>
          <p:nvGrpSpPr>
            <p:cNvPr id="432" name="Group 431">
              <a:extLst>
                <a:ext uri="{FF2B5EF4-FFF2-40B4-BE49-F238E27FC236}">
                  <a16:creationId xmlns:a16="http://schemas.microsoft.com/office/drawing/2014/main" id="{1A4DE23F-85B7-415E-CBD6-0A37800D02F8}"/>
                </a:ext>
              </a:extLst>
            </p:cNvPr>
            <p:cNvGrpSpPr/>
            <p:nvPr/>
          </p:nvGrpSpPr>
          <p:grpSpPr>
            <a:xfrm>
              <a:off x="5205149" y="3926035"/>
              <a:ext cx="364939" cy="202436"/>
              <a:chOff x="1872343" y="3311884"/>
              <a:chExt cx="303323" cy="202436"/>
            </a:xfrm>
          </p:grpSpPr>
          <p:cxnSp>
            <p:nvCxnSpPr>
              <p:cNvPr id="451" name="Straight Connector 450">
                <a:extLst>
                  <a:ext uri="{FF2B5EF4-FFF2-40B4-BE49-F238E27FC236}">
                    <a16:creationId xmlns:a16="http://schemas.microsoft.com/office/drawing/2014/main" id="{5AF9647C-4403-0CEB-9592-2EA58E57B894}"/>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2" name="TextBox 451">
                <a:extLst>
                  <a:ext uri="{FF2B5EF4-FFF2-40B4-BE49-F238E27FC236}">
                    <a16:creationId xmlns:a16="http://schemas.microsoft.com/office/drawing/2014/main" id="{7C509AC8-64ED-E38C-ED03-FE169893EBFE}"/>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24</a:t>
                </a:r>
              </a:p>
            </p:txBody>
          </p:sp>
        </p:grpSp>
        <p:grpSp>
          <p:nvGrpSpPr>
            <p:cNvPr id="433" name="Group 432">
              <a:extLst>
                <a:ext uri="{FF2B5EF4-FFF2-40B4-BE49-F238E27FC236}">
                  <a16:creationId xmlns:a16="http://schemas.microsoft.com/office/drawing/2014/main" id="{A34E1AFA-AEA0-21B0-DB45-AB2F65B069B3}"/>
                </a:ext>
              </a:extLst>
            </p:cNvPr>
            <p:cNvGrpSpPr/>
            <p:nvPr/>
          </p:nvGrpSpPr>
          <p:grpSpPr>
            <a:xfrm>
              <a:off x="5707880" y="3926035"/>
              <a:ext cx="364939" cy="202436"/>
              <a:chOff x="1872343" y="3311884"/>
              <a:chExt cx="303323" cy="202436"/>
            </a:xfrm>
          </p:grpSpPr>
          <p:cxnSp>
            <p:nvCxnSpPr>
              <p:cNvPr id="449" name="Straight Connector 448">
                <a:extLst>
                  <a:ext uri="{FF2B5EF4-FFF2-40B4-BE49-F238E27FC236}">
                    <a16:creationId xmlns:a16="http://schemas.microsoft.com/office/drawing/2014/main" id="{0DDE56F2-ED70-E266-3A37-681524954E05}"/>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0" name="TextBox 449">
                <a:extLst>
                  <a:ext uri="{FF2B5EF4-FFF2-40B4-BE49-F238E27FC236}">
                    <a16:creationId xmlns:a16="http://schemas.microsoft.com/office/drawing/2014/main" id="{38903E88-4A8D-4F19-B242-A89C576EAB38}"/>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27</a:t>
                </a:r>
              </a:p>
            </p:txBody>
          </p:sp>
        </p:grpSp>
        <p:grpSp>
          <p:nvGrpSpPr>
            <p:cNvPr id="434" name="Group 433">
              <a:extLst>
                <a:ext uri="{FF2B5EF4-FFF2-40B4-BE49-F238E27FC236}">
                  <a16:creationId xmlns:a16="http://schemas.microsoft.com/office/drawing/2014/main" id="{6FB783D8-D99D-9D6E-97C2-AFBD5E3CFA62}"/>
                </a:ext>
              </a:extLst>
            </p:cNvPr>
            <p:cNvGrpSpPr/>
            <p:nvPr/>
          </p:nvGrpSpPr>
          <p:grpSpPr>
            <a:xfrm>
              <a:off x="6210611" y="3926035"/>
              <a:ext cx="364939" cy="202436"/>
              <a:chOff x="1872343" y="3311884"/>
              <a:chExt cx="303323" cy="202436"/>
            </a:xfrm>
          </p:grpSpPr>
          <p:cxnSp>
            <p:nvCxnSpPr>
              <p:cNvPr id="447" name="Straight Connector 446">
                <a:extLst>
                  <a:ext uri="{FF2B5EF4-FFF2-40B4-BE49-F238E27FC236}">
                    <a16:creationId xmlns:a16="http://schemas.microsoft.com/office/drawing/2014/main" id="{D8A5565B-2AFA-880B-6EC6-F81B0392705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48" name="TextBox 447">
                <a:extLst>
                  <a:ext uri="{FF2B5EF4-FFF2-40B4-BE49-F238E27FC236}">
                    <a16:creationId xmlns:a16="http://schemas.microsoft.com/office/drawing/2014/main" id="{227CED5A-D40A-5F76-E125-7D58C54AB075}"/>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30</a:t>
                </a:r>
              </a:p>
            </p:txBody>
          </p:sp>
        </p:grpSp>
        <p:grpSp>
          <p:nvGrpSpPr>
            <p:cNvPr id="435" name="Group 434">
              <a:extLst>
                <a:ext uri="{FF2B5EF4-FFF2-40B4-BE49-F238E27FC236}">
                  <a16:creationId xmlns:a16="http://schemas.microsoft.com/office/drawing/2014/main" id="{F3857DDD-9332-D80C-1834-39D15C87B27F}"/>
                </a:ext>
              </a:extLst>
            </p:cNvPr>
            <p:cNvGrpSpPr/>
            <p:nvPr/>
          </p:nvGrpSpPr>
          <p:grpSpPr>
            <a:xfrm>
              <a:off x="6713342" y="3926035"/>
              <a:ext cx="364939" cy="202436"/>
              <a:chOff x="1872343" y="3311884"/>
              <a:chExt cx="303323" cy="202436"/>
            </a:xfrm>
          </p:grpSpPr>
          <p:cxnSp>
            <p:nvCxnSpPr>
              <p:cNvPr id="445" name="Straight Connector 444">
                <a:extLst>
                  <a:ext uri="{FF2B5EF4-FFF2-40B4-BE49-F238E27FC236}">
                    <a16:creationId xmlns:a16="http://schemas.microsoft.com/office/drawing/2014/main" id="{07362B62-769C-456D-FB3E-BA5B21C89797}"/>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46" name="TextBox 445">
                <a:extLst>
                  <a:ext uri="{FF2B5EF4-FFF2-40B4-BE49-F238E27FC236}">
                    <a16:creationId xmlns:a16="http://schemas.microsoft.com/office/drawing/2014/main" id="{BD1C9CA0-BD13-E627-5CE1-3FAE7FF7B114}"/>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33</a:t>
                </a:r>
              </a:p>
            </p:txBody>
          </p:sp>
        </p:grpSp>
        <p:grpSp>
          <p:nvGrpSpPr>
            <p:cNvPr id="436" name="Group 435">
              <a:extLst>
                <a:ext uri="{FF2B5EF4-FFF2-40B4-BE49-F238E27FC236}">
                  <a16:creationId xmlns:a16="http://schemas.microsoft.com/office/drawing/2014/main" id="{0FF07FDE-6C12-AEA6-BE4B-9628517FD29C}"/>
                </a:ext>
              </a:extLst>
            </p:cNvPr>
            <p:cNvGrpSpPr/>
            <p:nvPr/>
          </p:nvGrpSpPr>
          <p:grpSpPr>
            <a:xfrm>
              <a:off x="7216078" y="3926035"/>
              <a:ext cx="1366702" cy="202436"/>
              <a:chOff x="1872343" y="3311884"/>
              <a:chExt cx="1135948" cy="202436"/>
            </a:xfrm>
          </p:grpSpPr>
          <p:cxnSp>
            <p:nvCxnSpPr>
              <p:cNvPr id="439" name="Straight Connector 438">
                <a:extLst>
                  <a:ext uri="{FF2B5EF4-FFF2-40B4-BE49-F238E27FC236}">
                    <a16:creationId xmlns:a16="http://schemas.microsoft.com/office/drawing/2014/main" id="{97B460A3-DF5A-EF93-456B-F39CFD30C0D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40" name="TextBox 439">
                <a:extLst>
                  <a:ext uri="{FF2B5EF4-FFF2-40B4-BE49-F238E27FC236}">
                    <a16:creationId xmlns:a16="http://schemas.microsoft.com/office/drawing/2014/main" id="{D2DFD6C2-72D6-D94D-EFEF-7D621C7E1B41}"/>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36</a:t>
                </a:r>
              </a:p>
            </p:txBody>
          </p:sp>
          <p:cxnSp>
            <p:nvCxnSpPr>
              <p:cNvPr id="441" name="Straight Connector 440">
                <a:extLst>
                  <a:ext uri="{FF2B5EF4-FFF2-40B4-BE49-F238E27FC236}">
                    <a16:creationId xmlns:a16="http://schemas.microsoft.com/office/drawing/2014/main" id="{2E16D422-3BCA-98AE-C52B-1EA05E43818A}"/>
                  </a:ext>
                </a:extLst>
              </p:cNvPr>
              <p:cNvCxnSpPr>
                <a:cxnSpLocks/>
              </p:cNvCxnSpPr>
              <p:nvPr/>
            </p:nvCxnSpPr>
            <p:spPr>
              <a:xfrm rot="16200000">
                <a:off x="2838629" y="3329884"/>
                <a:ext cx="36000" cy="0"/>
              </a:xfrm>
              <a:prstGeom prst="line">
                <a:avLst/>
              </a:prstGeom>
              <a:noFill/>
              <a:ln w="12700" cap="flat" cmpd="sng" algn="ctr">
                <a:solidFill>
                  <a:srgbClr val="000000"/>
                </a:solidFill>
                <a:prstDash val="solid"/>
              </a:ln>
              <a:effectLst/>
            </p:spPr>
          </p:cxnSp>
          <p:sp>
            <p:nvSpPr>
              <p:cNvPr id="442" name="TextBox 441">
                <a:extLst>
                  <a:ext uri="{FF2B5EF4-FFF2-40B4-BE49-F238E27FC236}">
                    <a16:creationId xmlns:a16="http://schemas.microsoft.com/office/drawing/2014/main" id="{7BFB6CCC-A9ED-5374-03FB-3D9F0129D13F}"/>
                  </a:ext>
                </a:extLst>
              </p:cNvPr>
              <p:cNvSpPr txBox="1"/>
              <p:nvPr/>
            </p:nvSpPr>
            <p:spPr>
              <a:xfrm>
                <a:off x="2704968"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42</a:t>
                </a:r>
              </a:p>
            </p:txBody>
          </p:sp>
          <p:cxnSp>
            <p:nvCxnSpPr>
              <p:cNvPr id="443" name="Straight Connector 442">
                <a:extLst>
                  <a:ext uri="{FF2B5EF4-FFF2-40B4-BE49-F238E27FC236}">
                    <a16:creationId xmlns:a16="http://schemas.microsoft.com/office/drawing/2014/main" id="{D0E3AFBC-F8E5-52D1-9335-EFA540CC05BD}"/>
                  </a:ext>
                </a:extLst>
              </p:cNvPr>
              <p:cNvCxnSpPr>
                <a:cxnSpLocks/>
              </p:cNvCxnSpPr>
              <p:nvPr/>
            </p:nvCxnSpPr>
            <p:spPr>
              <a:xfrm rot="16200000">
                <a:off x="2434221" y="3329884"/>
                <a:ext cx="36000" cy="0"/>
              </a:xfrm>
              <a:prstGeom prst="line">
                <a:avLst/>
              </a:prstGeom>
              <a:noFill/>
              <a:ln w="12700" cap="flat" cmpd="sng" algn="ctr">
                <a:solidFill>
                  <a:srgbClr val="000000"/>
                </a:solidFill>
                <a:prstDash val="solid"/>
              </a:ln>
              <a:effectLst/>
            </p:spPr>
          </p:cxnSp>
          <p:sp>
            <p:nvSpPr>
              <p:cNvPr id="444" name="TextBox 443">
                <a:extLst>
                  <a:ext uri="{FF2B5EF4-FFF2-40B4-BE49-F238E27FC236}">
                    <a16:creationId xmlns:a16="http://schemas.microsoft.com/office/drawing/2014/main" id="{345EEA6B-7ABD-36DC-0C57-C29B4F8C8BA1}"/>
                  </a:ext>
                </a:extLst>
              </p:cNvPr>
              <p:cNvSpPr txBox="1"/>
              <p:nvPr/>
            </p:nvSpPr>
            <p:spPr>
              <a:xfrm>
                <a:off x="2300560"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39</a:t>
                </a:r>
              </a:p>
            </p:txBody>
          </p:sp>
        </p:grpSp>
        <p:sp>
          <p:nvSpPr>
            <p:cNvPr id="437" name="TextBox 436">
              <a:extLst>
                <a:ext uri="{FF2B5EF4-FFF2-40B4-BE49-F238E27FC236}">
                  <a16:creationId xmlns:a16="http://schemas.microsoft.com/office/drawing/2014/main" id="{D7907C7A-2E0E-3601-EC1C-DE4D64C9DB5C}"/>
                </a:ext>
              </a:extLst>
            </p:cNvPr>
            <p:cNvSpPr txBox="1"/>
            <p:nvPr/>
          </p:nvSpPr>
          <p:spPr>
            <a:xfrm>
              <a:off x="5136114" y="4204125"/>
              <a:ext cx="1199142"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a:ea typeface="+mn-ea"/>
                  <a:cs typeface="Arial"/>
                  <a:sym typeface="Arial"/>
                </a:rPr>
                <a:t>Months</a:t>
              </a:r>
            </a:p>
          </p:txBody>
        </p:sp>
        <p:sp>
          <p:nvSpPr>
            <p:cNvPr id="438" name="TextBox 437">
              <a:extLst>
                <a:ext uri="{FF2B5EF4-FFF2-40B4-BE49-F238E27FC236}">
                  <a16:creationId xmlns:a16="http://schemas.microsoft.com/office/drawing/2014/main" id="{56C85B8E-4993-D171-1420-06693E31349C}"/>
                </a:ext>
              </a:extLst>
            </p:cNvPr>
            <p:cNvSpPr txBox="1"/>
            <p:nvPr/>
          </p:nvSpPr>
          <p:spPr>
            <a:xfrm rot="16200000">
              <a:off x="-356497" y="2836552"/>
              <a:ext cx="1907257" cy="203664"/>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a:ea typeface="+mn-ea"/>
                  <a:cs typeface="Arial"/>
                  <a:sym typeface="Arial"/>
                </a:rPr>
                <a:t>OS (%)</a:t>
              </a:r>
            </a:p>
          </p:txBody>
        </p:sp>
        <p:cxnSp>
          <p:nvCxnSpPr>
            <p:cNvPr id="480" name="Straight Connector 479">
              <a:extLst>
                <a:ext uri="{FF2B5EF4-FFF2-40B4-BE49-F238E27FC236}">
                  <a16:creationId xmlns:a16="http://schemas.microsoft.com/office/drawing/2014/main" id="{ABEE5E3A-A517-D236-1ECB-0476A5E25A45}"/>
                </a:ext>
              </a:extLst>
            </p:cNvPr>
            <p:cNvCxnSpPr>
              <a:cxnSpLocks/>
            </p:cNvCxnSpPr>
            <p:nvPr/>
          </p:nvCxnSpPr>
          <p:spPr>
            <a:xfrm rot="16200000">
              <a:off x="8886376" y="3942781"/>
              <a:ext cx="36000" cy="0"/>
            </a:xfrm>
            <a:prstGeom prst="line">
              <a:avLst/>
            </a:prstGeom>
            <a:noFill/>
            <a:ln w="12700" cap="flat" cmpd="sng" algn="ctr">
              <a:solidFill>
                <a:srgbClr val="000000"/>
              </a:solidFill>
              <a:prstDash val="solid"/>
            </a:ln>
            <a:effectLst/>
          </p:spPr>
        </p:cxnSp>
        <p:sp>
          <p:nvSpPr>
            <p:cNvPr id="481" name="TextBox 480">
              <a:extLst>
                <a:ext uri="{FF2B5EF4-FFF2-40B4-BE49-F238E27FC236}">
                  <a16:creationId xmlns:a16="http://schemas.microsoft.com/office/drawing/2014/main" id="{0C27CE34-8082-1018-0A80-EE0D71398112}"/>
                </a:ext>
              </a:extLst>
            </p:cNvPr>
            <p:cNvSpPr txBox="1"/>
            <p:nvPr/>
          </p:nvSpPr>
          <p:spPr>
            <a:xfrm>
              <a:off x="8721907" y="3957940"/>
              <a:ext cx="364939"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45</a:t>
              </a:r>
            </a:p>
          </p:txBody>
        </p:sp>
        <p:cxnSp>
          <p:nvCxnSpPr>
            <p:cNvPr id="482" name="Straight Connector 481">
              <a:extLst>
                <a:ext uri="{FF2B5EF4-FFF2-40B4-BE49-F238E27FC236}">
                  <a16:creationId xmlns:a16="http://schemas.microsoft.com/office/drawing/2014/main" id="{5AC1C702-C1A5-9152-4C05-91DECBFC4F7C}"/>
                </a:ext>
              </a:extLst>
            </p:cNvPr>
            <p:cNvCxnSpPr>
              <a:cxnSpLocks/>
            </p:cNvCxnSpPr>
            <p:nvPr/>
          </p:nvCxnSpPr>
          <p:spPr>
            <a:xfrm rot="16200000">
              <a:off x="9888139" y="3942781"/>
              <a:ext cx="36000" cy="0"/>
            </a:xfrm>
            <a:prstGeom prst="line">
              <a:avLst/>
            </a:prstGeom>
            <a:noFill/>
            <a:ln w="12700" cap="flat" cmpd="sng" algn="ctr">
              <a:solidFill>
                <a:srgbClr val="000000"/>
              </a:solidFill>
              <a:prstDash val="solid"/>
            </a:ln>
            <a:effectLst/>
          </p:spPr>
        </p:cxnSp>
        <p:sp>
          <p:nvSpPr>
            <p:cNvPr id="483" name="TextBox 482">
              <a:extLst>
                <a:ext uri="{FF2B5EF4-FFF2-40B4-BE49-F238E27FC236}">
                  <a16:creationId xmlns:a16="http://schemas.microsoft.com/office/drawing/2014/main" id="{1306BE6B-0634-4793-1BA4-5BCC1D7C217B}"/>
                </a:ext>
              </a:extLst>
            </p:cNvPr>
            <p:cNvSpPr txBox="1"/>
            <p:nvPr/>
          </p:nvSpPr>
          <p:spPr>
            <a:xfrm>
              <a:off x="9723670" y="3957940"/>
              <a:ext cx="364939"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51</a:t>
              </a:r>
            </a:p>
          </p:txBody>
        </p:sp>
        <p:cxnSp>
          <p:nvCxnSpPr>
            <p:cNvPr id="484" name="Straight Connector 483">
              <a:extLst>
                <a:ext uri="{FF2B5EF4-FFF2-40B4-BE49-F238E27FC236}">
                  <a16:creationId xmlns:a16="http://schemas.microsoft.com/office/drawing/2014/main" id="{D654EE8E-57DF-569F-785C-33E69E31E70D}"/>
                </a:ext>
              </a:extLst>
            </p:cNvPr>
            <p:cNvCxnSpPr>
              <a:cxnSpLocks/>
            </p:cNvCxnSpPr>
            <p:nvPr/>
          </p:nvCxnSpPr>
          <p:spPr>
            <a:xfrm rot="16200000">
              <a:off x="9401580" y="3942781"/>
              <a:ext cx="36000" cy="0"/>
            </a:xfrm>
            <a:prstGeom prst="line">
              <a:avLst/>
            </a:prstGeom>
            <a:noFill/>
            <a:ln w="12700" cap="flat" cmpd="sng" algn="ctr">
              <a:solidFill>
                <a:srgbClr val="000000"/>
              </a:solidFill>
              <a:prstDash val="solid"/>
            </a:ln>
            <a:effectLst/>
          </p:spPr>
        </p:cxnSp>
        <p:sp>
          <p:nvSpPr>
            <p:cNvPr id="485" name="TextBox 484">
              <a:extLst>
                <a:ext uri="{FF2B5EF4-FFF2-40B4-BE49-F238E27FC236}">
                  <a16:creationId xmlns:a16="http://schemas.microsoft.com/office/drawing/2014/main" id="{6A6B0A52-58BE-E43E-DB77-2752AEEE06CD}"/>
                </a:ext>
              </a:extLst>
            </p:cNvPr>
            <p:cNvSpPr txBox="1"/>
            <p:nvPr/>
          </p:nvSpPr>
          <p:spPr>
            <a:xfrm>
              <a:off x="9237111" y="3957940"/>
              <a:ext cx="364939"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48</a:t>
              </a:r>
            </a:p>
          </p:txBody>
        </p:sp>
        <p:cxnSp>
          <p:nvCxnSpPr>
            <p:cNvPr id="486" name="Straight Connector 485">
              <a:extLst>
                <a:ext uri="{FF2B5EF4-FFF2-40B4-BE49-F238E27FC236}">
                  <a16:creationId xmlns:a16="http://schemas.microsoft.com/office/drawing/2014/main" id="{31FFF3E5-1EBC-DA53-F4A3-81D4A83CB89C}"/>
                </a:ext>
              </a:extLst>
            </p:cNvPr>
            <p:cNvCxnSpPr>
              <a:cxnSpLocks/>
            </p:cNvCxnSpPr>
            <p:nvPr/>
          </p:nvCxnSpPr>
          <p:spPr>
            <a:xfrm>
              <a:off x="4381400" y="2486766"/>
              <a:ext cx="0" cy="1440000"/>
            </a:xfrm>
            <a:prstGeom prst="line">
              <a:avLst/>
            </a:prstGeom>
            <a:noFill/>
            <a:ln w="9525" cap="flat" cmpd="sng" algn="ctr">
              <a:solidFill>
                <a:srgbClr val="FFFFFF">
                  <a:lumMod val="50000"/>
                </a:srgbClr>
              </a:solidFill>
              <a:prstDash val="dash"/>
            </a:ln>
            <a:effectLst/>
          </p:spPr>
        </p:cxnSp>
        <p:cxnSp>
          <p:nvCxnSpPr>
            <p:cNvPr id="487" name="Straight Connector 486">
              <a:extLst>
                <a:ext uri="{FF2B5EF4-FFF2-40B4-BE49-F238E27FC236}">
                  <a16:creationId xmlns:a16="http://schemas.microsoft.com/office/drawing/2014/main" id="{51A8F644-3E19-4C21-D830-1FF9033906DE}"/>
                </a:ext>
              </a:extLst>
            </p:cNvPr>
            <p:cNvCxnSpPr>
              <a:cxnSpLocks/>
            </p:cNvCxnSpPr>
            <p:nvPr/>
          </p:nvCxnSpPr>
          <p:spPr>
            <a:xfrm>
              <a:off x="3376906" y="2262877"/>
              <a:ext cx="0" cy="1656000"/>
            </a:xfrm>
            <a:prstGeom prst="line">
              <a:avLst/>
            </a:prstGeom>
            <a:noFill/>
            <a:ln w="9525" cap="flat" cmpd="sng" algn="ctr">
              <a:solidFill>
                <a:srgbClr val="FFFFFF">
                  <a:lumMod val="50000"/>
                </a:srgbClr>
              </a:solidFill>
              <a:prstDash val="dash"/>
            </a:ln>
            <a:effectLst/>
          </p:spPr>
        </p:cxnSp>
        <p:cxnSp>
          <p:nvCxnSpPr>
            <p:cNvPr id="488" name="Straight Connector 487">
              <a:extLst>
                <a:ext uri="{FF2B5EF4-FFF2-40B4-BE49-F238E27FC236}">
                  <a16:creationId xmlns:a16="http://schemas.microsoft.com/office/drawing/2014/main" id="{367D5A49-1533-F6AF-C0C8-1ACCD4F68ABD}"/>
                </a:ext>
              </a:extLst>
            </p:cNvPr>
            <p:cNvCxnSpPr>
              <a:cxnSpLocks/>
            </p:cNvCxnSpPr>
            <p:nvPr/>
          </p:nvCxnSpPr>
          <p:spPr>
            <a:xfrm>
              <a:off x="2370843" y="2082922"/>
              <a:ext cx="0" cy="1836000"/>
            </a:xfrm>
            <a:prstGeom prst="line">
              <a:avLst/>
            </a:prstGeom>
            <a:noFill/>
            <a:ln w="9525" cap="flat" cmpd="sng" algn="ctr">
              <a:solidFill>
                <a:srgbClr val="FFFFFF">
                  <a:lumMod val="50000"/>
                </a:srgbClr>
              </a:solidFill>
              <a:prstDash val="dash"/>
            </a:ln>
            <a:effectLst/>
          </p:spPr>
        </p:cxnSp>
        <p:cxnSp>
          <p:nvCxnSpPr>
            <p:cNvPr id="489" name="Straight Connector 488">
              <a:extLst>
                <a:ext uri="{FF2B5EF4-FFF2-40B4-BE49-F238E27FC236}">
                  <a16:creationId xmlns:a16="http://schemas.microsoft.com/office/drawing/2014/main" id="{EFF7F6D7-A72E-BA35-13C1-74B5DFFEADCA}"/>
                </a:ext>
              </a:extLst>
            </p:cNvPr>
            <p:cNvCxnSpPr>
              <a:cxnSpLocks/>
            </p:cNvCxnSpPr>
            <p:nvPr/>
          </p:nvCxnSpPr>
          <p:spPr>
            <a:xfrm>
              <a:off x="5387618" y="2655057"/>
              <a:ext cx="0" cy="1276012"/>
            </a:xfrm>
            <a:prstGeom prst="line">
              <a:avLst/>
            </a:prstGeom>
            <a:noFill/>
            <a:ln w="9525" cap="flat" cmpd="sng" algn="ctr">
              <a:solidFill>
                <a:srgbClr val="FFFFFF">
                  <a:lumMod val="50000"/>
                </a:srgbClr>
              </a:solidFill>
              <a:prstDash val="dash"/>
            </a:ln>
            <a:effectLst/>
          </p:spPr>
        </p:cxnSp>
        <p:cxnSp>
          <p:nvCxnSpPr>
            <p:cNvPr id="490" name="Straight Connector 489">
              <a:extLst>
                <a:ext uri="{FF2B5EF4-FFF2-40B4-BE49-F238E27FC236}">
                  <a16:creationId xmlns:a16="http://schemas.microsoft.com/office/drawing/2014/main" id="{97EA20EE-72F8-244D-BB4E-577266114779}"/>
                </a:ext>
              </a:extLst>
            </p:cNvPr>
            <p:cNvCxnSpPr>
              <a:cxnSpLocks/>
            </p:cNvCxnSpPr>
            <p:nvPr/>
          </p:nvCxnSpPr>
          <p:spPr>
            <a:xfrm>
              <a:off x="6387680" y="2827777"/>
              <a:ext cx="0" cy="1130163"/>
            </a:xfrm>
            <a:prstGeom prst="line">
              <a:avLst/>
            </a:prstGeom>
            <a:noFill/>
            <a:ln w="9525" cap="flat" cmpd="sng" algn="ctr">
              <a:solidFill>
                <a:srgbClr val="FFFFFF">
                  <a:lumMod val="50000"/>
                </a:srgbClr>
              </a:solidFill>
              <a:prstDash val="dash"/>
            </a:ln>
            <a:effectLst/>
          </p:spPr>
        </p:cxnSp>
        <p:sp>
          <p:nvSpPr>
            <p:cNvPr id="491" name="TextBox 490">
              <a:extLst>
                <a:ext uri="{FF2B5EF4-FFF2-40B4-BE49-F238E27FC236}">
                  <a16:creationId xmlns:a16="http://schemas.microsoft.com/office/drawing/2014/main" id="{275FC149-B871-FBC6-5BBC-359A41EFBC8B}"/>
                </a:ext>
              </a:extLst>
            </p:cNvPr>
            <p:cNvSpPr txBox="1"/>
            <p:nvPr/>
          </p:nvSpPr>
          <p:spPr>
            <a:xfrm>
              <a:off x="2103025" y="1687765"/>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96.8</a:t>
              </a:r>
            </a:p>
          </p:txBody>
        </p:sp>
        <p:sp>
          <p:nvSpPr>
            <p:cNvPr id="492" name="TextBox 491">
              <a:extLst>
                <a:ext uri="{FF2B5EF4-FFF2-40B4-BE49-F238E27FC236}">
                  <a16:creationId xmlns:a16="http://schemas.microsoft.com/office/drawing/2014/main" id="{B00C5BC2-F558-AD3A-35EB-E245C3A943E1}"/>
                </a:ext>
              </a:extLst>
            </p:cNvPr>
            <p:cNvSpPr txBox="1"/>
            <p:nvPr/>
          </p:nvSpPr>
          <p:spPr>
            <a:xfrm>
              <a:off x="3126504" y="1893535"/>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87.0</a:t>
              </a:r>
            </a:p>
          </p:txBody>
        </p:sp>
        <p:sp>
          <p:nvSpPr>
            <p:cNvPr id="493" name="TextBox 492">
              <a:extLst>
                <a:ext uri="{FF2B5EF4-FFF2-40B4-BE49-F238E27FC236}">
                  <a16:creationId xmlns:a16="http://schemas.microsoft.com/office/drawing/2014/main" id="{2B0D3440-618B-CE64-BE52-50F4D88F0F7B}"/>
                </a:ext>
              </a:extLst>
            </p:cNvPr>
            <p:cNvSpPr txBox="1"/>
            <p:nvPr/>
          </p:nvSpPr>
          <p:spPr>
            <a:xfrm>
              <a:off x="4157774" y="2101592"/>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74.3</a:t>
              </a:r>
            </a:p>
          </p:txBody>
        </p:sp>
        <p:sp>
          <p:nvSpPr>
            <p:cNvPr id="494" name="TextBox 493">
              <a:extLst>
                <a:ext uri="{FF2B5EF4-FFF2-40B4-BE49-F238E27FC236}">
                  <a16:creationId xmlns:a16="http://schemas.microsoft.com/office/drawing/2014/main" id="{1F7B0C8C-10E9-5437-9DC9-C6A7292DA5C8}"/>
                </a:ext>
              </a:extLst>
            </p:cNvPr>
            <p:cNvSpPr txBox="1"/>
            <p:nvPr/>
          </p:nvSpPr>
          <p:spPr>
            <a:xfrm>
              <a:off x="5121188" y="2261245"/>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65.8</a:t>
              </a:r>
            </a:p>
          </p:txBody>
        </p:sp>
        <p:sp>
          <p:nvSpPr>
            <p:cNvPr id="495" name="TextBox 494">
              <a:extLst>
                <a:ext uri="{FF2B5EF4-FFF2-40B4-BE49-F238E27FC236}">
                  <a16:creationId xmlns:a16="http://schemas.microsoft.com/office/drawing/2014/main" id="{5883201A-5F74-3B62-4397-A80361D88C6F}"/>
                </a:ext>
              </a:extLst>
            </p:cNvPr>
            <p:cNvSpPr txBox="1"/>
            <p:nvPr/>
          </p:nvSpPr>
          <p:spPr>
            <a:xfrm>
              <a:off x="6158360" y="2486225"/>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56.5</a:t>
              </a:r>
            </a:p>
          </p:txBody>
        </p:sp>
        <p:sp>
          <p:nvSpPr>
            <p:cNvPr id="496" name="TextBox 495">
              <a:extLst>
                <a:ext uri="{FF2B5EF4-FFF2-40B4-BE49-F238E27FC236}">
                  <a16:creationId xmlns:a16="http://schemas.microsoft.com/office/drawing/2014/main" id="{202DE862-C4A0-3F2A-8C06-3E4791E6C46D}"/>
                </a:ext>
              </a:extLst>
            </p:cNvPr>
            <p:cNvSpPr txBox="1"/>
            <p:nvPr/>
          </p:nvSpPr>
          <p:spPr>
            <a:xfrm>
              <a:off x="2105808" y="2432164"/>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90.1</a:t>
              </a:r>
            </a:p>
          </p:txBody>
        </p:sp>
        <p:sp>
          <p:nvSpPr>
            <p:cNvPr id="497" name="TextBox 496">
              <a:extLst>
                <a:ext uri="{FF2B5EF4-FFF2-40B4-BE49-F238E27FC236}">
                  <a16:creationId xmlns:a16="http://schemas.microsoft.com/office/drawing/2014/main" id="{EE183400-01F0-1AAC-95AD-8AE3C9CB21EF}"/>
                </a:ext>
              </a:extLst>
            </p:cNvPr>
            <p:cNvSpPr txBox="1"/>
            <p:nvPr/>
          </p:nvSpPr>
          <p:spPr>
            <a:xfrm>
              <a:off x="3104757" y="2616797"/>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76.7</a:t>
              </a:r>
            </a:p>
          </p:txBody>
        </p:sp>
        <p:sp>
          <p:nvSpPr>
            <p:cNvPr id="498" name="TextBox 497">
              <a:extLst>
                <a:ext uri="{FF2B5EF4-FFF2-40B4-BE49-F238E27FC236}">
                  <a16:creationId xmlns:a16="http://schemas.microsoft.com/office/drawing/2014/main" id="{F2AF6ACD-3DAB-75C3-99ED-FB205F860223}"/>
                </a:ext>
              </a:extLst>
            </p:cNvPr>
            <p:cNvSpPr txBox="1"/>
            <p:nvPr/>
          </p:nvSpPr>
          <p:spPr>
            <a:xfrm>
              <a:off x="4131023" y="2793387"/>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67.2</a:t>
              </a:r>
            </a:p>
          </p:txBody>
        </p:sp>
        <p:sp>
          <p:nvSpPr>
            <p:cNvPr id="499" name="TextBox 498">
              <a:extLst>
                <a:ext uri="{FF2B5EF4-FFF2-40B4-BE49-F238E27FC236}">
                  <a16:creationId xmlns:a16="http://schemas.microsoft.com/office/drawing/2014/main" id="{B9B95D89-55C9-6AF0-6291-24C69A674813}"/>
                </a:ext>
              </a:extLst>
            </p:cNvPr>
            <p:cNvSpPr txBox="1"/>
            <p:nvPr/>
          </p:nvSpPr>
          <p:spPr>
            <a:xfrm>
              <a:off x="5127333" y="3021074"/>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56.3</a:t>
              </a:r>
            </a:p>
          </p:txBody>
        </p:sp>
        <p:sp>
          <p:nvSpPr>
            <p:cNvPr id="500" name="TextBox 499">
              <a:extLst>
                <a:ext uri="{FF2B5EF4-FFF2-40B4-BE49-F238E27FC236}">
                  <a16:creationId xmlns:a16="http://schemas.microsoft.com/office/drawing/2014/main" id="{1992291B-718D-DDCD-EB9D-6BB68EB1C035}"/>
                </a:ext>
              </a:extLst>
            </p:cNvPr>
            <p:cNvSpPr txBox="1"/>
            <p:nvPr/>
          </p:nvSpPr>
          <p:spPr>
            <a:xfrm>
              <a:off x="6123643" y="3186195"/>
              <a:ext cx="535633"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46.3</a:t>
              </a:r>
            </a:p>
          </p:txBody>
        </p:sp>
        <p:grpSp>
          <p:nvGrpSpPr>
            <p:cNvPr id="501" name="Group 500">
              <a:extLst>
                <a:ext uri="{FF2B5EF4-FFF2-40B4-BE49-F238E27FC236}">
                  <a16:creationId xmlns:a16="http://schemas.microsoft.com/office/drawing/2014/main" id="{D5DEC333-0A4C-EFCC-ACA2-23468B224532}"/>
                </a:ext>
              </a:extLst>
            </p:cNvPr>
            <p:cNvGrpSpPr/>
            <p:nvPr/>
          </p:nvGrpSpPr>
          <p:grpSpPr>
            <a:xfrm>
              <a:off x="1365006" y="1992384"/>
              <a:ext cx="9110230" cy="1629321"/>
              <a:chOff x="1124840" y="1481087"/>
              <a:chExt cx="7572059" cy="1629321"/>
            </a:xfrm>
          </p:grpSpPr>
          <p:sp>
            <p:nvSpPr>
              <p:cNvPr id="502" name="Freeform: Shape 501">
                <a:extLst>
                  <a:ext uri="{FF2B5EF4-FFF2-40B4-BE49-F238E27FC236}">
                    <a16:creationId xmlns:a16="http://schemas.microsoft.com/office/drawing/2014/main" id="{994CB8B2-FE9A-5F49-4FF2-F5D2A15029B0}"/>
                  </a:ext>
                </a:extLst>
              </p:cNvPr>
              <p:cNvSpPr/>
              <p:nvPr/>
            </p:nvSpPr>
            <p:spPr>
              <a:xfrm rot="16200000">
                <a:off x="8666450" y="307995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3" name="Freeform: Shape 502">
                <a:extLst>
                  <a:ext uri="{FF2B5EF4-FFF2-40B4-BE49-F238E27FC236}">
                    <a16:creationId xmlns:a16="http://schemas.microsoft.com/office/drawing/2014/main" id="{DD8C5899-C62B-50FE-97F7-0973E4852F79}"/>
                  </a:ext>
                </a:extLst>
              </p:cNvPr>
              <p:cNvSpPr/>
              <p:nvPr/>
            </p:nvSpPr>
            <p:spPr>
              <a:xfrm>
                <a:off x="8431792" y="300164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504" name="Group 503">
                <a:extLst>
                  <a:ext uri="{FF2B5EF4-FFF2-40B4-BE49-F238E27FC236}">
                    <a16:creationId xmlns:a16="http://schemas.microsoft.com/office/drawing/2014/main" id="{63FA6AA6-01D1-C1B9-EF57-83240175CA2C}"/>
                  </a:ext>
                </a:extLst>
              </p:cNvPr>
              <p:cNvGrpSpPr/>
              <p:nvPr/>
            </p:nvGrpSpPr>
            <p:grpSpPr>
              <a:xfrm>
                <a:off x="8229076" y="2636594"/>
                <a:ext cx="52824" cy="52824"/>
                <a:chOff x="8229076" y="2641356"/>
                <a:chExt cx="52824" cy="52824"/>
              </a:xfrm>
            </p:grpSpPr>
            <p:sp>
              <p:nvSpPr>
                <p:cNvPr id="621" name="Freeform: Shape 620">
                  <a:extLst>
                    <a:ext uri="{FF2B5EF4-FFF2-40B4-BE49-F238E27FC236}">
                      <a16:creationId xmlns:a16="http://schemas.microsoft.com/office/drawing/2014/main" id="{82D0E797-6759-26BB-D435-69F5232269F4}"/>
                    </a:ext>
                  </a:extLst>
                </p:cNvPr>
                <p:cNvSpPr/>
                <p:nvPr/>
              </p:nvSpPr>
              <p:spPr>
                <a:xfrm>
                  <a:off x="8232936" y="264135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2" name="Freeform: Shape 621">
                  <a:extLst>
                    <a:ext uri="{FF2B5EF4-FFF2-40B4-BE49-F238E27FC236}">
                      <a16:creationId xmlns:a16="http://schemas.microsoft.com/office/drawing/2014/main" id="{188B87BC-5B87-4533-EDB1-3BB99547CA5D}"/>
                    </a:ext>
                  </a:extLst>
                </p:cNvPr>
                <p:cNvSpPr/>
                <p:nvPr/>
              </p:nvSpPr>
              <p:spPr>
                <a:xfrm rot="16200000">
                  <a:off x="8251451" y="263897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505" name="Freeform: Shape 504">
                <a:extLst>
                  <a:ext uri="{FF2B5EF4-FFF2-40B4-BE49-F238E27FC236}">
                    <a16:creationId xmlns:a16="http://schemas.microsoft.com/office/drawing/2014/main" id="{BDDAD93B-77EA-0FE5-FF81-BF48E87D3334}"/>
                  </a:ext>
                </a:extLst>
              </p:cNvPr>
              <p:cNvSpPr/>
              <p:nvPr/>
            </p:nvSpPr>
            <p:spPr>
              <a:xfrm>
                <a:off x="8121018"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6" name="Freeform: Shape 505">
                <a:extLst>
                  <a:ext uri="{FF2B5EF4-FFF2-40B4-BE49-F238E27FC236}">
                    <a16:creationId xmlns:a16="http://schemas.microsoft.com/office/drawing/2014/main" id="{2E9C61D3-DD18-0F0B-0BCF-FC6106F63B43}"/>
                  </a:ext>
                </a:extLst>
              </p:cNvPr>
              <p:cNvSpPr/>
              <p:nvPr/>
            </p:nvSpPr>
            <p:spPr>
              <a:xfrm>
                <a:off x="7990049"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7" name="Freeform: Shape 506">
                <a:extLst>
                  <a:ext uri="{FF2B5EF4-FFF2-40B4-BE49-F238E27FC236}">
                    <a16:creationId xmlns:a16="http://schemas.microsoft.com/office/drawing/2014/main" id="{FA381D0A-DD23-E7E5-8B79-992B7B1CD72A}"/>
                  </a:ext>
                </a:extLst>
              </p:cNvPr>
              <p:cNvSpPr/>
              <p:nvPr/>
            </p:nvSpPr>
            <p:spPr>
              <a:xfrm>
                <a:off x="7925756"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8" name="Freeform: Shape 507">
                <a:extLst>
                  <a:ext uri="{FF2B5EF4-FFF2-40B4-BE49-F238E27FC236}">
                    <a16:creationId xmlns:a16="http://schemas.microsoft.com/office/drawing/2014/main" id="{17F3CE75-7AD8-5D04-E665-376E400F304C}"/>
                  </a:ext>
                </a:extLst>
              </p:cNvPr>
              <p:cNvSpPr/>
              <p:nvPr/>
            </p:nvSpPr>
            <p:spPr>
              <a:xfrm>
                <a:off x="7847175"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9" name="Freeform: Shape 508">
                <a:extLst>
                  <a:ext uri="{FF2B5EF4-FFF2-40B4-BE49-F238E27FC236}">
                    <a16:creationId xmlns:a16="http://schemas.microsoft.com/office/drawing/2014/main" id="{2D793A0E-566B-7E24-5F84-90DD7034BA88}"/>
                  </a:ext>
                </a:extLst>
              </p:cNvPr>
              <p:cNvSpPr/>
              <p:nvPr/>
            </p:nvSpPr>
            <p:spPr>
              <a:xfrm>
                <a:off x="7609050"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0" name="Freeform: Shape 509">
                <a:extLst>
                  <a:ext uri="{FF2B5EF4-FFF2-40B4-BE49-F238E27FC236}">
                    <a16:creationId xmlns:a16="http://schemas.microsoft.com/office/drawing/2014/main" id="{8FE44A79-FFB7-9DCF-82C1-2676F42E9CCF}"/>
                  </a:ext>
                </a:extLst>
              </p:cNvPr>
              <p:cNvSpPr/>
              <p:nvPr/>
            </p:nvSpPr>
            <p:spPr>
              <a:xfrm>
                <a:off x="7592382"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1" name="Freeform: Shape 510">
                <a:extLst>
                  <a:ext uri="{FF2B5EF4-FFF2-40B4-BE49-F238E27FC236}">
                    <a16:creationId xmlns:a16="http://schemas.microsoft.com/office/drawing/2014/main" id="{918E8FCE-7783-D992-B3E4-565116069725}"/>
                  </a:ext>
                </a:extLst>
              </p:cNvPr>
              <p:cNvSpPr/>
              <p:nvPr/>
            </p:nvSpPr>
            <p:spPr>
              <a:xfrm>
                <a:off x="7568569"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2" name="Freeform: Shape 511">
                <a:extLst>
                  <a:ext uri="{FF2B5EF4-FFF2-40B4-BE49-F238E27FC236}">
                    <a16:creationId xmlns:a16="http://schemas.microsoft.com/office/drawing/2014/main" id="{D453E291-1FCC-3929-446E-250F0C328F62}"/>
                  </a:ext>
                </a:extLst>
              </p:cNvPr>
              <p:cNvSpPr/>
              <p:nvPr/>
            </p:nvSpPr>
            <p:spPr>
              <a:xfrm>
                <a:off x="7518562"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3" name="Freeform: Shape 512">
                <a:extLst>
                  <a:ext uri="{FF2B5EF4-FFF2-40B4-BE49-F238E27FC236}">
                    <a16:creationId xmlns:a16="http://schemas.microsoft.com/office/drawing/2014/main" id="{002391BD-6CA7-989F-DD42-2E993C4968FE}"/>
                  </a:ext>
                </a:extLst>
              </p:cNvPr>
              <p:cNvSpPr/>
              <p:nvPr/>
            </p:nvSpPr>
            <p:spPr>
              <a:xfrm>
                <a:off x="7334711"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4" name="Freeform: Shape 513">
                <a:extLst>
                  <a:ext uri="{FF2B5EF4-FFF2-40B4-BE49-F238E27FC236}">
                    <a16:creationId xmlns:a16="http://schemas.microsoft.com/office/drawing/2014/main" id="{DD04C515-FDB0-99E2-9FA8-9C956E9A4F35}"/>
                  </a:ext>
                </a:extLst>
              </p:cNvPr>
              <p:cNvSpPr/>
              <p:nvPr/>
            </p:nvSpPr>
            <p:spPr>
              <a:xfrm>
                <a:off x="7289467"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5" name="Freeform: Shape 514">
                <a:extLst>
                  <a:ext uri="{FF2B5EF4-FFF2-40B4-BE49-F238E27FC236}">
                    <a16:creationId xmlns:a16="http://schemas.microsoft.com/office/drawing/2014/main" id="{F73E4BD2-1221-B9BC-DBCE-62CE108253D4}"/>
                  </a:ext>
                </a:extLst>
              </p:cNvPr>
              <p:cNvSpPr/>
              <p:nvPr/>
            </p:nvSpPr>
            <p:spPr>
              <a:xfrm>
                <a:off x="7060867"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6" name="Freeform: Shape 515">
                <a:extLst>
                  <a:ext uri="{FF2B5EF4-FFF2-40B4-BE49-F238E27FC236}">
                    <a16:creationId xmlns:a16="http://schemas.microsoft.com/office/drawing/2014/main" id="{B1861D99-5B7F-0344-2370-E2637A884EAA}"/>
                  </a:ext>
                </a:extLst>
              </p:cNvPr>
              <p:cNvSpPr/>
              <p:nvPr/>
            </p:nvSpPr>
            <p:spPr>
              <a:xfrm>
                <a:off x="7008479"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7" name="Freeform: Shape 516">
                <a:extLst>
                  <a:ext uri="{FF2B5EF4-FFF2-40B4-BE49-F238E27FC236}">
                    <a16:creationId xmlns:a16="http://schemas.microsoft.com/office/drawing/2014/main" id="{CC3F66B8-7EBE-A138-759C-3A613944168E}"/>
                  </a:ext>
                </a:extLst>
              </p:cNvPr>
              <p:cNvSpPr/>
              <p:nvPr/>
            </p:nvSpPr>
            <p:spPr>
              <a:xfrm>
                <a:off x="6713204"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8" name="Freeform: Shape 517">
                <a:extLst>
                  <a:ext uri="{FF2B5EF4-FFF2-40B4-BE49-F238E27FC236}">
                    <a16:creationId xmlns:a16="http://schemas.microsoft.com/office/drawing/2014/main" id="{CD1CC46C-3651-AAD7-A11D-A8F4F931C109}"/>
                  </a:ext>
                </a:extLst>
              </p:cNvPr>
              <p:cNvSpPr/>
              <p:nvPr/>
            </p:nvSpPr>
            <p:spPr>
              <a:xfrm>
                <a:off x="6691772"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9" name="Freeform: Shape 518">
                <a:extLst>
                  <a:ext uri="{FF2B5EF4-FFF2-40B4-BE49-F238E27FC236}">
                    <a16:creationId xmlns:a16="http://schemas.microsoft.com/office/drawing/2014/main" id="{83576B98-2F83-201F-C72B-93CD64B3D990}"/>
                  </a:ext>
                </a:extLst>
              </p:cNvPr>
              <p:cNvSpPr/>
              <p:nvPr/>
            </p:nvSpPr>
            <p:spPr>
              <a:xfrm>
                <a:off x="6580577"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0" name="Freeform: Shape 519">
                <a:extLst>
                  <a:ext uri="{FF2B5EF4-FFF2-40B4-BE49-F238E27FC236}">
                    <a16:creationId xmlns:a16="http://schemas.microsoft.com/office/drawing/2014/main" id="{B804ACDE-41E6-6056-DC89-45A176AB0211}"/>
                  </a:ext>
                </a:extLst>
              </p:cNvPr>
              <p:cNvSpPr/>
              <p:nvPr/>
            </p:nvSpPr>
            <p:spPr>
              <a:xfrm>
                <a:off x="6540096"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1" name="Freeform: Shape 520">
                <a:extLst>
                  <a:ext uri="{FF2B5EF4-FFF2-40B4-BE49-F238E27FC236}">
                    <a16:creationId xmlns:a16="http://schemas.microsoft.com/office/drawing/2014/main" id="{9736E04A-5F52-5195-E8FE-D9D50D5F3E81}"/>
                  </a:ext>
                </a:extLst>
              </p:cNvPr>
              <p:cNvSpPr/>
              <p:nvPr/>
            </p:nvSpPr>
            <p:spPr>
              <a:xfrm>
                <a:off x="6501996"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2" name="Freeform: Shape 521">
                <a:extLst>
                  <a:ext uri="{FF2B5EF4-FFF2-40B4-BE49-F238E27FC236}">
                    <a16:creationId xmlns:a16="http://schemas.microsoft.com/office/drawing/2014/main" id="{CEEF329F-0B69-0CC4-F7D0-8BC534B2DC1A}"/>
                  </a:ext>
                </a:extLst>
              </p:cNvPr>
              <p:cNvSpPr/>
              <p:nvPr/>
            </p:nvSpPr>
            <p:spPr>
              <a:xfrm>
                <a:off x="6480566"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3" name="Freeform: Shape 522">
                <a:extLst>
                  <a:ext uri="{FF2B5EF4-FFF2-40B4-BE49-F238E27FC236}">
                    <a16:creationId xmlns:a16="http://schemas.microsoft.com/office/drawing/2014/main" id="{83B3AC38-EDEF-626C-31E0-53B6FF1C6E24}"/>
                  </a:ext>
                </a:extLst>
              </p:cNvPr>
              <p:cNvSpPr/>
              <p:nvPr/>
            </p:nvSpPr>
            <p:spPr>
              <a:xfrm>
                <a:off x="6449609"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4" name="Freeform: Shape 523">
                <a:extLst>
                  <a:ext uri="{FF2B5EF4-FFF2-40B4-BE49-F238E27FC236}">
                    <a16:creationId xmlns:a16="http://schemas.microsoft.com/office/drawing/2014/main" id="{BDB61BF5-3D62-1BA4-57AF-12846BDDD40A}"/>
                  </a:ext>
                </a:extLst>
              </p:cNvPr>
              <p:cNvSpPr/>
              <p:nvPr/>
            </p:nvSpPr>
            <p:spPr>
              <a:xfrm rot="5400000">
                <a:off x="6425425"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5" name="Freeform: Shape 524">
                <a:extLst>
                  <a:ext uri="{FF2B5EF4-FFF2-40B4-BE49-F238E27FC236}">
                    <a16:creationId xmlns:a16="http://schemas.microsoft.com/office/drawing/2014/main" id="{112A9162-00F4-EC2C-597B-2C7406284A6B}"/>
                  </a:ext>
                </a:extLst>
              </p:cNvPr>
              <p:cNvSpPr/>
              <p:nvPr/>
            </p:nvSpPr>
            <p:spPr>
              <a:xfrm>
                <a:off x="6440085" y="250798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6" name="Freeform: Shape 525">
                <a:extLst>
                  <a:ext uri="{FF2B5EF4-FFF2-40B4-BE49-F238E27FC236}">
                    <a16:creationId xmlns:a16="http://schemas.microsoft.com/office/drawing/2014/main" id="{82DFCFDE-7135-595C-C477-A7A8FDED1959}"/>
                  </a:ext>
                </a:extLst>
              </p:cNvPr>
              <p:cNvSpPr/>
              <p:nvPr/>
            </p:nvSpPr>
            <p:spPr>
              <a:xfrm>
                <a:off x="6355887"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7" name="Freeform: Shape 526">
                <a:extLst>
                  <a:ext uri="{FF2B5EF4-FFF2-40B4-BE49-F238E27FC236}">
                    <a16:creationId xmlns:a16="http://schemas.microsoft.com/office/drawing/2014/main" id="{9295C611-79C8-7445-6F39-B55C011FDBB0}"/>
                  </a:ext>
                </a:extLst>
              </p:cNvPr>
              <p:cNvSpPr/>
              <p:nvPr/>
            </p:nvSpPr>
            <p:spPr>
              <a:xfrm>
                <a:off x="6293975"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528" name="Group 527">
                <a:extLst>
                  <a:ext uri="{FF2B5EF4-FFF2-40B4-BE49-F238E27FC236}">
                    <a16:creationId xmlns:a16="http://schemas.microsoft.com/office/drawing/2014/main" id="{0CB9428D-FA49-8134-7B97-D214BEF811D1}"/>
                  </a:ext>
                </a:extLst>
              </p:cNvPr>
              <p:cNvGrpSpPr/>
              <p:nvPr/>
            </p:nvGrpSpPr>
            <p:grpSpPr>
              <a:xfrm>
                <a:off x="6142820" y="2480437"/>
                <a:ext cx="52824" cy="52824"/>
                <a:chOff x="6142820" y="2480437"/>
                <a:chExt cx="52824" cy="52824"/>
              </a:xfrm>
            </p:grpSpPr>
            <p:sp>
              <p:nvSpPr>
                <p:cNvPr id="619" name="Freeform: Shape 618">
                  <a:extLst>
                    <a:ext uri="{FF2B5EF4-FFF2-40B4-BE49-F238E27FC236}">
                      <a16:creationId xmlns:a16="http://schemas.microsoft.com/office/drawing/2014/main" id="{B6F6012F-8B85-CF27-3971-E59F16DB5485}"/>
                    </a:ext>
                  </a:extLst>
                </p:cNvPr>
                <p:cNvSpPr/>
                <p:nvPr/>
              </p:nvSpPr>
              <p:spPr>
                <a:xfrm>
                  <a:off x="6170150"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0" name="Freeform: Shape 619">
                  <a:extLst>
                    <a:ext uri="{FF2B5EF4-FFF2-40B4-BE49-F238E27FC236}">
                      <a16:creationId xmlns:a16="http://schemas.microsoft.com/office/drawing/2014/main" id="{FE2B9754-5391-5107-4CF0-39575B1B6DD4}"/>
                    </a:ext>
                  </a:extLst>
                </p:cNvPr>
                <p:cNvSpPr/>
                <p:nvPr/>
              </p:nvSpPr>
              <p:spPr>
                <a:xfrm rot="16200000">
                  <a:off x="6165195"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grpSp>
            <p:nvGrpSpPr>
              <p:cNvPr id="529" name="Group 528">
                <a:extLst>
                  <a:ext uri="{FF2B5EF4-FFF2-40B4-BE49-F238E27FC236}">
                    <a16:creationId xmlns:a16="http://schemas.microsoft.com/office/drawing/2014/main" id="{E3A6D90B-4D4E-7AA9-7410-04E5FE979EA1}"/>
                  </a:ext>
                </a:extLst>
              </p:cNvPr>
              <p:cNvGrpSpPr/>
              <p:nvPr/>
            </p:nvGrpSpPr>
            <p:grpSpPr>
              <a:xfrm>
                <a:off x="6119017" y="2451148"/>
                <a:ext cx="52824" cy="52824"/>
                <a:chOff x="6149963" y="2480437"/>
                <a:chExt cx="52824" cy="52824"/>
              </a:xfrm>
            </p:grpSpPr>
            <p:sp>
              <p:nvSpPr>
                <p:cNvPr id="617" name="Freeform: Shape 616">
                  <a:extLst>
                    <a:ext uri="{FF2B5EF4-FFF2-40B4-BE49-F238E27FC236}">
                      <a16:creationId xmlns:a16="http://schemas.microsoft.com/office/drawing/2014/main" id="{FA08C332-F37C-7AB8-EE86-1EEE261B36D5}"/>
                    </a:ext>
                  </a:extLst>
                </p:cNvPr>
                <p:cNvSpPr/>
                <p:nvPr/>
              </p:nvSpPr>
              <p:spPr>
                <a:xfrm>
                  <a:off x="6170150"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8" name="Freeform: Shape 617">
                  <a:extLst>
                    <a:ext uri="{FF2B5EF4-FFF2-40B4-BE49-F238E27FC236}">
                      <a16:creationId xmlns:a16="http://schemas.microsoft.com/office/drawing/2014/main" id="{D484EC17-1E86-3045-30CA-D00CB2BA8225}"/>
                    </a:ext>
                  </a:extLst>
                </p:cNvPr>
                <p:cNvSpPr/>
                <p:nvPr/>
              </p:nvSpPr>
              <p:spPr>
                <a:xfrm rot="16200000">
                  <a:off x="6172338"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grpSp>
            <p:nvGrpSpPr>
              <p:cNvPr id="530" name="Group 529">
                <a:extLst>
                  <a:ext uri="{FF2B5EF4-FFF2-40B4-BE49-F238E27FC236}">
                    <a16:creationId xmlns:a16="http://schemas.microsoft.com/office/drawing/2014/main" id="{A8A40B94-BF69-1F25-9FB1-06FB25A65804}"/>
                  </a:ext>
                </a:extLst>
              </p:cNvPr>
              <p:cNvGrpSpPr/>
              <p:nvPr/>
            </p:nvGrpSpPr>
            <p:grpSpPr>
              <a:xfrm>
                <a:off x="5990431" y="2451148"/>
                <a:ext cx="52824" cy="52824"/>
                <a:chOff x="6133296" y="2480437"/>
                <a:chExt cx="52824" cy="52824"/>
              </a:xfrm>
            </p:grpSpPr>
            <p:sp>
              <p:nvSpPr>
                <p:cNvPr id="615" name="Freeform: Shape 614">
                  <a:extLst>
                    <a:ext uri="{FF2B5EF4-FFF2-40B4-BE49-F238E27FC236}">
                      <a16:creationId xmlns:a16="http://schemas.microsoft.com/office/drawing/2014/main" id="{432825DC-E8D9-D994-977C-AE7F02D6212D}"/>
                    </a:ext>
                  </a:extLst>
                </p:cNvPr>
                <p:cNvSpPr/>
                <p:nvPr/>
              </p:nvSpPr>
              <p:spPr>
                <a:xfrm>
                  <a:off x="6170150"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6" name="Freeform: Shape 615">
                  <a:extLst>
                    <a:ext uri="{FF2B5EF4-FFF2-40B4-BE49-F238E27FC236}">
                      <a16:creationId xmlns:a16="http://schemas.microsoft.com/office/drawing/2014/main" id="{95A659AB-1523-409C-E0C8-960DAA0EA7C2}"/>
                    </a:ext>
                  </a:extLst>
                </p:cNvPr>
                <p:cNvSpPr/>
                <p:nvPr/>
              </p:nvSpPr>
              <p:spPr>
                <a:xfrm rot="16200000">
                  <a:off x="6155671"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531" name="Freeform: Shape 530">
                <a:extLst>
                  <a:ext uri="{FF2B5EF4-FFF2-40B4-BE49-F238E27FC236}">
                    <a16:creationId xmlns:a16="http://schemas.microsoft.com/office/drawing/2014/main" id="{4C4B6BF3-110C-172A-1A71-C16BA9418FC9}"/>
                  </a:ext>
                </a:extLst>
              </p:cNvPr>
              <p:cNvSpPr/>
              <p:nvPr/>
            </p:nvSpPr>
            <p:spPr>
              <a:xfrm>
                <a:off x="5952042" y="243485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2" name="Freeform: Shape 531">
                <a:extLst>
                  <a:ext uri="{FF2B5EF4-FFF2-40B4-BE49-F238E27FC236}">
                    <a16:creationId xmlns:a16="http://schemas.microsoft.com/office/drawing/2014/main" id="{D846C1A8-8712-EBB2-7C51-9B73E2514717}"/>
                  </a:ext>
                </a:extLst>
              </p:cNvPr>
              <p:cNvSpPr/>
              <p:nvPr/>
            </p:nvSpPr>
            <p:spPr>
              <a:xfrm>
                <a:off x="5923467" y="243485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3" name="Freeform: Shape 532">
                <a:extLst>
                  <a:ext uri="{FF2B5EF4-FFF2-40B4-BE49-F238E27FC236}">
                    <a16:creationId xmlns:a16="http://schemas.microsoft.com/office/drawing/2014/main" id="{55A47AE8-FEFE-F611-8C97-7D1AC2404F0F}"/>
                  </a:ext>
                </a:extLst>
              </p:cNvPr>
              <p:cNvSpPr/>
              <p:nvPr/>
            </p:nvSpPr>
            <p:spPr>
              <a:xfrm rot="16200000">
                <a:off x="5911559" y="243247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4" name="Freeform: Shape 533">
                <a:extLst>
                  <a:ext uri="{FF2B5EF4-FFF2-40B4-BE49-F238E27FC236}">
                    <a16:creationId xmlns:a16="http://schemas.microsoft.com/office/drawing/2014/main" id="{460167E0-E95A-C740-0DDA-23DDFCD361B1}"/>
                  </a:ext>
                </a:extLst>
              </p:cNvPr>
              <p:cNvSpPr/>
              <p:nvPr/>
            </p:nvSpPr>
            <p:spPr>
              <a:xfrm>
                <a:off x="5840162" y="241019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5" name="Freeform: Shape 534">
                <a:extLst>
                  <a:ext uri="{FF2B5EF4-FFF2-40B4-BE49-F238E27FC236}">
                    <a16:creationId xmlns:a16="http://schemas.microsoft.com/office/drawing/2014/main" id="{C68260F9-5A64-1B86-3F7B-29B9A9D6B7B1}"/>
                  </a:ext>
                </a:extLst>
              </p:cNvPr>
              <p:cNvSpPr/>
              <p:nvPr/>
            </p:nvSpPr>
            <p:spPr>
              <a:xfrm rot="16200000">
                <a:off x="5686069" y="236283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6" name="Freeform: Shape 535">
                <a:extLst>
                  <a:ext uri="{FF2B5EF4-FFF2-40B4-BE49-F238E27FC236}">
                    <a16:creationId xmlns:a16="http://schemas.microsoft.com/office/drawing/2014/main" id="{E825988B-DF4B-F1C7-0AD2-0F8DCE6DBC00}"/>
                  </a:ext>
                </a:extLst>
              </p:cNvPr>
              <p:cNvSpPr/>
              <p:nvPr/>
            </p:nvSpPr>
            <p:spPr>
              <a:xfrm>
                <a:off x="5713422" y="236711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7" name="Freeform: Shape 536">
                <a:extLst>
                  <a:ext uri="{FF2B5EF4-FFF2-40B4-BE49-F238E27FC236}">
                    <a16:creationId xmlns:a16="http://schemas.microsoft.com/office/drawing/2014/main" id="{EB5ABA9B-0362-8EBB-E61E-EAD5A26B600E}"/>
                  </a:ext>
                </a:extLst>
              </p:cNvPr>
              <p:cNvSpPr/>
              <p:nvPr/>
            </p:nvSpPr>
            <p:spPr>
              <a:xfrm>
                <a:off x="5527808" y="23203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8" name="Freeform: Shape 537">
                <a:extLst>
                  <a:ext uri="{FF2B5EF4-FFF2-40B4-BE49-F238E27FC236}">
                    <a16:creationId xmlns:a16="http://schemas.microsoft.com/office/drawing/2014/main" id="{679C08BB-5A4D-F389-7C1A-35DB91A8D71F}"/>
                  </a:ext>
                </a:extLst>
              </p:cNvPr>
              <p:cNvSpPr/>
              <p:nvPr/>
            </p:nvSpPr>
            <p:spPr>
              <a:xfrm>
                <a:off x="5470658" y="23203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9" name="Freeform: Shape 538">
                <a:extLst>
                  <a:ext uri="{FF2B5EF4-FFF2-40B4-BE49-F238E27FC236}">
                    <a16:creationId xmlns:a16="http://schemas.microsoft.com/office/drawing/2014/main" id="{58FE3365-3BD1-F1BC-6448-AEC0277FD358}"/>
                  </a:ext>
                </a:extLst>
              </p:cNvPr>
              <p:cNvSpPr/>
              <p:nvPr/>
            </p:nvSpPr>
            <p:spPr>
              <a:xfrm>
                <a:off x="5425415" y="23203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0" name="Freeform: Shape 539">
                <a:extLst>
                  <a:ext uri="{FF2B5EF4-FFF2-40B4-BE49-F238E27FC236}">
                    <a16:creationId xmlns:a16="http://schemas.microsoft.com/office/drawing/2014/main" id="{810E8317-D4EA-EF6D-B2ED-DBB25C1E815A}"/>
                  </a:ext>
                </a:extLst>
              </p:cNvPr>
              <p:cNvSpPr/>
              <p:nvPr/>
            </p:nvSpPr>
            <p:spPr>
              <a:xfrm>
                <a:off x="5351981" y="22982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1" name="Freeform: Shape 540">
                <a:extLst>
                  <a:ext uri="{FF2B5EF4-FFF2-40B4-BE49-F238E27FC236}">
                    <a16:creationId xmlns:a16="http://schemas.microsoft.com/office/drawing/2014/main" id="{A397D16B-1F09-BB81-7C8D-B9F5D7B8E00C}"/>
                  </a:ext>
                </a:extLst>
              </p:cNvPr>
              <p:cNvSpPr/>
              <p:nvPr/>
            </p:nvSpPr>
            <p:spPr>
              <a:xfrm rot="5400000">
                <a:off x="5366269" y="230066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2" name="Freeform: Shape 541">
                <a:extLst>
                  <a:ext uri="{FF2B5EF4-FFF2-40B4-BE49-F238E27FC236}">
                    <a16:creationId xmlns:a16="http://schemas.microsoft.com/office/drawing/2014/main" id="{0CF22297-E411-4DA0-D4F2-5AA2784C0B01}"/>
                  </a:ext>
                </a:extLst>
              </p:cNvPr>
              <p:cNvSpPr/>
              <p:nvPr/>
            </p:nvSpPr>
            <p:spPr>
              <a:xfrm>
                <a:off x="5311114" y="230609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3" name="Freeform: Shape 542">
                <a:extLst>
                  <a:ext uri="{FF2B5EF4-FFF2-40B4-BE49-F238E27FC236}">
                    <a16:creationId xmlns:a16="http://schemas.microsoft.com/office/drawing/2014/main" id="{A4F1D253-B869-B03C-14CD-51B3AF84A083}"/>
                  </a:ext>
                </a:extLst>
              </p:cNvPr>
              <p:cNvSpPr/>
              <p:nvPr/>
            </p:nvSpPr>
            <p:spPr>
              <a:xfrm>
                <a:off x="5251727" y="227972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4" name="Freeform: Shape 543">
                <a:extLst>
                  <a:ext uri="{FF2B5EF4-FFF2-40B4-BE49-F238E27FC236}">
                    <a16:creationId xmlns:a16="http://schemas.microsoft.com/office/drawing/2014/main" id="{40A5F539-D559-7DDA-B740-73482C980905}"/>
                  </a:ext>
                </a:extLst>
              </p:cNvPr>
              <p:cNvSpPr/>
              <p:nvPr/>
            </p:nvSpPr>
            <p:spPr>
              <a:xfrm rot="5400000">
                <a:off x="5268891" y="228341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5" name="Freeform: Shape 544">
                <a:extLst>
                  <a:ext uri="{FF2B5EF4-FFF2-40B4-BE49-F238E27FC236}">
                    <a16:creationId xmlns:a16="http://schemas.microsoft.com/office/drawing/2014/main" id="{1016A9C5-B966-18C5-AA05-5EF3E7A07DA7}"/>
                  </a:ext>
                </a:extLst>
              </p:cNvPr>
              <p:cNvSpPr/>
              <p:nvPr/>
            </p:nvSpPr>
            <p:spPr>
              <a:xfrm rot="5400000">
                <a:off x="5168878" y="228341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6" name="Freeform: Shape 545">
                <a:extLst>
                  <a:ext uri="{FF2B5EF4-FFF2-40B4-BE49-F238E27FC236}">
                    <a16:creationId xmlns:a16="http://schemas.microsoft.com/office/drawing/2014/main" id="{354C8ABE-F7C2-6496-04E4-1BC38699B010}"/>
                  </a:ext>
                </a:extLst>
              </p:cNvPr>
              <p:cNvSpPr/>
              <p:nvPr/>
            </p:nvSpPr>
            <p:spPr>
              <a:xfrm rot="5400000">
                <a:off x="5122801" y="226279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7" name="Freeform: Shape 546">
                <a:extLst>
                  <a:ext uri="{FF2B5EF4-FFF2-40B4-BE49-F238E27FC236}">
                    <a16:creationId xmlns:a16="http://schemas.microsoft.com/office/drawing/2014/main" id="{345DCDEE-08AA-2224-C49C-58C91CA1ED98}"/>
                  </a:ext>
                </a:extLst>
              </p:cNvPr>
              <p:cNvSpPr/>
              <p:nvPr/>
            </p:nvSpPr>
            <p:spPr>
              <a:xfrm>
                <a:off x="5194272" y="227901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8" name="Freeform: Shape 547">
                <a:extLst>
                  <a:ext uri="{FF2B5EF4-FFF2-40B4-BE49-F238E27FC236}">
                    <a16:creationId xmlns:a16="http://schemas.microsoft.com/office/drawing/2014/main" id="{CB07C4DF-5ED7-5CA1-4364-1D31FAEB13AE}"/>
                  </a:ext>
                </a:extLst>
              </p:cNvPr>
              <p:cNvSpPr/>
              <p:nvPr/>
            </p:nvSpPr>
            <p:spPr>
              <a:xfrm>
                <a:off x="5130304" y="226332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9" name="Freeform: Shape 548">
                <a:extLst>
                  <a:ext uri="{FF2B5EF4-FFF2-40B4-BE49-F238E27FC236}">
                    <a16:creationId xmlns:a16="http://schemas.microsoft.com/office/drawing/2014/main" id="{A48E1771-8672-7D64-492D-457B000477EC}"/>
                  </a:ext>
                </a:extLst>
              </p:cNvPr>
              <p:cNvSpPr/>
              <p:nvPr/>
            </p:nvSpPr>
            <p:spPr>
              <a:xfrm>
                <a:off x="5019085" y="22424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0" name="Freeform: Shape 549">
                <a:extLst>
                  <a:ext uri="{FF2B5EF4-FFF2-40B4-BE49-F238E27FC236}">
                    <a16:creationId xmlns:a16="http://schemas.microsoft.com/office/drawing/2014/main" id="{FDE8D71A-4A81-0E4E-CF4E-68A49F0A219B}"/>
                  </a:ext>
                </a:extLst>
              </p:cNvPr>
              <p:cNvSpPr/>
              <p:nvPr/>
            </p:nvSpPr>
            <p:spPr>
              <a:xfrm>
                <a:off x="5057185" y="22424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1" name="Freeform: Shape 550">
                <a:extLst>
                  <a:ext uri="{FF2B5EF4-FFF2-40B4-BE49-F238E27FC236}">
                    <a16:creationId xmlns:a16="http://schemas.microsoft.com/office/drawing/2014/main" id="{2EBB6336-8878-5629-0FE8-147FA6783631}"/>
                  </a:ext>
                </a:extLst>
              </p:cNvPr>
              <p:cNvSpPr/>
              <p:nvPr/>
            </p:nvSpPr>
            <p:spPr>
              <a:xfrm>
                <a:off x="5097666" y="22424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2" name="Freeform: Shape 551">
                <a:extLst>
                  <a:ext uri="{FF2B5EF4-FFF2-40B4-BE49-F238E27FC236}">
                    <a16:creationId xmlns:a16="http://schemas.microsoft.com/office/drawing/2014/main" id="{A9FC591C-A5F2-6F49-A342-8A1BE138BC7D}"/>
                  </a:ext>
                </a:extLst>
              </p:cNvPr>
              <p:cNvSpPr/>
              <p:nvPr/>
            </p:nvSpPr>
            <p:spPr>
              <a:xfrm>
                <a:off x="4883653" y="21921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3" name="Freeform: Shape 552">
                <a:extLst>
                  <a:ext uri="{FF2B5EF4-FFF2-40B4-BE49-F238E27FC236}">
                    <a16:creationId xmlns:a16="http://schemas.microsoft.com/office/drawing/2014/main" id="{0A1B6FD9-94E0-B4A0-D154-54FF4CC8F384}"/>
                  </a:ext>
                </a:extLst>
              </p:cNvPr>
              <p:cNvSpPr/>
              <p:nvPr/>
            </p:nvSpPr>
            <p:spPr>
              <a:xfrm>
                <a:off x="4814597" y="21921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4" name="Freeform: Shape 553">
                <a:extLst>
                  <a:ext uri="{FF2B5EF4-FFF2-40B4-BE49-F238E27FC236}">
                    <a16:creationId xmlns:a16="http://schemas.microsoft.com/office/drawing/2014/main" id="{185E0537-22E2-0BD0-4526-91250D081480}"/>
                  </a:ext>
                </a:extLst>
              </p:cNvPr>
              <p:cNvSpPr/>
              <p:nvPr/>
            </p:nvSpPr>
            <p:spPr>
              <a:xfrm rot="5400000">
                <a:off x="4795259" y="219633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5" name="Freeform: Shape 554">
                <a:extLst>
                  <a:ext uri="{FF2B5EF4-FFF2-40B4-BE49-F238E27FC236}">
                    <a16:creationId xmlns:a16="http://schemas.microsoft.com/office/drawing/2014/main" id="{45110307-53F3-0CE7-4215-546AD0E6E79A}"/>
                  </a:ext>
                </a:extLst>
              </p:cNvPr>
              <p:cNvSpPr/>
              <p:nvPr/>
            </p:nvSpPr>
            <p:spPr>
              <a:xfrm rot="5400000">
                <a:off x="4897653" y="219633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6" name="Freeform: Shape 555">
                <a:extLst>
                  <a:ext uri="{FF2B5EF4-FFF2-40B4-BE49-F238E27FC236}">
                    <a16:creationId xmlns:a16="http://schemas.microsoft.com/office/drawing/2014/main" id="{87ED1A4B-B4A5-62F2-32E2-4088B822E044}"/>
                  </a:ext>
                </a:extLst>
              </p:cNvPr>
              <p:cNvSpPr/>
              <p:nvPr/>
            </p:nvSpPr>
            <p:spPr>
              <a:xfrm>
                <a:off x="4695564" y="216100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7" name="Freeform: Shape 556">
                <a:extLst>
                  <a:ext uri="{FF2B5EF4-FFF2-40B4-BE49-F238E27FC236}">
                    <a16:creationId xmlns:a16="http://schemas.microsoft.com/office/drawing/2014/main" id="{DE215359-DDBD-F3FB-F3D2-DFAFB62DA4EE}"/>
                  </a:ext>
                </a:extLst>
              </p:cNvPr>
              <p:cNvSpPr/>
              <p:nvPr/>
            </p:nvSpPr>
            <p:spPr>
              <a:xfrm rot="5400000">
                <a:off x="4683686" y="216576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8" name="Freeform: Shape 557">
                <a:extLst>
                  <a:ext uri="{FF2B5EF4-FFF2-40B4-BE49-F238E27FC236}">
                    <a16:creationId xmlns:a16="http://schemas.microsoft.com/office/drawing/2014/main" id="{56CBA83D-B07F-AF12-4BE1-B138A60CA623}"/>
                  </a:ext>
                </a:extLst>
              </p:cNvPr>
              <p:cNvSpPr/>
              <p:nvPr/>
            </p:nvSpPr>
            <p:spPr>
              <a:xfrm>
                <a:off x="4731283" y="216100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9" name="Freeform: Shape 558">
                <a:extLst>
                  <a:ext uri="{FF2B5EF4-FFF2-40B4-BE49-F238E27FC236}">
                    <a16:creationId xmlns:a16="http://schemas.microsoft.com/office/drawing/2014/main" id="{8B5EA44C-F119-F48E-FB65-E84DF0C2AEB4}"/>
                  </a:ext>
                </a:extLst>
              </p:cNvPr>
              <p:cNvSpPr/>
              <p:nvPr/>
            </p:nvSpPr>
            <p:spPr>
              <a:xfrm>
                <a:off x="4750333" y="216100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0" name="Freeform: Shape 559">
                <a:extLst>
                  <a:ext uri="{FF2B5EF4-FFF2-40B4-BE49-F238E27FC236}">
                    <a16:creationId xmlns:a16="http://schemas.microsoft.com/office/drawing/2014/main" id="{D1876BEA-197A-EF41-4D5A-047E87D6FEC1}"/>
                  </a:ext>
                </a:extLst>
              </p:cNvPr>
              <p:cNvSpPr/>
              <p:nvPr/>
            </p:nvSpPr>
            <p:spPr>
              <a:xfrm rot="5400000">
                <a:off x="4769411" y="216576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1" name="Freeform: Shape 560">
                <a:extLst>
                  <a:ext uri="{FF2B5EF4-FFF2-40B4-BE49-F238E27FC236}">
                    <a16:creationId xmlns:a16="http://schemas.microsoft.com/office/drawing/2014/main" id="{85EF208F-FC1A-96BC-9E4D-FC3C1910911C}"/>
                  </a:ext>
                </a:extLst>
              </p:cNvPr>
              <p:cNvSpPr/>
              <p:nvPr/>
            </p:nvSpPr>
            <p:spPr>
              <a:xfrm>
                <a:off x="4508260" y="21273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2" name="Freeform: Shape 561">
                <a:extLst>
                  <a:ext uri="{FF2B5EF4-FFF2-40B4-BE49-F238E27FC236}">
                    <a16:creationId xmlns:a16="http://schemas.microsoft.com/office/drawing/2014/main" id="{344C68AC-DF7B-F271-F365-D4A893C3565F}"/>
                  </a:ext>
                </a:extLst>
              </p:cNvPr>
              <p:cNvSpPr/>
              <p:nvPr/>
            </p:nvSpPr>
            <p:spPr>
              <a:xfrm>
                <a:off x="4470160" y="21273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3" name="Freeform: Shape 562">
                <a:extLst>
                  <a:ext uri="{FF2B5EF4-FFF2-40B4-BE49-F238E27FC236}">
                    <a16:creationId xmlns:a16="http://schemas.microsoft.com/office/drawing/2014/main" id="{6A7C6147-9297-F5D1-0237-2D0BEC41E198}"/>
                  </a:ext>
                </a:extLst>
              </p:cNvPr>
              <p:cNvSpPr/>
              <p:nvPr/>
            </p:nvSpPr>
            <p:spPr>
              <a:xfrm>
                <a:off x="4305853" y="21273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4" name="Freeform: Shape 563">
                <a:extLst>
                  <a:ext uri="{FF2B5EF4-FFF2-40B4-BE49-F238E27FC236}">
                    <a16:creationId xmlns:a16="http://schemas.microsoft.com/office/drawing/2014/main" id="{5054A3C6-26D7-EE00-BC17-887C4E6B5B2C}"/>
                  </a:ext>
                </a:extLst>
              </p:cNvPr>
              <p:cNvSpPr/>
              <p:nvPr/>
            </p:nvSpPr>
            <p:spPr>
              <a:xfrm rot="16200000">
                <a:off x="4292554" y="21273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5" name="Freeform: Shape 564">
                <a:extLst>
                  <a:ext uri="{FF2B5EF4-FFF2-40B4-BE49-F238E27FC236}">
                    <a16:creationId xmlns:a16="http://schemas.microsoft.com/office/drawing/2014/main" id="{B4882DA3-041B-2FB7-E87F-6C04AD3234A9}"/>
                  </a:ext>
                </a:extLst>
              </p:cNvPr>
              <p:cNvSpPr/>
              <p:nvPr/>
            </p:nvSpPr>
            <p:spPr>
              <a:xfrm rot="16200000">
                <a:off x="4297316" y="210695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6" name="Freeform: Shape 565">
                <a:extLst>
                  <a:ext uri="{FF2B5EF4-FFF2-40B4-BE49-F238E27FC236}">
                    <a16:creationId xmlns:a16="http://schemas.microsoft.com/office/drawing/2014/main" id="{45D50CB4-D333-5984-6976-68843C358F34}"/>
                  </a:ext>
                </a:extLst>
              </p:cNvPr>
              <p:cNvSpPr/>
              <p:nvPr/>
            </p:nvSpPr>
            <p:spPr>
              <a:xfrm>
                <a:off x="4279518" y="21089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7" name="Freeform: Shape 566">
                <a:extLst>
                  <a:ext uri="{FF2B5EF4-FFF2-40B4-BE49-F238E27FC236}">
                    <a16:creationId xmlns:a16="http://schemas.microsoft.com/office/drawing/2014/main" id="{00D3E3A0-528C-FBAF-E6F2-4C575C9ACA08}"/>
                  </a:ext>
                </a:extLst>
              </p:cNvPr>
              <p:cNvSpPr/>
              <p:nvPr/>
            </p:nvSpPr>
            <p:spPr>
              <a:xfrm>
                <a:off x="4231893" y="21089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8" name="Freeform: Shape 567">
                <a:extLst>
                  <a:ext uri="{FF2B5EF4-FFF2-40B4-BE49-F238E27FC236}">
                    <a16:creationId xmlns:a16="http://schemas.microsoft.com/office/drawing/2014/main" id="{4B52303F-2A10-9A37-4F30-DC46CFBF8A59}"/>
                  </a:ext>
                </a:extLst>
              </p:cNvPr>
              <p:cNvSpPr/>
              <p:nvPr/>
            </p:nvSpPr>
            <p:spPr>
              <a:xfrm rot="5400000">
                <a:off x="4184267" y="20980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9" name="Freeform: Shape 568">
                <a:extLst>
                  <a:ext uri="{FF2B5EF4-FFF2-40B4-BE49-F238E27FC236}">
                    <a16:creationId xmlns:a16="http://schemas.microsoft.com/office/drawing/2014/main" id="{70D2CAEE-B4AC-DC96-E35D-33BA7818BBE5}"/>
                  </a:ext>
                </a:extLst>
              </p:cNvPr>
              <p:cNvSpPr/>
              <p:nvPr/>
            </p:nvSpPr>
            <p:spPr>
              <a:xfrm>
                <a:off x="4172362" y="209938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0" name="Freeform: Shape 569">
                <a:extLst>
                  <a:ext uri="{FF2B5EF4-FFF2-40B4-BE49-F238E27FC236}">
                    <a16:creationId xmlns:a16="http://schemas.microsoft.com/office/drawing/2014/main" id="{79621F2E-5189-B0E9-9B33-22F9236D6D50}"/>
                  </a:ext>
                </a:extLst>
              </p:cNvPr>
              <p:cNvSpPr/>
              <p:nvPr/>
            </p:nvSpPr>
            <p:spPr>
              <a:xfrm>
                <a:off x="4141405" y="209938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1" name="Freeform: Shape 570">
                <a:extLst>
                  <a:ext uri="{FF2B5EF4-FFF2-40B4-BE49-F238E27FC236}">
                    <a16:creationId xmlns:a16="http://schemas.microsoft.com/office/drawing/2014/main" id="{48C96678-EBA9-9412-E322-D5A51E72F267}"/>
                  </a:ext>
                </a:extLst>
              </p:cNvPr>
              <p:cNvSpPr/>
              <p:nvPr/>
            </p:nvSpPr>
            <p:spPr>
              <a:xfrm>
                <a:off x="4100924" y="209938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2" name="Freeform: Shape 571">
                <a:extLst>
                  <a:ext uri="{FF2B5EF4-FFF2-40B4-BE49-F238E27FC236}">
                    <a16:creationId xmlns:a16="http://schemas.microsoft.com/office/drawing/2014/main" id="{0D87240D-9638-1053-1811-51BDC558D07D}"/>
                  </a:ext>
                </a:extLst>
              </p:cNvPr>
              <p:cNvSpPr/>
              <p:nvPr/>
            </p:nvSpPr>
            <p:spPr>
              <a:xfrm rot="5400000">
                <a:off x="4086636" y="20980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3" name="Freeform: Shape 572">
                <a:extLst>
                  <a:ext uri="{FF2B5EF4-FFF2-40B4-BE49-F238E27FC236}">
                    <a16:creationId xmlns:a16="http://schemas.microsoft.com/office/drawing/2014/main" id="{F9F5F462-D08E-CA5E-D230-446B332C6276}"/>
                  </a:ext>
                </a:extLst>
              </p:cNvPr>
              <p:cNvSpPr/>
              <p:nvPr/>
            </p:nvSpPr>
            <p:spPr>
              <a:xfrm rot="5400000">
                <a:off x="3836013" y="20132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4" name="Freeform: Shape 573">
                <a:extLst>
                  <a:ext uri="{FF2B5EF4-FFF2-40B4-BE49-F238E27FC236}">
                    <a16:creationId xmlns:a16="http://schemas.microsoft.com/office/drawing/2014/main" id="{B91CF773-6B88-20F0-B3D9-F63D9E7330AF}"/>
                  </a:ext>
                </a:extLst>
              </p:cNvPr>
              <p:cNvSpPr/>
              <p:nvPr/>
            </p:nvSpPr>
            <p:spPr>
              <a:xfrm>
                <a:off x="3861897" y="20075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5" name="Freeform: Shape 574">
                <a:extLst>
                  <a:ext uri="{FF2B5EF4-FFF2-40B4-BE49-F238E27FC236}">
                    <a16:creationId xmlns:a16="http://schemas.microsoft.com/office/drawing/2014/main" id="{02EA2BAB-22E5-E56A-FFD8-25009F6622A7}"/>
                  </a:ext>
                </a:extLst>
              </p:cNvPr>
              <p:cNvSpPr/>
              <p:nvPr/>
            </p:nvSpPr>
            <p:spPr>
              <a:xfrm rot="5400000">
                <a:off x="3744075" y="19815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6" name="Freeform: Shape 575">
                <a:extLst>
                  <a:ext uri="{FF2B5EF4-FFF2-40B4-BE49-F238E27FC236}">
                    <a16:creationId xmlns:a16="http://schemas.microsoft.com/office/drawing/2014/main" id="{EDEEF4C0-E3D2-0639-E4B1-FAB19F5029B7}"/>
                  </a:ext>
                </a:extLst>
              </p:cNvPr>
              <p:cNvSpPr/>
              <p:nvPr/>
            </p:nvSpPr>
            <p:spPr>
              <a:xfrm>
                <a:off x="3728833" y="19765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7" name="Freeform: Shape 576">
                <a:extLst>
                  <a:ext uri="{FF2B5EF4-FFF2-40B4-BE49-F238E27FC236}">
                    <a16:creationId xmlns:a16="http://schemas.microsoft.com/office/drawing/2014/main" id="{D31208A7-1E66-F3D9-35B6-0659910B7B8B}"/>
                  </a:ext>
                </a:extLst>
              </p:cNvPr>
              <p:cNvSpPr/>
              <p:nvPr/>
            </p:nvSpPr>
            <p:spPr>
              <a:xfrm>
                <a:off x="3669302" y="19765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8" name="Freeform: Shape 577">
                <a:extLst>
                  <a:ext uri="{FF2B5EF4-FFF2-40B4-BE49-F238E27FC236}">
                    <a16:creationId xmlns:a16="http://schemas.microsoft.com/office/drawing/2014/main" id="{FF1EFCDD-1E0B-87BF-4C3F-FC27A410A89C}"/>
                  </a:ext>
                </a:extLst>
              </p:cNvPr>
              <p:cNvSpPr/>
              <p:nvPr/>
            </p:nvSpPr>
            <p:spPr>
              <a:xfrm>
                <a:off x="3598800" y="194660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9" name="Freeform: Shape 578">
                <a:extLst>
                  <a:ext uri="{FF2B5EF4-FFF2-40B4-BE49-F238E27FC236}">
                    <a16:creationId xmlns:a16="http://schemas.microsoft.com/office/drawing/2014/main" id="{B04D976D-D655-5DC5-F12D-792214002E42}"/>
                  </a:ext>
                </a:extLst>
              </p:cNvPr>
              <p:cNvSpPr/>
              <p:nvPr/>
            </p:nvSpPr>
            <p:spPr>
              <a:xfrm>
                <a:off x="3584513" y="194660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0" name="Freeform: Shape 579">
                <a:extLst>
                  <a:ext uri="{FF2B5EF4-FFF2-40B4-BE49-F238E27FC236}">
                    <a16:creationId xmlns:a16="http://schemas.microsoft.com/office/drawing/2014/main" id="{86E58582-04C7-BA0C-BECE-BE92A16C1818}"/>
                  </a:ext>
                </a:extLst>
              </p:cNvPr>
              <p:cNvSpPr/>
              <p:nvPr/>
            </p:nvSpPr>
            <p:spPr>
              <a:xfrm>
                <a:off x="3522600" y="19394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1" name="Freeform: Shape 580">
                <a:extLst>
                  <a:ext uri="{FF2B5EF4-FFF2-40B4-BE49-F238E27FC236}">
                    <a16:creationId xmlns:a16="http://schemas.microsoft.com/office/drawing/2014/main" id="{45852BAD-83B3-87F8-8B12-A665A32AB5DF}"/>
                  </a:ext>
                </a:extLst>
              </p:cNvPr>
              <p:cNvSpPr/>
              <p:nvPr/>
            </p:nvSpPr>
            <p:spPr>
              <a:xfrm>
                <a:off x="3386779" y="18807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2" name="Freeform: Shape 581">
                <a:extLst>
                  <a:ext uri="{FF2B5EF4-FFF2-40B4-BE49-F238E27FC236}">
                    <a16:creationId xmlns:a16="http://schemas.microsoft.com/office/drawing/2014/main" id="{5D5F314F-9AA0-DF7C-1C04-6BD72120C14F}"/>
                  </a:ext>
                </a:extLst>
              </p:cNvPr>
              <p:cNvSpPr/>
              <p:nvPr/>
            </p:nvSpPr>
            <p:spPr>
              <a:xfrm>
                <a:off x="3372491" y="186646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3" name="Freeform: Shape 582">
                <a:extLst>
                  <a:ext uri="{FF2B5EF4-FFF2-40B4-BE49-F238E27FC236}">
                    <a16:creationId xmlns:a16="http://schemas.microsoft.com/office/drawing/2014/main" id="{24C53268-21D1-7A43-39BE-D4ACE833DB44}"/>
                  </a:ext>
                </a:extLst>
              </p:cNvPr>
              <p:cNvSpPr/>
              <p:nvPr/>
            </p:nvSpPr>
            <p:spPr>
              <a:xfrm rot="5400000">
                <a:off x="3493664" y="193853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4" name="Freeform: Shape 583">
                <a:extLst>
                  <a:ext uri="{FF2B5EF4-FFF2-40B4-BE49-F238E27FC236}">
                    <a16:creationId xmlns:a16="http://schemas.microsoft.com/office/drawing/2014/main" id="{9CB4134D-A92F-D467-AB83-F81368725479}"/>
                  </a:ext>
                </a:extLst>
              </p:cNvPr>
              <p:cNvSpPr/>
              <p:nvPr/>
            </p:nvSpPr>
            <p:spPr>
              <a:xfrm rot="5400000">
                <a:off x="3549814" y="195887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5" name="Freeform: Shape 584">
                <a:extLst>
                  <a:ext uri="{FF2B5EF4-FFF2-40B4-BE49-F238E27FC236}">
                    <a16:creationId xmlns:a16="http://schemas.microsoft.com/office/drawing/2014/main" id="{D0B32E11-F167-59E0-3D6E-A1E40977AAA5}"/>
                  </a:ext>
                </a:extLst>
              </p:cNvPr>
              <p:cNvSpPr/>
              <p:nvPr/>
            </p:nvSpPr>
            <p:spPr>
              <a:xfrm rot="5400000">
                <a:off x="3403723" y="188565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6" name="Freeform: Shape 585">
                <a:extLst>
                  <a:ext uri="{FF2B5EF4-FFF2-40B4-BE49-F238E27FC236}">
                    <a16:creationId xmlns:a16="http://schemas.microsoft.com/office/drawing/2014/main" id="{3F455042-B0C2-FD1B-AE79-0A6A6FB16755}"/>
                  </a:ext>
                </a:extLst>
              </p:cNvPr>
              <p:cNvSpPr/>
              <p:nvPr/>
            </p:nvSpPr>
            <p:spPr>
              <a:xfrm rot="5400000">
                <a:off x="3396580" y="186660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7" name="Freeform: Shape 586">
                <a:extLst>
                  <a:ext uri="{FF2B5EF4-FFF2-40B4-BE49-F238E27FC236}">
                    <a16:creationId xmlns:a16="http://schemas.microsoft.com/office/drawing/2014/main" id="{12FE0586-9B16-956E-5AB7-C2AC1F1DA935}"/>
                  </a:ext>
                </a:extLst>
              </p:cNvPr>
              <p:cNvSpPr/>
              <p:nvPr/>
            </p:nvSpPr>
            <p:spPr>
              <a:xfrm>
                <a:off x="3284409" y="186804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8" name="Freeform: Shape 587">
                <a:extLst>
                  <a:ext uri="{FF2B5EF4-FFF2-40B4-BE49-F238E27FC236}">
                    <a16:creationId xmlns:a16="http://schemas.microsoft.com/office/drawing/2014/main" id="{F4FE5BF2-7333-7C33-2892-D488A0A58FB8}"/>
                  </a:ext>
                </a:extLst>
              </p:cNvPr>
              <p:cNvSpPr/>
              <p:nvPr/>
            </p:nvSpPr>
            <p:spPr>
              <a:xfrm rot="5400000">
                <a:off x="3262759" y="186804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9" name="Freeform: Shape 588">
                <a:extLst>
                  <a:ext uri="{FF2B5EF4-FFF2-40B4-BE49-F238E27FC236}">
                    <a16:creationId xmlns:a16="http://schemas.microsoft.com/office/drawing/2014/main" id="{EB1B548A-794A-1013-D731-22A1B5B15284}"/>
                  </a:ext>
                </a:extLst>
              </p:cNvPr>
              <p:cNvSpPr/>
              <p:nvPr/>
            </p:nvSpPr>
            <p:spPr>
              <a:xfrm>
                <a:off x="3248690" y="185613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0" name="Freeform: Shape 589">
                <a:extLst>
                  <a:ext uri="{FF2B5EF4-FFF2-40B4-BE49-F238E27FC236}">
                    <a16:creationId xmlns:a16="http://schemas.microsoft.com/office/drawing/2014/main" id="{388EC35B-9DC1-351D-3AC3-81CB56055FFF}"/>
                  </a:ext>
                </a:extLst>
              </p:cNvPr>
              <p:cNvSpPr/>
              <p:nvPr/>
            </p:nvSpPr>
            <p:spPr>
              <a:xfrm rot="5400000">
                <a:off x="3233687" y="18583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1" name="Freeform: Shape 590">
                <a:extLst>
                  <a:ext uri="{FF2B5EF4-FFF2-40B4-BE49-F238E27FC236}">
                    <a16:creationId xmlns:a16="http://schemas.microsoft.com/office/drawing/2014/main" id="{2474D1FD-A674-7D60-5164-85FC86B61540}"/>
                  </a:ext>
                </a:extLst>
              </p:cNvPr>
              <p:cNvSpPr/>
              <p:nvPr/>
            </p:nvSpPr>
            <p:spPr>
              <a:xfrm>
                <a:off x="3192359" y="183263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2" name="Freeform: Shape 591">
                <a:extLst>
                  <a:ext uri="{FF2B5EF4-FFF2-40B4-BE49-F238E27FC236}">
                    <a16:creationId xmlns:a16="http://schemas.microsoft.com/office/drawing/2014/main" id="{7183A5F6-8CC7-1BC1-47C5-30A22A0AC80B}"/>
                  </a:ext>
                </a:extLst>
              </p:cNvPr>
              <p:cNvSpPr/>
              <p:nvPr/>
            </p:nvSpPr>
            <p:spPr>
              <a:xfrm rot="5400000">
                <a:off x="3211439" y="182953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3" name="Freeform: Shape 592">
                <a:extLst>
                  <a:ext uri="{FF2B5EF4-FFF2-40B4-BE49-F238E27FC236}">
                    <a16:creationId xmlns:a16="http://schemas.microsoft.com/office/drawing/2014/main" id="{9C4B89E1-E81C-AD03-3523-592A0C2B34A1}"/>
                  </a:ext>
                </a:extLst>
              </p:cNvPr>
              <p:cNvSpPr/>
              <p:nvPr/>
            </p:nvSpPr>
            <p:spPr>
              <a:xfrm>
                <a:off x="3091291" y="178912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4" name="Freeform: Shape 593">
                <a:extLst>
                  <a:ext uri="{FF2B5EF4-FFF2-40B4-BE49-F238E27FC236}">
                    <a16:creationId xmlns:a16="http://schemas.microsoft.com/office/drawing/2014/main" id="{FA7DE381-5050-4010-A181-6BA0AE3AEF9E}"/>
                  </a:ext>
                </a:extLst>
              </p:cNvPr>
              <p:cNvSpPr/>
              <p:nvPr/>
            </p:nvSpPr>
            <p:spPr>
              <a:xfrm>
                <a:off x="3117484" y="17986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5" name="Freeform: Shape 594">
                <a:extLst>
                  <a:ext uri="{FF2B5EF4-FFF2-40B4-BE49-F238E27FC236}">
                    <a16:creationId xmlns:a16="http://schemas.microsoft.com/office/drawing/2014/main" id="{32B03E38-1183-5344-76C9-E856743EF914}"/>
                  </a:ext>
                </a:extLst>
              </p:cNvPr>
              <p:cNvSpPr/>
              <p:nvPr/>
            </p:nvSpPr>
            <p:spPr>
              <a:xfrm rot="5400000">
                <a:off x="3086536" y="18057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6" name="Freeform: Shape 595">
                <a:extLst>
                  <a:ext uri="{FF2B5EF4-FFF2-40B4-BE49-F238E27FC236}">
                    <a16:creationId xmlns:a16="http://schemas.microsoft.com/office/drawing/2014/main" id="{5B6C4A4F-C1E9-FF2B-E2F2-80E7C996271B}"/>
                  </a:ext>
                </a:extLst>
              </p:cNvPr>
              <p:cNvSpPr/>
              <p:nvPr/>
            </p:nvSpPr>
            <p:spPr>
              <a:xfrm rot="5400000">
                <a:off x="3123109" y="178912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7" name="Freeform: Shape 596">
                <a:extLst>
                  <a:ext uri="{FF2B5EF4-FFF2-40B4-BE49-F238E27FC236}">
                    <a16:creationId xmlns:a16="http://schemas.microsoft.com/office/drawing/2014/main" id="{5AE561F7-4114-7316-CE13-66D552BE2EC5}"/>
                  </a:ext>
                </a:extLst>
              </p:cNvPr>
              <p:cNvSpPr/>
              <p:nvPr/>
            </p:nvSpPr>
            <p:spPr>
              <a:xfrm rot="5400000">
                <a:off x="2993949" y="175081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8" name="Freeform: Shape 597">
                <a:extLst>
                  <a:ext uri="{FF2B5EF4-FFF2-40B4-BE49-F238E27FC236}">
                    <a16:creationId xmlns:a16="http://schemas.microsoft.com/office/drawing/2014/main" id="{F26BC247-FCE8-DA77-F2D9-899CF85C8C9A}"/>
                  </a:ext>
                </a:extLst>
              </p:cNvPr>
              <p:cNvSpPr/>
              <p:nvPr/>
            </p:nvSpPr>
            <p:spPr>
              <a:xfrm>
                <a:off x="2974914" y="17512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9" name="Freeform: Shape 598">
                <a:extLst>
                  <a:ext uri="{FF2B5EF4-FFF2-40B4-BE49-F238E27FC236}">
                    <a16:creationId xmlns:a16="http://schemas.microsoft.com/office/drawing/2014/main" id="{552A2DE5-3DC3-0A1C-00AE-A9097235FEB4}"/>
                  </a:ext>
                </a:extLst>
              </p:cNvPr>
              <p:cNvSpPr/>
              <p:nvPr/>
            </p:nvSpPr>
            <p:spPr>
              <a:xfrm>
                <a:off x="2951101" y="17512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0" name="Freeform: Shape 599">
                <a:extLst>
                  <a:ext uri="{FF2B5EF4-FFF2-40B4-BE49-F238E27FC236}">
                    <a16:creationId xmlns:a16="http://schemas.microsoft.com/office/drawing/2014/main" id="{BE37CD37-106C-2CF9-52E3-2771D2119209}"/>
                  </a:ext>
                </a:extLst>
              </p:cNvPr>
              <p:cNvSpPr/>
              <p:nvPr/>
            </p:nvSpPr>
            <p:spPr>
              <a:xfrm rot="5400000">
                <a:off x="2924893" y="175319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1" name="Freeform: Shape 600">
                <a:extLst>
                  <a:ext uri="{FF2B5EF4-FFF2-40B4-BE49-F238E27FC236}">
                    <a16:creationId xmlns:a16="http://schemas.microsoft.com/office/drawing/2014/main" id="{7DEFCD74-63CD-829E-AA9B-FED8569238A4}"/>
                  </a:ext>
                </a:extLst>
              </p:cNvPr>
              <p:cNvSpPr/>
              <p:nvPr/>
            </p:nvSpPr>
            <p:spPr>
              <a:xfrm rot="5400000">
                <a:off x="2775709" y="172995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2" name="Freeform: Shape 601">
                <a:extLst>
                  <a:ext uri="{FF2B5EF4-FFF2-40B4-BE49-F238E27FC236}">
                    <a16:creationId xmlns:a16="http://schemas.microsoft.com/office/drawing/2014/main" id="{73FA0E6D-A081-D09D-5FCE-4B87D1C9DC12}"/>
                  </a:ext>
                </a:extLst>
              </p:cNvPr>
              <p:cNvSpPr/>
              <p:nvPr/>
            </p:nvSpPr>
            <p:spPr>
              <a:xfrm>
                <a:off x="2797484" y="172605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3" name="Freeform: Shape 602">
                <a:extLst>
                  <a:ext uri="{FF2B5EF4-FFF2-40B4-BE49-F238E27FC236}">
                    <a16:creationId xmlns:a16="http://schemas.microsoft.com/office/drawing/2014/main" id="{355DCE85-467F-B54B-4A71-E36B2060F6E8}"/>
                  </a:ext>
                </a:extLst>
              </p:cNvPr>
              <p:cNvSpPr/>
              <p:nvPr/>
            </p:nvSpPr>
            <p:spPr>
              <a:xfrm rot="5400000">
                <a:off x="2168604" y="15607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4" name="Freeform: Shape 603">
                <a:extLst>
                  <a:ext uri="{FF2B5EF4-FFF2-40B4-BE49-F238E27FC236}">
                    <a16:creationId xmlns:a16="http://schemas.microsoft.com/office/drawing/2014/main" id="{2A6BB637-F07D-C59C-B7E2-473A10F21ED6}"/>
                  </a:ext>
                </a:extLst>
              </p:cNvPr>
              <p:cNvSpPr/>
              <p:nvPr/>
            </p:nvSpPr>
            <p:spPr>
              <a:xfrm>
                <a:off x="2190379" y="15568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5" name="Freeform: Shape 604">
                <a:extLst>
                  <a:ext uri="{FF2B5EF4-FFF2-40B4-BE49-F238E27FC236}">
                    <a16:creationId xmlns:a16="http://schemas.microsoft.com/office/drawing/2014/main" id="{BF061F61-1BB4-0EBB-233D-C06E40173E75}"/>
                  </a:ext>
                </a:extLst>
              </p:cNvPr>
              <p:cNvSpPr/>
              <p:nvPr/>
            </p:nvSpPr>
            <p:spPr>
              <a:xfrm rot="5400000">
                <a:off x="1847557" y="15326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6" name="Freeform: Shape 605">
                <a:extLst>
                  <a:ext uri="{FF2B5EF4-FFF2-40B4-BE49-F238E27FC236}">
                    <a16:creationId xmlns:a16="http://schemas.microsoft.com/office/drawing/2014/main" id="{6F51939C-00F0-888D-B328-17002655875C}"/>
                  </a:ext>
                </a:extLst>
              </p:cNvPr>
              <p:cNvSpPr/>
              <p:nvPr/>
            </p:nvSpPr>
            <p:spPr>
              <a:xfrm>
                <a:off x="1829957" y="15323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7" name="Freeform: Shape 606">
                <a:extLst>
                  <a:ext uri="{FF2B5EF4-FFF2-40B4-BE49-F238E27FC236}">
                    <a16:creationId xmlns:a16="http://schemas.microsoft.com/office/drawing/2014/main" id="{B05E2E97-299A-25D5-C2BB-B56C5501D54F}"/>
                  </a:ext>
                </a:extLst>
              </p:cNvPr>
              <p:cNvSpPr/>
              <p:nvPr/>
            </p:nvSpPr>
            <p:spPr>
              <a:xfrm>
                <a:off x="1782332" y="15323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8" name="Freeform: Shape 607">
                <a:extLst>
                  <a:ext uri="{FF2B5EF4-FFF2-40B4-BE49-F238E27FC236}">
                    <a16:creationId xmlns:a16="http://schemas.microsoft.com/office/drawing/2014/main" id="{1EF652BA-A0BA-F22F-1B1F-CF5023E0107C}"/>
                  </a:ext>
                </a:extLst>
              </p:cNvPr>
              <p:cNvSpPr/>
              <p:nvPr/>
            </p:nvSpPr>
            <p:spPr>
              <a:xfrm>
                <a:off x="1718038" y="15323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9" name="Freeform: Shape 608">
                <a:extLst>
                  <a:ext uri="{FF2B5EF4-FFF2-40B4-BE49-F238E27FC236}">
                    <a16:creationId xmlns:a16="http://schemas.microsoft.com/office/drawing/2014/main" id="{279C20CA-31CD-C2F1-E113-D7BEAB335DAD}"/>
                  </a:ext>
                </a:extLst>
              </p:cNvPr>
              <p:cNvSpPr/>
              <p:nvPr/>
            </p:nvSpPr>
            <p:spPr>
              <a:xfrm rot="5400000">
                <a:off x="1699919" y="15326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0" name="Freeform: Shape 609">
                <a:extLst>
                  <a:ext uri="{FF2B5EF4-FFF2-40B4-BE49-F238E27FC236}">
                    <a16:creationId xmlns:a16="http://schemas.microsoft.com/office/drawing/2014/main" id="{2A518AE1-A619-A728-FB3A-B66F735D675B}"/>
                  </a:ext>
                </a:extLst>
              </p:cNvPr>
              <p:cNvSpPr/>
              <p:nvPr/>
            </p:nvSpPr>
            <p:spPr>
              <a:xfrm>
                <a:off x="1576859" y="15201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1" name="Freeform: Shape 610">
                <a:extLst>
                  <a:ext uri="{FF2B5EF4-FFF2-40B4-BE49-F238E27FC236}">
                    <a16:creationId xmlns:a16="http://schemas.microsoft.com/office/drawing/2014/main" id="{20A176BC-FC95-C643-796D-1FE1E3479161}"/>
                  </a:ext>
                </a:extLst>
              </p:cNvPr>
              <p:cNvSpPr/>
              <p:nvPr/>
            </p:nvSpPr>
            <p:spPr>
              <a:xfrm>
                <a:off x="1417315" y="15153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2" name="Freeform: Shape 611">
                <a:extLst>
                  <a:ext uri="{FF2B5EF4-FFF2-40B4-BE49-F238E27FC236}">
                    <a16:creationId xmlns:a16="http://schemas.microsoft.com/office/drawing/2014/main" id="{9757F887-08C6-EAE2-D618-CB2118F8CA97}"/>
                  </a:ext>
                </a:extLst>
              </p:cNvPr>
              <p:cNvSpPr/>
              <p:nvPr/>
            </p:nvSpPr>
            <p:spPr>
              <a:xfrm>
                <a:off x="1163883" y="148108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3" name="Freeform: Shape 612">
                <a:extLst>
                  <a:ext uri="{FF2B5EF4-FFF2-40B4-BE49-F238E27FC236}">
                    <a16:creationId xmlns:a16="http://schemas.microsoft.com/office/drawing/2014/main" id="{71B2F630-E5C0-921C-638C-92046703C67F}"/>
                  </a:ext>
                </a:extLst>
              </p:cNvPr>
              <p:cNvSpPr/>
              <p:nvPr/>
            </p:nvSpPr>
            <p:spPr>
              <a:xfrm rot="16200000">
                <a:off x="1147215" y="14763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4" name="Freeform: Shape 613">
                <a:extLst>
                  <a:ext uri="{FF2B5EF4-FFF2-40B4-BE49-F238E27FC236}">
                    <a16:creationId xmlns:a16="http://schemas.microsoft.com/office/drawing/2014/main" id="{4A6DECB6-A76D-FDF3-AF19-E772C07DF3C8}"/>
                  </a:ext>
                </a:extLst>
              </p:cNvPr>
              <p:cNvSpPr/>
              <p:nvPr/>
            </p:nvSpPr>
            <p:spPr>
              <a:xfrm rot="16200000">
                <a:off x="1185315" y="14763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grpSp>
          <p:nvGrpSpPr>
            <p:cNvPr id="623" name="Group 622">
              <a:extLst>
                <a:ext uri="{FF2B5EF4-FFF2-40B4-BE49-F238E27FC236}">
                  <a16:creationId xmlns:a16="http://schemas.microsoft.com/office/drawing/2014/main" id="{B9D2875F-AD28-5EB8-5A68-00066EFF0C6C}"/>
                </a:ext>
              </a:extLst>
            </p:cNvPr>
            <p:cNvGrpSpPr/>
            <p:nvPr/>
          </p:nvGrpSpPr>
          <p:grpSpPr>
            <a:xfrm>
              <a:off x="1717199" y="2036361"/>
              <a:ext cx="8708840" cy="1616177"/>
              <a:chOff x="1417569" y="1525064"/>
              <a:chExt cx="7238440" cy="1616177"/>
            </a:xfrm>
          </p:grpSpPr>
          <p:sp>
            <p:nvSpPr>
              <p:cNvPr id="624" name="Freeform: Shape 623">
                <a:extLst>
                  <a:ext uri="{FF2B5EF4-FFF2-40B4-BE49-F238E27FC236}">
                    <a16:creationId xmlns:a16="http://schemas.microsoft.com/office/drawing/2014/main" id="{0F3DB38E-A133-487C-F0FA-CC631A621331}"/>
                  </a:ext>
                </a:extLst>
              </p:cNvPr>
              <p:cNvSpPr/>
              <p:nvPr/>
            </p:nvSpPr>
            <p:spPr>
              <a:xfrm>
                <a:off x="8647935" y="308841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5" name="Freeform: Shape 624">
                <a:extLst>
                  <a:ext uri="{FF2B5EF4-FFF2-40B4-BE49-F238E27FC236}">
                    <a16:creationId xmlns:a16="http://schemas.microsoft.com/office/drawing/2014/main" id="{B72DFC50-1289-32C8-8381-CDE7DC3980E5}"/>
                  </a:ext>
                </a:extLst>
              </p:cNvPr>
              <p:cNvSpPr/>
              <p:nvPr/>
            </p:nvSpPr>
            <p:spPr>
              <a:xfrm rot="10800000">
                <a:off x="7742800" y="28057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6" name="Freeform: Shape 625">
                <a:extLst>
                  <a:ext uri="{FF2B5EF4-FFF2-40B4-BE49-F238E27FC236}">
                    <a16:creationId xmlns:a16="http://schemas.microsoft.com/office/drawing/2014/main" id="{F5D7DA0F-6DEC-071D-6062-E76EC4AFED52}"/>
                  </a:ext>
                </a:extLst>
              </p:cNvPr>
              <p:cNvSpPr/>
              <p:nvPr/>
            </p:nvSpPr>
            <p:spPr>
              <a:xfrm rot="10800000">
                <a:off x="7485625" y="28057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7" name="Freeform: Shape 626">
                <a:extLst>
                  <a:ext uri="{FF2B5EF4-FFF2-40B4-BE49-F238E27FC236}">
                    <a16:creationId xmlns:a16="http://schemas.microsoft.com/office/drawing/2014/main" id="{F47A7109-29E0-801C-C488-0487D81CF64A}"/>
                  </a:ext>
                </a:extLst>
              </p:cNvPr>
              <p:cNvSpPr/>
              <p:nvPr/>
            </p:nvSpPr>
            <p:spPr>
              <a:xfrm rot="10800000">
                <a:off x="7337987" y="28057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8" name="Freeform: Shape 627">
                <a:extLst>
                  <a:ext uri="{FF2B5EF4-FFF2-40B4-BE49-F238E27FC236}">
                    <a16:creationId xmlns:a16="http://schemas.microsoft.com/office/drawing/2014/main" id="{481F2186-98F6-DB91-E06C-A9906578A963}"/>
                  </a:ext>
                </a:extLst>
              </p:cNvPr>
              <p:cNvSpPr/>
              <p:nvPr/>
            </p:nvSpPr>
            <p:spPr>
              <a:xfrm rot="10800000">
                <a:off x="7214677" y="269213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9" name="Freeform: Shape 628">
                <a:extLst>
                  <a:ext uri="{FF2B5EF4-FFF2-40B4-BE49-F238E27FC236}">
                    <a16:creationId xmlns:a16="http://schemas.microsoft.com/office/drawing/2014/main" id="{B8B878B6-6BA3-1CFC-F38E-73A1B6BB61E4}"/>
                  </a:ext>
                </a:extLst>
              </p:cNvPr>
              <p:cNvSpPr/>
              <p:nvPr/>
            </p:nvSpPr>
            <p:spPr>
              <a:xfrm rot="10800000">
                <a:off x="7145620" y="269213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0" name="Freeform: Shape 629">
                <a:extLst>
                  <a:ext uri="{FF2B5EF4-FFF2-40B4-BE49-F238E27FC236}">
                    <a16:creationId xmlns:a16="http://schemas.microsoft.com/office/drawing/2014/main" id="{D8037ADA-C69F-D64A-6CEB-6A74F8153BC1}"/>
                  </a:ext>
                </a:extLst>
              </p:cNvPr>
              <p:cNvSpPr/>
              <p:nvPr/>
            </p:nvSpPr>
            <p:spPr>
              <a:xfrm rot="10800000">
                <a:off x="7024176" y="269213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1" name="Freeform: Shape 630">
                <a:extLst>
                  <a:ext uri="{FF2B5EF4-FFF2-40B4-BE49-F238E27FC236}">
                    <a16:creationId xmlns:a16="http://schemas.microsoft.com/office/drawing/2014/main" id="{509D0E85-C5B6-0356-3F8C-D3F4E8A0CA17}"/>
                  </a:ext>
                </a:extLst>
              </p:cNvPr>
              <p:cNvSpPr/>
              <p:nvPr/>
            </p:nvSpPr>
            <p:spPr>
              <a:xfrm rot="10800000">
                <a:off x="6815919" y="267286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2" name="Freeform: Shape 631">
                <a:extLst>
                  <a:ext uri="{FF2B5EF4-FFF2-40B4-BE49-F238E27FC236}">
                    <a16:creationId xmlns:a16="http://schemas.microsoft.com/office/drawing/2014/main" id="{5988BBA0-7FFB-8F79-50D8-D9C2163E2C58}"/>
                  </a:ext>
                </a:extLst>
              </p:cNvPr>
              <p:cNvSpPr/>
              <p:nvPr/>
            </p:nvSpPr>
            <p:spPr>
              <a:xfrm rot="10800000">
                <a:off x="6560136"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3" name="Freeform: Shape 632">
                <a:extLst>
                  <a:ext uri="{FF2B5EF4-FFF2-40B4-BE49-F238E27FC236}">
                    <a16:creationId xmlns:a16="http://schemas.microsoft.com/office/drawing/2014/main" id="{3EE0D061-F1D8-6B64-8C8C-763119AAE84C}"/>
                  </a:ext>
                </a:extLst>
              </p:cNvPr>
              <p:cNvSpPr/>
              <p:nvPr/>
            </p:nvSpPr>
            <p:spPr>
              <a:xfrm rot="10800000">
                <a:off x="6588711"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4" name="Freeform: Shape 633">
                <a:extLst>
                  <a:ext uri="{FF2B5EF4-FFF2-40B4-BE49-F238E27FC236}">
                    <a16:creationId xmlns:a16="http://schemas.microsoft.com/office/drawing/2014/main" id="{406EEA48-A3A4-C202-5974-B9DD27D3DCED}"/>
                  </a:ext>
                </a:extLst>
              </p:cNvPr>
              <p:cNvSpPr/>
              <p:nvPr/>
            </p:nvSpPr>
            <p:spPr>
              <a:xfrm rot="10800000">
                <a:off x="6724443"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5" name="Freeform: Shape 634">
                <a:extLst>
                  <a:ext uri="{FF2B5EF4-FFF2-40B4-BE49-F238E27FC236}">
                    <a16:creationId xmlns:a16="http://schemas.microsoft.com/office/drawing/2014/main" id="{E2B230D6-8EB3-DF6B-2C1B-D48863C93480}"/>
                  </a:ext>
                </a:extLst>
              </p:cNvPr>
              <p:cNvSpPr/>
              <p:nvPr/>
            </p:nvSpPr>
            <p:spPr>
              <a:xfrm rot="10800000">
                <a:off x="6786356"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6" name="Freeform: Shape 635">
                <a:extLst>
                  <a:ext uri="{FF2B5EF4-FFF2-40B4-BE49-F238E27FC236}">
                    <a16:creationId xmlns:a16="http://schemas.microsoft.com/office/drawing/2014/main" id="{9E80AF5D-F932-3C1F-EC34-97ED34E112C1}"/>
                  </a:ext>
                </a:extLst>
              </p:cNvPr>
              <p:cNvSpPr/>
              <p:nvPr/>
            </p:nvSpPr>
            <p:spPr>
              <a:xfrm rot="10800000">
                <a:off x="6753018"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7" name="Freeform: Shape 636">
                <a:extLst>
                  <a:ext uri="{FF2B5EF4-FFF2-40B4-BE49-F238E27FC236}">
                    <a16:creationId xmlns:a16="http://schemas.microsoft.com/office/drawing/2014/main" id="{5BD6E5AE-29FB-804D-5C60-54DFCCA02405}"/>
                  </a:ext>
                </a:extLst>
              </p:cNvPr>
              <p:cNvSpPr/>
              <p:nvPr/>
            </p:nvSpPr>
            <p:spPr>
              <a:xfrm rot="10800000">
                <a:off x="6757781"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8" name="Freeform: Shape 637">
                <a:extLst>
                  <a:ext uri="{FF2B5EF4-FFF2-40B4-BE49-F238E27FC236}">
                    <a16:creationId xmlns:a16="http://schemas.microsoft.com/office/drawing/2014/main" id="{3D6E9AF1-9211-95D4-BEB7-A50859AF55DB}"/>
                  </a:ext>
                </a:extLst>
              </p:cNvPr>
              <p:cNvSpPr/>
              <p:nvPr/>
            </p:nvSpPr>
            <p:spPr>
              <a:xfrm rot="10800000">
                <a:off x="6767306"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9" name="Freeform: Shape 638">
                <a:extLst>
                  <a:ext uri="{FF2B5EF4-FFF2-40B4-BE49-F238E27FC236}">
                    <a16:creationId xmlns:a16="http://schemas.microsoft.com/office/drawing/2014/main" id="{E210832B-BEFB-412B-789A-6EBB86D76ABC}"/>
                  </a:ext>
                </a:extLst>
              </p:cNvPr>
              <p:cNvSpPr/>
              <p:nvPr/>
            </p:nvSpPr>
            <p:spPr>
              <a:xfrm rot="10800000">
                <a:off x="6490800" y="25921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0" name="Freeform: Shape 639">
                <a:extLst>
                  <a:ext uri="{FF2B5EF4-FFF2-40B4-BE49-F238E27FC236}">
                    <a16:creationId xmlns:a16="http://schemas.microsoft.com/office/drawing/2014/main" id="{1574FCF2-C33B-ADE9-11C7-93333198BEC6}"/>
                  </a:ext>
                </a:extLst>
              </p:cNvPr>
              <p:cNvSpPr/>
              <p:nvPr/>
            </p:nvSpPr>
            <p:spPr>
              <a:xfrm rot="10800000">
                <a:off x="6471750" y="25921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1" name="Freeform: Shape 640">
                <a:extLst>
                  <a:ext uri="{FF2B5EF4-FFF2-40B4-BE49-F238E27FC236}">
                    <a16:creationId xmlns:a16="http://schemas.microsoft.com/office/drawing/2014/main" id="{CE15135C-BC29-4155-BA60-25942268CF66}"/>
                  </a:ext>
                </a:extLst>
              </p:cNvPr>
              <p:cNvSpPr/>
              <p:nvPr/>
            </p:nvSpPr>
            <p:spPr>
              <a:xfrm rot="10800000">
                <a:off x="6440794" y="258975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2" name="Freeform: Shape 641">
                <a:extLst>
                  <a:ext uri="{FF2B5EF4-FFF2-40B4-BE49-F238E27FC236}">
                    <a16:creationId xmlns:a16="http://schemas.microsoft.com/office/drawing/2014/main" id="{72B09ADB-2844-AF71-76B7-0944196B31FC}"/>
                  </a:ext>
                </a:extLst>
              </p:cNvPr>
              <p:cNvSpPr/>
              <p:nvPr/>
            </p:nvSpPr>
            <p:spPr>
              <a:xfrm rot="10800000">
                <a:off x="6338401"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3" name="Freeform: Shape 642">
                <a:extLst>
                  <a:ext uri="{FF2B5EF4-FFF2-40B4-BE49-F238E27FC236}">
                    <a16:creationId xmlns:a16="http://schemas.microsoft.com/office/drawing/2014/main" id="{2653DF01-65C6-53A4-A374-2C035ADAAE02}"/>
                  </a:ext>
                </a:extLst>
              </p:cNvPr>
              <p:cNvSpPr/>
              <p:nvPr/>
            </p:nvSpPr>
            <p:spPr>
              <a:xfrm rot="10800000">
                <a:off x="6276489"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4" name="Freeform: Shape 643">
                <a:extLst>
                  <a:ext uri="{FF2B5EF4-FFF2-40B4-BE49-F238E27FC236}">
                    <a16:creationId xmlns:a16="http://schemas.microsoft.com/office/drawing/2014/main" id="{0ECE6B8F-6ECF-CD95-3600-D119274833D1}"/>
                  </a:ext>
                </a:extLst>
              </p:cNvPr>
              <p:cNvSpPr/>
              <p:nvPr/>
            </p:nvSpPr>
            <p:spPr>
              <a:xfrm rot="10800000">
                <a:off x="6236008"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5" name="Freeform: Shape 644">
                <a:extLst>
                  <a:ext uri="{FF2B5EF4-FFF2-40B4-BE49-F238E27FC236}">
                    <a16:creationId xmlns:a16="http://schemas.microsoft.com/office/drawing/2014/main" id="{BF27CD00-6AD7-107F-49CC-A238438851A4}"/>
                  </a:ext>
                </a:extLst>
              </p:cNvPr>
              <p:cNvSpPr/>
              <p:nvPr/>
            </p:nvSpPr>
            <p:spPr>
              <a:xfrm rot="10800000">
                <a:off x="6209815"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6" name="Freeform: Shape 645">
                <a:extLst>
                  <a:ext uri="{FF2B5EF4-FFF2-40B4-BE49-F238E27FC236}">
                    <a16:creationId xmlns:a16="http://schemas.microsoft.com/office/drawing/2014/main" id="{D36190DE-5082-3FB4-DB33-6AF98DBD845A}"/>
                  </a:ext>
                </a:extLst>
              </p:cNvPr>
              <p:cNvSpPr/>
              <p:nvPr/>
            </p:nvSpPr>
            <p:spPr>
              <a:xfrm rot="10800000">
                <a:off x="6186002"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7" name="Freeform: Shape 646">
                <a:extLst>
                  <a:ext uri="{FF2B5EF4-FFF2-40B4-BE49-F238E27FC236}">
                    <a16:creationId xmlns:a16="http://schemas.microsoft.com/office/drawing/2014/main" id="{EC1C915B-EC03-29C2-DEA2-B25F41CF4F68}"/>
                  </a:ext>
                </a:extLst>
              </p:cNvPr>
              <p:cNvSpPr/>
              <p:nvPr/>
            </p:nvSpPr>
            <p:spPr>
              <a:xfrm rot="5400000">
                <a:off x="6171742" y="258975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8" name="Freeform: Shape 647">
                <a:extLst>
                  <a:ext uri="{FF2B5EF4-FFF2-40B4-BE49-F238E27FC236}">
                    <a16:creationId xmlns:a16="http://schemas.microsoft.com/office/drawing/2014/main" id="{BDEA44BA-7FD8-71DB-1585-CAC275A8D982}"/>
                  </a:ext>
                </a:extLst>
              </p:cNvPr>
              <p:cNvSpPr/>
              <p:nvPr/>
            </p:nvSpPr>
            <p:spPr>
              <a:xfrm rot="10800000">
                <a:off x="6055760" y="256013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9" name="Freeform: Shape 648">
                <a:extLst>
                  <a:ext uri="{FF2B5EF4-FFF2-40B4-BE49-F238E27FC236}">
                    <a16:creationId xmlns:a16="http://schemas.microsoft.com/office/drawing/2014/main" id="{6AA70426-85C2-F44E-43EE-F8679D6ED4B8}"/>
                  </a:ext>
                </a:extLst>
              </p:cNvPr>
              <p:cNvSpPr/>
              <p:nvPr/>
            </p:nvSpPr>
            <p:spPr>
              <a:xfrm rot="10800000">
                <a:off x="6067667" y="256013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0" name="Freeform: Shape 649">
                <a:extLst>
                  <a:ext uri="{FF2B5EF4-FFF2-40B4-BE49-F238E27FC236}">
                    <a16:creationId xmlns:a16="http://schemas.microsoft.com/office/drawing/2014/main" id="{8FB6C75B-1753-CC30-51F3-10D2CA255223}"/>
                  </a:ext>
                </a:extLst>
              </p:cNvPr>
              <p:cNvSpPr/>
              <p:nvPr/>
            </p:nvSpPr>
            <p:spPr>
              <a:xfrm rot="10800000">
                <a:off x="5639045" y="253588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1" name="Freeform: Shape 650">
                <a:extLst>
                  <a:ext uri="{FF2B5EF4-FFF2-40B4-BE49-F238E27FC236}">
                    <a16:creationId xmlns:a16="http://schemas.microsoft.com/office/drawing/2014/main" id="{ABEE3207-1164-B9DA-6620-D4178DE6A7A5}"/>
                  </a:ext>
                </a:extLst>
              </p:cNvPr>
              <p:cNvSpPr/>
              <p:nvPr/>
            </p:nvSpPr>
            <p:spPr>
              <a:xfrm rot="10800000">
                <a:off x="5541186" y="251959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2" name="Freeform: Shape 651">
                <a:extLst>
                  <a:ext uri="{FF2B5EF4-FFF2-40B4-BE49-F238E27FC236}">
                    <a16:creationId xmlns:a16="http://schemas.microsoft.com/office/drawing/2014/main" id="{53F9CA1B-1882-D3C7-AB00-504708869325}"/>
                  </a:ext>
                </a:extLst>
              </p:cNvPr>
              <p:cNvSpPr/>
              <p:nvPr/>
            </p:nvSpPr>
            <p:spPr>
              <a:xfrm rot="10800000">
                <a:off x="5442040" y="249110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3" name="Freeform: Shape 652">
                <a:extLst>
                  <a:ext uri="{FF2B5EF4-FFF2-40B4-BE49-F238E27FC236}">
                    <a16:creationId xmlns:a16="http://schemas.microsoft.com/office/drawing/2014/main" id="{02E7FA9F-BBF0-500E-1DC9-268DB7B55290}"/>
                  </a:ext>
                </a:extLst>
              </p:cNvPr>
              <p:cNvSpPr/>
              <p:nvPr/>
            </p:nvSpPr>
            <p:spPr>
              <a:xfrm rot="10800000">
                <a:off x="5365840" y="249110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4" name="Freeform: Shape 653">
                <a:extLst>
                  <a:ext uri="{FF2B5EF4-FFF2-40B4-BE49-F238E27FC236}">
                    <a16:creationId xmlns:a16="http://schemas.microsoft.com/office/drawing/2014/main" id="{400CDA8D-D3E4-4B10-1A63-62CDF9C1EF6A}"/>
                  </a:ext>
                </a:extLst>
              </p:cNvPr>
              <p:cNvSpPr/>
              <p:nvPr/>
            </p:nvSpPr>
            <p:spPr>
              <a:xfrm rot="10800000">
                <a:off x="5111830" y="24536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5" name="Freeform: Shape 654">
                <a:extLst>
                  <a:ext uri="{FF2B5EF4-FFF2-40B4-BE49-F238E27FC236}">
                    <a16:creationId xmlns:a16="http://schemas.microsoft.com/office/drawing/2014/main" id="{0895159F-2FF3-5399-E196-89FB639F0372}"/>
                  </a:ext>
                </a:extLst>
              </p:cNvPr>
              <p:cNvSpPr/>
              <p:nvPr/>
            </p:nvSpPr>
            <p:spPr>
              <a:xfrm rot="10800000">
                <a:off x="5068967" y="24536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6" name="Freeform: Shape 655">
                <a:extLst>
                  <a:ext uri="{FF2B5EF4-FFF2-40B4-BE49-F238E27FC236}">
                    <a16:creationId xmlns:a16="http://schemas.microsoft.com/office/drawing/2014/main" id="{E423DBE9-DA37-A2F8-2194-82501956343F}"/>
                  </a:ext>
                </a:extLst>
              </p:cNvPr>
              <p:cNvSpPr/>
              <p:nvPr/>
            </p:nvSpPr>
            <p:spPr>
              <a:xfrm rot="5400000">
                <a:off x="5056084" y="24536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7" name="Freeform: Shape 656">
                <a:extLst>
                  <a:ext uri="{FF2B5EF4-FFF2-40B4-BE49-F238E27FC236}">
                    <a16:creationId xmlns:a16="http://schemas.microsoft.com/office/drawing/2014/main" id="{F71BEC1B-4178-F1FC-C473-B6B4AAD573E3}"/>
                  </a:ext>
                </a:extLst>
              </p:cNvPr>
              <p:cNvSpPr/>
              <p:nvPr/>
            </p:nvSpPr>
            <p:spPr>
              <a:xfrm rot="5400000">
                <a:off x="4918210" y="241302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8" name="Freeform: Shape 657">
                <a:extLst>
                  <a:ext uri="{FF2B5EF4-FFF2-40B4-BE49-F238E27FC236}">
                    <a16:creationId xmlns:a16="http://schemas.microsoft.com/office/drawing/2014/main" id="{9A132EED-82D6-591C-1EDF-CA39C23158DC}"/>
                  </a:ext>
                </a:extLst>
              </p:cNvPr>
              <p:cNvSpPr/>
              <p:nvPr/>
            </p:nvSpPr>
            <p:spPr>
              <a:xfrm rot="5400000">
                <a:off x="4892511" y="23939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9" name="Freeform: Shape 658">
                <a:extLst>
                  <a:ext uri="{FF2B5EF4-FFF2-40B4-BE49-F238E27FC236}">
                    <a16:creationId xmlns:a16="http://schemas.microsoft.com/office/drawing/2014/main" id="{17AE0C0C-A31F-DEE6-DAB2-1E4D97C22F38}"/>
                  </a:ext>
                </a:extLst>
              </p:cNvPr>
              <p:cNvSpPr/>
              <p:nvPr/>
            </p:nvSpPr>
            <p:spPr>
              <a:xfrm rot="10800000">
                <a:off x="4847165" y="239159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0" name="Freeform: Shape 659">
                <a:extLst>
                  <a:ext uri="{FF2B5EF4-FFF2-40B4-BE49-F238E27FC236}">
                    <a16:creationId xmlns:a16="http://schemas.microsoft.com/office/drawing/2014/main" id="{1FB9DEB0-D390-0567-74DA-E7D681791C72}"/>
                  </a:ext>
                </a:extLst>
              </p:cNvPr>
              <p:cNvSpPr/>
              <p:nvPr/>
            </p:nvSpPr>
            <p:spPr>
              <a:xfrm rot="10800000">
                <a:off x="4863833" y="239159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1" name="Freeform: Shape 660">
                <a:extLst>
                  <a:ext uri="{FF2B5EF4-FFF2-40B4-BE49-F238E27FC236}">
                    <a16:creationId xmlns:a16="http://schemas.microsoft.com/office/drawing/2014/main" id="{E97CC84D-D382-48D9-E96F-912AC561E916}"/>
                  </a:ext>
                </a:extLst>
              </p:cNvPr>
              <p:cNvSpPr/>
              <p:nvPr/>
            </p:nvSpPr>
            <p:spPr>
              <a:xfrm rot="10800000">
                <a:off x="4892408" y="24106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2" name="Freeform: Shape 661">
                <a:extLst>
                  <a:ext uri="{FF2B5EF4-FFF2-40B4-BE49-F238E27FC236}">
                    <a16:creationId xmlns:a16="http://schemas.microsoft.com/office/drawing/2014/main" id="{972D6F8B-C9EA-0DE2-B418-2DA2E64A6852}"/>
                  </a:ext>
                </a:extLst>
              </p:cNvPr>
              <p:cNvSpPr/>
              <p:nvPr/>
            </p:nvSpPr>
            <p:spPr>
              <a:xfrm rot="10800000">
                <a:off x="4663809" y="237968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3" name="Freeform: Shape 662">
                <a:extLst>
                  <a:ext uri="{FF2B5EF4-FFF2-40B4-BE49-F238E27FC236}">
                    <a16:creationId xmlns:a16="http://schemas.microsoft.com/office/drawing/2014/main" id="{CA44C168-6EA0-6365-443E-E500A4EAA37A}"/>
                  </a:ext>
                </a:extLst>
              </p:cNvPr>
              <p:cNvSpPr/>
              <p:nvPr/>
            </p:nvSpPr>
            <p:spPr>
              <a:xfrm rot="10800000">
                <a:off x="4563926" y="236042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4" name="Freeform: Shape 663">
                <a:extLst>
                  <a:ext uri="{FF2B5EF4-FFF2-40B4-BE49-F238E27FC236}">
                    <a16:creationId xmlns:a16="http://schemas.microsoft.com/office/drawing/2014/main" id="{5AC9C9B8-023F-D089-3B4D-F11568562799}"/>
                  </a:ext>
                </a:extLst>
              </p:cNvPr>
              <p:cNvSpPr/>
              <p:nvPr/>
            </p:nvSpPr>
            <p:spPr>
              <a:xfrm rot="10800000">
                <a:off x="4542495" y="236042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5" name="Freeform: Shape 664">
                <a:extLst>
                  <a:ext uri="{FF2B5EF4-FFF2-40B4-BE49-F238E27FC236}">
                    <a16:creationId xmlns:a16="http://schemas.microsoft.com/office/drawing/2014/main" id="{3182EC60-2310-04F9-1B5F-308CE04424CA}"/>
                  </a:ext>
                </a:extLst>
              </p:cNvPr>
              <p:cNvSpPr/>
              <p:nvPr/>
            </p:nvSpPr>
            <p:spPr>
              <a:xfrm rot="16200000">
                <a:off x="4528206" y="23532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6" name="Freeform: Shape 665">
                <a:extLst>
                  <a:ext uri="{FF2B5EF4-FFF2-40B4-BE49-F238E27FC236}">
                    <a16:creationId xmlns:a16="http://schemas.microsoft.com/office/drawing/2014/main" id="{1282DF25-3492-E86D-A3D9-CFA6B41C3064}"/>
                  </a:ext>
                </a:extLst>
              </p:cNvPr>
              <p:cNvSpPr/>
              <p:nvPr/>
            </p:nvSpPr>
            <p:spPr>
              <a:xfrm rot="16200000">
                <a:off x="4590118" y="23532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7" name="Freeform: Shape 666">
                <a:extLst>
                  <a:ext uri="{FF2B5EF4-FFF2-40B4-BE49-F238E27FC236}">
                    <a16:creationId xmlns:a16="http://schemas.microsoft.com/office/drawing/2014/main" id="{4E3AB1E8-1A92-0541-9E02-BA116F6B00EB}"/>
                  </a:ext>
                </a:extLst>
              </p:cNvPr>
              <p:cNvSpPr/>
              <p:nvPr/>
            </p:nvSpPr>
            <p:spPr>
              <a:xfrm rot="16200000">
                <a:off x="4516083" y="23006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8" name="Freeform: Shape 667">
                <a:extLst>
                  <a:ext uri="{FF2B5EF4-FFF2-40B4-BE49-F238E27FC236}">
                    <a16:creationId xmlns:a16="http://schemas.microsoft.com/office/drawing/2014/main" id="{D48909FE-5F07-DADF-1017-AA5B36B64C8B}"/>
                  </a:ext>
                </a:extLst>
              </p:cNvPr>
              <p:cNvSpPr/>
              <p:nvPr/>
            </p:nvSpPr>
            <p:spPr>
              <a:xfrm rot="10800000">
                <a:off x="4499631" y="230326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9" name="Freeform: Shape 668">
                <a:extLst>
                  <a:ext uri="{FF2B5EF4-FFF2-40B4-BE49-F238E27FC236}">
                    <a16:creationId xmlns:a16="http://schemas.microsoft.com/office/drawing/2014/main" id="{AFDF39D0-A8B9-43A0-0AD6-04C00801CB99}"/>
                  </a:ext>
                </a:extLst>
              </p:cNvPr>
              <p:cNvSpPr/>
              <p:nvPr/>
            </p:nvSpPr>
            <p:spPr>
              <a:xfrm rot="10800000">
                <a:off x="4360661" y="2273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0" name="Freeform: Shape 669">
                <a:extLst>
                  <a:ext uri="{FF2B5EF4-FFF2-40B4-BE49-F238E27FC236}">
                    <a16:creationId xmlns:a16="http://schemas.microsoft.com/office/drawing/2014/main" id="{9E850171-A9B2-784B-DBEE-DE283E9054F8}"/>
                  </a:ext>
                </a:extLst>
              </p:cNvPr>
              <p:cNvSpPr/>
              <p:nvPr/>
            </p:nvSpPr>
            <p:spPr>
              <a:xfrm rot="10800000">
                <a:off x="4140801" y="220989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1" name="Freeform: Shape 670">
                <a:extLst>
                  <a:ext uri="{FF2B5EF4-FFF2-40B4-BE49-F238E27FC236}">
                    <a16:creationId xmlns:a16="http://schemas.microsoft.com/office/drawing/2014/main" id="{C6AC290D-8F9A-9D69-17E8-5F4E3E95C8E1}"/>
                  </a:ext>
                </a:extLst>
              </p:cNvPr>
              <p:cNvSpPr/>
              <p:nvPr/>
            </p:nvSpPr>
            <p:spPr>
              <a:xfrm rot="16200000">
                <a:off x="4167932" y="22023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2" name="Freeform: Shape 671">
                <a:extLst>
                  <a:ext uri="{FF2B5EF4-FFF2-40B4-BE49-F238E27FC236}">
                    <a16:creationId xmlns:a16="http://schemas.microsoft.com/office/drawing/2014/main" id="{D4496C93-7B5F-A81F-DD14-22BB75F9B38F}"/>
                  </a:ext>
                </a:extLst>
              </p:cNvPr>
              <p:cNvSpPr/>
              <p:nvPr/>
            </p:nvSpPr>
            <p:spPr>
              <a:xfrm rot="16200000">
                <a:off x="4122688" y="22023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3" name="Freeform: Shape 672">
                <a:extLst>
                  <a:ext uri="{FF2B5EF4-FFF2-40B4-BE49-F238E27FC236}">
                    <a16:creationId xmlns:a16="http://schemas.microsoft.com/office/drawing/2014/main" id="{F80EF785-F4E3-64CD-DC2C-1140992DFC2E}"/>
                  </a:ext>
                </a:extLst>
              </p:cNvPr>
              <p:cNvSpPr/>
              <p:nvPr/>
            </p:nvSpPr>
            <p:spPr>
              <a:xfrm rot="16200000">
                <a:off x="4167932" y="21832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4" name="Freeform: Shape 673">
                <a:extLst>
                  <a:ext uri="{FF2B5EF4-FFF2-40B4-BE49-F238E27FC236}">
                    <a16:creationId xmlns:a16="http://schemas.microsoft.com/office/drawing/2014/main" id="{CE1A2C77-8720-1FFD-5540-3CCA9DE687BA}"/>
                  </a:ext>
                </a:extLst>
              </p:cNvPr>
              <p:cNvSpPr/>
              <p:nvPr/>
            </p:nvSpPr>
            <p:spPr>
              <a:xfrm rot="16200000">
                <a:off x="4122688" y="21832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5" name="Freeform: Shape 674">
                <a:extLst>
                  <a:ext uri="{FF2B5EF4-FFF2-40B4-BE49-F238E27FC236}">
                    <a16:creationId xmlns:a16="http://schemas.microsoft.com/office/drawing/2014/main" id="{2B896E68-4E66-3734-EA4D-A128E42CF269}"/>
                  </a:ext>
                </a:extLst>
              </p:cNvPr>
              <p:cNvSpPr/>
              <p:nvPr/>
            </p:nvSpPr>
            <p:spPr>
              <a:xfrm rot="10800000">
                <a:off x="4133658" y="218369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6" name="Freeform: Shape 675">
                <a:extLst>
                  <a:ext uri="{FF2B5EF4-FFF2-40B4-BE49-F238E27FC236}">
                    <a16:creationId xmlns:a16="http://schemas.microsoft.com/office/drawing/2014/main" id="{53928D60-DCB1-7D0F-1D51-035738B4DE11}"/>
                  </a:ext>
                </a:extLst>
              </p:cNvPr>
              <p:cNvSpPr/>
              <p:nvPr/>
            </p:nvSpPr>
            <p:spPr>
              <a:xfrm rot="10800000">
                <a:off x="4033356" y="21619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7" name="Freeform: Shape 676">
                <a:extLst>
                  <a:ext uri="{FF2B5EF4-FFF2-40B4-BE49-F238E27FC236}">
                    <a16:creationId xmlns:a16="http://schemas.microsoft.com/office/drawing/2014/main" id="{F313B058-FB34-1430-29A4-2F8C5E30310E}"/>
                  </a:ext>
                </a:extLst>
              </p:cNvPr>
              <p:cNvSpPr/>
              <p:nvPr/>
            </p:nvSpPr>
            <p:spPr>
              <a:xfrm rot="16200000">
                <a:off x="3992067" y="21460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8" name="Freeform: Shape 677">
                <a:extLst>
                  <a:ext uri="{FF2B5EF4-FFF2-40B4-BE49-F238E27FC236}">
                    <a16:creationId xmlns:a16="http://schemas.microsoft.com/office/drawing/2014/main" id="{0BD38B40-44EA-7B15-9E13-70197461E625}"/>
                  </a:ext>
                </a:extLst>
              </p:cNvPr>
              <p:cNvSpPr/>
              <p:nvPr/>
            </p:nvSpPr>
            <p:spPr>
              <a:xfrm rot="10800000">
                <a:off x="3970198" y="21391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9" name="Freeform: Shape 678">
                <a:extLst>
                  <a:ext uri="{FF2B5EF4-FFF2-40B4-BE49-F238E27FC236}">
                    <a16:creationId xmlns:a16="http://schemas.microsoft.com/office/drawing/2014/main" id="{00F140FA-7EB8-C695-BEB3-0E8C27DA4876}"/>
                  </a:ext>
                </a:extLst>
              </p:cNvPr>
              <p:cNvSpPr/>
              <p:nvPr/>
            </p:nvSpPr>
            <p:spPr>
              <a:xfrm rot="10800000">
                <a:off x="3944005" y="21296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0" name="Freeform: Shape 679">
                <a:extLst>
                  <a:ext uri="{FF2B5EF4-FFF2-40B4-BE49-F238E27FC236}">
                    <a16:creationId xmlns:a16="http://schemas.microsoft.com/office/drawing/2014/main" id="{7DBED6AE-6D44-F283-45FF-3AD9CD8E91D0}"/>
                  </a:ext>
                </a:extLst>
              </p:cNvPr>
              <p:cNvSpPr/>
              <p:nvPr/>
            </p:nvSpPr>
            <p:spPr>
              <a:xfrm rot="16200000">
                <a:off x="3975399" y="212697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1" name="Freeform: Shape 680">
                <a:extLst>
                  <a:ext uri="{FF2B5EF4-FFF2-40B4-BE49-F238E27FC236}">
                    <a16:creationId xmlns:a16="http://schemas.microsoft.com/office/drawing/2014/main" id="{3BD3B1FC-8410-8500-6B7B-4BD5B248886B}"/>
                  </a:ext>
                </a:extLst>
              </p:cNvPr>
              <p:cNvSpPr/>
              <p:nvPr/>
            </p:nvSpPr>
            <p:spPr>
              <a:xfrm rot="16200000">
                <a:off x="3839943" y="20975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2" name="Freeform: Shape 681">
                <a:extLst>
                  <a:ext uri="{FF2B5EF4-FFF2-40B4-BE49-F238E27FC236}">
                    <a16:creationId xmlns:a16="http://schemas.microsoft.com/office/drawing/2014/main" id="{59C214F8-29B7-A3D5-1330-7EF750F88EF0}"/>
                  </a:ext>
                </a:extLst>
              </p:cNvPr>
              <p:cNvSpPr/>
              <p:nvPr/>
            </p:nvSpPr>
            <p:spPr>
              <a:xfrm rot="10800000">
                <a:off x="3819465"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3" name="Freeform: Shape 682">
                <a:extLst>
                  <a:ext uri="{FF2B5EF4-FFF2-40B4-BE49-F238E27FC236}">
                    <a16:creationId xmlns:a16="http://schemas.microsoft.com/office/drawing/2014/main" id="{CA2A7ACC-24D3-12B0-F917-CDC221615853}"/>
                  </a:ext>
                </a:extLst>
              </p:cNvPr>
              <p:cNvSpPr/>
              <p:nvPr/>
            </p:nvSpPr>
            <p:spPr>
              <a:xfrm rot="10800000">
                <a:off x="3707546"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4" name="Freeform: Shape 683">
                <a:extLst>
                  <a:ext uri="{FF2B5EF4-FFF2-40B4-BE49-F238E27FC236}">
                    <a16:creationId xmlns:a16="http://schemas.microsoft.com/office/drawing/2014/main" id="{902EC72D-7269-3B58-27C9-A50A2BA7168A}"/>
                  </a:ext>
                </a:extLst>
              </p:cNvPr>
              <p:cNvSpPr/>
              <p:nvPr/>
            </p:nvSpPr>
            <p:spPr>
              <a:xfrm rot="10800000">
                <a:off x="3667065"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5" name="Freeform: Shape 684">
                <a:extLst>
                  <a:ext uri="{FF2B5EF4-FFF2-40B4-BE49-F238E27FC236}">
                    <a16:creationId xmlns:a16="http://schemas.microsoft.com/office/drawing/2014/main" id="{E8129CFB-584A-B29E-E370-8A46F5AF511A}"/>
                  </a:ext>
                </a:extLst>
              </p:cNvPr>
              <p:cNvSpPr/>
              <p:nvPr/>
            </p:nvSpPr>
            <p:spPr>
              <a:xfrm rot="10800000">
                <a:off x="3645634"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6" name="Freeform: Shape 685">
                <a:extLst>
                  <a:ext uri="{FF2B5EF4-FFF2-40B4-BE49-F238E27FC236}">
                    <a16:creationId xmlns:a16="http://schemas.microsoft.com/office/drawing/2014/main" id="{607B4770-07D3-266D-C772-DC4730F8E1BE}"/>
                  </a:ext>
                </a:extLst>
              </p:cNvPr>
              <p:cNvSpPr/>
              <p:nvPr/>
            </p:nvSpPr>
            <p:spPr>
              <a:xfrm rot="10800000">
                <a:off x="3617059"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7" name="Freeform: Shape 686">
                <a:extLst>
                  <a:ext uri="{FF2B5EF4-FFF2-40B4-BE49-F238E27FC236}">
                    <a16:creationId xmlns:a16="http://schemas.microsoft.com/office/drawing/2014/main" id="{D945CCEA-2994-8A49-EEE1-081125EBA585}"/>
                  </a:ext>
                </a:extLst>
              </p:cNvPr>
              <p:cNvSpPr/>
              <p:nvPr/>
            </p:nvSpPr>
            <p:spPr>
              <a:xfrm rot="10800000">
                <a:off x="3498538" y="21013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8" name="Freeform: Shape 687">
                <a:extLst>
                  <a:ext uri="{FF2B5EF4-FFF2-40B4-BE49-F238E27FC236}">
                    <a16:creationId xmlns:a16="http://schemas.microsoft.com/office/drawing/2014/main" id="{60DD69C3-0EED-98B4-475D-C7BED42F4130}"/>
                  </a:ext>
                </a:extLst>
              </p:cNvPr>
              <p:cNvSpPr/>
              <p:nvPr/>
            </p:nvSpPr>
            <p:spPr>
              <a:xfrm rot="10800000">
                <a:off x="3474561" y="2089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9" name="Freeform: Shape 688">
                <a:extLst>
                  <a:ext uri="{FF2B5EF4-FFF2-40B4-BE49-F238E27FC236}">
                    <a16:creationId xmlns:a16="http://schemas.microsoft.com/office/drawing/2014/main" id="{A818C4B0-A093-6DB0-8D91-14CC4A6EA877}"/>
                  </a:ext>
                </a:extLst>
              </p:cNvPr>
              <p:cNvSpPr/>
              <p:nvPr/>
            </p:nvSpPr>
            <p:spPr>
              <a:xfrm rot="10800000">
                <a:off x="3269773" y="20354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0" name="Freeform: Shape 689">
                <a:extLst>
                  <a:ext uri="{FF2B5EF4-FFF2-40B4-BE49-F238E27FC236}">
                    <a16:creationId xmlns:a16="http://schemas.microsoft.com/office/drawing/2014/main" id="{CBAB1238-AD4F-9723-DBB9-2B46031F0461}"/>
                  </a:ext>
                </a:extLst>
              </p:cNvPr>
              <p:cNvSpPr/>
              <p:nvPr/>
            </p:nvSpPr>
            <p:spPr>
              <a:xfrm rot="10800000">
                <a:off x="3326923" y="20354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1" name="Freeform: Shape 690">
                <a:extLst>
                  <a:ext uri="{FF2B5EF4-FFF2-40B4-BE49-F238E27FC236}">
                    <a16:creationId xmlns:a16="http://schemas.microsoft.com/office/drawing/2014/main" id="{E6A48444-C8FC-7EAD-B401-B3B320E193DE}"/>
                  </a:ext>
                </a:extLst>
              </p:cNvPr>
              <p:cNvSpPr/>
              <p:nvPr/>
            </p:nvSpPr>
            <p:spPr>
              <a:xfrm rot="10800000">
                <a:off x="3415443" y="205536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2" name="Freeform: Shape 691">
                <a:extLst>
                  <a:ext uri="{FF2B5EF4-FFF2-40B4-BE49-F238E27FC236}">
                    <a16:creationId xmlns:a16="http://schemas.microsoft.com/office/drawing/2014/main" id="{60CD2572-E318-0859-B5F0-32BD3AE5E815}"/>
                  </a:ext>
                </a:extLst>
              </p:cNvPr>
              <p:cNvSpPr/>
              <p:nvPr/>
            </p:nvSpPr>
            <p:spPr>
              <a:xfrm rot="10800000">
                <a:off x="3442040" y="20720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3" name="Freeform: Shape 692">
                <a:extLst>
                  <a:ext uri="{FF2B5EF4-FFF2-40B4-BE49-F238E27FC236}">
                    <a16:creationId xmlns:a16="http://schemas.microsoft.com/office/drawing/2014/main" id="{7D857556-72E7-0525-C773-947759799164}"/>
                  </a:ext>
                </a:extLst>
              </p:cNvPr>
              <p:cNvSpPr/>
              <p:nvPr/>
            </p:nvSpPr>
            <p:spPr>
              <a:xfrm rot="16200000">
                <a:off x="3482755" y="20975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4" name="Freeform: Shape 693">
                <a:extLst>
                  <a:ext uri="{FF2B5EF4-FFF2-40B4-BE49-F238E27FC236}">
                    <a16:creationId xmlns:a16="http://schemas.microsoft.com/office/drawing/2014/main" id="{A08DF2E7-501D-7644-1C20-064D8E4C25F6}"/>
                  </a:ext>
                </a:extLst>
              </p:cNvPr>
              <p:cNvSpPr/>
              <p:nvPr/>
            </p:nvSpPr>
            <p:spPr>
              <a:xfrm rot="16200000">
                <a:off x="3482755" y="20690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5" name="Freeform: Shape 694">
                <a:extLst>
                  <a:ext uri="{FF2B5EF4-FFF2-40B4-BE49-F238E27FC236}">
                    <a16:creationId xmlns:a16="http://schemas.microsoft.com/office/drawing/2014/main" id="{19C752BE-7B56-0E88-3CBD-8E0ABC2090BF}"/>
                  </a:ext>
                </a:extLst>
              </p:cNvPr>
              <p:cNvSpPr/>
              <p:nvPr/>
            </p:nvSpPr>
            <p:spPr>
              <a:xfrm rot="16200000">
                <a:off x="3428870" y="20725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6" name="Freeform: Shape 695">
                <a:extLst>
                  <a:ext uri="{FF2B5EF4-FFF2-40B4-BE49-F238E27FC236}">
                    <a16:creationId xmlns:a16="http://schemas.microsoft.com/office/drawing/2014/main" id="{862BB6A1-C14B-53E3-B193-F80845C17F84}"/>
                  </a:ext>
                </a:extLst>
              </p:cNvPr>
              <p:cNvSpPr/>
              <p:nvPr/>
            </p:nvSpPr>
            <p:spPr>
              <a:xfrm rot="16200000">
                <a:off x="3403402" y="20590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7" name="Freeform: Shape 696">
                <a:extLst>
                  <a:ext uri="{FF2B5EF4-FFF2-40B4-BE49-F238E27FC236}">
                    <a16:creationId xmlns:a16="http://schemas.microsoft.com/office/drawing/2014/main" id="{5D2E498C-275F-C483-D845-C6098E98C39A}"/>
                  </a:ext>
                </a:extLst>
              </p:cNvPr>
              <p:cNvSpPr/>
              <p:nvPr/>
            </p:nvSpPr>
            <p:spPr>
              <a:xfrm rot="16200000">
                <a:off x="3364404" y="202929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8" name="Freeform: Shape 697">
                <a:extLst>
                  <a:ext uri="{FF2B5EF4-FFF2-40B4-BE49-F238E27FC236}">
                    <a16:creationId xmlns:a16="http://schemas.microsoft.com/office/drawing/2014/main" id="{23594D88-289C-1BE3-AA72-0E15101B2254}"/>
                  </a:ext>
                </a:extLst>
              </p:cNvPr>
              <p:cNvSpPr/>
              <p:nvPr/>
            </p:nvSpPr>
            <p:spPr>
              <a:xfrm rot="16200000">
                <a:off x="3017272" y="19549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9" name="Freeform: Shape 698">
                <a:extLst>
                  <a:ext uri="{FF2B5EF4-FFF2-40B4-BE49-F238E27FC236}">
                    <a16:creationId xmlns:a16="http://schemas.microsoft.com/office/drawing/2014/main" id="{9AB03CAF-2410-C461-981E-745AE1B31D86}"/>
                  </a:ext>
                </a:extLst>
              </p:cNvPr>
              <p:cNvSpPr/>
              <p:nvPr/>
            </p:nvSpPr>
            <p:spPr>
              <a:xfrm rot="10800000">
                <a:off x="3174523" y="201155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0" name="Freeform: Shape 699">
                <a:extLst>
                  <a:ext uri="{FF2B5EF4-FFF2-40B4-BE49-F238E27FC236}">
                    <a16:creationId xmlns:a16="http://schemas.microsoft.com/office/drawing/2014/main" id="{C0C95FF2-23B8-60AA-48F1-D7667B1F19EF}"/>
                  </a:ext>
                </a:extLst>
              </p:cNvPr>
              <p:cNvSpPr/>
              <p:nvPr/>
            </p:nvSpPr>
            <p:spPr>
              <a:xfrm rot="10800000">
                <a:off x="3142378" y="19946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1" name="Freeform: Shape 700">
                <a:extLst>
                  <a:ext uri="{FF2B5EF4-FFF2-40B4-BE49-F238E27FC236}">
                    <a16:creationId xmlns:a16="http://schemas.microsoft.com/office/drawing/2014/main" id="{F6908D79-31A4-0B88-50D2-06A9758643B8}"/>
                  </a:ext>
                </a:extLst>
              </p:cNvPr>
              <p:cNvSpPr/>
              <p:nvPr/>
            </p:nvSpPr>
            <p:spPr>
              <a:xfrm rot="10800000">
                <a:off x="3094753" y="19946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2" name="Freeform: Shape 701">
                <a:extLst>
                  <a:ext uri="{FF2B5EF4-FFF2-40B4-BE49-F238E27FC236}">
                    <a16:creationId xmlns:a16="http://schemas.microsoft.com/office/drawing/2014/main" id="{4671ACE7-D156-94B7-4F4A-F233E7DBC8DD}"/>
                  </a:ext>
                </a:extLst>
              </p:cNvPr>
              <p:cNvSpPr/>
              <p:nvPr/>
            </p:nvSpPr>
            <p:spPr>
              <a:xfrm rot="10800000">
                <a:off x="3109041" y="19946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3" name="Freeform: Shape 702">
                <a:extLst>
                  <a:ext uri="{FF2B5EF4-FFF2-40B4-BE49-F238E27FC236}">
                    <a16:creationId xmlns:a16="http://schemas.microsoft.com/office/drawing/2014/main" id="{6B45725B-D705-981A-26F4-8FB2DF99EF3C}"/>
                  </a:ext>
                </a:extLst>
              </p:cNvPr>
              <p:cNvSpPr/>
              <p:nvPr/>
            </p:nvSpPr>
            <p:spPr>
              <a:xfrm rot="10800000">
                <a:off x="3003883" y="197194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4" name="Freeform: Shape 703">
                <a:extLst>
                  <a:ext uri="{FF2B5EF4-FFF2-40B4-BE49-F238E27FC236}">
                    <a16:creationId xmlns:a16="http://schemas.microsoft.com/office/drawing/2014/main" id="{2F1B18F7-C4B0-118A-1ED0-8F758E82F9EA}"/>
                  </a:ext>
                </a:extLst>
              </p:cNvPr>
              <p:cNvSpPr/>
              <p:nvPr/>
            </p:nvSpPr>
            <p:spPr>
              <a:xfrm rot="10800000">
                <a:off x="2981746" y="19518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5" name="Freeform: Shape 704">
                <a:extLst>
                  <a:ext uri="{FF2B5EF4-FFF2-40B4-BE49-F238E27FC236}">
                    <a16:creationId xmlns:a16="http://schemas.microsoft.com/office/drawing/2014/main" id="{5390CCB8-0076-CDE5-AEDB-345FAEFA6540}"/>
                  </a:ext>
                </a:extLst>
              </p:cNvPr>
              <p:cNvSpPr/>
              <p:nvPr/>
            </p:nvSpPr>
            <p:spPr>
              <a:xfrm rot="16200000">
                <a:off x="2990807" y="196762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6" name="Freeform: Shape 705">
                <a:extLst>
                  <a:ext uri="{FF2B5EF4-FFF2-40B4-BE49-F238E27FC236}">
                    <a16:creationId xmlns:a16="http://schemas.microsoft.com/office/drawing/2014/main" id="{B3AEEE36-EC9B-B202-4443-0027074C2AC5}"/>
                  </a:ext>
                </a:extLst>
              </p:cNvPr>
              <p:cNvSpPr/>
              <p:nvPr/>
            </p:nvSpPr>
            <p:spPr>
              <a:xfrm rot="10800000">
                <a:off x="2850661" y="191796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7" name="Freeform: Shape 706">
                <a:extLst>
                  <a:ext uri="{FF2B5EF4-FFF2-40B4-BE49-F238E27FC236}">
                    <a16:creationId xmlns:a16="http://schemas.microsoft.com/office/drawing/2014/main" id="{81DF01DC-C404-2B35-AFD4-540DB723490A}"/>
                  </a:ext>
                </a:extLst>
              </p:cNvPr>
              <p:cNvSpPr/>
              <p:nvPr/>
            </p:nvSpPr>
            <p:spPr>
              <a:xfrm rot="10800000">
                <a:off x="2504830" y="18638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8" name="Freeform: Shape 707">
                <a:extLst>
                  <a:ext uri="{FF2B5EF4-FFF2-40B4-BE49-F238E27FC236}">
                    <a16:creationId xmlns:a16="http://schemas.microsoft.com/office/drawing/2014/main" id="{00BA7EFE-C3C8-754A-5D3A-124D4F243B68}"/>
                  </a:ext>
                </a:extLst>
              </p:cNvPr>
              <p:cNvSpPr/>
              <p:nvPr/>
            </p:nvSpPr>
            <p:spPr>
              <a:xfrm rot="10800000">
                <a:off x="2316406" y="179908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9" name="Freeform: Shape 708">
                <a:extLst>
                  <a:ext uri="{FF2B5EF4-FFF2-40B4-BE49-F238E27FC236}">
                    <a16:creationId xmlns:a16="http://schemas.microsoft.com/office/drawing/2014/main" id="{64621196-6BAF-E678-70B6-7609DF151F95}"/>
                  </a:ext>
                </a:extLst>
              </p:cNvPr>
              <p:cNvSpPr/>
              <p:nvPr/>
            </p:nvSpPr>
            <p:spPr>
              <a:xfrm rot="5400000">
                <a:off x="2306953" y="180478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0" name="Freeform: Shape 709">
                <a:extLst>
                  <a:ext uri="{FF2B5EF4-FFF2-40B4-BE49-F238E27FC236}">
                    <a16:creationId xmlns:a16="http://schemas.microsoft.com/office/drawing/2014/main" id="{C6CC1467-DC56-53A2-01B9-A5161854E6C3}"/>
                  </a:ext>
                </a:extLst>
              </p:cNvPr>
              <p:cNvSpPr/>
              <p:nvPr/>
            </p:nvSpPr>
            <p:spPr>
              <a:xfrm rot="10800000">
                <a:off x="1979080" y="167015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1" name="Freeform: Shape 710">
                <a:extLst>
                  <a:ext uri="{FF2B5EF4-FFF2-40B4-BE49-F238E27FC236}">
                    <a16:creationId xmlns:a16="http://schemas.microsoft.com/office/drawing/2014/main" id="{FC1C67FA-9D1C-2C8D-3605-EFE6BD944A87}"/>
                  </a:ext>
                </a:extLst>
              </p:cNvPr>
              <p:cNvSpPr/>
              <p:nvPr/>
            </p:nvSpPr>
            <p:spPr>
              <a:xfrm rot="16200000">
                <a:off x="2007655" y="166301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2" name="Freeform: Shape 711">
                <a:extLst>
                  <a:ext uri="{FF2B5EF4-FFF2-40B4-BE49-F238E27FC236}">
                    <a16:creationId xmlns:a16="http://schemas.microsoft.com/office/drawing/2014/main" id="{63AA0AED-815B-884A-A5F0-75ABD8E60596}"/>
                  </a:ext>
                </a:extLst>
              </p:cNvPr>
              <p:cNvSpPr/>
              <p:nvPr/>
            </p:nvSpPr>
            <p:spPr>
              <a:xfrm rot="16200000">
                <a:off x="1960030" y="166301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3" name="Freeform: Shape 712">
                <a:extLst>
                  <a:ext uri="{FF2B5EF4-FFF2-40B4-BE49-F238E27FC236}">
                    <a16:creationId xmlns:a16="http://schemas.microsoft.com/office/drawing/2014/main" id="{D0869D0C-6208-C1B4-B9E3-0A6C0A5E6387}"/>
                  </a:ext>
                </a:extLst>
              </p:cNvPr>
              <p:cNvSpPr/>
              <p:nvPr/>
            </p:nvSpPr>
            <p:spPr>
              <a:xfrm rot="16200000">
                <a:off x="1919552" y="163136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4" name="Freeform: Shape 713">
                <a:extLst>
                  <a:ext uri="{FF2B5EF4-FFF2-40B4-BE49-F238E27FC236}">
                    <a16:creationId xmlns:a16="http://schemas.microsoft.com/office/drawing/2014/main" id="{819A72A9-A700-4C0D-A1ED-5E73B36372E4}"/>
                  </a:ext>
                </a:extLst>
              </p:cNvPr>
              <p:cNvSpPr/>
              <p:nvPr/>
            </p:nvSpPr>
            <p:spPr>
              <a:xfrm rot="10800000">
                <a:off x="1895865" y="163168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5" name="Freeform: Shape 714">
                <a:extLst>
                  <a:ext uri="{FF2B5EF4-FFF2-40B4-BE49-F238E27FC236}">
                    <a16:creationId xmlns:a16="http://schemas.microsoft.com/office/drawing/2014/main" id="{CBB2D308-8581-430E-D77E-0BA9D842DCCB}"/>
                  </a:ext>
                </a:extLst>
              </p:cNvPr>
              <p:cNvSpPr/>
              <p:nvPr/>
            </p:nvSpPr>
            <p:spPr>
              <a:xfrm rot="10800000">
                <a:off x="1799704" y="161898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6" name="Freeform: Shape 715">
                <a:extLst>
                  <a:ext uri="{FF2B5EF4-FFF2-40B4-BE49-F238E27FC236}">
                    <a16:creationId xmlns:a16="http://schemas.microsoft.com/office/drawing/2014/main" id="{0244F664-7F79-1BA0-019A-40B6DE74DB15}"/>
                  </a:ext>
                </a:extLst>
              </p:cNvPr>
              <p:cNvSpPr/>
              <p:nvPr/>
            </p:nvSpPr>
            <p:spPr>
              <a:xfrm rot="10800000">
                <a:off x="1778272" y="161898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7" name="Freeform: Shape 716">
                <a:extLst>
                  <a:ext uri="{FF2B5EF4-FFF2-40B4-BE49-F238E27FC236}">
                    <a16:creationId xmlns:a16="http://schemas.microsoft.com/office/drawing/2014/main" id="{8957EC9A-3BCE-2E7F-B180-1742C771F7A4}"/>
                  </a:ext>
                </a:extLst>
              </p:cNvPr>
              <p:cNvSpPr/>
              <p:nvPr/>
            </p:nvSpPr>
            <p:spPr>
              <a:xfrm rot="10800000">
                <a:off x="1504428" y="15530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8" name="Freeform: Shape 717">
                <a:extLst>
                  <a:ext uri="{FF2B5EF4-FFF2-40B4-BE49-F238E27FC236}">
                    <a16:creationId xmlns:a16="http://schemas.microsoft.com/office/drawing/2014/main" id="{BF44F458-9D64-AABA-0FDD-9256906F86B4}"/>
                  </a:ext>
                </a:extLst>
              </p:cNvPr>
              <p:cNvSpPr/>
              <p:nvPr/>
            </p:nvSpPr>
            <p:spPr>
              <a:xfrm rot="16200000">
                <a:off x="1523774" y="15482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9" name="Freeform: Shape 718">
                <a:extLst>
                  <a:ext uri="{FF2B5EF4-FFF2-40B4-BE49-F238E27FC236}">
                    <a16:creationId xmlns:a16="http://schemas.microsoft.com/office/drawing/2014/main" id="{BFFA0D46-92F5-91A7-0E36-DAE6EEFD0610}"/>
                  </a:ext>
                </a:extLst>
              </p:cNvPr>
              <p:cNvSpPr/>
              <p:nvPr/>
            </p:nvSpPr>
            <p:spPr>
              <a:xfrm rot="16200000">
                <a:off x="1497580" y="15482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20" name="Freeform: Shape 719">
                <a:extLst>
                  <a:ext uri="{FF2B5EF4-FFF2-40B4-BE49-F238E27FC236}">
                    <a16:creationId xmlns:a16="http://schemas.microsoft.com/office/drawing/2014/main" id="{B2FB8933-300D-7CDF-0DE7-A8C9CE5FEA2E}"/>
                  </a:ext>
                </a:extLst>
              </p:cNvPr>
              <p:cNvSpPr/>
              <p:nvPr/>
            </p:nvSpPr>
            <p:spPr>
              <a:xfrm rot="16200000">
                <a:off x="1485187" y="15220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21" name="Freeform: Shape 720">
                <a:extLst>
                  <a:ext uri="{FF2B5EF4-FFF2-40B4-BE49-F238E27FC236}">
                    <a16:creationId xmlns:a16="http://schemas.microsoft.com/office/drawing/2014/main" id="{20641FA3-3673-6312-5B62-E38D332322C4}"/>
                  </a:ext>
                </a:extLst>
              </p:cNvPr>
              <p:cNvSpPr/>
              <p:nvPr/>
            </p:nvSpPr>
            <p:spPr>
              <a:xfrm rot="16200000">
                <a:off x="1439944" y="15220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22" name="Freeform: Shape 721">
                <a:extLst>
                  <a:ext uri="{FF2B5EF4-FFF2-40B4-BE49-F238E27FC236}">
                    <a16:creationId xmlns:a16="http://schemas.microsoft.com/office/drawing/2014/main" id="{125AE4FF-2434-3543-3D4E-4F918BB9703F}"/>
                  </a:ext>
                </a:extLst>
              </p:cNvPr>
              <p:cNvSpPr/>
              <p:nvPr/>
            </p:nvSpPr>
            <p:spPr>
              <a:xfrm rot="10800000">
                <a:off x="1452203" y="152506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723" name="TextBox 722">
              <a:extLst>
                <a:ext uri="{FF2B5EF4-FFF2-40B4-BE49-F238E27FC236}">
                  <a16:creationId xmlns:a16="http://schemas.microsoft.com/office/drawing/2014/main" id="{F8B87861-5314-520E-7189-3F8269880AA2}"/>
                </a:ext>
              </a:extLst>
            </p:cNvPr>
            <p:cNvSpPr txBox="1"/>
            <p:nvPr/>
          </p:nvSpPr>
          <p:spPr>
            <a:xfrm>
              <a:off x="8946047" y="2842177"/>
              <a:ext cx="1215981"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79646"/>
                  </a:solidFill>
                  <a:effectLst/>
                  <a:uLnTx/>
                  <a:uFillTx/>
                  <a:latin typeface="Arial" panose="020B0604020202020204"/>
                  <a:ea typeface="+mn-ea"/>
                  <a:cs typeface="Arial"/>
                  <a:sym typeface="Arial"/>
                </a:rPr>
                <a:t>Inavolisib</a:t>
              </a:r>
            </a:p>
          </p:txBody>
        </p:sp>
        <p:sp>
          <p:nvSpPr>
            <p:cNvPr id="724" name="TextBox 723">
              <a:extLst>
                <a:ext uri="{FF2B5EF4-FFF2-40B4-BE49-F238E27FC236}">
                  <a16:creationId xmlns:a16="http://schemas.microsoft.com/office/drawing/2014/main" id="{647967F4-92E0-4EAB-8CA8-ADC0887C2787}"/>
                </a:ext>
              </a:extLst>
            </p:cNvPr>
            <p:cNvSpPr txBox="1"/>
            <p:nvPr/>
          </p:nvSpPr>
          <p:spPr>
            <a:xfrm>
              <a:off x="8946047" y="3628473"/>
              <a:ext cx="1215981" cy="261610"/>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1F497D"/>
                  </a:solidFill>
                  <a:effectLst/>
                  <a:uLnTx/>
                  <a:uFillTx/>
                  <a:latin typeface="Arial" panose="020B0604020202020204"/>
                  <a:ea typeface="+mn-ea"/>
                  <a:cs typeface="Arial"/>
                  <a:sym typeface="Arial"/>
                </a:rPr>
                <a:t>Placebo</a:t>
              </a:r>
            </a:p>
          </p:txBody>
        </p:sp>
        <p:sp>
          <p:nvSpPr>
            <p:cNvPr id="4" name="TextBox 3">
              <a:extLst>
                <a:ext uri="{FF2B5EF4-FFF2-40B4-BE49-F238E27FC236}">
                  <a16:creationId xmlns:a16="http://schemas.microsoft.com/office/drawing/2014/main" id="{5D0B56C3-9874-A852-7AEC-4C90AE8772F2}"/>
                </a:ext>
              </a:extLst>
            </p:cNvPr>
            <p:cNvSpPr txBox="1"/>
            <p:nvPr/>
          </p:nvSpPr>
          <p:spPr>
            <a:xfrm>
              <a:off x="10494762" y="3698762"/>
              <a:ext cx="13523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rPr>
                <a:t>Median follow-up:</a:t>
              </a:r>
              <a:br>
                <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GB" sz="1200" b="1" i="0" u="none" strike="noStrike" kern="1200" cap="none" spc="0" normalizeH="0" baseline="0" noProof="0" dirty="0">
                  <a:ln>
                    <a:noFill/>
                  </a:ln>
                  <a:solidFill>
                    <a:prstClr val="black"/>
                  </a:solidFill>
                  <a:effectLst/>
                  <a:uLnTx/>
                  <a:uFillTx/>
                  <a:latin typeface="Arial" panose="020B0604020202020204"/>
                  <a:ea typeface="+mn-ea"/>
                  <a:cs typeface="+mn-cs"/>
                </a:rPr>
                <a:t>34.2 months </a:t>
              </a:r>
            </a:p>
          </p:txBody>
        </p:sp>
      </p:grpSp>
      <p:sp>
        <p:nvSpPr>
          <p:cNvPr id="6" name="TextBox 5">
            <a:extLst>
              <a:ext uri="{FF2B5EF4-FFF2-40B4-BE49-F238E27FC236}">
                <a16:creationId xmlns:a16="http://schemas.microsoft.com/office/drawing/2014/main" id="{51F9F6CA-BD32-DEB3-DC35-7F8E515958A9}"/>
              </a:ext>
            </a:extLst>
          </p:cNvPr>
          <p:cNvSpPr txBox="1"/>
          <p:nvPr/>
        </p:nvSpPr>
        <p:spPr>
          <a:xfrm>
            <a:off x="273353" y="5389396"/>
            <a:ext cx="11645416" cy="403631"/>
          </a:xfrm>
          <a:prstGeom prst="rect">
            <a:avLst/>
          </a:prstGeom>
          <a:solidFill>
            <a:srgbClr val="008764"/>
          </a:solidFill>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Arial" panose="020B0604020202020204"/>
                <a:ea typeface="Arial" panose="020B0604020202020204" pitchFamily="34" charset="0"/>
                <a:cs typeface="+mn-cs"/>
              </a:rPr>
              <a:t>Improvement in median OS: 7 months. The prespecified boundary for statistical significance (p &lt; 0.0469) was crossed</a:t>
            </a:r>
          </a:p>
        </p:txBody>
      </p:sp>
    </p:spTree>
    <p:extLst>
      <p:ext uri="{BB962C8B-B14F-4D97-AF65-F5344CB8AC3E}">
        <p14:creationId xmlns:p14="http://schemas.microsoft.com/office/powerpoint/2010/main" val="1893762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7864"/>
          </a:xfrm>
        </p:spPr>
        <p:txBody>
          <a:bodyPr/>
          <a:lstStyle/>
          <a:p>
            <a:r>
              <a:rPr lang="en-US" sz="3200" dirty="0">
                <a:solidFill>
                  <a:srgbClr val="0432FF"/>
                </a:solidFill>
              </a:rPr>
              <a:t>Dr Kalinsky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2504678499"/>
              </p:ext>
            </p:extLst>
          </p:nvPr>
        </p:nvGraphicFramePr>
        <p:xfrm>
          <a:off x="838470" y="2132856"/>
          <a:ext cx="10435520" cy="2016224"/>
        </p:xfrm>
        <a:graphic>
          <a:graphicData uri="http://schemas.openxmlformats.org/drawingml/2006/table">
            <a:tbl>
              <a:tblPr firstRow="1" bandRow="1">
                <a:tableStyleId>{F2DE63D5-997A-4646-A377-4702673A728D}</a:tableStyleId>
              </a:tblPr>
              <a:tblGrid>
                <a:gridCol w="3241306">
                  <a:extLst>
                    <a:ext uri="{9D8B030D-6E8A-4147-A177-3AD203B41FA5}">
                      <a16:colId xmlns:a16="http://schemas.microsoft.com/office/drawing/2014/main" val="20000"/>
                    </a:ext>
                  </a:extLst>
                </a:gridCol>
                <a:gridCol w="7194214">
                  <a:extLst>
                    <a:ext uri="{9D8B030D-6E8A-4147-A177-3AD203B41FA5}">
                      <a16:colId xmlns:a16="http://schemas.microsoft.com/office/drawing/2014/main" val="20001"/>
                    </a:ext>
                  </a:extLst>
                </a:gridCol>
              </a:tblGrid>
              <a:tr h="2016224">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a:t>
                      </a:r>
                      <a:r>
                        <a:rPr lang="en-US" sz="1800" b="0" kern="1200" dirty="0" err="1">
                          <a:solidFill>
                            <a:schemeClr val="tx1"/>
                          </a:solidFill>
                          <a:effectLst/>
                          <a:latin typeface="+mn-lt"/>
                          <a:ea typeface="+mn-ea"/>
                          <a:cs typeface="+mn-cs"/>
                        </a:rPr>
                        <a:t>Biotheranostics</a:t>
                      </a:r>
                      <a:r>
                        <a:rPr lang="en-US" sz="1800" b="0" kern="1200" dirty="0">
                          <a:solidFill>
                            <a:schemeClr val="tx1"/>
                          </a:solidFill>
                          <a:effectLst/>
                          <a:latin typeface="+mn-lt"/>
                          <a:ea typeface="+mn-ea"/>
                          <a:cs typeface="+mn-cs"/>
                        </a:rPr>
                        <a:t> Inc, Daiichi Sankyo Inc, Genentech, a member of the Roche Group, Gilead Sciences Inc, Lilly, Menarini Silicon Biosystems, Merck, Mersana Therapeutics Inc, </a:t>
                      </a:r>
                      <a:r>
                        <a:rPr lang="en-US" sz="1800" b="0" kern="1200" dirty="0" err="1">
                          <a:solidFill>
                            <a:schemeClr val="tx1"/>
                          </a:solidFill>
                          <a:effectLst/>
                          <a:latin typeface="+mn-lt"/>
                          <a:ea typeface="+mn-ea"/>
                          <a:cs typeface="+mn-cs"/>
                        </a:rPr>
                        <a:t>Myovant</a:t>
                      </a:r>
                      <a:r>
                        <a:rPr lang="en-US" sz="1800" b="0" kern="1200" dirty="0">
                          <a:solidFill>
                            <a:schemeClr val="tx1"/>
                          </a:solidFill>
                          <a:effectLst/>
                          <a:latin typeface="+mn-lt"/>
                          <a:ea typeface="+mn-ea"/>
                          <a:cs typeface="+mn-cs"/>
                        </a:rPr>
                        <a:t> Sciences, Novartis, Pfizer Inc, </a:t>
                      </a:r>
                      <a:r>
                        <a:rPr lang="en-US" sz="1800" b="0" kern="1200" dirty="0" err="1">
                          <a:solidFill>
                            <a:schemeClr val="tx1"/>
                          </a:solidFill>
                          <a:effectLst/>
                          <a:latin typeface="+mn-lt"/>
                          <a:ea typeface="+mn-ea"/>
                          <a:cs typeface="+mn-cs"/>
                        </a:rPr>
                        <a:t>ProteinQure</a:t>
                      </a:r>
                      <a:r>
                        <a:rPr lang="en-US" sz="1800" b="0" kern="1200" dirty="0">
                          <a:solidFill>
                            <a:schemeClr val="tx1"/>
                          </a:solidFill>
                          <a:effectLst/>
                          <a:latin typeface="+mn-lt"/>
                          <a:ea typeface="+mn-ea"/>
                          <a:cs typeface="+mn-cs"/>
                        </a:rPr>
                        <a:t>, Puma Biotechnology Inc, </a:t>
                      </a:r>
                      <a:r>
                        <a:rPr lang="en-US" sz="1800" b="0" kern="1200" dirty="0" err="1">
                          <a:solidFill>
                            <a:schemeClr val="tx1"/>
                          </a:solidFill>
                          <a:effectLst/>
                          <a:latin typeface="+mn-lt"/>
                          <a:ea typeface="+mn-ea"/>
                          <a:cs typeface="+mn-cs"/>
                        </a:rPr>
                        <a:t>Regor</a:t>
                      </a:r>
                      <a:r>
                        <a:rPr lang="en-US" sz="1800" b="0" kern="1200" dirty="0">
                          <a:solidFill>
                            <a:schemeClr val="tx1"/>
                          </a:solidFill>
                          <a:effectLst/>
                          <a:latin typeface="+mn-lt"/>
                          <a:ea typeface="+mn-ea"/>
                          <a:cs typeface="+mn-cs"/>
                        </a:rPr>
                        <a:t> Therapeutics, Relay Therapeutics, </a:t>
                      </a:r>
                      <a:r>
                        <a:rPr lang="en-US" sz="1800" b="0" kern="1200" dirty="0" err="1">
                          <a:solidFill>
                            <a:schemeClr val="tx1"/>
                          </a:solidFill>
                          <a:effectLst/>
                          <a:latin typeface="+mn-lt"/>
                          <a:ea typeface="+mn-ea"/>
                          <a:cs typeface="+mn-cs"/>
                        </a:rPr>
                        <a:t>Seagen</a:t>
                      </a:r>
                      <a:r>
                        <a:rPr lang="en-US" sz="18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32921653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80D619-EE12-6F75-280B-92C30510DF6E}"/>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32DD46FF-AD41-2770-C34D-17707E94D45C}"/>
              </a:ext>
            </a:extLst>
          </p:cNvPr>
          <p:cNvSpPr>
            <a:spLocks noGrp="1"/>
          </p:cNvSpPr>
          <p:nvPr>
            <p:ph type="body" sz="quarter" idx="15"/>
          </p:nvPr>
        </p:nvSpPr>
        <p:spPr>
          <a:xfrm>
            <a:off x="3324404" y="6271847"/>
            <a:ext cx="5852160" cy="281354"/>
          </a:xfrm>
        </p:spPr>
        <p:txBody>
          <a:bodyPr/>
          <a:lstStyle/>
          <a:p>
            <a:r>
              <a:rPr lang="en-US" dirty="0"/>
              <a:t>Nicholas Turner, MD, PhD</a:t>
            </a:r>
          </a:p>
        </p:txBody>
      </p:sp>
      <p:sp>
        <p:nvSpPr>
          <p:cNvPr id="8" name="Text Placeholder 7">
            <a:extLst>
              <a:ext uri="{FF2B5EF4-FFF2-40B4-BE49-F238E27FC236}">
                <a16:creationId xmlns:a16="http://schemas.microsoft.com/office/drawing/2014/main" id="{E816DA4B-6A9E-8952-DF9E-5A9A4FFEB97E}"/>
              </a:ext>
            </a:extLst>
          </p:cNvPr>
          <p:cNvSpPr>
            <a:spLocks noGrp="1"/>
          </p:cNvSpPr>
          <p:nvPr>
            <p:ph type="body" sz="quarter" idx="16"/>
          </p:nvPr>
        </p:nvSpPr>
        <p:spPr>
          <a:xfrm>
            <a:off x="273353" y="5655024"/>
            <a:ext cx="11645415" cy="553998"/>
          </a:xfrm>
        </p:spPr>
        <p:txBody>
          <a:bodyPr/>
          <a:lstStyle/>
          <a:p>
            <a:r>
              <a:rPr lang="en-US" sz="800" dirty="0">
                <a:solidFill>
                  <a:schemeClr val="dk1"/>
                </a:solidFill>
              </a:rPr>
              <a:t>Data cutoff: </a:t>
            </a:r>
            <a:r>
              <a:rPr lang="en-US" sz="800" dirty="0">
                <a:effectLst/>
                <a:latin typeface="Arial" panose="020B0604020202020204" pitchFamily="34" charset="0"/>
                <a:ea typeface="Arial" panose="020B0604020202020204" pitchFamily="34" charset="0"/>
              </a:rPr>
              <a:t>November 15, 2024.</a:t>
            </a:r>
            <a:r>
              <a:rPr lang="en-US" sz="800" dirty="0">
                <a:solidFill>
                  <a:schemeClr val="dk1"/>
                </a:solidFill>
              </a:rPr>
              <a:t>* Twenty-eight of 111 patients (20.7%) did not receive subsequent therapy in the inavolisib arm due to PD (12 patients), death/censored (7), AEs (2), loss to follow-up (1), non-compliance with study drug (1), physician decision (1), symptomatic deterioration (1), or withdrawal by subject (3). Eleven patients in the inavolisib group had not received subsequent treatment but were documented being alive as of the clinical cutoff date. Thirty-four of 144 patients (23.6%) did not receive subsequent therapy in the placebo group due to PD (24 patients), death/censored (4), withdrawal by subject (3), symptomatic deterioration (2), or AEs (1). Twelve patients in the placebo arm had not received subsequent treatment but were documented being alive as of the clinical cutoff date; </a:t>
            </a:r>
            <a:r>
              <a:rPr lang="en-US" sz="800" baseline="30000" dirty="0">
                <a:solidFill>
                  <a:schemeClr val="dk1"/>
                </a:solidFill>
              </a:rPr>
              <a:t>†</a:t>
            </a:r>
            <a:r>
              <a:rPr lang="en-US" sz="800" dirty="0">
                <a:solidFill>
                  <a:schemeClr val="dk1"/>
                </a:solidFill>
              </a:rPr>
              <a:t> One-hundred-and-ten patients in this group received post-progression therapies but one patient was excluded as they were listed as “not applicable” in the database. </a:t>
            </a:r>
            <a:br>
              <a:rPr lang="en-US" sz="800" dirty="0">
                <a:solidFill>
                  <a:schemeClr val="dk1"/>
                </a:solidFill>
              </a:rPr>
            </a:br>
            <a:r>
              <a:rPr lang="en-US" sz="800" dirty="0">
                <a:solidFill>
                  <a:schemeClr val="dk1"/>
                </a:solidFill>
              </a:rPr>
              <a:t>AE, adverse event; CDK4/6, cyclin-dependent kinase 4/6; mTOR, mammalian target of rapamycin; PD, progressive disease; PI3K, </a:t>
            </a:r>
            <a:r>
              <a:rPr lang="en-GB" dirty="0">
                <a:solidFill>
                  <a:schemeClr val="dk1"/>
                </a:solidFill>
                <a:latin typeface="Arial"/>
                <a:ea typeface="Arial"/>
                <a:cs typeface="Arial"/>
                <a:sym typeface="Arial"/>
              </a:rPr>
              <a:t>phosphatidylinositol 3-kinase</a:t>
            </a:r>
            <a:r>
              <a:rPr lang="en-US" sz="800" dirty="0">
                <a:solidFill>
                  <a:schemeClr val="dk1"/>
                </a:solidFill>
              </a:rPr>
              <a:t>. </a:t>
            </a:r>
          </a:p>
        </p:txBody>
      </p:sp>
      <p:sp>
        <p:nvSpPr>
          <p:cNvPr id="3" name="Slide Number Placeholder 2">
            <a:extLst>
              <a:ext uri="{FF2B5EF4-FFF2-40B4-BE49-F238E27FC236}">
                <a16:creationId xmlns:a16="http://schemas.microsoft.com/office/drawing/2014/main" id="{1F5AA62D-BAE6-C4F3-FD41-5AA8E82ADCBF}"/>
              </a:ext>
            </a:extLst>
          </p:cNvPr>
          <p:cNvSpPr>
            <a:spLocks noGrp="1"/>
          </p:cNvSpPr>
          <p:nvPr>
            <p:ph type="sldNum" sz="quarter" idx="4294967295"/>
          </p:nvPr>
        </p:nvSpPr>
        <p:spPr>
          <a:xfrm>
            <a:off x="11317288" y="217488"/>
            <a:ext cx="874712"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5" name="Table 14">
            <a:extLst>
              <a:ext uri="{FF2B5EF4-FFF2-40B4-BE49-F238E27FC236}">
                <a16:creationId xmlns:a16="http://schemas.microsoft.com/office/drawing/2014/main" id="{39F3F4FF-C1F9-98E5-C12B-A1152FF32140}"/>
              </a:ext>
            </a:extLst>
          </p:cNvPr>
          <p:cNvGraphicFramePr>
            <a:graphicFrameLocks noGrp="1"/>
          </p:cNvGraphicFramePr>
          <p:nvPr/>
        </p:nvGraphicFramePr>
        <p:xfrm>
          <a:off x="273353" y="1243010"/>
          <a:ext cx="11645418" cy="3649273"/>
        </p:xfrm>
        <a:graphic>
          <a:graphicData uri="http://schemas.openxmlformats.org/drawingml/2006/table">
            <a:tbl>
              <a:tblPr bandRow="1">
                <a:tableStyleId>{5C22544A-7EE6-4342-B048-85BDC9FD1C3A}</a:tableStyleId>
              </a:tblPr>
              <a:tblGrid>
                <a:gridCol w="3309882">
                  <a:extLst>
                    <a:ext uri="{9D8B030D-6E8A-4147-A177-3AD203B41FA5}">
                      <a16:colId xmlns:a16="http://schemas.microsoft.com/office/drawing/2014/main" val="4293500636"/>
                    </a:ext>
                  </a:extLst>
                </a:gridCol>
                <a:gridCol w="2083884">
                  <a:extLst>
                    <a:ext uri="{9D8B030D-6E8A-4147-A177-3AD203B41FA5}">
                      <a16:colId xmlns:a16="http://schemas.microsoft.com/office/drawing/2014/main" val="4060096211"/>
                    </a:ext>
                  </a:extLst>
                </a:gridCol>
                <a:gridCol w="2083884">
                  <a:extLst>
                    <a:ext uri="{9D8B030D-6E8A-4147-A177-3AD203B41FA5}">
                      <a16:colId xmlns:a16="http://schemas.microsoft.com/office/drawing/2014/main" val="3541196311"/>
                    </a:ext>
                  </a:extLst>
                </a:gridCol>
                <a:gridCol w="2083884">
                  <a:extLst>
                    <a:ext uri="{9D8B030D-6E8A-4147-A177-3AD203B41FA5}">
                      <a16:colId xmlns:a16="http://schemas.microsoft.com/office/drawing/2014/main" val="1273234426"/>
                    </a:ext>
                  </a:extLst>
                </a:gridCol>
                <a:gridCol w="2083884">
                  <a:extLst>
                    <a:ext uri="{9D8B030D-6E8A-4147-A177-3AD203B41FA5}">
                      <a16:colId xmlns:a16="http://schemas.microsoft.com/office/drawing/2014/main" val="3478883924"/>
                    </a:ext>
                  </a:extLst>
                </a:gridCol>
              </a:tblGrid>
              <a:tr h="192067">
                <a:tc>
                  <a:txBody>
                    <a:bodyPr/>
                    <a:lstStyle/>
                    <a:p>
                      <a:pPr>
                        <a:lnSpc>
                          <a:spcPct val="100000"/>
                        </a:lnSpc>
                        <a:spcAft>
                          <a:spcPts val="0"/>
                        </a:spcAft>
                      </a:pPr>
                      <a:endParaRPr lang="en-GB" sz="1100" b="1" kern="100" dirty="0">
                        <a:solidFill>
                          <a:srgbClr val="002557"/>
                        </a:solidFill>
                        <a:effectLst/>
                        <a:latin typeface="+mn-lt"/>
                        <a:ea typeface="Aptos" panose="020B0004020202020204" pitchFamily="34" charset="0"/>
                      </a:endParaRP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gridSpan="2">
                  <a:txBody>
                    <a:bodyPr/>
                    <a:lstStyle/>
                    <a:p>
                      <a:pPr algn="ctr">
                        <a:lnSpc>
                          <a:spcPct val="100000"/>
                        </a:lnSpc>
                        <a:spcAft>
                          <a:spcPts val="0"/>
                        </a:spcAft>
                      </a:pPr>
                      <a:r>
                        <a:rPr lang="en-GB" sz="1100" b="1" kern="100" dirty="0">
                          <a:solidFill>
                            <a:srgbClr val="002557"/>
                          </a:solidFill>
                          <a:effectLst/>
                          <a:latin typeface="+mn-lt"/>
                        </a:rPr>
                        <a:t>Inavolisib</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hMerge="1">
                  <a:txBody>
                    <a:bodyPr/>
                    <a:lstStyle/>
                    <a:p>
                      <a:endParaRPr lang="en-GB"/>
                    </a:p>
                  </a:txBody>
                  <a:tcPr/>
                </a:tc>
                <a:tc gridSpan="2">
                  <a:txBody>
                    <a:bodyPr/>
                    <a:lstStyle/>
                    <a:p>
                      <a:pPr algn="ctr">
                        <a:lnSpc>
                          <a:spcPct val="100000"/>
                        </a:lnSpc>
                        <a:spcAft>
                          <a:spcPts val="0"/>
                        </a:spcAft>
                      </a:pPr>
                      <a:r>
                        <a:rPr lang="en-GB" sz="1100" b="1" kern="100" dirty="0">
                          <a:solidFill>
                            <a:srgbClr val="002557"/>
                          </a:solidFill>
                          <a:effectLst/>
                          <a:latin typeface="+mn-lt"/>
                        </a:rPr>
                        <a:t>Placebo</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hMerge="1">
                  <a:txBody>
                    <a:bodyPr/>
                    <a:lstStyle/>
                    <a:p>
                      <a:endParaRPr lang="en-GB"/>
                    </a:p>
                  </a:txBody>
                  <a:tcPr/>
                </a:tc>
                <a:extLst>
                  <a:ext uri="{0D108BD9-81ED-4DB2-BD59-A6C34878D82A}">
                    <a16:rowId xmlns:a16="http://schemas.microsoft.com/office/drawing/2014/main" val="1119895013"/>
                  </a:ext>
                </a:extLst>
              </a:tr>
              <a:tr h="19206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b="1" kern="100" dirty="0">
                          <a:solidFill>
                            <a:srgbClr val="002557"/>
                          </a:solidFill>
                          <a:effectLst/>
                          <a:latin typeface="+mn-lt"/>
                          <a:ea typeface="Aptos" panose="020B0004020202020204" pitchFamily="34" charset="0"/>
                        </a:rPr>
                        <a:t>Patients, n (%)</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a:txBody>
                    <a:bodyPr/>
                    <a:lstStyle/>
                    <a:p>
                      <a:pPr algn="ctr">
                        <a:lnSpc>
                          <a:spcPct val="100000"/>
                        </a:lnSpc>
                        <a:spcAft>
                          <a:spcPts val="0"/>
                        </a:spcAft>
                      </a:pPr>
                      <a:r>
                        <a:rPr lang="en-GB" sz="1100" b="1" kern="100" dirty="0">
                          <a:solidFill>
                            <a:srgbClr val="002557"/>
                          </a:solidFill>
                          <a:effectLst/>
                          <a:latin typeface="+mn-lt"/>
                        </a:rPr>
                        <a:t>Second line</a:t>
                      </a:r>
                      <a:endParaRPr lang="en-GB" sz="1100" b="1" kern="100" dirty="0">
                        <a:solidFill>
                          <a:srgbClr val="002557"/>
                        </a:solidFill>
                        <a:effectLst/>
                        <a:latin typeface="+mn-lt"/>
                        <a:ea typeface="Aptos" panose="020B0004020202020204" pitchFamily="34" charset="0"/>
                      </a:endParaRP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a:txBody>
                    <a:bodyPr/>
                    <a:lstStyle/>
                    <a:p>
                      <a:pPr algn="ctr">
                        <a:lnSpc>
                          <a:spcPct val="100000"/>
                        </a:lnSpc>
                        <a:spcAft>
                          <a:spcPts val="0"/>
                        </a:spcAft>
                      </a:pPr>
                      <a:r>
                        <a:rPr lang="en-GB" sz="1100" b="1" kern="100" dirty="0">
                          <a:solidFill>
                            <a:srgbClr val="002557"/>
                          </a:solidFill>
                          <a:effectLst/>
                          <a:latin typeface="+mn-lt"/>
                        </a:rPr>
                        <a:t>Third line or greater</a:t>
                      </a:r>
                      <a:endParaRPr lang="en-GB" sz="1100" b="1" kern="100" dirty="0">
                        <a:solidFill>
                          <a:srgbClr val="002557"/>
                        </a:solidFill>
                        <a:effectLst/>
                        <a:latin typeface="+mn-lt"/>
                        <a:ea typeface="Aptos" panose="020B0004020202020204" pitchFamily="34" charset="0"/>
                      </a:endParaRP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a:txBody>
                    <a:bodyPr/>
                    <a:lstStyle/>
                    <a:p>
                      <a:pPr algn="ctr">
                        <a:lnSpc>
                          <a:spcPct val="100000"/>
                        </a:lnSpc>
                        <a:spcAft>
                          <a:spcPts val="0"/>
                        </a:spcAft>
                      </a:pPr>
                      <a:r>
                        <a:rPr lang="en-GB" sz="1100" b="1" kern="100" dirty="0">
                          <a:solidFill>
                            <a:srgbClr val="002557"/>
                          </a:solidFill>
                          <a:effectLst/>
                          <a:latin typeface="+mn-lt"/>
                        </a:rPr>
                        <a:t>Second line</a:t>
                      </a:r>
                      <a:endParaRPr lang="en-GB" sz="1100" b="1" kern="100" dirty="0">
                        <a:solidFill>
                          <a:srgbClr val="002557"/>
                        </a:solidFill>
                        <a:effectLst/>
                        <a:latin typeface="+mn-lt"/>
                        <a:ea typeface="Aptos" panose="020B0004020202020204" pitchFamily="34" charset="0"/>
                      </a:endParaRP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a:txBody>
                    <a:bodyPr/>
                    <a:lstStyle/>
                    <a:p>
                      <a:pPr algn="ctr">
                        <a:lnSpc>
                          <a:spcPct val="100000"/>
                        </a:lnSpc>
                        <a:spcAft>
                          <a:spcPts val="0"/>
                        </a:spcAft>
                      </a:pPr>
                      <a:r>
                        <a:rPr lang="en-GB" sz="1100" b="1" kern="100" dirty="0">
                          <a:solidFill>
                            <a:srgbClr val="002557"/>
                          </a:solidFill>
                          <a:effectLst/>
                          <a:latin typeface="+mn-lt"/>
                        </a:rPr>
                        <a:t>Third line or greater</a:t>
                      </a:r>
                      <a:endParaRPr lang="en-GB" sz="1100" b="1" kern="100" dirty="0">
                        <a:solidFill>
                          <a:srgbClr val="002557"/>
                        </a:solidFill>
                        <a:effectLst/>
                        <a:latin typeface="+mn-lt"/>
                        <a:ea typeface="Aptos" panose="020B0004020202020204" pitchFamily="34" charset="0"/>
                      </a:endParaRP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extLst>
                  <a:ext uri="{0D108BD9-81ED-4DB2-BD59-A6C34878D82A}">
                    <a16:rowId xmlns:a16="http://schemas.microsoft.com/office/drawing/2014/main" val="2666939810"/>
                  </a:ext>
                </a:extLst>
              </a:tr>
              <a:tr h="192067">
                <a:tc>
                  <a:txBody>
                    <a:bodyPr/>
                    <a:lstStyle/>
                    <a:p>
                      <a:pPr>
                        <a:lnSpc>
                          <a:spcPct val="100000"/>
                        </a:lnSpc>
                        <a:spcAft>
                          <a:spcPts val="0"/>
                        </a:spcAft>
                      </a:pPr>
                      <a:r>
                        <a:rPr lang="en-GB" sz="1100" dirty="0">
                          <a:solidFill>
                            <a:srgbClr val="002557"/>
                          </a:solidFill>
                          <a:effectLst/>
                          <a:latin typeface="+mn-lt"/>
                          <a:ea typeface="Arial" panose="020B0604020202020204" pitchFamily="34" charset="0"/>
                        </a:rPr>
                        <a:t>Discontinued treatment</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gridSpan="2">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111/161 (68.9)</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algn="ctr">
                        <a:lnSpc>
                          <a:spcPct val="100000"/>
                        </a:lnSpc>
                        <a:spcAft>
                          <a:spcPts val="0"/>
                        </a:spcAft>
                      </a:pPr>
                      <a:endParaRPr lang="en-GB" sz="1600" dirty="0">
                        <a:solidFill>
                          <a:srgbClr val="002557"/>
                        </a:solidFill>
                        <a:effectLst/>
                        <a:latin typeface="+mn-lt"/>
                        <a:ea typeface="Arial" panose="020B0604020202020204" pitchFamily="34" charset="0"/>
                      </a:endParaRPr>
                    </a:p>
                  </a:txBody>
                  <a:tcPr marL="68580" marR="6858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gridSpan="2">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144/164 (87.8)</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algn="ctr">
                        <a:lnSpc>
                          <a:spcPct val="100000"/>
                        </a:lnSpc>
                        <a:spcAft>
                          <a:spcPts val="0"/>
                        </a:spcAft>
                      </a:pPr>
                      <a:endParaRPr lang="en-GB" sz="1600" dirty="0">
                        <a:solidFill>
                          <a:srgbClr val="002557"/>
                        </a:solidFill>
                        <a:effectLst/>
                        <a:latin typeface="+mn-lt"/>
                        <a:ea typeface="Arial" panose="020B0604020202020204" pitchFamily="34" charset="0"/>
                      </a:endParaRPr>
                    </a:p>
                  </a:txBody>
                  <a:tcPr marL="68580" marR="6858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909677636"/>
                  </a:ext>
                </a:extLst>
              </a:tr>
              <a:tr h="192067">
                <a:tc>
                  <a:txBody>
                    <a:bodyPr/>
                    <a:lstStyle/>
                    <a:p>
                      <a:pPr>
                        <a:lnSpc>
                          <a:spcPct val="100000"/>
                        </a:lnSpc>
                        <a:spcAft>
                          <a:spcPts val="0"/>
                        </a:spcAft>
                      </a:pPr>
                      <a:r>
                        <a:rPr lang="en-GB" sz="1100" dirty="0">
                          <a:solidFill>
                            <a:srgbClr val="002557"/>
                          </a:solidFill>
                          <a:effectLst/>
                          <a:latin typeface="+mn-lt"/>
                          <a:ea typeface="Arial" panose="020B0604020202020204" pitchFamily="34" charset="0"/>
                        </a:rPr>
                        <a:t>No subsequent therapy – death</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gridSpan="2">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17/161 (10.6)</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algn="ctr">
                        <a:lnSpc>
                          <a:spcPct val="100000"/>
                        </a:lnSpc>
                        <a:spcAft>
                          <a:spcPts val="0"/>
                        </a:spcAft>
                      </a:pPr>
                      <a:endParaRPr lang="en-GB" sz="1600" dirty="0">
                        <a:solidFill>
                          <a:srgbClr val="002557"/>
                        </a:solidFill>
                        <a:effectLst/>
                        <a:latin typeface="+mn-lt"/>
                        <a:ea typeface="Arial" panose="020B0604020202020204" pitchFamily="34" charset="0"/>
                      </a:endParaRPr>
                    </a:p>
                  </a:txBody>
                  <a:tcPr marL="68580" marR="6858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gridSpan="2">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22/164 (13.4)</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algn="ctr">
                        <a:lnSpc>
                          <a:spcPct val="100000"/>
                        </a:lnSpc>
                        <a:spcAft>
                          <a:spcPts val="0"/>
                        </a:spcAft>
                      </a:pPr>
                      <a:endParaRPr lang="en-GB" sz="1600" dirty="0">
                        <a:solidFill>
                          <a:srgbClr val="002557"/>
                        </a:solidFill>
                        <a:effectLst/>
                        <a:latin typeface="+mn-lt"/>
                        <a:ea typeface="Arial" panose="020B0604020202020204" pitchFamily="34" charset="0"/>
                      </a:endParaRPr>
                    </a:p>
                  </a:txBody>
                  <a:tcPr marL="68580" marR="6858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866182796"/>
                  </a:ext>
                </a:extLst>
              </a:tr>
              <a:tr h="192067">
                <a:tc>
                  <a:txBody>
                    <a:bodyPr/>
                    <a:lstStyle/>
                    <a:p>
                      <a:pPr>
                        <a:lnSpc>
                          <a:spcPct val="100000"/>
                        </a:lnSpc>
                        <a:spcAft>
                          <a:spcPts val="0"/>
                        </a:spcAft>
                      </a:pPr>
                      <a:r>
                        <a:rPr lang="en-GB" sz="1100" dirty="0">
                          <a:solidFill>
                            <a:srgbClr val="002557"/>
                          </a:solidFill>
                          <a:effectLst/>
                          <a:latin typeface="+mn-lt"/>
                          <a:ea typeface="Arial" panose="020B0604020202020204" pitchFamily="34" charset="0"/>
                        </a:rPr>
                        <a:t>Received subsequent therapy*</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83/111 (74.8)</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48/111 (43.2)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109/144 (75.7)</a:t>
                      </a:r>
                      <a:r>
                        <a:rPr kumimoji="0" lang="en-GB" sz="1100" b="0" i="0" u="none" strike="noStrike" kern="1200" cap="none" spc="0" normalizeH="0" baseline="30000" noProof="0" dirty="0">
                          <a:ln>
                            <a:noFill/>
                          </a:ln>
                          <a:solidFill>
                            <a:srgbClr val="002557"/>
                          </a:solidFill>
                          <a:effectLst/>
                          <a:uLnTx/>
                          <a:uFillTx/>
                          <a:latin typeface="+mn-lt"/>
                          <a:ea typeface="Arial" panose="020B0604020202020204" pitchFamily="34" charset="0"/>
                          <a:cs typeface="+mn-cs"/>
                        </a:rPr>
                        <a:t>†</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56/144 (38.9)</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091374759"/>
                  </a:ext>
                </a:extLst>
              </a:tr>
              <a:tr h="192067">
                <a:tc>
                  <a:txBody>
                    <a:bodyPr/>
                    <a:lstStyle/>
                    <a:p>
                      <a:pPr>
                        <a:lnSpc>
                          <a:spcPct val="100000"/>
                        </a:lnSpc>
                        <a:spcAft>
                          <a:spcPts val="0"/>
                        </a:spcAft>
                      </a:pPr>
                      <a:r>
                        <a:rPr lang="en-GB" sz="1100" dirty="0">
                          <a:solidFill>
                            <a:srgbClr val="002557"/>
                          </a:solidFill>
                          <a:effectLst/>
                          <a:latin typeface="+mn-lt"/>
                          <a:ea typeface="Arial" panose="020B0604020202020204" pitchFamily="34" charset="0"/>
                        </a:rPr>
                        <a:t>Chemotherapy (any)</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46/83 (55.4)</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41/48 (85.4)</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79/109 (72.5)</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49/56 (87.5)</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50435226"/>
                  </a:ext>
                </a:extLst>
              </a:tr>
              <a:tr h="192067">
                <a:tc>
                  <a:txBody>
                    <a:bodyPr/>
                    <a:lstStyle/>
                    <a:p>
                      <a:pPr marL="0" indent="173038">
                        <a:lnSpc>
                          <a:spcPct val="100000"/>
                        </a:lnSpc>
                        <a:spcAft>
                          <a:spcPts val="0"/>
                        </a:spcAft>
                      </a:pPr>
                      <a:r>
                        <a:rPr lang="en-GB" sz="1100" dirty="0">
                          <a:solidFill>
                            <a:srgbClr val="002557"/>
                          </a:solidFill>
                          <a:effectLst/>
                          <a:latin typeface="+mn-lt"/>
                          <a:ea typeface="Arial" panose="020B0604020202020204" pitchFamily="34" charset="0"/>
                        </a:rPr>
                        <a:t>Capecitabine</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26/83 (31.3)</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14/48 (29.2)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37/109 (33.9)</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24/56 (42.9)</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23303897"/>
                  </a:ext>
                </a:extLst>
              </a:tr>
              <a:tr h="192067">
                <a:tc>
                  <a:txBody>
                    <a:bodyPr/>
                    <a:lstStyle/>
                    <a:p>
                      <a:pPr marL="0" indent="173038">
                        <a:lnSpc>
                          <a:spcPct val="100000"/>
                        </a:lnSpc>
                        <a:spcAft>
                          <a:spcPts val="0"/>
                        </a:spcAft>
                      </a:pPr>
                      <a:r>
                        <a:rPr lang="en-GB" sz="1100" dirty="0">
                          <a:solidFill>
                            <a:srgbClr val="002557"/>
                          </a:solidFill>
                          <a:effectLst/>
                          <a:latin typeface="+mn-lt"/>
                          <a:ea typeface="Arial" panose="020B0604020202020204" pitchFamily="34" charset="0"/>
                        </a:rPr>
                        <a:t>Paclitaxel </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12/83 (14.5)</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17/48 (35.4)</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20/109 (18.3)</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16/56 (28.6)</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92928182"/>
                  </a:ext>
                </a:extLst>
              </a:tr>
              <a:tr h="192067">
                <a:tc>
                  <a:txBody>
                    <a:bodyPr/>
                    <a:lstStyle/>
                    <a:p>
                      <a:pPr marL="0" indent="173038">
                        <a:lnSpc>
                          <a:spcPct val="100000"/>
                        </a:lnSpc>
                        <a:spcAft>
                          <a:spcPts val="0"/>
                        </a:spcAft>
                      </a:pPr>
                      <a:r>
                        <a:rPr lang="en-GB" sz="1100" dirty="0">
                          <a:solidFill>
                            <a:srgbClr val="002557"/>
                          </a:solidFill>
                          <a:effectLst/>
                          <a:latin typeface="+mn-lt"/>
                          <a:ea typeface="Arial" panose="020B0604020202020204" pitchFamily="34" charset="0"/>
                        </a:rPr>
                        <a:t>Eribulin</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1/83 (1.2)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11/48 (22.9)</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6/109 (5.5)</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17/56 (30.4)</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371859917"/>
                  </a:ext>
                </a:extLst>
              </a:tr>
              <a:tr h="192067">
                <a:tc>
                  <a:txBody>
                    <a:bodyPr/>
                    <a:lstStyle/>
                    <a:p>
                      <a:pPr>
                        <a:lnSpc>
                          <a:spcPct val="100000"/>
                        </a:lnSpc>
                        <a:spcAft>
                          <a:spcPts val="0"/>
                        </a:spcAft>
                      </a:pPr>
                      <a:r>
                        <a:rPr lang="en-GB" sz="1100" dirty="0">
                          <a:solidFill>
                            <a:srgbClr val="002557"/>
                          </a:solidFill>
                          <a:effectLst/>
                          <a:latin typeface="+mn-lt"/>
                          <a:ea typeface="Arial" panose="020B0604020202020204" pitchFamily="34" charset="0"/>
                        </a:rPr>
                        <a:t>Antibody</a:t>
                      </a:r>
                      <a:r>
                        <a:rPr lang="en-GB" sz="1100" kern="1200" dirty="0">
                          <a:solidFill>
                            <a:srgbClr val="002557"/>
                          </a:solidFill>
                          <a:effectLst/>
                          <a:latin typeface="+mn-lt"/>
                          <a:ea typeface="+mn-ea"/>
                          <a:cs typeface="+mn-cs"/>
                        </a:rPr>
                        <a:t>–</a:t>
                      </a:r>
                      <a:r>
                        <a:rPr lang="en-GB" sz="1100" dirty="0">
                          <a:solidFill>
                            <a:srgbClr val="002557"/>
                          </a:solidFill>
                          <a:effectLst/>
                          <a:latin typeface="+mn-lt"/>
                          <a:ea typeface="Arial" panose="020B0604020202020204" pitchFamily="34" charset="0"/>
                        </a:rPr>
                        <a:t>drug conjugate (any)</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1/83 (1.2)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8/48 (16.7)</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1/109 (0.9)</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20/56 (35.7)</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501008907"/>
                  </a:ext>
                </a:extLst>
              </a:tr>
              <a:tr h="192067">
                <a:tc>
                  <a:txBody>
                    <a:bodyPr/>
                    <a:lstStyle/>
                    <a:p>
                      <a:pPr marL="0" indent="173038">
                        <a:lnSpc>
                          <a:spcPct val="100000"/>
                        </a:lnSpc>
                        <a:spcAft>
                          <a:spcPts val="0"/>
                        </a:spcAft>
                      </a:pPr>
                      <a:r>
                        <a:rPr lang="en-GB" sz="1100" dirty="0">
                          <a:solidFill>
                            <a:srgbClr val="002557"/>
                          </a:solidFill>
                          <a:effectLst/>
                          <a:latin typeface="+mn-lt"/>
                          <a:ea typeface="Arial" panose="020B0604020202020204" pitchFamily="34" charset="0"/>
                        </a:rPr>
                        <a:t>Trastuzumab </a:t>
                      </a:r>
                      <a:r>
                        <a:rPr lang="en-GB" sz="1100" dirty="0" err="1">
                          <a:solidFill>
                            <a:srgbClr val="002557"/>
                          </a:solidFill>
                          <a:effectLst/>
                          <a:latin typeface="+mn-lt"/>
                          <a:ea typeface="Arial" panose="020B0604020202020204" pitchFamily="34" charset="0"/>
                        </a:rPr>
                        <a:t>deruxtecan</a:t>
                      </a:r>
                      <a:endParaRPr lang="en-GB" sz="1100" dirty="0">
                        <a:solidFill>
                          <a:srgbClr val="002557"/>
                        </a:solidFill>
                        <a:effectLst/>
                        <a:latin typeface="+mn-lt"/>
                        <a:ea typeface="Arial" panose="020B0604020202020204" pitchFamily="34" charset="0"/>
                      </a:endParaRP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0</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6/48 (12.5)</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1/109 (0.9)</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16/56 (28.6)</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76833500"/>
                  </a:ext>
                </a:extLst>
              </a:tr>
              <a:tr h="192067">
                <a:tc>
                  <a:txBody>
                    <a:bodyPr/>
                    <a:lstStyle/>
                    <a:p>
                      <a:pPr marL="0" indent="173038">
                        <a:lnSpc>
                          <a:spcPct val="100000"/>
                        </a:lnSpc>
                        <a:spcAft>
                          <a:spcPts val="0"/>
                        </a:spcAft>
                      </a:pPr>
                      <a:r>
                        <a:rPr lang="en-GB" sz="1100" dirty="0">
                          <a:solidFill>
                            <a:srgbClr val="002557"/>
                          </a:solidFill>
                          <a:effectLst/>
                          <a:latin typeface="+mn-lt"/>
                          <a:ea typeface="Arial" panose="020B0604020202020204" pitchFamily="34" charset="0"/>
                        </a:rPr>
                        <a:t>Sacituzumab govitecan</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0</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2/48 (4.2)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0</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8/56 (14.3)</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599913080"/>
                  </a:ext>
                </a:extLst>
              </a:tr>
              <a:tr h="192067">
                <a:tc>
                  <a:txBody>
                    <a:bodyPr/>
                    <a:lstStyle/>
                    <a:p>
                      <a:pPr>
                        <a:lnSpc>
                          <a:spcPct val="100000"/>
                        </a:lnSpc>
                        <a:spcAft>
                          <a:spcPts val="0"/>
                        </a:spcAft>
                      </a:pPr>
                      <a:r>
                        <a:rPr lang="en-GB" sz="1100" dirty="0">
                          <a:solidFill>
                            <a:srgbClr val="002557"/>
                          </a:solidFill>
                          <a:effectLst/>
                          <a:latin typeface="+mn-lt"/>
                          <a:ea typeface="Arial" panose="020B0604020202020204" pitchFamily="34" charset="0"/>
                        </a:rPr>
                        <a:t>PI3K inhibitor (any)</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5/83 (6.0)</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2/48 (4.2)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11/109 (10.1)</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3/56 (5.4)</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559606816"/>
                  </a:ext>
                </a:extLst>
              </a:tr>
              <a:tr h="192067">
                <a:tc>
                  <a:txBody>
                    <a:bodyPr/>
                    <a:lstStyle/>
                    <a:p>
                      <a:pPr marL="0" indent="173038">
                        <a:lnSpc>
                          <a:spcPct val="100000"/>
                        </a:lnSpc>
                        <a:spcAft>
                          <a:spcPts val="0"/>
                        </a:spcAft>
                      </a:pPr>
                      <a:r>
                        <a:rPr lang="en-GB" sz="1100" dirty="0">
                          <a:solidFill>
                            <a:srgbClr val="002557"/>
                          </a:solidFill>
                          <a:effectLst/>
                          <a:latin typeface="+mn-lt"/>
                          <a:ea typeface="Arial" panose="020B0604020202020204" pitchFamily="34" charset="0"/>
                        </a:rPr>
                        <a:t>Alpelisib</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5/83 (6.0)</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2/48 (4.2)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9/109 (8.3)</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2/56 (3.6)</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819258025"/>
                  </a:ext>
                </a:extLst>
              </a:tr>
              <a:tr h="192067">
                <a:tc>
                  <a:txBody>
                    <a:bodyPr/>
                    <a:lstStyle/>
                    <a:p>
                      <a:pPr>
                        <a:lnSpc>
                          <a:spcPct val="100000"/>
                        </a:lnSpc>
                        <a:spcAft>
                          <a:spcPts val="0"/>
                        </a:spcAft>
                      </a:pPr>
                      <a:r>
                        <a:rPr lang="en-GB" sz="1100" dirty="0">
                          <a:solidFill>
                            <a:srgbClr val="002557"/>
                          </a:solidFill>
                          <a:effectLst/>
                          <a:latin typeface="+mn-lt"/>
                          <a:ea typeface="Arial" panose="020B0604020202020204" pitchFamily="34" charset="0"/>
                        </a:rPr>
                        <a:t>mTOR kinase inhibitor (everolimus)</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8/83 (9.6)</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4/48 (8.3)</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10/109 (9.2)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9/56 (16.1)</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727886804"/>
                  </a:ext>
                </a:extLst>
              </a:tr>
              <a:tr h="192067">
                <a:tc>
                  <a:txBody>
                    <a:bodyPr/>
                    <a:lstStyle/>
                    <a:p>
                      <a:pPr>
                        <a:lnSpc>
                          <a:spcPct val="100000"/>
                        </a:lnSpc>
                        <a:spcAft>
                          <a:spcPts val="0"/>
                        </a:spcAft>
                      </a:pPr>
                      <a:r>
                        <a:rPr lang="en-GB" sz="1100" dirty="0">
                          <a:solidFill>
                            <a:srgbClr val="002557"/>
                          </a:solidFill>
                          <a:effectLst/>
                          <a:latin typeface="+mn-lt"/>
                          <a:ea typeface="Arial" panose="020B0604020202020204" pitchFamily="34" charset="0"/>
                        </a:rPr>
                        <a:t>CDK4/6 inhibitor (any)</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8/83 (9.6)</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3/48 (6.2)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5/109 (4.6)</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3/56 (5.4)</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03053433"/>
                  </a:ext>
                </a:extLst>
              </a:tr>
              <a:tr h="192067">
                <a:tc>
                  <a:txBody>
                    <a:bodyPr/>
                    <a:lstStyle/>
                    <a:p>
                      <a:pPr marL="0" indent="173038">
                        <a:lnSpc>
                          <a:spcPct val="100000"/>
                        </a:lnSpc>
                        <a:spcAft>
                          <a:spcPts val="0"/>
                        </a:spcAft>
                      </a:pPr>
                      <a:r>
                        <a:rPr lang="en-GB" sz="1100" dirty="0">
                          <a:solidFill>
                            <a:srgbClr val="002557"/>
                          </a:solidFill>
                          <a:effectLst/>
                          <a:latin typeface="+mn-lt"/>
                          <a:ea typeface="Arial" panose="020B0604020202020204" pitchFamily="34" charset="0"/>
                        </a:rPr>
                        <a:t>Ribociclib</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1/83 (1.2)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1/48 (2.1)</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5/109 (4.6)</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0</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014864983"/>
                  </a:ext>
                </a:extLst>
              </a:tr>
              <a:tr h="192067">
                <a:tc>
                  <a:txBody>
                    <a:bodyPr/>
                    <a:lstStyle/>
                    <a:p>
                      <a:pPr marL="0" indent="173038">
                        <a:lnSpc>
                          <a:spcPct val="100000"/>
                        </a:lnSpc>
                        <a:spcAft>
                          <a:spcPts val="0"/>
                        </a:spcAft>
                      </a:pPr>
                      <a:r>
                        <a:rPr lang="en-GB" sz="1100" dirty="0">
                          <a:solidFill>
                            <a:srgbClr val="002557"/>
                          </a:solidFill>
                          <a:effectLst/>
                          <a:latin typeface="+mn-lt"/>
                          <a:ea typeface="Arial" panose="020B0604020202020204" pitchFamily="34" charset="0"/>
                        </a:rPr>
                        <a:t>Abemaciclib</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2/83 (2.4)</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2/48 (4.2)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0</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2/56 (3.6)</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913428391"/>
                  </a:ext>
                </a:extLst>
              </a:tr>
              <a:tr h="192067">
                <a:tc>
                  <a:txBody>
                    <a:bodyPr/>
                    <a:lstStyle/>
                    <a:p>
                      <a:pPr>
                        <a:lnSpc>
                          <a:spcPct val="100000"/>
                        </a:lnSpc>
                        <a:spcAft>
                          <a:spcPts val="0"/>
                        </a:spcAft>
                      </a:pPr>
                      <a:r>
                        <a:rPr lang="en-GB" sz="1100" dirty="0">
                          <a:solidFill>
                            <a:srgbClr val="002557"/>
                          </a:solidFill>
                          <a:effectLst/>
                          <a:latin typeface="+mn-lt"/>
                          <a:ea typeface="Arial" panose="020B0604020202020204" pitchFamily="34" charset="0"/>
                        </a:rPr>
                        <a:t>Other (any)</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100000"/>
                        </a:lnSpc>
                        <a:spcAft>
                          <a:spcPts val="0"/>
                        </a:spcAft>
                      </a:pPr>
                      <a:r>
                        <a:rPr lang="en-GB" sz="1100" dirty="0">
                          <a:solidFill>
                            <a:srgbClr val="002557"/>
                          </a:solidFill>
                          <a:effectLst/>
                          <a:latin typeface="+mn-lt"/>
                          <a:ea typeface="Arial" panose="020B0604020202020204" pitchFamily="34" charset="0"/>
                        </a:rPr>
                        <a:t>6/83 (7.2)</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0</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3/109 (2.8)</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557"/>
                          </a:solidFill>
                          <a:effectLst/>
                          <a:uLnTx/>
                          <a:uFillTx/>
                          <a:latin typeface="+mn-lt"/>
                          <a:ea typeface="Arial" panose="020B0604020202020204" pitchFamily="34" charset="0"/>
                          <a:cs typeface="+mn-cs"/>
                        </a:rPr>
                        <a:t>5/56 (8.9)</a:t>
                      </a:r>
                    </a:p>
                  </a:txBody>
                  <a:tcPr marL="36000" marR="3600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017611147"/>
                  </a:ext>
                </a:extLst>
              </a:tr>
            </a:tbl>
          </a:graphicData>
        </a:graphic>
      </p:graphicFrame>
      <p:sp>
        <p:nvSpPr>
          <p:cNvPr id="12" name="Title 11">
            <a:extLst>
              <a:ext uri="{FF2B5EF4-FFF2-40B4-BE49-F238E27FC236}">
                <a16:creationId xmlns:a16="http://schemas.microsoft.com/office/drawing/2014/main" id="{EA7003B8-E7C8-B741-7C47-E90041651971}"/>
              </a:ext>
            </a:extLst>
          </p:cNvPr>
          <p:cNvSpPr>
            <a:spLocks noGrp="1"/>
          </p:cNvSpPr>
          <p:nvPr>
            <p:ph type="title"/>
          </p:nvPr>
        </p:nvSpPr>
        <p:spPr>
          <a:xfrm>
            <a:off x="273353" y="365124"/>
            <a:ext cx="11649355" cy="730251"/>
          </a:xfrm>
        </p:spPr>
        <p:txBody>
          <a:bodyPr/>
          <a:lstStyle/>
          <a:p>
            <a:r>
              <a:rPr lang="en-US" dirty="0"/>
              <a:t>INAVO120 key post-progression therapies</a:t>
            </a:r>
            <a:endParaRPr lang="en-GB" dirty="0"/>
          </a:p>
        </p:txBody>
      </p:sp>
      <p:sp>
        <p:nvSpPr>
          <p:cNvPr id="13" name="TextBox 12">
            <a:extLst>
              <a:ext uri="{FF2B5EF4-FFF2-40B4-BE49-F238E27FC236}">
                <a16:creationId xmlns:a16="http://schemas.microsoft.com/office/drawing/2014/main" id="{87AD9533-18A4-BB6B-14EF-EAC6D45CCB13}"/>
              </a:ext>
            </a:extLst>
          </p:cNvPr>
          <p:cNvSpPr txBox="1"/>
          <p:nvPr/>
        </p:nvSpPr>
        <p:spPr>
          <a:xfrm>
            <a:off x="273353" y="4996653"/>
            <a:ext cx="11645416" cy="553998"/>
          </a:xfrm>
          <a:prstGeom prst="rect">
            <a:avLst/>
          </a:prstGeom>
          <a:solidFill>
            <a:srgbClr val="008764"/>
          </a:solidFill>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Arial" panose="020B0604020202020204" pitchFamily="34" charset="0"/>
                <a:cs typeface="+mn-cs"/>
              </a:rPr>
              <a:t>Following treatment discontinuation, fewer patients in the inavolisib group than in the placebo group received chemotherapy in the second line, antibody</a:t>
            </a:r>
            <a:r>
              <a:rPr kumimoji="0" lang="en-GB" sz="14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mn-cs"/>
              </a:rPr>
              <a:t>–</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Arial" panose="020B0604020202020204" pitchFamily="34" charset="0"/>
                <a:cs typeface="+mn-cs"/>
              </a:rPr>
              <a:t>drug conjugates in the third line or later, or a PI3K inhibitor in the second line or later</a:t>
            </a:r>
          </a:p>
        </p:txBody>
      </p:sp>
      <p:sp>
        <p:nvSpPr>
          <p:cNvPr id="2" name="Rectangle 1">
            <a:extLst>
              <a:ext uri="{FF2B5EF4-FFF2-40B4-BE49-F238E27FC236}">
                <a16:creationId xmlns:a16="http://schemas.microsoft.com/office/drawing/2014/main" id="{4E5BFA42-57A5-B47E-DC45-8F2BA62FE2FE}"/>
              </a:ext>
            </a:extLst>
          </p:cNvPr>
          <p:cNvSpPr/>
          <p:nvPr/>
        </p:nvSpPr>
        <p:spPr>
          <a:xfrm>
            <a:off x="269412" y="2191811"/>
            <a:ext cx="11649355" cy="216000"/>
          </a:xfrm>
          <a:prstGeom prst="rect">
            <a:avLst/>
          </a:prstGeom>
          <a:noFill/>
          <a:ln w="317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9C635F83-3C40-6516-D990-CC07B6C7BEBC}"/>
              </a:ext>
            </a:extLst>
          </p:cNvPr>
          <p:cNvSpPr/>
          <p:nvPr/>
        </p:nvSpPr>
        <p:spPr>
          <a:xfrm>
            <a:off x="269292" y="3542047"/>
            <a:ext cx="11649355" cy="216000"/>
          </a:xfrm>
          <a:prstGeom prst="rect">
            <a:avLst/>
          </a:prstGeom>
          <a:noFill/>
          <a:ln w="317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AC20DA46-8D4F-D128-96F8-54E1BCBDF2F8}"/>
              </a:ext>
            </a:extLst>
          </p:cNvPr>
          <p:cNvSpPr/>
          <p:nvPr/>
        </p:nvSpPr>
        <p:spPr>
          <a:xfrm>
            <a:off x="269291" y="2959646"/>
            <a:ext cx="11649355" cy="216000"/>
          </a:xfrm>
          <a:prstGeom prst="rect">
            <a:avLst/>
          </a:prstGeom>
          <a:noFill/>
          <a:ln w="317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38100911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1592D1-2EAC-588A-2927-7104EF711FDE}"/>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59DB0E83-D596-79B7-1348-B9CCA11B5B3C}"/>
              </a:ext>
            </a:extLst>
          </p:cNvPr>
          <p:cNvSpPr>
            <a:spLocks noGrp="1"/>
          </p:cNvSpPr>
          <p:nvPr>
            <p:ph type="title"/>
          </p:nvPr>
        </p:nvSpPr>
        <p:spPr/>
        <p:txBody>
          <a:bodyPr/>
          <a:lstStyle/>
          <a:p>
            <a:r>
              <a:rPr lang="en-US" sz="2800" dirty="0"/>
              <a:t>INAVO120 time to first subsequent chemotherapy</a:t>
            </a:r>
            <a:endParaRPr lang="en-GB" dirty="0"/>
          </a:p>
        </p:txBody>
      </p:sp>
      <p:sp>
        <p:nvSpPr>
          <p:cNvPr id="5" name="Text Placeholder 4">
            <a:extLst>
              <a:ext uri="{FF2B5EF4-FFF2-40B4-BE49-F238E27FC236}">
                <a16:creationId xmlns:a16="http://schemas.microsoft.com/office/drawing/2014/main" id="{05E593F0-1584-C0A8-DD84-65C1AAAA3FD5}"/>
              </a:ext>
            </a:extLst>
          </p:cNvPr>
          <p:cNvSpPr>
            <a:spLocks noGrp="1"/>
          </p:cNvSpPr>
          <p:nvPr>
            <p:ph type="body" sz="quarter" idx="15"/>
          </p:nvPr>
        </p:nvSpPr>
        <p:spPr>
          <a:xfrm>
            <a:off x="3324404" y="6271847"/>
            <a:ext cx="5852160" cy="281354"/>
          </a:xfrm>
        </p:spPr>
        <p:txBody>
          <a:bodyPr/>
          <a:lstStyle/>
          <a:p>
            <a:r>
              <a:rPr lang="en-US" dirty="0"/>
              <a:t>Nicholas Turner, MD, PhD</a:t>
            </a:r>
          </a:p>
        </p:txBody>
      </p:sp>
      <p:sp>
        <p:nvSpPr>
          <p:cNvPr id="3" name="Slide Number Placeholder 2">
            <a:extLst>
              <a:ext uri="{FF2B5EF4-FFF2-40B4-BE49-F238E27FC236}">
                <a16:creationId xmlns:a16="http://schemas.microsoft.com/office/drawing/2014/main" id="{19371D7B-86CE-E433-4B4A-7F74FCD14AA3}"/>
              </a:ext>
            </a:extLst>
          </p:cNvPr>
          <p:cNvSpPr>
            <a:spLocks noGrp="1"/>
          </p:cNvSpPr>
          <p:nvPr>
            <p:ph type="sldNum" sz="quarter" idx="4294967295"/>
          </p:nvPr>
        </p:nvSpPr>
        <p:spPr>
          <a:xfrm>
            <a:off x="11317288" y="217488"/>
            <a:ext cx="874712"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 name="Text Placeholder 13">
            <a:extLst>
              <a:ext uri="{FF2B5EF4-FFF2-40B4-BE49-F238E27FC236}">
                <a16:creationId xmlns:a16="http://schemas.microsoft.com/office/drawing/2014/main" id="{29DA36B6-0D6E-D678-6780-F12A068F40EF}"/>
              </a:ext>
            </a:extLst>
          </p:cNvPr>
          <p:cNvSpPr>
            <a:spLocks noGrp="1"/>
          </p:cNvSpPr>
          <p:nvPr>
            <p:ph type="body" sz="quarter" idx="16"/>
          </p:nvPr>
        </p:nvSpPr>
        <p:spPr>
          <a:xfrm>
            <a:off x="273353" y="5987423"/>
            <a:ext cx="11645415" cy="221599"/>
          </a:xfrm>
        </p:spPr>
        <p:txBody>
          <a:bodyPr/>
          <a:lstStyle/>
          <a:p>
            <a:pPr>
              <a:buClr>
                <a:schemeClr val="dk1"/>
              </a:buClr>
              <a:buSzPts val="800"/>
            </a:pPr>
            <a:r>
              <a:rPr lang="en-US" sz="800" dirty="0">
                <a:solidFill>
                  <a:schemeClr val="dk1"/>
                </a:solidFill>
              </a:rPr>
              <a:t>Data cutoff: </a:t>
            </a:r>
            <a:r>
              <a:rPr lang="en-US" sz="800" dirty="0">
                <a:effectLst/>
                <a:latin typeface="Arial" panose="020B0604020202020204" pitchFamily="34" charset="0"/>
                <a:ea typeface="Arial" panose="020B0604020202020204" pitchFamily="34" charset="0"/>
              </a:rPr>
              <a:t>November 15, 2024.</a:t>
            </a:r>
            <a:endParaRPr lang="en-US" sz="800" dirty="0">
              <a:solidFill>
                <a:schemeClr val="dk1"/>
              </a:solidFill>
            </a:endParaRPr>
          </a:p>
          <a:p>
            <a:pPr>
              <a:buClr>
                <a:schemeClr val="dk1"/>
              </a:buClr>
              <a:buSzPts val="800"/>
            </a:pPr>
            <a:r>
              <a:rPr lang="en-GB" sz="800" dirty="0">
                <a:solidFill>
                  <a:schemeClr val="dk1"/>
                </a:solidFill>
              </a:rPr>
              <a:t>CI, confidence interval; NR, not reached. </a:t>
            </a:r>
          </a:p>
        </p:txBody>
      </p:sp>
      <p:graphicFrame>
        <p:nvGraphicFramePr>
          <p:cNvPr id="20" name="Table 19">
            <a:extLst>
              <a:ext uri="{FF2B5EF4-FFF2-40B4-BE49-F238E27FC236}">
                <a16:creationId xmlns:a16="http://schemas.microsoft.com/office/drawing/2014/main" id="{31F0C265-5C96-A3D2-7BCF-9ABBDDC2416C}"/>
              </a:ext>
            </a:extLst>
          </p:cNvPr>
          <p:cNvGraphicFramePr>
            <a:graphicFrameLocks noGrp="1"/>
          </p:cNvGraphicFramePr>
          <p:nvPr/>
        </p:nvGraphicFramePr>
        <p:xfrm>
          <a:off x="406830" y="4393643"/>
          <a:ext cx="9760545" cy="502920"/>
        </p:xfrm>
        <a:graphic>
          <a:graphicData uri="http://schemas.openxmlformats.org/drawingml/2006/table">
            <a:tbl>
              <a:tblPr firstRow="1" bandRow="1"/>
              <a:tblGrid>
                <a:gridCol w="688545">
                  <a:extLst>
                    <a:ext uri="{9D8B030D-6E8A-4147-A177-3AD203B41FA5}">
                      <a16:colId xmlns:a16="http://schemas.microsoft.com/office/drawing/2014/main" val="540616542"/>
                    </a:ext>
                  </a:extLst>
                </a:gridCol>
                <a:gridCol w="540000">
                  <a:extLst>
                    <a:ext uri="{9D8B030D-6E8A-4147-A177-3AD203B41FA5}">
                      <a16:colId xmlns:a16="http://schemas.microsoft.com/office/drawing/2014/main" val="4137980778"/>
                    </a:ext>
                  </a:extLst>
                </a:gridCol>
                <a:gridCol w="468000">
                  <a:extLst>
                    <a:ext uri="{9D8B030D-6E8A-4147-A177-3AD203B41FA5}">
                      <a16:colId xmlns:a16="http://schemas.microsoft.com/office/drawing/2014/main" val="1033547381"/>
                    </a:ext>
                  </a:extLst>
                </a:gridCol>
                <a:gridCol w="540000">
                  <a:extLst>
                    <a:ext uri="{9D8B030D-6E8A-4147-A177-3AD203B41FA5}">
                      <a16:colId xmlns:a16="http://schemas.microsoft.com/office/drawing/2014/main" val="113625601"/>
                    </a:ext>
                  </a:extLst>
                </a:gridCol>
                <a:gridCol w="504000">
                  <a:extLst>
                    <a:ext uri="{9D8B030D-6E8A-4147-A177-3AD203B41FA5}">
                      <a16:colId xmlns:a16="http://schemas.microsoft.com/office/drawing/2014/main" val="4247711695"/>
                    </a:ext>
                  </a:extLst>
                </a:gridCol>
                <a:gridCol w="540000">
                  <a:extLst>
                    <a:ext uri="{9D8B030D-6E8A-4147-A177-3AD203B41FA5}">
                      <a16:colId xmlns:a16="http://schemas.microsoft.com/office/drawing/2014/main" val="49772874"/>
                    </a:ext>
                  </a:extLst>
                </a:gridCol>
                <a:gridCol w="432000">
                  <a:extLst>
                    <a:ext uri="{9D8B030D-6E8A-4147-A177-3AD203B41FA5}">
                      <a16:colId xmlns:a16="http://schemas.microsoft.com/office/drawing/2014/main" val="2599443862"/>
                    </a:ext>
                  </a:extLst>
                </a:gridCol>
                <a:gridCol w="576000">
                  <a:extLst>
                    <a:ext uri="{9D8B030D-6E8A-4147-A177-3AD203B41FA5}">
                      <a16:colId xmlns:a16="http://schemas.microsoft.com/office/drawing/2014/main" val="2886374299"/>
                    </a:ext>
                  </a:extLst>
                </a:gridCol>
                <a:gridCol w="432000">
                  <a:extLst>
                    <a:ext uri="{9D8B030D-6E8A-4147-A177-3AD203B41FA5}">
                      <a16:colId xmlns:a16="http://schemas.microsoft.com/office/drawing/2014/main" val="2112904230"/>
                    </a:ext>
                  </a:extLst>
                </a:gridCol>
                <a:gridCol w="540000">
                  <a:extLst>
                    <a:ext uri="{9D8B030D-6E8A-4147-A177-3AD203B41FA5}">
                      <a16:colId xmlns:a16="http://schemas.microsoft.com/office/drawing/2014/main" val="2583258876"/>
                    </a:ext>
                  </a:extLst>
                </a:gridCol>
                <a:gridCol w="504000">
                  <a:extLst>
                    <a:ext uri="{9D8B030D-6E8A-4147-A177-3AD203B41FA5}">
                      <a16:colId xmlns:a16="http://schemas.microsoft.com/office/drawing/2014/main" val="1478761522"/>
                    </a:ext>
                  </a:extLst>
                </a:gridCol>
                <a:gridCol w="540000">
                  <a:extLst>
                    <a:ext uri="{9D8B030D-6E8A-4147-A177-3AD203B41FA5}">
                      <a16:colId xmlns:a16="http://schemas.microsoft.com/office/drawing/2014/main" val="2161211861"/>
                    </a:ext>
                  </a:extLst>
                </a:gridCol>
                <a:gridCol w="396000">
                  <a:extLst>
                    <a:ext uri="{9D8B030D-6E8A-4147-A177-3AD203B41FA5}">
                      <a16:colId xmlns:a16="http://schemas.microsoft.com/office/drawing/2014/main" val="1740265360"/>
                    </a:ext>
                  </a:extLst>
                </a:gridCol>
                <a:gridCol w="612000">
                  <a:extLst>
                    <a:ext uri="{9D8B030D-6E8A-4147-A177-3AD203B41FA5}">
                      <a16:colId xmlns:a16="http://schemas.microsoft.com/office/drawing/2014/main" val="2046898504"/>
                    </a:ext>
                  </a:extLst>
                </a:gridCol>
                <a:gridCol w="432000">
                  <a:extLst>
                    <a:ext uri="{9D8B030D-6E8A-4147-A177-3AD203B41FA5}">
                      <a16:colId xmlns:a16="http://schemas.microsoft.com/office/drawing/2014/main" val="1201877998"/>
                    </a:ext>
                  </a:extLst>
                </a:gridCol>
                <a:gridCol w="540000">
                  <a:extLst>
                    <a:ext uri="{9D8B030D-6E8A-4147-A177-3AD203B41FA5}">
                      <a16:colId xmlns:a16="http://schemas.microsoft.com/office/drawing/2014/main" val="2929516055"/>
                    </a:ext>
                  </a:extLst>
                </a:gridCol>
                <a:gridCol w="468000">
                  <a:extLst>
                    <a:ext uri="{9D8B030D-6E8A-4147-A177-3AD203B41FA5}">
                      <a16:colId xmlns:a16="http://schemas.microsoft.com/office/drawing/2014/main" val="2025905214"/>
                    </a:ext>
                  </a:extLst>
                </a:gridCol>
                <a:gridCol w="540000">
                  <a:extLst>
                    <a:ext uri="{9D8B030D-6E8A-4147-A177-3AD203B41FA5}">
                      <a16:colId xmlns:a16="http://schemas.microsoft.com/office/drawing/2014/main" val="2282889847"/>
                    </a:ext>
                  </a:extLst>
                </a:gridCol>
                <a:gridCol w="468000">
                  <a:extLst>
                    <a:ext uri="{9D8B030D-6E8A-4147-A177-3AD203B41FA5}">
                      <a16:colId xmlns:a16="http://schemas.microsoft.com/office/drawing/2014/main" val="3380080855"/>
                    </a:ext>
                  </a:extLst>
                </a:gridCol>
              </a:tblGrid>
              <a:tr h="109391">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l"/>
                      <a:r>
                        <a:rPr lang="en-GB" sz="1100" b="0" dirty="0">
                          <a:solidFill>
                            <a:schemeClr val="tx1"/>
                          </a:solidFill>
                          <a:latin typeface="+mn-lt"/>
                        </a:rPr>
                        <a:t>No.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GB" sz="1100" b="0" dirty="0">
                          <a:solidFill>
                            <a:schemeClr val="tx1"/>
                          </a:solidFill>
                          <a:latin typeface="+mn-lt"/>
                        </a:rPr>
                        <a:t>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dirty="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dirty="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9694946"/>
                  </a:ext>
                </a:extLst>
              </a:tr>
              <a:tr h="10939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dirty="0">
                          <a:solidFill>
                            <a:srgbClr val="F79646"/>
                          </a:solidFill>
                          <a:latin typeface="+mn-lt"/>
                          <a:ea typeface="+mn-ea"/>
                          <a:cs typeface="+mn-cs"/>
                          <a:sym typeface="Arial"/>
                        </a:rPr>
                        <a:t>Inavolisib</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153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104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89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77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47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39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5755960"/>
                  </a:ext>
                </a:extLst>
              </a:tr>
              <a:tr h="10939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dirty="0">
                          <a:solidFill>
                            <a:srgbClr val="1F497D"/>
                          </a:solidFill>
                          <a:latin typeface="+mn-lt"/>
                          <a:ea typeface="+mn-ea"/>
                          <a:cs typeface="+mn-cs"/>
                          <a:sym typeface="Arial"/>
                        </a:rPr>
                        <a:t>Placebo</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89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68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58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45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1713340"/>
                  </a:ext>
                </a:extLst>
              </a:tr>
            </a:tbl>
          </a:graphicData>
        </a:graphic>
      </p:graphicFrame>
      <p:graphicFrame>
        <p:nvGraphicFramePr>
          <p:cNvPr id="969" name="Google Shape;206;p21">
            <a:extLst>
              <a:ext uri="{FF2B5EF4-FFF2-40B4-BE49-F238E27FC236}">
                <a16:creationId xmlns:a16="http://schemas.microsoft.com/office/drawing/2014/main" id="{FDD2D607-ADF8-5753-03AB-28B04164696E}"/>
              </a:ext>
            </a:extLst>
          </p:cNvPr>
          <p:cNvGraphicFramePr/>
          <p:nvPr/>
        </p:nvGraphicFramePr>
        <p:xfrm>
          <a:off x="5294377" y="1205844"/>
          <a:ext cx="5477256" cy="1195689"/>
        </p:xfrm>
        <a:graphic>
          <a:graphicData uri="http://schemas.openxmlformats.org/drawingml/2006/table">
            <a:tbl>
              <a:tblPr firstRow="1" bandRow="1"/>
              <a:tblGrid>
                <a:gridCol w="1816219">
                  <a:extLst>
                    <a:ext uri="{9D8B030D-6E8A-4147-A177-3AD203B41FA5}">
                      <a16:colId xmlns:a16="http://schemas.microsoft.com/office/drawing/2014/main" val="20000"/>
                    </a:ext>
                  </a:extLst>
                </a:gridCol>
                <a:gridCol w="1236837">
                  <a:extLst>
                    <a:ext uri="{9D8B030D-6E8A-4147-A177-3AD203B41FA5}">
                      <a16:colId xmlns:a16="http://schemas.microsoft.com/office/drawing/2014/main" val="20001"/>
                    </a:ext>
                  </a:extLst>
                </a:gridCol>
                <a:gridCol w="2424200">
                  <a:extLst>
                    <a:ext uri="{9D8B030D-6E8A-4147-A177-3AD203B41FA5}">
                      <a16:colId xmlns:a16="http://schemas.microsoft.com/office/drawing/2014/main" val="20002"/>
                    </a:ext>
                  </a:extLst>
                </a:gridCol>
              </a:tblGrid>
              <a:tr h="239696">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endParaRPr sz="1400" u="none" strike="noStrike" cap="none" dirty="0">
                        <a:solidFill>
                          <a:schemeClr val="tx1"/>
                        </a:solidFill>
                        <a:latin typeface="+mn-lt"/>
                      </a:endParaRPr>
                    </a:p>
                  </a:txBody>
                  <a:tcPr marL="0" marR="0" marT="0"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r>
                        <a:rPr lang="en-US" sz="1400" b="1" u="none" strike="noStrike" cap="none" dirty="0">
                          <a:solidFill>
                            <a:schemeClr val="tx1"/>
                          </a:solidFill>
                          <a:latin typeface="+mn-lt"/>
                        </a:rPr>
                        <a:t>Events n, (%)</a:t>
                      </a:r>
                      <a:endParaRPr sz="1400" b="1" u="none" strike="noStrike" cap="none" dirty="0">
                        <a:solidFill>
                          <a:schemeClr val="tx1"/>
                        </a:solidFill>
                        <a:latin typeface="+mn-lt"/>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lvl="0" indent="0" algn="ctr" rtl="0">
                        <a:lnSpc>
                          <a:spcPct val="100000"/>
                        </a:lnSpc>
                        <a:spcBef>
                          <a:spcPts val="0"/>
                        </a:spcBef>
                        <a:spcAft>
                          <a:spcPts val="0"/>
                        </a:spcAft>
                        <a:buClr>
                          <a:schemeClr val="dk1"/>
                        </a:buClr>
                        <a:buSzPts val="1100"/>
                        <a:buFont typeface="Arial"/>
                        <a:buNone/>
                      </a:pPr>
                      <a:r>
                        <a:rPr lang="en-US" sz="1400" b="1" u="none" strike="noStrike" cap="none" dirty="0">
                          <a:solidFill>
                            <a:schemeClr val="tx1"/>
                          </a:solidFill>
                          <a:latin typeface="+mn-lt"/>
                        </a:rPr>
                        <a:t>Median, months (95% CI)</a:t>
                      </a:r>
                      <a:endParaRPr sz="1400" b="0" i="1" u="none" strike="noStrike" cap="none" dirty="0">
                        <a:solidFill>
                          <a:schemeClr val="tx1"/>
                        </a:solidFill>
                        <a:latin typeface="+mn-lt"/>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15000"/>
                        </a:lnSpc>
                        <a:spcBef>
                          <a:spcPts val="0"/>
                        </a:spcBef>
                        <a:spcAft>
                          <a:spcPts val="0"/>
                        </a:spcAft>
                        <a:buClr>
                          <a:srgbClr val="000000"/>
                        </a:buClr>
                        <a:buSzPts val="1200"/>
                        <a:buFont typeface="Arial"/>
                        <a:buNone/>
                      </a:pPr>
                      <a:r>
                        <a:rPr lang="en-US" sz="1400" b="1" u="none" strike="noStrike" cap="none" dirty="0">
                          <a:solidFill>
                            <a:srgbClr val="F79646"/>
                          </a:solidFill>
                          <a:latin typeface="+mn-lt"/>
                          <a:sym typeface="Arial"/>
                        </a:rPr>
                        <a:t>Inavolisib (n = 161)</a:t>
                      </a:r>
                      <a:endParaRPr sz="1400" b="1" u="none" strike="noStrike" cap="none" dirty="0">
                        <a:solidFill>
                          <a:srgbClr val="F79646"/>
                        </a:solidFill>
                        <a:latin typeface="+mn-lt"/>
                        <a:ea typeface="Arial"/>
                        <a:cs typeface="Arial"/>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400" b="0" i="0" u="none" strike="noStrike" cap="none" dirty="0">
                          <a:solidFill>
                            <a:schemeClr val="tx1"/>
                          </a:solidFill>
                          <a:latin typeface="+mn-lt"/>
                          <a:ea typeface="+mn-ea"/>
                          <a:cs typeface="+mn-cs"/>
                          <a:sym typeface="Arial"/>
                        </a:rPr>
                        <a:t>64 (39.8)</a:t>
                      </a:r>
                      <a:endParaRPr sz="14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400" b="0" i="0" u="none" strike="noStrike" cap="none" dirty="0">
                          <a:solidFill>
                            <a:schemeClr val="tx1"/>
                          </a:solidFill>
                          <a:latin typeface="+mn-lt"/>
                          <a:ea typeface="+mn-ea"/>
                          <a:cs typeface="+mn-cs"/>
                          <a:sym typeface="Arial"/>
                        </a:rPr>
                        <a:t>35.6 (25.4–NR)</a:t>
                      </a:r>
                      <a:endParaRPr sz="14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00000"/>
                        </a:lnSpc>
                        <a:spcBef>
                          <a:spcPts val="0"/>
                        </a:spcBef>
                        <a:spcAft>
                          <a:spcPts val="0"/>
                        </a:spcAft>
                        <a:buClr>
                          <a:srgbClr val="000000"/>
                        </a:buClr>
                        <a:buSzPts val="1200"/>
                        <a:buFont typeface="Arial"/>
                        <a:buNone/>
                      </a:pPr>
                      <a:r>
                        <a:rPr lang="en-US" sz="1400" b="1" u="none" strike="noStrike" cap="none" dirty="0">
                          <a:solidFill>
                            <a:srgbClr val="1F497D"/>
                          </a:solidFill>
                          <a:latin typeface="+mn-lt"/>
                          <a:sym typeface="Arial"/>
                        </a:rPr>
                        <a:t>Placebo (n = 164)</a:t>
                      </a:r>
                      <a:endParaRPr sz="1400" b="1" u="none" strike="noStrike" cap="none" dirty="0">
                        <a:solidFill>
                          <a:srgbClr val="1F497D"/>
                        </a:solidFill>
                        <a:latin typeface="+mn-lt"/>
                        <a:ea typeface="Arial"/>
                        <a:cs typeface="Arial"/>
                        <a:sym typeface="Arial"/>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0" i="0" u="none" strike="noStrike" cap="none" dirty="0">
                          <a:solidFill>
                            <a:schemeClr val="tx1"/>
                          </a:solidFill>
                          <a:latin typeface="+mn-lt"/>
                          <a:ea typeface="+mn-ea"/>
                          <a:cs typeface="+mn-cs"/>
                          <a:sym typeface="Arial"/>
                        </a:rPr>
                        <a:t>94 (57.3)</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0" i="0" u="none" strike="noStrike" cap="none" dirty="0">
                          <a:solidFill>
                            <a:schemeClr val="tx1"/>
                          </a:solidFill>
                          <a:latin typeface="+mn-lt"/>
                          <a:ea typeface="+mn-ea"/>
                          <a:cs typeface="+mn-cs"/>
                          <a:sym typeface="Arial"/>
                        </a:rPr>
                        <a:t>12.6 (10.4–16.1)</a:t>
                      </a:r>
                    </a:p>
                  </a:txBody>
                  <a:tcPr marL="0" marR="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883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l" rtl="0">
                        <a:lnSpc>
                          <a:spcPct val="100000"/>
                        </a:lnSpc>
                        <a:spcBef>
                          <a:spcPts val="0"/>
                        </a:spcBef>
                        <a:spcAft>
                          <a:spcPts val="0"/>
                        </a:spcAft>
                        <a:buClr>
                          <a:srgbClr val="000000"/>
                        </a:buClr>
                        <a:buSzPts val="1200"/>
                        <a:buFont typeface="Arial"/>
                        <a:buNone/>
                      </a:pPr>
                      <a:endParaRPr lang="en-US" sz="1400" b="0" u="none" strike="noStrike" cap="none" dirty="0">
                        <a:solidFill>
                          <a:schemeClr val="tx1"/>
                        </a:solidFill>
                        <a:latin typeface="+mn-lt"/>
                        <a:sym typeface="Arial"/>
                      </a:endParaRPr>
                    </a:p>
                  </a:txBody>
                  <a:tcPr marL="0" marR="0" marT="0" marB="0">
                    <a:lnL>
                      <a:noFill/>
                    </a:lnL>
                    <a:lnR>
                      <a:noFill/>
                    </a:lnR>
                    <a:lnT>
                      <a:noFill/>
                    </a:lnT>
                    <a:lnB w="12700" cmpd="sng">
                      <a:noFill/>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600" b="1" u="none" strike="noStrike" kern="1200" cap="none" dirty="0">
                          <a:solidFill>
                            <a:schemeClr val="tx1"/>
                          </a:solidFill>
                          <a:latin typeface="Arial"/>
                          <a:ea typeface="Arial"/>
                          <a:cs typeface="Arial"/>
                          <a:sym typeface="Arial"/>
                        </a:rPr>
                        <a:t> </a:t>
                      </a:r>
                      <a:br>
                        <a:rPr lang="en-US" sz="1400" b="1" u="none" strike="noStrike" kern="1200" cap="none" dirty="0">
                          <a:solidFill>
                            <a:schemeClr val="tx1"/>
                          </a:solidFill>
                          <a:latin typeface="Arial"/>
                          <a:ea typeface="Arial"/>
                          <a:cs typeface="Arial"/>
                          <a:sym typeface="Arial"/>
                        </a:rPr>
                      </a:br>
                      <a:r>
                        <a:rPr lang="en-US" sz="1400" b="1" u="none" strike="noStrike" kern="1200" cap="none" dirty="0">
                          <a:solidFill>
                            <a:schemeClr val="tx1"/>
                          </a:solidFill>
                          <a:latin typeface="Arial"/>
                          <a:ea typeface="Arial"/>
                          <a:cs typeface="Arial"/>
                          <a:sym typeface="Arial"/>
                        </a:rPr>
                        <a:t>Stratified hazard ratio, 0.43 </a:t>
                      </a:r>
                      <a:br>
                        <a:rPr lang="en-US" sz="1400" b="0" u="none" strike="noStrike" kern="1200" cap="none" dirty="0">
                          <a:solidFill>
                            <a:schemeClr val="tx1"/>
                          </a:solidFill>
                          <a:latin typeface="Arial"/>
                          <a:ea typeface="Arial"/>
                          <a:cs typeface="Arial"/>
                          <a:sym typeface="Arial"/>
                        </a:rPr>
                      </a:br>
                      <a:r>
                        <a:rPr lang="en-US" sz="1400" b="0" u="none" strike="noStrike" kern="1200" cap="none" dirty="0">
                          <a:solidFill>
                            <a:schemeClr val="tx1"/>
                          </a:solidFill>
                          <a:latin typeface="Arial"/>
                          <a:ea typeface="Arial"/>
                          <a:cs typeface="Arial"/>
                          <a:sym typeface="Arial"/>
                        </a:rPr>
                        <a:t>(95% CI = 0.30–0.60)</a:t>
                      </a:r>
                    </a:p>
                  </a:txBody>
                  <a:tcPr marL="0" marR="0" marT="0" marB="0">
                    <a:lnL>
                      <a:noFill/>
                    </a:lnL>
                    <a:lnR>
                      <a:noFill/>
                    </a:lnR>
                    <a:lnT>
                      <a:noFill/>
                    </a:lnT>
                    <a:lnB w="12700" cmpd="sng">
                      <a:noFill/>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13"/>
                  </a:ext>
                </a:extLst>
              </a:tr>
            </a:tbl>
          </a:graphicData>
        </a:graphic>
      </p:graphicFrame>
      <p:grpSp>
        <p:nvGrpSpPr>
          <p:cNvPr id="2" name="Group 1">
            <a:extLst>
              <a:ext uri="{FF2B5EF4-FFF2-40B4-BE49-F238E27FC236}">
                <a16:creationId xmlns:a16="http://schemas.microsoft.com/office/drawing/2014/main" id="{E6B4A8C0-653A-ADCB-D3E6-A185BD03ECD2}"/>
              </a:ext>
            </a:extLst>
          </p:cNvPr>
          <p:cNvGrpSpPr/>
          <p:nvPr/>
        </p:nvGrpSpPr>
        <p:grpSpPr>
          <a:xfrm>
            <a:off x="396688" y="1936862"/>
            <a:ext cx="11450450" cy="2436540"/>
            <a:chOff x="396688" y="1936862"/>
            <a:chExt cx="11450450" cy="2436540"/>
          </a:xfrm>
        </p:grpSpPr>
        <p:sp>
          <p:nvSpPr>
            <p:cNvPr id="476" name="TextBox 475">
              <a:extLst>
                <a:ext uri="{FF2B5EF4-FFF2-40B4-BE49-F238E27FC236}">
                  <a16:creationId xmlns:a16="http://schemas.microsoft.com/office/drawing/2014/main" id="{7BE0AC7C-147A-98C2-89D1-6A5CE76697FA}"/>
                </a:ext>
              </a:extLst>
            </p:cNvPr>
            <p:cNvSpPr txBox="1"/>
            <p:nvPr/>
          </p:nvSpPr>
          <p:spPr>
            <a:xfrm>
              <a:off x="8496446" y="3538882"/>
              <a:ext cx="2007281" cy="253916"/>
            </a:xfrm>
            <a:prstGeom prst="rect">
              <a:avLst/>
            </a:prstGeom>
            <a:solidFill>
              <a:srgbClr val="FFFFFF"/>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50" b="0" i="0" u="none" strike="noStrike" kern="0" cap="none" spc="0" normalizeH="0" baseline="0" noProof="0" dirty="0">
                  <a:ln>
                    <a:noFill/>
                  </a:ln>
                  <a:solidFill>
                    <a:srgbClr val="1F497D"/>
                  </a:solidFill>
                  <a:effectLst/>
                  <a:uLnTx/>
                  <a:uFillTx/>
                  <a:latin typeface="Arial" panose="020B0604020202020204"/>
                  <a:ea typeface="+mn-ea"/>
                  <a:cs typeface="Arial"/>
                  <a:sym typeface="Arial"/>
                </a:rPr>
                <a:t>Placebo: Median, 12.6 months</a:t>
              </a:r>
            </a:p>
          </p:txBody>
        </p:sp>
        <p:grpSp>
          <p:nvGrpSpPr>
            <p:cNvPr id="477" name="Group 476">
              <a:extLst>
                <a:ext uri="{FF2B5EF4-FFF2-40B4-BE49-F238E27FC236}">
                  <a16:creationId xmlns:a16="http://schemas.microsoft.com/office/drawing/2014/main" id="{0C6B05B3-C734-C9C0-A235-176EE25623B6}"/>
                </a:ext>
              </a:extLst>
            </p:cNvPr>
            <p:cNvGrpSpPr/>
            <p:nvPr/>
          </p:nvGrpSpPr>
          <p:grpSpPr>
            <a:xfrm>
              <a:off x="1378824" y="1987208"/>
              <a:ext cx="9162571" cy="1565976"/>
              <a:chOff x="1135147" y="1469608"/>
              <a:chExt cx="7599885" cy="1565976"/>
            </a:xfrm>
          </p:grpSpPr>
          <p:sp>
            <p:nvSpPr>
              <p:cNvPr id="478" name="Freeform: Shape 477">
                <a:extLst>
                  <a:ext uri="{FF2B5EF4-FFF2-40B4-BE49-F238E27FC236}">
                    <a16:creationId xmlns:a16="http://schemas.microsoft.com/office/drawing/2014/main" id="{BBA7BB54-D748-AB41-4A0E-C6D1CA2D9075}"/>
                  </a:ext>
                </a:extLst>
              </p:cNvPr>
              <p:cNvSpPr/>
              <p:nvPr/>
            </p:nvSpPr>
            <p:spPr>
              <a:xfrm>
                <a:off x="1194907" y="14837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79" name="Freeform: Shape 478">
                <a:extLst>
                  <a:ext uri="{FF2B5EF4-FFF2-40B4-BE49-F238E27FC236}">
                    <a16:creationId xmlns:a16="http://schemas.microsoft.com/office/drawing/2014/main" id="{8242EF8B-EE58-C8B5-6DB6-3C7B6AE35313}"/>
                  </a:ext>
                </a:extLst>
              </p:cNvPr>
              <p:cNvSpPr/>
              <p:nvPr/>
            </p:nvSpPr>
            <p:spPr>
              <a:xfrm rot="5400000">
                <a:off x="1173919" y="14837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480" name="Group 479">
                <a:extLst>
                  <a:ext uri="{FF2B5EF4-FFF2-40B4-BE49-F238E27FC236}">
                    <a16:creationId xmlns:a16="http://schemas.microsoft.com/office/drawing/2014/main" id="{D0ECD0F1-E987-EE31-EAD6-822F234BD1F7}"/>
                  </a:ext>
                </a:extLst>
              </p:cNvPr>
              <p:cNvGrpSpPr/>
              <p:nvPr/>
            </p:nvGrpSpPr>
            <p:grpSpPr>
              <a:xfrm>
                <a:off x="1135147" y="1493242"/>
                <a:ext cx="7500884" cy="1518510"/>
                <a:chOff x="1757362" y="2006154"/>
                <a:chExt cx="5629274" cy="1135761"/>
              </a:xfrm>
            </p:grpSpPr>
            <p:sp>
              <p:nvSpPr>
                <p:cNvPr id="719" name="Freeform: Shape 718">
                  <a:extLst>
                    <a:ext uri="{FF2B5EF4-FFF2-40B4-BE49-F238E27FC236}">
                      <a16:creationId xmlns:a16="http://schemas.microsoft.com/office/drawing/2014/main" id="{6D47ECAE-E524-2D9F-2998-DAF24DFCEBD7}"/>
                    </a:ext>
                  </a:extLst>
                </p:cNvPr>
                <p:cNvSpPr/>
                <p:nvPr/>
              </p:nvSpPr>
              <p:spPr>
                <a:xfrm>
                  <a:off x="1769173" y="2014155"/>
                  <a:ext cx="5617463" cy="1082135"/>
                </a:xfrm>
                <a:custGeom>
                  <a:avLst/>
                  <a:gdLst>
                    <a:gd name="connsiteX0" fmla="*/ 0 w 5617463"/>
                    <a:gd name="connsiteY0" fmla="*/ 0 h 1082135"/>
                    <a:gd name="connsiteX1" fmla="*/ 183166 w 5617463"/>
                    <a:gd name="connsiteY1" fmla="*/ 0 h 1082135"/>
                    <a:gd name="connsiteX2" fmla="*/ 183166 w 5617463"/>
                    <a:gd name="connsiteY2" fmla="*/ 17431 h 1082135"/>
                    <a:gd name="connsiteX3" fmla="*/ 217075 w 5617463"/>
                    <a:gd name="connsiteY3" fmla="*/ 17431 h 1082135"/>
                    <a:gd name="connsiteX4" fmla="*/ 217075 w 5617463"/>
                    <a:gd name="connsiteY4" fmla="*/ 45053 h 1082135"/>
                    <a:gd name="connsiteX5" fmla="*/ 244602 w 5617463"/>
                    <a:gd name="connsiteY5" fmla="*/ 45053 h 1082135"/>
                    <a:gd name="connsiteX6" fmla="*/ 244602 w 5617463"/>
                    <a:gd name="connsiteY6" fmla="*/ 67437 h 1082135"/>
                    <a:gd name="connsiteX7" fmla="*/ 248698 w 5617463"/>
                    <a:gd name="connsiteY7" fmla="*/ 67437 h 1082135"/>
                    <a:gd name="connsiteX8" fmla="*/ 248698 w 5617463"/>
                    <a:gd name="connsiteY8" fmla="*/ 84296 h 1082135"/>
                    <a:gd name="connsiteX9" fmla="*/ 259366 w 5617463"/>
                    <a:gd name="connsiteY9" fmla="*/ 84296 h 1082135"/>
                    <a:gd name="connsiteX10" fmla="*/ 259366 w 5617463"/>
                    <a:gd name="connsiteY10" fmla="*/ 127159 h 1082135"/>
                    <a:gd name="connsiteX11" fmla="*/ 273272 w 5617463"/>
                    <a:gd name="connsiteY11" fmla="*/ 127159 h 1082135"/>
                    <a:gd name="connsiteX12" fmla="*/ 273272 w 5617463"/>
                    <a:gd name="connsiteY12" fmla="*/ 133731 h 1082135"/>
                    <a:gd name="connsiteX13" fmla="*/ 277082 w 5617463"/>
                    <a:gd name="connsiteY13" fmla="*/ 133731 h 1082135"/>
                    <a:gd name="connsiteX14" fmla="*/ 277082 w 5617463"/>
                    <a:gd name="connsiteY14" fmla="*/ 162973 h 1082135"/>
                    <a:gd name="connsiteX15" fmla="*/ 291560 w 5617463"/>
                    <a:gd name="connsiteY15" fmla="*/ 162973 h 1082135"/>
                    <a:gd name="connsiteX16" fmla="*/ 291560 w 5617463"/>
                    <a:gd name="connsiteY16" fmla="*/ 166211 h 1082135"/>
                    <a:gd name="connsiteX17" fmla="*/ 301657 w 5617463"/>
                    <a:gd name="connsiteY17" fmla="*/ 166211 h 1082135"/>
                    <a:gd name="connsiteX18" fmla="*/ 301657 w 5617463"/>
                    <a:gd name="connsiteY18" fmla="*/ 192119 h 1082135"/>
                    <a:gd name="connsiteX19" fmla="*/ 312896 w 5617463"/>
                    <a:gd name="connsiteY19" fmla="*/ 192119 h 1082135"/>
                    <a:gd name="connsiteX20" fmla="*/ 312896 w 5617463"/>
                    <a:gd name="connsiteY20" fmla="*/ 202025 h 1082135"/>
                    <a:gd name="connsiteX21" fmla="*/ 334423 w 5617463"/>
                    <a:gd name="connsiteY21" fmla="*/ 202025 h 1082135"/>
                    <a:gd name="connsiteX22" fmla="*/ 334423 w 5617463"/>
                    <a:gd name="connsiteY22" fmla="*/ 210217 h 1082135"/>
                    <a:gd name="connsiteX23" fmla="*/ 334423 w 5617463"/>
                    <a:gd name="connsiteY23" fmla="*/ 218885 h 1082135"/>
                    <a:gd name="connsiteX24" fmla="*/ 445008 w 5617463"/>
                    <a:gd name="connsiteY24" fmla="*/ 218885 h 1082135"/>
                    <a:gd name="connsiteX25" fmla="*/ 449104 w 5617463"/>
                    <a:gd name="connsiteY25" fmla="*/ 218885 h 1082135"/>
                    <a:gd name="connsiteX26" fmla="*/ 449104 w 5617463"/>
                    <a:gd name="connsiteY26" fmla="*/ 232886 h 1082135"/>
                    <a:gd name="connsiteX27" fmla="*/ 465773 w 5617463"/>
                    <a:gd name="connsiteY27" fmla="*/ 232886 h 1082135"/>
                    <a:gd name="connsiteX28" fmla="*/ 465773 w 5617463"/>
                    <a:gd name="connsiteY28" fmla="*/ 267748 h 1082135"/>
                    <a:gd name="connsiteX29" fmla="*/ 475869 w 5617463"/>
                    <a:gd name="connsiteY29" fmla="*/ 267748 h 1082135"/>
                    <a:gd name="connsiteX30" fmla="*/ 475869 w 5617463"/>
                    <a:gd name="connsiteY30" fmla="*/ 276225 h 1082135"/>
                    <a:gd name="connsiteX31" fmla="*/ 480822 w 5617463"/>
                    <a:gd name="connsiteY31" fmla="*/ 276225 h 1082135"/>
                    <a:gd name="connsiteX32" fmla="*/ 480822 w 5617463"/>
                    <a:gd name="connsiteY32" fmla="*/ 286893 h 1082135"/>
                    <a:gd name="connsiteX33" fmla="*/ 580168 w 5617463"/>
                    <a:gd name="connsiteY33" fmla="*/ 286893 h 1082135"/>
                    <a:gd name="connsiteX34" fmla="*/ 580168 w 5617463"/>
                    <a:gd name="connsiteY34" fmla="*/ 307086 h 1082135"/>
                    <a:gd name="connsiteX35" fmla="*/ 632841 w 5617463"/>
                    <a:gd name="connsiteY35" fmla="*/ 307086 h 1082135"/>
                    <a:gd name="connsiteX36" fmla="*/ 632841 w 5617463"/>
                    <a:gd name="connsiteY36" fmla="*/ 334994 h 1082135"/>
                    <a:gd name="connsiteX37" fmla="*/ 650081 w 5617463"/>
                    <a:gd name="connsiteY37" fmla="*/ 334994 h 1082135"/>
                    <a:gd name="connsiteX38" fmla="*/ 650081 w 5617463"/>
                    <a:gd name="connsiteY38" fmla="*/ 348044 h 1082135"/>
                    <a:gd name="connsiteX39" fmla="*/ 707708 w 5617463"/>
                    <a:gd name="connsiteY39" fmla="*/ 348044 h 1082135"/>
                    <a:gd name="connsiteX40" fmla="*/ 707708 w 5617463"/>
                    <a:gd name="connsiteY40" fmla="*/ 366331 h 1082135"/>
                    <a:gd name="connsiteX41" fmla="*/ 718566 w 5617463"/>
                    <a:gd name="connsiteY41" fmla="*/ 366331 h 1082135"/>
                    <a:gd name="connsiteX42" fmla="*/ 718566 w 5617463"/>
                    <a:gd name="connsiteY42" fmla="*/ 377571 h 1082135"/>
                    <a:gd name="connsiteX43" fmla="*/ 728948 w 5617463"/>
                    <a:gd name="connsiteY43" fmla="*/ 377571 h 1082135"/>
                    <a:gd name="connsiteX44" fmla="*/ 728948 w 5617463"/>
                    <a:gd name="connsiteY44" fmla="*/ 405384 h 1082135"/>
                    <a:gd name="connsiteX45" fmla="*/ 806768 w 5617463"/>
                    <a:gd name="connsiteY45" fmla="*/ 405384 h 1082135"/>
                    <a:gd name="connsiteX46" fmla="*/ 806768 w 5617463"/>
                    <a:gd name="connsiteY46" fmla="*/ 426720 h 1082135"/>
                    <a:gd name="connsiteX47" fmla="*/ 828580 w 5617463"/>
                    <a:gd name="connsiteY47" fmla="*/ 426720 h 1082135"/>
                    <a:gd name="connsiteX48" fmla="*/ 828580 w 5617463"/>
                    <a:gd name="connsiteY48" fmla="*/ 440627 h 1082135"/>
                    <a:gd name="connsiteX49" fmla="*/ 839819 w 5617463"/>
                    <a:gd name="connsiteY49" fmla="*/ 440627 h 1082135"/>
                    <a:gd name="connsiteX50" fmla="*/ 839819 w 5617463"/>
                    <a:gd name="connsiteY50" fmla="*/ 445484 h 1082135"/>
                    <a:gd name="connsiteX51" fmla="*/ 848297 w 5617463"/>
                    <a:gd name="connsiteY51" fmla="*/ 445484 h 1082135"/>
                    <a:gd name="connsiteX52" fmla="*/ 848297 w 5617463"/>
                    <a:gd name="connsiteY52" fmla="*/ 453676 h 1082135"/>
                    <a:gd name="connsiteX53" fmla="*/ 860298 w 5617463"/>
                    <a:gd name="connsiteY53" fmla="*/ 453676 h 1082135"/>
                    <a:gd name="connsiteX54" fmla="*/ 860298 w 5617463"/>
                    <a:gd name="connsiteY54" fmla="*/ 467392 h 1082135"/>
                    <a:gd name="connsiteX55" fmla="*/ 884587 w 5617463"/>
                    <a:gd name="connsiteY55" fmla="*/ 467392 h 1082135"/>
                    <a:gd name="connsiteX56" fmla="*/ 884587 w 5617463"/>
                    <a:gd name="connsiteY56" fmla="*/ 480155 h 1082135"/>
                    <a:gd name="connsiteX57" fmla="*/ 901732 w 5617463"/>
                    <a:gd name="connsiteY57" fmla="*/ 480155 h 1082135"/>
                    <a:gd name="connsiteX58" fmla="*/ 901732 w 5617463"/>
                    <a:gd name="connsiteY58" fmla="*/ 506635 h 1082135"/>
                    <a:gd name="connsiteX59" fmla="*/ 918115 w 5617463"/>
                    <a:gd name="connsiteY59" fmla="*/ 506635 h 1082135"/>
                    <a:gd name="connsiteX60" fmla="*/ 918115 w 5617463"/>
                    <a:gd name="connsiteY60" fmla="*/ 510445 h 1082135"/>
                    <a:gd name="connsiteX61" fmla="*/ 1001459 w 5617463"/>
                    <a:gd name="connsiteY61" fmla="*/ 510445 h 1082135"/>
                    <a:gd name="connsiteX62" fmla="*/ 1001459 w 5617463"/>
                    <a:gd name="connsiteY62" fmla="*/ 521113 h 1082135"/>
                    <a:gd name="connsiteX63" fmla="*/ 1056037 w 5617463"/>
                    <a:gd name="connsiteY63" fmla="*/ 521113 h 1082135"/>
                    <a:gd name="connsiteX64" fmla="*/ 1056037 w 5617463"/>
                    <a:gd name="connsiteY64" fmla="*/ 551974 h 1082135"/>
                    <a:gd name="connsiteX65" fmla="*/ 1062038 w 5617463"/>
                    <a:gd name="connsiteY65" fmla="*/ 551974 h 1082135"/>
                    <a:gd name="connsiteX66" fmla="*/ 1066419 w 5617463"/>
                    <a:gd name="connsiteY66" fmla="*/ 551974 h 1082135"/>
                    <a:gd name="connsiteX67" fmla="*/ 1066419 w 5617463"/>
                    <a:gd name="connsiteY67" fmla="*/ 557213 h 1082135"/>
                    <a:gd name="connsiteX68" fmla="*/ 1071848 w 5617463"/>
                    <a:gd name="connsiteY68" fmla="*/ 557213 h 1082135"/>
                    <a:gd name="connsiteX69" fmla="*/ 1071848 w 5617463"/>
                    <a:gd name="connsiteY69" fmla="*/ 585311 h 1082135"/>
                    <a:gd name="connsiteX70" fmla="*/ 1094804 w 5617463"/>
                    <a:gd name="connsiteY70" fmla="*/ 585311 h 1082135"/>
                    <a:gd name="connsiteX71" fmla="*/ 1094804 w 5617463"/>
                    <a:gd name="connsiteY71" fmla="*/ 595979 h 1082135"/>
                    <a:gd name="connsiteX72" fmla="*/ 1111472 w 5617463"/>
                    <a:gd name="connsiteY72" fmla="*/ 595979 h 1082135"/>
                    <a:gd name="connsiteX73" fmla="*/ 1111472 w 5617463"/>
                    <a:gd name="connsiteY73" fmla="*/ 619982 h 1082135"/>
                    <a:gd name="connsiteX74" fmla="*/ 1119378 w 5617463"/>
                    <a:gd name="connsiteY74" fmla="*/ 619982 h 1082135"/>
                    <a:gd name="connsiteX75" fmla="*/ 1119378 w 5617463"/>
                    <a:gd name="connsiteY75" fmla="*/ 639604 h 1082135"/>
                    <a:gd name="connsiteX76" fmla="*/ 1225582 w 5617463"/>
                    <a:gd name="connsiteY76" fmla="*/ 639604 h 1082135"/>
                    <a:gd name="connsiteX77" fmla="*/ 1225582 w 5617463"/>
                    <a:gd name="connsiteY77" fmla="*/ 653796 h 1082135"/>
                    <a:gd name="connsiteX78" fmla="*/ 1227487 w 5617463"/>
                    <a:gd name="connsiteY78" fmla="*/ 653796 h 1082135"/>
                    <a:gd name="connsiteX79" fmla="*/ 1231868 w 5617463"/>
                    <a:gd name="connsiteY79" fmla="*/ 653796 h 1082135"/>
                    <a:gd name="connsiteX80" fmla="*/ 1231868 w 5617463"/>
                    <a:gd name="connsiteY80" fmla="*/ 659797 h 1082135"/>
                    <a:gd name="connsiteX81" fmla="*/ 1240346 w 5617463"/>
                    <a:gd name="connsiteY81" fmla="*/ 659797 h 1082135"/>
                    <a:gd name="connsiteX82" fmla="*/ 1240346 w 5617463"/>
                    <a:gd name="connsiteY82" fmla="*/ 671798 h 1082135"/>
                    <a:gd name="connsiteX83" fmla="*/ 1260539 w 5617463"/>
                    <a:gd name="connsiteY83" fmla="*/ 671798 h 1082135"/>
                    <a:gd name="connsiteX84" fmla="*/ 1262920 w 5617463"/>
                    <a:gd name="connsiteY84" fmla="*/ 671798 h 1082135"/>
                    <a:gd name="connsiteX85" fmla="*/ 1262920 w 5617463"/>
                    <a:gd name="connsiteY85" fmla="*/ 705707 h 1082135"/>
                    <a:gd name="connsiteX86" fmla="*/ 1376267 w 5617463"/>
                    <a:gd name="connsiteY86" fmla="*/ 705707 h 1082135"/>
                    <a:gd name="connsiteX87" fmla="*/ 1376267 w 5617463"/>
                    <a:gd name="connsiteY87" fmla="*/ 727805 h 1082135"/>
                    <a:gd name="connsiteX88" fmla="*/ 1447514 w 5617463"/>
                    <a:gd name="connsiteY88" fmla="*/ 727805 h 1082135"/>
                    <a:gd name="connsiteX89" fmla="*/ 1447514 w 5617463"/>
                    <a:gd name="connsiteY89" fmla="*/ 740093 h 1082135"/>
                    <a:gd name="connsiteX90" fmla="*/ 1490377 w 5617463"/>
                    <a:gd name="connsiteY90" fmla="*/ 740093 h 1082135"/>
                    <a:gd name="connsiteX91" fmla="*/ 1490377 w 5617463"/>
                    <a:gd name="connsiteY91" fmla="*/ 751523 h 1082135"/>
                    <a:gd name="connsiteX92" fmla="*/ 1566577 w 5617463"/>
                    <a:gd name="connsiteY92" fmla="*/ 751523 h 1082135"/>
                    <a:gd name="connsiteX93" fmla="*/ 1566577 w 5617463"/>
                    <a:gd name="connsiteY93" fmla="*/ 772001 h 1082135"/>
                    <a:gd name="connsiteX94" fmla="*/ 1580198 w 5617463"/>
                    <a:gd name="connsiteY94" fmla="*/ 772001 h 1082135"/>
                    <a:gd name="connsiteX95" fmla="*/ 1580198 w 5617463"/>
                    <a:gd name="connsiteY95" fmla="*/ 808387 h 1082135"/>
                    <a:gd name="connsiteX96" fmla="*/ 1602867 w 5617463"/>
                    <a:gd name="connsiteY96" fmla="*/ 808387 h 1082135"/>
                    <a:gd name="connsiteX97" fmla="*/ 1602867 w 5617463"/>
                    <a:gd name="connsiteY97" fmla="*/ 810768 h 1082135"/>
                    <a:gd name="connsiteX98" fmla="*/ 1647063 w 5617463"/>
                    <a:gd name="connsiteY98" fmla="*/ 810768 h 1082135"/>
                    <a:gd name="connsiteX99" fmla="*/ 1647063 w 5617463"/>
                    <a:gd name="connsiteY99" fmla="*/ 821722 h 1082135"/>
                    <a:gd name="connsiteX100" fmla="*/ 1686973 w 5617463"/>
                    <a:gd name="connsiteY100" fmla="*/ 821722 h 1082135"/>
                    <a:gd name="connsiteX101" fmla="*/ 1686973 w 5617463"/>
                    <a:gd name="connsiteY101" fmla="*/ 827723 h 1082135"/>
                    <a:gd name="connsiteX102" fmla="*/ 1696784 w 5617463"/>
                    <a:gd name="connsiteY102" fmla="*/ 827723 h 1082135"/>
                    <a:gd name="connsiteX103" fmla="*/ 1696784 w 5617463"/>
                    <a:gd name="connsiteY103" fmla="*/ 835343 h 1082135"/>
                    <a:gd name="connsiteX104" fmla="*/ 1793939 w 5617463"/>
                    <a:gd name="connsiteY104" fmla="*/ 835343 h 1082135"/>
                    <a:gd name="connsiteX105" fmla="*/ 1793939 w 5617463"/>
                    <a:gd name="connsiteY105" fmla="*/ 847344 h 1082135"/>
                    <a:gd name="connsiteX106" fmla="*/ 1805940 w 5617463"/>
                    <a:gd name="connsiteY106" fmla="*/ 847344 h 1082135"/>
                    <a:gd name="connsiteX107" fmla="*/ 1805940 w 5617463"/>
                    <a:gd name="connsiteY107" fmla="*/ 861536 h 1082135"/>
                    <a:gd name="connsiteX108" fmla="*/ 2036445 w 5617463"/>
                    <a:gd name="connsiteY108" fmla="*/ 861536 h 1082135"/>
                    <a:gd name="connsiteX109" fmla="*/ 2157889 w 5617463"/>
                    <a:gd name="connsiteY109" fmla="*/ 861536 h 1082135"/>
                    <a:gd name="connsiteX110" fmla="*/ 2157889 w 5617463"/>
                    <a:gd name="connsiteY110" fmla="*/ 874967 h 1082135"/>
                    <a:gd name="connsiteX111" fmla="*/ 2198561 w 5617463"/>
                    <a:gd name="connsiteY111" fmla="*/ 874967 h 1082135"/>
                    <a:gd name="connsiteX112" fmla="*/ 2320576 w 5617463"/>
                    <a:gd name="connsiteY112" fmla="*/ 874967 h 1082135"/>
                    <a:gd name="connsiteX113" fmla="*/ 2320576 w 5617463"/>
                    <a:gd name="connsiteY113" fmla="*/ 891921 h 1082135"/>
                    <a:gd name="connsiteX114" fmla="*/ 2404682 w 5617463"/>
                    <a:gd name="connsiteY114" fmla="*/ 891921 h 1082135"/>
                    <a:gd name="connsiteX115" fmla="*/ 2455450 w 5617463"/>
                    <a:gd name="connsiteY115" fmla="*/ 891921 h 1082135"/>
                    <a:gd name="connsiteX116" fmla="*/ 2455450 w 5617463"/>
                    <a:gd name="connsiteY116" fmla="*/ 909066 h 1082135"/>
                    <a:gd name="connsiteX117" fmla="*/ 2584609 w 5617463"/>
                    <a:gd name="connsiteY117" fmla="*/ 909066 h 1082135"/>
                    <a:gd name="connsiteX118" fmla="*/ 2584609 w 5617463"/>
                    <a:gd name="connsiteY118" fmla="*/ 927926 h 1082135"/>
                    <a:gd name="connsiteX119" fmla="*/ 2840450 w 5617463"/>
                    <a:gd name="connsiteY119" fmla="*/ 927926 h 1082135"/>
                    <a:gd name="connsiteX120" fmla="*/ 2840450 w 5617463"/>
                    <a:gd name="connsiteY120" fmla="*/ 951643 h 1082135"/>
                    <a:gd name="connsiteX121" fmla="*/ 2874264 w 5617463"/>
                    <a:gd name="connsiteY121" fmla="*/ 951643 h 1082135"/>
                    <a:gd name="connsiteX122" fmla="*/ 3097340 w 5617463"/>
                    <a:gd name="connsiteY122" fmla="*/ 951643 h 1082135"/>
                    <a:gd name="connsiteX123" fmla="*/ 3097340 w 5617463"/>
                    <a:gd name="connsiteY123" fmla="*/ 979551 h 1082135"/>
                    <a:gd name="connsiteX124" fmla="*/ 3140964 w 5617463"/>
                    <a:gd name="connsiteY124" fmla="*/ 979551 h 1082135"/>
                    <a:gd name="connsiteX125" fmla="*/ 3307271 w 5617463"/>
                    <a:gd name="connsiteY125" fmla="*/ 979551 h 1082135"/>
                    <a:gd name="connsiteX126" fmla="*/ 3307271 w 5617463"/>
                    <a:gd name="connsiteY126" fmla="*/ 1007364 h 1082135"/>
                    <a:gd name="connsiteX127" fmla="*/ 3349562 w 5617463"/>
                    <a:gd name="connsiteY127" fmla="*/ 1007364 h 1082135"/>
                    <a:gd name="connsiteX128" fmla="*/ 3586258 w 5617463"/>
                    <a:gd name="connsiteY128" fmla="*/ 1007364 h 1082135"/>
                    <a:gd name="connsiteX129" fmla="*/ 3633216 w 5617463"/>
                    <a:gd name="connsiteY129" fmla="*/ 1007364 h 1082135"/>
                    <a:gd name="connsiteX130" fmla="*/ 3633216 w 5617463"/>
                    <a:gd name="connsiteY130" fmla="*/ 1035749 h 1082135"/>
                    <a:gd name="connsiteX131" fmla="*/ 3860102 w 5617463"/>
                    <a:gd name="connsiteY131" fmla="*/ 1035749 h 1082135"/>
                    <a:gd name="connsiteX132" fmla="*/ 4062698 w 5617463"/>
                    <a:gd name="connsiteY132" fmla="*/ 1035749 h 1082135"/>
                    <a:gd name="connsiteX133" fmla="*/ 4062698 w 5617463"/>
                    <a:gd name="connsiteY133" fmla="*/ 1082135 h 1082135"/>
                    <a:gd name="connsiteX134" fmla="*/ 4377976 w 5617463"/>
                    <a:gd name="connsiteY134" fmla="*/ 1082135 h 1082135"/>
                    <a:gd name="connsiteX135" fmla="*/ 4593717 w 5617463"/>
                    <a:gd name="connsiteY135" fmla="*/ 1082135 h 1082135"/>
                    <a:gd name="connsiteX136" fmla="*/ 4800886 w 5617463"/>
                    <a:gd name="connsiteY136" fmla="*/ 1082135 h 1082135"/>
                    <a:gd name="connsiteX137" fmla="*/ 5044917 w 5617463"/>
                    <a:gd name="connsiteY137" fmla="*/ 1082135 h 1082135"/>
                    <a:gd name="connsiteX138" fmla="*/ 5411343 w 5617463"/>
                    <a:gd name="connsiteY138" fmla="*/ 1082135 h 1082135"/>
                    <a:gd name="connsiteX139" fmla="*/ 5617464 w 5617463"/>
                    <a:gd name="connsiteY139" fmla="*/ 1082135 h 108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5617463" h="1082135">
                      <a:moveTo>
                        <a:pt x="0" y="0"/>
                      </a:moveTo>
                      <a:lnTo>
                        <a:pt x="183166" y="0"/>
                      </a:lnTo>
                      <a:lnTo>
                        <a:pt x="183166" y="17431"/>
                      </a:lnTo>
                      <a:lnTo>
                        <a:pt x="217075" y="17431"/>
                      </a:lnTo>
                      <a:lnTo>
                        <a:pt x="217075" y="45053"/>
                      </a:lnTo>
                      <a:lnTo>
                        <a:pt x="244602" y="45053"/>
                      </a:lnTo>
                      <a:lnTo>
                        <a:pt x="244602" y="67437"/>
                      </a:lnTo>
                      <a:lnTo>
                        <a:pt x="248698" y="67437"/>
                      </a:lnTo>
                      <a:lnTo>
                        <a:pt x="248698" y="84296"/>
                      </a:lnTo>
                      <a:lnTo>
                        <a:pt x="259366" y="84296"/>
                      </a:lnTo>
                      <a:lnTo>
                        <a:pt x="259366" y="127159"/>
                      </a:lnTo>
                      <a:lnTo>
                        <a:pt x="273272" y="127159"/>
                      </a:lnTo>
                      <a:lnTo>
                        <a:pt x="273272" y="133731"/>
                      </a:lnTo>
                      <a:lnTo>
                        <a:pt x="277082" y="133731"/>
                      </a:lnTo>
                      <a:lnTo>
                        <a:pt x="277082" y="162973"/>
                      </a:lnTo>
                      <a:lnTo>
                        <a:pt x="291560" y="162973"/>
                      </a:lnTo>
                      <a:lnTo>
                        <a:pt x="291560" y="166211"/>
                      </a:lnTo>
                      <a:lnTo>
                        <a:pt x="301657" y="166211"/>
                      </a:lnTo>
                      <a:lnTo>
                        <a:pt x="301657" y="192119"/>
                      </a:lnTo>
                      <a:lnTo>
                        <a:pt x="312896" y="192119"/>
                      </a:lnTo>
                      <a:lnTo>
                        <a:pt x="312896" y="202025"/>
                      </a:lnTo>
                      <a:lnTo>
                        <a:pt x="334423" y="202025"/>
                      </a:lnTo>
                      <a:lnTo>
                        <a:pt x="334423" y="210217"/>
                      </a:lnTo>
                      <a:lnTo>
                        <a:pt x="334423" y="218885"/>
                      </a:lnTo>
                      <a:lnTo>
                        <a:pt x="445008" y="218885"/>
                      </a:lnTo>
                      <a:lnTo>
                        <a:pt x="449104" y="218885"/>
                      </a:lnTo>
                      <a:lnTo>
                        <a:pt x="449104" y="232886"/>
                      </a:lnTo>
                      <a:lnTo>
                        <a:pt x="465773" y="232886"/>
                      </a:lnTo>
                      <a:lnTo>
                        <a:pt x="465773" y="267748"/>
                      </a:lnTo>
                      <a:lnTo>
                        <a:pt x="475869" y="267748"/>
                      </a:lnTo>
                      <a:lnTo>
                        <a:pt x="475869" y="276225"/>
                      </a:lnTo>
                      <a:lnTo>
                        <a:pt x="480822" y="276225"/>
                      </a:lnTo>
                      <a:lnTo>
                        <a:pt x="480822" y="286893"/>
                      </a:lnTo>
                      <a:lnTo>
                        <a:pt x="580168" y="286893"/>
                      </a:lnTo>
                      <a:lnTo>
                        <a:pt x="580168" y="307086"/>
                      </a:lnTo>
                      <a:lnTo>
                        <a:pt x="632841" y="307086"/>
                      </a:lnTo>
                      <a:lnTo>
                        <a:pt x="632841" y="334994"/>
                      </a:lnTo>
                      <a:lnTo>
                        <a:pt x="650081" y="334994"/>
                      </a:lnTo>
                      <a:lnTo>
                        <a:pt x="650081" y="348044"/>
                      </a:lnTo>
                      <a:lnTo>
                        <a:pt x="707708" y="348044"/>
                      </a:lnTo>
                      <a:lnTo>
                        <a:pt x="707708" y="366331"/>
                      </a:lnTo>
                      <a:lnTo>
                        <a:pt x="718566" y="366331"/>
                      </a:lnTo>
                      <a:lnTo>
                        <a:pt x="718566" y="377571"/>
                      </a:lnTo>
                      <a:lnTo>
                        <a:pt x="728948" y="377571"/>
                      </a:lnTo>
                      <a:lnTo>
                        <a:pt x="728948" y="405384"/>
                      </a:lnTo>
                      <a:lnTo>
                        <a:pt x="806768" y="405384"/>
                      </a:lnTo>
                      <a:lnTo>
                        <a:pt x="806768" y="426720"/>
                      </a:lnTo>
                      <a:lnTo>
                        <a:pt x="828580" y="426720"/>
                      </a:lnTo>
                      <a:lnTo>
                        <a:pt x="828580" y="440627"/>
                      </a:lnTo>
                      <a:lnTo>
                        <a:pt x="839819" y="440627"/>
                      </a:lnTo>
                      <a:lnTo>
                        <a:pt x="839819" y="445484"/>
                      </a:lnTo>
                      <a:lnTo>
                        <a:pt x="848297" y="445484"/>
                      </a:lnTo>
                      <a:lnTo>
                        <a:pt x="848297" y="453676"/>
                      </a:lnTo>
                      <a:lnTo>
                        <a:pt x="860298" y="453676"/>
                      </a:lnTo>
                      <a:lnTo>
                        <a:pt x="860298" y="467392"/>
                      </a:lnTo>
                      <a:lnTo>
                        <a:pt x="884587" y="467392"/>
                      </a:lnTo>
                      <a:lnTo>
                        <a:pt x="884587" y="480155"/>
                      </a:lnTo>
                      <a:lnTo>
                        <a:pt x="901732" y="480155"/>
                      </a:lnTo>
                      <a:lnTo>
                        <a:pt x="901732" y="506635"/>
                      </a:lnTo>
                      <a:lnTo>
                        <a:pt x="918115" y="506635"/>
                      </a:lnTo>
                      <a:lnTo>
                        <a:pt x="918115" y="510445"/>
                      </a:lnTo>
                      <a:lnTo>
                        <a:pt x="1001459" y="510445"/>
                      </a:lnTo>
                      <a:lnTo>
                        <a:pt x="1001459" y="521113"/>
                      </a:lnTo>
                      <a:lnTo>
                        <a:pt x="1056037" y="521113"/>
                      </a:lnTo>
                      <a:lnTo>
                        <a:pt x="1056037" y="551974"/>
                      </a:lnTo>
                      <a:lnTo>
                        <a:pt x="1062038" y="551974"/>
                      </a:lnTo>
                      <a:lnTo>
                        <a:pt x="1066419" y="551974"/>
                      </a:lnTo>
                      <a:lnTo>
                        <a:pt x="1066419" y="557213"/>
                      </a:lnTo>
                      <a:lnTo>
                        <a:pt x="1071848" y="557213"/>
                      </a:lnTo>
                      <a:lnTo>
                        <a:pt x="1071848" y="585311"/>
                      </a:lnTo>
                      <a:lnTo>
                        <a:pt x="1094804" y="585311"/>
                      </a:lnTo>
                      <a:lnTo>
                        <a:pt x="1094804" y="595979"/>
                      </a:lnTo>
                      <a:lnTo>
                        <a:pt x="1111472" y="595979"/>
                      </a:lnTo>
                      <a:lnTo>
                        <a:pt x="1111472" y="619982"/>
                      </a:lnTo>
                      <a:lnTo>
                        <a:pt x="1119378" y="619982"/>
                      </a:lnTo>
                      <a:lnTo>
                        <a:pt x="1119378" y="639604"/>
                      </a:lnTo>
                      <a:lnTo>
                        <a:pt x="1225582" y="639604"/>
                      </a:lnTo>
                      <a:lnTo>
                        <a:pt x="1225582" y="653796"/>
                      </a:lnTo>
                      <a:lnTo>
                        <a:pt x="1227487" y="653796"/>
                      </a:lnTo>
                      <a:lnTo>
                        <a:pt x="1231868" y="653796"/>
                      </a:lnTo>
                      <a:lnTo>
                        <a:pt x="1231868" y="659797"/>
                      </a:lnTo>
                      <a:lnTo>
                        <a:pt x="1240346" y="659797"/>
                      </a:lnTo>
                      <a:lnTo>
                        <a:pt x="1240346" y="671798"/>
                      </a:lnTo>
                      <a:lnTo>
                        <a:pt x="1260539" y="671798"/>
                      </a:lnTo>
                      <a:lnTo>
                        <a:pt x="1262920" y="671798"/>
                      </a:lnTo>
                      <a:lnTo>
                        <a:pt x="1262920" y="705707"/>
                      </a:lnTo>
                      <a:lnTo>
                        <a:pt x="1376267" y="705707"/>
                      </a:lnTo>
                      <a:lnTo>
                        <a:pt x="1376267" y="727805"/>
                      </a:lnTo>
                      <a:lnTo>
                        <a:pt x="1447514" y="727805"/>
                      </a:lnTo>
                      <a:lnTo>
                        <a:pt x="1447514" y="740093"/>
                      </a:lnTo>
                      <a:lnTo>
                        <a:pt x="1490377" y="740093"/>
                      </a:lnTo>
                      <a:lnTo>
                        <a:pt x="1490377" y="751523"/>
                      </a:lnTo>
                      <a:lnTo>
                        <a:pt x="1566577" y="751523"/>
                      </a:lnTo>
                      <a:lnTo>
                        <a:pt x="1566577" y="772001"/>
                      </a:lnTo>
                      <a:lnTo>
                        <a:pt x="1580198" y="772001"/>
                      </a:lnTo>
                      <a:lnTo>
                        <a:pt x="1580198" y="808387"/>
                      </a:lnTo>
                      <a:lnTo>
                        <a:pt x="1602867" y="808387"/>
                      </a:lnTo>
                      <a:lnTo>
                        <a:pt x="1602867" y="810768"/>
                      </a:lnTo>
                      <a:lnTo>
                        <a:pt x="1647063" y="810768"/>
                      </a:lnTo>
                      <a:lnTo>
                        <a:pt x="1647063" y="821722"/>
                      </a:lnTo>
                      <a:lnTo>
                        <a:pt x="1686973" y="821722"/>
                      </a:lnTo>
                      <a:lnTo>
                        <a:pt x="1686973" y="827723"/>
                      </a:lnTo>
                      <a:lnTo>
                        <a:pt x="1696784" y="827723"/>
                      </a:lnTo>
                      <a:lnTo>
                        <a:pt x="1696784" y="835343"/>
                      </a:lnTo>
                      <a:lnTo>
                        <a:pt x="1793939" y="835343"/>
                      </a:lnTo>
                      <a:lnTo>
                        <a:pt x="1793939" y="847344"/>
                      </a:lnTo>
                      <a:lnTo>
                        <a:pt x="1805940" y="847344"/>
                      </a:lnTo>
                      <a:lnTo>
                        <a:pt x="1805940" y="861536"/>
                      </a:lnTo>
                      <a:lnTo>
                        <a:pt x="2036445" y="861536"/>
                      </a:lnTo>
                      <a:lnTo>
                        <a:pt x="2157889" y="861536"/>
                      </a:lnTo>
                      <a:lnTo>
                        <a:pt x="2157889" y="874967"/>
                      </a:lnTo>
                      <a:lnTo>
                        <a:pt x="2198561" y="874967"/>
                      </a:lnTo>
                      <a:lnTo>
                        <a:pt x="2320576" y="874967"/>
                      </a:lnTo>
                      <a:lnTo>
                        <a:pt x="2320576" y="891921"/>
                      </a:lnTo>
                      <a:lnTo>
                        <a:pt x="2404682" y="891921"/>
                      </a:lnTo>
                      <a:lnTo>
                        <a:pt x="2455450" y="891921"/>
                      </a:lnTo>
                      <a:lnTo>
                        <a:pt x="2455450" y="909066"/>
                      </a:lnTo>
                      <a:lnTo>
                        <a:pt x="2584609" y="909066"/>
                      </a:lnTo>
                      <a:lnTo>
                        <a:pt x="2584609" y="927926"/>
                      </a:lnTo>
                      <a:lnTo>
                        <a:pt x="2840450" y="927926"/>
                      </a:lnTo>
                      <a:lnTo>
                        <a:pt x="2840450" y="951643"/>
                      </a:lnTo>
                      <a:lnTo>
                        <a:pt x="2874264" y="951643"/>
                      </a:lnTo>
                      <a:lnTo>
                        <a:pt x="3097340" y="951643"/>
                      </a:lnTo>
                      <a:lnTo>
                        <a:pt x="3097340" y="979551"/>
                      </a:lnTo>
                      <a:lnTo>
                        <a:pt x="3140964" y="979551"/>
                      </a:lnTo>
                      <a:lnTo>
                        <a:pt x="3307271" y="979551"/>
                      </a:lnTo>
                      <a:lnTo>
                        <a:pt x="3307271" y="1007364"/>
                      </a:lnTo>
                      <a:lnTo>
                        <a:pt x="3349562" y="1007364"/>
                      </a:lnTo>
                      <a:lnTo>
                        <a:pt x="3586258" y="1007364"/>
                      </a:lnTo>
                      <a:lnTo>
                        <a:pt x="3633216" y="1007364"/>
                      </a:lnTo>
                      <a:lnTo>
                        <a:pt x="3633216" y="1035749"/>
                      </a:lnTo>
                      <a:lnTo>
                        <a:pt x="3860102" y="1035749"/>
                      </a:lnTo>
                      <a:lnTo>
                        <a:pt x="4062698" y="1035749"/>
                      </a:lnTo>
                      <a:lnTo>
                        <a:pt x="4062698" y="1082135"/>
                      </a:lnTo>
                      <a:lnTo>
                        <a:pt x="4377976" y="1082135"/>
                      </a:lnTo>
                      <a:lnTo>
                        <a:pt x="4593717" y="1082135"/>
                      </a:lnTo>
                      <a:lnTo>
                        <a:pt x="4800886" y="1082135"/>
                      </a:lnTo>
                      <a:lnTo>
                        <a:pt x="5044917" y="1082135"/>
                      </a:lnTo>
                      <a:lnTo>
                        <a:pt x="5411343" y="1082135"/>
                      </a:lnTo>
                      <a:lnTo>
                        <a:pt x="5617464" y="1082135"/>
                      </a:lnTo>
                    </a:path>
                  </a:pathLst>
                </a:custGeom>
                <a:noFill/>
                <a:ln w="12700" cap="flat">
                  <a:solidFill>
                    <a:srgbClr val="1F49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20" name="Freeform: Shape 719">
                  <a:extLst>
                    <a:ext uri="{FF2B5EF4-FFF2-40B4-BE49-F238E27FC236}">
                      <a16:creationId xmlns:a16="http://schemas.microsoft.com/office/drawing/2014/main" id="{A03F8662-52B3-B48E-9412-72814042411D}"/>
                    </a:ext>
                  </a:extLst>
                </p:cNvPr>
                <p:cNvSpPr/>
                <p:nvPr/>
              </p:nvSpPr>
              <p:spPr>
                <a:xfrm>
                  <a:off x="1757362" y="2006154"/>
                  <a:ext cx="5469445" cy="1135761"/>
                </a:xfrm>
                <a:custGeom>
                  <a:avLst/>
                  <a:gdLst>
                    <a:gd name="connsiteX0" fmla="*/ 0 w 5469445"/>
                    <a:gd name="connsiteY0" fmla="*/ 0 h 1135761"/>
                    <a:gd name="connsiteX1" fmla="*/ 107537 w 5469445"/>
                    <a:gd name="connsiteY1" fmla="*/ 0 h 1135761"/>
                    <a:gd name="connsiteX2" fmla="*/ 107537 w 5469445"/>
                    <a:gd name="connsiteY2" fmla="*/ 9335 h 1135761"/>
                    <a:gd name="connsiteX3" fmla="*/ 252222 w 5469445"/>
                    <a:gd name="connsiteY3" fmla="*/ 9335 h 1135761"/>
                    <a:gd name="connsiteX4" fmla="*/ 252222 w 5469445"/>
                    <a:gd name="connsiteY4" fmla="*/ 18098 h 1135761"/>
                    <a:gd name="connsiteX5" fmla="*/ 346424 w 5469445"/>
                    <a:gd name="connsiteY5" fmla="*/ 18098 h 1135761"/>
                    <a:gd name="connsiteX6" fmla="*/ 346424 w 5469445"/>
                    <a:gd name="connsiteY6" fmla="*/ 37433 h 1135761"/>
                    <a:gd name="connsiteX7" fmla="*/ 417671 w 5469445"/>
                    <a:gd name="connsiteY7" fmla="*/ 37433 h 1135761"/>
                    <a:gd name="connsiteX8" fmla="*/ 417671 w 5469445"/>
                    <a:gd name="connsiteY8" fmla="*/ 45911 h 1135761"/>
                    <a:gd name="connsiteX9" fmla="*/ 441198 w 5469445"/>
                    <a:gd name="connsiteY9" fmla="*/ 45911 h 1135761"/>
                    <a:gd name="connsiteX10" fmla="*/ 441198 w 5469445"/>
                    <a:gd name="connsiteY10" fmla="*/ 55721 h 1135761"/>
                    <a:gd name="connsiteX11" fmla="*/ 475298 w 5469445"/>
                    <a:gd name="connsiteY11" fmla="*/ 55721 h 1135761"/>
                    <a:gd name="connsiteX12" fmla="*/ 475298 w 5469445"/>
                    <a:gd name="connsiteY12" fmla="*/ 63913 h 1135761"/>
                    <a:gd name="connsiteX13" fmla="*/ 487299 w 5469445"/>
                    <a:gd name="connsiteY13" fmla="*/ 63913 h 1135761"/>
                    <a:gd name="connsiteX14" fmla="*/ 487299 w 5469445"/>
                    <a:gd name="connsiteY14" fmla="*/ 75438 h 1135761"/>
                    <a:gd name="connsiteX15" fmla="*/ 522542 w 5469445"/>
                    <a:gd name="connsiteY15" fmla="*/ 75438 h 1135761"/>
                    <a:gd name="connsiteX16" fmla="*/ 535115 w 5469445"/>
                    <a:gd name="connsiteY16" fmla="*/ 75438 h 1135761"/>
                    <a:gd name="connsiteX17" fmla="*/ 535115 w 5469445"/>
                    <a:gd name="connsiteY17" fmla="*/ 94488 h 1135761"/>
                    <a:gd name="connsiteX18" fmla="*/ 545973 w 5469445"/>
                    <a:gd name="connsiteY18" fmla="*/ 94488 h 1135761"/>
                    <a:gd name="connsiteX19" fmla="*/ 545973 w 5469445"/>
                    <a:gd name="connsiteY19" fmla="*/ 103251 h 1135761"/>
                    <a:gd name="connsiteX20" fmla="*/ 557498 w 5469445"/>
                    <a:gd name="connsiteY20" fmla="*/ 103251 h 1135761"/>
                    <a:gd name="connsiteX21" fmla="*/ 557498 w 5469445"/>
                    <a:gd name="connsiteY21" fmla="*/ 112776 h 1135761"/>
                    <a:gd name="connsiteX22" fmla="*/ 607219 w 5469445"/>
                    <a:gd name="connsiteY22" fmla="*/ 112776 h 1135761"/>
                    <a:gd name="connsiteX23" fmla="*/ 609886 w 5469445"/>
                    <a:gd name="connsiteY23" fmla="*/ 112776 h 1135761"/>
                    <a:gd name="connsiteX24" fmla="*/ 609886 w 5469445"/>
                    <a:gd name="connsiteY24" fmla="*/ 123158 h 1135761"/>
                    <a:gd name="connsiteX25" fmla="*/ 629603 w 5469445"/>
                    <a:gd name="connsiteY25" fmla="*/ 123158 h 1135761"/>
                    <a:gd name="connsiteX26" fmla="*/ 629603 w 5469445"/>
                    <a:gd name="connsiteY26" fmla="*/ 131921 h 1135761"/>
                    <a:gd name="connsiteX27" fmla="*/ 743426 w 5469445"/>
                    <a:gd name="connsiteY27" fmla="*/ 131921 h 1135761"/>
                    <a:gd name="connsiteX28" fmla="*/ 743426 w 5469445"/>
                    <a:gd name="connsiteY28" fmla="*/ 142018 h 1135761"/>
                    <a:gd name="connsiteX29" fmla="*/ 814102 w 5469445"/>
                    <a:gd name="connsiteY29" fmla="*/ 142018 h 1135761"/>
                    <a:gd name="connsiteX30" fmla="*/ 832676 w 5469445"/>
                    <a:gd name="connsiteY30" fmla="*/ 142018 h 1135761"/>
                    <a:gd name="connsiteX31" fmla="*/ 832676 w 5469445"/>
                    <a:gd name="connsiteY31" fmla="*/ 152686 h 1135761"/>
                    <a:gd name="connsiteX32" fmla="*/ 837057 w 5469445"/>
                    <a:gd name="connsiteY32" fmla="*/ 152686 h 1135761"/>
                    <a:gd name="connsiteX33" fmla="*/ 837057 w 5469445"/>
                    <a:gd name="connsiteY33" fmla="*/ 162497 h 1135761"/>
                    <a:gd name="connsiteX34" fmla="*/ 874967 w 5469445"/>
                    <a:gd name="connsiteY34" fmla="*/ 162497 h 1135761"/>
                    <a:gd name="connsiteX35" fmla="*/ 874967 w 5469445"/>
                    <a:gd name="connsiteY35" fmla="*/ 169355 h 1135761"/>
                    <a:gd name="connsiteX36" fmla="*/ 879348 w 5469445"/>
                    <a:gd name="connsiteY36" fmla="*/ 169355 h 1135761"/>
                    <a:gd name="connsiteX37" fmla="*/ 879348 w 5469445"/>
                    <a:gd name="connsiteY37" fmla="*/ 171736 h 1135761"/>
                    <a:gd name="connsiteX38" fmla="*/ 896303 w 5469445"/>
                    <a:gd name="connsiteY38" fmla="*/ 171736 h 1135761"/>
                    <a:gd name="connsiteX39" fmla="*/ 896303 w 5469445"/>
                    <a:gd name="connsiteY39" fmla="*/ 181070 h 1135761"/>
                    <a:gd name="connsiteX40" fmla="*/ 912114 w 5469445"/>
                    <a:gd name="connsiteY40" fmla="*/ 181070 h 1135761"/>
                    <a:gd name="connsiteX41" fmla="*/ 912114 w 5469445"/>
                    <a:gd name="connsiteY41" fmla="*/ 192500 h 1135761"/>
                    <a:gd name="connsiteX42" fmla="*/ 930402 w 5469445"/>
                    <a:gd name="connsiteY42" fmla="*/ 192500 h 1135761"/>
                    <a:gd name="connsiteX43" fmla="*/ 930402 w 5469445"/>
                    <a:gd name="connsiteY43" fmla="*/ 204216 h 1135761"/>
                    <a:gd name="connsiteX44" fmla="*/ 936974 w 5469445"/>
                    <a:gd name="connsiteY44" fmla="*/ 204216 h 1135761"/>
                    <a:gd name="connsiteX45" fmla="*/ 936974 w 5469445"/>
                    <a:gd name="connsiteY45" fmla="*/ 221171 h 1135761"/>
                    <a:gd name="connsiteX46" fmla="*/ 954405 w 5469445"/>
                    <a:gd name="connsiteY46" fmla="*/ 221171 h 1135761"/>
                    <a:gd name="connsiteX47" fmla="*/ 954405 w 5469445"/>
                    <a:gd name="connsiteY47" fmla="*/ 231267 h 1135761"/>
                    <a:gd name="connsiteX48" fmla="*/ 971074 w 5469445"/>
                    <a:gd name="connsiteY48" fmla="*/ 231267 h 1135761"/>
                    <a:gd name="connsiteX49" fmla="*/ 971074 w 5469445"/>
                    <a:gd name="connsiteY49" fmla="*/ 250412 h 1135761"/>
                    <a:gd name="connsiteX50" fmla="*/ 1017461 w 5469445"/>
                    <a:gd name="connsiteY50" fmla="*/ 250412 h 1135761"/>
                    <a:gd name="connsiteX51" fmla="*/ 1017461 w 5469445"/>
                    <a:gd name="connsiteY51" fmla="*/ 261842 h 1135761"/>
                    <a:gd name="connsiteX52" fmla="*/ 1082516 w 5469445"/>
                    <a:gd name="connsiteY52" fmla="*/ 261842 h 1135761"/>
                    <a:gd name="connsiteX53" fmla="*/ 1082516 w 5469445"/>
                    <a:gd name="connsiteY53" fmla="*/ 282321 h 1135761"/>
                    <a:gd name="connsiteX54" fmla="*/ 1129760 w 5469445"/>
                    <a:gd name="connsiteY54" fmla="*/ 282321 h 1135761"/>
                    <a:gd name="connsiteX55" fmla="*/ 1129760 w 5469445"/>
                    <a:gd name="connsiteY55" fmla="*/ 292703 h 1135761"/>
                    <a:gd name="connsiteX56" fmla="*/ 1141190 w 5469445"/>
                    <a:gd name="connsiteY56" fmla="*/ 292703 h 1135761"/>
                    <a:gd name="connsiteX57" fmla="*/ 1141190 w 5469445"/>
                    <a:gd name="connsiteY57" fmla="*/ 312896 h 1135761"/>
                    <a:gd name="connsiteX58" fmla="*/ 1154240 w 5469445"/>
                    <a:gd name="connsiteY58" fmla="*/ 312896 h 1135761"/>
                    <a:gd name="connsiteX59" fmla="*/ 1154240 w 5469445"/>
                    <a:gd name="connsiteY59" fmla="*/ 323279 h 1135761"/>
                    <a:gd name="connsiteX60" fmla="*/ 1188434 w 5469445"/>
                    <a:gd name="connsiteY60" fmla="*/ 323279 h 1135761"/>
                    <a:gd name="connsiteX61" fmla="*/ 1188434 w 5469445"/>
                    <a:gd name="connsiteY61" fmla="*/ 335566 h 1135761"/>
                    <a:gd name="connsiteX62" fmla="*/ 1211104 w 5469445"/>
                    <a:gd name="connsiteY62" fmla="*/ 335566 h 1135761"/>
                    <a:gd name="connsiteX63" fmla="*/ 1211104 w 5469445"/>
                    <a:gd name="connsiteY63" fmla="*/ 342424 h 1135761"/>
                    <a:gd name="connsiteX64" fmla="*/ 1215485 w 5469445"/>
                    <a:gd name="connsiteY64" fmla="*/ 342424 h 1135761"/>
                    <a:gd name="connsiteX65" fmla="*/ 1215485 w 5469445"/>
                    <a:gd name="connsiteY65" fmla="*/ 346234 h 1135761"/>
                    <a:gd name="connsiteX66" fmla="*/ 1222534 w 5469445"/>
                    <a:gd name="connsiteY66" fmla="*/ 346234 h 1135761"/>
                    <a:gd name="connsiteX67" fmla="*/ 1222534 w 5469445"/>
                    <a:gd name="connsiteY67" fmla="*/ 355187 h 1135761"/>
                    <a:gd name="connsiteX68" fmla="*/ 1258538 w 5469445"/>
                    <a:gd name="connsiteY68" fmla="*/ 355187 h 1135761"/>
                    <a:gd name="connsiteX69" fmla="*/ 1258538 w 5469445"/>
                    <a:gd name="connsiteY69" fmla="*/ 364522 h 1135761"/>
                    <a:gd name="connsiteX70" fmla="*/ 1275779 w 5469445"/>
                    <a:gd name="connsiteY70" fmla="*/ 364522 h 1135761"/>
                    <a:gd name="connsiteX71" fmla="*/ 1275779 w 5469445"/>
                    <a:gd name="connsiteY71" fmla="*/ 376523 h 1135761"/>
                    <a:gd name="connsiteX72" fmla="*/ 1291018 w 5469445"/>
                    <a:gd name="connsiteY72" fmla="*/ 376523 h 1135761"/>
                    <a:gd name="connsiteX73" fmla="*/ 1291018 w 5469445"/>
                    <a:gd name="connsiteY73" fmla="*/ 385858 h 1135761"/>
                    <a:gd name="connsiteX74" fmla="*/ 1300639 w 5469445"/>
                    <a:gd name="connsiteY74" fmla="*/ 385858 h 1135761"/>
                    <a:gd name="connsiteX75" fmla="*/ 1300639 w 5469445"/>
                    <a:gd name="connsiteY75" fmla="*/ 395954 h 1135761"/>
                    <a:gd name="connsiteX76" fmla="*/ 1315879 w 5469445"/>
                    <a:gd name="connsiteY76" fmla="*/ 395954 h 1135761"/>
                    <a:gd name="connsiteX77" fmla="*/ 1315879 w 5469445"/>
                    <a:gd name="connsiteY77" fmla="*/ 407670 h 1135761"/>
                    <a:gd name="connsiteX78" fmla="*/ 1396746 w 5469445"/>
                    <a:gd name="connsiteY78" fmla="*/ 407670 h 1135761"/>
                    <a:gd name="connsiteX79" fmla="*/ 1396746 w 5469445"/>
                    <a:gd name="connsiteY79" fmla="*/ 418529 h 1135761"/>
                    <a:gd name="connsiteX80" fmla="*/ 1430846 w 5469445"/>
                    <a:gd name="connsiteY80" fmla="*/ 418529 h 1135761"/>
                    <a:gd name="connsiteX81" fmla="*/ 1430846 w 5469445"/>
                    <a:gd name="connsiteY81" fmla="*/ 428435 h 1135761"/>
                    <a:gd name="connsiteX82" fmla="*/ 1505617 w 5469445"/>
                    <a:gd name="connsiteY82" fmla="*/ 428435 h 1135761"/>
                    <a:gd name="connsiteX83" fmla="*/ 1505617 w 5469445"/>
                    <a:gd name="connsiteY83" fmla="*/ 438817 h 1135761"/>
                    <a:gd name="connsiteX84" fmla="*/ 1658303 w 5469445"/>
                    <a:gd name="connsiteY84" fmla="*/ 438817 h 1135761"/>
                    <a:gd name="connsiteX85" fmla="*/ 1658303 w 5469445"/>
                    <a:gd name="connsiteY85" fmla="*/ 450532 h 1135761"/>
                    <a:gd name="connsiteX86" fmla="*/ 1741265 w 5469445"/>
                    <a:gd name="connsiteY86" fmla="*/ 450532 h 1135761"/>
                    <a:gd name="connsiteX87" fmla="*/ 1876901 w 5469445"/>
                    <a:gd name="connsiteY87" fmla="*/ 450532 h 1135761"/>
                    <a:gd name="connsiteX88" fmla="*/ 1935956 w 5469445"/>
                    <a:gd name="connsiteY88" fmla="*/ 450532 h 1135761"/>
                    <a:gd name="connsiteX89" fmla="*/ 1935956 w 5469445"/>
                    <a:gd name="connsiteY89" fmla="*/ 464725 h 1135761"/>
                    <a:gd name="connsiteX90" fmla="*/ 1956340 w 5469445"/>
                    <a:gd name="connsiteY90" fmla="*/ 464725 h 1135761"/>
                    <a:gd name="connsiteX91" fmla="*/ 1956340 w 5469445"/>
                    <a:gd name="connsiteY91" fmla="*/ 478060 h 1135761"/>
                    <a:gd name="connsiteX92" fmla="*/ 2011013 w 5469445"/>
                    <a:gd name="connsiteY92" fmla="*/ 478060 h 1135761"/>
                    <a:gd name="connsiteX93" fmla="*/ 2011013 w 5469445"/>
                    <a:gd name="connsiteY93" fmla="*/ 503206 h 1135761"/>
                    <a:gd name="connsiteX94" fmla="*/ 2094548 w 5469445"/>
                    <a:gd name="connsiteY94" fmla="*/ 503206 h 1135761"/>
                    <a:gd name="connsiteX95" fmla="*/ 2094548 w 5469445"/>
                    <a:gd name="connsiteY95" fmla="*/ 517112 h 1135761"/>
                    <a:gd name="connsiteX96" fmla="*/ 2285905 w 5469445"/>
                    <a:gd name="connsiteY96" fmla="*/ 517112 h 1135761"/>
                    <a:gd name="connsiteX97" fmla="*/ 2285905 w 5469445"/>
                    <a:gd name="connsiteY97" fmla="*/ 532448 h 1135761"/>
                    <a:gd name="connsiteX98" fmla="*/ 2395919 w 5469445"/>
                    <a:gd name="connsiteY98" fmla="*/ 532448 h 1135761"/>
                    <a:gd name="connsiteX99" fmla="*/ 2395919 w 5469445"/>
                    <a:gd name="connsiteY99" fmla="*/ 547973 h 1135761"/>
                    <a:gd name="connsiteX100" fmla="*/ 2594991 w 5469445"/>
                    <a:gd name="connsiteY100" fmla="*/ 547973 h 1135761"/>
                    <a:gd name="connsiteX101" fmla="*/ 2594991 w 5469445"/>
                    <a:gd name="connsiteY101" fmla="*/ 563785 h 1135761"/>
                    <a:gd name="connsiteX102" fmla="*/ 2601468 w 5469445"/>
                    <a:gd name="connsiteY102" fmla="*/ 563785 h 1135761"/>
                    <a:gd name="connsiteX103" fmla="*/ 2601468 w 5469445"/>
                    <a:gd name="connsiteY103" fmla="*/ 579120 h 1135761"/>
                    <a:gd name="connsiteX104" fmla="*/ 2652522 w 5469445"/>
                    <a:gd name="connsiteY104" fmla="*/ 579120 h 1135761"/>
                    <a:gd name="connsiteX105" fmla="*/ 2652522 w 5469445"/>
                    <a:gd name="connsiteY105" fmla="*/ 595503 h 1135761"/>
                    <a:gd name="connsiteX106" fmla="*/ 2693765 w 5469445"/>
                    <a:gd name="connsiteY106" fmla="*/ 595503 h 1135761"/>
                    <a:gd name="connsiteX107" fmla="*/ 2693765 w 5469445"/>
                    <a:gd name="connsiteY107" fmla="*/ 610743 h 1135761"/>
                    <a:gd name="connsiteX108" fmla="*/ 2921984 w 5469445"/>
                    <a:gd name="connsiteY108" fmla="*/ 610743 h 1135761"/>
                    <a:gd name="connsiteX109" fmla="*/ 3175349 w 5469445"/>
                    <a:gd name="connsiteY109" fmla="*/ 610743 h 1135761"/>
                    <a:gd name="connsiteX110" fmla="*/ 3175349 w 5469445"/>
                    <a:gd name="connsiteY110" fmla="*/ 631222 h 1135761"/>
                    <a:gd name="connsiteX111" fmla="*/ 3207544 w 5469445"/>
                    <a:gd name="connsiteY111" fmla="*/ 631222 h 1135761"/>
                    <a:gd name="connsiteX112" fmla="*/ 3290030 w 5469445"/>
                    <a:gd name="connsiteY112" fmla="*/ 631222 h 1135761"/>
                    <a:gd name="connsiteX113" fmla="*/ 3290030 w 5469445"/>
                    <a:gd name="connsiteY113" fmla="*/ 655511 h 1135761"/>
                    <a:gd name="connsiteX114" fmla="*/ 3410712 w 5469445"/>
                    <a:gd name="connsiteY114" fmla="*/ 655511 h 1135761"/>
                    <a:gd name="connsiteX115" fmla="*/ 3410712 w 5469445"/>
                    <a:gd name="connsiteY115" fmla="*/ 678752 h 1135761"/>
                    <a:gd name="connsiteX116" fmla="*/ 3492341 w 5469445"/>
                    <a:gd name="connsiteY116" fmla="*/ 678752 h 1135761"/>
                    <a:gd name="connsiteX117" fmla="*/ 3595021 w 5469445"/>
                    <a:gd name="connsiteY117" fmla="*/ 678752 h 1135761"/>
                    <a:gd name="connsiteX118" fmla="*/ 3595021 w 5469445"/>
                    <a:gd name="connsiteY118" fmla="*/ 707708 h 1135761"/>
                    <a:gd name="connsiteX119" fmla="*/ 3705606 w 5469445"/>
                    <a:gd name="connsiteY119" fmla="*/ 707708 h 1135761"/>
                    <a:gd name="connsiteX120" fmla="*/ 3705606 w 5469445"/>
                    <a:gd name="connsiteY120" fmla="*/ 737140 h 1135761"/>
                    <a:gd name="connsiteX121" fmla="*/ 3873151 w 5469445"/>
                    <a:gd name="connsiteY121" fmla="*/ 737140 h 1135761"/>
                    <a:gd name="connsiteX122" fmla="*/ 3873151 w 5469445"/>
                    <a:gd name="connsiteY122" fmla="*/ 770192 h 1135761"/>
                    <a:gd name="connsiteX123" fmla="*/ 4102799 w 5469445"/>
                    <a:gd name="connsiteY123" fmla="*/ 770192 h 1135761"/>
                    <a:gd name="connsiteX124" fmla="*/ 4396550 w 5469445"/>
                    <a:gd name="connsiteY124" fmla="*/ 770192 h 1135761"/>
                    <a:gd name="connsiteX125" fmla="*/ 4396550 w 5469445"/>
                    <a:gd name="connsiteY125" fmla="*/ 822103 h 1135761"/>
                    <a:gd name="connsiteX126" fmla="*/ 4443508 w 5469445"/>
                    <a:gd name="connsiteY126" fmla="*/ 822103 h 1135761"/>
                    <a:gd name="connsiteX127" fmla="*/ 4654010 w 5469445"/>
                    <a:gd name="connsiteY127" fmla="*/ 822103 h 1135761"/>
                    <a:gd name="connsiteX128" fmla="*/ 4896422 w 5469445"/>
                    <a:gd name="connsiteY128" fmla="*/ 822103 h 1135761"/>
                    <a:gd name="connsiteX129" fmla="*/ 5075206 w 5469445"/>
                    <a:gd name="connsiteY129" fmla="*/ 822103 h 1135761"/>
                    <a:gd name="connsiteX130" fmla="*/ 5212556 w 5469445"/>
                    <a:gd name="connsiteY130" fmla="*/ 822103 h 1135761"/>
                    <a:gd name="connsiteX131" fmla="*/ 5212556 w 5469445"/>
                    <a:gd name="connsiteY131" fmla="*/ 928592 h 1135761"/>
                    <a:gd name="connsiteX132" fmla="*/ 5212556 w 5469445"/>
                    <a:gd name="connsiteY132" fmla="*/ 1135761 h 1135761"/>
                    <a:gd name="connsiteX133" fmla="*/ 5343049 w 5469445"/>
                    <a:gd name="connsiteY133" fmla="*/ 1135761 h 1135761"/>
                    <a:gd name="connsiteX134" fmla="*/ 5469445 w 5469445"/>
                    <a:gd name="connsiteY134" fmla="*/ 1135761 h 113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469445" h="1135761">
                      <a:moveTo>
                        <a:pt x="0" y="0"/>
                      </a:moveTo>
                      <a:lnTo>
                        <a:pt x="107537" y="0"/>
                      </a:lnTo>
                      <a:lnTo>
                        <a:pt x="107537" y="9335"/>
                      </a:lnTo>
                      <a:lnTo>
                        <a:pt x="252222" y="9335"/>
                      </a:lnTo>
                      <a:lnTo>
                        <a:pt x="252222" y="18098"/>
                      </a:lnTo>
                      <a:lnTo>
                        <a:pt x="346424" y="18098"/>
                      </a:lnTo>
                      <a:lnTo>
                        <a:pt x="346424" y="37433"/>
                      </a:lnTo>
                      <a:lnTo>
                        <a:pt x="417671" y="37433"/>
                      </a:lnTo>
                      <a:lnTo>
                        <a:pt x="417671" y="45911"/>
                      </a:lnTo>
                      <a:lnTo>
                        <a:pt x="441198" y="45911"/>
                      </a:lnTo>
                      <a:lnTo>
                        <a:pt x="441198" y="55721"/>
                      </a:lnTo>
                      <a:lnTo>
                        <a:pt x="475298" y="55721"/>
                      </a:lnTo>
                      <a:lnTo>
                        <a:pt x="475298" y="63913"/>
                      </a:lnTo>
                      <a:lnTo>
                        <a:pt x="487299" y="63913"/>
                      </a:lnTo>
                      <a:lnTo>
                        <a:pt x="487299" y="75438"/>
                      </a:lnTo>
                      <a:lnTo>
                        <a:pt x="522542" y="75438"/>
                      </a:lnTo>
                      <a:lnTo>
                        <a:pt x="535115" y="75438"/>
                      </a:lnTo>
                      <a:lnTo>
                        <a:pt x="535115" y="94488"/>
                      </a:lnTo>
                      <a:lnTo>
                        <a:pt x="545973" y="94488"/>
                      </a:lnTo>
                      <a:lnTo>
                        <a:pt x="545973" y="103251"/>
                      </a:lnTo>
                      <a:lnTo>
                        <a:pt x="557498" y="103251"/>
                      </a:lnTo>
                      <a:lnTo>
                        <a:pt x="557498" y="112776"/>
                      </a:lnTo>
                      <a:lnTo>
                        <a:pt x="607219" y="112776"/>
                      </a:lnTo>
                      <a:lnTo>
                        <a:pt x="609886" y="112776"/>
                      </a:lnTo>
                      <a:lnTo>
                        <a:pt x="609886" y="123158"/>
                      </a:lnTo>
                      <a:lnTo>
                        <a:pt x="629603" y="123158"/>
                      </a:lnTo>
                      <a:lnTo>
                        <a:pt x="629603" y="131921"/>
                      </a:lnTo>
                      <a:lnTo>
                        <a:pt x="743426" y="131921"/>
                      </a:lnTo>
                      <a:lnTo>
                        <a:pt x="743426" y="142018"/>
                      </a:lnTo>
                      <a:lnTo>
                        <a:pt x="814102" y="142018"/>
                      </a:lnTo>
                      <a:lnTo>
                        <a:pt x="832676" y="142018"/>
                      </a:lnTo>
                      <a:lnTo>
                        <a:pt x="832676" y="152686"/>
                      </a:lnTo>
                      <a:lnTo>
                        <a:pt x="837057" y="152686"/>
                      </a:lnTo>
                      <a:lnTo>
                        <a:pt x="837057" y="162497"/>
                      </a:lnTo>
                      <a:lnTo>
                        <a:pt x="874967" y="162497"/>
                      </a:lnTo>
                      <a:lnTo>
                        <a:pt x="874967" y="169355"/>
                      </a:lnTo>
                      <a:lnTo>
                        <a:pt x="879348" y="169355"/>
                      </a:lnTo>
                      <a:lnTo>
                        <a:pt x="879348" y="171736"/>
                      </a:lnTo>
                      <a:lnTo>
                        <a:pt x="896303" y="171736"/>
                      </a:lnTo>
                      <a:lnTo>
                        <a:pt x="896303" y="181070"/>
                      </a:lnTo>
                      <a:lnTo>
                        <a:pt x="912114" y="181070"/>
                      </a:lnTo>
                      <a:lnTo>
                        <a:pt x="912114" y="192500"/>
                      </a:lnTo>
                      <a:lnTo>
                        <a:pt x="930402" y="192500"/>
                      </a:lnTo>
                      <a:lnTo>
                        <a:pt x="930402" y="204216"/>
                      </a:lnTo>
                      <a:lnTo>
                        <a:pt x="936974" y="204216"/>
                      </a:lnTo>
                      <a:lnTo>
                        <a:pt x="936974" y="221171"/>
                      </a:lnTo>
                      <a:lnTo>
                        <a:pt x="954405" y="221171"/>
                      </a:lnTo>
                      <a:lnTo>
                        <a:pt x="954405" y="231267"/>
                      </a:lnTo>
                      <a:lnTo>
                        <a:pt x="971074" y="231267"/>
                      </a:lnTo>
                      <a:lnTo>
                        <a:pt x="971074" y="250412"/>
                      </a:lnTo>
                      <a:lnTo>
                        <a:pt x="1017461" y="250412"/>
                      </a:lnTo>
                      <a:lnTo>
                        <a:pt x="1017461" y="261842"/>
                      </a:lnTo>
                      <a:lnTo>
                        <a:pt x="1082516" y="261842"/>
                      </a:lnTo>
                      <a:lnTo>
                        <a:pt x="1082516" y="282321"/>
                      </a:lnTo>
                      <a:lnTo>
                        <a:pt x="1129760" y="282321"/>
                      </a:lnTo>
                      <a:lnTo>
                        <a:pt x="1129760" y="292703"/>
                      </a:lnTo>
                      <a:lnTo>
                        <a:pt x="1141190" y="292703"/>
                      </a:lnTo>
                      <a:lnTo>
                        <a:pt x="1141190" y="312896"/>
                      </a:lnTo>
                      <a:lnTo>
                        <a:pt x="1154240" y="312896"/>
                      </a:lnTo>
                      <a:lnTo>
                        <a:pt x="1154240" y="323279"/>
                      </a:lnTo>
                      <a:lnTo>
                        <a:pt x="1188434" y="323279"/>
                      </a:lnTo>
                      <a:lnTo>
                        <a:pt x="1188434" y="335566"/>
                      </a:lnTo>
                      <a:lnTo>
                        <a:pt x="1211104" y="335566"/>
                      </a:lnTo>
                      <a:lnTo>
                        <a:pt x="1211104" y="342424"/>
                      </a:lnTo>
                      <a:lnTo>
                        <a:pt x="1215485" y="342424"/>
                      </a:lnTo>
                      <a:lnTo>
                        <a:pt x="1215485" y="346234"/>
                      </a:lnTo>
                      <a:lnTo>
                        <a:pt x="1222534" y="346234"/>
                      </a:lnTo>
                      <a:lnTo>
                        <a:pt x="1222534" y="355187"/>
                      </a:lnTo>
                      <a:lnTo>
                        <a:pt x="1258538" y="355187"/>
                      </a:lnTo>
                      <a:lnTo>
                        <a:pt x="1258538" y="364522"/>
                      </a:lnTo>
                      <a:lnTo>
                        <a:pt x="1275779" y="364522"/>
                      </a:lnTo>
                      <a:lnTo>
                        <a:pt x="1275779" y="376523"/>
                      </a:lnTo>
                      <a:lnTo>
                        <a:pt x="1291018" y="376523"/>
                      </a:lnTo>
                      <a:lnTo>
                        <a:pt x="1291018" y="385858"/>
                      </a:lnTo>
                      <a:lnTo>
                        <a:pt x="1300639" y="385858"/>
                      </a:lnTo>
                      <a:lnTo>
                        <a:pt x="1300639" y="395954"/>
                      </a:lnTo>
                      <a:lnTo>
                        <a:pt x="1315879" y="395954"/>
                      </a:lnTo>
                      <a:lnTo>
                        <a:pt x="1315879" y="407670"/>
                      </a:lnTo>
                      <a:lnTo>
                        <a:pt x="1396746" y="407670"/>
                      </a:lnTo>
                      <a:lnTo>
                        <a:pt x="1396746" y="418529"/>
                      </a:lnTo>
                      <a:lnTo>
                        <a:pt x="1430846" y="418529"/>
                      </a:lnTo>
                      <a:lnTo>
                        <a:pt x="1430846" y="428435"/>
                      </a:lnTo>
                      <a:lnTo>
                        <a:pt x="1505617" y="428435"/>
                      </a:lnTo>
                      <a:lnTo>
                        <a:pt x="1505617" y="438817"/>
                      </a:lnTo>
                      <a:lnTo>
                        <a:pt x="1658303" y="438817"/>
                      </a:lnTo>
                      <a:lnTo>
                        <a:pt x="1658303" y="450532"/>
                      </a:lnTo>
                      <a:lnTo>
                        <a:pt x="1741265" y="450532"/>
                      </a:lnTo>
                      <a:lnTo>
                        <a:pt x="1876901" y="450532"/>
                      </a:lnTo>
                      <a:lnTo>
                        <a:pt x="1935956" y="450532"/>
                      </a:lnTo>
                      <a:lnTo>
                        <a:pt x="1935956" y="464725"/>
                      </a:lnTo>
                      <a:lnTo>
                        <a:pt x="1956340" y="464725"/>
                      </a:lnTo>
                      <a:lnTo>
                        <a:pt x="1956340" y="478060"/>
                      </a:lnTo>
                      <a:lnTo>
                        <a:pt x="2011013" y="478060"/>
                      </a:lnTo>
                      <a:lnTo>
                        <a:pt x="2011013" y="503206"/>
                      </a:lnTo>
                      <a:lnTo>
                        <a:pt x="2094548" y="503206"/>
                      </a:lnTo>
                      <a:lnTo>
                        <a:pt x="2094548" y="517112"/>
                      </a:lnTo>
                      <a:lnTo>
                        <a:pt x="2285905" y="517112"/>
                      </a:lnTo>
                      <a:lnTo>
                        <a:pt x="2285905" y="532448"/>
                      </a:lnTo>
                      <a:lnTo>
                        <a:pt x="2395919" y="532448"/>
                      </a:lnTo>
                      <a:lnTo>
                        <a:pt x="2395919" y="547973"/>
                      </a:lnTo>
                      <a:lnTo>
                        <a:pt x="2594991" y="547973"/>
                      </a:lnTo>
                      <a:lnTo>
                        <a:pt x="2594991" y="563785"/>
                      </a:lnTo>
                      <a:lnTo>
                        <a:pt x="2601468" y="563785"/>
                      </a:lnTo>
                      <a:lnTo>
                        <a:pt x="2601468" y="579120"/>
                      </a:lnTo>
                      <a:lnTo>
                        <a:pt x="2652522" y="579120"/>
                      </a:lnTo>
                      <a:lnTo>
                        <a:pt x="2652522" y="595503"/>
                      </a:lnTo>
                      <a:lnTo>
                        <a:pt x="2693765" y="595503"/>
                      </a:lnTo>
                      <a:lnTo>
                        <a:pt x="2693765" y="610743"/>
                      </a:lnTo>
                      <a:lnTo>
                        <a:pt x="2921984" y="610743"/>
                      </a:lnTo>
                      <a:lnTo>
                        <a:pt x="3175349" y="610743"/>
                      </a:lnTo>
                      <a:lnTo>
                        <a:pt x="3175349" y="631222"/>
                      </a:lnTo>
                      <a:lnTo>
                        <a:pt x="3207544" y="631222"/>
                      </a:lnTo>
                      <a:lnTo>
                        <a:pt x="3290030" y="631222"/>
                      </a:lnTo>
                      <a:lnTo>
                        <a:pt x="3290030" y="655511"/>
                      </a:lnTo>
                      <a:lnTo>
                        <a:pt x="3410712" y="655511"/>
                      </a:lnTo>
                      <a:lnTo>
                        <a:pt x="3410712" y="678752"/>
                      </a:lnTo>
                      <a:lnTo>
                        <a:pt x="3492341" y="678752"/>
                      </a:lnTo>
                      <a:lnTo>
                        <a:pt x="3595021" y="678752"/>
                      </a:lnTo>
                      <a:lnTo>
                        <a:pt x="3595021" y="707708"/>
                      </a:lnTo>
                      <a:lnTo>
                        <a:pt x="3705606" y="707708"/>
                      </a:lnTo>
                      <a:lnTo>
                        <a:pt x="3705606" y="737140"/>
                      </a:lnTo>
                      <a:lnTo>
                        <a:pt x="3873151" y="737140"/>
                      </a:lnTo>
                      <a:lnTo>
                        <a:pt x="3873151" y="770192"/>
                      </a:lnTo>
                      <a:lnTo>
                        <a:pt x="4102799" y="770192"/>
                      </a:lnTo>
                      <a:lnTo>
                        <a:pt x="4396550" y="770192"/>
                      </a:lnTo>
                      <a:lnTo>
                        <a:pt x="4396550" y="822103"/>
                      </a:lnTo>
                      <a:lnTo>
                        <a:pt x="4443508" y="822103"/>
                      </a:lnTo>
                      <a:lnTo>
                        <a:pt x="4654010" y="822103"/>
                      </a:lnTo>
                      <a:lnTo>
                        <a:pt x="4896422" y="822103"/>
                      </a:lnTo>
                      <a:lnTo>
                        <a:pt x="5075206" y="822103"/>
                      </a:lnTo>
                      <a:lnTo>
                        <a:pt x="5212556" y="822103"/>
                      </a:lnTo>
                      <a:lnTo>
                        <a:pt x="5212556" y="928592"/>
                      </a:lnTo>
                      <a:lnTo>
                        <a:pt x="5212556" y="1135761"/>
                      </a:lnTo>
                      <a:lnTo>
                        <a:pt x="5343049" y="1135761"/>
                      </a:lnTo>
                      <a:lnTo>
                        <a:pt x="5469445" y="1135761"/>
                      </a:lnTo>
                    </a:path>
                  </a:pathLst>
                </a:custGeom>
                <a:noFill/>
                <a:ln w="12700" cap="flat">
                  <a:solidFill>
                    <a:srgbClr val="F7964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481" name="TextBox 480">
                <a:extLst>
                  <a:ext uri="{FF2B5EF4-FFF2-40B4-BE49-F238E27FC236}">
                    <a16:creationId xmlns:a16="http://schemas.microsoft.com/office/drawing/2014/main" id="{71D978EB-03AC-F877-FC70-5FFAABD75A34}"/>
                  </a:ext>
                </a:extLst>
              </p:cNvPr>
              <p:cNvSpPr txBox="1"/>
              <p:nvPr/>
            </p:nvSpPr>
            <p:spPr>
              <a:xfrm>
                <a:off x="7007604" y="2292975"/>
                <a:ext cx="1727428" cy="253916"/>
              </a:xfrm>
              <a:prstGeom prst="rect">
                <a:avLst/>
              </a:prstGeom>
              <a:solidFill>
                <a:srgbClr val="FFFFFF"/>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50" b="0" i="0" u="none" strike="noStrike" kern="0" cap="none" spc="0" normalizeH="0" baseline="0" noProof="0" dirty="0">
                    <a:ln>
                      <a:noFill/>
                    </a:ln>
                    <a:solidFill>
                      <a:srgbClr val="F79646"/>
                    </a:solidFill>
                    <a:effectLst/>
                    <a:uLnTx/>
                    <a:uFillTx/>
                    <a:latin typeface="Arial" panose="020B0604020202020204"/>
                    <a:ea typeface="+mn-ea"/>
                    <a:cs typeface="Arial"/>
                    <a:sym typeface="Arial"/>
                  </a:rPr>
                  <a:t>Inavolisib: Median, 35.6 months</a:t>
                </a:r>
              </a:p>
            </p:txBody>
          </p:sp>
          <p:sp>
            <p:nvSpPr>
              <p:cNvPr id="482" name="Freeform: Shape 481">
                <a:extLst>
                  <a:ext uri="{FF2B5EF4-FFF2-40B4-BE49-F238E27FC236}">
                    <a16:creationId xmlns:a16="http://schemas.microsoft.com/office/drawing/2014/main" id="{ADB61248-8DE1-8687-942C-2E3359861CE6}"/>
                  </a:ext>
                </a:extLst>
              </p:cNvPr>
              <p:cNvSpPr/>
              <p:nvPr/>
            </p:nvSpPr>
            <p:spPr>
              <a:xfrm>
                <a:off x="1186769" y="146960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83" name="Freeform: Shape 482">
                <a:extLst>
                  <a:ext uri="{FF2B5EF4-FFF2-40B4-BE49-F238E27FC236}">
                    <a16:creationId xmlns:a16="http://schemas.microsoft.com/office/drawing/2014/main" id="{3F110AA0-E9A3-AAAA-52FC-E8BCA466D423}"/>
                  </a:ext>
                </a:extLst>
              </p:cNvPr>
              <p:cNvSpPr/>
              <p:nvPr/>
            </p:nvSpPr>
            <p:spPr>
              <a:xfrm>
                <a:off x="1196294" y="146960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84" name="Freeform: Shape 483">
                <a:extLst>
                  <a:ext uri="{FF2B5EF4-FFF2-40B4-BE49-F238E27FC236}">
                    <a16:creationId xmlns:a16="http://schemas.microsoft.com/office/drawing/2014/main" id="{5087E22D-35FE-9419-06CA-C8FD1ABA2615}"/>
                  </a:ext>
                </a:extLst>
              </p:cNvPr>
              <p:cNvSpPr/>
              <p:nvPr/>
            </p:nvSpPr>
            <p:spPr>
              <a:xfrm>
                <a:off x="1318588" y="148141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85" name="Freeform: Shape 484">
                <a:extLst>
                  <a:ext uri="{FF2B5EF4-FFF2-40B4-BE49-F238E27FC236}">
                    <a16:creationId xmlns:a16="http://schemas.microsoft.com/office/drawing/2014/main" id="{28540101-7BFA-7AEC-E39D-3E239AD71D12}"/>
                  </a:ext>
                </a:extLst>
              </p:cNvPr>
              <p:cNvSpPr/>
              <p:nvPr/>
            </p:nvSpPr>
            <p:spPr>
              <a:xfrm>
                <a:off x="1430507" y="148141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86" name="Freeform: Shape 485">
                <a:extLst>
                  <a:ext uri="{FF2B5EF4-FFF2-40B4-BE49-F238E27FC236}">
                    <a16:creationId xmlns:a16="http://schemas.microsoft.com/office/drawing/2014/main" id="{9224C3B5-0477-EB2C-0713-B402CE0C1C61}"/>
                  </a:ext>
                </a:extLst>
              </p:cNvPr>
              <p:cNvSpPr/>
              <p:nvPr/>
            </p:nvSpPr>
            <p:spPr>
              <a:xfrm>
                <a:off x="1582907" y="149569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87" name="Freeform: Shape 486">
                <a:extLst>
                  <a:ext uri="{FF2B5EF4-FFF2-40B4-BE49-F238E27FC236}">
                    <a16:creationId xmlns:a16="http://schemas.microsoft.com/office/drawing/2014/main" id="{F39C276E-AE62-87C4-F8F0-E3AFBB6A2F68}"/>
                  </a:ext>
                </a:extLst>
              </p:cNvPr>
              <p:cNvSpPr/>
              <p:nvPr/>
            </p:nvSpPr>
            <p:spPr>
              <a:xfrm rot="5400000">
                <a:off x="1594043" y="149569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88" name="Freeform: Shape 487">
                <a:extLst>
                  <a:ext uri="{FF2B5EF4-FFF2-40B4-BE49-F238E27FC236}">
                    <a16:creationId xmlns:a16="http://schemas.microsoft.com/office/drawing/2014/main" id="{631585D4-9DB4-4E16-8307-ABB7C60AC91B}"/>
                  </a:ext>
                </a:extLst>
              </p:cNvPr>
              <p:cNvSpPr/>
              <p:nvPr/>
            </p:nvSpPr>
            <p:spPr>
              <a:xfrm>
                <a:off x="1714018" y="152901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89" name="Freeform: Shape 488">
                <a:extLst>
                  <a:ext uri="{FF2B5EF4-FFF2-40B4-BE49-F238E27FC236}">
                    <a16:creationId xmlns:a16="http://schemas.microsoft.com/office/drawing/2014/main" id="{E60A92EA-68FA-36D6-44AB-5431088F6847}"/>
                  </a:ext>
                </a:extLst>
              </p:cNvPr>
              <p:cNvSpPr/>
              <p:nvPr/>
            </p:nvSpPr>
            <p:spPr>
              <a:xfrm>
                <a:off x="1721162" y="154568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490" name="Group 489">
                <a:extLst>
                  <a:ext uri="{FF2B5EF4-FFF2-40B4-BE49-F238E27FC236}">
                    <a16:creationId xmlns:a16="http://schemas.microsoft.com/office/drawing/2014/main" id="{6033BC86-F951-A30E-C188-AC0AC108BFBC}"/>
                  </a:ext>
                </a:extLst>
              </p:cNvPr>
              <p:cNvGrpSpPr/>
              <p:nvPr/>
            </p:nvGrpSpPr>
            <p:grpSpPr>
              <a:xfrm>
                <a:off x="1668574" y="1555428"/>
                <a:ext cx="90924" cy="8074"/>
                <a:chOff x="1668574" y="1555428"/>
                <a:chExt cx="90924" cy="8074"/>
              </a:xfrm>
            </p:grpSpPr>
            <p:sp>
              <p:nvSpPr>
                <p:cNvPr id="717" name="Freeform: Shape 716">
                  <a:extLst>
                    <a:ext uri="{FF2B5EF4-FFF2-40B4-BE49-F238E27FC236}">
                      <a16:creationId xmlns:a16="http://schemas.microsoft.com/office/drawing/2014/main" id="{EF53B76B-3292-ACEB-B265-447B47B255AF}"/>
                    </a:ext>
                  </a:extLst>
                </p:cNvPr>
                <p:cNvSpPr/>
                <p:nvPr/>
              </p:nvSpPr>
              <p:spPr>
                <a:xfrm rot="5400000">
                  <a:off x="16909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8" name="Freeform: Shape 717">
                  <a:extLst>
                    <a:ext uri="{FF2B5EF4-FFF2-40B4-BE49-F238E27FC236}">
                      <a16:creationId xmlns:a16="http://schemas.microsoft.com/office/drawing/2014/main" id="{A7D228AF-039B-AF95-A278-BDAF33663495}"/>
                    </a:ext>
                  </a:extLst>
                </p:cNvPr>
                <p:cNvSpPr/>
                <p:nvPr/>
              </p:nvSpPr>
              <p:spPr>
                <a:xfrm rot="5400000">
                  <a:off x="17290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grpSp>
            <p:nvGrpSpPr>
              <p:cNvPr id="491" name="Group 490">
                <a:extLst>
                  <a:ext uri="{FF2B5EF4-FFF2-40B4-BE49-F238E27FC236}">
                    <a16:creationId xmlns:a16="http://schemas.microsoft.com/office/drawing/2014/main" id="{8F9047A4-513A-B4A5-3015-3BADD0278E93}"/>
                  </a:ext>
                </a:extLst>
              </p:cNvPr>
              <p:cNvGrpSpPr/>
              <p:nvPr/>
            </p:nvGrpSpPr>
            <p:grpSpPr>
              <a:xfrm>
                <a:off x="1676974" y="1572095"/>
                <a:ext cx="90924" cy="8074"/>
                <a:chOff x="1668574" y="1555428"/>
                <a:chExt cx="90924" cy="8074"/>
              </a:xfrm>
            </p:grpSpPr>
            <p:sp>
              <p:nvSpPr>
                <p:cNvPr id="715" name="Freeform: Shape 714">
                  <a:extLst>
                    <a:ext uri="{FF2B5EF4-FFF2-40B4-BE49-F238E27FC236}">
                      <a16:creationId xmlns:a16="http://schemas.microsoft.com/office/drawing/2014/main" id="{F06E427D-AFD8-D517-3364-FED97071534C}"/>
                    </a:ext>
                  </a:extLst>
                </p:cNvPr>
                <p:cNvSpPr/>
                <p:nvPr/>
              </p:nvSpPr>
              <p:spPr>
                <a:xfrm rot="5400000">
                  <a:off x="16909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6" name="Freeform: Shape 715">
                  <a:extLst>
                    <a:ext uri="{FF2B5EF4-FFF2-40B4-BE49-F238E27FC236}">
                      <a16:creationId xmlns:a16="http://schemas.microsoft.com/office/drawing/2014/main" id="{A008F4D9-5217-346E-4891-9ED76A99510A}"/>
                    </a:ext>
                  </a:extLst>
                </p:cNvPr>
                <p:cNvSpPr/>
                <p:nvPr/>
              </p:nvSpPr>
              <p:spPr>
                <a:xfrm rot="5400000">
                  <a:off x="17290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492" name="Freeform: Shape 491">
                <a:extLst>
                  <a:ext uri="{FF2B5EF4-FFF2-40B4-BE49-F238E27FC236}">
                    <a16:creationId xmlns:a16="http://schemas.microsoft.com/office/drawing/2014/main" id="{3ED961BD-68CD-F63A-F77F-AF54622C3AC0}"/>
                  </a:ext>
                </a:extLst>
              </p:cNvPr>
              <p:cNvSpPr/>
              <p:nvPr/>
            </p:nvSpPr>
            <p:spPr>
              <a:xfrm>
                <a:off x="1783192" y="156044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493" name="Group 492">
                <a:extLst>
                  <a:ext uri="{FF2B5EF4-FFF2-40B4-BE49-F238E27FC236}">
                    <a16:creationId xmlns:a16="http://schemas.microsoft.com/office/drawing/2014/main" id="{FC37BBBB-F566-DFD7-23F4-A23296874831}"/>
                  </a:ext>
                </a:extLst>
              </p:cNvPr>
              <p:cNvGrpSpPr/>
              <p:nvPr/>
            </p:nvGrpSpPr>
            <p:grpSpPr>
              <a:xfrm>
                <a:off x="1736831" y="1586768"/>
                <a:ext cx="90924" cy="8074"/>
                <a:chOff x="1668574" y="1555428"/>
                <a:chExt cx="90924" cy="8074"/>
              </a:xfrm>
            </p:grpSpPr>
            <p:sp>
              <p:nvSpPr>
                <p:cNvPr id="713" name="Freeform: Shape 712">
                  <a:extLst>
                    <a:ext uri="{FF2B5EF4-FFF2-40B4-BE49-F238E27FC236}">
                      <a16:creationId xmlns:a16="http://schemas.microsoft.com/office/drawing/2014/main" id="{EDCB780A-0BD2-20D1-84CD-0DA0D48E1226}"/>
                    </a:ext>
                  </a:extLst>
                </p:cNvPr>
                <p:cNvSpPr/>
                <p:nvPr/>
              </p:nvSpPr>
              <p:spPr>
                <a:xfrm rot="5400000">
                  <a:off x="16909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4" name="Freeform: Shape 713">
                  <a:extLst>
                    <a:ext uri="{FF2B5EF4-FFF2-40B4-BE49-F238E27FC236}">
                      <a16:creationId xmlns:a16="http://schemas.microsoft.com/office/drawing/2014/main" id="{D5AB2BAE-C0B1-ABE1-014C-321EF0B918D7}"/>
                    </a:ext>
                  </a:extLst>
                </p:cNvPr>
                <p:cNvSpPr/>
                <p:nvPr/>
              </p:nvSpPr>
              <p:spPr>
                <a:xfrm rot="5400000">
                  <a:off x="17290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grpSp>
            <p:nvGrpSpPr>
              <p:cNvPr id="494" name="Group 493">
                <a:extLst>
                  <a:ext uri="{FF2B5EF4-FFF2-40B4-BE49-F238E27FC236}">
                    <a16:creationId xmlns:a16="http://schemas.microsoft.com/office/drawing/2014/main" id="{4B13DD93-4130-899B-A0BF-6E10720B4A56}"/>
                  </a:ext>
                </a:extLst>
              </p:cNvPr>
              <p:cNvGrpSpPr/>
              <p:nvPr/>
            </p:nvGrpSpPr>
            <p:grpSpPr>
              <a:xfrm>
                <a:off x="1786347" y="1601071"/>
                <a:ext cx="90924" cy="8074"/>
                <a:chOff x="1668574" y="1555428"/>
                <a:chExt cx="90924" cy="8074"/>
              </a:xfrm>
            </p:grpSpPr>
            <p:sp>
              <p:nvSpPr>
                <p:cNvPr id="711" name="Freeform: Shape 710">
                  <a:extLst>
                    <a:ext uri="{FF2B5EF4-FFF2-40B4-BE49-F238E27FC236}">
                      <a16:creationId xmlns:a16="http://schemas.microsoft.com/office/drawing/2014/main" id="{96A44F8D-6257-8B02-1B45-9B51FE14AEB2}"/>
                    </a:ext>
                  </a:extLst>
                </p:cNvPr>
                <p:cNvSpPr/>
                <p:nvPr/>
              </p:nvSpPr>
              <p:spPr>
                <a:xfrm rot="5400000">
                  <a:off x="16909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2" name="Freeform: Shape 711">
                  <a:extLst>
                    <a:ext uri="{FF2B5EF4-FFF2-40B4-BE49-F238E27FC236}">
                      <a16:creationId xmlns:a16="http://schemas.microsoft.com/office/drawing/2014/main" id="{95F0A897-1908-BAF3-732A-FDFD3C3DAB45}"/>
                    </a:ext>
                  </a:extLst>
                </p:cNvPr>
                <p:cNvSpPr/>
                <p:nvPr/>
              </p:nvSpPr>
              <p:spPr>
                <a:xfrm rot="5400000">
                  <a:off x="17290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495" name="Freeform: Shape 494">
                <a:extLst>
                  <a:ext uri="{FF2B5EF4-FFF2-40B4-BE49-F238E27FC236}">
                    <a16:creationId xmlns:a16="http://schemas.microsoft.com/office/drawing/2014/main" id="{B200C0AC-BBFA-ACAA-2243-CE3A8A51DD2E}"/>
                  </a:ext>
                </a:extLst>
              </p:cNvPr>
              <p:cNvSpPr/>
              <p:nvPr/>
            </p:nvSpPr>
            <p:spPr>
              <a:xfrm>
                <a:off x="1828435" y="156996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496" name="Group 495">
                <a:extLst>
                  <a:ext uri="{FF2B5EF4-FFF2-40B4-BE49-F238E27FC236}">
                    <a16:creationId xmlns:a16="http://schemas.microsoft.com/office/drawing/2014/main" id="{C6D0F1F8-DB87-3955-1D10-B37588E4AA92}"/>
                  </a:ext>
                </a:extLst>
              </p:cNvPr>
              <p:cNvGrpSpPr/>
              <p:nvPr/>
            </p:nvGrpSpPr>
            <p:grpSpPr>
              <a:xfrm>
                <a:off x="1805397" y="1621538"/>
                <a:ext cx="90924" cy="8074"/>
                <a:chOff x="1668574" y="1555428"/>
                <a:chExt cx="90924" cy="8074"/>
              </a:xfrm>
            </p:grpSpPr>
            <p:sp>
              <p:nvSpPr>
                <p:cNvPr id="709" name="Freeform: Shape 708">
                  <a:extLst>
                    <a:ext uri="{FF2B5EF4-FFF2-40B4-BE49-F238E27FC236}">
                      <a16:creationId xmlns:a16="http://schemas.microsoft.com/office/drawing/2014/main" id="{666A8351-94C0-EE1E-5168-36CAE74316E6}"/>
                    </a:ext>
                  </a:extLst>
                </p:cNvPr>
                <p:cNvSpPr/>
                <p:nvPr/>
              </p:nvSpPr>
              <p:spPr>
                <a:xfrm rot="5400000">
                  <a:off x="16909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10" name="Freeform: Shape 709">
                  <a:extLst>
                    <a:ext uri="{FF2B5EF4-FFF2-40B4-BE49-F238E27FC236}">
                      <a16:creationId xmlns:a16="http://schemas.microsoft.com/office/drawing/2014/main" id="{AD46DF3C-E803-969D-EAE4-DC9BBD5471B2}"/>
                    </a:ext>
                  </a:extLst>
                </p:cNvPr>
                <p:cNvSpPr/>
                <p:nvPr/>
              </p:nvSpPr>
              <p:spPr>
                <a:xfrm rot="5400000">
                  <a:off x="17290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497" name="Freeform: Shape 496">
                <a:extLst>
                  <a:ext uri="{FF2B5EF4-FFF2-40B4-BE49-F238E27FC236}">
                    <a16:creationId xmlns:a16="http://schemas.microsoft.com/office/drawing/2014/main" id="{3FF4FD61-61E9-59C1-A4EA-D5148C4F1F4B}"/>
                  </a:ext>
                </a:extLst>
              </p:cNvPr>
              <p:cNvSpPr/>
              <p:nvPr/>
            </p:nvSpPr>
            <p:spPr>
              <a:xfrm>
                <a:off x="1846110" y="160081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98" name="Freeform: Shape 497">
                <a:extLst>
                  <a:ext uri="{FF2B5EF4-FFF2-40B4-BE49-F238E27FC236}">
                    <a16:creationId xmlns:a16="http://schemas.microsoft.com/office/drawing/2014/main" id="{19FC6809-701C-1C5F-7251-6625C27EFC06}"/>
                  </a:ext>
                </a:extLst>
              </p:cNvPr>
              <p:cNvSpPr/>
              <p:nvPr/>
            </p:nvSpPr>
            <p:spPr>
              <a:xfrm>
                <a:off x="2076658" y="16465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499" name="Freeform: Shape 498">
                <a:extLst>
                  <a:ext uri="{FF2B5EF4-FFF2-40B4-BE49-F238E27FC236}">
                    <a16:creationId xmlns:a16="http://schemas.microsoft.com/office/drawing/2014/main" id="{BEAB40FB-CCCB-F81E-535B-BADC8C9B81A5}"/>
                  </a:ext>
                </a:extLst>
              </p:cNvPr>
              <p:cNvSpPr/>
              <p:nvPr/>
            </p:nvSpPr>
            <p:spPr>
              <a:xfrm>
                <a:off x="2194915" y="165869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0" name="Freeform: Shape 499">
                <a:extLst>
                  <a:ext uri="{FF2B5EF4-FFF2-40B4-BE49-F238E27FC236}">
                    <a16:creationId xmlns:a16="http://schemas.microsoft.com/office/drawing/2014/main" id="{613AF24C-0B0A-9FFB-71E1-5967AAF5405D}"/>
                  </a:ext>
                </a:extLst>
              </p:cNvPr>
              <p:cNvSpPr/>
              <p:nvPr/>
            </p:nvSpPr>
            <p:spPr>
              <a:xfrm>
                <a:off x="2349696" y="172722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501" name="Group 500">
                <a:extLst>
                  <a:ext uri="{FF2B5EF4-FFF2-40B4-BE49-F238E27FC236}">
                    <a16:creationId xmlns:a16="http://schemas.microsoft.com/office/drawing/2014/main" id="{575F22F9-28C9-2772-011D-BB03C0A0FA66}"/>
                  </a:ext>
                </a:extLst>
              </p:cNvPr>
              <p:cNvGrpSpPr/>
              <p:nvPr/>
            </p:nvGrpSpPr>
            <p:grpSpPr>
              <a:xfrm>
                <a:off x="2306615" y="1749601"/>
                <a:ext cx="90924" cy="8074"/>
                <a:chOff x="1668574" y="1555428"/>
                <a:chExt cx="90924" cy="8074"/>
              </a:xfrm>
            </p:grpSpPr>
            <p:sp>
              <p:nvSpPr>
                <p:cNvPr id="707" name="Freeform: Shape 706">
                  <a:extLst>
                    <a:ext uri="{FF2B5EF4-FFF2-40B4-BE49-F238E27FC236}">
                      <a16:creationId xmlns:a16="http://schemas.microsoft.com/office/drawing/2014/main" id="{DBA56DBA-83CE-2F75-BD47-F9F24423D331}"/>
                    </a:ext>
                  </a:extLst>
                </p:cNvPr>
                <p:cNvSpPr/>
                <p:nvPr/>
              </p:nvSpPr>
              <p:spPr>
                <a:xfrm rot="5400000">
                  <a:off x="16909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8" name="Freeform: Shape 707">
                  <a:extLst>
                    <a:ext uri="{FF2B5EF4-FFF2-40B4-BE49-F238E27FC236}">
                      <a16:creationId xmlns:a16="http://schemas.microsoft.com/office/drawing/2014/main" id="{6C355F13-D0C6-9378-E630-DE3254B6418E}"/>
                    </a:ext>
                  </a:extLst>
                </p:cNvPr>
                <p:cNvSpPr/>
                <p:nvPr/>
              </p:nvSpPr>
              <p:spPr>
                <a:xfrm rot="5400000">
                  <a:off x="17290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grpSp>
            <p:nvGrpSpPr>
              <p:cNvPr id="502" name="Group 501">
                <a:extLst>
                  <a:ext uri="{FF2B5EF4-FFF2-40B4-BE49-F238E27FC236}">
                    <a16:creationId xmlns:a16="http://schemas.microsoft.com/office/drawing/2014/main" id="{507EE42D-C4C9-E6E4-E150-A0B8D31096E7}"/>
                  </a:ext>
                </a:extLst>
              </p:cNvPr>
              <p:cNvGrpSpPr/>
              <p:nvPr/>
            </p:nvGrpSpPr>
            <p:grpSpPr>
              <a:xfrm>
                <a:off x="2385634" y="1832022"/>
                <a:ext cx="90924" cy="8074"/>
                <a:chOff x="1668574" y="1555428"/>
                <a:chExt cx="90924" cy="8074"/>
              </a:xfrm>
            </p:grpSpPr>
            <p:sp>
              <p:nvSpPr>
                <p:cNvPr id="705" name="Freeform: Shape 704">
                  <a:extLst>
                    <a:ext uri="{FF2B5EF4-FFF2-40B4-BE49-F238E27FC236}">
                      <a16:creationId xmlns:a16="http://schemas.microsoft.com/office/drawing/2014/main" id="{D168696C-D8E7-7D46-645C-0F2F8840C72B}"/>
                    </a:ext>
                  </a:extLst>
                </p:cNvPr>
                <p:cNvSpPr/>
                <p:nvPr/>
              </p:nvSpPr>
              <p:spPr>
                <a:xfrm rot="5400000">
                  <a:off x="16909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6" name="Freeform: Shape 705">
                  <a:extLst>
                    <a:ext uri="{FF2B5EF4-FFF2-40B4-BE49-F238E27FC236}">
                      <a16:creationId xmlns:a16="http://schemas.microsoft.com/office/drawing/2014/main" id="{C4E3E850-83A9-4815-B326-B5CFCA1369E3}"/>
                    </a:ext>
                  </a:extLst>
                </p:cNvPr>
                <p:cNvSpPr/>
                <p:nvPr/>
              </p:nvSpPr>
              <p:spPr>
                <a:xfrm rot="5400000">
                  <a:off x="1729049" y="15330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503" name="Freeform: Shape 502">
                <a:extLst>
                  <a:ext uri="{FF2B5EF4-FFF2-40B4-BE49-F238E27FC236}">
                    <a16:creationId xmlns:a16="http://schemas.microsoft.com/office/drawing/2014/main" id="{32B5093E-8F59-BBCA-ECC8-314100F7F212}"/>
                  </a:ext>
                </a:extLst>
              </p:cNvPr>
              <p:cNvSpPr/>
              <p:nvPr/>
            </p:nvSpPr>
            <p:spPr>
              <a:xfrm rot="5400000">
                <a:off x="2472521" y="18096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4" name="Freeform: Shape 503">
                <a:extLst>
                  <a:ext uri="{FF2B5EF4-FFF2-40B4-BE49-F238E27FC236}">
                    <a16:creationId xmlns:a16="http://schemas.microsoft.com/office/drawing/2014/main" id="{4BF5BBEF-BC2A-85D6-BC36-BB2F6B51E979}"/>
                  </a:ext>
                </a:extLst>
              </p:cNvPr>
              <p:cNvSpPr/>
              <p:nvPr/>
            </p:nvSpPr>
            <p:spPr>
              <a:xfrm>
                <a:off x="2428627" y="18065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5" name="Freeform: Shape 504">
                <a:extLst>
                  <a:ext uri="{FF2B5EF4-FFF2-40B4-BE49-F238E27FC236}">
                    <a16:creationId xmlns:a16="http://schemas.microsoft.com/office/drawing/2014/main" id="{B68045EB-D6AD-BFDB-741A-6735AACBFC6A}"/>
                  </a:ext>
                </a:extLst>
              </p:cNvPr>
              <p:cNvSpPr/>
              <p:nvPr/>
            </p:nvSpPr>
            <p:spPr>
              <a:xfrm>
                <a:off x="2459584" y="18065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6" name="Freeform: Shape 505">
                <a:extLst>
                  <a:ext uri="{FF2B5EF4-FFF2-40B4-BE49-F238E27FC236}">
                    <a16:creationId xmlns:a16="http://schemas.microsoft.com/office/drawing/2014/main" id="{E00438F4-9CFB-F03A-066C-DDA1A7A77ED6}"/>
                  </a:ext>
                </a:extLst>
              </p:cNvPr>
              <p:cNvSpPr/>
              <p:nvPr/>
            </p:nvSpPr>
            <p:spPr>
              <a:xfrm>
                <a:off x="2577841" y="18546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7" name="Freeform: Shape 506">
                <a:extLst>
                  <a:ext uri="{FF2B5EF4-FFF2-40B4-BE49-F238E27FC236}">
                    <a16:creationId xmlns:a16="http://schemas.microsoft.com/office/drawing/2014/main" id="{0D78085F-AE9E-A80C-76A5-9D642618BE52}"/>
                  </a:ext>
                </a:extLst>
              </p:cNvPr>
              <p:cNvSpPr/>
              <p:nvPr/>
            </p:nvSpPr>
            <p:spPr>
              <a:xfrm rot="5400000">
                <a:off x="2558680" y="185214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8" name="Freeform: Shape 507">
                <a:extLst>
                  <a:ext uri="{FF2B5EF4-FFF2-40B4-BE49-F238E27FC236}">
                    <a16:creationId xmlns:a16="http://schemas.microsoft.com/office/drawing/2014/main" id="{4AD7C07F-6052-B387-4BC0-858F4CFD211C}"/>
                  </a:ext>
                </a:extLst>
              </p:cNvPr>
              <p:cNvSpPr/>
              <p:nvPr/>
            </p:nvSpPr>
            <p:spPr>
              <a:xfrm>
                <a:off x="2948536" y="201300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09" name="Freeform: Shape 508">
                <a:extLst>
                  <a:ext uri="{FF2B5EF4-FFF2-40B4-BE49-F238E27FC236}">
                    <a16:creationId xmlns:a16="http://schemas.microsoft.com/office/drawing/2014/main" id="{0F0359B1-CED2-D7B7-D06F-BC028AA4B59D}"/>
                  </a:ext>
                </a:extLst>
              </p:cNvPr>
              <p:cNvSpPr/>
              <p:nvPr/>
            </p:nvSpPr>
            <p:spPr>
              <a:xfrm>
                <a:off x="3089030" y="20415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0" name="Freeform: Shape 509">
                <a:extLst>
                  <a:ext uri="{FF2B5EF4-FFF2-40B4-BE49-F238E27FC236}">
                    <a16:creationId xmlns:a16="http://schemas.microsoft.com/office/drawing/2014/main" id="{2FE9795A-EB13-71B1-3645-31CAE9EA9080}"/>
                  </a:ext>
                </a:extLst>
              </p:cNvPr>
              <p:cNvSpPr/>
              <p:nvPr/>
            </p:nvSpPr>
            <p:spPr>
              <a:xfrm>
                <a:off x="3115224" y="20415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1" name="Freeform: Shape 510">
                <a:extLst>
                  <a:ext uri="{FF2B5EF4-FFF2-40B4-BE49-F238E27FC236}">
                    <a16:creationId xmlns:a16="http://schemas.microsoft.com/office/drawing/2014/main" id="{EA09DF9D-CE84-F482-C6CC-F660425A91DC}"/>
                  </a:ext>
                </a:extLst>
              </p:cNvPr>
              <p:cNvSpPr/>
              <p:nvPr/>
            </p:nvSpPr>
            <p:spPr>
              <a:xfrm>
                <a:off x="3160468" y="20534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2" name="Freeform: Shape 511">
                <a:extLst>
                  <a:ext uri="{FF2B5EF4-FFF2-40B4-BE49-F238E27FC236}">
                    <a16:creationId xmlns:a16="http://schemas.microsoft.com/office/drawing/2014/main" id="{F4DEE89D-BE33-D9B6-24D9-921315AE63EE}"/>
                  </a:ext>
                </a:extLst>
              </p:cNvPr>
              <p:cNvSpPr/>
              <p:nvPr/>
            </p:nvSpPr>
            <p:spPr>
              <a:xfrm>
                <a:off x="3181900" y="20534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3" name="Freeform: Shape 512">
                <a:extLst>
                  <a:ext uri="{FF2B5EF4-FFF2-40B4-BE49-F238E27FC236}">
                    <a16:creationId xmlns:a16="http://schemas.microsoft.com/office/drawing/2014/main" id="{255246BF-94A6-6ADF-8360-2393F62B49D2}"/>
                  </a:ext>
                </a:extLst>
              </p:cNvPr>
              <p:cNvSpPr/>
              <p:nvPr/>
            </p:nvSpPr>
            <p:spPr>
              <a:xfrm>
                <a:off x="3208093" y="20534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4" name="Freeform: Shape 513">
                <a:extLst>
                  <a:ext uri="{FF2B5EF4-FFF2-40B4-BE49-F238E27FC236}">
                    <a16:creationId xmlns:a16="http://schemas.microsoft.com/office/drawing/2014/main" id="{081321D9-C815-4B71-319E-5EFC7CB51C96}"/>
                  </a:ext>
                </a:extLst>
              </p:cNvPr>
              <p:cNvSpPr/>
              <p:nvPr/>
            </p:nvSpPr>
            <p:spPr>
              <a:xfrm>
                <a:off x="3243813" y="20534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5" name="Freeform: Shape 514">
                <a:extLst>
                  <a:ext uri="{FF2B5EF4-FFF2-40B4-BE49-F238E27FC236}">
                    <a16:creationId xmlns:a16="http://schemas.microsoft.com/office/drawing/2014/main" id="{C1B9AAC5-7E3B-8F65-00DD-685415C9DC40}"/>
                  </a:ext>
                </a:extLst>
              </p:cNvPr>
              <p:cNvSpPr/>
              <p:nvPr/>
            </p:nvSpPr>
            <p:spPr>
              <a:xfrm>
                <a:off x="3279532" y="20534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6" name="Freeform: Shape 515">
                <a:extLst>
                  <a:ext uri="{FF2B5EF4-FFF2-40B4-BE49-F238E27FC236}">
                    <a16:creationId xmlns:a16="http://schemas.microsoft.com/office/drawing/2014/main" id="{2E896A8F-CD2B-A59F-EA71-3363CB0106D1}"/>
                  </a:ext>
                </a:extLst>
              </p:cNvPr>
              <p:cNvSpPr/>
              <p:nvPr/>
            </p:nvSpPr>
            <p:spPr>
              <a:xfrm>
                <a:off x="3272388" y="20534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7" name="Freeform: Shape 516">
                <a:extLst>
                  <a:ext uri="{FF2B5EF4-FFF2-40B4-BE49-F238E27FC236}">
                    <a16:creationId xmlns:a16="http://schemas.microsoft.com/office/drawing/2014/main" id="{8FFE1518-909C-F115-4CAC-ED719702651E}"/>
                  </a:ext>
                </a:extLst>
              </p:cNvPr>
              <p:cNvSpPr/>
              <p:nvPr/>
            </p:nvSpPr>
            <p:spPr>
              <a:xfrm>
                <a:off x="3365664" y="20703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8" name="Freeform: Shape 517">
                <a:extLst>
                  <a:ext uri="{FF2B5EF4-FFF2-40B4-BE49-F238E27FC236}">
                    <a16:creationId xmlns:a16="http://schemas.microsoft.com/office/drawing/2014/main" id="{2764F29B-9DA7-B15E-4098-AEC058BA42F9}"/>
                  </a:ext>
                </a:extLst>
              </p:cNvPr>
              <p:cNvSpPr/>
              <p:nvPr/>
            </p:nvSpPr>
            <p:spPr>
              <a:xfrm rot="16200000">
                <a:off x="3350266" y="20703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19" name="Freeform: Shape 518">
                <a:extLst>
                  <a:ext uri="{FF2B5EF4-FFF2-40B4-BE49-F238E27FC236}">
                    <a16:creationId xmlns:a16="http://schemas.microsoft.com/office/drawing/2014/main" id="{8113CF47-70D9-0B58-F76B-4DD002592612}"/>
                  </a:ext>
                </a:extLst>
              </p:cNvPr>
              <p:cNvSpPr/>
              <p:nvPr/>
            </p:nvSpPr>
            <p:spPr>
              <a:xfrm>
                <a:off x="3396621" y="20703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0" name="Freeform: Shape 519">
                <a:extLst>
                  <a:ext uri="{FF2B5EF4-FFF2-40B4-BE49-F238E27FC236}">
                    <a16:creationId xmlns:a16="http://schemas.microsoft.com/office/drawing/2014/main" id="{A260B50B-C85E-6457-468F-1009B82B62B6}"/>
                  </a:ext>
                </a:extLst>
              </p:cNvPr>
              <p:cNvSpPr/>
              <p:nvPr/>
            </p:nvSpPr>
            <p:spPr>
              <a:xfrm>
                <a:off x="3458534" y="20703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1" name="Freeform: Shape 520">
                <a:extLst>
                  <a:ext uri="{FF2B5EF4-FFF2-40B4-BE49-F238E27FC236}">
                    <a16:creationId xmlns:a16="http://schemas.microsoft.com/office/drawing/2014/main" id="{BE3CDE70-FAFE-11DB-2543-C875DE23C319}"/>
                  </a:ext>
                </a:extLst>
              </p:cNvPr>
              <p:cNvSpPr/>
              <p:nvPr/>
            </p:nvSpPr>
            <p:spPr>
              <a:xfrm>
                <a:off x="3477584" y="20703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2" name="Freeform: Shape 521">
                <a:extLst>
                  <a:ext uri="{FF2B5EF4-FFF2-40B4-BE49-F238E27FC236}">
                    <a16:creationId xmlns:a16="http://schemas.microsoft.com/office/drawing/2014/main" id="{B5926EB6-44CE-E4A9-BC35-1EDB711CEDED}"/>
                  </a:ext>
                </a:extLst>
              </p:cNvPr>
              <p:cNvSpPr/>
              <p:nvPr/>
            </p:nvSpPr>
            <p:spPr>
              <a:xfrm>
                <a:off x="3563309" y="20703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3" name="Freeform: Shape 522">
                <a:extLst>
                  <a:ext uri="{FF2B5EF4-FFF2-40B4-BE49-F238E27FC236}">
                    <a16:creationId xmlns:a16="http://schemas.microsoft.com/office/drawing/2014/main" id="{6CF4E98D-4B04-FEC8-B459-61C638087A28}"/>
                  </a:ext>
                </a:extLst>
              </p:cNvPr>
              <p:cNvSpPr/>
              <p:nvPr/>
            </p:nvSpPr>
            <p:spPr>
              <a:xfrm>
                <a:off x="3591884" y="20703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4" name="Freeform: Shape 523">
                <a:extLst>
                  <a:ext uri="{FF2B5EF4-FFF2-40B4-BE49-F238E27FC236}">
                    <a16:creationId xmlns:a16="http://schemas.microsoft.com/office/drawing/2014/main" id="{14B9EE7E-3378-3266-67CF-417787E46DD7}"/>
                  </a:ext>
                </a:extLst>
              </p:cNvPr>
              <p:cNvSpPr/>
              <p:nvPr/>
            </p:nvSpPr>
            <p:spPr>
              <a:xfrm>
                <a:off x="3620459" y="20703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5" name="Freeform: Shape 524">
                <a:extLst>
                  <a:ext uri="{FF2B5EF4-FFF2-40B4-BE49-F238E27FC236}">
                    <a16:creationId xmlns:a16="http://schemas.microsoft.com/office/drawing/2014/main" id="{D69BE0C1-5E42-81DF-5367-91D80A344DFB}"/>
                  </a:ext>
                </a:extLst>
              </p:cNvPr>
              <p:cNvSpPr/>
              <p:nvPr/>
            </p:nvSpPr>
            <p:spPr>
              <a:xfrm>
                <a:off x="3663322" y="20703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6" name="Freeform: Shape 525">
                <a:extLst>
                  <a:ext uri="{FF2B5EF4-FFF2-40B4-BE49-F238E27FC236}">
                    <a16:creationId xmlns:a16="http://schemas.microsoft.com/office/drawing/2014/main" id="{FE7EF666-C5DD-0218-9764-C8834B494765}"/>
                  </a:ext>
                </a:extLst>
              </p:cNvPr>
              <p:cNvSpPr/>
              <p:nvPr/>
            </p:nvSpPr>
            <p:spPr>
              <a:xfrm>
                <a:off x="3716115" y="2089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7" name="Freeform: Shape 526">
                <a:extLst>
                  <a:ext uri="{FF2B5EF4-FFF2-40B4-BE49-F238E27FC236}">
                    <a16:creationId xmlns:a16="http://schemas.microsoft.com/office/drawing/2014/main" id="{15B71319-57F4-BDD8-B97D-F100023D2A4A}"/>
                  </a:ext>
                </a:extLst>
              </p:cNvPr>
              <p:cNvSpPr/>
              <p:nvPr/>
            </p:nvSpPr>
            <p:spPr>
              <a:xfrm rot="16200000">
                <a:off x="3713362" y="2081475"/>
                <a:ext cx="8074" cy="61200"/>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8" name="Freeform: Shape 527">
                <a:extLst>
                  <a:ext uri="{FF2B5EF4-FFF2-40B4-BE49-F238E27FC236}">
                    <a16:creationId xmlns:a16="http://schemas.microsoft.com/office/drawing/2014/main" id="{9837DF39-C819-4950-C192-BCBB47DB351A}"/>
                  </a:ext>
                </a:extLst>
              </p:cNvPr>
              <p:cNvSpPr/>
              <p:nvPr/>
            </p:nvSpPr>
            <p:spPr>
              <a:xfrm>
                <a:off x="3836309" y="21425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29" name="Freeform: Shape 528">
                <a:extLst>
                  <a:ext uri="{FF2B5EF4-FFF2-40B4-BE49-F238E27FC236}">
                    <a16:creationId xmlns:a16="http://schemas.microsoft.com/office/drawing/2014/main" id="{83F05627-EEAC-0BEA-DBB4-6F5E7433E81D}"/>
                  </a:ext>
                </a:extLst>
              </p:cNvPr>
              <p:cNvSpPr/>
              <p:nvPr/>
            </p:nvSpPr>
            <p:spPr>
              <a:xfrm>
                <a:off x="3848215" y="21425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0" name="Freeform: Shape 529">
                <a:extLst>
                  <a:ext uri="{FF2B5EF4-FFF2-40B4-BE49-F238E27FC236}">
                    <a16:creationId xmlns:a16="http://schemas.microsoft.com/office/drawing/2014/main" id="{5116C386-5F3E-DC15-4C11-0C49266594A9}"/>
                  </a:ext>
                </a:extLst>
              </p:cNvPr>
              <p:cNvSpPr/>
              <p:nvPr/>
            </p:nvSpPr>
            <p:spPr>
              <a:xfrm rot="16200000">
                <a:off x="3818812" y="213976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1" name="Freeform: Shape 530">
                <a:extLst>
                  <a:ext uri="{FF2B5EF4-FFF2-40B4-BE49-F238E27FC236}">
                    <a16:creationId xmlns:a16="http://schemas.microsoft.com/office/drawing/2014/main" id="{B90692A5-E0B8-4263-B954-4EA997A20B9C}"/>
                  </a:ext>
                </a:extLst>
              </p:cNvPr>
              <p:cNvSpPr/>
              <p:nvPr/>
            </p:nvSpPr>
            <p:spPr>
              <a:xfrm>
                <a:off x="4000616" y="21593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2" name="Freeform: Shape 531">
                <a:extLst>
                  <a:ext uri="{FF2B5EF4-FFF2-40B4-BE49-F238E27FC236}">
                    <a16:creationId xmlns:a16="http://schemas.microsoft.com/office/drawing/2014/main" id="{439E6B4D-EE80-7AD7-6E55-7A86511B98F3}"/>
                  </a:ext>
                </a:extLst>
              </p:cNvPr>
              <p:cNvSpPr/>
              <p:nvPr/>
            </p:nvSpPr>
            <p:spPr>
              <a:xfrm>
                <a:off x="4083960" y="21593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3" name="Freeform: Shape 532">
                <a:extLst>
                  <a:ext uri="{FF2B5EF4-FFF2-40B4-BE49-F238E27FC236}">
                    <a16:creationId xmlns:a16="http://schemas.microsoft.com/office/drawing/2014/main" id="{9D434EC5-01A7-5483-BA5C-9E5B2319C7DF}"/>
                  </a:ext>
                </a:extLst>
              </p:cNvPr>
              <p:cNvSpPr/>
              <p:nvPr/>
            </p:nvSpPr>
            <p:spPr>
              <a:xfrm>
                <a:off x="4129204" y="21593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4" name="Freeform: Shape 533">
                <a:extLst>
                  <a:ext uri="{FF2B5EF4-FFF2-40B4-BE49-F238E27FC236}">
                    <a16:creationId xmlns:a16="http://schemas.microsoft.com/office/drawing/2014/main" id="{44625C37-8FC7-E39B-A94C-533C30B85EA7}"/>
                  </a:ext>
                </a:extLst>
              </p:cNvPr>
              <p:cNvSpPr/>
              <p:nvPr/>
            </p:nvSpPr>
            <p:spPr>
              <a:xfrm>
                <a:off x="4162541" y="21593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5" name="Freeform: Shape 534">
                <a:extLst>
                  <a:ext uri="{FF2B5EF4-FFF2-40B4-BE49-F238E27FC236}">
                    <a16:creationId xmlns:a16="http://schemas.microsoft.com/office/drawing/2014/main" id="{FC6AD0B6-6C8D-B8E3-47A8-8EA4CB603723}"/>
                  </a:ext>
                </a:extLst>
              </p:cNvPr>
              <p:cNvSpPr/>
              <p:nvPr/>
            </p:nvSpPr>
            <p:spPr>
              <a:xfrm rot="5400000">
                <a:off x="4173011" y="216392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6" name="Freeform: Shape 535">
                <a:extLst>
                  <a:ext uri="{FF2B5EF4-FFF2-40B4-BE49-F238E27FC236}">
                    <a16:creationId xmlns:a16="http://schemas.microsoft.com/office/drawing/2014/main" id="{EC325AB1-243B-73EF-9A0D-49123243002A}"/>
                  </a:ext>
                </a:extLst>
              </p:cNvPr>
              <p:cNvSpPr/>
              <p:nvPr/>
            </p:nvSpPr>
            <p:spPr>
              <a:xfrm>
                <a:off x="4220649" y="217863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7" name="Freeform: Shape 536">
                <a:extLst>
                  <a:ext uri="{FF2B5EF4-FFF2-40B4-BE49-F238E27FC236}">
                    <a16:creationId xmlns:a16="http://schemas.microsoft.com/office/drawing/2014/main" id="{1E6364BF-75EA-6EF1-9CE1-B4FE3FF7082B}"/>
                  </a:ext>
                </a:extLst>
              </p:cNvPr>
              <p:cNvSpPr/>
              <p:nvPr/>
            </p:nvSpPr>
            <p:spPr>
              <a:xfrm>
                <a:off x="4261129" y="217863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8" name="Freeform: Shape 537">
                <a:extLst>
                  <a:ext uri="{FF2B5EF4-FFF2-40B4-BE49-F238E27FC236}">
                    <a16:creationId xmlns:a16="http://schemas.microsoft.com/office/drawing/2014/main" id="{39315A12-EA18-8D31-46B5-62FDB5A0D595}"/>
                  </a:ext>
                </a:extLst>
              </p:cNvPr>
              <p:cNvSpPr/>
              <p:nvPr/>
            </p:nvSpPr>
            <p:spPr>
              <a:xfrm>
                <a:off x="4282560" y="217863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39" name="Freeform: Shape 538">
                <a:extLst>
                  <a:ext uri="{FF2B5EF4-FFF2-40B4-BE49-F238E27FC236}">
                    <a16:creationId xmlns:a16="http://schemas.microsoft.com/office/drawing/2014/main" id="{74E83914-5697-1713-2287-B1DB2D62EF10}"/>
                  </a:ext>
                </a:extLst>
              </p:cNvPr>
              <p:cNvSpPr/>
              <p:nvPr/>
            </p:nvSpPr>
            <p:spPr>
              <a:xfrm>
                <a:off x="4450788" y="220030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0" name="Freeform: Shape 539">
                <a:extLst>
                  <a:ext uri="{FF2B5EF4-FFF2-40B4-BE49-F238E27FC236}">
                    <a16:creationId xmlns:a16="http://schemas.microsoft.com/office/drawing/2014/main" id="{15C6BC17-F369-1461-F702-ECDC109E1E00}"/>
                  </a:ext>
                </a:extLst>
              </p:cNvPr>
              <p:cNvSpPr/>
              <p:nvPr/>
            </p:nvSpPr>
            <p:spPr>
              <a:xfrm>
                <a:off x="4679388" y="226131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1" name="Freeform: Shape 540">
                <a:extLst>
                  <a:ext uri="{FF2B5EF4-FFF2-40B4-BE49-F238E27FC236}">
                    <a16:creationId xmlns:a16="http://schemas.microsoft.com/office/drawing/2014/main" id="{EFA43F44-0D6E-4CBE-9C7B-C38A20ADFFD4}"/>
                  </a:ext>
                </a:extLst>
              </p:cNvPr>
              <p:cNvSpPr/>
              <p:nvPr/>
            </p:nvSpPr>
            <p:spPr>
              <a:xfrm rot="16200000">
                <a:off x="4661282" y="225966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2" name="Freeform: Shape 541">
                <a:extLst>
                  <a:ext uri="{FF2B5EF4-FFF2-40B4-BE49-F238E27FC236}">
                    <a16:creationId xmlns:a16="http://schemas.microsoft.com/office/drawing/2014/main" id="{C955B9F9-0B59-D08C-4C7C-11CFDB746104}"/>
                  </a:ext>
                </a:extLst>
              </p:cNvPr>
              <p:cNvSpPr/>
              <p:nvPr/>
            </p:nvSpPr>
            <p:spPr>
              <a:xfrm>
                <a:off x="4715107" y="226131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3" name="Freeform: Shape 542">
                <a:extLst>
                  <a:ext uri="{FF2B5EF4-FFF2-40B4-BE49-F238E27FC236}">
                    <a16:creationId xmlns:a16="http://schemas.microsoft.com/office/drawing/2014/main" id="{6F4C5485-0365-FBC0-CECC-BC11C5CE4F63}"/>
                  </a:ext>
                </a:extLst>
              </p:cNvPr>
              <p:cNvSpPr/>
              <p:nvPr/>
            </p:nvSpPr>
            <p:spPr>
              <a:xfrm rot="16200000">
                <a:off x="4727957" y="225966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4" name="Freeform: Shape 543">
                <a:extLst>
                  <a:ext uri="{FF2B5EF4-FFF2-40B4-BE49-F238E27FC236}">
                    <a16:creationId xmlns:a16="http://schemas.microsoft.com/office/drawing/2014/main" id="{BC1B5D1D-2990-F784-9D93-000301CD6CFD}"/>
                  </a:ext>
                </a:extLst>
              </p:cNvPr>
              <p:cNvSpPr/>
              <p:nvPr/>
            </p:nvSpPr>
            <p:spPr>
              <a:xfrm>
                <a:off x="4729393" y="228989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5" name="Freeform: Shape 544">
                <a:extLst>
                  <a:ext uri="{FF2B5EF4-FFF2-40B4-BE49-F238E27FC236}">
                    <a16:creationId xmlns:a16="http://schemas.microsoft.com/office/drawing/2014/main" id="{2039EB7B-6392-DFEF-9491-D5E966855036}"/>
                  </a:ext>
                </a:extLst>
              </p:cNvPr>
              <p:cNvSpPr/>
              <p:nvPr/>
            </p:nvSpPr>
            <p:spPr>
              <a:xfrm>
                <a:off x="4796068"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6" name="Freeform: Shape 545">
                <a:extLst>
                  <a:ext uri="{FF2B5EF4-FFF2-40B4-BE49-F238E27FC236}">
                    <a16:creationId xmlns:a16="http://schemas.microsoft.com/office/drawing/2014/main" id="{90B8CF25-B40A-E80D-50B4-125928A124D1}"/>
                  </a:ext>
                </a:extLst>
              </p:cNvPr>
              <p:cNvSpPr/>
              <p:nvPr/>
            </p:nvSpPr>
            <p:spPr>
              <a:xfrm>
                <a:off x="4862744"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7" name="Freeform: Shape 546">
                <a:extLst>
                  <a:ext uri="{FF2B5EF4-FFF2-40B4-BE49-F238E27FC236}">
                    <a16:creationId xmlns:a16="http://schemas.microsoft.com/office/drawing/2014/main" id="{833841C2-7A1F-C5A3-BB86-7CCE9839801A}"/>
                  </a:ext>
                </a:extLst>
              </p:cNvPr>
              <p:cNvSpPr/>
              <p:nvPr/>
            </p:nvSpPr>
            <p:spPr>
              <a:xfrm>
                <a:off x="4888937"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8" name="Freeform: Shape 547">
                <a:extLst>
                  <a:ext uri="{FF2B5EF4-FFF2-40B4-BE49-F238E27FC236}">
                    <a16:creationId xmlns:a16="http://schemas.microsoft.com/office/drawing/2014/main" id="{2A004B97-0A0B-B96D-C29C-6E12D923C97C}"/>
                  </a:ext>
                </a:extLst>
              </p:cNvPr>
              <p:cNvSpPr/>
              <p:nvPr/>
            </p:nvSpPr>
            <p:spPr>
              <a:xfrm>
                <a:off x="4900844"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49" name="Freeform: Shape 548">
                <a:extLst>
                  <a:ext uri="{FF2B5EF4-FFF2-40B4-BE49-F238E27FC236}">
                    <a16:creationId xmlns:a16="http://schemas.microsoft.com/office/drawing/2014/main" id="{8DBCFDE5-7FE7-5065-C105-83C7FC7C8139}"/>
                  </a:ext>
                </a:extLst>
              </p:cNvPr>
              <p:cNvSpPr/>
              <p:nvPr/>
            </p:nvSpPr>
            <p:spPr>
              <a:xfrm>
                <a:off x="4991332"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0" name="Freeform: Shape 549">
                <a:extLst>
                  <a:ext uri="{FF2B5EF4-FFF2-40B4-BE49-F238E27FC236}">
                    <a16:creationId xmlns:a16="http://schemas.microsoft.com/office/drawing/2014/main" id="{BCBDB8FB-54BE-D870-3BF1-6726FD962BF3}"/>
                  </a:ext>
                </a:extLst>
              </p:cNvPr>
              <p:cNvSpPr/>
              <p:nvPr/>
            </p:nvSpPr>
            <p:spPr>
              <a:xfrm>
                <a:off x="5031814"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1" name="Freeform: Shape 550">
                <a:extLst>
                  <a:ext uri="{FF2B5EF4-FFF2-40B4-BE49-F238E27FC236}">
                    <a16:creationId xmlns:a16="http://schemas.microsoft.com/office/drawing/2014/main" id="{1768AA32-2A97-EB70-76B0-210488A799E5}"/>
                  </a:ext>
                </a:extLst>
              </p:cNvPr>
              <p:cNvSpPr/>
              <p:nvPr/>
            </p:nvSpPr>
            <p:spPr>
              <a:xfrm>
                <a:off x="5077058"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2" name="Freeform: Shape 551">
                <a:extLst>
                  <a:ext uri="{FF2B5EF4-FFF2-40B4-BE49-F238E27FC236}">
                    <a16:creationId xmlns:a16="http://schemas.microsoft.com/office/drawing/2014/main" id="{F1C565EB-8B67-3C96-FD7F-4704108391A8}"/>
                  </a:ext>
                </a:extLst>
              </p:cNvPr>
              <p:cNvSpPr/>
              <p:nvPr/>
            </p:nvSpPr>
            <p:spPr>
              <a:xfrm>
                <a:off x="5105633"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3" name="Freeform: Shape 552">
                <a:extLst>
                  <a:ext uri="{FF2B5EF4-FFF2-40B4-BE49-F238E27FC236}">
                    <a16:creationId xmlns:a16="http://schemas.microsoft.com/office/drawing/2014/main" id="{C92EB355-F768-5489-470C-41FDF996F432}"/>
                  </a:ext>
                </a:extLst>
              </p:cNvPr>
              <p:cNvSpPr/>
              <p:nvPr/>
            </p:nvSpPr>
            <p:spPr>
              <a:xfrm>
                <a:off x="5162783"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4" name="Freeform: Shape 553">
                <a:extLst>
                  <a:ext uri="{FF2B5EF4-FFF2-40B4-BE49-F238E27FC236}">
                    <a16:creationId xmlns:a16="http://schemas.microsoft.com/office/drawing/2014/main" id="{0100C0CC-7AC3-1669-CB89-7519A8D9EB55}"/>
                  </a:ext>
                </a:extLst>
              </p:cNvPr>
              <p:cNvSpPr/>
              <p:nvPr/>
            </p:nvSpPr>
            <p:spPr>
              <a:xfrm>
                <a:off x="5238983"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5" name="Freeform: Shape 554">
                <a:extLst>
                  <a:ext uri="{FF2B5EF4-FFF2-40B4-BE49-F238E27FC236}">
                    <a16:creationId xmlns:a16="http://schemas.microsoft.com/office/drawing/2014/main" id="{4E21F1B6-5B64-430A-5CB7-7F189206F467}"/>
                  </a:ext>
                </a:extLst>
              </p:cNvPr>
              <p:cNvSpPr/>
              <p:nvPr/>
            </p:nvSpPr>
            <p:spPr>
              <a:xfrm>
                <a:off x="5286609" y="228275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6" name="Freeform: Shape 555">
                <a:extLst>
                  <a:ext uri="{FF2B5EF4-FFF2-40B4-BE49-F238E27FC236}">
                    <a16:creationId xmlns:a16="http://schemas.microsoft.com/office/drawing/2014/main" id="{FEE44B9D-61ED-EB5B-4E8D-A366BF198F36}"/>
                  </a:ext>
                </a:extLst>
              </p:cNvPr>
              <p:cNvSpPr/>
              <p:nvPr/>
            </p:nvSpPr>
            <p:spPr>
              <a:xfrm>
                <a:off x="5403291" y="23137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7" name="Freeform: Shape 556">
                <a:extLst>
                  <a:ext uri="{FF2B5EF4-FFF2-40B4-BE49-F238E27FC236}">
                    <a16:creationId xmlns:a16="http://schemas.microsoft.com/office/drawing/2014/main" id="{CA8A6AD3-86F6-0413-816E-4952F7C02120}"/>
                  </a:ext>
                </a:extLst>
              </p:cNvPr>
              <p:cNvSpPr/>
              <p:nvPr/>
            </p:nvSpPr>
            <p:spPr>
              <a:xfrm>
                <a:off x="5453298" y="23137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8" name="Freeform: Shape 557">
                <a:extLst>
                  <a:ext uri="{FF2B5EF4-FFF2-40B4-BE49-F238E27FC236}">
                    <a16:creationId xmlns:a16="http://schemas.microsoft.com/office/drawing/2014/main" id="{EAFB540D-7D93-B98C-8859-FF3A02864320}"/>
                  </a:ext>
                </a:extLst>
              </p:cNvPr>
              <p:cNvSpPr/>
              <p:nvPr/>
            </p:nvSpPr>
            <p:spPr>
              <a:xfrm>
                <a:off x="5500923" y="23137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59" name="Freeform: Shape 558">
                <a:extLst>
                  <a:ext uri="{FF2B5EF4-FFF2-40B4-BE49-F238E27FC236}">
                    <a16:creationId xmlns:a16="http://schemas.microsoft.com/office/drawing/2014/main" id="{F76BBC85-F568-4198-A25B-53BEFAE214A2}"/>
                  </a:ext>
                </a:extLst>
              </p:cNvPr>
              <p:cNvSpPr/>
              <p:nvPr/>
            </p:nvSpPr>
            <p:spPr>
              <a:xfrm rot="5400000">
                <a:off x="5508066" y="231608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0" name="Freeform: Shape 559">
                <a:extLst>
                  <a:ext uri="{FF2B5EF4-FFF2-40B4-BE49-F238E27FC236}">
                    <a16:creationId xmlns:a16="http://schemas.microsoft.com/office/drawing/2014/main" id="{50228150-9F1D-2222-7F11-7F0DEE5677F0}"/>
                  </a:ext>
                </a:extLst>
              </p:cNvPr>
              <p:cNvSpPr/>
              <p:nvPr/>
            </p:nvSpPr>
            <p:spPr>
              <a:xfrm rot="5400000">
                <a:off x="5665228" y="237975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1" name="Freeform: Shape 560">
                <a:extLst>
                  <a:ext uri="{FF2B5EF4-FFF2-40B4-BE49-F238E27FC236}">
                    <a16:creationId xmlns:a16="http://schemas.microsoft.com/office/drawing/2014/main" id="{2B6A1C84-519A-F766-60F8-15D67DC00F5E}"/>
                  </a:ext>
                </a:extLst>
              </p:cNvPr>
              <p:cNvSpPr/>
              <p:nvPr/>
            </p:nvSpPr>
            <p:spPr>
              <a:xfrm>
                <a:off x="5679517" y="23763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2" name="Freeform: Shape 561">
                <a:extLst>
                  <a:ext uri="{FF2B5EF4-FFF2-40B4-BE49-F238E27FC236}">
                    <a16:creationId xmlns:a16="http://schemas.microsoft.com/office/drawing/2014/main" id="{F29AC62C-07A8-1C85-0E1A-9539091D6EBF}"/>
                  </a:ext>
                </a:extLst>
              </p:cNvPr>
              <p:cNvSpPr/>
              <p:nvPr/>
            </p:nvSpPr>
            <p:spPr>
              <a:xfrm>
                <a:off x="5717617" y="23763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3" name="Freeform: Shape 562">
                <a:extLst>
                  <a:ext uri="{FF2B5EF4-FFF2-40B4-BE49-F238E27FC236}">
                    <a16:creationId xmlns:a16="http://schemas.microsoft.com/office/drawing/2014/main" id="{313C624C-20A8-C619-482E-28350C7A1A20}"/>
                  </a:ext>
                </a:extLst>
              </p:cNvPr>
              <p:cNvSpPr/>
              <p:nvPr/>
            </p:nvSpPr>
            <p:spPr>
              <a:xfrm>
                <a:off x="5808104" y="23763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4" name="Freeform: Shape 563">
                <a:extLst>
                  <a:ext uri="{FF2B5EF4-FFF2-40B4-BE49-F238E27FC236}">
                    <a16:creationId xmlns:a16="http://schemas.microsoft.com/office/drawing/2014/main" id="{A56F4558-C4B7-6AD3-AD2F-51EB4AEA7068}"/>
                  </a:ext>
                </a:extLst>
              </p:cNvPr>
              <p:cNvSpPr/>
              <p:nvPr/>
            </p:nvSpPr>
            <p:spPr>
              <a:xfrm>
                <a:off x="5858110" y="23763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5" name="Freeform: Shape 564">
                <a:extLst>
                  <a:ext uri="{FF2B5EF4-FFF2-40B4-BE49-F238E27FC236}">
                    <a16:creationId xmlns:a16="http://schemas.microsoft.com/office/drawing/2014/main" id="{6174F3DE-CADE-DB3B-0CA1-69B9686D75C8}"/>
                  </a:ext>
                </a:extLst>
              </p:cNvPr>
              <p:cNvSpPr/>
              <p:nvPr/>
            </p:nvSpPr>
            <p:spPr>
              <a:xfrm>
                <a:off x="5981934" y="24120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6" name="Freeform: Shape 565">
                <a:extLst>
                  <a:ext uri="{FF2B5EF4-FFF2-40B4-BE49-F238E27FC236}">
                    <a16:creationId xmlns:a16="http://schemas.microsoft.com/office/drawing/2014/main" id="{E3FFA1DA-8332-13E2-7452-3D43FBDDEA83}"/>
                  </a:ext>
                </a:extLst>
              </p:cNvPr>
              <p:cNvSpPr/>
              <p:nvPr/>
            </p:nvSpPr>
            <p:spPr>
              <a:xfrm>
                <a:off x="5991460" y="24120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7" name="Freeform: Shape 566">
                <a:extLst>
                  <a:ext uri="{FF2B5EF4-FFF2-40B4-BE49-F238E27FC236}">
                    <a16:creationId xmlns:a16="http://schemas.microsoft.com/office/drawing/2014/main" id="{2DF72797-443A-B9B1-8432-65A73C214D2E}"/>
                  </a:ext>
                </a:extLst>
              </p:cNvPr>
              <p:cNvSpPr/>
              <p:nvPr/>
            </p:nvSpPr>
            <p:spPr>
              <a:xfrm>
                <a:off x="6105290" y="245019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8" name="Freeform: Shape 567">
                <a:extLst>
                  <a:ext uri="{FF2B5EF4-FFF2-40B4-BE49-F238E27FC236}">
                    <a16:creationId xmlns:a16="http://schemas.microsoft.com/office/drawing/2014/main" id="{A8058EDC-E9C0-1766-5B37-D2046E0B7A5F}"/>
                  </a:ext>
                </a:extLst>
              </p:cNvPr>
              <p:cNvSpPr/>
              <p:nvPr/>
            </p:nvSpPr>
            <p:spPr>
              <a:xfrm>
                <a:off x="6136246" y="245019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69" name="Freeform: Shape 568">
                <a:extLst>
                  <a:ext uri="{FF2B5EF4-FFF2-40B4-BE49-F238E27FC236}">
                    <a16:creationId xmlns:a16="http://schemas.microsoft.com/office/drawing/2014/main" id="{4961CD02-2709-E240-6B71-EFF4B75F6D31}"/>
                  </a:ext>
                </a:extLst>
              </p:cNvPr>
              <p:cNvSpPr/>
              <p:nvPr/>
            </p:nvSpPr>
            <p:spPr>
              <a:xfrm>
                <a:off x="6257690" y="245019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0" name="Freeform: Shape 569">
                <a:extLst>
                  <a:ext uri="{FF2B5EF4-FFF2-40B4-BE49-F238E27FC236}">
                    <a16:creationId xmlns:a16="http://schemas.microsoft.com/office/drawing/2014/main" id="{C1B7C0F9-F5B1-9671-9501-4DA692C30674}"/>
                  </a:ext>
                </a:extLst>
              </p:cNvPr>
              <p:cNvSpPr/>
              <p:nvPr/>
            </p:nvSpPr>
            <p:spPr>
              <a:xfrm rot="5400000">
                <a:off x="6077646" y="24549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1" name="Freeform: Shape 570">
                <a:extLst>
                  <a:ext uri="{FF2B5EF4-FFF2-40B4-BE49-F238E27FC236}">
                    <a16:creationId xmlns:a16="http://schemas.microsoft.com/office/drawing/2014/main" id="{7FADE6EE-6C1C-A15B-FA16-890CD37A780A}"/>
                  </a:ext>
                </a:extLst>
              </p:cNvPr>
              <p:cNvSpPr/>
              <p:nvPr/>
            </p:nvSpPr>
            <p:spPr>
              <a:xfrm>
                <a:off x="6314843" y="24989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2" name="Freeform: Shape 571">
                <a:extLst>
                  <a:ext uri="{FF2B5EF4-FFF2-40B4-BE49-F238E27FC236}">
                    <a16:creationId xmlns:a16="http://schemas.microsoft.com/office/drawing/2014/main" id="{C3575A4A-E674-3430-4AD6-6D0612038D3C}"/>
                  </a:ext>
                </a:extLst>
              </p:cNvPr>
              <p:cNvSpPr/>
              <p:nvPr/>
            </p:nvSpPr>
            <p:spPr>
              <a:xfrm rot="5400000">
                <a:off x="6299103" y="24989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3" name="Freeform: Shape 572">
                <a:extLst>
                  <a:ext uri="{FF2B5EF4-FFF2-40B4-BE49-F238E27FC236}">
                    <a16:creationId xmlns:a16="http://schemas.microsoft.com/office/drawing/2014/main" id="{0DD17819-F0D6-DA3D-722D-C06D3BA554E5}"/>
                  </a:ext>
                </a:extLst>
              </p:cNvPr>
              <p:cNvSpPr/>
              <p:nvPr/>
            </p:nvSpPr>
            <p:spPr>
              <a:xfrm>
                <a:off x="6360087" y="24989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4" name="Freeform: Shape 573">
                <a:extLst>
                  <a:ext uri="{FF2B5EF4-FFF2-40B4-BE49-F238E27FC236}">
                    <a16:creationId xmlns:a16="http://schemas.microsoft.com/office/drawing/2014/main" id="{D2FBB6B9-E7EF-05A8-11AE-D65E4DF9D63F}"/>
                  </a:ext>
                </a:extLst>
              </p:cNvPr>
              <p:cNvSpPr/>
              <p:nvPr/>
            </p:nvSpPr>
            <p:spPr>
              <a:xfrm>
                <a:off x="6402950" y="24989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5" name="Freeform: Shape 574">
                <a:extLst>
                  <a:ext uri="{FF2B5EF4-FFF2-40B4-BE49-F238E27FC236}">
                    <a16:creationId xmlns:a16="http://schemas.microsoft.com/office/drawing/2014/main" id="{3DFE3231-A106-1081-5331-E515C856EA08}"/>
                  </a:ext>
                </a:extLst>
              </p:cNvPr>
              <p:cNvSpPr/>
              <p:nvPr/>
            </p:nvSpPr>
            <p:spPr>
              <a:xfrm>
                <a:off x="6498200" y="24989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6" name="Freeform: Shape 575">
                <a:extLst>
                  <a:ext uri="{FF2B5EF4-FFF2-40B4-BE49-F238E27FC236}">
                    <a16:creationId xmlns:a16="http://schemas.microsoft.com/office/drawing/2014/main" id="{411C1DCA-A383-A43B-A3E6-44AEF1EF360F}"/>
                  </a:ext>
                </a:extLst>
              </p:cNvPr>
              <p:cNvSpPr/>
              <p:nvPr/>
            </p:nvSpPr>
            <p:spPr>
              <a:xfrm>
                <a:off x="6543444" y="24989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7" name="Freeform: Shape 576">
                <a:extLst>
                  <a:ext uri="{FF2B5EF4-FFF2-40B4-BE49-F238E27FC236}">
                    <a16:creationId xmlns:a16="http://schemas.microsoft.com/office/drawing/2014/main" id="{3217C2CD-30E5-0E02-42E0-4EA5E8209D67}"/>
                  </a:ext>
                </a:extLst>
              </p:cNvPr>
              <p:cNvSpPr/>
              <p:nvPr/>
            </p:nvSpPr>
            <p:spPr>
              <a:xfrm>
                <a:off x="6669651" y="24989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8" name="Freeform: Shape 577">
                <a:extLst>
                  <a:ext uri="{FF2B5EF4-FFF2-40B4-BE49-F238E27FC236}">
                    <a16:creationId xmlns:a16="http://schemas.microsoft.com/office/drawing/2014/main" id="{162890B0-AEAC-AF0E-7106-11C23A2D1831}"/>
                  </a:ext>
                </a:extLst>
              </p:cNvPr>
              <p:cNvSpPr/>
              <p:nvPr/>
            </p:nvSpPr>
            <p:spPr>
              <a:xfrm>
                <a:off x="7014932" y="25669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79" name="Freeform: Shape 578">
                <a:extLst>
                  <a:ext uri="{FF2B5EF4-FFF2-40B4-BE49-F238E27FC236}">
                    <a16:creationId xmlns:a16="http://schemas.microsoft.com/office/drawing/2014/main" id="{7C7687BA-95D7-EAC3-FFA2-913B69FE1A1D}"/>
                  </a:ext>
                </a:extLst>
              </p:cNvPr>
              <p:cNvSpPr/>
              <p:nvPr/>
            </p:nvSpPr>
            <p:spPr>
              <a:xfrm rot="16200000">
                <a:off x="6993501" y="256222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0" name="Freeform: Shape 579">
                <a:extLst>
                  <a:ext uri="{FF2B5EF4-FFF2-40B4-BE49-F238E27FC236}">
                    <a16:creationId xmlns:a16="http://schemas.microsoft.com/office/drawing/2014/main" id="{64192569-7EF6-6053-BBD2-5DD5B171FFDF}"/>
                  </a:ext>
                </a:extLst>
              </p:cNvPr>
              <p:cNvSpPr/>
              <p:nvPr/>
            </p:nvSpPr>
            <p:spPr>
              <a:xfrm>
                <a:off x="7241151" y="25669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1" name="Freeform: Shape 580">
                <a:extLst>
                  <a:ext uri="{FF2B5EF4-FFF2-40B4-BE49-F238E27FC236}">
                    <a16:creationId xmlns:a16="http://schemas.microsoft.com/office/drawing/2014/main" id="{DC01349E-DC6A-F694-DF96-8EAEA1F764E4}"/>
                  </a:ext>
                </a:extLst>
              </p:cNvPr>
              <p:cNvSpPr/>
              <p:nvPr/>
            </p:nvSpPr>
            <p:spPr>
              <a:xfrm>
                <a:off x="7288776" y="25669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2" name="Freeform: Shape 581">
                <a:extLst>
                  <a:ext uri="{FF2B5EF4-FFF2-40B4-BE49-F238E27FC236}">
                    <a16:creationId xmlns:a16="http://schemas.microsoft.com/office/drawing/2014/main" id="{89236893-36C9-B065-4502-3FB650DDF16B}"/>
                  </a:ext>
                </a:extLst>
              </p:cNvPr>
              <p:cNvSpPr/>
              <p:nvPr/>
            </p:nvSpPr>
            <p:spPr>
              <a:xfrm>
                <a:off x="7517376" y="25669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3" name="Freeform: Shape 582">
                <a:extLst>
                  <a:ext uri="{FF2B5EF4-FFF2-40B4-BE49-F238E27FC236}">
                    <a16:creationId xmlns:a16="http://schemas.microsoft.com/office/drawing/2014/main" id="{B167D5DF-4944-0DF7-8BA8-28D6BD336AD7}"/>
                  </a:ext>
                </a:extLst>
              </p:cNvPr>
              <p:cNvSpPr/>
              <p:nvPr/>
            </p:nvSpPr>
            <p:spPr>
              <a:xfrm>
                <a:off x="7555476" y="25669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4" name="Freeform: Shape 583">
                <a:extLst>
                  <a:ext uri="{FF2B5EF4-FFF2-40B4-BE49-F238E27FC236}">
                    <a16:creationId xmlns:a16="http://schemas.microsoft.com/office/drawing/2014/main" id="{9789C1A5-F7BF-F26F-67E3-BCF96E9AB637}"/>
                  </a:ext>
                </a:extLst>
              </p:cNvPr>
              <p:cNvSpPr/>
              <p:nvPr/>
            </p:nvSpPr>
            <p:spPr>
              <a:xfrm>
                <a:off x="7795981" y="25669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5" name="Freeform: Shape 584">
                <a:extLst>
                  <a:ext uri="{FF2B5EF4-FFF2-40B4-BE49-F238E27FC236}">
                    <a16:creationId xmlns:a16="http://schemas.microsoft.com/office/drawing/2014/main" id="{D5BDB62B-DB2B-5B62-8297-6487F1DA353D}"/>
                  </a:ext>
                </a:extLst>
              </p:cNvPr>
              <p:cNvSpPr/>
              <p:nvPr/>
            </p:nvSpPr>
            <p:spPr>
              <a:xfrm>
                <a:off x="7872181" y="25669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6" name="Freeform: Shape 585">
                <a:extLst>
                  <a:ext uri="{FF2B5EF4-FFF2-40B4-BE49-F238E27FC236}">
                    <a16:creationId xmlns:a16="http://schemas.microsoft.com/office/drawing/2014/main" id="{C933590F-E6CE-EF9A-11B3-B7EA92CFBD24}"/>
                  </a:ext>
                </a:extLst>
              </p:cNvPr>
              <p:cNvSpPr/>
              <p:nvPr/>
            </p:nvSpPr>
            <p:spPr>
              <a:xfrm>
                <a:off x="8067444" y="25669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7" name="Freeform: Shape 586">
                <a:extLst>
                  <a:ext uri="{FF2B5EF4-FFF2-40B4-BE49-F238E27FC236}">
                    <a16:creationId xmlns:a16="http://schemas.microsoft.com/office/drawing/2014/main" id="{2E0DD7E5-9962-D456-9491-63B4EEA96145}"/>
                  </a:ext>
                </a:extLst>
              </p:cNvPr>
              <p:cNvSpPr/>
              <p:nvPr/>
            </p:nvSpPr>
            <p:spPr>
              <a:xfrm rot="5400000">
                <a:off x="8076969" y="256936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8" name="Freeform: Shape 587">
                <a:extLst>
                  <a:ext uri="{FF2B5EF4-FFF2-40B4-BE49-F238E27FC236}">
                    <a16:creationId xmlns:a16="http://schemas.microsoft.com/office/drawing/2014/main" id="{76726DA6-D3EE-F656-8D72-3B5499950275}"/>
                  </a:ext>
                </a:extLst>
              </p:cNvPr>
              <p:cNvSpPr/>
              <p:nvPr/>
            </p:nvSpPr>
            <p:spPr>
              <a:xfrm rot="5400000">
                <a:off x="8393163" y="298773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89" name="Freeform: Shape 588">
                <a:extLst>
                  <a:ext uri="{FF2B5EF4-FFF2-40B4-BE49-F238E27FC236}">
                    <a16:creationId xmlns:a16="http://schemas.microsoft.com/office/drawing/2014/main" id="{F8E4BF34-A97B-7C3E-6D5E-63A7348AFFF1}"/>
                  </a:ext>
                </a:extLst>
              </p:cNvPr>
              <p:cNvSpPr/>
              <p:nvPr/>
            </p:nvSpPr>
            <p:spPr>
              <a:xfrm>
                <a:off x="8375550" y="298276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0" name="Freeform: Shape 589">
                <a:extLst>
                  <a:ext uri="{FF2B5EF4-FFF2-40B4-BE49-F238E27FC236}">
                    <a16:creationId xmlns:a16="http://schemas.microsoft.com/office/drawing/2014/main" id="{85F48F50-0CD8-EAC6-A2B9-43A09A8400B0}"/>
                  </a:ext>
                </a:extLst>
              </p:cNvPr>
              <p:cNvSpPr/>
              <p:nvPr/>
            </p:nvSpPr>
            <p:spPr>
              <a:xfrm>
                <a:off x="8592243" y="29279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1" name="Freeform: Shape 590">
                <a:extLst>
                  <a:ext uri="{FF2B5EF4-FFF2-40B4-BE49-F238E27FC236}">
                    <a16:creationId xmlns:a16="http://schemas.microsoft.com/office/drawing/2014/main" id="{09E5E13C-9069-31DC-687C-3682448D9E6B}"/>
                  </a:ext>
                </a:extLst>
              </p:cNvPr>
              <p:cNvSpPr/>
              <p:nvPr/>
            </p:nvSpPr>
            <p:spPr>
              <a:xfrm>
                <a:off x="7706418" y="29279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2" name="Freeform: Shape 591">
                <a:extLst>
                  <a:ext uri="{FF2B5EF4-FFF2-40B4-BE49-F238E27FC236}">
                    <a16:creationId xmlns:a16="http://schemas.microsoft.com/office/drawing/2014/main" id="{9C2620B0-025A-E6C3-7BD9-3A80437C8F4D}"/>
                  </a:ext>
                </a:extLst>
              </p:cNvPr>
              <p:cNvSpPr/>
              <p:nvPr/>
            </p:nvSpPr>
            <p:spPr>
              <a:xfrm>
                <a:off x="7449243" y="29279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3" name="Freeform: Shape 592">
                <a:extLst>
                  <a:ext uri="{FF2B5EF4-FFF2-40B4-BE49-F238E27FC236}">
                    <a16:creationId xmlns:a16="http://schemas.microsoft.com/office/drawing/2014/main" id="{B7FD512B-5C6D-FC48-9022-26ED15BA93FB}"/>
                  </a:ext>
                </a:extLst>
              </p:cNvPr>
              <p:cNvSpPr/>
              <p:nvPr/>
            </p:nvSpPr>
            <p:spPr>
              <a:xfrm>
                <a:off x="7211118" y="29279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4" name="Freeform: Shape 593">
                <a:extLst>
                  <a:ext uri="{FF2B5EF4-FFF2-40B4-BE49-F238E27FC236}">
                    <a16:creationId xmlns:a16="http://schemas.microsoft.com/office/drawing/2014/main" id="{BCAB966B-89CC-254E-E111-EB3B43CAA95A}"/>
                  </a:ext>
                </a:extLst>
              </p:cNvPr>
              <p:cNvSpPr/>
              <p:nvPr/>
            </p:nvSpPr>
            <p:spPr>
              <a:xfrm>
                <a:off x="6982518" y="29279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5" name="Freeform: Shape 594">
                <a:extLst>
                  <a:ext uri="{FF2B5EF4-FFF2-40B4-BE49-F238E27FC236}">
                    <a16:creationId xmlns:a16="http://schemas.microsoft.com/office/drawing/2014/main" id="{E0D2DE50-F269-4F1A-503E-ABF0FCD7B106}"/>
                  </a:ext>
                </a:extLst>
              </p:cNvPr>
              <p:cNvSpPr/>
              <p:nvPr/>
            </p:nvSpPr>
            <p:spPr>
              <a:xfrm>
                <a:off x="6730105" y="29279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6" name="Freeform: Shape 595">
                <a:extLst>
                  <a:ext uri="{FF2B5EF4-FFF2-40B4-BE49-F238E27FC236}">
                    <a16:creationId xmlns:a16="http://schemas.microsoft.com/office/drawing/2014/main" id="{4ADFB31B-1CF2-DDDB-6C30-C5B2E5D6AC8B}"/>
                  </a:ext>
                </a:extLst>
              </p:cNvPr>
              <p:cNvSpPr/>
              <p:nvPr/>
            </p:nvSpPr>
            <p:spPr>
              <a:xfrm>
                <a:off x="6732486" y="29279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7" name="Freeform: Shape 596">
                <a:extLst>
                  <a:ext uri="{FF2B5EF4-FFF2-40B4-BE49-F238E27FC236}">
                    <a16:creationId xmlns:a16="http://schemas.microsoft.com/office/drawing/2014/main" id="{AB598D91-11C7-CAE5-D344-1EE94B351595}"/>
                  </a:ext>
                </a:extLst>
              </p:cNvPr>
              <p:cNvSpPr/>
              <p:nvPr/>
            </p:nvSpPr>
            <p:spPr>
              <a:xfrm>
                <a:off x="6568180" y="292799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8" name="Freeform: Shape 597">
                <a:extLst>
                  <a:ext uri="{FF2B5EF4-FFF2-40B4-BE49-F238E27FC236}">
                    <a16:creationId xmlns:a16="http://schemas.microsoft.com/office/drawing/2014/main" id="{DE1B6CE5-177F-EAE2-41E7-36B798ECC1C6}"/>
                  </a:ext>
                </a:extLst>
              </p:cNvPr>
              <p:cNvSpPr/>
              <p:nvPr/>
            </p:nvSpPr>
            <p:spPr>
              <a:xfrm rot="16200000">
                <a:off x="6546750" y="292084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599" name="Freeform: Shape 598">
                <a:extLst>
                  <a:ext uri="{FF2B5EF4-FFF2-40B4-BE49-F238E27FC236}">
                    <a16:creationId xmlns:a16="http://schemas.microsoft.com/office/drawing/2014/main" id="{03903024-C3A4-B8EA-5A5B-99379CE77C17}"/>
                  </a:ext>
                </a:extLst>
              </p:cNvPr>
              <p:cNvSpPr/>
              <p:nvPr/>
            </p:nvSpPr>
            <p:spPr>
              <a:xfrm>
                <a:off x="6411017" y="28635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0" name="Freeform: Shape 599">
                <a:extLst>
                  <a:ext uri="{FF2B5EF4-FFF2-40B4-BE49-F238E27FC236}">
                    <a16:creationId xmlns:a16="http://schemas.microsoft.com/office/drawing/2014/main" id="{C7BD1A55-9BA7-230B-7178-074BE72D2AF2}"/>
                  </a:ext>
                </a:extLst>
              </p:cNvPr>
              <p:cNvSpPr/>
              <p:nvPr/>
            </p:nvSpPr>
            <p:spPr>
              <a:xfrm>
                <a:off x="6175273" y="28635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1" name="Freeform: Shape 600">
                <a:extLst>
                  <a:ext uri="{FF2B5EF4-FFF2-40B4-BE49-F238E27FC236}">
                    <a16:creationId xmlns:a16="http://schemas.microsoft.com/office/drawing/2014/main" id="{D0A096F2-8129-0362-7F12-5500D9375417}"/>
                  </a:ext>
                </a:extLst>
              </p:cNvPr>
              <p:cNvSpPr/>
              <p:nvPr/>
            </p:nvSpPr>
            <p:spPr>
              <a:xfrm>
                <a:off x="6194323" y="28635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2" name="Freeform: Shape 601">
                <a:extLst>
                  <a:ext uri="{FF2B5EF4-FFF2-40B4-BE49-F238E27FC236}">
                    <a16:creationId xmlns:a16="http://schemas.microsoft.com/office/drawing/2014/main" id="{C0E6C0C7-8CC5-B954-1035-171B53D177D8}"/>
                  </a:ext>
                </a:extLst>
              </p:cNvPr>
              <p:cNvSpPr/>
              <p:nvPr/>
            </p:nvSpPr>
            <p:spPr>
              <a:xfrm>
                <a:off x="6213373" y="28635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3" name="Freeform: Shape 602">
                <a:extLst>
                  <a:ext uri="{FF2B5EF4-FFF2-40B4-BE49-F238E27FC236}">
                    <a16:creationId xmlns:a16="http://schemas.microsoft.com/office/drawing/2014/main" id="{7AD86A36-1124-1466-BA99-D74D63C85B31}"/>
                  </a:ext>
                </a:extLst>
              </p:cNvPr>
              <p:cNvSpPr/>
              <p:nvPr/>
            </p:nvSpPr>
            <p:spPr>
              <a:xfrm>
                <a:off x="6201467" y="28635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4" name="Freeform: Shape 603">
                <a:extLst>
                  <a:ext uri="{FF2B5EF4-FFF2-40B4-BE49-F238E27FC236}">
                    <a16:creationId xmlns:a16="http://schemas.microsoft.com/office/drawing/2014/main" id="{91415B65-D654-43DF-5429-528E8081BF5E}"/>
                  </a:ext>
                </a:extLst>
              </p:cNvPr>
              <p:cNvSpPr/>
              <p:nvPr/>
            </p:nvSpPr>
            <p:spPr>
              <a:xfrm>
                <a:off x="6037161" y="28635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5" name="Freeform: Shape 604">
                <a:extLst>
                  <a:ext uri="{FF2B5EF4-FFF2-40B4-BE49-F238E27FC236}">
                    <a16:creationId xmlns:a16="http://schemas.microsoft.com/office/drawing/2014/main" id="{5C10F4E0-259B-1056-EFE6-528B546A1B41}"/>
                  </a:ext>
                </a:extLst>
              </p:cNvPr>
              <p:cNvSpPr/>
              <p:nvPr/>
            </p:nvSpPr>
            <p:spPr>
              <a:xfrm>
                <a:off x="5208486" y="275124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6" name="Freeform: Shape 605">
                <a:extLst>
                  <a:ext uri="{FF2B5EF4-FFF2-40B4-BE49-F238E27FC236}">
                    <a16:creationId xmlns:a16="http://schemas.microsoft.com/office/drawing/2014/main" id="{C2EF3BC4-1EAA-3EAA-06A9-1DCCC8E9C2D8}"/>
                  </a:ext>
                </a:extLst>
              </p:cNvPr>
              <p:cNvSpPr/>
              <p:nvPr/>
            </p:nvSpPr>
            <p:spPr>
              <a:xfrm>
                <a:off x="5091805" y="275124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7" name="Freeform: Shape 606">
                <a:extLst>
                  <a:ext uri="{FF2B5EF4-FFF2-40B4-BE49-F238E27FC236}">
                    <a16:creationId xmlns:a16="http://schemas.microsoft.com/office/drawing/2014/main" id="{E4BF5912-5267-2138-25A2-A3E8750B1615}"/>
                  </a:ext>
                </a:extLst>
              </p:cNvPr>
              <p:cNvSpPr/>
              <p:nvPr/>
            </p:nvSpPr>
            <p:spPr>
              <a:xfrm>
                <a:off x="5058468" y="275124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8" name="Freeform: Shape 607">
                <a:extLst>
                  <a:ext uri="{FF2B5EF4-FFF2-40B4-BE49-F238E27FC236}">
                    <a16:creationId xmlns:a16="http://schemas.microsoft.com/office/drawing/2014/main" id="{D69AA9BA-658F-0318-CA95-F5BC554B236A}"/>
                  </a:ext>
                </a:extLst>
              </p:cNvPr>
              <p:cNvSpPr/>
              <p:nvPr/>
            </p:nvSpPr>
            <p:spPr>
              <a:xfrm>
                <a:off x="5032274" y="275124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09" name="Freeform: Shape 608">
                <a:extLst>
                  <a:ext uri="{FF2B5EF4-FFF2-40B4-BE49-F238E27FC236}">
                    <a16:creationId xmlns:a16="http://schemas.microsoft.com/office/drawing/2014/main" id="{C24B0C43-41AD-E010-DD5A-5C3CC3F3DE4A}"/>
                  </a:ext>
                </a:extLst>
              </p:cNvPr>
              <p:cNvSpPr/>
              <p:nvPr/>
            </p:nvSpPr>
            <p:spPr>
              <a:xfrm>
                <a:off x="4857982" y="27166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0" name="Freeform: Shape 609">
                <a:extLst>
                  <a:ext uri="{FF2B5EF4-FFF2-40B4-BE49-F238E27FC236}">
                    <a16:creationId xmlns:a16="http://schemas.microsoft.com/office/drawing/2014/main" id="{BB989E94-CD81-67EC-53E9-053922C42E9F}"/>
                  </a:ext>
                </a:extLst>
              </p:cNvPr>
              <p:cNvSpPr/>
              <p:nvPr/>
            </p:nvSpPr>
            <p:spPr>
              <a:xfrm>
                <a:off x="4829407" y="27166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1" name="Freeform: Shape 610">
                <a:extLst>
                  <a:ext uri="{FF2B5EF4-FFF2-40B4-BE49-F238E27FC236}">
                    <a16:creationId xmlns:a16="http://schemas.microsoft.com/office/drawing/2014/main" id="{794DFAC5-1EEF-8EB2-4A41-9CFE066860FA}"/>
                  </a:ext>
                </a:extLst>
              </p:cNvPr>
              <p:cNvSpPr/>
              <p:nvPr/>
            </p:nvSpPr>
            <p:spPr>
              <a:xfrm>
                <a:off x="4836551" y="27166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2" name="Freeform: Shape 611">
                <a:extLst>
                  <a:ext uri="{FF2B5EF4-FFF2-40B4-BE49-F238E27FC236}">
                    <a16:creationId xmlns:a16="http://schemas.microsoft.com/office/drawing/2014/main" id="{9D245D4C-A7BA-0B7B-AADE-9411AB8840D1}"/>
                  </a:ext>
                </a:extLst>
              </p:cNvPr>
              <p:cNvSpPr/>
              <p:nvPr/>
            </p:nvSpPr>
            <p:spPr>
              <a:xfrm>
                <a:off x="4843695" y="27166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3" name="Freeform: Shape 612">
                <a:extLst>
                  <a:ext uri="{FF2B5EF4-FFF2-40B4-BE49-F238E27FC236}">
                    <a16:creationId xmlns:a16="http://schemas.microsoft.com/office/drawing/2014/main" id="{F356C90C-3986-E24D-919D-DBB0BB9BFFE4}"/>
                  </a:ext>
                </a:extLst>
              </p:cNvPr>
              <p:cNvSpPr/>
              <p:nvPr/>
            </p:nvSpPr>
            <p:spPr>
              <a:xfrm>
                <a:off x="4643670" y="27166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4" name="Freeform: Shape 613">
                <a:extLst>
                  <a:ext uri="{FF2B5EF4-FFF2-40B4-BE49-F238E27FC236}">
                    <a16:creationId xmlns:a16="http://schemas.microsoft.com/office/drawing/2014/main" id="{00020628-C03F-556B-AF39-40D921D55AD9}"/>
                  </a:ext>
                </a:extLst>
              </p:cNvPr>
              <p:cNvSpPr/>
              <p:nvPr/>
            </p:nvSpPr>
            <p:spPr>
              <a:xfrm>
                <a:off x="4791307" y="27166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5" name="Freeform: Shape 614">
                <a:extLst>
                  <a:ext uri="{FF2B5EF4-FFF2-40B4-BE49-F238E27FC236}">
                    <a16:creationId xmlns:a16="http://schemas.microsoft.com/office/drawing/2014/main" id="{F5100FB9-BBED-E85A-2620-425F680F00B7}"/>
                  </a:ext>
                </a:extLst>
              </p:cNvPr>
              <p:cNvSpPr/>
              <p:nvPr/>
            </p:nvSpPr>
            <p:spPr>
              <a:xfrm>
                <a:off x="4550801" y="269286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6" name="Freeform: Shape 615">
                <a:extLst>
                  <a:ext uri="{FF2B5EF4-FFF2-40B4-BE49-F238E27FC236}">
                    <a16:creationId xmlns:a16="http://schemas.microsoft.com/office/drawing/2014/main" id="{F32CA716-0F54-3351-D9E6-B89F178F41DE}"/>
                  </a:ext>
                </a:extLst>
              </p:cNvPr>
              <p:cNvSpPr/>
              <p:nvPr/>
            </p:nvSpPr>
            <p:spPr>
              <a:xfrm>
                <a:off x="4488888" y="269286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7" name="Freeform: Shape 616">
                <a:extLst>
                  <a:ext uri="{FF2B5EF4-FFF2-40B4-BE49-F238E27FC236}">
                    <a16:creationId xmlns:a16="http://schemas.microsoft.com/office/drawing/2014/main" id="{98681D22-A7E0-3C63-4986-F80E404F8C00}"/>
                  </a:ext>
                </a:extLst>
              </p:cNvPr>
              <p:cNvSpPr/>
              <p:nvPr/>
            </p:nvSpPr>
            <p:spPr>
              <a:xfrm>
                <a:off x="4355537" y="26688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8" name="Freeform: Shape 617">
                <a:extLst>
                  <a:ext uri="{FF2B5EF4-FFF2-40B4-BE49-F238E27FC236}">
                    <a16:creationId xmlns:a16="http://schemas.microsoft.com/office/drawing/2014/main" id="{96BBF8EE-BC61-6D1A-0A1E-A794FC1C3DE8}"/>
                  </a:ext>
                </a:extLst>
              </p:cNvPr>
              <p:cNvSpPr/>
              <p:nvPr/>
            </p:nvSpPr>
            <p:spPr>
              <a:xfrm>
                <a:off x="4244083" y="264484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19" name="Freeform: Shape 618">
                <a:extLst>
                  <a:ext uri="{FF2B5EF4-FFF2-40B4-BE49-F238E27FC236}">
                    <a16:creationId xmlns:a16="http://schemas.microsoft.com/office/drawing/2014/main" id="{1C02DC0D-90FC-B4A0-B55B-178383D81185}"/>
                  </a:ext>
                </a:extLst>
              </p:cNvPr>
              <p:cNvSpPr/>
              <p:nvPr/>
            </p:nvSpPr>
            <p:spPr>
              <a:xfrm rot="16200000">
                <a:off x="4255989" y="264484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0" name="Freeform: Shape 619">
                <a:extLst>
                  <a:ext uri="{FF2B5EF4-FFF2-40B4-BE49-F238E27FC236}">
                    <a16:creationId xmlns:a16="http://schemas.microsoft.com/office/drawing/2014/main" id="{E776C831-274A-9DB1-8F3D-CA987C7DA23B}"/>
                  </a:ext>
                </a:extLst>
              </p:cNvPr>
              <p:cNvSpPr/>
              <p:nvPr/>
            </p:nvSpPr>
            <p:spPr>
              <a:xfrm>
                <a:off x="4075014" y="264484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1" name="Freeform: Shape 620">
                <a:extLst>
                  <a:ext uri="{FF2B5EF4-FFF2-40B4-BE49-F238E27FC236}">
                    <a16:creationId xmlns:a16="http://schemas.microsoft.com/office/drawing/2014/main" id="{0A2776F2-2FDF-9333-7713-32A4C46E4C92}"/>
                  </a:ext>
                </a:extLst>
              </p:cNvPr>
              <p:cNvSpPr/>
              <p:nvPr/>
            </p:nvSpPr>
            <p:spPr>
              <a:xfrm>
                <a:off x="4127402" y="264484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2" name="Freeform: Shape 621">
                <a:extLst>
                  <a:ext uri="{FF2B5EF4-FFF2-40B4-BE49-F238E27FC236}">
                    <a16:creationId xmlns:a16="http://schemas.microsoft.com/office/drawing/2014/main" id="{64D56711-CC1B-7872-42FC-A2F9ACA0810A}"/>
                  </a:ext>
                </a:extLst>
              </p:cNvPr>
              <p:cNvSpPr/>
              <p:nvPr/>
            </p:nvSpPr>
            <p:spPr>
              <a:xfrm>
                <a:off x="4132165" y="264484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3" name="Freeform: Shape 622">
                <a:extLst>
                  <a:ext uri="{FF2B5EF4-FFF2-40B4-BE49-F238E27FC236}">
                    <a16:creationId xmlns:a16="http://schemas.microsoft.com/office/drawing/2014/main" id="{51BA09AB-0AFF-6DD6-3AEB-8B8161FE16AB}"/>
                  </a:ext>
                </a:extLst>
              </p:cNvPr>
              <p:cNvSpPr/>
              <p:nvPr/>
            </p:nvSpPr>
            <p:spPr>
              <a:xfrm>
                <a:off x="4014498" y="263295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4" name="Freeform: Shape 623">
                <a:extLst>
                  <a:ext uri="{FF2B5EF4-FFF2-40B4-BE49-F238E27FC236}">
                    <a16:creationId xmlns:a16="http://schemas.microsoft.com/office/drawing/2014/main" id="{C2FDFC98-25E4-50BD-BF85-86A4E8A715F9}"/>
                  </a:ext>
                </a:extLst>
              </p:cNvPr>
              <p:cNvSpPr/>
              <p:nvPr/>
            </p:nvSpPr>
            <p:spPr>
              <a:xfrm>
                <a:off x="4021642" y="262581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5" name="Freeform: Shape 624">
                <a:extLst>
                  <a:ext uri="{FF2B5EF4-FFF2-40B4-BE49-F238E27FC236}">
                    <a16:creationId xmlns:a16="http://schemas.microsoft.com/office/drawing/2014/main" id="{D5C3B0A4-CAAC-A46A-735D-20C4E9A1130C}"/>
                  </a:ext>
                </a:extLst>
              </p:cNvPr>
              <p:cNvSpPr/>
              <p:nvPr/>
            </p:nvSpPr>
            <p:spPr>
              <a:xfrm>
                <a:off x="4028786" y="262581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6" name="Freeform: Shape 625">
                <a:extLst>
                  <a:ext uri="{FF2B5EF4-FFF2-40B4-BE49-F238E27FC236}">
                    <a16:creationId xmlns:a16="http://schemas.microsoft.com/office/drawing/2014/main" id="{940B824A-3BA8-03FA-9746-DCF665456491}"/>
                  </a:ext>
                </a:extLst>
              </p:cNvPr>
              <p:cNvSpPr/>
              <p:nvPr/>
            </p:nvSpPr>
            <p:spPr>
              <a:xfrm>
                <a:off x="3938298" y="263295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7" name="Freeform: Shape 626">
                <a:extLst>
                  <a:ext uri="{FF2B5EF4-FFF2-40B4-BE49-F238E27FC236}">
                    <a16:creationId xmlns:a16="http://schemas.microsoft.com/office/drawing/2014/main" id="{A58ABAC6-26A6-1B22-F214-998D8F69197C}"/>
                  </a:ext>
                </a:extLst>
              </p:cNvPr>
              <p:cNvSpPr/>
              <p:nvPr/>
            </p:nvSpPr>
            <p:spPr>
              <a:xfrm>
                <a:off x="3812092" y="263295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8" name="Freeform: Shape 627">
                <a:extLst>
                  <a:ext uri="{FF2B5EF4-FFF2-40B4-BE49-F238E27FC236}">
                    <a16:creationId xmlns:a16="http://schemas.microsoft.com/office/drawing/2014/main" id="{DB8D3A73-C4DC-EC05-BD24-A01A7548D823}"/>
                  </a:ext>
                </a:extLst>
              </p:cNvPr>
              <p:cNvSpPr/>
              <p:nvPr/>
            </p:nvSpPr>
            <p:spPr>
              <a:xfrm>
                <a:off x="3664456" y="263295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29" name="Freeform: Shape 628">
                <a:extLst>
                  <a:ext uri="{FF2B5EF4-FFF2-40B4-BE49-F238E27FC236}">
                    <a16:creationId xmlns:a16="http://schemas.microsoft.com/office/drawing/2014/main" id="{A49EDD66-FFC8-C1CA-6F90-556365A2DECB}"/>
                  </a:ext>
                </a:extLst>
              </p:cNvPr>
              <p:cNvSpPr/>
              <p:nvPr/>
            </p:nvSpPr>
            <p:spPr>
              <a:xfrm>
                <a:off x="3491380" y="259343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0" name="Freeform: Shape 629">
                <a:extLst>
                  <a:ext uri="{FF2B5EF4-FFF2-40B4-BE49-F238E27FC236}">
                    <a16:creationId xmlns:a16="http://schemas.microsoft.com/office/drawing/2014/main" id="{715A96A6-AB23-E65D-30E9-DEB7BE075E88}"/>
                  </a:ext>
                </a:extLst>
              </p:cNvPr>
              <p:cNvSpPr/>
              <p:nvPr/>
            </p:nvSpPr>
            <p:spPr>
              <a:xfrm>
                <a:off x="3410417" y="259343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1" name="Freeform: Shape 630">
                <a:extLst>
                  <a:ext uri="{FF2B5EF4-FFF2-40B4-BE49-F238E27FC236}">
                    <a16:creationId xmlns:a16="http://schemas.microsoft.com/office/drawing/2014/main" id="{003227BC-5E50-2740-5A42-58E72C500EDB}"/>
                  </a:ext>
                </a:extLst>
              </p:cNvPr>
              <p:cNvSpPr/>
              <p:nvPr/>
            </p:nvSpPr>
            <p:spPr>
              <a:xfrm rot="5400000">
                <a:off x="3396132" y="259582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632" name="Group 631">
                <a:extLst>
                  <a:ext uri="{FF2B5EF4-FFF2-40B4-BE49-F238E27FC236}">
                    <a16:creationId xmlns:a16="http://schemas.microsoft.com/office/drawing/2014/main" id="{6FF595F7-B95E-2CAA-925D-CB5528FA69C5}"/>
                  </a:ext>
                </a:extLst>
              </p:cNvPr>
              <p:cNvGrpSpPr/>
              <p:nvPr/>
            </p:nvGrpSpPr>
            <p:grpSpPr>
              <a:xfrm>
                <a:off x="3234289" y="2585612"/>
                <a:ext cx="93306" cy="8074"/>
                <a:chOff x="3234289" y="2585612"/>
                <a:chExt cx="93306" cy="8074"/>
              </a:xfrm>
            </p:grpSpPr>
            <p:sp>
              <p:nvSpPr>
                <p:cNvPr id="703" name="Freeform: Shape 702">
                  <a:extLst>
                    <a:ext uri="{FF2B5EF4-FFF2-40B4-BE49-F238E27FC236}">
                      <a16:creationId xmlns:a16="http://schemas.microsoft.com/office/drawing/2014/main" id="{8BB66D2C-E95B-645B-3EC4-FEA1FAB82573}"/>
                    </a:ext>
                  </a:extLst>
                </p:cNvPr>
                <p:cNvSpPr/>
                <p:nvPr/>
              </p:nvSpPr>
              <p:spPr>
                <a:xfrm rot="5400000">
                  <a:off x="3256664" y="25632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4" name="Freeform: Shape 703">
                  <a:extLst>
                    <a:ext uri="{FF2B5EF4-FFF2-40B4-BE49-F238E27FC236}">
                      <a16:creationId xmlns:a16="http://schemas.microsoft.com/office/drawing/2014/main" id="{1E273BE8-DBA4-B0EA-4D32-8C811FBB59F4}"/>
                    </a:ext>
                  </a:extLst>
                </p:cNvPr>
                <p:cNvSpPr/>
                <p:nvPr/>
              </p:nvSpPr>
              <p:spPr>
                <a:xfrm rot="5400000">
                  <a:off x="3297146" y="25632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633" name="Freeform: Shape 632">
                <a:extLst>
                  <a:ext uri="{FF2B5EF4-FFF2-40B4-BE49-F238E27FC236}">
                    <a16:creationId xmlns:a16="http://schemas.microsoft.com/office/drawing/2014/main" id="{6608F6B0-27F4-0C48-CAC3-26B6AB2FB273}"/>
                  </a:ext>
                </a:extLst>
              </p:cNvPr>
              <p:cNvSpPr/>
              <p:nvPr/>
            </p:nvSpPr>
            <p:spPr>
              <a:xfrm>
                <a:off x="3275495" y="25632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4" name="Freeform: Shape 633">
                <a:extLst>
                  <a:ext uri="{FF2B5EF4-FFF2-40B4-BE49-F238E27FC236}">
                    <a16:creationId xmlns:a16="http://schemas.microsoft.com/office/drawing/2014/main" id="{FFF7975E-330B-1F56-BC39-5340D94CC706}"/>
                  </a:ext>
                </a:extLst>
              </p:cNvPr>
              <p:cNvSpPr/>
              <p:nvPr/>
            </p:nvSpPr>
            <p:spPr>
              <a:xfrm>
                <a:off x="3254268" y="25230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635" name="Group 634">
                <a:extLst>
                  <a:ext uri="{FF2B5EF4-FFF2-40B4-BE49-F238E27FC236}">
                    <a16:creationId xmlns:a16="http://schemas.microsoft.com/office/drawing/2014/main" id="{5DF86693-1C7E-91DD-BC87-E0A89605CA2C}"/>
                  </a:ext>
                </a:extLst>
              </p:cNvPr>
              <p:cNvGrpSpPr/>
              <p:nvPr/>
            </p:nvGrpSpPr>
            <p:grpSpPr>
              <a:xfrm>
                <a:off x="3213786" y="2554152"/>
                <a:ext cx="93306" cy="8074"/>
                <a:chOff x="3234289" y="2585612"/>
                <a:chExt cx="93306" cy="8074"/>
              </a:xfrm>
            </p:grpSpPr>
            <p:sp>
              <p:nvSpPr>
                <p:cNvPr id="701" name="Freeform: Shape 700">
                  <a:extLst>
                    <a:ext uri="{FF2B5EF4-FFF2-40B4-BE49-F238E27FC236}">
                      <a16:creationId xmlns:a16="http://schemas.microsoft.com/office/drawing/2014/main" id="{BD9C9F47-B206-5CF1-DC0A-D131EE33B056}"/>
                    </a:ext>
                  </a:extLst>
                </p:cNvPr>
                <p:cNvSpPr/>
                <p:nvPr/>
              </p:nvSpPr>
              <p:spPr>
                <a:xfrm rot="5400000">
                  <a:off x="3256664" y="25632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2" name="Freeform: Shape 701">
                  <a:extLst>
                    <a:ext uri="{FF2B5EF4-FFF2-40B4-BE49-F238E27FC236}">
                      <a16:creationId xmlns:a16="http://schemas.microsoft.com/office/drawing/2014/main" id="{3EAA3366-919A-0DE6-F1AA-482274046B94}"/>
                    </a:ext>
                  </a:extLst>
                </p:cNvPr>
                <p:cNvSpPr/>
                <p:nvPr/>
              </p:nvSpPr>
              <p:spPr>
                <a:xfrm rot="5400000">
                  <a:off x="3297146" y="25632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636" name="Freeform: Shape 635">
                <a:extLst>
                  <a:ext uri="{FF2B5EF4-FFF2-40B4-BE49-F238E27FC236}">
                    <a16:creationId xmlns:a16="http://schemas.microsoft.com/office/drawing/2014/main" id="{8B5D909F-FF01-6EFE-864A-B09ADE5BD632}"/>
                  </a:ext>
                </a:extLst>
              </p:cNvPr>
              <p:cNvSpPr/>
              <p:nvPr/>
            </p:nvSpPr>
            <p:spPr>
              <a:xfrm>
                <a:off x="3174757" y="24790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7" name="Freeform: Shape 636">
                <a:extLst>
                  <a:ext uri="{FF2B5EF4-FFF2-40B4-BE49-F238E27FC236}">
                    <a16:creationId xmlns:a16="http://schemas.microsoft.com/office/drawing/2014/main" id="{A5E7A129-8143-9659-C812-7DA97BB3098A}"/>
                  </a:ext>
                </a:extLst>
              </p:cNvPr>
              <p:cNvSpPr/>
              <p:nvPr/>
            </p:nvSpPr>
            <p:spPr>
              <a:xfrm>
                <a:off x="3193807" y="24790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8" name="Freeform: Shape 637">
                <a:extLst>
                  <a:ext uri="{FF2B5EF4-FFF2-40B4-BE49-F238E27FC236}">
                    <a16:creationId xmlns:a16="http://schemas.microsoft.com/office/drawing/2014/main" id="{59EB9602-86F5-69EE-7838-3BEC1A455309}"/>
                  </a:ext>
                </a:extLst>
              </p:cNvPr>
              <p:cNvSpPr/>
              <p:nvPr/>
            </p:nvSpPr>
            <p:spPr>
              <a:xfrm>
                <a:off x="3096175" y="246479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39" name="Freeform: Shape 638">
                <a:extLst>
                  <a:ext uri="{FF2B5EF4-FFF2-40B4-BE49-F238E27FC236}">
                    <a16:creationId xmlns:a16="http://schemas.microsoft.com/office/drawing/2014/main" id="{B753FA6B-8E6A-CA45-0BA6-8B67218E602E}"/>
                  </a:ext>
                </a:extLst>
              </p:cNvPr>
              <p:cNvSpPr/>
              <p:nvPr/>
            </p:nvSpPr>
            <p:spPr>
              <a:xfrm>
                <a:off x="3029500" y="244812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0" name="Freeform: Shape 639">
                <a:extLst>
                  <a:ext uri="{FF2B5EF4-FFF2-40B4-BE49-F238E27FC236}">
                    <a16:creationId xmlns:a16="http://schemas.microsoft.com/office/drawing/2014/main" id="{873CAD1B-40A0-C30C-61AB-3403706A4F2F}"/>
                  </a:ext>
                </a:extLst>
              </p:cNvPr>
              <p:cNvSpPr/>
              <p:nvPr/>
            </p:nvSpPr>
            <p:spPr>
              <a:xfrm>
                <a:off x="2908055" y="241954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1" name="Freeform: Shape 640">
                <a:extLst>
                  <a:ext uri="{FF2B5EF4-FFF2-40B4-BE49-F238E27FC236}">
                    <a16:creationId xmlns:a16="http://schemas.microsoft.com/office/drawing/2014/main" id="{085D1683-C47B-097D-E679-E056B453454F}"/>
                  </a:ext>
                </a:extLst>
              </p:cNvPr>
              <p:cNvSpPr/>
              <p:nvPr/>
            </p:nvSpPr>
            <p:spPr>
              <a:xfrm>
                <a:off x="2704403" y="233382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2" name="Freeform: Shape 641">
                <a:extLst>
                  <a:ext uri="{FF2B5EF4-FFF2-40B4-BE49-F238E27FC236}">
                    <a16:creationId xmlns:a16="http://schemas.microsoft.com/office/drawing/2014/main" id="{8DE62C69-1211-C0AE-A4BF-5A1A894E00C8}"/>
                  </a:ext>
                </a:extLst>
              </p:cNvPr>
              <p:cNvSpPr/>
              <p:nvPr/>
            </p:nvSpPr>
            <p:spPr>
              <a:xfrm>
                <a:off x="2507732" y="21738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3" name="Freeform: Shape 642">
                <a:extLst>
                  <a:ext uri="{FF2B5EF4-FFF2-40B4-BE49-F238E27FC236}">
                    <a16:creationId xmlns:a16="http://schemas.microsoft.com/office/drawing/2014/main" id="{96761AF4-E037-EAF0-6551-ABDFA7078B18}"/>
                  </a:ext>
                </a:extLst>
              </p:cNvPr>
              <p:cNvSpPr/>
              <p:nvPr/>
            </p:nvSpPr>
            <p:spPr>
              <a:xfrm>
                <a:off x="2483920" y="21643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4" name="Freeform: Shape 643">
                <a:extLst>
                  <a:ext uri="{FF2B5EF4-FFF2-40B4-BE49-F238E27FC236}">
                    <a16:creationId xmlns:a16="http://schemas.microsoft.com/office/drawing/2014/main" id="{FABE69E9-319E-310C-CA2A-C688F9F8F557}"/>
                  </a:ext>
                </a:extLst>
              </p:cNvPr>
              <p:cNvSpPr/>
              <p:nvPr/>
            </p:nvSpPr>
            <p:spPr>
              <a:xfrm>
                <a:off x="2419626" y="215721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5" name="Freeform: Shape 644">
                <a:extLst>
                  <a:ext uri="{FF2B5EF4-FFF2-40B4-BE49-F238E27FC236}">
                    <a16:creationId xmlns:a16="http://schemas.microsoft.com/office/drawing/2014/main" id="{6A20D607-FFDD-2FA8-BD1A-062F7EA7493A}"/>
                  </a:ext>
                </a:extLst>
              </p:cNvPr>
              <p:cNvSpPr/>
              <p:nvPr/>
            </p:nvSpPr>
            <p:spPr>
              <a:xfrm>
                <a:off x="2326757" y="21191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6" name="Freeform: Shape 645">
                <a:extLst>
                  <a:ext uri="{FF2B5EF4-FFF2-40B4-BE49-F238E27FC236}">
                    <a16:creationId xmlns:a16="http://schemas.microsoft.com/office/drawing/2014/main" id="{7E5E64C4-A5A4-97E6-4DBC-D883896CD9A6}"/>
                  </a:ext>
                </a:extLst>
              </p:cNvPr>
              <p:cNvSpPr/>
              <p:nvPr/>
            </p:nvSpPr>
            <p:spPr>
              <a:xfrm>
                <a:off x="2341044" y="21191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7" name="Freeform: Shape 646">
                <a:extLst>
                  <a:ext uri="{FF2B5EF4-FFF2-40B4-BE49-F238E27FC236}">
                    <a16:creationId xmlns:a16="http://schemas.microsoft.com/office/drawing/2014/main" id="{F4941FEC-4D10-C974-CD38-D14906E488FE}"/>
                  </a:ext>
                </a:extLst>
              </p:cNvPr>
              <p:cNvSpPr/>
              <p:nvPr/>
            </p:nvSpPr>
            <p:spPr>
              <a:xfrm rot="16200000">
                <a:off x="2307707" y="21143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8" name="Freeform: Shape 647">
                <a:extLst>
                  <a:ext uri="{FF2B5EF4-FFF2-40B4-BE49-F238E27FC236}">
                    <a16:creationId xmlns:a16="http://schemas.microsoft.com/office/drawing/2014/main" id="{0FFE8D2F-6ACB-7427-66D2-42535FA384C3}"/>
                  </a:ext>
                </a:extLst>
              </p:cNvPr>
              <p:cNvSpPr/>
              <p:nvPr/>
            </p:nvSpPr>
            <p:spPr>
              <a:xfrm rot="16200000">
                <a:off x="2350569" y="21143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49" name="Freeform: Shape 648">
                <a:extLst>
                  <a:ext uri="{FF2B5EF4-FFF2-40B4-BE49-F238E27FC236}">
                    <a16:creationId xmlns:a16="http://schemas.microsoft.com/office/drawing/2014/main" id="{DB8C5566-8515-3E5B-8868-20644BA18398}"/>
                  </a:ext>
                </a:extLst>
              </p:cNvPr>
              <p:cNvSpPr/>
              <p:nvPr/>
            </p:nvSpPr>
            <p:spPr>
              <a:xfrm rot="16200000">
                <a:off x="2148162" y="20202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0" name="Freeform: Shape 649">
                <a:extLst>
                  <a:ext uri="{FF2B5EF4-FFF2-40B4-BE49-F238E27FC236}">
                    <a16:creationId xmlns:a16="http://schemas.microsoft.com/office/drawing/2014/main" id="{538C8341-E16D-A4AE-6704-3C045734E9A0}"/>
                  </a:ext>
                </a:extLst>
              </p:cNvPr>
              <p:cNvSpPr/>
              <p:nvPr/>
            </p:nvSpPr>
            <p:spPr>
              <a:xfrm rot="16200000">
                <a:off x="2179118" y="20202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1" name="Freeform: Shape 650">
                <a:extLst>
                  <a:ext uri="{FF2B5EF4-FFF2-40B4-BE49-F238E27FC236}">
                    <a16:creationId xmlns:a16="http://schemas.microsoft.com/office/drawing/2014/main" id="{268905D1-CC3F-B0D4-5EB2-5EB69D04F3A8}"/>
                  </a:ext>
                </a:extLst>
              </p:cNvPr>
              <p:cNvSpPr/>
              <p:nvPr/>
            </p:nvSpPr>
            <p:spPr>
              <a:xfrm>
                <a:off x="2167568" y="202253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2" name="Freeform: Shape 651">
                <a:extLst>
                  <a:ext uri="{FF2B5EF4-FFF2-40B4-BE49-F238E27FC236}">
                    <a16:creationId xmlns:a16="http://schemas.microsoft.com/office/drawing/2014/main" id="{0C514937-5CBC-A174-4E57-603630F8A8FB}"/>
                  </a:ext>
                </a:extLst>
              </p:cNvPr>
              <p:cNvSpPr/>
              <p:nvPr/>
            </p:nvSpPr>
            <p:spPr>
              <a:xfrm>
                <a:off x="2094830" y="196970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653" name="Group 652">
                <a:extLst>
                  <a:ext uri="{FF2B5EF4-FFF2-40B4-BE49-F238E27FC236}">
                    <a16:creationId xmlns:a16="http://schemas.microsoft.com/office/drawing/2014/main" id="{AB0AC655-730A-97F2-FDC9-35491460E9D8}"/>
                  </a:ext>
                </a:extLst>
              </p:cNvPr>
              <p:cNvGrpSpPr/>
              <p:nvPr/>
            </p:nvGrpSpPr>
            <p:grpSpPr>
              <a:xfrm>
                <a:off x="2058320" y="1987320"/>
                <a:ext cx="76638" cy="8074"/>
                <a:chOff x="2058320" y="1987320"/>
                <a:chExt cx="76638" cy="8074"/>
              </a:xfrm>
            </p:grpSpPr>
            <p:sp>
              <p:nvSpPr>
                <p:cNvPr id="699" name="Freeform: Shape 698">
                  <a:extLst>
                    <a:ext uri="{FF2B5EF4-FFF2-40B4-BE49-F238E27FC236}">
                      <a16:creationId xmlns:a16="http://schemas.microsoft.com/office/drawing/2014/main" id="{C9152BDF-56E2-7EF0-46FE-40A45E0A35DB}"/>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700" name="Freeform: Shape 699">
                  <a:extLst>
                    <a:ext uri="{FF2B5EF4-FFF2-40B4-BE49-F238E27FC236}">
                      <a16:creationId xmlns:a16="http://schemas.microsoft.com/office/drawing/2014/main" id="{3B16B160-AE28-2049-BA68-3670FFCBC33C}"/>
                    </a:ext>
                  </a:extLst>
                </p:cNvPr>
                <p:cNvSpPr/>
                <p:nvPr/>
              </p:nvSpPr>
              <p:spPr>
                <a:xfrm rot="16200000">
                  <a:off x="2104509"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654" name="Freeform: Shape 653">
                <a:extLst>
                  <a:ext uri="{FF2B5EF4-FFF2-40B4-BE49-F238E27FC236}">
                    <a16:creationId xmlns:a16="http://schemas.microsoft.com/office/drawing/2014/main" id="{BCCAB39D-325A-366B-059D-2D8BD5BDA3B7}"/>
                  </a:ext>
                </a:extLst>
              </p:cNvPr>
              <p:cNvSpPr/>
              <p:nvPr/>
            </p:nvSpPr>
            <p:spPr>
              <a:xfrm>
                <a:off x="2044824" y="194351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655" name="Group 654">
                <a:extLst>
                  <a:ext uri="{FF2B5EF4-FFF2-40B4-BE49-F238E27FC236}">
                    <a16:creationId xmlns:a16="http://schemas.microsoft.com/office/drawing/2014/main" id="{4FF93740-A227-4F43-9756-2CD863810247}"/>
                  </a:ext>
                </a:extLst>
              </p:cNvPr>
              <p:cNvGrpSpPr/>
              <p:nvPr/>
            </p:nvGrpSpPr>
            <p:grpSpPr>
              <a:xfrm>
                <a:off x="2008094" y="1963508"/>
                <a:ext cx="76638" cy="8074"/>
                <a:chOff x="2058320" y="1987320"/>
                <a:chExt cx="76638" cy="8074"/>
              </a:xfrm>
            </p:grpSpPr>
            <p:sp>
              <p:nvSpPr>
                <p:cNvPr id="697" name="Freeform: Shape 696">
                  <a:extLst>
                    <a:ext uri="{FF2B5EF4-FFF2-40B4-BE49-F238E27FC236}">
                      <a16:creationId xmlns:a16="http://schemas.microsoft.com/office/drawing/2014/main" id="{41B6FD37-3028-6043-711A-DD5A80B84DDA}"/>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8" name="Freeform: Shape 697">
                  <a:extLst>
                    <a:ext uri="{FF2B5EF4-FFF2-40B4-BE49-F238E27FC236}">
                      <a16:creationId xmlns:a16="http://schemas.microsoft.com/office/drawing/2014/main" id="{D1AED079-178F-909B-21BE-CCFC7A00BEAD}"/>
                    </a:ext>
                  </a:extLst>
                </p:cNvPr>
                <p:cNvSpPr/>
                <p:nvPr/>
              </p:nvSpPr>
              <p:spPr>
                <a:xfrm rot="16200000">
                  <a:off x="2104509"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grpSp>
            <p:nvGrpSpPr>
              <p:cNvPr id="656" name="Group 655">
                <a:extLst>
                  <a:ext uri="{FF2B5EF4-FFF2-40B4-BE49-F238E27FC236}">
                    <a16:creationId xmlns:a16="http://schemas.microsoft.com/office/drawing/2014/main" id="{8BA58885-75A7-68AF-D4AC-3F6888EC7828}"/>
                  </a:ext>
                </a:extLst>
              </p:cNvPr>
              <p:cNvGrpSpPr/>
              <p:nvPr/>
            </p:nvGrpSpPr>
            <p:grpSpPr>
              <a:xfrm>
                <a:off x="1922368" y="1909808"/>
                <a:ext cx="76638" cy="8074"/>
                <a:chOff x="2058320" y="1987320"/>
                <a:chExt cx="76638" cy="8074"/>
              </a:xfrm>
            </p:grpSpPr>
            <p:sp>
              <p:nvSpPr>
                <p:cNvPr id="695" name="Freeform: Shape 694">
                  <a:extLst>
                    <a:ext uri="{FF2B5EF4-FFF2-40B4-BE49-F238E27FC236}">
                      <a16:creationId xmlns:a16="http://schemas.microsoft.com/office/drawing/2014/main" id="{E403550F-9D9A-35E9-531E-958336462048}"/>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6" name="Freeform: Shape 695">
                  <a:extLst>
                    <a:ext uri="{FF2B5EF4-FFF2-40B4-BE49-F238E27FC236}">
                      <a16:creationId xmlns:a16="http://schemas.microsoft.com/office/drawing/2014/main" id="{835E9F3D-2E8B-C981-29CE-4597EA09C308}"/>
                    </a:ext>
                  </a:extLst>
                </p:cNvPr>
                <p:cNvSpPr/>
                <p:nvPr/>
              </p:nvSpPr>
              <p:spPr>
                <a:xfrm rot="16200000">
                  <a:off x="2104509"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657" name="Freeform: Shape 656">
                <a:extLst>
                  <a:ext uri="{FF2B5EF4-FFF2-40B4-BE49-F238E27FC236}">
                    <a16:creationId xmlns:a16="http://schemas.microsoft.com/office/drawing/2014/main" id="{ED80F578-9A93-AB2B-F6F5-3D0EED51C1FC}"/>
                  </a:ext>
                </a:extLst>
              </p:cNvPr>
              <p:cNvSpPr/>
              <p:nvPr/>
            </p:nvSpPr>
            <p:spPr>
              <a:xfrm>
                <a:off x="1954336" y="189292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8" name="Freeform: Shape 657">
                <a:extLst>
                  <a:ext uri="{FF2B5EF4-FFF2-40B4-BE49-F238E27FC236}">
                    <a16:creationId xmlns:a16="http://schemas.microsoft.com/office/drawing/2014/main" id="{458F8668-2192-18B5-4F2D-F0AF2ED58A63}"/>
                  </a:ext>
                </a:extLst>
              </p:cNvPr>
              <p:cNvSpPr/>
              <p:nvPr/>
            </p:nvSpPr>
            <p:spPr>
              <a:xfrm>
                <a:off x="1909091" y="186196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59" name="Freeform: Shape 658">
                <a:extLst>
                  <a:ext uri="{FF2B5EF4-FFF2-40B4-BE49-F238E27FC236}">
                    <a16:creationId xmlns:a16="http://schemas.microsoft.com/office/drawing/2014/main" id="{D776105B-B436-7A27-89FB-93C846019240}"/>
                  </a:ext>
                </a:extLst>
              </p:cNvPr>
              <p:cNvSpPr/>
              <p:nvPr/>
            </p:nvSpPr>
            <p:spPr>
              <a:xfrm>
                <a:off x="1918616" y="186196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0" name="Freeform: Shape 659">
                <a:extLst>
                  <a:ext uri="{FF2B5EF4-FFF2-40B4-BE49-F238E27FC236}">
                    <a16:creationId xmlns:a16="http://schemas.microsoft.com/office/drawing/2014/main" id="{80A0977F-D95A-19B9-3154-168A2358A297}"/>
                  </a:ext>
                </a:extLst>
              </p:cNvPr>
              <p:cNvSpPr/>
              <p:nvPr/>
            </p:nvSpPr>
            <p:spPr>
              <a:xfrm>
                <a:off x="1816222" y="18667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1" name="Freeform: Shape 660">
                <a:extLst>
                  <a:ext uri="{FF2B5EF4-FFF2-40B4-BE49-F238E27FC236}">
                    <a16:creationId xmlns:a16="http://schemas.microsoft.com/office/drawing/2014/main" id="{156B3F39-FA88-07B9-E623-0CFA7030E449}"/>
                  </a:ext>
                </a:extLst>
              </p:cNvPr>
              <p:cNvSpPr/>
              <p:nvPr/>
            </p:nvSpPr>
            <p:spPr>
              <a:xfrm>
                <a:off x="1790028" y="185482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662" name="Group 661">
                <a:extLst>
                  <a:ext uri="{FF2B5EF4-FFF2-40B4-BE49-F238E27FC236}">
                    <a16:creationId xmlns:a16="http://schemas.microsoft.com/office/drawing/2014/main" id="{9F814922-3EBC-9B7D-2D6A-1900CBDC847F}"/>
                  </a:ext>
                </a:extLst>
              </p:cNvPr>
              <p:cNvGrpSpPr/>
              <p:nvPr/>
            </p:nvGrpSpPr>
            <p:grpSpPr>
              <a:xfrm>
                <a:off x="1744873" y="1866441"/>
                <a:ext cx="90924" cy="8074"/>
                <a:chOff x="2058320" y="1987320"/>
                <a:chExt cx="90924" cy="8074"/>
              </a:xfrm>
            </p:grpSpPr>
            <p:sp>
              <p:nvSpPr>
                <p:cNvPr id="693" name="Freeform: Shape 692">
                  <a:extLst>
                    <a:ext uri="{FF2B5EF4-FFF2-40B4-BE49-F238E27FC236}">
                      <a16:creationId xmlns:a16="http://schemas.microsoft.com/office/drawing/2014/main" id="{3E710815-0928-6E18-5830-A7F7C6DA993C}"/>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4" name="Freeform: Shape 693">
                  <a:extLst>
                    <a:ext uri="{FF2B5EF4-FFF2-40B4-BE49-F238E27FC236}">
                      <a16:creationId xmlns:a16="http://schemas.microsoft.com/office/drawing/2014/main" id="{0BCA1D02-B77F-AD6B-0AAE-9C7D200B6F25}"/>
                    </a:ext>
                  </a:extLst>
                </p:cNvPr>
                <p:cNvSpPr/>
                <p:nvPr/>
              </p:nvSpPr>
              <p:spPr>
                <a:xfrm rot="16200000">
                  <a:off x="21187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grpSp>
          <p:grpSp>
            <p:nvGrpSpPr>
              <p:cNvPr id="663" name="Group 662">
                <a:extLst>
                  <a:ext uri="{FF2B5EF4-FFF2-40B4-BE49-F238E27FC236}">
                    <a16:creationId xmlns:a16="http://schemas.microsoft.com/office/drawing/2014/main" id="{04148EC7-4779-80CA-5602-3BBCC59953E3}"/>
                  </a:ext>
                </a:extLst>
              </p:cNvPr>
              <p:cNvGrpSpPr/>
              <p:nvPr/>
            </p:nvGrpSpPr>
            <p:grpSpPr>
              <a:xfrm>
                <a:off x="1755674" y="1883442"/>
                <a:ext cx="76638" cy="8074"/>
                <a:chOff x="2058320" y="1987320"/>
                <a:chExt cx="76638" cy="8074"/>
              </a:xfrm>
            </p:grpSpPr>
            <p:sp>
              <p:nvSpPr>
                <p:cNvPr id="691" name="Freeform: Shape 690">
                  <a:extLst>
                    <a:ext uri="{FF2B5EF4-FFF2-40B4-BE49-F238E27FC236}">
                      <a16:creationId xmlns:a16="http://schemas.microsoft.com/office/drawing/2014/main" id="{8225A7D5-5920-0AD7-8EDF-DDA7623D92B8}"/>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2" name="Freeform: Shape 691">
                  <a:extLst>
                    <a:ext uri="{FF2B5EF4-FFF2-40B4-BE49-F238E27FC236}">
                      <a16:creationId xmlns:a16="http://schemas.microsoft.com/office/drawing/2014/main" id="{773D2AD7-FA8E-D057-8642-A51BB90FD095}"/>
                    </a:ext>
                  </a:extLst>
                </p:cNvPr>
                <p:cNvSpPr/>
                <p:nvPr/>
              </p:nvSpPr>
              <p:spPr>
                <a:xfrm rot="16200000">
                  <a:off x="2104509"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664" name="Freeform: Shape 663">
                <a:extLst>
                  <a:ext uri="{FF2B5EF4-FFF2-40B4-BE49-F238E27FC236}">
                    <a16:creationId xmlns:a16="http://schemas.microsoft.com/office/drawing/2014/main" id="{4E5CA837-08E9-3EF5-A943-83DB161EFABC}"/>
                  </a:ext>
                </a:extLst>
              </p:cNvPr>
              <p:cNvSpPr/>
              <p:nvPr/>
            </p:nvSpPr>
            <p:spPr>
              <a:xfrm>
                <a:off x="1747168" y="17878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5" name="Freeform: Shape 664">
                <a:extLst>
                  <a:ext uri="{FF2B5EF4-FFF2-40B4-BE49-F238E27FC236}">
                    <a16:creationId xmlns:a16="http://schemas.microsoft.com/office/drawing/2014/main" id="{DBB44EBB-5AAC-0F1F-E85F-192678CC23DC}"/>
                  </a:ext>
                </a:extLst>
              </p:cNvPr>
              <p:cNvSpPr/>
              <p:nvPr/>
            </p:nvSpPr>
            <p:spPr>
              <a:xfrm rot="5400000">
                <a:off x="1759075" y="17902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6" name="Freeform: Shape 665">
                <a:extLst>
                  <a:ext uri="{FF2B5EF4-FFF2-40B4-BE49-F238E27FC236}">
                    <a16:creationId xmlns:a16="http://schemas.microsoft.com/office/drawing/2014/main" id="{A6086347-A370-A4BF-6DC8-F27A119CE6AB}"/>
                  </a:ext>
                </a:extLst>
              </p:cNvPr>
              <p:cNvSpPr/>
              <p:nvPr/>
            </p:nvSpPr>
            <p:spPr>
              <a:xfrm rot="5400000">
                <a:off x="1735262" y="17902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7" name="Freeform: Shape 666">
                <a:extLst>
                  <a:ext uri="{FF2B5EF4-FFF2-40B4-BE49-F238E27FC236}">
                    <a16:creationId xmlns:a16="http://schemas.microsoft.com/office/drawing/2014/main" id="{22B71AE0-995E-FF69-AD3C-24B0D5EA8083}"/>
                  </a:ext>
                </a:extLst>
              </p:cNvPr>
              <p:cNvSpPr/>
              <p:nvPr/>
            </p:nvSpPr>
            <p:spPr>
              <a:xfrm>
                <a:off x="1687637" y="177598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8" name="Freeform: Shape 667">
                <a:extLst>
                  <a:ext uri="{FF2B5EF4-FFF2-40B4-BE49-F238E27FC236}">
                    <a16:creationId xmlns:a16="http://schemas.microsoft.com/office/drawing/2014/main" id="{B83E8822-A4CC-516D-E7B8-CD1484075BC8}"/>
                  </a:ext>
                </a:extLst>
              </p:cNvPr>
              <p:cNvSpPr/>
              <p:nvPr/>
            </p:nvSpPr>
            <p:spPr>
              <a:xfrm>
                <a:off x="1620962" y="177598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69" name="Freeform: Shape 668">
                <a:extLst>
                  <a:ext uri="{FF2B5EF4-FFF2-40B4-BE49-F238E27FC236}">
                    <a16:creationId xmlns:a16="http://schemas.microsoft.com/office/drawing/2014/main" id="{FE4AA5EA-0653-5F5B-C652-5F6EE8ADAA64}"/>
                  </a:ext>
                </a:extLst>
              </p:cNvPr>
              <p:cNvSpPr/>
              <p:nvPr/>
            </p:nvSpPr>
            <p:spPr>
              <a:xfrm>
                <a:off x="1597149" y="17640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670" name="Group 669">
                <a:extLst>
                  <a:ext uri="{FF2B5EF4-FFF2-40B4-BE49-F238E27FC236}">
                    <a16:creationId xmlns:a16="http://schemas.microsoft.com/office/drawing/2014/main" id="{DDC4F446-D44D-299A-5E9A-ADB152884C5B}"/>
                  </a:ext>
                </a:extLst>
              </p:cNvPr>
              <p:cNvGrpSpPr/>
              <p:nvPr/>
            </p:nvGrpSpPr>
            <p:grpSpPr>
              <a:xfrm>
                <a:off x="1552662" y="1780775"/>
                <a:ext cx="76638" cy="8074"/>
                <a:chOff x="2058320" y="1987320"/>
                <a:chExt cx="76638" cy="8074"/>
              </a:xfrm>
            </p:grpSpPr>
            <p:sp>
              <p:nvSpPr>
                <p:cNvPr id="689" name="Freeform: Shape 688">
                  <a:extLst>
                    <a:ext uri="{FF2B5EF4-FFF2-40B4-BE49-F238E27FC236}">
                      <a16:creationId xmlns:a16="http://schemas.microsoft.com/office/drawing/2014/main" id="{80776106-68C6-84F4-9D31-CB5ED522E84A}"/>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90" name="Freeform: Shape 689">
                  <a:extLst>
                    <a:ext uri="{FF2B5EF4-FFF2-40B4-BE49-F238E27FC236}">
                      <a16:creationId xmlns:a16="http://schemas.microsoft.com/office/drawing/2014/main" id="{F7C7E42D-57BF-26F0-EC35-BD30AE876796}"/>
                    </a:ext>
                  </a:extLst>
                </p:cNvPr>
                <p:cNvSpPr/>
                <p:nvPr/>
              </p:nvSpPr>
              <p:spPr>
                <a:xfrm rot="16200000">
                  <a:off x="2104509"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671" name="Freeform: Shape 670">
                <a:extLst>
                  <a:ext uri="{FF2B5EF4-FFF2-40B4-BE49-F238E27FC236}">
                    <a16:creationId xmlns:a16="http://schemas.microsoft.com/office/drawing/2014/main" id="{47A90475-028A-A202-AE1E-9C27507F3104}"/>
                  </a:ext>
                </a:extLst>
              </p:cNvPr>
              <p:cNvSpPr/>
              <p:nvPr/>
            </p:nvSpPr>
            <p:spPr>
              <a:xfrm rot="16200000">
                <a:off x="1602901" y="17731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672" name="Group 671">
                <a:extLst>
                  <a:ext uri="{FF2B5EF4-FFF2-40B4-BE49-F238E27FC236}">
                    <a16:creationId xmlns:a16="http://schemas.microsoft.com/office/drawing/2014/main" id="{FC998006-5D6C-DE14-CF15-8517443759BF}"/>
                  </a:ext>
                </a:extLst>
              </p:cNvPr>
              <p:cNvGrpSpPr/>
              <p:nvPr/>
            </p:nvGrpSpPr>
            <p:grpSpPr>
              <a:xfrm>
                <a:off x="1481836" y="1694562"/>
                <a:ext cx="76638" cy="8074"/>
                <a:chOff x="2058320" y="1987320"/>
                <a:chExt cx="76638" cy="8074"/>
              </a:xfrm>
            </p:grpSpPr>
            <p:sp>
              <p:nvSpPr>
                <p:cNvPr id="687" name="Freeform: Shape 686">
                  <a:extLst>
                    <a:ext uri="{FF2B5EF4-FFF2-40B4-BE49-F238E27FC236}">
                      <a16:creationId xmlns:a16="http://schemas.microsoft.com/office/drawing/2014/main" id="{062C0641-E926-5D26-6B8B-CED171A6CFB4}"/>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8" name="Freeform: Shape 687">
                  <a:extLst>
                    <a:ext uri="{FF2B5EF4-FFF2-40B4-BE49-F238E27FC236}">
                      <a16:creationId xmlns:a16="http://schemas.microsoft.com/office/drawing/2014/main" id="{47E3E534-2095-BDFF-1476-B8D9F5F4EE17}"/>
                    </a:ext>
                  </a:extLst>
                </p:cNvPr>
                <p:cNvSpPr/>
                <p:nvPr/>
              </p:nvSpPr>
              <p:spPr>
                <a:xfrm rot="16200000">
                  <a:off x="2104509"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673" name="Freeform: Shape 672">
                <a:extLst>
                  <a:ext uri="{FF2B5EF4-FFF2-40B4-BE49-F238E27FC236}">
                    <a16:creationId xmlns:a16="http://schemas.microsoft.com/office/drawing/2014/main" id="{87A71E06-7030-8C13-820B-95FECB92CADA}"/>
                  </a:ext>
                </a:extLst>
              </p:cNvPr>
              <p:cNvSpPr/>
              <p:nvPr/>
            </p:nvSpPr>
            <p:spPr>
              <a:xfrm>
                <a:off x="1520949" y="16735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674" name="Group 673">
                <a:extLst>
                  <a:ext uri="{FF2B5EF4-FFF2-40B4-BE49-F238E27FC236}">
                    <a16:creationId xmlns:a16="http://schemas.microsoft.com/office/drawing/2014/main" id="{21DB9635-3A4C-D2B2-693A-7E362E0DB9D7}"/>
                  </a:ext>
                </a:extLst>
              </p:cNvPr>
              <p:cNvGrpSpPr/>
              <p:nvPr/>
            </p:nvGrpSpPr>
            <p:grpSpPr>
              <a:xfrm>
                <a:off x="1438581" y="1588304"/>
                <a:ext cx="76638" cy="8074"/>
                <a:chOff x="2058320" y="1987320"/>
                <a:chExt cx="76638" cy="8074"/>
              </a:xfrm>
            </p:grpSpPr>
            <p:sp>
              <p:nvSpPr>
                <p:cNvPr id="685" name="Freeform: Shape 684">
                  <a:extLst>
                    <a:ext uri="{FF2B5EF4-FFF2-40B4-BE49-F238E27FC236}">
                      <a16:creationId xmlns:a16="http://schemas.microsoft.com/office/drawing/2014/main" id="{35434C79-AD4E-B099-7315-4E3E9795EE23}"/>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6" name="Freeform: Shape 685">
                  <a:extLst>
                    <a:ext uri="{FF2B5EF4-FFF2-40B4-BE49-F238E27FC236}">
                      <a16:creationId xmlns:a16="http://schemas.microsoft.com/office/drawing/2014/main" id="{87623EE3-3CF4-BD8D-CA55-A6EDAA2027A2}"/>
                    </a:ext>
                  </a:extLst>
                </p:cNvPr>
                <p:cNvSpPr/>
                <p:nvPr/>
              </p:nvSpPr>
              <p:spPr>
                <a:xfrm rot="16200000">
                  <a:off x="2104509"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675" name="Freeform: Shape 674">
                <a:extLst>
                  <a:ext uri="{FF2B5EF4-FFF2-40B4-BE49-F238E27FC236}">
                    <a16:creationId xmlns:a16="http://schemas.microsoft.com/office/drawing/2014/main" id="{290E6B99-6EE6-1C19-1B5B-14C864ADE2C8}"/>
                  </a:ext>
                </a:extLst>
              </p:cNvPr>
              <p:cNvSpPr/>
              <p:nvPr/>
            </p:nvSpPr>
            <p:spPr>
              <a:xfrm>
                <a:off x="1466180" y="156996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76" name="Freeform: Shape 675">
                <a:extLst>
                  <a:ext uri="{FF2B5EF4-FFF2-40B4-BE49-F238E27FC236}">
                    <a16:creationId xmlns:a16="http://schemas.microsoft.com/office/drawing/2014/main" id="{F638806A-ECD9-9808-51C0-AACEA10A24B0}"/>
                  </a:ext>
                </a:extLst>
              </p:cNvPr>
              <p:cNvSpPr/>
              <p:nvPr/>
            </p:nvSpPr>
            <p:spPr>
              <a:xfrm>
                <a:off x="1478086" y="156996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677" name="Group 676">
                <a:extLst>
                  <a:ext uri="{FF2B5EF4-FFF2-40B4-BE49-F238E27FC236}">
                    <a16:creationId xmlns:a16="http://schemas.microsoft.com/office/drawing/2014/main" id="{607D284D-80A7-9B38-F6B8-0437E6607117}"/>
                  </a:ext>
                </a:extLst>
              </p:cNvPr>
              <p:cNvGrpSpPr/>
              <p:nvPr/>
            </p:nvGrpSpPr>
            <p:grpSpPr>
              <a:xfrm>
                <a:off x="1433819" y="1574017"/>
                <a:ext cx="76638" cy="8074"/>
                <a:chOff x="2058320" y="1987320"/>
                <a:chExt cx="76638" cy="8074"/>
              </a:xfrm>
            </p:grpSpPr>
            <p:sp>
              <p:nvSpPr>
                <p:cNvPr id="683" name="Freeform: Shape 682">
                  <a:extLst>
                    <a:ext uri="{FF2B5EF4-FFF2-40B4-BE49-F238E27FC236}">
                      <a16:creationId xmlns:a16="http://schemas.microsoft.com/office/drawing/2014/main" id="{9A12D213-01A0-1C3A-CEFD-318D5E75504E}"/>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4" name="Freeform: Shape 683">
                  <a:extLst>
                    <a:ext uri="{FF2B5EF4-FFF2-40B4-BE49-F238E27FC236}">
                      <a16:creationId xmlns:a16="http://schemas.microsoft.com/office/drawing/2014/main" id="{CDA9FC23-C518-F00F-298D-3833C5D5D701}"/>
                    </a:ext>
                  </a:extLst>
                </p:cNvPr>
                <p:cNvSpPr/>
                <p:nvPr/>
              </p:nvSpPr>
              <p:spPr>
                <a:xfrm rot="16200000">
                  <a:off x="2104509"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grpSp>
            <p:nvGrpSpPr>
              <p:cNvPr id="678" name="Group 677">
                <a:extLst>
                  <a:ext uri="{FF2B5EF4-FFF2-40B4-BE49-F238E27FC236}">
                    <a16:creationId xmlns:a16="http://schemas.microsoft.com/office/drawing/2014/main" id="{C3866769-1C3F-81C1-2643-CAF803F0DCCA}"/>
                  </a:ext>
                </a:extLst>
              </p:cNvPr>
              <p:cNvGrpSpPr/>
              <p:nvPr/>
            </p:nvGrpSpPr>
            <p:grpSpPr>
              <a:xfrm>
                <a:off x="1348250" y="1525435"/>
                <a:ext cx="76638" cy="8074"/>
                <a:chOff x="2058320" y="1987320"/>
                <a:chExt cx="76638" cy="8074"/>
              </a:xfrm>
            </p:grpSpPr>
            <p:sp>
              <p:nvSpPr>
                <p:cNvPr id="681" name="Freeform: Shape 680">
                  <a:extLst>
                    <a:ext uri="{FF2B5EF4-FFF2-40B4-BE49-F238E27FC236}">
                      <a16:creationId xmlns:a16="http://schemas.microsoft.com/office/drawing/2014/main" id="{B23681B2-7B27-BF7D-798C-FF9E1CE636A0}"/>
                    </a:ext>
                  </a:extLst>
                </p:cNvPr>
                <p:cNvSpPr/>
                <p:nvPr/>
              </p:nvSpPr>
              <p:spPr>
                <a:xfrm rot="16200000">
                  <a:off x="2080695"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2" name="Freeform: Shape 681">
                  <a:extLst>
                    <a:ext uri="{FF2B5EF4-FFF2-40B4-BE49-F238E27FC236}">
                      <a16:creationId xmlns:a16="http://schemas.microsoft.com/office/drawing/2014/main" id="{C106C87D-7752-9D5A-42E0-34B2E77AB377}"/>
                    </a:ext>
                  </a:extLst>
                </p:cNvPr>
                <p:cNvSpPr/>
                <p:nvPr/>
              </p:nvSpPr>
              <p:spPr>
                <a:xfrm rot="16200000">
                  <a:off x="2104509" y="1964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679" name="Freeform: Shape 678">
                <a:extLst>
                  <a:ext uri="{FF2B5EF4-FFF2-40B4-BE49-F238E27FC236}">
                    <a16:creationId xmlns:a16="http://schemas.microsoft.com/office/drawing/2014/main" id="{0DD407A8-637F-4D44-360F-C41AA91AD617}"/>
                  </a:ext>
                </a:extLst>
              </p:cNvPr>
              <p:cNvSpPr/>
              <p:nvPr/>
            </p:nvSpPr>
            <p:spPr>
              <a:xfrm>
                <a:off x="1392692" y="150782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sp>
            <p:nvSpPr>
              <p:cNvPr id="680" name="Freeform: Shape 679">
                <a:extLst>
                  <a:ext uri="{FF2B5EF4-FFF2-40B4-BE49-F238E27FC236}">
                    <a16:creationId xmlns:a16="http://schemas.microsoft.com/office/drawing/2014/main" id="{2574C839-9A97-03B4-D11B-5696A145B4EB}"/>
                  </a:ext>
                </a:extLst>
              </p:cNvPr>
              <p:cNvSpPr/>
              <p:nvPr/>
            </p:nvSpPr>
            <p:spPr>
              <a:xfrm>
                <a:off x="1287775" y="148141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Arial"/>
                  <a:sym typeface="Arial"/>
                </a:endParaRPr>
              </a:p>
            </p:txBody>
          </p:sp>
        </p:grpSp>
        <p:sp>
          <p:nvSpPr>
            <p:cNvPr id="16" name="TextBox 15">
              <a:extLst>
                <a:ext uri="{FF2B5EF4-FFF2-40B4-BE49-F238E27FC236}">
                  <a16:creationId xmlns:a16="http://schemas.microsoft.com/office/drawing/2014/main" id="{FA8757E6-0A9A-BC83-5FED-8A7EA8405564}"/>
                </a:ext>
              </a:extLst>
            </p:cNvPr>
            <p:cNvSpPr txBox="1"/>
            <p:nvPr/>
          </p:nvSpPr>
          <p:spPr>
            <a:xfrm rot="16200000">
              <a:off x="-455109" y="2836552"/>
              <a:ext cx="1907257" cy="203664"/>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1" i="0" u="none" strike="noStrike" kern="0" cap="none" spc="0" normalizeH="0" baseline="0" noProof="0" dirty="0">
                  <a:ln>
                    <a:noFill/>
                  </a:ln>
                  <a:solidFill>
                    <a:srgbClr val="000000"/>
                  </a:solidFill>
                  <a:effectLst/>
                  <a:uLnTx/>
                  <a:uFillTx/>
                  <a:latin typeface="Arial" panose="020B0604020202020204"/>
                  <a:ea typeface="+mn-ea"/>
                  <a:cs typeface="Arial"/>
                  <a:sym typeface="Arial"/>
                </a:rPr>
                <a:t>Received first subsequent chemotherapy (%)</a:t>
              </a:r>
            </a:p>
          </p:txBody>
        </p:sp>
        <p:sp>
          <p:nvSpPr>
            <p:cNvPr id="1281" name="TextBox 1280">
              <a:extLst>
                <a:ext uri="{FF2B5EF4-FFF2-40B4-BE49-F238E27FC236}">
                  <a16:creationId xmlns:a16="http://schemas.microsoft.com/office/drawing/2014/main" id="{E27FB49B-F4BF-E683-C16C-65646322AB63}"/>
                </a:ext>
              </a:extLst>
            </p:cNvPr>
            <p:cNvSpPr txBox="1"/>
            <p:nvPr/>
          </p:nvSpPr>
          <p:spPr>
            <a:xfrm>
              <a:off x="10494762" y="3698762"/>
              <a:ext cx="13523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rPr>
                <a:t>Median follow-up:</a:t>
              </a:r>
              <a:br>
                <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GB" sz="1200" b="1" i="0" u="none" strike="noStrike" kern="1200" cap="none" spc="0" normalizeH="0" baseline="0" noProof="0" dirty="0">
                  <a:ln>
                    <a:noFill/>
                  </a:ln>
                  <a:solidFill>
                    <a:prstClr val="black"/>
                  </a:solidFill>
                  <a:effectLst/>
                  <a:uLnTx/>
                  <a:uFillTx/>
                  <a:latin typeface="Arial" panose="020B0604020202020204"/>
                  <a:ea typeface="+mn-ea"/>
                  <a:cs typeface="+mn-cs"/>
                </a:rPr>
                <a:t>34.2 months </a:t>
              </a:r>
            </a:p>
          </p:txBody>
        </p:sp>
        <p:cxnSp>
          <p:nvCxnSpPr>
            <p:cNvPr id="1289" name="Straight Connector 1288">
              <a:extLst>
                <a:ext uri="{FF2B5EF4-FFF2-40B4-BE49-F238E27FC236}">
                  <a16:creationId xmlns:a16="http://schemas.microsoft.com/office/drawing/2014/main" id="{9A2B421B-D890-163C-3E47-3D75943BF303}"/>
                </a:ext>
              </a:extLst>
            </p:cNvPr>
            <p:cNvCxnSpPr>
              <a:cxnSpLocks/>
            </p:cNvCxnSpPr>
            <p:nvPr/>
          </p:nvCxnSpPr>
          <p:spPr>
            <a:xfrm>
              <a:off x="1036737" y="3926035"/>
              <a:ext cx="9397897" cy="0"/>
            </a:xfrm>
            <a:prstGeom prst="line">
              <a:avLst/>
            </a:prstGeom>
            <a:noFill/>
            <a:ln w="12700" cap="flat" cmpd="sng" algn="ctr">
              <a:solidFill>
                <a:srgbClr val="000000"/>
              </a:solidFill>
              <a:prstDash val="solid"/>
            </a:ln>
            <a:effectLst/>
          </p:spPr>
        </p:cxnSp>
        <p:grpSp>
          <p:nvGrpSpPr>
            <p:cNvPr id="1293" name="Group 1292">
              <a:extLst>
                <a:ext uri="{FF2B5EF4-FFF2-40B4-BE49-F238E27FC236}">
                  <a16:creationId xmlns:a16="http://schemas.microsoft.com/office/drawing/2014/main" id="{05F4A414-FD1F-4319-5544-0502F697E2F5}"/>
                </a:ext>
              </a:extLst>
            </p:cNvPr>
            <p:cNvGrpSpPr/>
            <p:nvPr/>
          </p:nvGrpSpPr>
          <p:grpSpPr>
            <a:xfrm>
              <a:off x="1183300" y="3926035"/>
              <a:ext cx="364939" cy="202436"/>
              <a:chOff x="1872343" y="3311884"/>
              <a:chExt cx="303323" cy="202436"/>
            </a:xfrm>
          </p:grpSpPr>
          <p:cxnSp>
            <p:nvCxnSpPr>
              <p:cNvPr id="1294" name="Straight Connector 1293">
                <a:extLst>
                  <a:ext uri="{FF2B5EF4-FFF2-40B4-BE49-F238E27FC236}">
                    <a16:creationId xmlns:a16="http://schemas.microsoft.com/office/drawing/2014/main" id="{17DC01E3-C48A-F127-5972-04B8BC88B69E}"/>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295" name="TextBox 1294">
                <a:extLst>
                  <a:ext uri="{FF2B5EF4-FFF2-40B4-BE49-F238E27FC236}">
                    <a16:creationId xmlns:a16="http://schemas.microsoft.com/office/drawing/2014/main" id="{5DC9E308-16E7-0774-5009-ECD788B9DE64}"/>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0</a:t>
                </a:r>
              </a:p>
            </p:txBody>
          </p:sp>
        </p:grpSp>
        <p:grpSp>
          <p:nvGrpSpPr>
            <p:cNvPr id="1296" name="Group 1295">
              <a:extLst>
                <a:ext uri="{FF2B5EF4-FFF2-40B4-BE49-F238E27FC236}">
                  <a16:creationId xmlns:a16="http://schemas.microsoft.com/office/drawing/2014/main" id="{9BDEDB97-0610-4044-5FE4-AE0EE86C1431}"/>
                </a:ext>
              </a:extLst>
            </p:cNvPr>
            <p:cNvGrpSpPr/>
            <p:nvPr/>
          </p:nvGrpSpPr>
          <p:grpSpPr>
            <a:xfrm>
              <a:off x="1686031" y="3926035"/>
              <a:ext cx="364939" cy="202436"/>
              <a:chOff x="1872343" y="3311884"/>
              <a:chExt cx="303323" cy="202436"/>
            </a:xfrm>
          </p:grpSpPr>
          <p:cxnSp>
            <p:nvCxnSpPr>
              <p:cNvPr id="1297" name="Straight Connector 1296">
                <a:extLst>
                  <a:ext uri="{FF2B5EF4-FFF2-40B4-BE49-F238E27FC236}">
                    <a16:creationId xmlns:a16="http://schemas.microsoft.com/office/drawing/2014/main" id="{1690D6BB-FD4A-2C23-4511-8813F6AEE150}"/>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298" name="TextBox 1297">
                <a:extLst>
                  <a:ext uri="{FF2B5EF4-FFF2-40B4-BE49-F238E27FC236}">
                    <a16:creationId xmlns:a16="http://schemas.microsoft.com/office/drawing/2014/main" id="{06E4E54F-F592-F3A9-5212-EC57D5091EB6}"/>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3</a:t>
                </a:r>
              </a:p>
            </p:txBody>
          </p:sp>
        </p:grpSp>
        <p:grpSp>
          <p:nvGrpSpPr>
            <p:cNvPr id="1299" name="Group 1298">
              <a:extLst>
                <a:ext uri="{FF2B5EF4-FFF2-40B4-BE49-F238E27FC236}">
                  <a16:creationId xmlns:a16="http://schemas.microsoft.com/office/drawing/2014/main" id="{1BEBDA88-DA96-580F-0344-055ECB4C2078}"/>
                </a:ext>
              </a:extLst>
            </p:cNvPr>
            <p:cNvGrpSpPr/>
            <p:nvPr/>
          </p:nvGrpSpPr>
          <p:grpSpPr>
            <a:xfrm>
              <a:off x="2188762" y="3926035"/>
              <a:ext cx="364939" cy="202436"/>
              <a:chOff x="1872343" y="3311884"/>
              <a:chExt cx="303323" cy="202436"/>
            </a:xfrm>
          </p:grpSpPr>
          <p:cxnSp>
            <p:nvCxnSpPr>
              <p:cNvPr id="1300" name="Straight Connector 1299">
                <a:extLst>
                  <a:ext uri="{FF2B5EF4-FFF2-40B4-BE49-F238E27FC236}">
                    <a16:creationId xmlns:a16="http://schemas.microsoft.com/office/drawing/2014/main" id="{BE928565-0B40-037E-D54A-451AFBE9E097}"/>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01" name="TextBox 1300">
                <a:extLst>
                  <a:ext uri="{FF2B5EF4-FFF2-40B4-BE49-F238E27FC236}">
                    <a16:creationId xmlns:a16="http://schemas.microsoft.com/office/drawing/2014/main" id="{A3669DCB-3825-16EE-8872-3B156270D937}"/>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6</a:t>
                </a:r>
              </a:p>
            </p:txBody>
          </p:sp>
        </p:grpSp>
        <p:grpSp>
          <p:nvGrpSpPr>
            <p:cNvPr id="1302" name="Group 1301">
              <a:extLst>
                <a:ext uri="{FF2B5EF4-FFF2-40B4-BE49-F238E27FC236}">
                  <a16:creationId xmlns:a16="http://schemas.microsoft.com/office/drawing/2014/main" id="{D7552EED-07D9-FA64-4BE7-F00CE652A627}"/>
                </a:ext>
              </a:extLst>
            </p:cNvPr>
            <p:cNvGrpSpPr/>
            <p:nvPr/>
          </p:nvGrpSpPr>
          <p:grpSpPr>
            <a:xfrm>
              <a:off x="2691493" y="3926035"/>
              <a:ext cx="364939" cy="202436"/>
              <a:chOff x="1872343" y="3311884"/>
              <a:chExt cx="303323" cy="202436"/>
            </a:xfrm>
          </p:grpSpPr>
          <p:cxnSp>
            <p:nvCxnSpPr>
              <p:cNvPr id="1303" name="Straight Connector 1302">
                <a:extLst>
                  <a:ext uri="{FF2B5EF4-FFF2-40B4-BE49-F238E27FC236}">
                    <a16:creationId xmlns:a16="http://schemas.microsoft.com/office/drawing/2014/main" id="{8D6842DE-CE4D-7CAC-E832-6D2751826BA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04" name="TextBox 1303">
                <a:extLst>
                  <a:ext uri="{FF2B5EF4-FFF2-40B4-BE49-F238E27FC236}">
                    <a16:creationId xmlns:a16="http://schemas.microsoft.com/office/drawing/2014/main" id="{1559F19C-DCD1-56B3-FBF3-90ECDFD56B74}"/>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9</a:t>
                </a:r>
              </a:p>
            </p:txBody>
          </p:sp>
        </p:grpSp>
        <p:grpSp>
          <p:nvGrpSpPr>
            <p:cNvPr id="1305" name="Group 1304">
              <a:extLst>
                <a:ext uri="{FF2B5EF4-FFF2-40B4-BE49-F238E27FC236}">
                  <a16:creationId xmlns:a16="http://schemas.microsoft.com/office/drawing/2014/main" id="{3963F9E6-24C4-A734-414B-A433BFB8884E}"/>
                </a:ext>
              </a:extLst>
            </p:cNvPr>
            <p:cNvGrpSpPr/>
            <p:nvPr/>
          </p:nvGrpSpPr>
          <p:grpSpPr>
            <a:xfrm>
              <a:off x="3194224" y="3926035"/>
              <a:ext cx="364939" cy="202436"/>
              <a:chOff x="1872343" y="3311884"/>
              <a:chExt cx="303323" cy="202436"/>
            </a:xfrm>
          </p:grpSpPr>
          <p:cxnSp>
            <p:nvCxnSpPr>
              <p:cNvPr id="1306" name="Straight Connector 1305">
                <a:extLst>
                  <a:ext uri="{FF2B5EF4-FFF2-40B4-BE49-F238E27FC236}">
                    <a16:creationId xmlns:a16="http://schemas.microsoft.com/office/drawing/2014/main" id="{2041D53E-029A-E51C-A2BE-9AB208249AC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07" name="TextBox 1306">
                <a:extLst>
                  <a:ext uri="{FF2B5EF4-FFF2-40B4-BE49-F238E27FC236}">
                    <a16:creationId xmlns:a16="http://schemas.microsoft.com/office/drawing/2014/main" id="{3952E6AE-17EC-84AF-AE6E-B8288E33FFD3}"/>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12</a:t>
                </a:r>
              </a:p>
            </p:txBody>
          </p:sp>
        </p:grpSp>
        <p:grpSp>
          <p:nvGrpSpPr>
            <p:cNvPr id="1308" name="Group 1307">
              <a:extLst>
                <a:ext uri="{FF2B5EF4-FFF2-40B4-BE49-F238E27FC236}">
                  <a16:creationId xmlns:a16="http://schemas.microsoft.com/office/drawing/2014/main" id="{5E566A2D-A12F-D8E7-3A56-2D41530685B5}"/>
                </a:ext>
              </a:extLst>
            </p:cNvPr>
            <p:cNvGrpSpPr/>
            <p:nvPr/>
          </p:nvGrpSpPr>
          <p:grpSpPr>
            <a:xfrm>
              <a:off x="3696955" y="3926035"/>
              <a:ext cx="364939" cy="202436"/>
              <a:chOff x="1872343" y="3311884"/>
              <a:chExt cx="303323" cy="202436"/>
            </a:xfrm>
          </p:grpSpPr>
          <p:cxnSp>
            <p:nvCxnSpPr>
              <p:cNvPr id="1309" name="Straight Connector 1308">
                <a:extLst>
                  <a:ext uri="{FF2B5EF4-FFF2-40B4-BE49-F238E27FC236}">
                    <a16:creationId xmlns:a16="http://schemas.microsoft.com/office/drawing/2014/main" id="{6360E175-235E-9F44-8304-0204510C7E1D}"/>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10" name="TextBox 1309">
                <a:extLst>
                  <a:ext uri="{FF2B5EF4-FFF2-40B4-BE49-F238E27FC236}">
                    <a16:creationId xmlns:a16="http://schemas.microsoft.com/office/drawing/2014/main" id="{E1972703-90BC-23B1-A80C-E7542482D745}"/>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15</a:t>
                </a:r>
              </a:p>
            </p:txBody>
          </p:sp>
        </p:grpSp>
        <p:grpSp>
          <p:nvGrpSpPr>
            <p:cNvPr id="1311" name="Group 1310">
              <a:extLst>
                <a:ext uri="{FF2B5EF4-FFF2-40B4-BE49-F238E27FC236}">
                  <a16:creationId xmlns:a16="http://schemas.microsoft.com/office/drawing/2014/main" id="{99EA8C6F-72C9-77D6-7036-F5A6EA1C64CD}"/>
                </a:ext>
              </a:extLst>
            </p:cNvPr>
            <p:cNvGrpSpPr/>
            <p:nvPr/>
          </p:nvGrpSpPr>
          <p:grpSpPr>
            <a:xfrm>
              <a:off x="4199687" y="3926035"/>
              <a:ext cx="364939" cy="202436"/>
              <a:chOff x="1872343" y="3311884"/>
              <a:chExt cx="303323" cy="202436"/>
            </a:xfrm>
          </p:grpSpPr>
          <p:cxnSp>
            <p:nvCxnSpPr>
              <p:cNvPr id="1312" name="Straight Connector 1311">
                <a:extLst>
                  <a:ext uri="{FF2B5EF4-FFF2-40B4-BE49-F238E27FC236}">
                    <a16:creationId xmlns:a16="http://schemas.microsoft.com/office/drawing/2014/main" id="{7F4C17BD-1766-16F0-8F30-360976DB3392}"/>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13" name="TextBox 1312">
                <a:extLst>
                  <a:ext uri="{FF2B5EF4-FFF2-40B4-BE49-F238E27FC236}">
                    <a16:creationId xmlns:a16="http://schemas.microsoft.com/office/drawing/2014/main" id="{B37DBA7F-6FE9-EED6-80DF-05C6CA941222}"/>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18</a:t>
                </a:r>
              </a:p>
            </p:txBody>
          </p:sp>
        </p:grpSp>
        <p:grpSp>
          <p:nvGrpSpPr>
            <p:cNvPr id="1314" name="Group 1313">
              <a:extLst>
                <a:ext uri="{FF2B5EF4-FFF2-40B4-BE49-F238E27FC236}">
                  <a16:creationId xmlns:a16="http://schemas.microsoft.com/office/drawing/2014/main" id="{B7C75D64-AAC9-9C7F-2030-7A918097E588}"/>
                </a:ext>
              </a:extLst>
            </p:cNvPr>
            <p:cNvGrpSpPr/>
            <p:nvPr/>
          </p:nvGrpSpPr>
          <p:grpSpPr>
            <a:xfrm>
              <a:off x="4702418" y="3926035"/>
              <a:ext cx="364939" cy="202436"/>
              <a:chOff x="1872343" y="3311884"/>
              <a:chExt cx="303323" cy="202436"/>
            </a:xfrm>
          </p:grpSpPr>
          <p:cxnSp>
            <p:nvCxnSpPr>
              <p:cNvPr id="1315" name="Straight Connector 1314">
                <a:extLst>
                  <a:ext uri="{FF2B5EF4-FFF2-40B4-BE49-F238E27FC236}">
                    <a16:creationId xmlns:a16="http://schemas.microsoft.com/office/drawing/2014/main" id="{EC26F6F1-1A9E-43B2-1620-2894752A00B1}"/>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16" name="TextBox 1315">
                <a:extLst>
                  <a:ext uri="{FF2B5EF4-FFF2-40B4-BE49-F238E27FC236}">
                    <a16:creationId xmlns:a16="http://schemas.microsoft.com/office/drawing/2014/main" id="{B21BCEFD-8AC1-F6CB-ACCE-D5577A9732D6}"/>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21</a:t>
                </a:r>
              </a:p>
            </p:txBody>
          </p:sp>
        </p:grpSp>
        <p:grpSp>
          <p:nvGrpSpPr>
            <p:cNvPr id="1317" name="Group 1316">
              <a:extLst>
                <a:ext uri="{FF2B5EF4-FFF2-40B4-BE49-F238E27FC236}">
                  <a16:creationId xmlns:a16="http://schemas.microsoft.com/office/drawing/2014/main" id="{AFABEF51-35A5-D25F-95E6-4BCFC93AC11D}"/>
                </a:ext>
              </a:extLst>
            </p:cNvPr>
            <p:cNvGrpSpPr/>
            <p:nvPr/>
          </p:nvGrpSpPr>
          <p:grpSpPr>
            <a:xfrm>
              <a:off x="5205149" y="3926035"/>
              <a:ext cx="364939" cy="202436"/>
              <a:chOff x="1872343" y="3311884"/>
              <a:chExt cx="303323" cy="202436"/>
            </a:xfrm>
          </p:grpSpPr>
          <p:cxnSp>
            <p:nvCxnSpPr>
              <p:cNvPr id="1318" name="Straight Connector 1317">
                <a:extLst>
                  <a:ext uri="{FF2B5EF4-FFF2-40B4-BE49-F238E27FC236}">
                    <a16:creationId xmlns:a16="http://schemas.microsoft.com/office/drawing/2014/main" id="{3561CF6A-82EA-7848-6D75-C2DA4A9DD19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19" name="TextBox 1318">
                <a:extLst>
                  <a:ext uri="{FF2B5EF4-FFF2-40B4-BE49-F238E27FC236}">
                    <a16:creationId xmlns:a16="http://schemas.microsoft.com/office/drawing/2014/main" id="{49E782D7-DB84-B5F4-79C9-D5C7E1D4C968}"/>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24</a:t>
                </a:r>
              </a:p>
            </p:txBody>
          </p:sp>
        </p:grpSp>
        <p:grpSp>
          <p:nvGrpSpPr>
            <p:cNvPr id="1320" name="Group 1319">
              <a:extLst>
                <a:ext uri="{FF2B5EF4-FFF2-40B4-BE49-F238E27FC236}">
                  <a16:creationId xmlns:a16="http://schemas.microsoft.com/office/drawing/2014/main" id="{B0E5AF69-1012-E968-A2FA-901D9B8B4927}"/>
                </a:ext>
              </a:extLst>
            </p:cNvPr>
            <p:cNvGrpSpPr/>
            <p:nvPr/>
          </p:nvGrpSpPr>
          <p:grpSpPr>
            <a:xfrm>
              <a:off x="5707880" y="3926035"/>
              <a:ext cx="364939" cy="202436"/>
              <a:chOff x="1872343" y="3311884"/>
              <a:chExt cx="303323" cy="202436"/>
            </a:xfrm>
          </p:grpSpPr>
          <p:cxnSp>
            <p:nvCxnSpPr>
              <p:cNvPr id="1321" name="Straight Connector 1320">
                <a:extLst>
                  <a:ext uri="{FF2B5EF4-FFF2-40B4-BE49-F238E27FC236}">
                    <a16:creationId xmlns:a16="http://schemas.microsoft.com/office/drawing/2014/main" id="{00B90113-11A8-82B7-BAB0-533C3B892869}"/>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22" name="TextBox 1321">
                <a:extLst>
                  <a:ext uri="{FF2B5EF4-FFF2-40B4-BE49-F238E27FC236}">
                    <a16:creationId xmlns:a16="http://schemas.microsoft.com/office/drawing/2014/main" id="{93BE27ED-593A-B34A-1C26-CFE7739F8F0B}"/>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27</a:t>
                </a:r>
              </a:p>
            </p:txBody>
          </p:sp>
        </p:grpSp>
        <p:grpSp>
          <p:nvGrpSpPr>
            <p:cNvPr id="1323" name="Group 1322">
              <a:extLst>
                <a:ext uri="{FF2B5EF4-FFF2-40B4-BE49-F238E27FC236}">
                  <a16:creationId xmlns:a16="http://schemas.microsoft.com/office/drawing/2014/main" id="{B25A4865-0EC8-0650-3F13-D9AC47ED4C47}"/>
                </a:ext>
              </a:extLst>
            </p:cNvPr>
            <p:cNvGrpSpPr/>
            <p:nvPr/>
          </p:nvGrpSpPr>
          <p:grpSpPr>
            <a:xfrm>
              <a:off x="6210611" y="3926035"/>
              <a:ext cx="364939" cy="202436"/>
              <a:chOff x="1872343" y="3311884"/>
              <a:chExt cx="303323" cy="202436"/>
            </a:xfrm>
          </p:grpSpPr>
          <p:cxnSp>
            <p:nvCxnSpPr>
              <p:cNvPr id="1324" name="Straight Connector 1323">
                <a:extLst>
                  <a:ext uri="{FF2B5EF4-FFF2-40B4-BE49-F238E27FC236}">
                    <a16:creationId xmlns:a16="http://schemas.microsoft.com/office/drawing/2014/main" id="{DDC179FC-C4CA-F2F3-FEF0-A663EBB34E90}"/>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25" name="TextBox 1324">
                <a:extLst>
                  <a:ext uri="{FF2B5EF4-FFF2-40B4-BE49-F238E27FC236}">
                    <a16:creationId xmlns:a16="http://schemas.microsoft.com/office/drawing/2014/main" id="{456EE87B-08DA-1D16-598A-08C72CF8AD70}"/>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30</a:t>
                </a:r>
              </a:p>
            </p:txBody>
          </p:sp>
        </p:grpSp>
        <p:grpSp>
          <p:nvGrpSpPr>
            <p:cNvPr id="1326" name="Group 1325">
              <a:extLst>
                <a:ext uri="{FF2B5EF4-FFF2-40B4-BE49-F238E27FC236}">
                  <a16:creationId xmlns:a16="http://schemas.microsoft.com/office/drawing/2014/main" id="{4AC7CA2B-AB10-703D-E22E-5C75E6A6E6D9}"/>
                </a:ext>
              </a:extLst>
            </p:cNvPr>
            <p:cNvGrpSpPr/>
            <p:nvPr/>
          </p:nvGrpSpPr>
          <p:grpSpPr>
            <a:xfrm>
              <a:off x="6713342" y="3926035"/>
              <a:ext cx="364939" cy="202436"/>
              <a:chOff x="1872343" y="3311884"/>
              <a:chExt cx="303323" cy="202436"/>
            </a:xfrm>
          </p:grpSpPr>
          <p:cxnSp>
            <p:nvCxnSpPr>
              <p:cNvPr id="1327" name="Straight Connector 1326">
                <a:extLst>
                  <a:ext uri="{FF2B5EF4-FFF2-40B4-BE49-F238E27FC236}">
                    <a16:creationId xmlns:a16="http://schemas.microsoft.com/office/drawing/2014/main" id="{01214BD9-5850-2229-ACC8-78B20B188F5F}"/>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28" name="TextBox 1327">
                <a:extLst>
                  <a:ext uri="{FF2B5EF4-FFF2-40B4-BE49-F238E27FC236}">
                    <a16:creationId xmlns:a16="http://schemas.microsoft.com/office/drawing/2014/main" id="{E48C32D1-FCA5-6FCC-A34F-144E9C079C9C}"/>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33</a:t>
                </a:r>
              </a:p>
            </p:txBody>
          </p:sp>
        </p:grpSp>
        <p:grpSp>
          <p:nvGrpSpPr>
            <p:cNvPr id="1329" name="Group 1328">
              <a:extLst>
                <a:ext uri="{FF2B5EF4-FFF2-40B4-BE49-F238E27FC236}">
                  <a16:creationId xmlns:a16="http://schemas.microsoft.com/office/drawing/2014/main" id="{4038128F-E6CA-18DE-9845-5495539F4331}"/>
                </a:ext>
              </a:extLst>
            </p:cNvPr>
            <p:cNvGrpSpPr/>
            <p:nvPr/>
          </p:nvGrpSpPr>
          <p:grpSpPr>
            <a:xfrm>
              <a:off x="7216078" y="3926035"/>
              <a:ext cx="1366702" cy="202436"/>
              <a:chOff x="1872343" y="3311884"/>
              <a:chExt cx="1135948" cy="202436"/>
            </a:xfrm>
          </p:grpSpPr>
          <p:cxnSp>
            <p:nvCxnSpPr>
              <p:cNvPr id="1330" name="Straight Connector 1329">
                <a:extLst>
                  <a:ext uri="{FF2B5EF4-FFF2-40B4-BE49-F238E27FC236}">
                    <a16:creationId xmlns:a16="http://schemas.microsoft.com/office/drawing/2014/main" id="{BF458AE3-68DB-F13A-DF9E-CDF605C6990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31" name="TextBox 1330">
                <a:extLst>
                  <a:ext uri="{FF2B5EF4-FFF2-40B4-BE49-F238E27FC236}">
                    <a16:creationId xmlns:a16="http://schemas.microsoft.com/office/drawing/2014/main" id="{4E579F11-A29C-751B-3FF8-BB5492407E5B}"/>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36</a:t>
                </a:r>
              </a:p>
            </p:txBody>
          </p:sp>
          <p:cxnSp>
            <p:nvCxnSpPr>
              <p:cNvPr id="1332" name="Straight Connector 1331">
                <a:extLst>
                  <a:ext uri="{FF2B5EF4-FFF2-40B4-BE49-F238E27FC236}">
                    <a16:creationId xmlns:a16="http://schemas.microsoft.com/office/drawing/2014/main" id="{1BE2FB91-1B2E-8FEA-25A1-C946DFE2129D}"/>
                  </a:ext>
                </a:extLst>
              </p:cNvPr>
              <p:cNvCxnSpPr>
                <a:cxnSpLocks/>
              </p:cNvCxnSpPr>
              <p:nvPr/>
            </p:nvCxnSpPr>
            <p:spPr>
              <a:xfrm rot="16200000">
                <a:off x="2838629" y="3329884"/>
                <a:ext cx="36000" cy="0"/>
              </a:xfrm>
              <a:prstGeom prst="line">
                <a:avLst/>
              </a:prstGeom>
              <a:noFill/>
              <a:ln w="12700" cap="flat" cmpd="sng" algn="ctr">
                <a:solidFill>
                  <a:srgbClr val="000000"/>
                </a:solidFill>
                <a:prstDash val="solid"/>
              </a:ln>
              <a:effectLst/>
            </p:spPr>
          </p:cxnSp>
          <p:sp>
            <p:nvSpPr>
              <p:cNvPr id="1333" name="TextBox 1332">
                <a:extLst>
                  <a:ext uri="{FF2B5EF4-FFF2-40B4-BE49-F238E27FC236}">
                    <a16:creationId xmlns:a16="http://schemas.microsoft.com/office/drawing/2014/main" id="{20C75F67-8778-8802-584D-B862E68E4AB5}"/>
                  </a:ext>
                </a:extLst>
              </p:cNvPr>
              <p:cNvSpPr txBox="1"/>
              <p:nvPr/>
            </p:nvSpPr>
            <p:spPr>
              <a:xfrm>
                <a:off x="2704968"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42</a:t>
                </a:r>
              </a:p>
            </p:txBody>
          </p:sp>
          <p:cxnSp>
            <p:nvCxnSpPr>
              <p:cNvPr id="1334" name="Straight Connector 1333">
                <a:extLst>
                  <a:ext uri="{FF2B5EF4-FFF2-40B4-BE49-F238E27FC236}">
                    <a16:creationId xmlns:a16="http://schemas.microsoft.com/office/drawing/2014/main" id="{96A2E8C9-CB7F-A56F-DC85-66CFC8D58F7F}"/>
                  </a:ext>
                </a:extLst>
              </p:cNvPr>
              <p:cNvCxnSpPr>
                <a:cxnSpLocks/>
              </p:cNvCxnSpPr>
              <p:nvPr/>
            </p:nvCxnSpPr>
            <p:spPr>
              <a:xfrm rot="16200000">
                <a:off x="2434221" y="3329884"/>
                <a:ext cx="36000" cy="0"/>
              </a:xfrm>
              <a:prstGeom prst="line">
                <a:avLst/>
              </a:prstGeom>
              <a:noFill/>
              <a:ln w="12700" cap="flat" cmpd="sng" algn="ctr">
                <a:solidFill>
                  <a:srgbClr val="000000"/>
                </a:solidFill>
                <a:prstDash val="solid"/>
              </a:ln>
              <a:effectLst/>
            </p:spPr>
          </p:cxnSp>
          <p:sp>
            <p:nvSpPr>
              <p:cNvPr id="1335" name="TextBox 1334">
                <a:extLst>
                  <a:ext uri="{FF2B5EF4-FFF2-40B4-BE49-F238E27FC236}">
                    <a16:creationId xmlns:a16="http://schemas.microsoft.com/office/drawing/2014/main" id="{7D17B901-E4F8-9E58-8609-FFD6147899F5}"/>
                  </a:ext>
                </a:extLst>
              </p:cNvPr>
              <p:cNvSpPr txBox="1"/>
              <p:nvPr/>
            </p:nvSpPr>
            <p:spPr>
              <a:xfrm>
                <a:off x="2300560" y="3345043"/>
                <a:ext cx="303323"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39</a:t>
                </a:r>
              </a:p>
            </p:txBody>
          </p:sp>
        </p:grpSp>
        <p:sp>
          <p:nvSpPr>
            <p:cNvPr id="1336" name="TextBox 1335">
              <a:extLst>
                <a:ext uri="{FF2B5EF4-FFF2-40B4-BE49-F238E27FC236}">
                  <a16:creationId xmlns:a16="http://schemas.microsoft.com/office/drawing/2014/main" id="{477CDBF6-2674-CC3D-015B-20584EDCDCFA}"/>
                </a:ext>
              </a:extLst>
            </p:cNvPr>
            <p:cNvSpPr txBox="1"/>
            <p:nvPr/>
          </p:nvSpPr>
          <p:spPr>
            <a:xfrm>
              <a:off x="5136114" y="4204125"/>
              <a:ext cx="1199142"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a:ea typeface="+mn-ea"/>
                  <a:cs typeface="Arial"/>
                  <a:sym typeface="Arial"/>
                </a:rPr>
                <a:t>Months</a:t>
              </a:r>
            </a:p>
          </p:txBody>
        </p:sp>
        <p:cxnSp>
          <p:nvCxnSpPr>
            <p:cNvPr id="1337" name="Straight Connector 1336">
              <a:extLst>
                <a:ext uri="{FF2B5EF4-FFF2-40B4-BE49-F238E27FC236}">
                  <a16:creationId xmlns:a16="http://schemas.microsoft.com/office/drawing/2014/main" id="{926962D0-E707-FCBE-1E21-926209AFCAFA}"/>
                </a:ext>
              </a:extLst>
            </p:cNvPr>
            <p:cNvCxnSpPr>
              <a:cxnSpLocks/>
            </p:cNvCxnSpPr>
            <p:nvPr/>
          </p:nvCxnSpPr>
          <p:spPr>
            <a:xfrm rot="16200000">
              <a:off x="8886376" y="3942781"/>
              <a:ext cx="36000" cy="0"/>
            </a:xfrm>
            <a:prstGeom prst="line">
              <a:avLst/>
            </a:prstGeom>
            <a:noFill/>
            <a:ln w="12700" cap="flat" cmpd="sng" algn="ctr">
              <a:solidFill>
                <a:srgbClr val="000000"/>
              </a:solidFill>
              <a:prstDash val="solid"/>
            </a:ln>
            <a:effectLst/>
          </p:spPr>
        </p:cxnSp>
        <p:sp>
          <p:nvSpPr>
            <p:cNvPr id="1338" name="TextBox 1337">
              <a:extLst>
                <a:ext uri="{FF2B5EF4-FFF2-40B4-BE49-F238E27FC236}">
                  <a16:creationId xmlns:a16="http://schemas.microsoft.com/office/drawing/2014/main" id="{382106F1-04B8-03FF-2A38-FD1F6652B91E}"/>
                </a:ext>
              </a:extLst>
            </p:cNvPr>
            <p:cNvSpPr txBox="1"/>
            <p:nvPr/>
          </p:nvSpPr>
          <p:spPr>
            <a:xfrm>
              <a:off x="8721907" y="3957940"/>
              <a:ext cx="364939"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45</a:t>
              </a:r>
            </a:p>
          </p:txBody>
        </p:sp>
        <p:cxnSp>
          <p:nvCxnSpPr>
            <p:cNvPr id="1339" name="Straight Connector 1338">
              <a:extLst>
                <a:ext uri="{FF2B5EF4-FFF2-40B4-BE49-F238E27FC236}">
                  <a16:creationId xmlns:a16="http://schemas.microsoft.com/office/drawing/2014/main" id="{43D7EEF3-6710-E96F-FED0-5035C264E2FD}"/>
                </a:ext>
              </a:extLst>
            </p:cNvPr>
            <p:cNvCxnSpPr>
              <a:cxnSpLocks/>
            </p:cNvCxnSpPr>
            <p:nvPr/>
          </p:nvCxnSpPr>
          <p:spPr>
            <a:xfrm rot="16200000">
              <a:off x="9888139" y="3942781"/>
              <a:ext cx="36000" cy="0"/>
            </a:xfrm>
            <a:prstGeom prst="line">
              <a:avLst/>
            </a:prstGeom>
            <a:noFill/>
            <a:ln w="12700" cap="flat" cmpd="sng" algn="ctr">
              <a:solidFill>
                <a:srgbClr val="000000"/>
              </a:solidFill>
              <a:prstDash val="solid"/>
            </a:ln>
            <a:effectLst/>
          </p:spPr>
        </p:cxnSp>
        <p:sp>
          <p:nvSpPr>
            <p:cNvPr id="1340" name="TextBox 1339">
              <a:extLst>
                <a:ext uri="{FF2B5EF4-FFF2-40B4-BE49-F238E27FC236}">
                  <a16:creationId xmlns:a16="http://schemas.microsoft.com/office/drawing/2014/main" id="{59F2D81D-8B7A-8F29-9E87-C2F2E35A71C8}"/>
                </a:ext>
              </a:extLst>
            </p:cNvPr>
            <p:cNvSpPr txBox="1"/>
            <p:nvPr/>
          </p:nvSpPr>
          <p:spPr>
            <a:xfrm>
              <a:off x="9723670" y="3957940"/>
              <a:ext cx="364939"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51</a:t>
              </a:r>
            </a:p>
          </p:txBody>
        </p:sp>
        <p:cxnSp>
          <p:nvCxnSpPr>
            <p:cNvPr id="1341" name="Straight Connector 1340">
              <a:extLst>
                <a:ext uri="{FF2B5EF4-FFF2-40B4-BE49-F238E27FC236}">
                  <a16:creationId xmlns:a16="http://schemas.microsoft.com/office/drawing/2014/main" id="{EF4D950E-B1A0-B79C-0727-A19F283A13FF}"/>
                </a:ext>
              </a:extLst>
            </p:cNvPr>
            <p:cNvCxnSpPr>
              <a:cxnSpLocks/>
            </p:cNvCxnSpPr>
            <p:nvPr/>
          </p:nvCxnSpPr>
          <p:spPr>
            <a:xfrm rot="16200000">
              <a:off x="9401580" y="3942781"/>
              <a:ext cx="36000" cy="0"/>
            </a:xfrm>
            <a:prstGeom prst="line">
              <a:avLst/>
            </a:prstGeom>
            <a:noFill/>
            <a:ln w="12700" cap="flat" cmpd="sng" algn="ctr">
              <a:solidFill>
                <a:srgbClr val="000000"/>
              </a:solidFill>
              <a:prstDash val="solid"/>
            </a:ln>
            <a:effectLst/>
          </p:spPr>
        </p:cxnSp>
        <p:sp>
          <p:nvSpPr>
            <p:cNvPr id="1342" name="TextBox 1341">
              <a:extLst>
                <a:ext uri="{FF2B5EF4-FFF2-40B4-BE49-F238E27FC236}">
                  <a16:creationId xmlns:a16="http://schemas.microsoft.com/office/drawing/2014/main" id="{633D1A04-7F49-8B1B-879E-85D153AF9C30}"/>
                </a:ext>
              </a:extLst>
            </p:cNvPr>
            <p:cNvSpPr txBox="1"/>
            <p:nvPr/>
          </p:nvSpPr>
          <p:spPr>
            <a:xfrm>
              <a:off x="9237111" y="3957940"/>
              <a:ext cx="364939" cy="169277"/>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48</a:t>
              </a:r>
            </a:p>
          </p:txBody>
        </p:sp>
        <p:cxnSp>
          <p:nvCxnSpPr>
            <p:cNvPr id="1359" name="Straight Connector 1358">
              <a:extLst>
                <a:ext uri="{FF2B5EF4-FFF2-40B4-BE49-F238E27FC236}">
                  <a16:creationId xmlns:a16="http://schemas.microsoft.com/office/drawing/2014/main" id="{98EFAFA8-017F-B85F-A252-83341A60EDE3}"/>
                </a:ext>
              </a:extLst>
            </p:cNvPr>
            <p:cNvCxnSpPr>
              <a:cxnSpLocks/>
            </p:cNvCxnSpPr>
            <p:nvPr/>
          </p:nvCxnSpPr>
          <p:spPr>
            <a:xfrm>
              <a:off x="1048894" y="1953523"/>
              <a:ext cx="0" cy="1969718"/>
            </a:xfrm>
            <a:prstGeom prst="line">
              <a:avLst/>
            </a:prstGeom>
            <a:noFill/>
            <a:ln w="12700" cap="flat" cmpd="sng" algn="ctr">
              <a:solidFill>
                <a:srgbClr val="000000"/>
              </a:solidFill>
              <a:prstDash val="solid"/>
            </a:ln>
            <a:effectLst/>
          </p:spPr>
        </p:cxnSp>
        <p:grpSp>
          <p:nvGrpSpPr>
            <p:cNvPr id="1360" name="Group 1359">
              <a:extLst>
                <a:ext uri="{FF2B5EF4-FFF2-40B4-BE49-F238E27FC236}">
                  <a16:creationId xmlns:a16="http://schemas.microsoft.com/office/drawing/2014/main" id="{9C32045A-1973-24FA-3189-7FE6995031BB}"/>
                </a:ext>
              </a:extLst>
            </p:cNvPr>
            <p:cNvGrpSpPr/>
            <p:nvPr/>
          </p:nvGrpSpPr>
          <p:grpSpPr>
            <a:xfrm>
              <a:off x="617097" y="3838602"/>
              <a:ext cx="431797" cy="169277"/>
              <a:chOff x="1472462" y="3115761"/>
              <a:chExt cx="358892" cy="169277"/>
            </a:xfrm>
          </p:grpSpPr>
          <p:cxnSp>
            <p:nvCxnSpPr>
              <p:cNvPr id="1361" name="Straight Connector 1360">
                <a:extLst>
                  <a:ext uri="{FF2B5EF4-FFF2-40B4-BE49-F238E27FC236}">
                    <a16:creationId xmlns:a16="http://schemas.microsoft.com/office/drawing/2014/main" id="{359E6E54-5649-42DC-204A-711EAABD0314}"/>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362" name="TextBox 1361">
                <a:extLst>
                  <a:ext uri="{FF2B5EF4-FFF2-40B4-BE49-F238E27FC236}">
                    <a16:creationId xmlns:a16="http://schemas.microsoft.com/office/drawing/2014/main" id="{D4CC3B54-ECC3-1C53-D986-11B5388AE45E}"/>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0</a:t>
                </a:r>
              </a:p>
            </p:txBody>
          </p:sp>
        </p:grpSp>
        <p:grpSp>
          <p:nvGrpSpPr>
            <p:cNvPr id="1363" name="Group 1362">
              <a:extLst>
                <a:ext uri="{FF2B5EF4-FFF2-40B4-BE49-F238E27FC236}">
                  <a16:creationId xmlns:a16="http://schemas.microsoft.com/office/drawing/2014/main" id="{71B59E95-F802-2388-1C16-C0BD320236FB}"/>
                </a:ext>
              </a:extLst>
            </p:cNvPr>
            <p:cNvGrpSpPr/>
            <p:nvPr/>
          </p:nvGrpSpPr>
          <p:grpSpPr>
            <a:xfrm>
              <a:off x="617097" y="3363167"/>
              <a:ext cx="431797" cy="169277"/>
              <a:chOff x="1472462" y="3115761"/>
              <a:chExt cx="358892" cy="169277"/>
            </a:xfrm>
          </p:grpSpPr>
          <p:cxnSp>
            <p:nvCxnSpPr>
              <p:cNvPr id="1364" name="Straight Connector 1363">
                <a:extLst>
                  <a:ext uri="{FF2B5EF4-FFF2-40B4-BE49-F238E27FC236}">
                    <a16:creationId xmlns:a16="http://schemas.microsoft.com/office/drawing/2014/main" id="{79764E32-5DD5-1467-B9B5-EB0CDF192A67}"/>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365" name="TextBox 1364">
                <a:extLst>
                  <a:ext uri="{FF2B5EF4-FFF2-40B4-BE49-F238E27FC236}">
                    <a16:creationId xmlns:a16="http://schemas.microsoft.com/office/drawing/2014/main" id="{89AC661C-DAF2-86D0-6876-1C7FCAEB515E}"/>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25</a:t>
                </a:r>
              </a:p>
            </p:txBody>
          </p:sp>
        </p:grpSp>
        <p:grpSp>
          <p:nvGrpSpPr>
            <p:cNvPr id="1366" name="Group 1365">
              <a:extLst>
                <a:ext uri="{FF2B5EF4-FFF2-40B4-BE49-F238E27FC236}">
                  <a16:creationId xmlns:a16="http://schemas.microsoft.com/office/drawing/2014/main" id="{9D926B51-D0F6-4EB0-660E-4E9725A16D18}"/>
                </a:ext>
              </a:extLst>
            </p:cNvPr>
            <p:cNvGrpSpPr/>
            <p:nvPr/>
          </p:nvGrpSpPr>
          <p:grpSpPr>
            <a:xfrm>
              <a:off x="617097" y="2887732"/>
              <a:ext cx="431797" cy="169277"/>
              <a:chOff x="1472462" y="3115761"/>
              <a:chExt cx="358892" cy="169277"/>
            </a:xfrm>
          </p:grpSpPr>
          <p:cxnSp>
            <p:nvCxnSpPr>
              <p:cNvPr id="1367" name="Straight Connector 1366">
                <a:extLst>
                  <a:ext uri="{FF2B5EF4-FFF2-40B4-BE49-F238E27FC236}">
                    <a16:creationId xmlns:a16="http://schemas.microsoft.com/office/drawing/2014/main" id="{C01DDA69-9EC8-1453-F217-DD40EA95972E}"/>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368" name="TextBox 1367">
                <a:extLst>
                  <a:ext uri="{FF2B5EF4-FFF2-40B4-BE49-F238E27FC236}">
                    <a16:creationId xmlns:a16="http://schemas.microsoft.com/office/drawing/2014/main" id="{5359A3CF-C6A6-A927-5340-752F649FF175}"/>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50</a:t>
                </a:r>
              </a:p>
            </p:txBody>
          </p:sp>
        </p:grpSp>
        <p:grpSp>
          <p:nvGrpSpPr>
            <p:cNvPr id="1369" name="Group 1368">
              <a:extLst>
                <a:ext uri="{FF2B5EF4-FFF2-40B4-BE49-F238E27FC236}">
                  <a16:creationId xmlns:a16="http://schemas.microsoft.com/office/drawing/2014/main" id="{4334DF51-5366-522C-1AFC-CCFD61E27BB6}"/>
                </a:ext>
              </a:extLst>
            </p:cNvPr>
            <p:cNvGrpSpPr/>
            <p:nvPr/>
          </p:nvGrpSpPr>
          <p:grpSpPr>
            <a:xfrm>
              <a:off x="617097" y="2412297"/>
              <a:ext cx="431797" cy="169277"/>
              <a:chOff x="1472462" y="3115761"/>
              <a:chExt cx="358892" cy="169277"/>
            </a:xfrm>
          </p:grpSpPr>
          <p:cxnSp>
            <p:nvCxnSpPr>
              <p:cNvPr id="1370" name="Straight Connector 1369">
                <a:extLst>
                  <a:ext uri="{FF2B5EF4-FFF2-40B4-BE49-F238E27FC236}">
                    <a16:creationId xmlns:a16="http://schemas.microsoft.com/office/drawing/2014/main" id="{84186FAA-AAA7-D545-59A7-D410EED59E21}"/>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371" name="TextBox 1370">
                <a:extLst>
                  <a:ext uri="{FF2B5EF4-FFF2-40B4-BE49-F238E27FC236}">
                    <a16:creationId xmlns:a16="http://schemas.microsoft.com/office/drawing/2014/main" id="{16D5172C-C824-8767-06F1-BDB7D7910BA0}"/>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00000"/>
                    </a:solidFill>
                    <a:effectLst/>
                    <a:uLnTx/>
                    <a:uFillTx/>
                    <a:latin typeface="Arial" panose="020B0604020202020204"/>
                    <a:ea typeface="+mn-ea"/>
                    <a:cs typeface="Arial"/>
                    <a:sym typeface="Arial"/>
                  </a:rPr>
                  <a:t>75</a:t>
                </a:r>
              </a:p>
            </p:txBody>
          </p:sp>
        </p:grpSp>
        <p:grpSp>
          <p:nvGrpSpPr>
            <p:cNvPr id="1372" name="Group 1371">
              <a:extLst>
                <a:ext uri="{FF2B5EF4-FFF2-40B4-BE49-F238E27FC236}">
                  <a16:creationId xmlns:a16="http://schemas.microsoft.com/office/drawing/2014/main" id="{62B362B0-C902-81EF-FC81-B4169CABDBA3}"/>
                </a:ext>
              </a:extLst>
            </p:cNvPr>
            <p:cNvGrpSpPr/>
            <p:nvPr/>
          </p:nvGrpSpPr>
          <p:grpSpPr>
            <a:xfrm>
              <a:off x="617097" y="1936862"/>
              <a:ext cx="431797" cy="169277"/>
              <a:chOff x="1472462" y="3115761"/>
              <a:chExt cx="358892" cy="169277"/>
            </a:xfrm>
          </p:grpSpPr>
          <p:cxnSp>
            <p:nvCxnSpPr>
              <p:cNvPr id="1373" name="Straight Connector 1372">
                <a:extLst>
                  <a:ext uri="{FF2B5EF4-FFF2-40B4-BE49-F238E27FC236}">
                    <a16:creationId xmlns:a16="http://schemas.microsoft.com/office/drawing/2014/main" id="{FCC10714-A600-C93F-11F0-D3A679C72C8E}"/>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374" name="TextBox 1373">
                <a:extLst>
                  <a:ext uri="{FF2B5EF4-FFF2-40B4-BE49-F238E27FC236}">
                    <a16:creationId xmlns:a16="http://schemas.microsoft.com/office/drawing/2014/main" id="{44A7F1C6-B616-30FB-B7E1-75A0A09259A6}"/>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Arial"/>
                    <a:sym typeface="Arial"/>
                  </a:rPr>
                  <a:t>100</a:t>
                </a:r>
              </a:p>
            </p:txBody>
          </p:sp>
        </p:grpSp>
      </p:grpSp>
      <p:sp>
        <p:nvSpPr>
          <p:cNvPr id="4" name="TextBox 3">
            <a:extLst>
              <a:ext uri="{FF2B5EF4-FFF2-40B4-BE49-F238E27FC236}">
                <a16:creationId xmlns:a16="http://schemas.microsoft.com/office/drawing/2014/main" id="{84FF9986-6F93-9A01-2324-0C5E6045F3EF}"/>
              </a:ext>
            </a:extLst>
          </p:cNvPr>
          <p:cNvSpPr txBox="1"/>
          <p:nvPr/>
        </p:nvSpPr>
        <p:spPr>
          <a:xfrm>
            <a:off x="273352" y="5364167"/>
            <a:ext cx="11645416" cy="367515"/>
          </a:xfrm>
          <a:prstGeom prst="rect">
            <a:avLst/>
          </a:prstGeom>
          <a:solidFill>
            <a:srgbClr val="008764"/>
          </a:solidFill>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Arial" panose="020B0604020202020204" pitchFamily="34" charset="0"/>
                <a:ea typeface="Arial" panose="020B0604020202020204" pitchFamily="34" charset="0"/>
                <a:cs typeface="+mn-cs"/>
              </a:rPr>
              <a:t>Median time to first subsequent chemotherapy was substantially delayed by almost 2 years (23 months)</a:t>
            </a:r>
            <a:endParaRPr kumimoji="0" lang="en-GB" sz="16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46916267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999FE19-3DE3-218E-D2C6-BB713D346631}"/>
              </a:ext>
            </a:extLst>
          </p:cNvPr>
          <p:cNvGrpSpPr/>
          <p:nvPr/>
        </p:nvGrpSpPr>
        <p:grpSpPr>
          <a:xfrm>
            <a:off x="0" y="0"/>
            <a:ext cx="12192000" cy="6858000"/>
            <a:chOff x="0" y="0"/>
            <a:chExt cx="12192000" cy="6858000"/>
          </a:xfrm>
        </p:grpSpPr>
        <p:grpSp>
          <p:nvGrpSpPr>
            <p:cNvPr id="6" name="Group 5">
              <a:extLst>
                <a:ext uri="{FF2B5EF4-FFF2-40B4-BE49-F238E27FC236}">
                  <a16:creationId xmlns:a16="http://schemas.microsoft.com/office/drawing/2014/main" id="{748A5157-8DDD-B511-A473-51F2D58A5D6E}"/>
                </a:ext>
              </a:extLst>
            </p:cNvPr>
            <p:cNvGrpSpPr/>
            <p:nvPr/>
          </p:nvGrpSpPr>
          <p:grpSpPr>
            <a:xfrm>
              <a:off x="0" y="0"/>
              <a:ext cx="12192000" cy="6858000"/>
              <a:chOff x="0" y="0"/>
              <a:chExt cx="12192000" cy="685800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a:extLst>
                  <a:ext uri="{FF2B5EF4-FFF2-40B4-BE49-F238E27FC236}">
                    <a16:creationId xmlns:a16="http://schemas.microsoft.com/office/drawing/2014/main" id="{A07E6196-E5A1-0306-76A6-5CAEDDD0C4EB}"/>
                  </a:ext>
                </a:extLst>
              </p:cNvPr>
              <p:cNvSpPr/>
              <p:nvPr/>
            </p:nvSpPr>
            <p:spPr>
              <a:xfrm>
                <a:off x="2542478" y="6579220"/>
                <a:ext cx="3969834" cy="2787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2" name="Rectangle 1">
              <a:extLst>
                <a:ext uri="{FF2B5EF4-FFF2-40B4-BE49-F238E27FC236}">
                  <a16:creationId xmlns:a16="http://schemas.microsoft.com/office/drawing/2014/main" id="{757D9A0F-F413-54D4-3CAE-29C29D25CAD1}"/>
                </a:ext>
              </a:extLst>
            </p:cNvPr>
            <p:cNvSpPr/>
            <p:nvPr/>
          </p:nvSpPr>
          <p:spPr>
            <a:xfrm>
              <a:off x="3829050" y="6103620"/>
              <a:ext cx="902970" cy="1143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Tree>
  </p:cSld>
  <p:clrMapOvr>
    <a:masterClrMapping/>
  </p:clrMapOvr>
  <p:transition spd="med"/>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768ADB08-FD8A-BDBB-F389-4EEA67D18F2A}"/>
              </a:ext>
            </a:extLst>
          </p:cNvPr>
          <p:cNvGrpSpPr/>
          <p:nvPr/>
        </p:nvGrpSpPr>
        <p:grpSpPr>
          <a:xfrm>
            <a:off x="0" y="0"/>
            <a:ext cx="12192000" cy="6858000"/>
            <a:chOff x="0" y="0"/>
            <a:chExt cx="12192000" cy="6858000"/>
          </a:xfrm>
        </p:grpSpPr>
        <p:grpSp>
          <p:nvGrpSpPr>
            <p:cNvPr id="3" name="Group 2">
              <a:extLst>
                <a:ext uri="{FF2B5EF4-FFF2-40B4-BE49-F238E27FC236}">
                  <a16:creationId xmlns:a16="http://schemas.microsoft.com/office/drawing/2014/main" id="{D8EA803D-28D1-25E9-AFA4-4AA12E541453}"/>
                </a:ext>
              </a:extLst>
            </p:cNvPr>
            <p:cNvGrpSpPr/>
            <p:nvPr/>
          </p:nvGrpSpPr>
          <p:grpSpPr>
            <a:xfrm>
              <a:off x="0" y="0"/>
              <a:ext cx="12192000" cy="6858000"/>
              <a:chOff x="0" y="0"/>
              <a:chExt cx="12192000" cy="685800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a:extLst>
                  <a:ext uri="{FF2B5EF4-FFF2-40B4-BE49-F238E27FC236}">
                    <a16:creationId xmlns:a16="http://schemas.microsoft.com/office/drawing/2014/main" id="{150BF604-CC79-6A0C-5D2B-ACC9C088086D}"/>
                  </a:ext>
                </a:extLst>
              </p:cNvPr>
              <p:cNvSpPr/>
              <p:nvPr/>
            </p:nvSpPr>
            <p:spPr>
              <a:xfrm>
                <a:off x="3367942" y="6157460"/>
                <a:ext cx="8677302" cy="1828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5" name="Rectangle 4">
              <a:extLst>
                <a:ext uri="{FF2B5EF4-FFF2-40B4-BE49-F238E27FC236}">
                  <a16:creationId xmlns:a16="http://schemas.microsoft.com/office/drawing/2014/main" id="{2B746AA0-7E64-C39D-6E5F-2ED42008BFFB}"/>
                </a:ext>
              </a:extLst>
            </p:cNvPr>
            <p:cNvSpPr/>
            <p:nvPr/>
          </p:nvSpPr>
          <p:spPr>
            <a:xfrm>
              <a:off x="2542478" y="6579220"/>
              <a:ext cx="3969834" cy="2787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Tree>
  </p:cSld>
  <p:clrMapOvr>
    <a:masterClrMapping/>
  </p:clrMapOvr>
  <p:transition spd="med"/>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9055F9-6F48-9348-AE42-DA0BBCAAD652}"/>
              </a:ext>
            </a:extLst>
          </p:cNvPr>
          <p:cNvSpPr>
            <a:spLocks noGrp="1"/>
          </p:cNvSpPr>
          <p:nvPr>
            <p:ph type="title"/>
          </p:nvPr>
        </p:nvSpPr>
        <p:spPr>
          <a:xfrm>
            <a:off x="34047" y="355792"/>
            <a:ext cx="11662571" cy="856064"/>
          </a:xfrm>
        </p:spPr>
        <p:txBody>
          <a:bodyPr>
            <a:normAutofit fontScale="90000"/>
          </a:bodyPr>
          <a:lstStyle/>
          <a:p>
            <a:pPr algn="ctr"/>
            <a:r>
              <a:rPr lang="en-US" sz="3000" b="1">
                <a:latin typeface="Arial" panose="020B0604020202020204" pitchFamily="34" charset="0"/>
                <a:cs typeface="Arial" panose="020B0604020202020204" pitchFamily="34" charset="0"/>
              </a:rPr>
              <a:t>Toxicity Summary : </a:t>
            </a:r>
            <a:r>
              <a:rPr lang="en-US" sz="3000" b="1" err="1">
                <a:latin typeface="Arial" panose="020B0604020202020204" pitchFamily="34" charset="0"/>
                <a:cs typeface="Arial" panose="020B0604020202020204" pitchFamily="34" charset="0"/>
              </a:rPr>
              <a:t>Everolimus</a:t>
            </a:r>
            <a:r>
              <a:rPr lang="en-US" sz="3000" b="1">
                <a:latin typeface="Arial" panose="020B0604020202020204" pitchFamily="34" charset="0"/>
                <a:cs typeface="Arial" panose="020B0604020202020204" pitchFamily="34" charset="0"/>
              </a:rPr>
              <a:t>, Capivasertib, </a:t>
            </a:r>
            <a:r>
              <a:rPr lang="en-US" sz="3000" b="1" err="1">
                <a:latin typeface="Arial" panose="020B0604020202020204" pitchFamily="34" charset="0"/>
                <a:cs typeface="Arial" panose="020B0604020202020204" pitchFamily="34" charset="0"/>
              </a:rPr>
              <a:t>Alpelisib</a:t>
            </a:r>
            <a:r>
              <a:rPr lang="en-US" sz="3000" b="1">
                <a:latin typeface="Arial" panose="020B0604020202020204" pitchFamily="34" charset="0"/>
                <a:cs typeface="Arial" panose="020B0604020202020204" pitchFamily="34" charset="0"/>
              </a:rPr>
              <a:t>, </a:t>
            </a:r>
            <a:r>
              <a:rPr lang="en-US" sz="3000" b="1" err="1">
                <a:latin typeface="Arial" panose="020B0604020202020204" pitchFamily="34" charset="0"/>
                <a:cs typeface="Arial" panose="020B0604020202020204" pitchFamily="34" charset="0"/>
              </a:rPr>
              <a:t>Inavolisib</a:t>
            </a:r>
            <a:endParaRPr lang="en-US" sz="3000" b="1">
              <a:latin typeface="Arial" panose="020B0604020202020204" pitchFamily="34" charset="0"/>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id="{923ADA91-EB9F-1547-B7F3-34D636C57EBA}"/>
              </a:ext>
            </a:extLst>
          </p:cNvPr>
          <p:cNvGraphicFramePr>
            <a:graphicFrameLocks noGrp="1"/>
          </p:cNvGraphicFramePr>
          <p:nvPr>
            <p:ph idx="1"/>
          </p:nvPr>
        </p:nvGraphicFramePr>
        <p:xfrm>
          <a:off x="34047" y="1810594"/>
          <a:ext cx="12124087" cy="2895600"/>
        </p:xfrm>
        <a:graphic>
          <a:graphicData uri="http://schemas.openxmlformats.org/drawingml/2006/table">
            <a:tbl>
              <a:tblPr firstRow="1" bandRow="1">
                <a:tableStyleId>{5C22544A-7EE6-4342-B048-85BDC9FD1C3A}</a:tableStyleId>
              </a:tblPr>
              <a:tblGrid>
                <a:gridCol w="2624760">
                  <a:extLst>
                    <a:ext uri="{9D8B030D-6E8A-4147-A177-3AD203B41FA5}">
                      <a16:colId xmlns:a16="http://schemas.microsoft.com/office/drawing/2014/main" val="138686709"/>
                    </a:ext>
                  </a:extLst>
                </a:gridCol>
                <a:gridCol w="1118558">
                  <a:extLst>
                    <a:ext uri="{9D8B030D-6E8A-4147-A177-3AD203B41FA5}">
                      <a16:colId xmlns:a16="http://schemas.microsoft.com/office/drawing/2014/main" val="3902060494"/>
                    </a:ext>
                  </a:extLst>
                </a:gridCol>
                <a:gridCol w="1276435">
                  <a:extLst>
                    <a:ext uri="{9D8B030D-6E8A-4147-A177-3AD203B41FA5}">
                      <a16:colId xmlns:a16="http://schemas.microsoft.com/office/drawing/2014/main" val="536166977"/>
                    </a:ext>
                  </a:extLst>
                </a:gridCol>
                <a:gridCol w="1186734">
                  <a:extLst>
                    <a:ext uri="{9D8B030D-6E8A-4147-A177-3AD203B41FA5}">
                      <a16:colId xmlns:a16="http://schemas.microsoft.com/office/drawing/2014/main" val="1084197470"/>
                    </a:ext>
                  </a:extLst>
                </a:gridCol>
                <a:gridCol w="918473">
                  <a:extLst>
                    <a:ext uri="{9D8B030D-6E8A-4147-A177-3AD203B41FA5}">
                      <a16:colId xmlns:a16="http://schemas.microsoft.com/office/drawing/2014/main" val="194711905"/>
                    </a:ext>
                  </a:extLst>
                </a:gridCol>
                <a:gridCol w="1089395">
                  <a:extLst>
                    <a:ext uri="{9D8B030D-6E8A-4147-A177-3AD203B41FA5}">
                      <a16:colId xmlns:a16="http://schemas.microsoft.com/office/drawing/2014/main" val="1080467441"/>
                    </a:ext>
                  </a:extLst>
                </a:gridCol>
                <a:gridCol w="1372497">
                  <a:extLst>
                    <a:ext uri="{9D8B030D-6E8A-4147-A177-3AD203B41FA5}">
                      <a16:colId xmlns:a16="http://schemas.microsoft.com/office/drawing/2014/main" val="3613097325"/>
                    </a:ext>
                  </a:extLst>
                </a:gridCol>
                <a:gridCol w="1186734">
                  <a:extLst>
                    <a:ext uri="{9D8B030D-6E8A-4147-A177-3AD203B41FA5}">
                      <a16:colId xmlns:a16="http://schemas.microsoft.com/office/drawing/2014/main" val="647616179"/>
                    </a:ext>
                  </a:extLst>
                </a:gridCol>
                <a:gridCol w="1350501">
                  <a:extLst>
                    <a:ext uri="{9D8B030D-6E8A-4147-A177-3AD203B41FA5}">
                      <a16:colId xmlns:a16="http://schemas.microsoft.com/office/drawing/2014/main" val="411566853"/>
                    </a:ext>
                  </a:extLst>
                </a:gridCol>
              </a:tblGrid>
              <a:tr h="375920">
                <a:tc>
                  <a:txBody>
                    <a:bodyPr/>
                    <a:lstStyle/>
                    <a:p>
                      <a:endParaRPr lang="en-US" sz="1800">
                        <a:latin typeface="Arial" panose="020B0604020202020204" pitchFamily="34" charset="0"/>
                        <a:cs typeface="Arial" panose="020B0604020202020204" pitchFamily="34" charset="0"/>
                      </a:endParaRPr>
                    </a:p>
                  </a:txBody>
                  <a:tcPr/>
                </a:tc>
                <a:tc gridSpan="2">
                  <a:txBody>
                    <a:bodyPr/>
                    <a:lstStyle/>
                    <a:p>
                      <a:pPr algn="ctr"/>
                      <a:r>
                        <a:rPr lang="en-US" sz="1800" dirty="0" err="1">
                          <a:solidFill>
                            <a:schemeClr val="bg1"/>
                          </a:solidFill>
                          <a:latin typeface="Arial" panose="020B0604020202020204" pitchFamily="34" charset="0"/>
                          <a:cs typeface="Arial" panose="020B0604020202020204" pitchFamily="34" charset="0"/>
                        </a:rPr>
                        <a:t>Alpelisib</a:t>
                      </a:r>
                      <a:r>
                        <a:rPr lang="en-US" sz="1800" dirty="0">
                          <a:solidFill>
                            <a:schemeClr val="bg1"/>
                          </a:solidFill>
                          <a:latin typeface="Arial" panose="020B0604020202020204" pitchFamily="34" charset="0"/>
                          <a:cs typeface="Arial" panose="020B0604020202020204" pitchFamily="34" charset="0"/>
                        </a:rPr>
                        <a:t> (PI3Ki)</a:t>
                      </a:r>
                    </a:p>
                  </a:txBody>
                  <a:tcPr/>
                </a:tc>
                <a:tc hMerge="1">
                  <a:txBody>
                    <a:bodyPr/>
                    <a:lstStyle/>
                    <a:p>
                      <a:endParaRPr lang="en-US"/>
                    </a:p>
                  </a:txBody>
                  <a:tcPr/>
                </a:tc>
                <a:tc gridSpan="2">
                  <a:txBody>
                    <a:bodyPr/>
                    <a:lstStyle/>
                    <a:p>
                      <a:pPr algn="ctr"/>
                      <a:r>
                        <a:rPr lang="en-US" sz="1800" dirty="0" err="1">
                          <a:solidFill>
                            <a:schemeClr val="bg1"/>
                          </a:solidFill>
                          <a:latin typeface="Arial" panose="020B0604020202020204" pitchFamily="34" charset="0"/>
                          <a:cs typeface="Arial" panose="020B0604020202020204" pitchFamily="34" charset="0"/>
                        </a:rPr>
                        <a:t>Inavolisib</a:t>
                      </a:r>
                      <a:r>
                        <a:rPr lang="en-US" sz="1800" dirty="0">
                          <a:solidFill>
                            <a:schemeClr val="bg1"/>
                          </a:solidFill>
                          <a:latin typeface="Arial" panose="020B0604020202020204" pitchFamily="34" charset="0"/>
                          <a:cs typeface="Arial" panose="020B0604020202020204" pitchFamily="34" charset="0"/>
                        </a:rPr>
                        <a:t> (PI3Ki)</a:t>
                      </a:r>
                    </a:p>
                  </a:txBody>
                  <a:tcPr/>
                </a:tc>
                <a:tc hMerge="1">
                  <a:txBody>
                    <a:bodyPr/>
                    <a:lstStyle/>
                    <a:p>
                      <a:pPr algn="ctr"/>
                      <a:endParaRPr lang="en-US" sz="1900">
                        <a:latin typeface="Arial" panose="020B0604020202020204" pitchFamily="34" charset="0"/>
                        <a:cs typeface="Arial" panose="020B0604020202020204" pitchFamily="34" charset="0"/>
                      </a:endParaRPr>
                    </a:p>
                  </a:txBody>
                  <a:tcPr/>
                </a:tc>
                <a:tc gridSpan="2">
                  <a:txBody>
                    <a:bodyPr/>
                    <a:lstStyle/>
                    <a:p>
                      <a:pPr algn="ctr"/>
                      <a:r>
                        <a:rPr lang="en-US" sz="1800" dirty="0" err="1">
                          <a:solidFill>
                            <a:schemeClr val="bg1"/>
                          </a:solidFill>
                          <a:latin typeface="Arial" panose="020B0604020202020204" pitchFamily="34" charset="0"/>
                          <a:cs typeface="Arial" panose="020B0604020202020204" pitchFamily="34" charset="0"/>
                        </a:rPr>
                        <a:t>Capivasertib</a:t>
                      </a:r>
                      <a:r>
                        <a:rPr lang="en-US" sz="1800" dirty="0">
                          <a:solidFill>
                            <a:schemeClr val="bg1"/>
                          </a:solidFill>
                          <a:latin typeface="Arial" panose="020B0604020202020204" pitchFamily="34" charset="0"/>
                          <a:cs typeface="Arial" panose="020B0604020202020204" pitchFamily="34" charset="0"/>
                        </a:rPr>
                        <a:t> (</a:t>
                      </a:r>
                      <a:r>
                        <a:rPr lang="en-US" sz="1800" dirty="0" err="1">
                          <a:solidFill>
                            <a:schemeClr val="bg1"/>
                          </a:solidFill>
                          <a:latin typeface="Arial" panose="020B0604020202020204" pitchFamily="34" charset="0"/>
                          <a:cs typeface="Arial" panose="020B0604020202020204" pitchFamily="34" charset="0"/>
                        </a:rPr>
                        <a:t>AKTi</a:t>
                      </a:r>
                      <a:r>
                        <a:rPr lang="en-US" sz="1800" dirty="0">
                          <a:solidFill>
                            <a:schemeClr val="bg1"/>
                          </a:solidFill>
                          <a:latin typeface="Arial" panose="020B0604020202020204" pitchFamily="34" charset="0"/>
                          <a:cs typeface="Arial" panose="020B0604020202020204" pitchFamily="34" charset="0"/>
                        </a:rPr>
                        <a:t>)</a:t>
                      </a:r>
                    </a:p>
                  </a:txBody>
                  <a:tcPr/>
                </a:tc>
                <a:tc hMerge="1">
                  <a:txBody>
                    <a:bodyPr/>
                    <a:lstStyle/>
                    <a:p>
                      <a:endParaRPr lang="en-US"/>
                    </a:p>
                  </a:txBody>
                  <a:tcPr/>
                </a:tc>
                <a:tc gridSpan="2">
                  <a:txBody>
                    <a:bodyPr/>
                    <a:lstStyle/>
                    <a:p>
                      <a:pPr algn="ctr"/>
                      <a:r>
                        <a:rPr lang="en-US" sz="1800" dirty="0" err="1">
                          <a:solidFill>
                            <a:schemeClr val="bg1"/>
                          </a:solidFill>
                          <a:latin typeface="Arial" panose="020B0604020202020204" pitchFamily="34" charset="0"/>
                          <a:cs typeface="Arial" panose="020B0604020202020204" pitchFamily="34" charset="0"/>
                        </a:rPr>
                        <a:t>Everolimus</a:t>
                      </a:r>
                      <a:r>
                        <a:rPr lang="en-US" sz="1800" dirty="0">
                          <a:solidFill>
                            <a:schemeClr val="bg1"/>
                          </a:solidFill>
                          <a:latin typeface="Arial" panose="020B0604020202020204" pitchFamily="34" charset="0"/>
                          <a:cs typeface="Arial" panose="020B0604020202020204" pitchFamily="34" charset="0"/>
                        </a:rPr>
                        <a:t> (</a:t>
                      </a:r>
                      <a:r>
                        <a:rPr lang="en-US" sz="1800" dirty="0" err="1">
                          <a:solidFill>
                            <a:schemeClr val="bg1"/>
                          </a:solidFill>
                          <a:latin typeface="Arial" panose="020B0604020202020204" pitchFamily="34" charset="0"/>
                          <a:cs typeface="Arial" panose="020B0604020202020204" pitchFamily="34" charset="0"/>
                        </a:rPr>
                        <a:t>mTORi</a:t>
                      </a:r>
                      <a:r>
                        <a:rPr lang="en-US" sz="1800" dirty="0">
                          <a:solidFill>
                            <a:schemeClr val="bg1"/>
                          </a:solidFill>
                          <a:latin typeface="Arial" panose="020B0604020202020204" pitchFamily="34" charset="0"/>
                          <a:cs typeface="Arial" panose="020B0604020202020204" pitchFamily="34" charset="0"/>
                        </a:rPr>
                        <a:t>)</a:t>
                      </a:r>
                    </a:p>
                  </a:txBody>
                  <a:tcPr/>
                </a:tc>
                <a:tc hMerge="1">
                  <a:txBody>
                    <a:bodyPr/>
                    <a:lstStyle/>
                    <a:p>
                      <a:pPr algn="ctr"/>
                      <a:endParaRPr lang="en-US" sz="190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642708690"/>
                  </a:ext>
                </a:extLst>
              </a:tr>
              <a:tr h="375920">
                <a:tc>
                  <a:txBody>
                    <a:bodyPr/>
                    <a:lstStyle/>
                    <a:p>
                      <a:pPr algn="ctr"/>
                      <a:r>
                        <a:rPr lang="en-US" sz="1800" b="1">
                          <a:latin typeface="Arial" panose="020B0604020202020204" pitchFamily="34" charset="0"/>
                          <a:cs typeface="Arial" panose="020B0604020202020204" pitchFamily="34" charset="0"/>
                        </a:rPr>
                        <a:t>Toxicity</a:t>
                      </a:r>
                    </a:p>
                  </a:txBody>
                  <a:tcPr/>
                </a:tc>
                <a:tc>
                  <a:txBody>
                    <a:bodyPr/>
                    <a:lstStyle/>
                    <a:p>
                      <a:pPr algn="ctr"/>
                      <a:r>
                        <a:rPr lang="en-US" sz="1800" b="1">
                          <a:latin typeface="Arial" panose="020B0604020202020204" pitchFamily="34" charset="0"/>
                          <a:cs typeface="Arial" panose="020B0604020202020204" pitchFamily="34" charset="0"/>
                        </a:rPr>
                        <a:t>All grades </a:t>
                      </a:r>
                    </a:p>
                  </a:txBody>
                  <a:tcPr/>
                </a:tc>
                <a:tc>
                  <a:txBody>
                    <a:bodyPr/>
                    <a:lstStyle/>
                    <a:p>
                      <a:pPr algn="ctr"/>
                      <a:r>
                        <a:rPr lang="en-US" sz="1800" b="1">
                          <a:latin typeface="Arial" panose="020B0604020202020204" pitchFamily="34" charset="0"/>
                          <a:cs typeface="Arial" panose="020B0604020202020204" pitchFamily="34" charset="0"/>
                        </a:rPr>
                        <a:t>Grade </a:t>
                      </a:r>
                    </a:p>
                    <a:p>
                      <a:pPr algn="ctr"/>
                      <a:r>
                        <a:rPr lang="en-US" sz="1800" b="1">
                          <a:latin typeface="Arial" panose="020B0604020202020204" pitchFamily="34" charset="0"/>
                          <a:cs typeface="Arial" panose="020B0604020202020204" pitchFamily="34" charset="0"/>
                        </a:rPr>
                        <a:t>3+</a:t>
                      </a:r>
                    </a:p>
                  </a:txBody>
                  <a:tcPr/>
                </a:tc>
                <a:tc>
                  <a:txBody>
                    <a:bodyPr/>
                    <a:lstStyle/>
                    <a:p>
                      <a:pPr algn="ctr"/>
                      <a:r>
                        <a:rPr lang="en-US" sz="1800" b="1">
                          <a:latin typeface="Arial" panose="020B0604020202020204" pitchFamily="34" charset="0"/>
                          <a:cs typeface="Arial" panose="020B0604020202020204" pitchFamily="34" charset="0"/>
                        </a:rPr>
                        <a:t>All Grades</a:t>
                      </a:r>
                    </a:p>
                  </a:txBody>
                  <a:tcPr/>
                </a:tc>
                <a:tc>
                  <a:txBody>
                    <a:bodyPr/>
                    <a:lstStyle/>
                    <a:p>
                      <a:pPr algn="ctr"/>
                      <a:r>
                        <a:rPr lang="en-US" sz="1800" b="1">
                          <a:latin typeface="Arial" panose="020B0604020202020204" pitchFamily="34" charset="0"/>
                          <a:cs typeface="Arial" panose="020B0604020202020204" pitchFamily="34" charset="0"/>
                        </a:rPr>
                        <a:t>Grade </a:t>
                      </a:r>
                    </a:p>
                    <a:p>
                      <a:pPr algn="ctr"/>
                      <a:r>
                        <a:rPr lang="en-US" sz="1800" b="1">
                          <a:latin typeface="Arial" panose="020B0604020202020204" pitchFamily="34" charset="0"/>
                          <a:cs typeface="Arial" panose="020B0604020202020204" pitchFamily="34" charset="0"/>
                        </a:rPr>
                        <a:t>3+</a:t>
                      </a:r>
                    </a:p>
                  </a:txBody>
                  <a:tcPr/>
                </a:tc>
                <a:tc>
                  <a:txBody>
                    <a:bodyPr/>
                    <a:lstStyle/>
                    <a:p>
                      <a:pPr algn="ctr"/>
                      <a:r>
                        <a:rPr lang="en-US" sz="1800" b="1">
                          <a:latin typeface="Arial" panose="020B0604020202020204" pitchFamily="34" charset="0"/>
                          <a:cs typeface="Arial" panose="020B0604020202020204" pitchFamily="34" charset="0"/>
                        </a:rPr>
                        <a:t>All grades</a:t>
                      </a:r>
                    </a:p>
                  </a:txBody>
                  <a:tcPr/>
                </a:tc>
                <a:tc>
                  <a:txBody>
                    <a:bodyPr/>
                    <a:lstStyle/>
                    <a:p>
                      <a:pPr algn="ctr"/>
                      <a:r>
                        <a:rPr lang="en-US" sz="1800" b="1">
                          <a:latin typeface="Arial" panose="020B0604020202020204" pitchFamily="34" charset="0"/>
                          <a:cs typeface="Arial" panose="020B0604020202020204" pitchFamily="34" charset="0"/>
                        </a:rPr>
                        <a:t>Grade</a:t>
                      </a:r>
                    </a:p>
                    <a:p>
                      <a:pPr algn="ctr"/>
                      <a:r>
                        <a:rPr lang="en-US" sz="1800" b="1">
                          <a:latin typeface="Arial" panose="020B0604020202020204" pitchFamily="34" charset="0"/>
                          <a:cs typeface="Arial" panose="020B0604020202020204" pitchFamily="34" charset="0"/>
                        </a:rPr>
                        <a:t> 3+</a:t>
                      </a:r>
                    </a:p>
                  </a:txBody>
                  <a:tcPr/>
                </a:tc>
                <a:tc>
                  <a:txBody>
                    <a:bodyPr/>
                    <a:lstStyle/>
                    <a:p>
                      <a:pPr algn="ctr"/>
                      <a:r>
                        <a:rPr lang="en-US" sz="1800" b="1">
                          <a:latin typeface="Arial" panose="020B0604020202020204" pitchFamily="34" charset="0"/>
                          <a:cs typeface="Arial" panose="020B0604020202020204" pitchFamily="34" charset="0"/>
                        </a:rPr>
                        <a:t>All grades</a:t>
                      </a:r>
                    </a:p>
                  </a:txBody>
                  <a:tcPr/>
                </a:tc>
                <a:tc>
                  <a:txBody>
                    <a:bodyPr/>
                    <a:lstStyle/>
                    <a:p>
                      <a:pPr algn="ctr"/>
                      <a:r>
                        <a:rPr lang="en-US" sz="1800" b="1">
                          <a:latin typeface="Arial" panose="020B0604020202020204" pitchFamily="34" charset="0"/>
                          <a:cs typeface="Arial" panose="020B0604020202020204" pitchFamily="34" charset="0"/>
                        </a:rPr>
                        <a:t>Grade </a:t>
                      </a:r>
                    </a:p>
                    <a:p>
                      <a:pPr algn="ctr"/>
                      <a:r>
                        <a:rPr lang="en-US" sz="1800" b="1">
                          <a:latin typeface="Arial" panose="020B0604020202020204" pitchFamily="34" charset="0"/>
                          <a:cs typeface="Arial" panose="020B0604020202020204" pitchFamily="34" charset="0"/>
                        </a:rPr>
                        <a:t>3+</a:t>
                      </a:r>
                    </a:p>
                  </a:txBody>
                  <a:tcPr/>
                </a:tc>
                <a:extLst>
                  <a:ext uri="{0D108BD9-81ED-4DB2-BD59-A6C34878D82A}">
                    <a16:rowId xmlns:a16="http://schemas.microsoft.com/office/drawing/2014/main" val="360762018"/>
                  </a:ext>
                </a:extLst>
              </a:tr>
              <a:tr h="375920">
                <a:tc>
                  <a:txBody>
                    <a:bodyPr/>
                    <a:lstStyle/>
                    <a:p>
                      <a:r>
                        <a:rPr lang="en-US" sz="1800" b="1">
                          <a:latin typeface="Arial" panose="020B0604020202020204" pitchFamily="34" charset="0"/>
                          <a:cs typeface="Arial" panose="020B0604020202020204" pitchFamily="34" charset="0"/>
                        </a:rPr>
                        <a:t>Diarrhea %</a:t>
                      </a:r>
                    </a:p>
                  </a:txBody>
                  <a:tcPr/>
                </a:tc>
                <a:tc>
                  <a:txBody>
                    <a:bodyPr/>
                    <a:lstStyle/>
                    <a:p>
                      <a:r>
                        <a:rPr lang="en-US" sz="1800">
                          <a:latin typeface="Arial" panose="020B0604020202020204" pitchFamily="34" charset="0"/>
                          <a:cs typeface="Arial" panose="020B0604020202020204" pitchFamily="34" charset="0"/>
                        </a:rPr>
                        <a:t>57.7</a:t>
                      </a:r>
                    </a:p>
                  </a:txBody>
                  <a:tcPr/>
                </a:tc>
                <a:tc>
                  <a:txBody>
                    <a:bodyPr/>
                    <a:lstStyle/>
                    <a:p>
                      <a:r>
                        <a:rPr lang="en-US" sz="1800">
                          <a:latin typeface="Arial" panose="020B0604020202020204" pitchFamily="34" charset="0"/>
                          <a:cs typeface="Arial" panose="020B0604020202020204" pitchFamily="34" charset="0"/>
                        </a:rPr>
                        <a:t>6.7</a:t>
                      </a:r>
                    </a:p>
                  </a:txBody>
                  <a:tcPr/>
                </a:tc>
                <a:tc>
                  <a:txBody>
                    <a:bodyPr/>
                    <a:lstStyle/>
                    <a:p>
                      <a:r>
                        <a:rPr lang="en-US" sz="1800">
                          <a:latin typeface="Arial" panose="020B0604020202020204" pitchFamily="34" charset="0"/>
                          <a:cs typeface="Arial" panose="020B0604020202020204" pitchFamily="34" charset="0"/>
                        </a:rPr>
                        <a:t>48.1</a:t>
                      </a:r>
                    </a:p>
                  </a:txBody>
                  <a:tcPr/>
                </a:tc>
                <a:tc>
                  <a:txBody>
                    <a:bodyPr/>
                    <a:lstStyle/>
                    <a:p>
                      <a:r>
                        <a:rPr lang="en-US" sz="1800">
                          <a:latin typeface="Arial" panose="020B0604020202020204" pitchFamily="34" charset="0"/>
                          <a:cs typeface="Arial" panose="020B0604020202020204" pitchFamily="34" charset="0"/>
                        </a:rPr>
                        <a:t>3.7</a:t>
                      </a:r>
                    </a:p>
                  </a:txBody>
                  <a:tcPr/>
                </a:tc>
                <a:tc>
                  <a:txBody>
                    <a:bodyPr/>
                    <a:lstStyle/>
                    <a:p>
                      <a:r>
                        <a:rPr lang="en-US" sz="1800">
                          <a:latin typeface="Arial" panose="020B0604020202020204" pitchFamily="34" charset="0"/>
                          <a:cs typeface="Arial" panose="020B0604020202020204" pitchFamily="34" charset="0"/>
                        </a:rPr>
                        <a:t>72.4</a:t>
                      </a:r>
                    </a:p>
                  </a:txBody>
                  <a:tcPr/>
                </a:tc>
                <a:tc>
                  <a:txBody>
                    <a:bodyPr/>
                    <a:lstStyle/>
                    <a:p>
                      <a:r>
                        <a:rPr lang="en-US" sz="1800">
                          <a:latin typeface="Arial" panose="020B0604020202020204" pitchFamily="34" charset="0"/>
                          <a:cs typeface="Arial" panose="020B0604020202020204" pitchFamily="34" charset="0"/>
                        </a:rPr>
                        <a:t>9.3</a:t>
                      </a:r>
                    </a:p>
                  </a:txBody>
                  <a:tcPr/>
                </a:tc>
                <a:tc>
                  <a:txBody>
                    <a:bodyPr/>
                    <a:lstStyle/>
                    <a:p>
                      <a:r>
                        <a:rPr lang="en-US" sz="1800">
                          <a:latin typeface="Arial" panose="020B0604020202020204" pitchFamily="34" charset="0"/>
                          <a:cs typeface="Arial" panose="020B0604020202020204" pitchFamily="34" charset="0"/>
                        </a:rPr>
                        <a:t>30</a:t>
                      </a:r>
                    </a:p>
                  </a:txBody>
                  <a:tcPr/>
                </a:tc>
                <a:tc>
                  <a:txBody>
                    <a:bodyPr/>
                    <a:lstStyle/>
                    <a:p>
                      <a:r>
                        <a:rPr lang="en-US" sz="1800">
                          <a:latin typeface="Arial" panose="020B0604020202020204" pitchFamily="34" charset="0"/>
                          <a:cs typeface="Arial" panose="020B0604020202020204" pitchFamily="34" charset="0"/>
                        </a:rPr>
                        <a:t>2</a:t>
                      </a:r>
                    </a:p>
                  </a:txBody>
                  <a:tcPr/>
                </a:tc>
                <a:extLst>
                  <a:ext uri="{0D108BD9-81ED-4DB2-BD59-A6C34878D82A}">
                    <a16:rowId xmlns:a16="http://schemas.microsoft.com/office/drawing/2014/main" val="3114332768"/>
                  </a:ext>
                </a:extLst>
              </a:tr>
              <a:tr h="375920">
                <a:tc>
                  <a:txBody>
                    <a:bodyPr/>
                    <a:lstStyle/>
                    <a:p>
                      <a:r>
                        <a:rPr lang="en-US" sz="1800" b="1">
                          <a:latin typeface="Arial" panose="020B0604020202020204" pitchFamily="34" charset="0"/>
                          <a:cs typeface="Arial" panose="020B0604020202020204" pitchFamily="34" charset="0"/>
                        </a:rPr>
                        <a:t>Rash %</a:t>
                      </a:r>
                    </a:p>
                  </a:txBody>
                  <a:tcPr/>
                </a:tc>
                <a:tc>
                  <a:txBody>
                    <a:bodyPr/>
                    <a:lstStyle/>
                    <a:p>
                      <a:r>
                        <a:rPr lang="en-US" sz="1800">
                          <a:latin typeface="Arial" panose="020B0604020202020204" pitchFamily="34" charset="0"/>
                          <a:cs typeface="Arial" panose="020B0604020202020204" pitchFamily="34" charset="0"/>
                        </a:rPr>
                        <a:t>35.6</a:t>
                      </a:r>
                    </a:p>
                  </a:txBody>
                  <a:tcPr/>
                </a:tc>
                <a:tc>
                  <a:txBody>
                    <a:bodyPr/>
                    <a:lstStyle/>
                    <a:p>
                      <a:r>
                        <a:rPr lang="en-US" sz="1800">
                          <a:latin typeface="Arial" panose="020B0604020202020204" pitchFamily="34" charset="0"/>
                          <a:cs typeface="Arial" panose="020B0604020202020204" pitchFamily="34" charset="0"/>
                        </a:rPr>
                        <a:t>9.9</a:t>
                      </a:r>
                    </a:p>
                  </a:txBody>
                  <a:tcPr/>
                </a:tc>
                <a:tc>
                  <a:txBody>
                    <a:bodyPr/>
                    <a:lstStyle/>
                    <a:p>
                      <a:r>
                        <a:rPr lang="en-US" sz="1800">
                          <a:latin typeface="Arial" panose="020B0604020202020204" pitchFamily="34" charset="0"/>
                          <a:cs typeface="Arial" panose="020B0604020202020204" pitchFamily="34" charset="0"/>
                        </a:rPr>
                        <a:t>25.3</a:t>
                      </a:r>
                    </a:p>
                  </a:txBody>
                  <a:tcPr/>
                </a:tc>
                <a:tc>
                  <a:txBody>
                    <a:bodyPr/>
                    <a:lstStyle/>
                    <a:p>
                      <a:r>
                        <a:rPr lang="en-US" sz="1800">
                          <a:latin typeface="Arial" panose="020B0604020202020204" pitchFamily="34" charset="0"/>
                          <a:cs typeface="Arial" panose="020B0604020202020204" pitchFamily="34" charset="0"/>
                        </a:rPr>
                        <a:t>0</a:t>
                      </a:r>
                    </a:p>
                  </a:txBody>
                  <a:tcPr/>
                </a:tc>
                <a:tc>
                  <a:txBody>
                    <a:bodyPr/>
                    <a:lstStyle/>
                    <a:p>
                      <a:r>
                        <a:rPr lang="en-US" sz="1800">
                          <a:latin typeface="Arial" panose="020B0604020202020204" pitchFamily="34" charset="0"/>
                          <a:cs typeface="Arial" panose="020B0604020202020204" pitchFamily="34" charset="0"/>
                        </a:rPr>
                        <a:t>38</a:t>
                      </a:r>
                    </a:p>
                  </a:txBody>
                  <a:tcPr/>
                </a:tc>
                <a:tc>
                  <a:txBody>
                    <a:bodyPr/>
                    <a:lstStyle/>
                    <a:p>
                      <a:r>
                        <a:rPr lang="en-US" sz="1800">
                          <a:latin typeface="Arial" panose="020B0604020202020204" pitchFamily="34" charset="0"/>
                          <a:cs typeface="Arial" panose="020B0604020202020204" pitchFamily="34" charset="0"/>
                        </a:rPr>
                        <a:t>12.1</a:t>
                      </a:r>
                    </a:p>
                  </a:txBody>
                  <a:tcPr/>
                </a:tc>
                <a:tc>
                  <a:txBody>
                    <a:bodyPr/>
                    <a:lstStyle/>
                    <a:p>
                      <a:r>
                        <a:rPr lang="en-US" sz="1800">
                          <a:latin typeface="Arial" panose="020B0604020202020204" pitchFamily="34" charset="0"/>
                          <a:cs typeface="Arial" panose="020B0604020202020204" pitchFamily="34" charset="0"/>
                        </a:rPr>
                        <a:t>36</a:t>
                      </a:r>
                    </a:p>
                  </a:txBody>
                  <a:tcPr/>
                </a:tc>
                <a:tc>
                  <a:txBody>
                    <a:bodyPr/>
                    <a:lstStyle/>
                    <a:p>
                      <a:r>
                        <a:rPr lang="en-US" sz="1800">
                          <a:latin typeface="Arial" panose="020B0604020202020204" pitchFamily="34" charset="0"/>
                          <a:cs typeface="Arial" panose="020B0604020202020204" pitchFamily="34" charset="0"/>
                        </a:rPr>
                        <a:t>1</a:t>
                      </a:r>
                    </a:p>
                  </a:txBody>
                  <a:tcPr/>
                </a:tc>
                <a:extLst>
                  <a:ext uri="{0D108BD9-81ED-4DB2-BD59-A6C34878D82A}">
                    <a16:rowId xmlns:a16="http://schemas.microsoft.com/office/drawing/2014/main" val="3158022630"/>
                  </a:ext>
                </a:extLst>
              </a:tr>
              <a:tr h="375920">
                <a:tc>
                  <a:txBody>
                    <a:bodyPr/>
                    <a:lstStyle/>
                    <a:p>
                      <a:r>
                        <a:rPr lang="en-US" sz="1800" b="1">
                          <a:latin typeface="Arial" panose="020B0604020202020204" pitchFamily="34" charset="0"/>
                          <a:cs typeface="Arial" panose="020B0604020202020204" pitchFamily="34" charset="0"/>
                        </a:rPr>
                        <a:t>Hyperglycemia %</a:t>
                      </a:r>
                    </a:p>
                  </a:txBody>
                  <a:tcPr/>
                </a:tc>
                <a:tc>
                  <a:txBody>
                    <a:bodyPr/>
                    <a:lstStyle/>
                    <a:p>
                      <a:r>
                        <a:rPr lang="en-US" sz="1800">
                          <a:latin typeface="Arial" panose="020B0604020202020204" pitchFamily="34" charset="0"/>
                          <a:cs typeface="Arial" panose="020B0604020202020204" pitchFamily="34" charset="0"/>
                        </a:rPr>
                        <a:t>63.7</a:t>
                      </a:r>
                    </a:p>
                  </a:txBody>
                  <a:tcPr/>
                </a:tc>
                <a:tc>
                  <a:txBody>
                    <a:bodyPr/>
                    <a:lstStyle/>
                    <a:p>
                      <a:r>
                        <a:rPr lang="en-US" sz="1800">
                          <a:latin typeface="Arial" panose="020B0604020202020204" pitchFamily="34" charset="0"/>
                          <a:cs typeface="Arial" panose="020B0604020202020204" pitchFamily="34" charset="0"/>
                        </a:rPr>
                        <a:t>36.6</a:t>
                      </a:r>
                    </a:p>
                  </a:txBody>
                  <a:tcPr/>
                </a:tc>
                <a:tc>
                  <a:txBody>
                    <a:bodyPr/>
                    <a:lstStyle/>
                    <a:p>
                      <a:r>
                        <a:rPr lang="en-US" sz="1800">
                          <a:latin typeface="Arial" panose="020B0604020202020204" pitchFamily="34" charset="0"/>
                          <a:cs typeface="Arial" panose="020B0604020202020204" pitchFamily="34" charset="0"/>
                        </a:rPr>
                        <a:t>58.6</a:t>
                      </a:r>
                    </a:p>
                  </a:txBody>
                  <a:tcPr/>
                </a:tc>
                <a:tc>
                  <a:txBody>
                    <a:bodyPr/>
                    <a:lstStyle/>
                    <a:p>
                      <a:r>
                        <a:rPr lang="en-US" sz="1800">
                          <a:latin typeface="Arial" panose="020B0604020202020204" pitchFamily="34" charset="0"/>
                          <a:cs typeface="Arial" panose="020B0604020202020204" pitchFamily="34" charset="0"/>
                        </a:rPr>
                        <a:t>5.6</a:t>
                      </a:r>
                    </a:p>
                  </a:txBody>
                  <a:tcPr/>
                </a:tc>
                <a:tc>
                  <a:txBody>
                    <a:bodyPr/>
                    <a:lstStyle/>
                    <a:p>
                      <a:r>
                        <a:rPr lang="en-US" sz="1800">
                          <a:latin typeface="Arial" panose="020B0604020202020204" pitchFamily="34" charset="0"/>
                          <a:cs typeface="Arial" panose="020B0604020202020204" pitchFamily="34" charset="0"/>
                        </a:rPr>
                        <a:t>16.9</a:t>
                      </a:r>
                    </a:p>
                  </a:txBody>
                  <a:tcPr/>
                </a:tc>
                <a:tc>
                  <a:txBody>
                    <a:bodyPr/>
                    <a:lstStyle/>
                    <a:p>
                      <a:r>
                        <a:rPr lang="en-US" sz="1800">
                          <a:latin typeface="Arial" panose="020B0604020202020204" pitchFamily="34" charset="0"/>
                          <a:cs typeface="Arial" panose="020B0604020202020204" pitchFamily="34" charset="0"/>
                        </a:rPr>
                        <a:t>2</a:t>
                      </a:r>
                    </a:p>
                  </a:txBody>
                  <a:tcPr/>
                </a:tc>
                <a:tc>
                  <a:txBody>
                    <a:bodyPr/>
                    <a:lstStyle/>
                    <a:p>
                      <a:r>
                        <a:rPr lang="en-US" sz="1800">
                          <a:latin typeface="Arial" panose="020B0604020202020204" pitchFamily="34" charset="0"/>
                          <a:cs typeface="Arial" panose="020B0604020202020204" pitchFamily="34" charset="0"/>
                        </a:rPr>
                        <a:t>13</a:t>
                      </a:r>
                    </a:p>
                  </a:txBody>
                  <a:tcPr/>
                </a:tc>
                <a:tc>
                  <a:txBody>
                    <a:bodyPr/>
                    <a:lstStyle/>
                    <a:p>
                      <a:r>
                        <a:rPr lang="en-US" sz="1800">
                          <a:latin typeface="Arial" panose="020B0604020202020204" pitchFamily="34" charset="0"/>
                          <a:cs typeface="Arial" panose="020B0604020202020204" pitchFamily="34" charset="0"/>
                        </a:rPr>
                        <a:t>4</a:t>
                      </a:r>
                    </a:p>
                  </a:txBody>
                  <a:tcPr/>
                </a:tc>
                <a:extLst>
                  <a:ext uri="{0D108BD9-81ED-4DB2-BD59-A6C34878D82A}">
                    <a16:rowId xmlns:a16="http://schemas.microsoft.com/office/drawing/2014/main" val="3506462639"/>
                  </a:ext>
                </a:extLst>
              </a:tr>
              <a:tr h="375920">
                <a:tc>
                  <a:txBody>
                    <a:bodyPr/>
                    <a:lstStyle/>
                    <a:p>
                      <a:r>
                        <a:rPr lang="en-US" sz="1800" b="1" dirty="0">
                          <a:latin typeface="Arial" panose="020B0604020202020204" pitchFamily="34" charset="0"/>
                          <a:cs typeface="Arial" panose="020B0604020202020204" pitchFamily="34" charset="0"/>
                        </a:rPr>
                        <a:t>Stomatitis %</a:t>
                      </a:r>
                    </a:p>
                  </a:txBody>
                  <a:tcPr/>
                </a:tc>
                <a:tc>
                  <a:txBody>
                    <a:bodyPr/>
                    <a:lstStyle/>
                    <a:p>
                      <a:r>
                        <a:rPr lang="en-US" sz="1800">
                          <a:latin typeface="Arial" panose="020B0604020202020204" pitchFamily="34" charset="0"/>
                          <a:cs typeface="Arial" panose="020B0604020202020204" pitchFamily="34" charset="0"/>
                        </a:rPr>
                        <a:t>24.6</a:t>
                      </a:r>
                    </a:p>
                  </a:txBody>
                  <a:tcPr/>
                </a:tc>
                <a:tc>
                  <a:txBody>
                    <a:bodyPr/>
                    <a:lstStyle/>
                    <a:p>
                      <a:r>
                        <a:rPr lang="en-US" sz="1800">
                          <a:latin typeface="Arial" panose="020B0604020202020204" pitchFamily="34" charset="0"/>
                          <a:cs typeface="Arial" panose="020B0604020202020204" pitchFamily="34" charset="0"/>
                        </a:rPr>
                        <a:t>2.5</a:t>
                      </a:r>
                    </a:p>
                  </a:txBody>
                  <a:tcPr/>
                </a:tc>
                <a:tc>
                  <a:txBody>
                    <a:bodyPr/>
                    <a:lstStyle/>
                    <a:p>
                      <a:r>
                        <a:rPr lang="en-US" sz="1800">
                          <a:latin typeface="Arial" panose="020B0604020202020204" pitchFamily="34" charset="0"/>
                          <a:cs typeface="Arial" panose="020B0604020202020204" pitchFamily="34" charset="0"/>
                        </a:rPr>
                        <a:t>51.2</a:t>
                      </a:r>
                    </a:p>
                  </a:txBody>
                  <a:tcPr/>
                </a:tc>
                <a:tc>
                  <a:txBody>
                    <a:bodyPr/>
                    <a:lstStyle/>
                    <a:p>
                      <a:r>
                        <a:rPr lang="en-US" sz="1800">
                          <a:latin typeface="Arial" panose="020B0604020202020204" pitchFamily="34" charset="0"/>
                          <a:cs typeface="Arial" panose="020B0604020202020204" pitchFamily="34" charset="0"/>
                        </a:rPr>
                        <a:t>5.6</a:t>
                      </a:r>
                    </a:p>
                  </a:txBody>
                  <a:tcPr/>
                </a:tc>
                <a:tc>
                  <a:txBody>
                    <a:bodyPr/>
                    <a:lstStyle/>
                    <a:p>
                      <a:r>
                        <a:rPr lang="en-US" sz="1800">
                          <a:latin typeface="Arial" panose="020B0604020202020204" pitchFamily="34" charset="0"/>
                          <a:cs typeface="Arial" panose="020B0604020202020204" pitchFamily="34" charset="0"/>
                        </a:rPr>
                        <a:t>14.6</a:t>
                      </a:r>
                    </a:p>
                  </a:txBody>
                  <a:tcPr/>
                </a:tc>
                <a:tc>
                  <a:txBody>
                    <a:bodyPr/>
                    <a:lstStyle/>
                    <a:p>
                      <a:r>
                        <a:rPr lang="en-US" sz="1800">
                          <a:latin typeface="Arial" panose="020B0604020202020204" pitchFamily="34" charset="0"/>
                          <a:cs typeface="Arial" panose="020B0604020202020204" pitchFamily="34" charset="0"/>
                        </a:rPr>
                        <a:t>2</a:t>
                      </a:r>
                    </a:p>
                  </a:txBody>
                  <a:tcPr/>
                </a:tc>
                <a:tc>
                  <a:txBody>
                    <a:bodyPr/>
                    <a:lstStyle/>
                    <a:p>
                      <a:r>
                        <a:rPr lang="en-US" sz="1800">
                          <a:latin typeface="Arial" panose="020B0604020202020204" pitchFamily="34" charset="0"/>
                          <a:cs typeface="Arial" panose="020B0604020202020204" pitchFamily="34" charset="0"/>
                        </a:rPr>
                        <a:t>56</a:t>
                      </a:r>
                    </a:p>
                  </a:txBody>
                  <a:tcPr/>
                </a:tc>
                <a:tc>
                  <a:txBody>
                    <a:bodyPr/>
                    <a:lstStyle/>
                    <a:p>
                      <a:r>
                        <a:rPr lang="en-US" sz="1800">
                          <a:latin typeface="Arial" panose="020B0604020202020204" pitchFamily="34" charset="0"/>
                          <a:cs typeface="Arial" panose="020B0604020202020204" pitchFamily="34" charset="0"/>
                        </a:rPr>
                        <a:t>8</a:t>
                      </a:r>
                    </a:p>
                  </a:txBody>
                  <a:tcPr/>
                </a:tc>
                <a:extLst>
                  <a:ext uri="{0D108BD9-81ED-4DB2-BD59-A6C34878D82A}">
                    <a16:rowId xmlns:a16="http://schemas.microsoft.com/office/drawing/2014/main" val="584608273"/>
                  </a:ext>
                </a:extLst>
              </a:tr>
              <a:tr h="375920">
                <a:tc>
                  <a:txBody>
                    <a:bodyPr/>
                    <a:lstStyle/>
                    <a:p>
                      <a:r>
                        <a:rPr lang="en-US" sz="1800" b="1">
                          <a:latin typeface="Arial" panose="020B0604020202020204" pitchFamily="34" charset="0"/>
                          <a:cs typeface="Arial" panose="020B0604020202020204" pitchFamily="34" charset="0"/>
                        </a:rPr>
                        <a:t>Discontinuation rate </a:t>
                      </a:r>
                    </a:p>
                  </a:txBody>
                  <a:tcPr/>
                </a:tc>
                <a:tc gridSpan="2">
                  <a:txBody>
                    <a:bodyPr/>
                    <a:lstStyle/>
                    <a:p>
                      <a:pPr algn="ctr"/>
                      <a:r>
                        <a:rPr lang="en-US" sz="1800" b="1">
                          <a:latin typeface="Arial" panose="020B0604020202020204" pitchFamily="34" charset="0"/>
                          <a:cs typeface="Arial" panose="020B0604020202020204" pitchFamily="34" charset="0"/>
                        </a:rPr>
                        <a:t>25%</a:t>
                      </a:r>
                    </a:p>
                  </a:txBody>
                  <a:tcPr/>
                </a:tc>
                <a:tc hMerge="1">
                  <a:txBody>
                    <a:bodyPr/>
                    <a:lstStyle/>
                    <a:p>
                      <a:endParaRPr lang="en-US" sz="1900">
                        <a:latin typeface="Arial" panose="020B0604020202020204" pitchFamily="34" charset="0"/>
                        <a:cs typeface="Arial" panose="020B0604020202020204" pitchFamily="34" charset="0"/>
                      </a:endParaRPr>
                    </a:p>
                  </a:txBody>
                  <a:tcPr/>
                </a:tc>
                <a:tc gridSpan="2">
                  <a:txBody>
                    <a:bodyPr/>
                    <a:lstStyle/>
                    <a:p>
                      <a:pPr algn="ctr"/>
                      <a:r>
                        <a:rPr lang="en-US" sz="1800" b="1">
                          <a:latin typeface="Arial" panose="020B0604020202020204" pitchFamily="34" charset="0"/>
                          <a:cs typeface="Arial" panose="020B0604020202020204" pitchFamily="34" charset="0"/>
                        </a:rPr>
                        <a:t>6.8%</a:t>
                      </a:r>
                    </a:p>
                  </a:txBody>
                  <a:tcPr/>
                </a:tc>
                <a:tc hMerge="1">
                  <a:txBody>
                    <a:bodyPr/>
                    <a:lstStyle/>
                    <a:p>
                      <a:pPr algn="ctr"/>
                      <a:endParaRPr lang="en-US" sz="1800" b="1">
                        <a:latin typeface="Arial" panose="020B0604020202020204" pitchFamily="34" charset="0"/>
                        <a:cs typeface="Arial" panose="020B0604020202020204" pitchFamily="34" charset="0"/>
                      </a:endParaRPr>
                    </a:p>
                  </a:txBody>
                  <a:tcPr/>
                </a:tc>
                <a:tc gridSpan="2">
                  <a:txBody>
                    <a:bodyPr/>
                    <a:lstStyle/>
                    <a:p>
                      <a:pPr algn="ctr"/>
                      <a:r>
                        <a:rPr lang="en-US" sz="1800" b="1">
                          <a:latin typeface="Arial" panose="020B0604020202020204" pitchFamily="34" charset="0"/>
                          <a:cs typeface="Arial" panose="020B0604020202020204" pitchFamily="34" charset="0"/>
                        </a:rPr>
                        <a:t>13%</a:t>
                      </a:r>
                    </a:p>
                  </a:txBody>
                  <a:tcPr/>
                </a:tc>
                <a:tc hMerge="1">
                  <a:txBody>
                    <a:bodyPr/>
                    <a:lstStyle/>
                    <a:p>
                      <a:endParaRPr lang="en-US" sz="1900">
                        <a:latin typeface="Arial" panose="020B0604020202020204" pitchFamily="34" charset="0"/>
                        <a:cs typeface="Arial" panose="020B0604020202020204" pitchFamily="34" charset="0"/>
                      </a:endParaRPr>
                    </a:p>
                  </a:txBody>
                  <a:tcPr/>
                </a:tc>
                <a:tc gridSpan="2">
                  <a:txBody>
                    <a:bodyPr/>
                    <a:lstStyle/>
                    <a:p>
                      <a:pPr algn="ctr"/>
                      <a:r>
                        <a:rPr lang="en-US" sz="1800" b="1" dirty="0">
                          <a:latin typeface="Arial" panose="020B0604020202020204" pitchFamily="34" charset="0"/>
                          <a:cs typeface="Arial" panose="020B0604020202020204" pitchFamily="34" charset="0"/>
                        </a:rPr>
                        <a:t>19%</a:t>
                      </a:r>
                    </a:p>
                  </a:txBody>
                  <a:tcPr/>
                </a:tc>
                <a:tc hMerge="1">
                  <a:txBody>
                    <a:bodyPr/>
                    <a:lstStyle/>
                    <a:p>
                      <a:endParaRPr lang="en-US" sz="190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011514196"/>
                  </a:ext>
                </a:extLst>
              </a:tr>
            </a:tbl>
          </a:graphicData>
        </a:graphic>
      </p:graphicFrame>
      <p:sp>
        <p:nvSpPr>
          <p:cNvPr id="3" name="Rectangle 2">
            <a:extLst>
              <a:ext uri="{FF2B5EF4-FFF2-40B4-BE49-F238E27FC236}">
                <a16:creationId xmlns:a16="http://schemas.microsoft.com/office/drawing/2014/main" id="{99117CA7-5894-C0A9-CC93-12237F1EF2A5}"/>
              </a:ext>
            </a:extLst>
          </p:cNvPr>
          <p:cNvSpPr/>
          <p:nvPr/>
        </p:nvSpPr>
        <p:spPr>
          <a:xfrm>
            <a:off x="2650483" y="2825498"/>
            <a:ext cx="2404117"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9B705489-FF1C-77AC-FEF0-7BFC361980F4}"/>
              </a:ext>
            </a:extLst>
          </p:cNvPr>
          <p:cNvSpPr/>
          <p:nvPr/>
        </p:nvSpPr>
        <p:spPr>
          <a:xfrm>
            <a:off x="2650483" y="3593716"/>
            <a:ext cx="2404117"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6C93A87-69E1-02FB-EB94-7CF7DDDD68FB}"/>
              </a:ext>
            </a:extLst>
          </p:cNvPr>
          <p:cNvSpPr txBox="1"/>
          <p:nvPr/>
        </p:nvSpPr>
        <p:spPr>
          <a:xfrm>
            <a:off x="5895553" y="6575270"/>
            <a:ext cx="5023692" cy="170761"/>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Rugo et al Ann Oncology 2020; Rugo et al ASCO 2023;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Baselga</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et al NEJM 2012;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Jhaveri</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et al SABCS 2023</a:t>
            </a:r>
          </a:p>
        </p:txBody>
      </p:sp>
      <p:sp>
        <p:nvSpPr>
          <p:cNvPr id="7" name="Rectangle 6">
            <a:extLst>
              <a:ext uri="{FF2B5EF4-FFF2-40B4-BE49-F238E27FC236}">
                <a16:creationId xmlns:a16="http://schemas.microsoft.com/office/drawing/2014/main" id="{AA23E999-FE29-0E4F-9310-C280176191CB}"/>
              </a:ext>
            </a:extLst>
          </p:cNvPr>
          <p:cNvSpPr/>
          <p:nvPr/>
        </p:nvSpPr>
        <p:spPr>
          <a:xfrm>
            <a:off x="9626601" y="3962212"/>
            <a:ext cx="2531352" cy="339213"/>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DFC0725-B9A4-CB4C-ADE8-339CAA0A3E47}"/>
              </a:ext>
            </a:extLst>
          </p:cNvPr>
          <p:cNvSpPr/>
          <p:nvPr/>
        </p:nvSpPr>
        <p:spPr>
          <a:xfrm>
            <a:off x="33866" y="4347632"/>
            <a:ext cx="12124087" cy="389991"/>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AB8BE6CD-DB33-BBCD-9D88-8CB8F3EB720B}"/>
              </a:ext>
            </a:extLst>
          </p:cNvPr>
          <p:cNvSpPr/>
          <p:nvPr/>
        </p:nvSpPr>
        <p:spPr>
          <a:xfrm>
            <a:off x="7188199" y="2808169"/>
            <a:ext cx="2438402"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7FEA857-4442-93F4-6F75-CC6B03D0ED18}"/>
              </a:ext>
            </a:extLst>
          </p:cNvPr>
          <p:cNvSpPr/>
          <p:nvPr/>
        </p:nvSpPr>
        <p:spPr>
          <a:xfrm>
            <a:off x="7188199" y="3234607"/>
            <a:ext cx="2438401"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40FA8830-C05F-1156-C180-24EA4C1FDA92}"/>
              </a:ext>
            </a:extLst>
          </p:cNvPr>
          <p:cNvSpPr/>
          <p:nvPr/>
        </p:nvSpPr>
        <p:spPr>
          <a:xfrm>
            <a:off x="2650483" y="3264284"/>
            <a:ext cx="2404117" cy="26631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74C5D79F-0575-1251-1D53-B43E8DF2C7B1}"/>
              </a:ext>
            </a:extLst>
          </p:cNvPr>
          <p:cNvSpPr/>
          <p:nvPr/>
        </p:nvSpPr>
        <p:spPr>
          <a:xfrm>
            <a:off x="5105399" y="3586565"/>
            <a:ext cx="2032003"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6A1306A1-0F26-408C-8F0F-441B3560EADF}"/>
              </a:ext>
            </a:extLst>
          </p:cNvPr>
          <p:cNvSpPr/>
          <p:nvPr/>
        </p:nvSpPr>
        <p:spPr>
          <a:xfrm>
            <a:off x="5105399" y="4008420"/>
            <a:ext cx="2032003" cy="293005"/>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176032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51DD801-9FF2-B077-664A-FE17FD9B858B}"/>
              </a:ext>
            </a:extLst>
          </p:cNvPr>
          <p:cNvSpPr>
            <a:spLocks noGrp="1"/>
          </p:cNvSpPr>
          <p:nvPr>
            <p:ph idx="47"/>
          </p:nvPr>
        </p:nvSpPr>
        <p:spPr/>
        <p:txBody>
          <a:bodyPr/>
          <a:lstStyle/>
          <a:p>
            <a:r>
              <a:rPr lang="en-US" dirty="0"/>
              <a:t>Palbociclib + AI</a:t>
            </a:r>
          </a:p>
        </p:txBody>
      </p:sp>
      <p:sp>
        <p:nvSpPr>
          <p:cNvPr id="4" name="Content Placeholder 3">
            <a:extLst>
              <a:ext uri="{FF2B5EF4-FFF2-40B4-BE49-F238E27FC236}">
                <a16:creationId xmlns:a16="http://schemas.microsoft.com/office/drawing/2014/main" id="{2602815D-3A97-DE44-9378-3FDFD68D8AC7}"/>
              </a:ext>
            </a:extLst>
          </p:cNvPr>
          <p:cNvSpPr>
            <a:spLocks noGrp="1"/>
          </p:cNvSpPr>
          <p:nvPr>
            <p:ph idx="48"/>
          </p:nvPr>
        </p:nvSpPr>
        <p:spPr/>
        <p:txBody>
          <a:bodyPr/>
          <a:lstStyle/>
          <a:p>
            <a:r>
              <a:rPr lang="en-US" dirty="0"/>
              <a:t>Palbociclib + AI</a:t>
            </a:r>
          </a:p>
        </p:txBody>
      </p:sp>
      <p:sp>
        <p:nvSpPr>
          <p:cNvPr id="6" name="Content Placeholder 5">
            <a:extLst>
              <a:ext uri="{FF2B5EF4-FFF2-40B4-BE49-F238E27FC236}">
                <a16:creationId xmlns:a16="http://schemas.microsoft.com/office/drawing/2014/main" id="{90873020-0013-C17D-9FB2-05449C73C3D8}"/>
              </a:ext>
            </a:extLst>
          </p:cNvPr>
          <p:cNvSpPr>
            <a:spLocks noGrp="1"/>
          </p:cNvSpPr>
          <p:nvPr>
            <p:ph idx="50"/>
          </p:nvPr>
        </p:nvSpPr>
        <p:spPr/>
        <p:txBody>
          <a:bodyPr/>
          <a:lstStyle/>
          <a:p>
            <a:r>
              <a:rPr lang="en-US" dirty="0"/>
              <a:t>Ribociclib + AI</a:t>
            </a:r>
          </a:p>
        </p:txBody>
      </p:sp>
      <p:sp>
        <p:nvSpPr>
          <p:cNvPr id="8" name="Title 7">
            <a:extLst>
              <a:ext uri="{FF2B5EF4-FFF2-40B4-BE49-F238E27FC236}">
                <a16:creationId xmlns:a16="http://schemas.microsoft.com/office/drawing/2014/main" id="{4E2A684B-4014-DAF4-FE10-711E0B388BDF}"/>
              </a:ext>
            </a:extLst>
          </p:cNvPr>
          <p:cNvSpPr>
            <a:spLocks noGrp="1"/>
          </p:cNvSpPr>
          <p:nvPr>
            <p:ph type="title"/>
          </p:nvPr>
        </p:nvSpPr>
        <p:spPr/>
        <p:txBody>
          <a:bodyPr/>
          <a:lstStyle/>
          <a:p>
            <a:r>
              <a:rPr lang="en-US" sz="2000" dirty="0"/>
              <a:t>A 65-year-old woman presents with</a:t>
            </a:r>
            <a:r>
              <a:rPr lang="en-US" sz="2000" u="sng" dirty="0"/>
              <a:t> de novo ER-positive, HER2-negative (IHC 0) </a:t>
            </a:r>
            <a:r>
              <a:rPr lang="en-US" sz="2000" u="sng" dirty="0" err="1"/>
              <a:t>mBC</a:t>
            </a:r>
            <a:r>
              <a:rPr lang="en-US" sz="2000" dirty="0"/>
              <a:t> with </a:t>
            </a:r>
            <a:r>
              <a:rPr lang="en-US" sz="2000" u="sng" dirty="0"/>
              <a:t>asymptomatic bone metastases</a:t>
            </a:r>
            <a:r>
              <a:rPr lang="en-US" sz="2000" dirty="0"/>
              <a:t>. Regulatory and reimbursement issues aside, which endocrine-based treatment would you most likely recommend if biomarker evaluation revealed a PIK3CA mutation?</a:t>
            </a:r>
          </a:p>
        </p:txBody>
      </p:sp>
      <p:sp>
        <p:nvSpPr>
          <p:cNvPr id="11" name="Content Placeholder 5">
            <a:extLst>
              <a:ext uri="{FF2B5EF4-FFF2-40B4-BE49-F238E27FC236}">
                <a16:creationId xmlns:a16="http://schemas.microsoft.com/office/drawing/2014/main" id="{CA664D4D-63C3-0E64-E54F-7AA2D5A78307}"/>
              </a:ext>
            </a:extLst>
          </p:cNvPr>
          <p:cNvSpPr>
            <a:spLocks noGrp="1"/>
          </p:cNvSpPr>
          <p:nvPr>
            <p:ph idx="49"/>
          </p:nvPr>
        </p:nvSpPr>
        <p:spPr/>
        <p:txBody>
          <a:bodyPr/>
          <a:lstStyle/>
          <a:p>
            <a:r>
              <a:rPr lang="en-US" dirty="0"/>
              <a:t>Ribociclib + AI</a:t>
            </a:r>
          </a:p>
        </p:txBody>
      </p:sp>
      <p:sp>
        <p:nvSpPr>
          <p:cNvPr id="5" name="Content Placeholder 13">
            <a:extLst>
              <a:ext uri="{FF2B5EF4-FFF2-40B4-BE49-F238E27FC236}">
                <a16:creationId xmlns:a16="http://schemas.microsoft.com/office/drawing/2014/main" id="{BE0C2D07-4931-F059-6C07-6F7F4350B773}"/>
              </a:ext>
            </a:extLst>
          </p:cNvPr>
          <p:cNvSpPr>
            <a:spLocks noGrp="1"/>
          </p:cNvSpPr>
          <p:nvPr>
            <p:ph idx="53"/>
          </p:nvPr>
        </p:nvSpPr>
        <p:spPr/>
        <p:txBody>
          <a:bodyPr/>
          <a:lstStyle/>
          <a:p>
            <a:r>
              <a:rPr lang="en-US" dirty="0" err="1"/>
              <a:t>Ribociclib</a:t>
            </a:r>
            <a:r>
              <a:rPr lang="en-US" dirty="0"/>
              <a:t> + AI </a:t>
            </a:r>
          </a:p>
        </p:txBody>
      </p:sp>
      <p:sp>
        <p:nvSpPr>
          <p:cNvPr id="12" name="Content Placeholder 13">
            <a:extLst>
              <a:ext uri="{FF2B5EF4-FFF2-40B4-BE49-F238E27FC236}">
                <a16:creationId xmlns:a16="http://schemas.microsoft.com/office/drawing/2014/main" id="{0B4B42F2-9DAB-0083-07BF-BE5C2B2D09F6}"/>
              </a:ext>
            </a:extLst>
          </p:cNvPr>
          <p:cNvSpPr>
            <a:spLocks noGrp="1"/>
          </p:cNvSpPr>
          <p:nvPr>
            <p:ph idx="52"/>
          </p:nvPr>
        </p:nvSpPr>
        <p:spPr/>
        <p:txBody>
          <a:bodyPr/>
          <a:lstStyle/>
          <a:p>
            <a:r>
              <a:rPr lang="en-US" dirty="0" err="1"/>
              <a:t>Ribociclib</a:t>
            </a:r>
            <a:r>
              <a:rPr lang="en-US" dirty="0"/>
              <a:t> + AI </a:t>
            </a:r>
          </a:p>
        </p:txBody>
      </p:sp>
      <p:sp>
        <p:nvSpPr>
          <p:cNvPr id="9" name="Content Placeholder 13">
            <a:extLst>
              <a:ext uri="{FF2B5EF4-FFF2-40B4-BE49-F238E27FC236}">
                <a16:creationId xmlns:a16="http://schemas.microsoft.com/office/drawing/2014/main" id="{703A0EB3-2BBA-E90C-5DBA-4F1A69383653}"/>
              </a:ext>
            </a:extLst>
          </p:cNvPr>
          <p:cNvSpPr>
            <a:spLocks noGrp="1"/>
          </p:cNvSpPr>
          <p:nvPr>
            <p:ph idx="46"/>
          </p:nvPr>
        </p:nvSpPr>
        <p:spPr/>
        <p:txBody>
          <a:bodyPr/>
          <a:lstStyle/>
          <a:p>
            <a:r>
              <a:rPr lang="en-US" dirty="0" err="1"/>
              <a:t>Ribociclib</a:t>
            </a:r>
            <a:r>
              <a:rPr lang="en-US" dirty="0"/>
              <a:t> + AI </a:t>
            </a:r>
          </a:p>
        </p:txBody>
      </p:sp>
      <p:sp>
        <p:nvSpPr>
          <p:cNvPr id="10" name="Content Placeholder 13">
            <a:extLst>
              <a:ext uri="{FF2B5EF4-FFF2-40B4-BE49-F238E27FC236}">
                <a16:creationId xmlns:a16="http://schemas.microsoft.com/office/drawing/2014/main" id="{9CCC501B-5D61-54DD-36D7-633D223BB7C3}"/>
              </a:ext>
            </a:extLst>
          </p:cNvPr>
          <p:cNvSpPr>
            <a:spLocks noGrp="1"/>
          </p:cNvSpPr>
          <p:nvPr>
            <p:ph idx="51"/>
          </p:nvPr>
        </p:nvSpPr>
        <p:spPr/>
        <p:txBody>
          <a:bodyPr/>
          <a:lstStyle/>
          <a:p>
            <a:r>
              <a:rPr lang="en-US" dirty="0" err="1"/>
              <a:t>Ribociclib</a:t>
            </a:r>
            <a:r>
              <a:rPr lang="en-US" dirty="0"/>
              <a:t> + AI </a:t>
            </a:r>
          </a:p>
        </p:txBody>
      </p:sp>
    </p:spTree>
    <p:extLst>
      <p:ext uri="{BB962C8B-B14F-4D97-AF65-F5344CB8AC3E}">
        <p14:creationId xmlns:p14="http://schemas.microsoft.com/office/powerpoint/2010/main" val="24690521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0F1BA5E2-B3EB-7B80-F7DA-221676920059}"/>
              </a:ext>
            </a:extLst>
          </p:cNvPr>
          <p:cNvSpPr>
            <a:spLocks noGrp="1"/>
          </p:cNvSpPr>
          <p:nvPr>
            <p:ph idx="46"/>
          </p:nvPr>
        </p:nvSpPr>
        <p:spPr/>
        <p:txBody>
          <a:bodyPr/>
          <a:lstStyle/>
          <a:p>
            <a:r>
              <a:rPr lang="en-US" dirty="0" err="1"/>
              <a:t>Ribociclib</a:t>
            </a:r>
            <a:r>
              <a:rPr lang="en-US" dirty="0"/>
              <a:t> + </a:t>
            </a:r>
            <a:r>
              <a:rPr lang="en-US" dirty="0" err="1"/>
              <a:t>fulvestrant</a:t>
            </a:r>
            <a:r>
              <a:rPr lang="en-US" dirty="0"/>
              <a:t> or </a:t>
            </a:r>
            <a:r>
              <a:rPr lang="en-US" dirty="0" err="1"/>
              <a:t>ribociclib</a:t>
            </a:r>
            <a:r>
              <a:rPr lang="en-US" dirty="0"/>
              <a:t> + AI</a:t>
            </a:r>
          </a:p>
        </p:txBody>
      </p:sp>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dirty="0"/>
              <a:t>Palbociclib + fulvestrant</a:t>
            </a:r>
          </a:p>
        </p:txBody>
      </p:sp>
      <p:sp>
        <p:nvSpPr>
          <p:cNvPr id="14" name="Content Placeholder 13">
            <a:extLst>
              <a:ext uri="{FF2B5EF4-FFF2-40B4-BE49-F238E27FC236}">
                <a16:creationId xmlns:a16="http://schemas.microsoft.com/office/drawing/2014/main" id="{DDAB4B85-6711-5675-FCFC-97B0ABDC1790}"/>
              </a:ext>
            </a:extLst>
          </p:cNvPr>
          <p:cNvSpPr>
            <a:spLocks noGrp="1"/>
          </p:cNvSpPr>
          <p:nvPr>
            <p:ph idx="48"/>
          </p:nvPr>
        </p:nvSpPr>
        <p:spPr/>
        <p:txBody>
          <a:bodyPr/>
          <a:lstStyle/>
          <a:p>
            <a:r>
              <a:rPr lang="en-US" dirty="0"/>
              <a:t>Palbociclib + AI </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dirty="0"/>
              <a:t>Abemaciclib + fulvestrant</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ESR1-, PIK3CA-, AKT/PTEN-</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a:xfrm>
            <a:off x="551384" y="-1"/>
            <a:ext cx="11155680" cy="1274975"/>
          </a:xfrm>
        </p:spPr>
        <p:txBody>
          <a:bodyPr/>
          <a:lstStyle/>
          <a:p>
            <a:r>
              <a:rPr lang="en-US" sz="1900" dirty="0"/>
              <a:t>A 65-year-old woman with ER-positive, HER2-negative (HER2 IHC 0) breast cancer has developed multiple metastases </a:t>
            </a:r>
            <a:r>
              <a:rPr lang="en-US" sz="1900" u="sng" dirty="0"/>
              <a:t>2 years after completing 5 years of adjuvant anastrozole</a:t>
            </a:r>
            <a:r>
              <a:rPr lang="en-US" sz="1900" dirty="0"/>
              <a:t>. Regulatory and reimbursement issues aside, which endocrine-based treatment would you most likely recommend for this patient if biomarker evaluation results were as follows?</a:t>
            </a:r>
          </a:p>
        </p:txBody>
      </p:sp>
      <p:sp>
        <p:nvSpPr>
          <p:cNvPr id="19" name="Content Placeholder 18">
            <a:extLst>
              <a:ext uri="{FF2B5EF4-FFF2-40B4-BE49-F238E27FC236}">
                <a16:creationId xmlns:a16="http://schemas.microsoft.com/office/drawing/2014/main" id="{9A0BA7BC-665D-D0FC-AD24-81191CBBB580}"/>
              </a:ext>
            </a:extLst>
          </p:cNvPr>
          <p:cNvSpPr>
            <a:spLocks noGrp="1"/>
          </p:cNvSpPr>
          <p:nvPr>
            <p:ph idx="73"/>
          </p:nvPr>
        </p:nvSpPr>
        <p:spPr/>
        <p:txBody>
          <a:bodyPr/>
          <a:lstStyle/>
          <a:p>
            <a:r>
              <a:rPr lang="en-US" dirty="0" err="1"/>
              <a:t>Ribociclib</a:t>
            </a:r>
            <a:r>
              <a:rPr lang="en-US" dirty="0"/>
              <a:t> + </a:t>
            </a:r>
            <a:r>
              <a:rPr lang="en-US" dirty="0" err="1"/>
              <a:t>fulvestrant</a:t>
            </a:r>
            <a:endParaRPr lang="en-US" dirty="0"/>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p:txBody>
          <a:bodyPr/>
          <a:lstStyle/>
          <a:p>
            <a:r>
              <a:rPr lang="en-US" dirty="0"/>
              <a:t>Capivasertib + ET or IPF</a:t>
            </a:r>
          </a:p>
        </p:txBody>
      </p:sp>
      <p:sp>
        <p:nvSpPr>
          <p:cNvPr id="21" name="Content Placeholder 20">
            <a:extLst>
              <a:ext uri="{FF2B5EF4-FFF2-40B4-BE49-F238E27FC236}">
                <a16:creationId xmlns:a16="http://schemas.microsoft.com/office/drawing/2014/main" id="{3F5BCEA6-4CD9-4972-CA46-3BE79BDA9495}"/>
              </a:ext>
            </a:extLst>
          </p:cNvPr>
          <p:cNvSpPr>
            <a:spLocks noGrp="1"/>
          </p:cNvSpPr>
          <p:nvPr>
            <p:ph idx="75"/>
          </p:nvPr>
        </p:nvSpPr>
        <p:spPr/>
        <p:txBody>
          <a:bodyPr/>
          <a:lstStyle/>
          <a:p>
            <a:r>
              <a:rPr lang="en-US" dirty="0"/>
              <a:t>Palbociclib + AI </a:t>
            </a:r>
          </a:p>
        </p:txBody>
      </p:sp>
      <p:sp>
        <p:nvSpPr>
          <p:cNvPr id="23" name="Content Placeholder 22">
            <a:extLst>
              <a:ext uri="{FF2B5EF4-FFF2-40B4-BE49-F238E27FC236}">
                <a16:creationId xmlns:a16="http://schemas.microsoft.com/office/drawing/2014/main" id="{44098EE9-7B1C-59BC-2081-81239CF7BFA9}"/>
              </a:ext>
            </a:extLst>
          </p:cNvPr>
          <p:cNvSpPr>
            <a:spLocks noGrp="1"/>
          </p:cNvSpPr>
          <p:nvPr>
            <p:ph idx="77"/>
          </p:nvPr>
        </p:nvSpPr>
        <p:spPr/>
        <p:txBody>
          <a:bodyPr/>
          <a:lstStyle/>
          <a:p>
            <a:r>
              <a:rPr lang="en-US" dirty="0"/>
              <a:t>IPF</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ESR1-, PIK3CA+, AKT/PTEN-</a:t>
            </a:r>
          </a:p>
        </p:txBody>
      </p:sp>
      <p:sp>
        <p:nvSpPr>
          <p:cNvPr id="2" name="TextBox 1">
            <a:extLst>
              <a:ext uri="{FF2B5EF4-FFF2-40B4-BE49-F238E27FC236}">
                <a16:creationId xmlns:a16="http://schemas.microsoft.com/office/drawing/2014/main" id="{678ADCA6-1E25-4CB2-73C9-69A71AC0BC8E}"/>
              </a:ext>
            </a:extLst>
          </p:cNvPr>
          <p:cNvSpPr txBox="1"/>
          <p:nvPr/>
        </p:nvSpPr>
        <p:spPr>
          <a:xfrm>
            <a:off x="500747" y="6498767"/>
            <a:ext cx="5385898" cy="323165"/>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ET = endocrine therapy; IPF = </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inavolisib</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palbociclib and fulvestrant</a:t>
            </a:r>
          </a:p>
        </p:txBody>
      </p:sp>
      <p:sp>
        <p:nvSpPr>
          <p:cNvPr id="3" name="Content Placeholder 13">
            <a:extLst>
              <a:ext uri="{FF2B5EF4-FFF2-40B4-BE49-F238E27FC236}">
                <a16:creationId xmlns:a16="http://schemas.microsoft.com/office/drawing/2014/main" id="{42BFA111-501B-CF7C-880A-024503B51BE4}"/>
              </a:ext>
            </a:extLst>
          </p:cNvPr>
          <p:cNvSpPr>
            <a:spLocks noGrp="1"/>
          </p:cNvSpPr>
          <p:nvPr>
            <p:ph idx="49"/>
          </p:nvPr>
        </p:nvSpPr>
        <p:spPr/>
        <p:txBody>
          <a:bodyPr/>
          <a:lstStyle/>
          <a:p>
            <a:r>
              <a:rPr lang="en-US" dirty="0" err="1"/>
              <a:t>Ribociclib</a:t>
            </a:r>
            <a:r>
              <a:rPr lang="en-US" dirty="0"/>
              <a:t> + AI </a:t>
            </a:r>
          </a:p>
        </p:txBody>
      </p:sp>
      <p:sp>
        <p:nvSpPr>
          <p:cNvPr id="4" name="Content Placeholder 13">
            <a:extLst>
              <a:ext uri="{FF2B5EF4-FFF2-40B4-BE49-F238E27FC236}">
                <a16:creationId xmlns:a16="http://schemas.microsoft.com/office/drawing/2014/main" id="{3E7D5984-1E56-061B-A6EF-79C523A78118}"/>
              </a:ext>
            </a:extLst>
          </p:cNvPr>
          <p:cNvSpPr>
            <a:spLocks noGrp="1"/>
          </p:cNvSpPr>
          <p:nvPr>
            <p:ph idx="76"/>
          </p:nvPr>
        </p:nvSpPr>
        <p:spPr/>
        <p:txBody>
          <a:bodyPr/>
          <a:lstStyle/>
          <a:p>
            <a:r>
              <a:rPr lang="en-US" dirty="0" err="1"/>
              <a:t>Ribociclib</a:t>
            </a:r>
            <a:r>
              <a:rPr lang="en-US" dirty="0"/>
              <a:t> + AI </a:t>
            </a:r>
          </a:p>
        </p:txBody>
      </p:sp>
      <p:sp>
        <p:nvSpPr>
          <p:cNvPr id="5" name="Content Placeholder 13">
            <a:extLst>
              <a:ext uri="{FF2B5EF4-FFF2-40B4-BE49-F238E27FC236}">
                <a16:creationId xmlns:a16="http://schemas.microsoft.com/office/drawing/2014/main" id="{26602D7B-04DF-B770-6BE2-214D5A2FA8B6}"/>
              </a:ext>
            </a:extLst>
          </p:cNvPr>
          <p:cNvSpPr>
            <a:spLocks noGrp="1"/>
          </p:cNvSpPr>
          <p:nvPr>
            <p:ph idx="82"/>
          </p:nvPr>
        </p:nvSpPr>
        <p:spPr/>
        <p:txBody>
          <a:bodyPr/>
          <a:lstStyle/>
          <a:p>
            <a:r>
              <a:rPr lang="en-US" dirty="0" err="1"/>
              <a:t>Ribociclib</a:t>
            </a:r>
            <a:r>
              <a:rPr lang="en-US" dirty="0"/>
              <a:t> + AI </a:t>
            </a:r>
          </a:p>
        </p:txBody>
      </p:sp>
      <p:sp>
        <p:nvSpPr>
          <p:cNvPr id="6" name="Content Placeholder 13">
            <a:extLst>
              <a:ext uri="{FF2B5EF4-FFF2-40B4-BE49-F238E27FC236}">
                <a16:creationId xmlns:a16="http://schemas.microsoft.com/office/drawing/2014/main" id="{503D9877-F835-AD22-C9CD-34E540F18D1E}"/>
              </a:ext>
            </a:extLst>
          </p:cNvPr>
          <p:cNvSpPr>
            <a:spLocks noGrp="1"/>
          </p:cNvSpPr>
          <p:nvPr>
            <p:ph idx="83"/>
          </p:nvPr>
        </p:nvSpPr>
        <p:spPr/>
        <p:txBody>
          <a:bodyPr/>
          <a:lstStyle/>
          <a:p>
            <a:r>
              <a:rPr lang="en-US" dirty="0" err="1"/>
              <a:t>Ribociclib</a:t>
            </a:r>
            <a:r>
              <a:rPr lang="en-US" dirty="0"/>
              <a:t> + AI </a:t>
            </a:r>
          </a:p>
        </p:txBody>
      </p:sp>
      <p:sp>
        <p:nvSpPr>
          <p:cNvPr id="7" name="Content Placeholder 13">
            <a:extLst>
              <a:ext uri="{FF2B5EF4-FFF2-40B4-BE49-F238E27FC236}">
                <a16:creationId xmlns:a16="http://schemas.microsoft.com/office/drawing/2014/main" id="{2D253C86-D08F-4718-63DA-7DB4D2C2811D}"/>
              </a:ext>
            </a:extLst>
          </p:cNvPr>
          <p:cNvSpPr>
            <a:spLocks noGrp="1"/>
          </p:cNvSpPr>
          <p:nvPr>
            <p:ph idx="80"/>
          </p:nvPr>
        </p:nvSpPr>
        <p:spPr/>
        <p:txBody>
          <a:bodyPr/>
          <a:lstStyle/>
          <a:p>
            <a:r>
              <a:rPr lang="en-US" dirty="0" err="1"/>
              <a:t>Ribociclib</a:t>
            </a:r>
            <a:r>
              <a:rPr lang="en-US" dirty="0"/>
              <a:t> + AI </a:t>
            </a:r>
          </a:p>
        </p:txBody>
      </p:sp>
      <p:sp>
        <p:nvSpPr>
          <p:cNvPr id="8" name="Content Placeholder 13">
            <a:extLst>
              <a:ext uri="{FF2B5EF4-FFF2-40B4-BE49-F238E27FC236}">
                <a16:creationId xmlns:a16="http://schemas.microsoft.com/office/drawing/2014/main" id="{6414AA9D-E3C2-DEEC-91BE-BC5E718B10E2}"/>
              </a:ext>
            </a:extLst>
          </p:cNvPr>
          <p:cNvSpPr>
            <a:spLocks noGrp="1"/>
          </p:cNvSpPr>
          <p:nvPr>
            <p:ph idx="81"/>
          </p:nvPr>
        </p:nvSpPr>
        <p:spPr/>
        <p:txBody>
          <a:bodyPr/>
          <a:lstStyle/>
          <a:p>
            <a:r>
              <a:rPr lang="en-US" dirty="0" err="1"/>
              <a:t>Ribociclib</a:t>
            </a:r>
            <a:r>
              <a:rPr lang="en-US" dirty="0"/>
              <a:t> + AI </a:t>
            </a:r>
          </a:p>
        </p:txBody>
      </p:sp>
      <p:sp>
        <p:nvSpPr>
          <p:cNvPr id="9" name="Content Placeholder 13">
            <a:extLst>
              <a:ext uri="{FF2B5EF4-FFF2-40B4-BE49-F238E27FC236}">
                <a16:creationId xmlns:a16="http://schemas.microsoft.com/office/drawing/2014/main" id="{20047440-7CE5-E860-609B-478C946D5E31}"/>
              </a:ext>
            </a:extLst>
          </p:cNvPr>
          <p:cNvSpPr>
            <a:spLocks noGrp="1"/>
          </p:cNvSpPr>
          <p:nvPr>
            <p:ph idx="71"/>
          </p:nvPr>
        </p:nvSpPr>
        <p:spPr/>
        <p:txBody>
          <a:bodyPr/>
          <a:lstStyle/>
          <a:p>
            <a:r>
              <a:rPr lang="en-US" dirty="0" err="1"/>
              <a:t>Ribociclib</a:t>
            </a:r>
            <a:r>
              <a:rPr lang="en-US" dirty="0"/>
              <a:t> + AI </a:t>
            </a:r>
          </a:p>
        </p:txBody>
      </p:sp>
      <p:sp>
        <p:nvSpPr>
          <p:cNvPr id="10" name="Content Placeholder 13">
            <a:extLst>
              <a:ext uri="{FF2B5EF4-FFF2-40B4-BE49-F238E27FC236}">
                <a16:creationId xmlns:a16="http://schemas.microsoft.com/office/drawing/2014/main" id="{915EBEF4-392F-CEEA-E6E5-2A309F173C1D}"/>
              </a:ext>
            </a:extLst>
          </p:cNvPr>
          <p:cNvSpPr>
            <a:spLocks noGrp="1"/>
          </p:cNvSpPr>
          <p:nvPr>
            <p:ph idx="79"/>
          </p:nvPr>
        </p:nvSpPr>
        <p:spPr/>
        <p:txBody>
          <a:bodyPr/>
          <a:lstStyle/>
          <a:p>
            <a:r>
              <a:rPr lang="en-US" dirty="0" err="1"/>
              <a:t>Ribociclib</a:t>
            </a:r>
            <a:r>
              <a:rPr lang="en-US" dirty="0"/>
              <a:t> + AI </a:t>
            </a:r>
          </a:p>
        </p:txBody>
      </p:sp>
    </p:spTree>
    <p:extLst>
      <p:ext uri="{BB962C8B-B14F-4D97-AF65-F5344CB8AC3E}">
        <p14:creationId xmlns:p14="http://schemas.microsoft.com/office/powerpoint/2010/main" val="28055832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1DAF06-E67F-69CC-817C-34DDCC75E3C0}"/>
            </a:ext>
          </a:extLst>
        </p:cNvPr>
        <p:cNvGrpSpPr/>
        <p:nvPr/>
      </p:nvGrpSpPr>
      <p:grpSpPr>
        <a:xfrm>
          <a:off x="0" y="0"/>
          <a:ext cx="0" cy="0"/>
          <a:chOff x="0" y="0"/>
          <a:chExt cx="0" cy="0"/>
        </a:xfrm>
      </p:grpSpPr>
      <p:sp>
        <p:nvSpPr>
          <p:cNvPr id="58" name="Content Placeholder 13">
            <a:extLst>
              <a:ext uri="{FF2B5EF4-FFF2-40B4-BE49-F238E27FC236}">
                <a16:creationId xmlns:a16="http://schemas.microsoft.com/office/drawing/2014/main" id="{E7C3696C-0CE5-E02E-6261-D8CE148F013F}"/>
              </a:ext>
            </a:extLst>
          </p:cNvPr>
          <p:cNvSpPr>
            <a:spLocks noGrp="1"/>
          </p:cNvSpPr>
          <p:nvPr>
            <p:ph idx="46"/>
          </p:nvPr>
        </p:nvSpPr>
        <p:spPr/>
        <p:txBody>
          <a:bodyPr/>
          <a:lstStyle/>
          <a:p>
            <a:pPr>
              <a:lnSpc>
                <a:spcPts val="1700"/>
              </a:lnSpc>
              <a:spcBef>
                <a:spcPts val="0"/>
              </a:spcBef>
              <a:spcAft>
                <a:spcPts val="0"/>
              </a:spcAft>
            </a:pPr>
            <a:r>
              <a:rPr lang="en-US" sz="1800" dirty="0"/>
              <a:t>IPF</a:t>
            </a:r>
          </a:p>
        </p:txBody>
      </p:sp>
      <p:sp>
        <p:nvSpPr>
          <p:cNvPr id="11" name="Content Placeholder 10">
            <a:extLst>
              <a:ext uri="{FF2B5EF4-FFF2-40B4-BE49-F238E27FC236}">
                <a16:creationId xmlns:a16="http://schemas.microsoft.com/office/drawing/2014/main" id="{B0DF464E-7C5D-AEEC-12C6-DBB159F0FE1E}"/>
              </a:ext>
            </a:extLst>
          </p:cNvPr>
          <p:cNvSpPr>
            <a:spLocks noGrp="1"/>
          </p:cNvSpPr>
          <p:nvPr>
            <p:ph idx="47"/>
          </p:nvPr>
        </p:nvSpPr>
        <p:spPr/>
        <p:txBody>
          <a:bodyPr/>
          <a:lstStyle/>
          <a:p>
            <a:pPr>
              <a:lnSpc>
                <a:spcPts val="1700"/>
              </a:lnSpc>
            </a:pPr>
            <a:r>
              <a:rPr lang="en-US" sz="1800" dirty="0"/>
              <a:t>Capivasertib + ET or IPF</a:t>
            </a:r>
          </a:p>
        </p:txBody>
      </p:sp>
      <p:sp>
        <p:nvSpPr>
          <p:cNvPr id="17" name="Content Placeholder 12">
            <a:extLst>
              <a:ext uri="{FF2B5EF4-FFF2-40B4-BE49-F238E27FC236}">
                <a16:creationId xmlns:a16="http://schemas.microsoft.com/office/drawing/2014/main" id="{A56D468A-53D9-B90D-C435-FA8B46029BC5}"/>
              </a:ext>
            </a:extLst>
          </p:cNvPr>
          <p:cNvSpPr>
            <a:spLocks noGrp="1"/>
          </p:cNvSpPr>
          <p:nvPr>
            <p:ph idx="48"/>
          </p:nvPr>
        </p:nvSpPr>
        <p:spPr/>
        <p:txBody>
          <a:bodyPr/>
          <a:lstStyle/>
          <a:p>
            <a:r>
              <a:rPr lang="en-US" sz="1800" dirty="0"/>
              <a:t>IPF</a:t>
            </a:r>
          </a:p>
        </p:txBody>
      </p:sp>
      <p:sp>
        <p:nvSpPr>
          <p:cNvPr id="13" name="Content Placeholder 12">
            <a:extLst>
              <a:ext uri="{FF2B5EF4-FFF2-40B4-BE49-F238E27FC236}">
                <a16:creationId xmlns:a16="http://schemas.microsoft.com/office/drawing/2014/main" id="{CCA319E6-2DD3-D5D3-B816-101262FEDC8A}"/>
              </a:ext>
            </a:extLst>
          </p:cNvPr>
          <p:cNvSpPr>
            <a:spLocks noGrp="1"/>
          </p:cNvSpPr>
          <p:nvPr>
            <p:ph idx="49"/>
          </p:nvPr>
        </p:nvSpPr>
        <p:spPr/>
        <p:txBody>
          <a:bodyPr/>
          <a:lstStyle/>
          <a:p>
            <a:r>
              <a:rPr lang="en-US" sz="1800" dirty="0"/>
              <a:t>IPF</a:t>
            </a:r>
          </a:p>
        </p:txBody>
      </p:sp>
      <p:sp>
        <p:nvSpPr>
          <p:cNvPr id="14" name="Content Placeholder 13">
            <a:extLst>
              <a:ext uri="{FF2B5EF4-FFF2-40B4-BE49-F238E27FC236}">
                <a16:creationId xmlns:a16="http://schemas.microsoft.com/office/drawing/2014/main" id="{E2A25EDE-0F22-51CF-4399-4C3DD065CB7E}"/>
              </a:ext>
            </a:extLst>
          </p:cNvPr>
          <p:cNvSpPr>
            <a:spLocks noGrp="1"/>
          </p:cNvSpPr>
          <p:nvPr>
            <p:ph idx="50"/>
          </p:nvPr>
        </p:nvSpPr>
        <p:spPr/>
        <p:txBody>
          <a:bodyPr/>
          <a:lstStyle/>
          <a:p>
            <a:pPr>
              <a:lnSpc>
                <a:spcPts val="1700"/>
              </a:lnSpc>
              <a:spcBef>
                <a:spcPts val="0"/>
              </a:spcBef>
              <a:spcAft>
                <a:spcPts val="0"/>
              </a:spcAft>
            </a:pPr>
            <a:r>
              <a:rPr lang="en-US" sz="1800" dirty="0"/>
              <a:t>IPF</a:t>
            </a:r>
          </a:p>
        </p:txBody>
      </p:sp>
      <p:sp>
        <p:nvSpPr>
          <p:cNvPr id="15" name="Content Placeholder 14">
            <a:extLst>
              <a:ext uri="{FF2B5EF4-FFF2-40B4-BE49-F238E27FC236}">
                <a16:creationId xmlns:a16="http://schemas.microsoft.com/office/drawing/2014/main" id="{DB494051-DC7E-D677-C8CE-810036A202A6}"/>
              </a:ext>
            </a:extLst>
          </p:cNvPr>
          <p:cNvSpPr>
            <a:spLocks noGrp="1"/>
          </p:cNvSpPr>
          <p:nvPr>
            <p:ph idx="58"/>
          </p:nvPr>
        </p:nvSpPr>
        <p:spPr/>
        <p:txBody>
          <a:bodyPr/>
          <a:lstStyle/>
          <a:p>
            <a:r>
              <a:rPr lang="en-US" sz="1800" dirty="0"/>
              <a:t>ESR1-, PIK3CA+, AKT/PTEN- </a:t>
            </a:r>
          </a:p>
        </p:txBody>
      </p:sp>
      <p:sp>
        <p:nvSpPr>
          <p:cNvPr id="37" name="Content Placeholder 36">
            <a:extLst>
              <a:ext uri="{FF2B5EF4-FFF2-40B4-BE49-F238E27FC236}">
                <a16:creationId xmlns:a16="http://schemas.microsoft.com/office/drawing/2014/main" id="{FD8A0283-77C8-286D-750D-91A58ED75EFA}"/>
              </a:ext>
            </a:extLst>
          </p:cNvPr>
          <p:cNvSpPr>
            <a:spLocks noGrp="1"/>
          </p:cNvSpPr>
          <p:nvPr>
            <p:ph idx="59"/>
          </p:nvPr>
        </p:nvSpPr>
        <p:spPr/>
        <p:txBody>
          <a:bodyPr/>
          <a:lstStyle/>
          <a:p>
            <a:pPr>
              <a:lnSpc>
                <a:spcPts val="1700"/>
              </a:lnSpc>
            </a:pPr>
            <a:r>
              <a:rPr lang="en-US" sz="1800" dirty="0"/>
              <a:t>Ribociclib + fulvestrant</a:t>
            </a:r>
          </a:p>
        </p:txBody>
      </p:sp>
      <p:sp>
        <p:nvSpPr>
          <p:cNvPr id="42" name="Content Placeholder 3">
            <a:extLst>
              <a:ext uri="{FF2B5EF4-FFF2-40B4-BE49-F238E27FC236}">
                <a16:creationId xmlns:a16="http://schemas.microsoft.com/office/drawing/2014/main" id="{BF8377DC-1300-4F75-0A85-3F07542C4E99}"/>
              </a:ext>
            </a:extLst>
          </p:cNvPr>
          <p:cNvSpPr>
            <a:spLocks noGrp="1"/>
          </p:cNvSpPr>
          <p:nvPr>
            <p:ph idx="60"/>
          </p:nvPr>
        </p:nvSpPr>
        <p:spPr/>
        <p:txBody>
          <a:bodyPr/>
          <a:lstStyle/>
          <a:p>
            <a:pPr>
              <a:lnSpc>
                <a:spcPts val="1700"/>
              </a:lnSpc>
            </a:pPr>
            <a:r>
              <a:rPr lang="en-US" sz="1800" dirty="0"/>
              <a:t>Capivasertib + ET</a:t>
            </a:r>
          </a:p>
        </p:txBody>
      </p:sp>
      <p:sp>
        <p:nvSpPr>
          <p:cNvPr id="18" name="Content Placeholder 17">
            <a:extLst>
              <a:ext uri="{FF2B5EF4-FFF2-40B4-BE49-F238E27FC236}">
                <a16:creationId xmlns:a16="http://schemas.microsoft.com/office/drawing/2014/main" id="{416FD9D6-D4F3-0546-EF3E-7F9FD5F6771D}"/>
              </a:ext>
            </a:extLst>
          </p:cNvPr>
          <p:cNvSpPr>
            <a:spLocks noGrp="1"/>
          </p:cNvSpPr>
          <p:nvPr>
            <p:ph idx="61"/>
          </p:nvPr>
        </p:nvSpPr>
        <p:spPr/>
        <p:txBody>
          <a:bodyPr/>
          <a:lstStyle/>
          <a:p>
            <a:pPr>
              <a:lnSpc>
                <a:spcPts val="1700"/>
              </a:lnSpc>
            </a:pPr>
            <a:r>
              <a:rPr lang="en-US" sz="1800" dirty="0"/>
              <a:t>Abemaciclib + fulvestrant</a:t>
            </a:r>
            <a:endParaRPr lang="en-US" sz="1800" dirty="0">
              <a:solidFill>
                <a:srgbClr val="FF40FF"/>
              </a:solidFill>
            </a:endParaRPr>
          </a:p>
        </p:txBody>
      </p:sp>
      <p:sp>
        <p:nvSpPr>
          <p:cNvPr id="27" name="Content Placeholder 3">
            <a:extLst>
              <a:ext uri="{FF2B5EF4-FFF2-40B4-BE49-F238E27FC236}">
                <a16:creationId xmlns:a16="http://schemas.microsoft.com/office/drawing/2014/main" id="{54171BD3-979E-0CA1-8907-868199A902CA}"/>
              </a:ext>
            </a:extLst>
          </p:cNvPr>
          <p:cNvSpPr>
            <a:spLocks noGrp="1"/>
          </p:cNvSpPr>
          <p:nvPr>
            <p:ph idx="62"/>
          </p:nvPr>
        </p:nvSpPr>
        <p:spPr/>
        <p:txBody>
          <a:bodyPr/>
          <a:lstStyle/>
          <a:p>
            <a:pPr>
              <a:lnSpc>
                <a:spcPts val="1700"/>
              </a:lnSpc>
            </a:pPr>
            <a:r>
              <a:rPr lang="en-US" sz="1800" dirty="0" err="1"/>
              <a:t>Capivasertib</a:t>
            </a:r>
            <a:r>
              <a:rPr lang="en-US" sz="1800" dirty="0"/>
              <a:t> + fulvestrant</a:t>
            </a:r>
          </a:p>
        </p:txBody>
      </p:sp>
      <p:sp>
        <p:nvSpPr>
          <p:cNvPr id="28" name="Content Placeholder 3">
            <a:extLst>
              <a:ext uri="{FF2B5EF4-FFF2-40B4-BE49-F238E27FC236}">
                <a16:creationId xmlns:a16="http://schemas.microsoft.com/office/drawing/2014/main" id="{CE1EB79C-04D7-658A-287A-0C04146DAA14}"/>
              </a:ext>
            </a:extLst>
          </p:cNvPr>
          <p:cNvSpPr>
            <a:spLocks noGrp="1"/>
          </p:cNvSpPr>
          <p:nvPr>
            <p:ph idx="63"/>
          </p:nvPr>
        </p:nvSpPr>
        <p:spPr/>
        <p:txBody>
          <a:bodyPr/>
          <a:lstStyle/>
          <a:p>
            <a:pPr>
              <a:lnSpc>
                <a:spcPts val="1700"/>
              </a:lnSpc>
            </a:pPr>
            <a:r>
              <a:rPr lang="en-US" sz="1800" dirty="0" err="1"/>
              <a:t>Abemaciclib</a:t>
            </a:r>
            <a:r>
              <a:rPr lang="en-US" sz="1800" dirty="0"/>
              <a:t> + fulvestrant</a:t>
            </a:r>
          </a:p>
        </p:txBody>
      </p:sp>
      <p:sp>
        <p:nvSpPr>
          <p:cNvPr id="23" name="Content Placeholder 3">
            <a:extLst>
              <a:ext uri="{FF2B5EF4-FFF2-40B4-BE49-F238E27FC236}">
                <a16:creationId xmlns:a16="http://schemas.microsoft.com/office/drawing/2014/main" id="{B6B109AE-ADA3-7BA8-DD01-68E0B68FD85D}"/>
              </a:ext>
            </a:extLst>
          </p:cNvPr>
          <p:cNvSpPr>
            <a:spLocks noGrp="1"/>
          </p:cNvSpPr>
          <p:nvPr>
            <p:ph idx="64"/>
          </p:nvPr>
        </p:nvSpPr>
        <p:spPr/>
        <p:txBody>
          <a:bodyPr/>
          <a:lstStyle/>
          <a:p>
            <a:r>
              <a:rPr lang="en-US" sz="1600" dirty="0"/>
              <a:t>ESR1-, PIK3CA-, AKT/PTEN+ </a:t>
            </a:r>
          </a:p>
        </p:txBody>
      </p:sp>
      <p:sp>
        <p:nvSpPr>
          <p:cNvPr id="22" name="Content Placeholder 21">
            <a:extLst>
              <a:ext uri="{FF2B5EF4-FFF2-40B4-BE49-F238E27FC236}">
                <a16:creationId xmlns:a16="http://schemas.microsoft.com/office/drawing/2014/main" id="{138A6828-DAD1-39A6-4F7E-CA10A7C6D1FC}"/>
              </a:ext>
            </a:extLst>
          </p:cNvPr>
          <p:cNvSpPr>
            <a:spLocks noGrp="1"/>
          </p:cNvSpPr>
          <p:nvPr>
            <p:ph idx="71"/>
          </p:nvPr>
        </p:nvSpPr>
        <p:spPr/>
        <p:txBody>
          <a:bodyPr/>
          <a:lstStyle/>
          <a:p>
            <a:pPr>
              <a:lnSpc>
                <a:spcPts val="1700"/>
              </a:lnSpc>
              <a:spcBef>
                <a:spcPts val="0"/>
              </a:spcBef>
              <a:spcAft>
                <a:spcPts val="0"/>
              </a:spcAft>
            </a:pPr>
            <a:r>
              <a:rPr lang="en-US" sz="1800" dirty="0"/>
              <a:t>IPF</a:t>
            </a:r>
          </a:p>
        </p:txBody>
      </p:sp>
      <p:sp>
        <p:nvSpPr>
          <p:cNvPr id="40" name="Content Placeholder 3">
            <a:extLst>
              <a:ext uri="{FF2B5EF4-FFF2-40B4-BE49-F238E27FC236}">
                <a16:creationId xmlns:a16="http://schemas.microsoft.com/office/drawing/2014/main" id="{CF527F55-E1B5-E1DC-D6F1-7FA876027FDE}"/>
              </a:ext>
            </a:extLst>
          </p:cNvPr>
          <p:cNvSpPr>
            <a:spLocks noGrp="1"/>
          </p:cNvSpPr>
          <p:nvPr>
            <p:ph idx="72"/>
          </p:nvPr>
        </p:nvSpPr>
        <p:spPr/>
        <p:txBody>
          <a:bodyPr/>
          <a:lstStyle/>
          <a:p>
            <a:pPr>
              <a:lnSpc>
                <a:spcPts val="1700"/>
              </a:lnSpc>
            </a:pPr>
            <a:r>
              <a:rPr lang="en-US" sz="1800" dirty="0"/>
              <a:t>Ribociclib + fulvestrant</a:t>
            </a:r>
          </a:p>
        </p:txBody>
      </p:sp>
      <p:sp>
        <p:nvSpPr>
          <p:cNvPr id="2" name="Title 1">
            <a:extLst>
              <a:ext uri="{FF2B5EF4-FFF2-40B4-BE49-F238E27FC236}">
                <a16:creationId xmlns:a16="http://schemas.microsoft.com/office/drawing/2014/main" id="{3C54930A-BFF7-AAC8-3521-6E4CF546FB70}"/>
              </a:ext>
            </a:extLst>
          </p:cNvPr>
          <p:cNvSpPr>
            <a:spLocks noGrp="1"/>
          </p:cNvSpPr>
          <p:nvPr>
            <p:ph type="title"/>
          </p:nvPr>
        </p:nvSpPr>
        <p:spPr/>
        <p:txBody>
          <a:bodyPr/>
          <a:lstStyle/>
          <a:p>
            <a:r>
              <a:rPr lang="en-US" sz="2000" dirty="0"/>
              <a:t>A 65-year-old woman with ER-positive, HER2-negative (HER2 IHC 0) breast cancer has developed multiple metastases </a:t>
            </a:r>
            <a:r>
              <a:rPr lang="en-US" sz="2000" u="sng" dirty="0"/>
              <a:t>2 years after starting adjuvant anastrozole</a:t>
            </a:r>
            <a:r>
              <a:rPr lang="en-US" sz="2000" dirty="0"/>
              <a:t>. Regulatory and reimbursement issues aside, which endocrine-based treatment would you most likely recommend for this patient if biomarker evaluation results were as follows?</a:t>
            </a:r>
          </a:p>
        </p:txBody>
      </p:sp>
      <p:sp>
        <p:nvSpPr>
          <p:cNvPr id="62" name="Content Placeholder 12">
            <a:extLst>
              <a:ext uri="{FF2B5EF4-FFF2-40B4-BE49-F238E27FC236}">
                <a16:creationId xmlns:a16="http://schemas.microsoft.com/office/drawing/2014/main" id="{70271455-F774-D360-7342-1DA53BC6B6ED}"/>
              </a:ext>
            </a:extLst>
          </p:cNvPr>
          <p:cNvSpPr>
            <a:spLocks noGrp="1"/>
          </p:cNvSpPr>
          <p:nvPr>
            <p:ph idx="73"/>
          </p:nvPr>
        </p:nvSpPr>
        <p:spPr/>
        <p:txBody>
          <a:bodyPr/>
          <a:lstStyle/>
          <a:p>
            <a:r>
              <a:rPr lang="en-US" sz="1800" dirty="0"/>
              <a:t>IPF</a:t>
            </a:r>
          </a:p>
        </p:txBody>
      </p:sp>
      <p:sp>
        <p:nvSpPr>
          <p:cNvPr id="25" name="Content Placeholder 24">
            <a:extLst>
              <a:ext uri="{FF2B5EF4-FFF2-40B4-BE49-F238E27FC236}">
                <a16:creationId xmlns:a16="http://schemas.microsoft.com/office/drawing/2014/main" id="{00CB5A54-BA0B-1892-2DFF-C388F05ABC6C}"/>
              </a:ext>
            </a:extLst>
          </p:cNvPr>
          <p:cNvSpPr>
            <a:spLocks noGrp="1"/>
          </p:cNvSpPr>
          <p:nvPr>
            <p:ph idx="74"/>
          </p:nvPr>
        </p:nvSpPr>
        <p:spPr/>
        <p:txBody>
          <a:bodyPr/>
          <a:lstStyle/>
          <a:p>
            <a:pPr>
              <a:lnSpc>
                <a:spcPts val="1700"/>
              </a:lnSpc>
            </a:pPr>
            <a:r>
              <a:rPr lang="en-US" sz="1800" dirty="0"/>
              <a:t>Imlunestrant + abemaciclib</a:t>
            </a:r>
          </a:p>
        </p:txBody>
      </p:sp>
      <p:sp>
        <p:nvSpPr>
          <p:cNvPr id="24" name="Content Placeholder 12">
            <a:extLst>
              <a:ext uri="{FF2B5EF4-FFF2-40B4-BE49-F238E27FC236}">
                <a16:creationId xmlns:a16="http://schemas.microsoft.com/office/drawing/2014/main" id="{E1ACAC16-9A69-EA10-0CE5-2E6B6DBC0CDB}"/>
              </a:ext>
            </a:extLst>
          </p:cNvPr>
          <p:cNvSpPr>
            <a:spLocks noGrp="1"/>
          </p:cNvSpPr>
          <p:nvPr>
            <p:ph idx="75"/>
          </p:nvPr>
        </p:nvSpPr>
        <p:spPr/>
        <p:txBody>
          <a:bodyPr/>
          <a:lstStyle/>
          <a:p>
            <a:r>
              <a:rPr lang="en-US" sz="1800" dirty="0"/>
              <a:t>IPF</a:t>
            </a:r>
          </a:p>
        </p:txBody>
      </p:sp>
      <p:sp>
        <p:nvSpPr>
          <p:cNvPr id="35" name="Content Placeholder 12">
            <a:extLst>
              <a:ext uri="{FF2B5EF4-FFF2-40B4-BE49-F238E27FC236}">
                <a16:creationId xmlns:a16="http://schemas.microsoft.com/office/drawing/2014/main" id="{43CE7134-098B-40EF-6D9F-22C8B0887497}"/>
              </a:ext>
            </a:extLst>
          </p:cNvPr>
          <p:cNvSpPr>
            <a:spLocks noGrp="1"/>
          </p:cNvSpPr>
          <p:nvPr>
            <p:ph idx="76"/>
          </p:nvPr>
        </p:nvSpPr>
        <p:spPr/>
        <p:txBody>
          <a:bodyPr/>
          <a:lstStyle/>
          <a:p>
            <a:r>
              <a:rPr lang="en-US" sz="1800" dirty="0"/>
              <a:t>IPF</a:t>
            </a:r>
          </a:p>
        </p:txBody>
      </p:sp>
      <p:sp>
        <p:nvSpPr>
          <p:cNvPr id="26" name="Content Placeholder 12">
            <a:extLst>
              <a:ext uri="{FF2B5EF4-FFF2-40B4-BE49-F238E27FC236}">
                <a16:creationId xmlns:a16="http://schemas.microsoft.com/office/drawing/2014/main" id="{6BD1FB5F-941A-B5FD-F9BD-FF93D761E900}"/>
              </a:ext>
            </a:extLst>
          </p:cNvPr>
          <p:cNvSpPr>
            <a:spLocks noGrp="1"/>
          </p:cNvSpPr>
          <p:nvPr>
            <p:ph idx="77"/>
          </p:nvPr>
        </p:nvSpPr>
        <p:spPr/>
        <p:txBody>
          <a:bodyPr/>
          <a:lstStyle/>
          <a:p>
            <a:r>
              <a:rPr lang="en-US" sz="1800" dirty="0" err="1"/>
              <a:t>Imlunestrant</a:t>
            </a:r>
            <a:r>
              <a:rPr lang="en-US" sz="1800" dirty="0"/>
              <a:t> + </a:t>
            </a:r>
            <a:r>
              <a:rPr lang="en-US" sz="1800" dirty="0" err="1"/>
              <a:t>abemaciclib</a:t>
            </a:r>
            <a:endParaRPr lang="en-US" sz="1800" dirty="0"/>
          </a:p>
        </p:txBody>
      </p:sp>
      <p:sp>
        <p:nvSpPr>
          <p:cNvPr id="29" name="Content Placeholder 28">
            <a:extLst>
              <a:ext uri="{FF2B5EF4-FFF2-40B4-BE49-F238E27FC236}">
                <a16:creationId xmlns:a16="http://schemas.microsoft.com/office/drawing/2014/main" id="{07682969-1A06-03C8-9B42-EE6944364589}"/>
              </a:ext>
            </a:extLst>
          </p:cNvPr>
          <p:cNvSpPr>
            <a:spLocks noGrp="1"/>
          </p:cNvSpPr>
          <p:nvPr>
            <p:ph idx="78"/>
          </p:nvPr>
        </p:nvSpPr>
        <p:spPr/>
        <p:txBody>
          <a:bodyPr/>
          <a:lstStyle/>
          <a:p>
            <a:r>
              <a:rPr lang="en-US" sz="1800" dirty="0"/>
              <a:t>ESR1+, PIK3CA+, AKT/PTEN- </a:t>
            </a:r>
          </a:p>
        </p:txBody>
      </p:sp>
      <p:sp>
        <p:nvSpPr>
          <p:cNvPr id="41" name="Content Placeholder 24">
            <a:extLst>
              <a:ext uri="{FF2B5EF4-FFF2-40B4-BE49-F238E27FC236}">
                <a16:creationId xmlns:a16="http://schemas.microsoft.com/office/drawing/2014/main" id="{FFFB220D-BAEF-5C61-96F3-12F36E7F7F5B}"/>
              </a:ext>
            </a:extLst>
          </p:cNvPr>
          <p:cNvSpPr>
            <a:spLocks noGrp="1"/>
          </p:cNvSpPr>
          <p:nvPr>
            <p:ph idx="79"/>
          </p:nvPr>
        </p:nvSpPr>
        <p:spPr/>
        <p:txBody>
          <a:bodyPr/>
          <a:lstStyle/>
          <a:p>
            <a:pPr>
              <a:lnSpc>
                <a:spcPts val="1700"/>
              </a:lnSpc>
            </a:pPr>
            <a:r>
              <a:rPr lang="en-US" sz="1800" dirty="0"/>
              <a:t>Imlunestrant + abemaciclib</a:t>
            </a:r>
          </a:p>
        </p:txBody>
      </p:sp>
      <p:sp>
        <p:nvSpPr>
          <p:cNvPr id="5" name="Content Placeholder 13">
            <a:extLst>
              <a:ext uri="{FF2B5EF4-FFF2-40B4-BE49-F238E27FC236}">
                <a16:creationId xmlns:a16="http://schemas.microsoft.com/office/drawing/2014/main" id="{CE912893-9BF8-A32A-1E11-2B670E99423E}"/>
              </a:ext>
            </a:extLst>
          </p:cNvPr>
          <p:cNvSpPr>
            <a:spLocks noGrp="1"/>
          </p:cNvSpPr>
          <p:nvPr>
            <p:ph idx="80"/>
          </p:nvPr>
        </p:nvSpPr>
        <p:spPr/>
        <p:txBody>
          <a:bodyPr/>
          <a:lstStyle/>
          <a:p>
            <a:pPr>
              <a:lnSpc>
                <a:spcPts val="1700"/>
              </a:lnSpc>
              <a:spcBef>
                <a:spcPts val="0"/>
              </a:spcBef>
              <a:spcAft>
                <a:spcPts val="0"/>
              </a:spcAft>
            </a:pPr>
            <a:r>
              <a:rPr lang="en-US" sz="1800" dirty="0"/>
              <a:t>IPF</a:t>
            </a:r>
          </a:p>
        </p:txBody>
      </p:sp>
      <p:sp>
        <p:nvSpPr>
          <p:cNvPr id="7" name="Content Placeholder 3">
            <a:extLst>
              <a:ext uri="{FF2B5EF4-FFF2-40B4-BE49-F238E27FC236}">
                <a16:creationId xmlns:a16="http://schemas.microsoft.com/office/drawing/2014/main" id="{69582102-1698-C27F-FAC0-27AB65C0F216}"/>
              </a:ext>
            </a:extLst>
          </p:cNvPr>
          <p:cNvSpPr>
            <a:spLocks noGrp="1"/>
          </p:cNvSpPr>
          <p:nvPr>
            <p:ph idx="81"/>
          </p:nvPr>
        </p:nvSpPr>
        <p:spPr/>
        <p:txBody>
          <a:bodyPr/>
          <a:lstStyle/>
          <a:p>
            <a:pPr>
              <a:lnSpc>
                <a:spcPts val="1700"/>
              </a:lnSpc>
            </a:pPr>
            <a:r>
              <a:rPr lang="en-US" sz="1800" dirty="0"/>
              <a:t>Capivasertib + fulvestrant</a:t>
            </a:r>
          </a:p>
        </p:txBody>
      </p:sp>
      <p:sp>
        <p:nvSpPr>
          <p:cNvPr id="10" name="Content Placeholder 12">
            <a:extLst>
              <a:ext uri="{FF2B5EF4-FFF2-40B4-BE49-F238E27FC236}">
                <a16:creationId xmlns:a16="http://schemas.microsoft.com/office/drawing/2014/main" id="{C3DA055F-E0E8-9E99-792C-6893D0ABE8A7}"/>
              </a:ext>
            </a:extLst>
          </p:cNvPr>
          <p:cNvSpPr>
            <a:spLocks noGrp="1"/>
          </p:cNvSpPr>
          <p:nvPr>
            <p:ph idx="82"/>
          </p:nvPr>
        </p:nvSpPr>
        <p:spPr/>
        <p:txBody>
          <a:bodyPr/>
          <a:lstStyle/>
          <a:p>
            <a:r>
              <a:rPr lang="en-US" sz="1800" dirty="0"/>
              <a:t>IPF</a:t>
            </a:r>
          </a:p>
        </p:txBody>
      </p:sp>
      <p:sp>
        <p:nvSpPr>
          <p:cNvPr id="32" name="Content Placeholder 13">
            <a:extLst>
              <a:ext uri="{FF2B5EF4-FFF2-40B4-BE49-F238E27FC236}">
                <a16:creationId xmlns:a16="http://schemas.microsoft.com/office/drawing/2014/main" id="{2FF3FDAE-218F-A450-08EB-81CB4C130F8B}"/>
              </a:ext>
            </a:extLst>
          </p:cNvPr>
          <p:cNvSpPr>
            <a:spLocks noGrp="1"/>
          </p:cNvSpPr>
          <p:nvPr>
            <p:ph idx="83"/>
          </p:nvPr>
        </p:nvSpPr>
        <p:spPr/>
        <p:txBody>
          <a:bodyPr/>
          <a:lstStyle/>
          <a:p>
            <a:pPr>
              <a:lnSpc>
                <a:spcPts val="1700"/>
              </a:lnSpc>
              <a:spcBef>
                <a:spcPts val="0"/>
              </a:spcBef>
              <a:spcAft>
                <a:spcPts val="0"/>
              </a:spcAft>
            </a:pPr>
            <a:r>
              <a:rPr lang="en-US" sz="1800" dirty="0"/>
              <a:t>IPF</a:t>
            </a:r>
          </a:p>
        </p:txBody>
      </p:sp>
      <p:sp>
        <p:nvSpPr>
          <p:cNvPr id="33" name="Content Placeholder 3">
            <a:extLst>
              <a:ext uri="{FF2B5EF4-FFF2-40B4-BE49-F238E27FC236}">
                <a16:creationId xmlns:a16="http://schemas.microsoft.com/office/drawing/2014/main" id="{21E65891-25AA-BE3A-2F30-7CCB009ED458}"/>
              </a:ext>
            </a:extLst>
          </p:cNvPr>
          <p:cNvSpPr>
            <a:spLocks noGrp="1"/>
          </p:cNvSpPr>
          <p:nvPr>
            <p:ph idx="84"/>
          </p:nvPr>
        </p:nvSpPr>
        <p:spPr/>
        <p:txBody>
          <a:bodyPr/>
          <a:lstStyle/>
          <a:p>
            <a:pPr>
              <a:lnSpc>
                <a:spcPts val="1700"/>
              </a:lnSpc>
            </a:pPr>
            <a:r>
              <a:rPr lang="en-US" sz="1800" dirty="0" err="1"/>
              <a:t>Ribociclib</a:t>
            </a:r>
            <a:r>
              <a:rPr lang="en-US" sz="1800" dirty="0"/>
              <a:t> + fulvestrant</a:t>
            </a:r>
          </a:p>
        </p:txBody>
      </p:sp>
      <p:sp>
        <p:nvSpPr>
          <p:cNvPr id="34" name="Content Placeholder 24">
            <a:extLst>
              <a:ext uri="{FF2B5EF4-FFF2-40B4-BE49-F238E27FC236}">
                <a16:creationId xmlns:a16="http://schemas.microsoft.com/office/drawing/2014/main" id="{364EBA74-583B-1E60-5B8A-E0C868AD2EF3}"/>
              </a:ext>
            </a:extLst>
          </p:cNvPr>
          <p:cNvSpPr>
            <a:spLocks noGrp="1"/>
          </p:cNvSpPr>
          <p:nvPr>
            <p:ph idx="85"/>
          </p:nvPr>
        </p:nvSpPr>
        <p:spPr/>
        <p:txBody>
          <a:bodyPr/>
          <a:lstStyle/>
          <a:p>
            <a:pPr>
              <a:lnSpc>
                <a:spcPts val="1700"/>
              </a:lnSpc>
            </a:pPr>
            <a:r>
              <a:rPr lang="en-US" sz="1800" dirty="0"/>
              <a:t>IPF</a:t>
            </a:r>
          </a:p>
        </p:txBody>
      </p:sp>
      <p:sp>
        <p:nvSpPr>
          <p:cNvPr id="30" name="TextBox 29">
            <a:extLst>
              <a:ext uri="{FF2B5EF4-FFF2-40B4-BE49-F238E27FC236}">
                <a16:creationId xmlns:a16="http://schemas.microsoft.com/office/drawing/2014/main" id="{F66BD1B2-4F42-D60C-A12F-7A7CCA9859AD}"/>
              </a:ext>
            </a:extLst>
          </p:cNvPr>
          <p:cNvSpPr txBox="1"/>
          <p:nvPr/>
        </p:nvSpPr>
        <p:spPr>
          <a:xfrm>
            <a:off x="500747" y="6498767"/>
            <a:ext cx="3484865" cy="323165"/>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IPF = </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inavolisib</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palbociclib and fulvestrant</a:t>
            </a:r>
          </a:p>
        </p:txBody>
      </p:sp>
    </p:spTree>
    <p:extLst>
      <p:ext uri="{BB962C8B-B14F-4D97-AF65-F5344CB8AC3E}">
        <p14:creationId xmlns:p14="http://schemas.microsoft.com/office/powerpoint/2010/main" val="31093344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0F1BA5E2-B3EB-7B80-F7DA-221676920059}"/>
              </a:ext>
            </a:extLst>
          </p:cNvPr>
          <p:cNvSpPr>
            <a:spLocks noGrp="1"/>
          </p:cNvSpPr>
          <p:nvPr>
            <p:ph idx="46"/>
          </p:nvPr>
        </p:nvSpPr>
        <p:spPr/>
        <p:txBody>
          <a:bodyPr/>
          <a:lstStyle/>
          <a:p>
            <a:r>
              <a:rPr lang="en-US" dirty="0"/>
              <a:t>No</a:t>
            </a:r>
          </a:p>
        </p:txBody>
      </p:sp>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dirty="0"/>
              <a:t>Yes</a:t>
            </a:r>
          </a:p>
        </p:txBody>
      </p:sp>
      <p:sp>
        <p:nvSpPr>
          <p:cNvPr id="14" name="Content Placeholder 13">
            <a:extLst>
              <a:ext uri="{FF2B5EF4-FFF2-40B4-BE49-F238E27FC236}">
                <a16:creationId xmlns:a16="http://schemas.microsoft.com/office/drawing/2014/main" id="{DDAB4B85-6711-5675-FCFC-97B0ABDC1790}"/>
              </a:ext>
            </a:extLst>
          </p:cNvPr>
          <p:cNvSpPr>
            <a:spLocks noGrp="1"/>
          </p:cNvSpPr>
          <p:nvPr>
            <p:ph idx="48"/>
          </p:nvPr>
        </p:nvSpPr>
        <p:spPr/>
        <p:txBody>
          <a:bodyPr/>
          <a:lstStyle/>
          <a:p>
            <a:r>
              <a:rPr lang="en-US" dirty="0"/>
              <a:t>I’m not sure</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dirty="0"/>
              <a:t>Yes</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8"/>
          </p:nvPr>
        </p:nvSpPr>
        <p:spPr/>
        <p:txBody>
          <a:bodyPr/>
          <a:lstStyle/>
          <a:p>
            <a:r>
              <a:rPr lang="en-US" dirty="0"/>
              <a:t>Use of </a:t>
            </a:r>
            <a:r>
              <a:rPr lang="en-US" dirty="0" err="1"/>
              <a:t>ctDNA</a:t>
            </a:r>
            <a:r>
              <a:rPr lang="en-US" dirty="0"/>
              <a:t> </a:t>
            </a:r>
          </a:p>
        </p:txBody>
      </p:sp>
      <p:sp>
        <p:nvSpPr>
          <p:cNvPr id="18" name="Content Placeholder 17">
            <a:extLst>
              <a:ext uri="{FF2B5EF4-FFF2-40B4-BE49-F238E27FC236}">
                <a16:creationId xmlns:a16="http://schemas.microsoft.com/office/drawing/2014/main" id="{9FF42984-0ED6-FB62-6132-99B9CFBB9616}"/>
              </a:ext>
            </a:extLst>
          </p:cNvPr>
          <p:cNvSpPr>
            <a:spLocks noGrp="1"/>
          </p:cNvSpPr>
          <p:nvPr>
            <p:ph idx="71"/>
          </p:nvPr>
        </p:nvSpPr>
        <p:spPr/>
        <p:txBody>
          <a:bodyPr/>
          <a:lstStyle/>
          <a:p>
            <a:r>
              <a:rPr lang="en-US" dirty="0"/>
              <a:t>No</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p:txBody>
          <a:bodyPr/>
          <a:lstStyle/>
          <a:p>
            <a:r>
              <a:rPr lang="en-US" sz="2000" dirty="0"/>
              <a:t>Regulatory and reimbursement issues aside, do you believe the emerging results from the Phase III SERENA-6 study justify the routine use of circulating tumor DNA (ctDNA) monitoring for early detection of ESR1 mutations?</a:t>
            </a:r>
            <a:br>
              <a:rPr lang="en-US" sz="2000" dirty="0"/>
            </a:br>
            <a:r>
              <a:rPr lang="en-US" sz="2000" dirty="0"/>
              <a:t>If so, how often would you conduct ctDNA analysis?</a:t>
            </a:r>
          </a:p>
        </p:txBody>
      </p:sp>
      <p:sp>
        <p:nvSpPr>
          <p:cNvPr id="20" name="Content Placeholder 19">
            <a:extLst>
              <a:ext uri="{FF2B5EF4-FFF2-40B4-BE49-F238E27FC236}">
                <a16:creationId xmlns:a16="http://schemas.microsoft.com/office/drawing/2014/main" id="{52DC4BD0-337A-FD58-1E73-4C20EFE75DFD}"/>
              </a:ext>
            </a:extLst>
          </p:cNvPr>
          <p:cNvSpPr>
            <a:spLocks noGrp="1"/>
          </p:cNvSpPr>
          <p:nvPr>
            <p:ph idx="74"/>
          </p:nvPr>
        </p:nvSpPr>
        <p:spPr>
          <a:xfrm>
            <a:off x="7299176" y="2163184"/>
            <a:ext cx="4204320" cy="475488"/>
          </a:xfrm>
        </p:spPr>
        <p:txBody>
          <a:bodyPr/>
          <a:lstStyle/>
          <a:p>
            <a:r>
              <a:rPr lang="en-US" dirty="0"/>
              <a:t>—</a:t>
            </a:r>
          </a:p>
        </p:txBody>
      </p:sp>
      <p:sp>
        <p:nvSpPr>
          <p:cNvPr id="21" name="Content Placeholder 20">
            <a:extLst>
              <a:ext uri="{FF2B5EF4-FFF2-40B4-BE49-F238E27FC236}">
                <a16:creationId xmlns:a16="http://schemas.microsoft.com/office/drawing/2014/main" id="{3F5BCEA6-4CD9-4972-CA46-3BE79BDA9495}"/>
              </a:ext>
            </a:extLst>
          </p:cNvPr>
          <p:cNvSpPr>
            <a:spLocks noGrp="1"/>
          </p:cNvSpPr>
          <p:nvPr>
            <p:ph idx="75"/>
          </p:nvPr>
        </p:nvSpPr>
        <p:spPr/>
        <p:txBody>
          <a:bodyPr/>
          <a:lstStyle/>
          <a:p>
            <a:r>
              <a:rPr lang="en-US" dirty="0"/>
              <a:t>N/A</a:t>
            </a:r>
          </a:p>
        </p:txBody>
      </p:sp>
      <p:sp>
        <p:nvSpPr>
          <p:cNvPr id="23" name="Content Placeholder 22">
            <a:extLst>
              <a:ext uri="{FF2B5EF4-FFF2-40B4-BE49-F238E27FC236}">
                <a16:creationId xmlns:a16="http://schemas.microsoft.com/office/drawing/2014/main" id="{44098EE9-7B1C-59BC-2081-81239CF7BFA9}"/>
              </a:ext>
            </a:extLst>
          </p:cNvPr>
          <p:cNvSpPr>
            <a:spLocks noGrp="1"/>
          </p:cNvSpPr>
          <p:nvPr>
            <p:ph idx="77"/>
          </p:nvPr>
        </p:nvSpPr>
        <p:spPr/>
        <p:txBody>
          <a:bodyPr/>
          <a:lstStyle/>
          <a:p>
            <a:r>
              <a:rPr lang="en-US" dirty="0"/>
              <a:t>Every 3 months</a:t>
            </a:r>
          </a:p>
        </p:txBody>
      </p:sp>
      <p:sp>
        <p:nvSpPr>
          <p:cNvPr id="24" name="Content Placeholder 23">
            <a:extLst>
              <a:ext uri="{FF2B5EF4-FFF2-40B4-BE49-F238E27FC236}">
                <a16:creationId xmlns:a16="http://schemas.microsoft.com/office/drawing/2014/main" id="{E2633580-E813-87AA-C609-28EEC8252DF7}"/>
              </a:ext>
            </a:extLst>
          </p:cNvPr>
          <p:cNvSpPr>
            <a:spLocks noGrp="1"/>
          </p:cNvSpPr>
          <p:nvPr>
            <p:ph idx="78"/>
          </p:nvPr>
        </p:nvSpPr>
        <p:spPr/>
        <p:txBody>
          <a:bodyPr/>
          <a:lstStyle/>
          <a:p>
            <a:r>
              <a:rPr lang="en-US" dirty="0"/>
              <a:t>Frequency of ctDNA analysis </a:t>
            </a:r>
          </a:p>
        </p:txBody>
      </p:sp>
      <p:sp>
        <p:nvSpPr>
          <p:cNvPr id="25" name="Content Placeholder 24">
            <a:extLst>
              <a:ext uri="{FF2B5EF4-FFF2-40B4-BE49-F238E27FC236}">
                <a16:creationId xmlns:a16="http://schemas.microsoft.com/office/drawing/2014/main" id="{F76E7F25-2B5E-1D11-D6F8-E75C1733A544}"/>
              </a:ext>
            </a:extLst>
          </p:cNvPr>
          <p:cNvSpPr>
            <a:spLocks noGrp="1"/>
          </p:cNvSpPr>
          <p:nvPr>
            <p:ph idx="79"/>
          </p:nvPr>
        </p:nvSpPr>
        <p:spPr/>
        <p:txBody>
          <a:bodyPr/>
          <a:lstStyle/>
          <a:p>
            <a:r>
              <a:rPr lang="en-US" dirty="0"/>
              <a:t>N/A</a:t>
            </a:r>
          </a:p>
        </p:txBody>
      </p:sp>
      <p:sp>
        <p:nvSpPr>
          <p:cNvPr id="28" name="Content Placeholder 27">
            <a:extLst>
              <a:ext uri="{FF2B5EF4-FFF2-40B4-BE49-F238E27FC236}">
                <a16:creationId xmlns:a16="http://schemas.microsoft.com/office/drawing/2014/main" id="{2EFD6AF2-A9D3-7FB5-4E2A-6345BC2F6953}"/>
              </a:ext>
            </a:extLst>
          </p:cNvPr>
          <p:cNvSpPr>
            <a:spLocks noGrp="1"/>
          </p:cNvSpPr>
          <p:nvPr>
            <p:ph idx="82"/>
          </p:nvPr>
        </p:nvSpPr>
        <p:spPr/>
        <p:txBody>
          <a:bodyPr/>
          <a:lstStyle/>
          <a:p>
            <a:r>
              <a:rPr lang="en-US" dirty="0"/>
              <a:t>Yes</a:t>
            </a:r>
          </a:p>
        </p:txBody>
      </p:sp>
      <p:sp>
        <p:nvSpPr>
          <p:cNvPr id="2" name="Content Placeholder 13">
            <a:extLst>
              <a:ext uri="{FF2B5EF4-FFF2-40B4-BE49-F238E27FC236}">
                <a16:creationId xmlns:a16="http://schemas.microsoft.com/office/drawing/2014/main" id="{7B786740-5696-DD2C-CB5F-322CCD882C19}"/>
              </a:ext>
            </a:extLst>
          </p:cNvPr>
          <p:cNvSpPr>
            <a:spLocks noGrp="1"/>
          </p:cNvSpPr>
          <p:nvPr>
            <p:ph idx="49"/>
          </p:nvPr>
        </p:nvSpPr>
        <p:spPr/>
        <p:txBody>
          <a:bodyPr/>
          <a:lstStyle/>
          <a:p>
            <a:r>
              <a:rPr lang="en-US" dirty="0"/>
              <a:t>Yes</a:t>
            </a:r>
          </a:p>
        </p:txBody>
      </p:sp>
      <p:sp>
        <p:nvSpPr>
          <p:cNvPr id="5" name="Content Placeholder 22">
            <a:extLst>
              <a:ext uri="{FF2B5EF4-FFF2-40B4-BE49-F238E27FC236}">
                <a16:creationId xmlns:a16="http://schemas.microsoft.com/office/drawing/2014/main" id="{4B9F50B5-BB21-53AF-C3A9-2B5B74BB31E4}"/>
              </a:ext>
            </a:extLst>
          </p:cNvPr>
          <p:cNvSpPr>
            <a:spLocks noGrp="1"/>
          </p:cNvSpPr>
          <p:nvPr>
            <p:ph idx="76"/>
          </p:nvPr>
        </p:nvSpPr>
        <p:spPr/>
        <p:txBody>
          <a:bodyPr/>
          <a:lstStyle/>
          <a:p>
            <a:r>
              <a:rPr lang="en-US" dirty="0"/>
              <a:t>Every 3 months</a:t>
            </a:r>
          </a:p>
        </p:txBody>
      </p:sp>
      <p:sp>
        <p:nvSpPr>
          <p:cNvPr id="3" name="Content Placeholder 22">
            <a:extLst>
              <a:ext uri="{FF2B5EF4-FFF2-40B4-BE49-F238E27FC236}">
                <a16:creationId xmlns:a16="http://schemas.microsoft.com/office/drawing/2014/main" id="{04CBD318-F14C-7398-7982-71A6BF54A73E}"/>
              </a:ext>
            </a:extLst>
          </p:cNvPr>
          <p:cNvSpPr>
            <a:spLocks noGrp="1"/>
          </p:cNvSpPr>
          <p:nvPr>
            <p:ph idx="83"/>
          </p:nvPr>
        </p:nvSpPr>
        <p:spPr/>
        <p:txBody>
          <a:bodyPr/>
          <a:lstStyle/>
          <a:p>
            <a:r>
              <a:rPr lang="en-US" dirty="0"/>
              <a:t>Every 3 months</a:t>
            </a:r>
          </a:p>
        </p:txBody>
      </p:sp>
      <p:sp>
        <p:nvSpPr>
          <p:cNvPr id="4" name="Content Placeholder 13">
            <a:extLst>
              <a:ext uri="{FF2B5EF4-FFF2-40B4-BE49-F238E27FC236}">
                <a16:creationId xmlns:a16="http://schemas.microsoft.com/office/drawing/2014/main" id="{F076A7E4-BADF-1446-A955-7C92457AA804}"/>
              </a:ext>
            </a:extLst>
          </p:cNvPr>
          <p:cNvSpPr>
            <a:spLocks noGrp="1"/>
          </p:cNvSpPr>
          <p:nvPr>
            <p:ph idx="80"/>
          </p:nvPr>
        </p:nvSpPr>
        <p:spPr/>
        <p:txBody>
          <a:bodyPr/>
          <a:lstStyle/>
          <a:p>
            <a:r>
              <a:rPr lang="en-US" dirty="0"/>
              <a:t>I’m not sure</a:t>
            </a:r>
          </a:p>
        </p:txBody>
      </p:sp>
      <p:sp>
        <p:nvSpPr>
          <p:cNvPr id="6" name="Content Placeholder 22">
            <a:extLst>
              <a:ext uri="{FF2B5EF4-FFF2-40B4-BE49-F238E27FC236}">
                <a16:creationId xmlns:a16="http://schemas.microsoft.com/office/drawing/2014/main" id="{3D0A79A0-2386-D181-E96D-0B3F026506D6}"/>
              </a:ext>
            </a:extLst>
          </p:cNvPr>
          <p:cNvSpPr>
            <a:spLocks noGrp="1"/>
          </p:cNvSpPr>
          <p:nvPr>
            <p:ph idx="81"/>
          </p:nvPr>
        </p:nvSpPr>
        <p:spPr/>
        <p:txBody>
          <a:bodyPr/>
          <a:lstStyle/>
          <a:p>
            <a:r>
              <a:rPr lang="en-US"/>
              <a:t>Every 3 to 4 </a:t>
            </a:r>
            <a:r>
              <a:rPr lang="en-US" dirty="0"/>
              <a:t>months</a:t>
            </a:r>
          </a:p>
        </p:txBody>
      </p:sp>
      <p:sp>
        <p:nvSpPr>
          <p:cNvPr id="7" name="Content Placeholder 20">
            <a:extLst>
              <a:ext uri="{FF2B5EF4-FFF2-40B4-BE49-F238E27FC236}">
                <a16:creationId xmlns:a16="http://schemas.microsoft.com/office/drawing/2014/main" id="{E543FADC-FE69-ED4B-CA44-CAAB53F873A0}"/>
              </a:ext>
            </a:extLst>
          </p:cNvPr>
          <p:cNvSpPr>
            <a:spLocks noGrp="1"/>
          </p:cNvSpPr>
          <p:nvPr>
            <p:ph idx="73"/>
          </p:nvPr>
        </p:nvSpPr>
        <p:spPr/>
        <p:txBody>
          <a:bodyPr/>
          <a:lstStyle/>
          <a:p>
            <a:r>
              <a:rPr lang="en-US" dirty="0"/>
              <a:t>N/A</a:t>
            </a:r>
          </a:p>
        </p:txBody>
      </p:sp>
    </p:spTree>
    <p:extLst>
      <p:ext uri="{BB962C8B-B14F-4D97-AF65-F5344CB8AC3E}">
        <p14:creationId xmlns:p14="http://schemas.microsoft.com/office/powerpoint/2010/main" val="31573535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6FB8819-4B7C-09BB-8002-760E5FA5D9A8}"/>
              </a:ext>
            </a:extLst>
          </p:cNvPr>
          <p:cNvSpPr>
            <a:spLocks noGrp="1"/>
          </p:cNvSpPr>
          <p:nvPr>
            <p:ph idx="46"/>
          </p:nvPr>
        </p:nvSpPr>
        <p:spPr/>
        <p:txBody>
          <a:bodyPr/>
          <a:lstStyle/>
          <a:p>
            <a:r>
              <a:rPr lang="en-US" dirty="0"/>
              <a:t>No</a:t>
            </a:r>
          </a:p>
        </p:txBody>
      </p:sp>
      <p:sp>
        <p:nvSpPr>
          <p:cNvPr id="3" name="Content Placeholder 2">
            <a:extLst>
              <a:ext uri="{FF2B5EF4-FFF2-40B4-BE49-F238E27FC236}">
                <a16:creationId xmlns:a16="http://schemas.microsoft.com/office/drawing/2014/main" id="{F51DD801-9FF2-B077-664A-FE17FD9B858B}"/>
              </a:ext>
            </a:extLst>
          </p:cNvPr>
          <p:cNvSpPr>
            <a:spLocks noGrp="1"/>
          </p:cNvSpPr>
          <p:nvPr>
            <p:ph idx="47"/>
          </p:nvPr>
        </p:nvSpPr>
        <p:spPr/>
        <p:txBody>
          <a:bodyPr/>
          <a:lstStyle/>
          <a:p>
            <a:r>
              <a:rPr lang="en-US" dirty="0"/>
              <a:t>No</a:t>
            </a:r>
          </a:p>
        </p:txBody>
      </p:sp>
      <p:sp>
        <p:nvSpPr>
          <p:cNvPr id="4" name="Content Placeholder 3">
            <a:extLst>
              <a:ext uri="{FF2B5EF4-FFF2-40B4-BE49-F238E27FC236}">
                <a16:creationId xmlns:a16="http://schemas.microsoft.com/office/drawing/2014/main" id="{2602815D-3A97-DE44-9378-3FDFD68D8AC7}"/>
              </a:ext>
            </a:extLst>
          </p:cNvPr>
          <p:cNvSpPr>
            <a:spLocks noGrp="1"/>
          </p:cNvSpPr>
          <p:nvPr>
            <p:ph idx="48"/>
          </p:nvPr>
        </p:nvSpPr>
        <p:spPr/>
        <p:txBody>
          <a:bodyPr/>
          <a:lstStyle/>
          <a:p>
            <a:r>
              <a:rPr lang="en-US" dirty="0"/>
              <a:t>I’m not sure</a:t>
            </a:r>
          </a:p>
        </p:txBody>
      </p:sp>
      <p:sp>
        <p:nvSpPr>
          <p:cNvPr id="6" name="Content Placeholder 5">
            <a:extLst>
              <a:ext uri="{FF2B5EF4-FFF2-40B4-BE49-F238E27FC236}">
                <a16:creationId xmlns:a16="http://schemas.microsoft.com/office/drawing/2014/main" id="{90873020-0013-C17D-9FB2-05449C73C3D8}"/>
              </a:ext>
            </a:extLst>
          </p:cNvPr>
          <p:cNvSpPr>
            <a:spLocks noGrp="1"/>
          </p:cNvSpPr>
          <p:nvPr>
            <p:ph idx="50"/>
          </p:nvPr>
        </p:nvSpPr>
        <p:spPr/>
        <p:txBody>
          <a:bodyPr/>
          <a:lstStyle/>
          <a:p>
            <a:r>
              <a:rPr lang="en-US" dirty="0"/>
              <a:t>Yes</a:t>
            </a:r>
          </a:p>
        </p:txBody>
      </p:sp>
      <p:sp>
        <p:nvSpPr>
          <p:cNvPr id="7" name="Content Placeholder 6">
            <a:extLst>
              <a:ext uri="{FF2B5EF4-FFF2-40B4-BE49-F238E27FC236}">
                <a16:creationId xmlns:a16="http://schemas.microsoft.com/office/drawing/2014/main" id="{BF6145EC-4D42-F58C-8BB4-46DB6112C4E4}"/>
              </a:ext>
            </a:extLst>
          </p:cNvPr>
          <p:cNvSpPr>
            <a:spLocks noGrp="1"/>
          </p:cNvSpPr>
          <p:nvPr>
            <p:ph idx="51"/>
          </p:nvPr>
        </p:nvSpPr>
        <p:spPr/>
        <p:txBody>
          <a:bodyPr/>
          <a:lstStyle/>
          <a:p>
            <a:r>
              <a:rPr lang="en-US" dirty="0"/>
              <a:t>Not yet - awaiting PFS2 and OS data</a:t>
            </a:r>
          </a:p>
        </p:txBody>
      </p:sp>
      <p:sp>
        <p:nvSpPr>
          <p:cNvPr id="8" name="Title 7">
            <a:extLst>
              <a:ext uri="{FF2B5EF4-FFF2-40B4-BE49-F238E27FC236}">
                <a16:creationId xmlns:a16="http://schemas.microsoft.com/office/drawing/2014/main" id="{4E2A684B-4014-DAF4-FE10-711E0B388BDF}"/>
              </a:ext>
            </a:extLst>
          </p:cNvPr>
          <p:cNvSpPr>
            <a:spLocks noGrp="1"/>
          </p:cNvSpPr>
          <p:nvPr>
            <p:ph type="title"/>
          </p:nvPr>
        </p:nvSpPr>
        <p:spPr>
          <a:xfrm>
            <a:off x="551384" y="0"/>
            <a:ext cx="10856845" cy="1023414"/>
          </a:xfrm>
        </p:spPr>
        <p:txBody>
          <a:bodyPr/>
          <a:lstStyle/>
          <a:p>
            <a:r>
              <a:rPr lang="en-US" sz="1800" dirty="0"/>
              <a:t>Regulatory and reimbursement issues aside, do you believe the emerging results from the Phase III SERENA-6 study justify an early change in treatment from an AI to an oral selective estrogen receptor degrader for patients with ER-positive, HER2-negative </a:t>
            </a:r>
            <a:r>
              <a:rPr lang="en-US" sz="1800" dirty="0" err="1"/>
              <a:t>mBC</a:t>
            </a:r>
            <a:r>
              <a:rPr lang="en-US" sz="1800" dirty="0"/>
              <a:t> in whom an ESR1 mutation is identified during first-line therapy?</a:t>
            </a:r>
          </a:p>
        </p:txBody>
      </p:sp>
      <p:sp>
        <p:nvSpPr>
          <p:cNvPr id="10" name="Content Placeholder 9">
            <a:extLst>
              <a:ext uri="{FF2B5EF4-FFF2-40B4-BE49-F238E27FC236}">
                <a16:creationId xmlns:a16="http://schemas.microsoft.com/office/drawing/2014/main" id="{DAC0AF35-9E43-B033-A9FF-BED6CB9FB7B9}"/>
              </a:ext>
            </a:extLst>
          </p:cNvPr>
          <p:cNvSpPr>
            <a:spLocks noGrp="1"/>
          </p:cNvSpPr>
          <p:nvPr>
            <p:ph idx="53"/>
          </p:nvPr>
        </p:nvSpPr>
        <p:spPr/>
        <p:txBody>
          <a:bodyPr/>
          <a:lstStyle/>
          <a:p>
            <a:r>
              <a:rPr lang="en-US" dirty="0"/>
              <a:t>Awaiting maturity of PFS2 data</a:t>
            </a:r>
          </a:p>
        </p:txBody>
      </p:sp>
      <p:sp>
        <p:nvSpPr>
          <p:cNvPr id="11" name="Content Placeholder 3">
            <a:extLst>
              <a:ext uri="{FF2B5EF4-FFF2-40B4-BE49-F238E27FC236}">
                <a16:creationId xmlns:a16="http://schemas.microsoft.com/office/drawing/2014/main" id="{F22711D2-83CD-B73A-86EF-F489CD764016}"/>
              </a:ext>
            </a:extLst>
          </p:cNvPr>
          <p:cNvSpPr>
            <a:spLocks noGrp="1"/>
          </p:cNvSpPr>
          <p:nvPr>
            <p:ph idx="49"/>
          </p:nvPr>
        </p:nvSpPr>
        <p:spPr/>
        <p:txBody>
          <a:bodyPr/>
          <a:lstStyle/>
          <a:p>
            <a:r>
              <a:rPr lang="en-US" dirty="0"/>
              <a:t>I’m not sure - likely</a:t>
            </a:r>
          </a:p>
        </p:txBody>
      </p:sp>
      <p:sp>
        <p:nvSpPr>
          <p:cNvPr id="5" name="Content Placeholder 3">
            <a:extLst>
              <a:ext uri="{FF2B5EF4-FFF2-40B4-BE49-F238E27FC236}">
                <a16:creationId xmlns:a16="http://schemas.microsoft.com/office/drawing/2014/main" id="{A2E2EDEA-1208-B823-8F38-B09BE046E3B1}"/>
              </a:ext>
            </a:extLst>
          </p:cNvPr>
          <p:cNvSpPr>
            <a:spLocks noGrp="1"/>
          </p:cNvSpPr>
          <p:nvPr>
            <p:ph idx="52"/>
          </p:nvPr>
        </p:nvSpPr>
        <p:spPr/>
        <p:txBody>
          <a:bodyPr/>
          <a:lstStyle/>
          <a:p>
            <a:r>
              <a:rPr lang="en-US" dirty="0"/>
              <a:t>I’m not sure</a:t>
            </a:r>
          </a:p>
        </p:txBody>
      </p:sp>
    </p:spTree>
    <p:extLst>
      <p:ext uri="{BB962C8B-B14F-4D97-AF65-F5344CB8AC3E}">
        <p14:creationId xmlns:p14="http://schemas.microsoft.com/office/powerpoint/2010/main" val="17950358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7864"/>
          </a:xfrm>
        </p:spPr>
        <p:txBody>
          <a:bodyPr/>
          <a:lstStyle/>
          <a:p>
            <a:r>
              <a:rPr lang="en-US" sz="3200" dirty="0">
                <a:solidFill>
                  <a:srgbClr val="0432FF"/>
                </a:solidFill>
              </a:rPr>
              <a:t>Dr O’Shaughnessy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4009228553"/>
              </p:ext>
            </p:extLst>
          </p:nvPr>
        </p:nvGraphicFramePr>
        <p:xfrm>
          <a:off x="802939" y="1844824"/>
          <a:ext cx="10586122" cy="2880320"/>
        </p:xfrm>
        <a:graphic>
          <a:graphicData uri="http://schemas.openxmlformats.org/drawingml/2006/table">
            <a:tbl>
              <a:tblPr firstRow="1" bandRow="1">
                <a:tableStyleId>{F2DE63D5-997A-4646-A377-4702673A728D}</a:tableStyleId>
              </a:tblPr>
              <a:tblGrid>
                <a:gridCol w="3204829">
                  <a:extLst>
                    <a:ext uri="{9D8B030D-6E8A-4147-A177-3AD203B41FA5}">
                      <a16:colId xmlns:a16="http://schemas.microsoft.com/office/drawing/2014/main" val="20000"/>
                    </a:ext>
                  </a:extLst>
                </a:gridCol>
                <a:gridCol w="7381293">
                  <a:extLst>
                    <a:ext uri="{9D8B030D-6E8A-4147-A177-3AD203B41FA5}">
                      <a16:colId xmlns:a16="http://schemas.microsoft.com/office/drawing/2014/main" val="20001"/>
                    </a:ext>
                  </a:extLst>
                </a:gridCol>
              </a:tblGrid>
              <a:tr h="2880320">
                <a:tc>
                  <a:txBody>
                    <a:bodyPr/>
                    <a:lstStyle/>
                    <a:p>
                      <a:r>
                        <a:rPr lang="en-US" sz="1800" b="1" kern="1200" dirty="0">
                          <a:solidFill>
                            <a:schemeClr val="tx1"/>
                          </a:solidFill>
                          <a:effectLst/>
                          <a:latin typeface="+mn-lt"/>
                          <a:ea typeface="+mn-ea"/>
                          <a:cs typeface="+mn-cs"/>
                        </a:rPr>
                        <a:t>Advisory Committees and 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Aadi Bioscience, </a:t>
                      </a:r>
                      <a:r>
                        <a:rPr lang="en-US" sz="1800" b="0" kern="1200" dirty="0" err="1">
                          <a:solidFill>
                            <a:schemeClr val="tx1"/>
                          </a:solidFill>
                          <a:effectLst/>
                          <a:latin typeface="+mn-lt"/>
                          <a:ea typeface="+mn-ea"/>
                          <a:cs typeface="+mn-cs"/>
                        </a:rPr>
                        <a:t>Agendia</a:t>
                      </a:r>
                      <a:r>
                        <a:rPr lang="en-US" sz="1800" b="0" kern="1200" dirty="0">
                          <a:solidFill>
                            <a:schemeClr val="tx1"/>
                          </a:solidFill>
                          <a:effectLst/>
                          <a:latin typeface="+mn-lt"/>
                          <a:ea typeface="+mn-ea"/>
                          <a:cs typeface="+mn-cs"/>
                        </a:rPr>
                        <a:t> Inc, Amgen Inc, Aptitude Health, AstraZeneca Pharmaceuticals LP, BioNTech SE, Bristol Myers Squibb, Daiichi Sankyo Inc, Duality Biologics, Eisai Inc, Ellipses Pharma, Exact Sciences Corporation, G1 Therapeutics Inc, Genentech, a member of the Roche Group, Gilead Sciences Inc, Guardant Health, </a:t>
                      </a:r>
                      <a:r>
                        <a:rPr lang="en-US" sz="1800" b="0" kern="1200" dirty="0" err="1">
                          <a:solidFill>
                            <a:schemeClr val="tx1"/>
                          </a:solidFill>
                          <a:effectLst/>
                          <a:latin typeface="+mn-lt"/>
                          <a:ea typeface="+mn-ea"/>
                          <a:cs typeface="+mn-cs"/>
                        </a:rPr>
                        <a:t>HiberCell</a:t>
                      </a:r>
                      <a:r>
                        <a:rPr lang="en-US" sz="1800" b="0" kern="1200" dirty="0">
                          <a:solidFill>
                            <a:schemeClr val="tx1"/>
                          </a:solidFill>
                          <a:effectLst/>
                          <a:latin typeface="+mn-lt"/>
                          <a:ea typeface="+mn-ea"/>
                          <a:cs typeface="+mn-cs"/>
                        </a:rPr>
                        <a:t>, Jazz Pharmaceuticals Inc, Johnson &amp; Johnson Pharmaceuticals, Lilly, Merck, Mersana Therapeutics Inc, Natera Inc, Novartis, Pfizer Inc, Pierre Fabre, Puma Biotechnology Inc, </a:t>
                      </a:r>
                      <a:r>
                        <a:rPr lang="en-US" sz="1800" b="0" kern="1200" dirty="0" err="1">
                          <a:solidFill>
                            <a:schemeClr val="tx1"/>
                          </a:solidFill>
                          <a:effectLst/>
                          <a:latin typeface="+mn-lt"/>
                          <a:ea typeface="+mn-ea"/>
                          <a:cs typeface="+mn-cs"/>
                        </a:rPr>
                        <a:t>RayzeBio</a:t>
                      </a:r>
                      <a:r>
                        <a:rPr lang="en-US" sz="1800" b="0" kern="1200" dirty="0">
                          <a:solidFill>
                            <a:schemeClr val="tx1"/>
                          </a:solidFill>
                          <a:effectLst/>
                          <a:latin typeface="+mn-lt"/>
                          <a:ea typeface="+mn-ea"/>
                          <a:cs typeface="+mn-cs"/>
                        </a:rPr>
                        <a:t> Inc, Roche Laboratories Inc, Sanofi, </a:t>
                      </a:r>
                      <a:r>
                        <a:rPr lang="en-US" sz="1800" b="0" kern="1200" dirty="0" err="1">
                          <a:solidFill>
                            <a:schemeClr val="tx1"/>
                          </a:solidFill>
                          <a:effectLst/>
                          <a:latin typeface="+mn-lt"/>
                          <a:ea typeface="+mn-ea"/>
                          <a:cs typeface="+mn-cs"/>
                        </a:rPr>
                        <a:t>Seagen</a:t>
                      </a:r>
                      <a:r>
                        <a:rPr lang="en-US" sz="1800" b="0" kern="1200" dirty="0">
                          <a:solidFill>
                            <a:schemeClr val="tx1"/>
                          </a:solidFill>
                          <a:effectLst/>
                          <a:latin typeface="+mn-lt"/>
                          <a:ea typeface="+mn-ea"/>
                          <a:cs typeface="+mn-cs"/>
                        </a:rPr>
                        <a:t> Inc, </a:t>
                      </a:r>
                      <a:r>
                        <a:rPr lang="en-US" sz="1800" b="0" kern="1200" dirty="0" err="1">
                          <a:solidFill>
                            <a:schemeClr val="tx1"/>
                          </a:solidFill>
                          <a:effectLst/>
                          <a:latin typeface="+mn-lt"/>
                          <a:ea typeface="+mn-ea"/>
                          <a:cs typeface="+mn-cs"/>
                        </a:rPr>
                        <a:t>Stemline</a:t>
                      </a:r>
                      <a:r>
                        <a:rPr lang="en-US" sz="1800" b="0" kern="1200" dirty="0">
                          <a:solidFill>
                            <a:schemeClr val="tx1"/>
                          </a:solidFill>
                          <a:effectLst/>
                          <a:latin typeface="+mn-lt"/>
                          <a:ea typeface="+mn-ea"/>
                          <a:cs typeface="+mn-cs"/>
                        </a:rPr>
                        <a:t> Therapeutics Inc, Summit Therapeutics, Tempus, </a:t>
                      </a:r>
                      <a:r>
                        <a:rPr lang="en-US" sz="1800" b="0" kern="1200" dirty="0" err="1">
                          <a:solidFill>
                            <a:schemeClr val="tx1"/>
                          </a:solidFill>
                          <a:effectLst/>
                          <a:latin typeface="+mn-lt"/>
                          <a:ea typeface="+mn-ea"/>
                          <a:cs typeface="+mn-cs"/>
                        </a:rPr>
                        <a:t>TerSera</a:t>
                      </a:r>
                      <a:r>
                        <a:rPr lang="en-US" sz="1800" b="0" kern="1200" dirty="0">
                          <a:solidFill>
                            <a:schemeClr val="tx1"/>
                          </a:solidFill>
                          <a:effectLst/>
                          <a:latin typeface="+mn-lt"/>
                          <a:ea typeface="+mn-ea"/>
                          <a:cs typeface="+mn-cs"/>
                        </a:rPr>
                        <a:t> Therapeutics LLC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1456314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30AF01-7422-F50A-E819-ADE4C1AC4DE9}"/>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11DD3813-A628-DE4C-0767-337872DADED3}"/>
              </a:ext>
            </a:extLst>
          </p:cNvPr>
          <p:cNvSpPr/>
          <p:nvPr/>
        </p:nvSpPr>
        <p:spPr bwMode="auto">
          <a:xfrm>
            <a:off x="767408" y="2852936"/>
            <a:ext cx="10801200" cy="848333"/>
          </a:xfrm>
          <a:prstGeom prst="rect">
            <a:avLst/>
          </a:prstGeom>
          <a:solidFill>
            <a:schemeClr val="accent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294A3067-4075-E40D-4A4D-A26B18011E3B}"/>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6" name="Content Placeholder 2">
            <a:extLst>
              <a:ext uri="{FF2B5EF4-FFF2-40B4-BE49-F238E27FC236}">
                <a16:creationId xmlns:a16="http://schemas.microsoft.com/office/drawing/2014/main" id="{24FCDE7C-1262-0A8A-462D-AE45A7D0714D}"/>
              </a:ext>
            </a:extLst>
          </p:cNvPr>
          <p:cNvSpPr txBox="1">
            <a:spLocks/>
          </p:cNvSpPr>
          <p:nvPr/>
        </p:nvSpPr>
        <p:spPr bwMode="auto">
          <a:xfrm>
            <a:off x="1055440" y="1140507"/>
            <a:ext cx="10513168" cy="388515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1: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Optimizing the Management of HER2-Positive Metastatic Breast Cancer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Cortés</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133FF"/>
                </a:solidFill>
                <a:effectLst/>
                <a:uLnTx/>
                <a:uFillTx/>
                <a:latin typeface="Calibri" charset="0"/>
                <a:ea typeface="MS PGothic" pitchFamily="34" charset="-128"/>
              </a:rPr>
              <a:t>MODULE 2: </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Individualized Selection of Up-Front Therapy for Patients with </a:t>
            </a:r>
            <a:b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b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HR-Positive, HER2-Negative </a:t>
            </a:r>
            <a:r>
              <a:rPr kumimoji="0" lang="en-US" sz="2500" b="1" i="0" u="none" strike="noStrike" kern="0" cap="none" spc="0" normalizeH="0" baseline="0" noProof="0" dirty="0" err="1">
                <a:ln>
                  <a:noFill/>
                </a:ln>
                <a:solidFill>
                  <a:schemeClr val="tx1"/>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chemeClr val="tx1"/>
                </a:solidFill>
                <a:effectLst/>
                <a:uLnTx/>
                <a:uFillTx/>
                <a:latin typeface="Calibri" charset="0"/>
                <a:ea typeface="MS PGothic" pitchFamily="34" charset="-128"/>
              </a:rPr>
              <a:t> — Dr Kalinsky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3: Available Therapies for Patients with HR-Positive, HER2-Negative Disease Progressing on CDK4/6 Inhibition — Dr Burstein</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4: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Current and Potential Future Role of HER2-Targeted Therapy for HER2-Low and HER2-Ultralow Disease — Dr O’Shaughnessy</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5: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Current and Future Strategies for Patients with Endocrine-Refractory HR-Positive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Rugo</a:t>
            </a:r>
          </a:p>
          <a:p>
            <a:pPr marL="98425" marR="0" lvl="0" indent="0" algn="l" defTabSz="412750" rtl="0" eaLnBrk="0" fontAlgn="base" latinLnBrk="0" hangingPunct="0">
              <a:lnSpc>
                <a:spcPct val="100000"/>
              </a:lnSpc>
              <a:spcBef>
                <a:spcPts val="0"/>
              </a:spcBef>
              <a:spcAft>
                <a:spcPts val="100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3233FF"/>
                </a:solidFill>
                <a:effectLst/>
                <a:uLnTx/>
                <a:uFillTx/>
                <a:latin typeface="Calibri" charset="0"/>
                <a:ea typeface="MS PGothic" pitchFamily="34" charset="-128"/>
              </a:rPr>
              <a:t>MODULE 6: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Selection and Sequencing of Therapy for Patients with Metastatic Triple-Negative Breast Cancer — Prof Dent</a:t>
            </a:r>
          </a:p>
        </p:txBody>
      </p:sp>
    </p:spTree>
    <p:extLst>
      <p:ext uri="{BB962C8B-B14F-4D97-AF65-F5344CB8AC3E}">
        <p14:creationId xmlns:p14="http://schemas.microsoft.com/office/powerpoint/2010/main" val="36100905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BCD0B2AC-4D6D-DA4E-BE63-1006E60E77CD}"/>
              </a:ext>
            </a:extLst>
          </p:cNvPr>
          <p:cNvSpPr>
            <a:spLocks noGrp="1"/>
          </p:cNvSpPr>
          <p:nvPr>
            <p:ph type="subTitle" idx="1"/>
          </p:nvPr>
        </p:nvSpPr>
        <p:spPr>
          <a:xfrm>
            <a:off x="570662" y="3676648"/>
            <a:ext cx="10307781" cy="1147604"/>
          </a:xfrm>
        </p:spPr>
        <p:txBody>
          <a:bodyPr>
            <a:normAutofit/>
          </a:bodyPr>
          <a:lstStyle/>
          <a:p>
            <a:r>
              <a:rPr lang="en-US" sz="2400" dirty="0"/>
              <a:t>Harold J. Burstein, MD, PhD</a:t>
            </a:r>
          </a:p>
          <a:p>
            <a:endParaRPr lang="en-US" sz="100" dirty="0"/>
          </a:p>
        </p:txBody>
      </p:sp>
      <p:sp>
        <p:nvSpPr>
          <p:cNvPr id="7" name="TextBox 6">
            <a:extLst>
              <a:ext uri="{FF2B5EF4-FFF2-40B4-BE49-F238E27FC236}">
                <a16:creationId xmlns:a16="http://schemas.microsoft.com/office/drawing/2014/main" id="{C69C6749-BCE9-9E1A-3EF2-27B9825B2F40}"/>
              </a:ext>
            </a:extLst>
          </p:cNvPr>
          <p:cNvSpPr txBox="1"/>
          <p:nvPr/>
        </p:nvSpPr>
        <p:spPr>
          <a:xfrm>
            <a:off x="1688292" y="670686"/>
            <a:ext cx="8815426" cy="221599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600" b="1" i="0" u="none" strike="noStrike" kern="1200" cap="none" spc="0" normalizeH="0" baseline="0" noProof="0" dirty="0">
              <a:ln>
                <a:noFill/>
              </a:ln>
              <a:solidFill>
                <a:srgbClr val="156082">
                  <a:lumMod val="75000"/>
                </a:srgbClr>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600" b="1" i="0" u="none" strike="noStrike" kern="1200" cap="none" spc="0" normalizeH="0" baseline="0" noProof="0" dirty="0">
                <a:ln>
                  <a:noFill/>
                </a:ln>
                <a:solidFill>
                  <a:srgbClr val="156082">
                    <a:lumMod val="75000"/>
                  </a:srgbClr>
                </a:solidFill>
                <a:effectLst/>
                <a:uLnTx/>
                <a:uFillTx/>
                <a:latin typeface="Calibri" panose="020F0502020204030204"/>
                <a:ea typeface="+mn-ea"/>
                <a:cs typeface="+mn-cs"/>
              </a:rPr>
              <a:t>Targeted Treatments for advanced, </a:t>
            </a:r>
            <a:br>
              <a:rPr kumimoji="0" lang="en-US" sz="4600" b="1" i="0" u="none" strike="noStrike" kern="1200" cap="none" spc="0" normalizeH="0" baseline="0" noProof="0" dirty="0">
                <a:ln>
                  <a:noFill/>
                </a:ln>
                <a:solidFill>
                  <a:srgbClr val="156082">
                    <a:lumMod val="75000"/>
                  </a:srgbClr>
                </a:solidFill>
                <a:effectLst/>
                <a:uLnTx/>
                <a:uFillTx/>
                <a:latin typeface="Calibri" panose="020F0502020204030204"/>
                <a:ea typeface="+mn-ea"/>
                <a:cs typeface="+mn-cs"/>
              </a:rPr>
            </a:br>
            <a:r>
              <a:rPr kumimoji="0" lang="en-US" sz="4600" b="1" i="0" u="none" strike="noStrike" kern="1200" cap="none" spc="0" normalizeH="0" baseline="0" noProof="0" dirty="0">
                <a:ln>
                  <a:noFill/>
                </a:ln>
                <a:solidFill>
                  <a:srgbClr val="156082">
                    <a:lumMod val="75000"/>
                  </a:srgbClr>
                </a:solidFill>
                <a:effectLst/>
                <a:uLnTx/>
                <a:uFillTx/>
                <a:latin typeface="Calibri" panose="020F0502020204030204"/>
                <a:ea typeface="+mn-ea"/>
                <a:cs typeface="+mn-cs"/>
              </a:rPr>
              <a:t>ER+ breast cancer</a:t>
            </a:r>
          </a:p>
        </p:txBody>
      </p:sp>
    </p:spTree>
    <p:extLst>
      <p:ext uri="{BB962C8B-B14F-4D97-AF65-F5344CB8AC3E}">
        <p14:creationId xmlns:p14="http://schemas.microsoft.com/office/powerpoint/2010/main" val="334818380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a:extLst>
              <a:ext uri="{FF2B5EF4-FFF2-40B4-BE49-F238E27FC236}">
                <a16:creationId xmlns:a16="http://schemas.microsoft.com/office/drawing/2014/main" id="{E6E30821-BDB8-59DE-49E0-6243A89092C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0" y="3175"/>
            <a:ext cx="12192000" cy="685165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3B7F4EE6-D568-5ACA-AB13-4B4F83F47BB0}"/>
              </a:ext>
            </a:extLst>
          </p:cNvPr>
          <p:cNvSpPr/>
          <p:nvPr/>
        </p:nvSpPr>
        <p:spPr>
          <a:xfrm>
            <a:off x="409903" y="6589986"/>
            <a:ext cx="6905297" cy="16816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5270453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DA5878F-41AF-2A02-E6CD-5C6F8F605211}"/>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474205" y="234661"/>
            <a:ext cx="7772400" cy="6388677"/>
          </a:xfrm>
          <a:prstGeom prst="rect">
            <a:avLst/>
          </a:prstGeom>
        </p:spPr>
      </p:pic>
      <p:sp>
        <p:nvSpPr>
          <p:cNvPr id="7" name="TextBox 6">
            <a:extLst>
              <a:ext uri="{FF2B5EF4-FFF2-40B4-BE49-F238E27FC236}">
                <a16:creationId xmlns:a16="http://schemas.microsoft.com/office/drawing/2014/main" id="{8317A7EC-E5BD-E4B9-1DAA-3B7530E62655}"/>
              </a:ext>
            </a:extLst>
          </p:cNvPr>
          <p:cNvSpPr txBox="1"/>
          <p:nvPr/>
        </p:nvSpPr>
        <p:spPr>
          <a:xfrm>
            <a:off x="137532" y="5664148"/>
            <a:ext cx="6096000"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D4D4D"/>
                </a:solidFill>
                <a:effectLst/>
                <a:uLnTx/>
                <a:uFillTx/>
                <a:latin typeface="OTNEJMScalaSansLF"/>
                <a:ea typeface="+mn-ea"/>
                <a:cs typeface="+mn-cs"/>
              </a:rPr>
              <a:t>N Engl J Med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D4D4D"/>
                </a:solidFill>
                <a:effectLst/>
                <a:uLnTx/>
                <a:uFillTx/>
                <a:latin typeface="OTNEJMScalaSansLF"/>
                <a:ea typeface="+mn-ea"/>
                <a:cs typeface="+mn-cs"/>
              </a:rPr>
              <a:t>2023;388:2058-2070</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8" name="TextBox 7">
            <a:extLst>
              <a:ext uri="{FF2B5EF4-FFF2-40B4-BE49-F238E27FC236}">
                <a16:creationId xmlns:a16="http://schemas.microsoft.com/office/drawing/2014/main" id="{1E103FF2-92CA-D1E1-3A04-2DADEB318041}"/>
              </a:ext>
            </a:extLst>
          </p:cNvPr>
          <p:cNvSpPr txBox="1"/>
          <p:nvPr/>
        </p:nvSpPr>
        <p:spPr>
          <a:xfrm>
            <a:off x="297272" y="1505415"/>
            <a:ext cx="15623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CAPItello-291</a:t>
            </a:r>
          </a:p>
        </p:txBody>
      </p:sp>
    </p:spTree>
    <p:extLst>
      <p:ext uri="{BB962C8B-B14F-4D97-AF65-F5344CB8AC3E}">
        <p14:creationId xmlns:p14="http://schemas.microsoft.com/office/powerpoint/2010/main" val="30992720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EC4C1BED-E570-CA16-7DB5-445C8398B1AA}"/>
              </a:ext>
            </a:extLst>
          </p:cNvPr>
          <p:cNvSpPr txBox="1"/>
          <p:nvPr/>
        </p:nvSpPr>
        <p:spPr>
          <a:xfrm>
            <a:off x="0" y="6492875"/>
            <a:ext cx="729021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Turner et al. </a:t>
            </a:r>
            <a:r>
              <a:rPr kumimoji="0" lang="en-US" sz="1400" b="0" i="1"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 Engl J Med </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2023;388:2058-70</a:t>
            </a:r>
          </a:p>
        </p:txBody>
      </p:sp>
      <p:sp>
        <p:nvSpPr>
          <p:cNvPr id="10" name="Title 1">
            <a:extLst>
              <a:ext uri="{FF2B5EF4-FFF2-40B4-BE49-F238E27FC236}">
                <a16:creationId xmlns:a16="http://schemas.microsoft.com/office/drawing/2014/main" id="{C52234F9-B73D-F102-31CE-139B61DD0FC0}"/>
              </a:ext>
            </a:extLst>
          </p:cNvPr>
          <p:cNvSpPr>
            <a:spLocks noGrp="1"/>
          </p:cNvSpPr>
          <p:nvPr>
            <p:ph type="title"/>
          </p:nvPr>
        </p:nvSpPr>
        <p:spPr>
          <a:xfrm>
            <a:off x="838199" y="1"/>
            <a:ext cx="10515600" cy="1180686"/>
          </a:xfrm>
        </p:spPr>
        <p:txBody>
          <a:bodyPr/>
          <a:lstStyle/>
          <a:p>
            <a:r>
              <a:rPr lang="en-US" dirty="0"/>
              <a:t>Phase III CAPItello-291: Safety</a:t>
            </a:r>
          </a:p>
        </p:txBody>
      </p:sp>
      <p:pic>
        <p:nvPicPr>
          <p:cNvPr id="11" name="Picture 2">
            <a:extLst>
              <a:ext uri="{FF2B5EF4-FFF2-40B4-BE49-F238E27FC236}">
                <a16:creationId xmlns:a16="http://schemas.microsoft.com/office/drawing/2014/main" id="{83889443-3A34-BF41-56D6-FBB72DCB932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5110" y="1180687"/>
            <a:ext cx="9741779" cy="49403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609553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Image">
            <a:extLst>
              <a:ext uri="{FF2B5EF4-FFF2-40B4-BE49-F238E27FC236}">
                <a16:creationId xmlns:a16="http://schemas.microsoft.com/office/drawing/2014/main" id="{B70654D1-AC69-19FC-4241-2EA206152D1B}"/>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l="1755" r="815" b="1245"/>
          <a:stretch>
            <a:fillRect/>
          </a:stretch>
        </p:blipFill>
        <p:spPr bwMode="auto">
          <a:xfrm>
            <a:off x="760165" y="313522"/>
            <a:ext cx="11049918" cy="615338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49F4157E-4A1B-1B1A-AAF5-6C3D1C40DC4F}"/>
              </a:ext>
            </a:extLst>
          </p:cNvPr>
          <p:cNvSpPr/>
          <p:nvPr/>
        </p:nvSpPr>
        <p:spPr>
          <a:xfrm>
            <a:off x="11479576" y="6169446"/>
            <a:ext cx="330507" cy="29745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 name="Rectangle 2">
            <a:extLst>
              <a:ext uri="{FF2B5EF4-FFF2-40B4-BE49-F238E27FC236}">
                <a16:creationId xmlns:a16="http://schemas.microsoft.com/office/drawing/2014/main" id="{677F9B72-A512-DE7A-D566-A1EF12BDC6AA}"/>
              </a:ext>
            </a:extLst>
          </p:cNvPr>
          <p:cNvSpPr/>
          <p:nvPr/>
        </p:nvSpPr>
        <p:spPr>
          <a:xfrm>
            <a:off x="7283669" y="6022428"/>
            <a:ext cx="4195907" cy="44447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87343859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B8536D-4DF9-434C-1440-BBA5D0387DA3}"/>
            </a:ext>
          </a:extLst>
        </p:cNvPr>
        <p:cNvGrpSpPr/>
        <p:nvPr/>
      </p:nvGrpSpPr>
      <p:grpSpPr>
        <a:xfrm>
          <a:off x="0" y="0"/>
          <a:ext cx="0" cy="0"/>
          <a:chOff x="0" y="0"/>
          <a:chExt cx="0" cy="0"/>
        </a:xfrm>
      </p:grpSpPr>
      <p:sp>
        <p:nvSpPr>
          <p:cNvPr id="3" name="Title 54">
            <a:extLst>
              <a:ext uri="{FF2B5EF4-FFF2-40B4-BE49-F238E27FC236}">
                <a16:creationId xmlns:a16="http://schemas.microsoft.com/office/drawing/2014/main" id="{A6D83149-7EED-EAC3-F8C6-5CE6A8449739}"/>
              </a:ext>
            </a:extLst>
          </p:cNvPr>
          <p:cNvSpPr txBox="1">
            <a:spLocks/>
          </p:cNvSpPr>
          <p:nvPr/>
        </p:nvSpPr>
        <p:spPr>
          <a:xfrm>
            <a:off x="335996" y="210194"/>
            <a:ext cx="7737296" cy="60486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IE" sz="2933" b="1" i="0" u="sng" strike="noStrike" kern="1200" cap="none" spc="0" normalizeH="0" baseline="0" noProof="0" dirty="0">
                <a:ln>
                  <a:noFill/>
                </a:ln>
                <a:solidFill>
                  <a:prstClr val="black"/>
                </a:solidFill>
                <a:effectLst/>
                <a:uLnTx/>
                <a:uFillTx/>
                <a:latin typeface="Aptos Display" panose="02110004020202020204"/>
                <a:ea typeface="+mj-ea"/>
                <a:cs typeface="+mj-cs"/>
              </a:rPr>
              <a:t>EMERALD: Efficacy Results</a:t>
            </a:r>
            <a:endParaRPr kumimoji="0" lang="en-US" sz="2933" b="0" i="0" u="sng" strike="noStrike" kern="1200" cap="none" spc="0" normalizeH="0" baseline="0" noProof="0" dirty="0">
              <a:ln>
                <a:noFill/>
              </a:ln>
              <a:solidFill>
                <a:prstClr val="black"/>
              </a:solidFill>
              <a:effectLst/>
              <a:uLnTx/>
              <a:uFillTx/>
              <a:latin typeface="Aptos Display" panose="02110004020202020204"/>
              <a:ea typeface="+mj-ea"/>
              <a:cs typeface="+mj-cs"/>
            </a:endParaRPr>
          </a:p>
        </p:txBody>
      </p:sp>
      <p:pic>
        <p:nvPicPr>
          <p:cNvPr id="4" name="Picture 3">
            <a:extLst>
              <a:ext uri="{FF2B5EF4-FFF2-40B4-BE49-F238E27FC236}">
                <a16:creationId xmlns:a16="http://schemas.microsoft.com/office/drawing/2014/main" id="{C6422DB7-7874-D685-8F09-C39B8785B03C}"/>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b="50000"/>
          <a:stretch>
            <a:fillRect/>
          </a:stretch>
        </p:blipFill>
        <p:spPr>
          <a:xfrm>
            <a:off x="5571137" y="0"/>
            <a:ext cx="6620863" cy="3429000"/>
          </a:xfrm>
          <a:prstGeom prst="rect">
            <a:avLst/>
          </a:prstGeom>
        </p:spPr>
      </p:pic>
      <p:sp>
        <p:nvSpPr>
          <p:cNvPr id="5" name="TextBox 4">
            <a:extLst>
              <a:ext uri="{FF2B5EF4-FFF2-40B4-BE49-F238E27FC236}">
                <a16:creationId xmlns:a16="http://schemas.microsoft.com/office/drawing/2014/main" id="{D6975377-7EBC-9FD4-7B83-ADFEBF39B661}"/>
              </a:ext>
            </a:extLst>
          </p:cNvPr>
          <p:cNvSpPr txBox="1"/>
          <p:nvPr/>
        </p:nvSpPr>
        <p:spPr>
          <a:xfrm>
            <a:off x="2554014" y="1492779"/>
            <a:ext cx="3017123" cy="461665"/>
          </a:xfrm>
          <a:prstGeom prst="homePlate">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ptos" panose="02110004020202020204"/>
                <a:ea typeface="+mn-ea"/>
                <a:cs typeface="+mn-cs"/>
              </a:rPr>
              <a:t>  PFS in all patients</a:t>
            </a:r>
          </a:p>
        </p:txBody>
      </p:sp>
      <p:pic>
        <p:nvPicPr>
          <p:cNvPr id="6" name="Picture 5">
            <a:extLst>
              <a:ext uri="{FF2B5EF4-FFF2-40B4-BE49-F238E27FC236}">
                <a16:creationId xmlns:a16="http://schemas.microsoft.com/office/drawing/2014/main" id="{A6CCA07B-1D7F-647C-29B6-D5F9CBF449DE}"/>
              </a:ext>
            </a:extLst>
          </p:cNvPr>
          <p:cNvPicPr>
            <a:picLocks noChangeAspect="1"/>
          </p:cNvPicPr>
          <p:nvPr/>
        </p:nvPicPr>
        <p:blipFill>
          <a:blip r:embed="rId2">
            <a:extLst>
              <a:ext uri="{BEBA8EAE-BF5A-486C-A8C5-ECC9F3942E4B}">
                <a14:imgProps xmlns:a14="http://schemas.microsoft.com/office/drawing/2010/main">
                  <a14:imgLayer r:embed="rId4">
                    <a14:imgEffect>
                      <a14:sharpenSoften amount="25000"/>
                    </a14:imgEffect>
                  </a14:imgLayer>
                </a14:imgProps>
              </a:ext>
            </a:extLst>
          </a:blip>
          <a:srcRect t="50000"/>
          <a:stretch>
            <a:fillRect/>
          </a:stretch>
        </p:blipFill>
        <p:spPr>
          <a:xfrm>
            <a:off x="147798" y="3429000"/>
            <a:ext cx="6620863" cy="3429000"/>
          </a:xfrm>
          <a:prstGeom prst="rect">
            <a:avLst/>
          </a:prstGeom>
        </p:spPr>
      </p:pic>
      <p:sp>
        <p:nvSpPr>
          <p:cNvPr id="7" name="TextBox 6">
            <a:extLst>
              <a:ext uri="{FF2B5EF4-FFF2-40B4-BE49-F238E27FC236}">
                <a16:creationId xmlns:a16="http://schemas.microsoft.com/office/drawing/2014/main" id="{E7F9271A-D1BB-FF72-3B36-D5D5DEAFA5FD}"/>
              </a:ext>
            </a:extLst>
          </p:cNvPr>
          <p:cNvSpPr txBox="1"/>
          <p:nvPr/>
        </p:nvSpPr>
        <p:spPr>
          <a:xfrm flipH="1">
            <a:off x="6768661" y="4912667"/>
            <a:ext cx="3573517" cy="461665"/>
          </a:xfrm>
          <a:prstGeom prst="homePlate">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Aptos" panose="02110004020202020204"/>
                <a:ea typeface="+mn-ea"/>
                <a:cs typeface="+mn-cs"/>
              </a:rPr>
              <a:t>   PFS </a:t>
            </a:r>
            <a:r>
              <a:rPr kumimoji="0" lang="en-US" sz="2400" b="0" i="0" u="none" strike="noStrike" kern="1200" cap="none" spc="0" normalizeH="0" baseline="0" noProof="0" dirty="0">
                <a:ln>
                  <a:noFill/>
                </a:ln>
                <a:solidFill>
                  <a:prstClr val="white"/>
                </a:solidFill>
                <a:effectLst/>
                <a:uLnTx/>
                <a:uFillTx/>
                <a:latin typeface="Aptos" panose="02110004020202020204"/>
                <a:ea typeface="+mn-ea"/>
                <a:cs typeface="+mn-cs"/>
              </a:rPr>
              <a:t>in ESR1m patients</a:t>
            </a:r>
          </a:p>
        </p:txBody>
      </p:sp>
      <p:sp>
        <p:nvSpPr>
          <p:cNvPr id="8" name="Rectangle 7">
            <a:extLst>
              <a:ext uri="{FF2B5EF4-FFF2-40B4-BE49-F238E27FC236}">
                <a16:creationId xmlns:a16="http://schemas.microsoft.com/office/drawing/2014/main" id="{70A208FA-9ABB-3F40-EB1A-A031A706977E}"/>
              </a:ext>
            </a:extLst>
          </p:cNvPr>
          <p:cNvSpPr/>
          <p:nvPr/>
        </p:nvSpPr>
        <p:spPr>
          <a:xfrm>
            <a:off x="5571137" y="0"/>
            <a:ext cx="283125" cy="3048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 name="Rectangle 8">
            <a:extLst>
              <a:ext uri="{FF2B5EF4-FFF2-40B4-BE49-F238E27FC236}">
                <a16:creationId xmlns:a16="http://schemas.microsoft.com/office/drawing/2014/main" id="{A07931B6-CD85-C9E0-0C72-C263E930051B}"/>
              </a:ext>
            </a:extLst>
          </p:cNvPr>
          <p:cNvSpPr/>
          <p:nvPr/>
        </p:nvSpPr>
        <p:spPr>
          <a:xfrm>
            <a:off x="84402" y="3397456"/>
            <a:ext cx="283125" cy="3048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 name="TextBox 9">
            <a:extLst>
              <a:ext uri="{FF2B5EF4-FFF2-40B4-BE49-F238E27FC236}">
                <a16:creationId xmlns:a16="http://schemas.microsoft.com/office/drawing/2014/main" id="{F63E8E13-0EA3-E8F8-ADDE-80D072530546}"/>
              </a:ext>
            </a:extLst>
          </p:cNvPr>
          <p:cNvSpPr txBox="1"/>
          <p:nvPr/>
        </p:nvSpPr>
        <p:spPr>
          <a:xfrm>
            <a:off x="8250623" y="6550223"/>
            <a:ext cx="3941377"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Bidard FC et al. </a:t>
            </a:r>
            <a:r>
              <a:rPr kumimoji="0" lang="en-US" sz="1400" b="0" i="1"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J Clin Oncol</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2022;40(28):3246-3256.</a:t>
            </a:r>
          </a:p>
        </p:txBody>
      </p:sp>
    </p:spTree>
    <p:extLst>
      <p:ext uri="{BB962C8B-B14F-4D97-AF65-F5344CB8AC3E}">
        <p14:creationId xmlns:p14="http://schemas.microsoft.com/office/powerpoint/2010/main" val="354578751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0C1C04-9CDD-9C1B-241A-7E3B8E61866A}"/>
            </a:ext>
          </a:extLst>
        </p:cNvPr>
        <p:cNvGrpSpPr/>
        <p:nvPr/>
      </p:nvGrpSpPr>
      <p:grpSpPr>
        <a:xfrm>
          <a:off x="0" y="0"/>
          <a:ext cx="0" cy="0"/>
          <a:chOff x="0" y="0"/>
          <a:chExt cx="0" cy="0"/>
        </a:xfrm>
      </p:grpSpPr>
      <p:sp>
        <p:nvSpPr>
          <p:cNvPr id="3" name="Title 54">
            <a:extLst>
              <a:ext uri="{FF2B5EF4-FFF2-40B4-BE49-F238E27FC236}">
                <a16:creationId xmlns:a16="http://schemas.microsoft.com/office/drawing/2014/main" id="{363F565D-F7D2-B925-9EEA-CD89D166D9A8}"/>
              </a:ext>
            </a:extLst>
          </p:cNvPr>
          <p:cNvSpPr txBox="1">
            <a:spLocks/>
          </p:cNvSpPr>
          <p:nvPr/>
        </p:nvSpPr>
        <p:spPr>
          <a:xfrm>
            <a:off x="2227352" y="115611"/>
            <a:ext cx="7737296" cy="60486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IE" sz="2400" b="1" i="0" u="sng" strike="noStrike" kern="1200" cap="none" spc="0" normalizeH="0" baseline="0" noProof="0" dirty="0">
                <a:ln>
                  <a:noFill/>
                </a:ln>
                <a:solidFill>
                  <a:prstClr val="black"/>
                </a:solidFill>
                <a:effectLst/>
                <a:uLnTx/>
                <a:uFillTx/>
                <a:latin typeface="Aptos Display" panose="02110004020202020204"/>
                <a:ea typeface="+mj-ea"/>
                <a:cs typeface="+mj-cs"/>
              </a:rPr>
              <a:t>EMERALD: Subgroup Analyses</a:t>
            </a:r>
            <a:endParaRPr kumimoji="0" lang="en-US" sz="2400" b="0" i="0" u="sng" strike="noStrike" kern="1200" cap="none" spc="0" normalizeH="0" baseline="0" noProof="0" dirty="0">
              <a:ln>
                <a:noFill/>
              </a:ln>
              <a:solidFill>
                <a:prstClr val="black"/>
              </a:solidFill>
              <a:effectLst/>
              <a:uLnTx/>
              <a:uFillTx/>
              <a:latin typeface="Aptos Display" panose="02110004020202020204"/>
              <a:ea typeface="+mj-ea"/>
              <a:cs typeface="+mj-cs"/>
            </a:endParaRPr>
          </a:p>
        </p:txBody>
      </p:sp>
      <p:sp>
        <p:nvSpPr>
          <p:cNvPr id="9" name="Rectangle 8">
            <a:extLst>
              <a:ext uri="{FF2B5EF4-FFF2-40B4-BE49-F238E27FC236}">
                <a16:creationId xmlns:a16="http://schemas.microsoft.com/office/drawing/2014/main" id="{07A7AEE4-D1CF-72B5-4C73-09DB489D7D92}"/>
              </a:ext>
            </a:extLst>
          </p:cNvPr>
          <p:cNvSpPr/>
          <p:nvPr/>
        </p:nvSpPr>
        <p:spPr>
          <a:xfrm>
            <a:off x="84402" y="3397456"/>
            <a:ext cx="283125" cy="3048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 name="TextBox 9">
            <a:extLst>
              <a:ext uri="{FF2B5EF4-FFF2-40B4-BE49-F238E27FC236}">
                <a16:creationId xmlns:a16="http://schemas.microsoft.com/office/drawing/2014/main" id="{C0578B73-A014-20BC-D900-1FA5763FD1D9}"/>
              </a:ext>
            </a:extLst>
          </p:cNvPr>
          <p:cNvSpPr txBox="1"/>
          <p:nvPr/>
        </p:nvSpPr>
        <p:spPr>
          <a:xfrm>
            <a:off x="9982200" y="6334780"/>
            <a:ext cx="2227352"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Bardia A et al. </a:t>
            </a:r>
            <a:r>
              <a:rPr kumimoji="0" lang="en-US" sz="1400" b="0" i="1"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Clin Cancer Res</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2024;30(19):4299-4309.</a:t>
            </a:r>
          </a:p>
        </p:txBody>
      </p:sp>
      <p:pic>
        <p:nvPicPr>
          <p:cNvPr id="11" name="Picture 10">
            <a:extLst>
              <a:ext uri="{FF2B5EF4-FFF2-40B4-BE49-F238E27FC236}">
                <a16:creationId xmlns:a16="http://schemas.microsoft.com/office/drawing/2014/main" id="{7AA71B34-2424-3DC0-1EDB-DB0A8DC5292B}"/>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049517" y="550199"/>
            <a:ext cx="7932683" cy="6280818"/>
          </a:xfrm>
          <a:prstGeom prst="rect">
            <a:avLst/>
          </a:prstGeom>
        </p:spPr>
      </p:pic>
    </p:spTree>
    <p:extLst>
      <p:ext uri="{BB962C8B-B14F-4D97-AF65-F5344CB8AC3E}">
        <p14:creationId xmlns:p14="http://schemas.microsoft.com/office/powerpoint/2010/main" val="282576750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0D53DF-67B8-3D91-30F0-2835C8383382}"/>
            </a:ext>
          </a:extLst>
        </p:cNvPr>
        <p:cNvGrpSpPr/>
        <p:nvPr/>
      </p:nvGrpSpPr>
      <p:grpSpPr>
        <a:xfrm>
          <a:off x="0" y="0"/>
          <a:ext cx="0" cy="0"/>
          <a:chOff x="0" y="0"/>
          <a:chExt cx="0" cy="0"/>
        </a:xfrm>
      </p:grpSpPr>
      <p:sp>
        <p:nvSpPr>
          <p:cNvPr id="3" name="Title 54">
            <a:extLst>
              <a:ext uri="{FF2B5EF4-FFF2-40B4-BE49-F238E27FC236}">
                <a16:creationId xmlns:a16="http://schemas.microsoft.com/office/drawing/2014/main" id="{E2DB1B33-4D71-CC8C-D12B-FC95C3A1796F}"/>
              </a:ext>
            </a:extLst>
          </p:cNvPr>
          <p:cNvSpPr txBox="1">
            <a:spLocks/>
          </p:cNvSpPr>
          <p:nvPr/>
        </p:nvSpPr>
        <p:spPr>
          <a:xfrm>
            <a:off x="2227352" y="171227"/>
            <a:ext cx="7737296" cy="60486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IE" sz="2933" b="1" i="0" u="sng" strike="noStrike" kern="1200" cap="none" spc="0" normalizeH="0" baseline="0" noProof="0" dirty="0">
                <a:ln>
                  <a:noFill/>
                </a:ln>
                <a:solidFill>
                  <a:prstClr val="black"/>
                </a:solidFill>
                <a:effectLst/>
                <a:uLnTx/>
                <a:uFillTx/>
                <a:latin typeface="Aptos Display" panose="02110004020202020204"/>
                <a:ea typeface="+mj-ea"/>
                <a:cs typeface="+mj-cs"/>
              </a:rPr>
              <a:t>EMERALD: Safety Profile</a:t>
            </a:r>
            <a:endParaRPr kumimoji="0" lang="en-US" sz="2933" b="0" i="0" u="sng" strike="noStrike" kern="1200" cap="none" spc="0" normalizeH="0" baseline="0" noProof="0" dirty="0">
              <a:ln>
                <a:noFill/>
              </a:ln>
              <a:solidFill>
                <a:prstClr val="black"/>
              </a:solidFill>
              <a:effectLst/>
              <a:uLnTx/>
              <a:uFillTx/>
              <a:latin typeface="Aptos Display" panose="02110004020202020204"/>
              <a:ea typeface="+mj-ea"/>
              <a:cs typeface="+mj-cs"/>
            </a:endParaRPr>
          </a:p>
        </p:txBody>
      </p:sp>
      <p:sp>
        <p:nvSpPr>
          <p:cNvPr id="10" name="TextBox 9">
            <a:extLst>
              <a:ext uri="{FF2B5EF4-FFF2-40B4-BE49-F238E27FC236}">
                <a16:creationId xmlns:a16="http://schemas.microsoft.com/office/drawing/2014/main" id="{FC827CD4-AA4B-5000-7DB3-8010BE54CC8F}"/>
              </a:ext>
            </a:extLst>
          </p:cNvPr>
          <p:cNvSpPr txBox="1"/>
          <p:nvPr/>
        </p:nvSpPr>
        <p:spPr>
          <a:xfrm>
            <a:off x="8250623" y="6550223"/>
            <a:ext cx="3941377"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Bidard FC et al. </a:t>
            </a:r>
            <a:r>
              <a:rPr kumimoji="0" lang="en-US" sz="1400" b="0" i="1"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J Clin Oncol</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2022;40(28):3246-3256.</a:t>
            </a:r>
          </a:p>
        </p:txBody>
      </p:sp>
      <p:pic>
        <p:nvPicPr>
          <p:cNvPr id="2" name="Picture 1">
            <a:extLst>
              <a:ext uri="{FF2B5EF4-FFF2-40B4-BE49-F238E27FC236}">
                <a16:creationId xmlns:a16="http://schemas.microsoft.com/office/drawing/2014/main" id="{1598BD2C-E550-C702-DE5D-5FF5C04F8C92}"/>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227353" y="781466"/>
            <a:ext cx="7737295" cy="5536780"/>
          </a:xfrm>
          <a:prstGeom prst="rect">
            <a:avLst/>
          </a:prstGeom>
        </p:spPr>
      </p:pic>
    </p:spTree>
    <p:extLst>
      <p:ext uri="{BB962C8B-B14F-4D97-AF65-F5344CB8AC3E}">
        <p14:creationId xmlns:p14="http://schemas.microsoft.com/office/powerpoint/2010/main" val="127536544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ounded Rectangle 9">
            <a:extLst>
              <a:ext uri="{FF2B5EF4-FFF2-40B4-BE49-F238E27FC236}">
                <a16:creationId xmlns:a16="http://schemas.microsoft.com/office/drawing/2014/main" id="{F6758D27-1B67-7983-8E0D-0FF4F68E24A2}"/>
              </a:ext>
            </a:extLst>
          </p:cNvPr>
          <p:cNvSpPr/>
          <p:nvPr/>
        </p:nvSpPr>
        <p:spPr bwMode="auto">
          <a:xfrm rot="5400000">
            <a:off x="6954024" y="3370427"/>
            <a:ext cx="1152000" cy="540284"/>
          </a:xfrm>
          <a:prstGeom prst="round2SameRect">
            <a:avLst/>
          </a:prstGeom>
          <a:solidFill>
            <a:srgbClr val="7A7A7A">
              <a:alpha val="60000"/>
            </a:srgbClr>
          </a:solidFill>
          <a:ln w="19050" cap="flat" cmpd="sng" algn="ctr">
            <a:solidFill>
              <a:srgbClr val="AFAFAF"/>
            </a:solidFill>
            <a:prstDash val="solid"/>
          </a:ln>
          <a:effectLst/>
        </p:spPr>
        <p:txBody>
          <a:bodyPr vert="vert270" lIns="34291" tIns="45719" rIns="34291" bIns="45719" anchor="ctr"/>
          <a:lstStyle/>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1"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B</a:t>
            </a:r>
          </a:p>
        </p:txBody>
      </p:sp>
      <p:sp>
        <p:nvSpPr>
          <p:cNvPr id="32" name="Rounded Rectangle 9">
            <a:extLst>
              <a:ext uri="{FF2B5EF4-FFF2-40B4-BE49-F238E27FC236}">
                <a16:creationId xmlns:a16="http://schemas.microsoft.com/office/drawing/2014/main" id="{1546975E-736A-E22A-27FE-D192924EAC25}"/>
              </a:ext>
            </a:extLst>
          </p:cNvPr>
          <p:cNvSpPr/>
          <p:nvPr/>
        </p:nvSpPr>
        <p:spPr bwMode="auto">
          <a:xfrm rot="16200000">
            <a:off x="5514135" y="2462723"/>
            <a:ext cx="1152000" cy="2357600"/>
          </a:xfrm>
          <a:prstGeom prst="round2SameRect">
            <a:avLst/>
          </a:prstGeom>
          <a:solidFill>
            <a:srgbClr val="7A7A7A"/>
          </a:solidFill>
          <a:ln w="19050" cap="flat" cmpd="sng" algn="ctr">
            <a:solidFill>
              <a:srgbClr val="7A7A7A"/>
            </a:solidFill>
            <a:prstDash val="solid"/>
          </a:ln>
          <a:effectLst/>
        </p:spPr>
        <p:txBody>
          <a:bodyPr vert="vert" lIns="34291" tIns="45719" rIns="34291" bIns="45719" anchor="ctr"/>
          <a:lstStyle/>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1"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SOC ET</a:t>
            </a:r>
            <a:r>
              <a:rPr kumimoji="0" lang="nl-BE" sz="1867" b="1" i="0" u="none" strike="noStrike" kern="0" cap="none" spc="0" normalizeH="0" baseline="3000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d,e</a:t>
            </a:r>
          </a:p>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0"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Fulvestrant or</a:t>
            </a:r>
          </a:p>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0"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Exemestane</a:t>
            </a:r>
          </a:p>
        </p:txBody>
      </p:sp>
      <p:sp>
        <p:nvSpPr>
          <p:cNvPr id="33" name="Rectangle: Rounded Corners 32">
            <a:extLst>
              <a:ext uri="{FF2B5EF4-FFF2-40B4-BE49-F238E27FC236}">
                <a16:creationId xmlns:a16="http://schemas.microsoft.com/office/drawing/2014/main" id="{58781DC5-064B-CDFC-051F-D43764757C9C}"/>
              </a:ext>
            </a:extLst>
          </p:cNvPr>
          <p:cNvSpPr/>
          <p:nvPr/>
        </p:nvSpPr>
        <p:spPr>
          <a:xfrm>
            <a:off x="335997" y="1528641"/>
            <a:ext cx="3253908" cy="3072000"/>
          </a:xfrm>
          <a:prstGeom prst="roundRect">
            <a:avLst/>
          </a:prstGeom>
          <a:solidFill>
            <a:srgbClr val="E7E7E7"/>
          </a:solidFill>
          <a:ln>
            <a:noFill/>
          </a:ln>
        </p:spPr>
        <p:style>
          <a:lnRef idx="2">
            <a:schemeClr val="accent1">
              <a:shade val="15000"/>
            </a:schemeClr>
          </a:lnRef>
          <a:fillRef idx="1">
            <a:schemeClr val="accent1"/>
          </a:fillRef>
          <a:effectRef idx="0">
            <a:schemeClr val="accent1"/>
          </a:effectRef>
          <a:fontRef idx="minor">
            <a:schemeClr val="lt1"/>
          </a:fontRef>
        </p:style>
        <p:txBody>
          <a:bodyPr bIns="0" rtlCol="0" anchor="b" anchorCtr="0"/>
          <a:lstStyle/>
          <a:p>
            <a:pPr marL="0" marR="0" lvl="0" indent="0" algn="l" defTabSz="609585" rtl="0" eaLnBrk="1" fontAlgn="auto" latinLnBrk="0" hangingPunct="1">
              <a:lnSpc>
                <a:spcPct val="100000"/>
              </a:lnSpc>
              <a:spcBef>
                <a:spcPts val="40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 name="TextBox 33">
            <a:extLst>
              <a:ext uri="{FF2B5EF4-FFF2-40B4-BE49-F238E27FC236}">
                <a16:creationId xmlns:a16="http://schemas.microsoft.com/office/drawing/2014/main" id="{91356D4A-CB4C-B700-C84E-44EE899E1F6C}"/>
              </a:ext>
            </a:extLst>
          </p:cNvPr>
          <p:cNvSpPr txBox="1"/>
          <p:nvPr/>
        </p:nvSpPr>
        <p:spPr>
          <a:xfrm>
            <a:off x="335997" y="5972673"/>
            <a:ext cx="11520007" cy="707886"/>
          </a:xfrm>
          <a:prstGeom prst="rect">
            <a:avLst/>
          </a:prstGeom>
          <a:noFill/>
        </p:spPr>
        <p:txBody>
          <a:bodyPr wrap="square">
            <a:spAutoFit/>
          </a:bodyPr>
          <a:lstStyle/>
          <a:p>
            <a:pPr marL="0" marR="0" lvl="0" indent="0" algn="l" defTabSz="7619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sym typeface="Arial"/>
              </a:rPr>
              <a:t>ABC, advanced breast cancer; </a:t>
            </a:r>
            <a:r>
              <a:rPr kumimoji="0" lang="en-US" sz="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AI, aromatase inhibitor; BICR, blinded independent central review;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sym typeface="Arial"/>
              </a:rPr>
              <a:t>CDK4/6i CDK4/6 inhibitor; ER, estrogen receptor; </a:t>
            </a:r>
            <a:r>
              <a:rPr kumimoji="0" lang="en-US" sz="800" b="0" i="1"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sym typeface="Arial"/>
              </a:rPr>
              <a:t>ESR1</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sym typeface="Arial"/>
              </a:rPr>
              <a:t>m, </a:t>
            </a:r>
            <a:r>
              <a:rPr kumimoji="0" lang="en-US" sz="800" b="0" i="1"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sym typeface="Arial"/>
              </a:rPr>
              <a:t>ESR1</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sym typeface="Arial"/>
              </a:rPr>
              <a:t> mutation; </a:t>
            </a:r>
            <a:r>
              <a:rPr kumimoji="0" lang="en-US" sz="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ORR, objective response rate; OS, overall survival; PFS, progression-free survival; QD, once daily; SOC ET, standard of care endocrine therapy. Patients were enrolled from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mn-cs"/>
              </a:rPr>
              <a:t>October 2021 to November 2023 across 195 sites in 22 countries. </a:t>
            </a:r>
            <a:r>
              <a:rPr kumimoji="0" lang="en-US" sz="800" b="0" i="0" u="none" strike="noStrike" kern="1200" cap="none" spc="0" normalizeH="0" baseline="30000" noProof="0">
                <a:ln>
                  <a:noFill/>
                </a:ln>
                <a:solidFill>
                  <a:prstClr val="black"/>
                </a:solidFill>
                <a:effectLst/>
                <a:uLnTx/>
                <a:uFillTx/>
                <a:latin typeface="Arial"/>
                <a:ea typeface="+mn-ea"/>
                <a:cs typeface="Arial"/>
              </a:rPr>
              <a:t>a </a:t>
            </a:r>
            <a:r>
              <a:rPr kumimoji="0" lang="en-US" sz="800" b="0" i="0" u="none" strike="noStrike" kern="1200" cap="none" spc="0" normalizeH="0" baseline="0" noProof="0" err="1">
                <a:ln>
                  <a:noFill/>
                </a:ln>
                <a:solidFill>
                  <a:prstClr val="black"/>
                </a:solidFill>
                <a:effectLst/>
                <a:uLnTx/>
                <a:uFillTx/>
                <a:latin typeface="Arial"/>
                <a:ea typeface="+mn-ea"/>
                <a:cs typeface="Arial"/>
              </a:rPr>
              <a:t>A</a:t>
            </a:r>
            <a:r>
              <a:rPr kumimoji="0" lang="en-US" sz="800" b="0" i="0" u="none" strike="noStrike" kern="1200" cap="none" spc="0" normalizeH="0" baseline="0" noProof="0">
                <a:ln>
                  <a:noFill/>
                </a:ln>
                <a:solidFill>
                  <a:prstClr val="black"/>
                </a:solidFill>
                <a:effectLst/>
                <a:uLnTx/>
                <a:uFillTx/>
                <a:latin typeface="Arial"/>
                <a:ea typeface="+mn-ea"/>
                <a:cs typeface="Arial"/>
              </a:rPr>
              <a:t> </a:t>
            </a:r>
            <a:r>
              <a:rPr kumimoji="0" lang="en-US" sz="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GnRH agonist was required in men and premenopausal women; </a:t>
            </a:r>
            <a:r>
              <a:rPr kumimoji="0" lang="en-US" sz="800" b="0" i="0" u="none" strike="noStrike" kern="1200" cap="none" spc="0" normalizeH="0" baseline="30000" noProof="0">
                <a:ln>
                  <a:noFill/>
                </a:ln>
                <a:solidFill>
                  <a:prstClr val="black"/>
                </a:solidFill>
                <a:effectLst/>
                <a:uLnTx/>
                <a:uFillTx/>
                <a:latin typeface="Arial"/>
                <a:ea typeface="+mn-ea"/>
                <a:cs typeface="Arial"/>
              </a:rPr>
              <a:t>b </a:t>
            </a:r>
            <a:r>
              <a:rPr kumimoji="0" lang="en-US" sz="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Enrollment into Arm C started with Protocol Amendment A (at which point 122 patients had been randomized across Arms A and B); </a:t>
            </a:r>
            <a:r>
              <a:rPr kumimoji="0" lang="en-US" sz="800"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c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East Asia vs United States/European Union vs others; </a:t>
            </a:r>
            <a:r>
              <a:rPr kumimoji="0" lang="en-US" sz="800" b="0" i="0" u="none" strike="noStrike" kern="1200" cap="none" spc="0" normalizeH="0" baseline="30000" noProof="0">
                <a:ln>
                  <a:noFill/>
                </a:ln>
                <a:solidFill>
                  <a:prstClr val="black"/>
                </a:solidFill>
                <a:effectLst/>
                <a:uLnTx/>
                <a:uFillTx/>
                <a:latin typeface="Arial"/>
                <a:ea typeface="+mn-ea"/>
                <a:cs typeface="Arial"/>
              </a:rPr>
              <a:t>d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Investigator’s choice; </a:t>
            </a:r>
            <a:r>
              <a:rPr kumimoji="0" lang="en-US" sz="800"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e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Labeled dose; </a:t>
            </a:r>
            <a:r>
              <a:rPr kumimoji="0" lang="en-US" sz="800"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f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mn-cs"/>
              </a:rPr>
              <a:t>Scans every 8 weeks for the first 12 months, then every 12 weeks</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en-US" sz="800" b="0" i="0" u="none" strike="noStrike" kern="1200" cap="none" spc="0" normalizeH="0" baseline="30000" noProof="0">
                <a:ln>
                  <a:noFill/>
                </a:ln>
                <a:solidFill>
                  <a:prstClr val="black"/>
                </a:solidFill>
                <a:effectLst/>
                <a:uLnTx/>
                <a:uFillTx/>
                <a:latin typeface="Arial"/>
                <a:ea typeface="+mn-ea"/>
                <a:cs typeface="Arial"/>
              </a:rPr>
              <a:t>g </a:t>
            </a:r>
            <a:r>
              <a:rPr kumimoji="0" lang="en-US" sz="800" b="0" i="1"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mn-cs"/>
              </a:rPr>
              <a:t>ESR1</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mn-cs"/>
              </a:rPr>
              <a:t>m status was centrally determined in baseline plasma by the Guardant 360 </a:t>
            </a:r>
            <a:r>
              <a:rPr kumimoji="0" lang="en-US" sz="800" b="0" i="0" u="none" strike="noStrike" kern="1200" cap="none" spc="0" normalizeH="0" baseline="0" noProof="0" err="1">
                <a:ln>
                  <a:noFill/>
                </a:ln>
                <a:solidFill>
                  <a:prstClr val="black"/>
                </a:solidFill>
                <a:effectLst/>
                <a:uLnTx/>
                <a:uFillTx/>
                <a:latin typeface="Arial" panose="020B0604020202020204" pitchFamily="34" charset="0"/>
                <a:ea typeface="Calibri" panose="020F0502020204030204" pitchFamily="34" charset="0"/>
                <a:cs typeface="+mn-cs"/>
              </a:rPr>
              <a:t>ctDNA</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mn-cs"/>
              </a:rPr>
              <a:t> assay and </a:t>
            </a:r>
            <a:r>
              <a:rPr kumimoji="0" lang="en-US" sz="800" b="0" i="0" u="none" strike="noStrike" kern="1200" cap="none" spc="0" normalizeH="0" baseline="0" noProof="0" err="1">
                <a:ln>
                  <a:noFill/>
                </a:ln>
                <a:solidFill>
                  <a:prstClr val="black"/>
                </a:solidFill>
                <a:effectLst/>
                <a:uLnTx/>
                <a:uFillTx/>
                <a:latin typeface="Arial" panose="020B0604020202020204" pitchFamily="34" charset="0"/>
                <a:ea typeface="Calibri" panose="020F0502020204030204" pitchFamily="34" charset="0"/>
                <a:cs typeface="+mn-cs"/>
              </a:rPr>
              <a:t>OncoCompass</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mn-cs"/>
              </a:rPr>
              <a:t> Plus assay (Burning Rock Biotech) for patients from China; </a:t>
            </a:r>
            <a:r>
              <a:rPr kumimoji="0" lang="en-US" sz="800" b="0" i="0" u="none" strike="noStrike" kern="1200" cap="none" spc="0" normalizeH="0" baseline="30000" noProof="0">
                <a:ln>
                  <a:noFill/>
                </a:ln>
                <a:solidFill>
                  <a:prstClr val="black"/>
                </a:solidFill>
                <a:effectLst/>
                <a:uLnTx/>
                <a:uFillTx/>
                <a:latin typeface="Arial"/>
                <a:ea typeface="Calibri" panose="020F0502020204030204" pitchFamily="34" charset="0"/>
                <a:cs typeface="Arial"/>
              </a:rPr>
              <a:t>h </a:t>
            </a:r>
            <a:r>
              <a:rPr kumimoji="0" lang="en-US" sz="800" b="0"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Analysis conducted in all concurrently</a:t>
            </a:r>
            <a:r>
              <a:rPr kumimoji="0" lang="en-US" sz="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randomized patients. </a:t>
            </a:r>
          </a:p>
        </p:txBody>
      </p:sp>
      <p:sp>
        <p:nvSpPr>
          <p:cNvPr id="35" name="Rounded Rectangle 9">
            <a:extLst>
              <a:ext uri="{FF2B5EF4-FFF2-40B4-BE49-F238E27FC236}">
                <a16:creationId xmlns:a16="http://schemas.microsoft.com/office/drawing/2014/main" id="{A600D88A-508C-FA66-79E3-1E1277698FF4}"/>
              </a:ext>
            </a:extLst>
          </p:cNvPr>
          <p:cNvSpPr/>
          <p:nvPr/>
        </p:nvSpPr>
        <p:spPr bwMode="auto">
          <a:xfrm rot="5400000">
            <a:off x="6958972" y="4823830"/>
            <a:ext cx="1152001" cy="527999"/>
          </a:xfrm>
          <a:prstGeom prst="round2SameRect">
            <a:avLst/>
          </a:prstGeom>
          <a:solidFill>
            <a:srgbClr val="E1251B">
              <a:alpha val="60000"/>
            </a:srgbClr>
          </a:solidFill>
          <a:ln w="19050" cap="flat" cmpd="sng" algn="ctr">
            <a:solidFill>
              <a:srgbClr val="ED7C76"/>
            </a:solidFill>
            <a:prstDash val="solid"/>
          </a:ln>
          <a:effectLst/>
        </p:spPr>
        <p:txBody>
          <a:bodyPr vert="vert270" lIns="34291" tIns="45719" rIns="34291" bIns="45719" anchor="ctr"/>
          <a:lstStyle/>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1"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C</a:t>
            </a:r>
            <a:r>
              <a:rPr kumimoji="0" lang="nl-BE" sz="1867" b="1" i="0" u="none" strike="noStrike" kern="0" cap="none" spc="0" normalizeH="0" baseline="3000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b</a:t>
            </a:r>
          </a:p>
        </p:txBody>
      </p:sp>
      <p:sp>
        <p:nvSpPr>
          <p:cNvPr id="36" name="Rounded Rectangle 9">
            <a:extLst>
              <a:ext uri="{FF2B5EF4-FFF2-40B4-BE49-F238E27FC236}">
                <a16:creationId xmlns:a16="http://schemas.microsoft.com/office/drawing/2014/main" id="{AA921F39-5DE7-FD1B-C293-AE3DFA9759C8}"/>
              </a:ext>
            </a:extLst>
          </p:cNvPr>
          <p:cNvSpPr/>
          <p:nvPr/>
        </p:nvSpPr>
        <p:spPr bwMode="auto">
          <a:xfrm rot="16200000">
            <a:off x="5813229" y="4168965"/>
            <a:ext cx="1152000" cy="1837724"/>
          </a:xfrm>
          <a:prstGeom prst="round2SameRect">
            <a:avLst/>
          </a:prstGeom>
          <a:solidFill>
            <a:srgbClr val="E1251B"/>
          </a:solidFill>
          <a:ln w="19050" cap="flat" cmpd="sng" algn="ctr">
            <a:solidFill>
              <a:srgbClr val="E1251B"/>
            </a:solidFill>
            <a:prstDash val="solid"/>
          </a:ln>
          <a:effectLst/>
        </p:spPr>
        <p:txBody>
          <a:bodyPr vert="vert" lIns="34291" tIns="45719" rIns="34291" bIns="45719" anchor="ctr"/>
          <a:lstStyle/>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1"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Imlunestrant</a:t>
            </a:r>
          </a:p>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1"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400 mg QD +</a:t>
            </a:r>
          </a:p>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1"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abemaciclib</a:t>
            </a:r>
            <a:r>
              <a:rPr kumimoji="0" lang="nl-BE" sz="1867" b="1" i="0" u="none" strike="noStrike" kern="0" cap="none" spc="0" normalizeH="0" baseline="3000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e</a:t>
            </a:r>
          </a:p>
        </p:txBody>
      </p:sp>
      <p:cxnSp>
        <p:nvCxnSpPr>
          <p:cNvPr id="37" name="Straight Arrow Connector 36">
            <a:extLst>
              <a:ext uri="{FF2B5EF4-FFF2-40B4-BE49-F238E27FC236}">
                <a16:creationId xmlns:a16="http://schemas.microsoft.com/office/drawing/2014/main" id="{43D3CAB2-FAB0-281B-47F3-F7010C3085EA}"/>
              </a:ext>
            </a:extLst>
          </p:cNvPr>
          <p:cNvCxnSpPr>
            <a:cxnSpLocks/>
          </p:cNvCxnSpPr>
          <p:nvPr/>
        </p:nvCxnSpPr>
        <p:spPr>
          <a:xfrm>
            <a:off x="4339663" y="3638425"/>
            <a:ext cx="528000" cy="0"/>
          </a:xfrm>
          <a:prstGeom prst="straightConnector1">
            <a:avLst/>
          </a:prstGeom>
          <a:noFill/>
          <a:ln w="28575" cap="flat" cmpd="sng" algn="ctr">
            <a:solidFill>
              <a:schemeClr val="bg1">
                <a:lumMod val="65000"/>
              </a:schemeClr>
            </a:solidFill>
            <a:prstDash val="solid"/>
            <a:miter lim="800000"/>
            <a:tailEnd type="triangle"/>
          </a:ln>
          <a:effectLst/>
        </p:spPr>
      </p:cxnSp>
      <p:cxnSp>
        <p:nvCxnSpPr>
          <p:cNvPr id="38" name="Straight Connector 37">
            <a:extLst>
              <a:ext uri="{FF2B5EF4-FFF2-40B4-BE49-F238E27FC236}">
                <a16:creationId xmlns:a16="http://schemas.microsoft.com/office/drawing/2014/main" id="{AF0F728A-3AB3-E223-0453-3CF19F1F06F0}"/>
              </a:ext>
            </a:extLst>
          </p:cNvPr>
          <p:cNvCxnSpPr>
            <a:cxnSpLocks/>
          </p:cNvCxnSpPr>
          <p:nvPr/>
        </p:nvCxnSpPr>
        <p:spPr>
          <a:xfrm>
            <a:off x="4094191" y="2102424"/>
            <a:ext cx="0" cy="2984093"/>
          </a:xfrm>
          <a:prstGeom prst="line">
            <a:avLst/>
          </a:prstGeom>
          <a:noFill/>
          <a:ln w="28575" cap="flat" cmpd="sng" algn="ctr">
            <a:solidFill>
              <a:schemeClr val="bg1">
                <a:lumMod val="65000"/>
              </a:schemeClr>
            </a:solidFill>
            <a:prstDash val="solid"/>
            <a:miter lim="800000"/>
          </a:ln>
          <a:effectLst/>
        </p:spPr>
      </p:cxnSp>
      <p:cxnSp>
        <p:nvCxnSpPr>
          <p:cNvPr id="39" name="Straight Arrow Connector 38">
            <a:extLst>
              <a:ext uri="{FF2B5EF4-FFF2-40B4-BE49-F238E27FC236}">
                <a16:creationId xmlns:a16="http://schemas.microsoft.com/office/drawing/2014/main" id="{516B6AF7-E37B-B43F-8CED-66F42695B0BE}"/>
              </a:ext>
            </a:extLst>
          </p:cNvPr>
          <p:cNvCxnSpPr>
            <a:cxnSpLocks/>
          </p:cNvCxnSpPr>
          <p:nvPr/>
        </p:nvCxnSpPr>
        <p:spPr>
          <a:xfrm flipV="1">
            <a:off x="4078824" y="5086518"/>
            <a:ext cx="1264649" cy="3129"/>
          </a:xfrm>
          <a:prstGeom prst="straightConnector1">
            <a:avLst/>
          </a:prstGeom>
          <a:noFill/>
          <a:ln w="28575" cap="flat" cmpd="sng" algn="ctr">
            <a:solidFill>
              <a:schemeClr val="bg1">
                <a:lumMod val="65000"/>
              </a:schemeClr>
            </a:solidFill>
            <a:prstDash val="solid"/>
            <a:miter lim="800000"/>
            <a:tailEnd type="triangle"/>
          </a:ln>
          <a:effectLst/>
        </p:spPr>
      </p:cxnSp>
      <p:cxnSp>
        <p:nvCxnSpPr>
          <p:cNvPr id="40" name="Straight Arrow Connector 39">
            <a:extLst>
              <a:ext uri="{FF2B5EF4-FFF2-40B4-BE49-F238E27FC236}">
                <a16:creationId xmlns:a16="http://schemas.microsoft.com/office/drawing/2014/main" id="{9296C2B1-D121-72BC-D1A9-1551634B833B}"/>
              </a:ext>
            </a:extLst>
          </p:cNvPr>
          <p:cNvCxnSpPr>
            <a:cxnSpLocks/>
          </p:cNvCxnSpPr>
          <p:nvPr/>
        </p:nvCxnSpPr>
        <p:spPr>
          <a:xfrm>
            <a:off x="4094191" y="2120305"/>
            <a:ext cx="768000" cy="0"/>
          </a:xfrm>
          <a:prstGeom prst="straightConnector1">
            <a:avLst/>
          </a:prstGeom>
          <a:noFill/>
          <a:ln w="28575" cap="flat" cmpd="sng" algn="ctr">
            <a:solidFill>
              <a:srgbClr val="A6A6A6"/>
            </a:solidFill>
            <a:prstDash val="solid"/>
            <a:miter lim="800000"/>
            <a:tailEnd type="triangle"/>
          </a:ln>
          <a:effectLst/>
        </p:spPr>
      </p:cxnSp>
      <p:sp>
        <p:nvSpPr>
          <p:cNvPr id="41" name="TextBox 40">
            <a:extLst>
              <a:ext uri="{FF2B5EF4-FFF2-40B4-BE49-F238E27FC236}">
                <a16:creationId xmlns:a16="http://schemas.microsoft.com/office/drawing/2014/main" id="{F243F8B1-F1FD-E3B3-8601-6A40A094B464}"/>
              </a:ext>
            </a:extLst>
          </p:cNvPr>
          <p:cNvSpPr txBox="1"/>
          <p:nvPr/>
        </p:nvSpPr>
        <p:spPr>
          <a:xfrm>
            <a:off x="407074" y="4603613"/>
            <a:ext cx="3173204" cy="13129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400"/>
              </a:spcBef>
              <a:spcAft>
                <a:spcPts val="0"/>
              </a:spcAft>
              <a:buClrTx/>
              <a:buSzTx/>
              <a:buFontTx/>
              <a:buNone/>
              <a:tabLst/>
              <a:defRPr/>
            </a:pPr>
            <a:r>
              <a:rPr kumimoji="0" lang="en-IE" sz="1733"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Stratification Factors:</a:t>
            </a:r>
          </a:p>
          <a:p>
            <a:pPr marL="142875" marR="0" lvl="0" indent="-142875" algn="l" defTabSz="761977"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733"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Prior CDK4/6i therapy (</a:t>
            </a:r>
            <a:r>
              <a:rPr kumimoji="0" lang="nl-BE" sz="1733"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Y/N)</a:t>
            </a:r>
            <a:endParaRPr kumimoji="0" lang="en-US" sz="1733"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142875" marR="0" lvl="0" indent="-142875" algn="l" defTabSz="761977"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733"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Visceral metastases</a:t>
            </a:r>
            <a:r>
              <a:rPr kumimoji="0" lang="nl-BE" sz="1733"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 (Y/N)</a:t>
            </a:r>
            <a:endParaRPr kumimoji="0" lang="en-US" sz="1733"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142875" marR="0" lvl="0" indent="-142875" algn="l" defTabSz="761977"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733"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Region</a:t>
            </a:r>
            <a:r>
              <a:rPr kumimoji="0" lang="en-US" sz="1733" b="0" i="0" u="none" strike="noStrike" kern="1200" cap="none" spc="0" normalizeH="0" baseline="30000" noProof="0">
                <a:ln>
                  <a:noFill/>
                </a:ln>
                <a:solidFill>
                  <a:prstClr val="black"/>
                </a:solidFill>
                <a:effectLst/>
                <a:uLnTx/>
                <a:uFillTx/>
                <a:latin typeface="Arial"/>
                <a:ea typeface="+mn-ea"/>
                <a:cs typeface="Arial"/>
              </a:rPr>
              <a:t>c</a:t>
            </a:r>
            <a:endParaRPr kumimoji="0" lang="en-US" sz="1733"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2" name="Rectangle: Top Corners Rounded 41">
            <a:extLst>
              <a:ext uri="{FF2B5EF4-FFF2-40B4-BE49-F238E27FC236}">
                <a16:creationId xmlns:a16="http://schemas.microsoft.com/office/drawing/2014/main" id="{5339ADD7-9208-4B9E-843F-0ADF5EE00300}"/>
              </a:ext>
            </a:extLst>
          </p:cNvPr>
          <p:cNvSpPr/>
          <p:nvPr/>
        </p:nvSpPr>
        <p:spPr>
          <a:xfrm>
            <a:off x="335997" y="1526959"/>
            <a:ext cx="3155748" cy="487680"/>
          </a:xfrm>
          <a:prstGeom prst="round2SameRect">
            <a:avLst/>
          </a:prstGeom>
          <a:solidFill>
            <a:srgbClr val="0F3A85"/>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ER+, HER2- ABC</a:t>
            </a:r>
          </a:p>
        </p:txBody>
      </p:sp>
      <p:sp>
        <p:nvSpPr>
          <p:cNvPr id="43" name="Rectangle: Rounded Corners 42">
            <a:extLst>
              <a:ext uri="{FF2B5EF4-FFF2-40B4-BE49-F238E27FC236}">
                <a16:creationId xmlns:a16="http://schemas.microsoft.com/office/drawing/2014/main" id="{35465C49-C0AE-BE7F-2E79-D9DB53EDCB7E}"/>
              </a:ext>
            </a:extLst>
          </p:cNvPr>
          <p:cNvSpPr/>
          <p:nvPr/>
        </p:nvSpPr>
        <p:spPr>
          <a:xfrm>
            <a:off x="8037803" y="1514251"/>
            <a:ext cx="3810976" cy="1785308"/>
          </a:xfrm>
          <a:prstGeom prst="roundRect">
            <a:avLst/>
          </a:prstGeom>
          <a:solidFill>
            <a:srgbClr val="E7E7E7"/>
          </a:solidFill>
          <a:ln>
            <a:noFill/>
          </a:ln>
        </p:spPr>
        <p:style>
          <a:lnRef idx="0">
            <a:scrgbClr r="0" g="0" b="0"/>
          </a:lnRef>
          <a:fillRef idx="0">
            <a:scrgbClr r="0" g="0" b="0"/>
          </a:fillRef>
          <a:effectRef idx="0">
            <a:scrgbClr r="0" g="0" b="0"/>
          </a:effectRef>
          <a:fontRef idx="minor">
            <a:schemeClr val="lt1"/>
          </a:fontRef>
        </p:style>
        <p:txBody>
          <a:bodyPr rtlCol="0" anchor="t" anchorCtr="0"/>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Rounded Corners 43">
            <a:extLst>
              <a:ext uri="{FF2B5EF4-FFF2-40B4-BE49-F238E27FC236}">
                <a16:creationId xmlns:a16="http://schemas.microsoft.com/office/drawing/2014/main" id="{FA348641-09BB-BEB5-4C81-FCEBF96B2B78}"/>
              </a:ext>
            </a:extLst>
          </p:cNvPr>
          <p:cNvSpPr/>
          <p:nvPr/>
        </p:nvSpPr>
        <p:spPr>
          <a:xfrm>
            <a:off x="8037802" y="3546489"/>
            <a:ext cx="3810975" cy="1056000"/>
          </a:xfrm>
          <a:prstGeom prst="roundRect">
            <a:avLst/>
          </a:prstGeom>
          <a:solidFill>
            <a:srgbClr val="E7E7E7"/>
          </a:solidFill>
          <a:ln>
            <a:noFill/>
          </a:ln>
        </p:spPr>
        <p:style>
          <a:lnRef idx="0">
            <a:scrgbClr r="0" g="0" b="0"/>
          </a:lnRef>
          <a:fillRef idx="0">
            <a:scrgbClr r="0" g="0" b="0"/>
          </a:fillRef>
          <a:effectRef idx="0">
            <a:scrgbClr r="0" g="0" b="0"/>
          </a:effectRef>
          <a:fontRef idx="minor">
            <a:schemeClr val="lt1"/>
          </a:fontRef>
        </p:style>
        <p:txBody>
          <a:bodyPr rtlCol="0" anchor="t" anchorCtr="0"/>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5" name="Rectangle: Rounded Corners 57">
            <a:extLst>
              <a:ext uri="{FF2B5EF4-FFF2-40B4-BE49-F238E27FC236}">
                <a16:creationId xmlns:a16="http://schemas.microsoft.com/office/drawing/2014/main" id="{12D67D19-0EC5-F7D9-FF71-9FE93AB3C7B2}"/>
              </a:ext>
            </a:extLst>
          </p:cNvPr>
          <p:cNvSpPr/>
          <p:nvPr/>
        </p:nvSpPr>
        <p:spPr>
          <a:xfrm>
            <a:off x="8037803" y="4839064"/>
            <a:ext cx="3810973" cy="1008000"/>
          </a:xfrm>
          <a:prstGeom prst="roundRect">
            <a:avLst/>
          </a:prstGeom>
          <a:solidFill>
            <a:srgbClr val="E7E7E7"/>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CC5964B4-3312-FB2E-932C-6C9124111F94}"/>
              </a:ext>
            </a:extLst>
          </p:cNvPr>
          <p:cNvSpPr/>
          <p:nvPr/>
        </p:nvSpPr>
        <p:spPr>
          <a:xfrm>
            <a:off x="3633577" y="3207067"/>
            <a:ext cx="953345" cy="874867"/>
          </a:xfrm>
          <a:prstGeom prst="ellipse">
            <a:avLst/>
          </a:prstGeom>
          <a:solidFill>
            <a:srgbClr val="0F3A85"/>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1219194" rtl="0" eaLnBrk="1" fontAlgn="auto" latinLnBrk="0" hangingPunct="1">
              <a:lnSpc>
                <a:spcPct val="100000"/>
              </a:lnSpc>
              <a:spcBef>
                <a:spcPts val="0"/>
              </a:spcBef>
              <a:spcAft>
                <a:spcPts val="0"/>
              </a:spcAft>
              <a:buClrTx/>
              <a:buSzTx/>
              <a:buFontTx/>
              <a:buNone/>
              <a:tabLst/>
              <a:defRPr/>
            </a:pPr>
            <a:endParaRPr kumimoji="0" lang="en-IE" sz="16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TextBox 46">
            <a:extLst>
              <a:ext uri="{FF2B5EF4-FFF2-40B4-BE49-F238E27FC236}">
                <a16:creationId xmlns:a16="http://schemas.microsoft.com/office/drawing/2014/main" id="{5A35D965-9DEE-3C82-276D-C64D4AD3004B}"/>
              </a:ext>
            </a:extLst>
          </p:cNvPr>
          <p:cNvSpPr txBox="1"/>
          <p:nvPr/>
        </p:nvSpPr>
        <p:spPr>
          <a:xfrm>
            <a:off x="3520590" y="3354477"/>
            <a:ext cx="1131311" cy="502573"/>
          </a:xfrm>
          <a:prstGeom prst="rect">
            <a:avLst/>
          </a:prstGeom>
          <a:noFill/>
        </p:spPr>
        <p:txBody>
          <a:bodyPr wrap="square" rtlCol="0">
            <a:spAutoFit/>
          </a:bodyPr>
          <a:lstStyle/>
          <a:p>
            <a:pPr marL="0" marR="0" lvl="0" indent="0" algn="ctr" defTabSz="1219194" rtl="0" eaLnBrk="1" fontAlgn="auto" latinLnBrk="0" hangingPunct="1">
              <a:lnSpc>
                <a:spcPct val="100000"/>
              </a:lnSpc>
              <a:spcBef>
                <a:spcPts val="0"/>
              </a:spcBef>
              <a:spcAft>
                <a:spcPts val="0"/>
              </a:spcAft>
              <a:buClrTx/>
              <a:buSzTx/>
              <a:buFontTx/>
              <a:buNone/>
              <a:tabLst/>
              <a:defRPr/>
            </a:pPr>
            <a:r>
              <a:rPr kumimoji="0" lang="en-IE" sz="1333"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R 1:1:1</a:t>
            </a:r>
            <a:r>
              <a:rPr kumimoji="0" lang="en-US" sz="1333" b="1" i="0" u="none" strike="noStrike" kern="1200" cap="none" spc="0" normalizeH="0" baseline="30000" noProof="0">
                <a:ln>
                  <a:noFill/>
                </a:ln>
                <a:solidFill>
                  <a:prstClr val="white"/>
                </a:solidFill>
                <a:effectLst/>
                <a:uLnTx/>
                <a:uFillTx/>
                <a:latin typeface="Arial"/>
                <a:ea typeface="+mn-ea"/>
                <a:cs typeface="Arial"/>
              </a:rPr>
              <a:t>b</a:t>
            </a:r>
            <a:endParaRPr kumimoji="0" lang="en-IE" sz="1333"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1219194" rtl="0" eaLnBrk="1" fontAlgn="auto" latinLnBrk="0" hangingPunct="1">
              <a:lnSpc>
                <a:spcPct val="100000"/>
              </a:lnSpc>
              <a:spcBef>
                <a:spcPts val="0"/>
              </a:spcBef>
              <a:spcAft>
                <a:spcPts val="0"/>
              </a:spcAft>
              <a:buClrTx/>
              <a:buSzTx/>
              <a:buFontTx/>
              <a:buNone/>
              <a:tabLst/>
              <a:defRPr/>
            </a:pPr>
            <a:r>
              <a:rPr kumimoji="0" lang="en-IE" sz="1333"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N=874</a:t>
            </a:r>
          </a:p>
        </p:txBody>
      </p:sp>
      <p:grpSp>
        <p:nvGrpSpPr>
          <p:cNvPr id="48" name="Group 47">
            <a:extLst>
              <a:ext uri="{FF2B5EF4-FFF2-40B4-BE49-F238E27FC236}">
                <a16:creationId xmlns:a16="http://schemas.microsoft.com/office/drawing/2014/main" id="{10087EDB-0194-881D-1228-ED297DAC023A}"/>
              </a:ext>
            </a:extLst>
          </p:cNvPr>
          <p:cNvGrpSpPr/>
          <p:nvPr/>
        </p:nvGrpSpPr>
        <p:grpSpPr>
          <a:xfrm>
            <a:off x="4910191" y="1611725"/>
            <a:ext cx="2891299" cy="1152008"/>
            <a:chOff x="3611113" y="926677"/>
            <a:chExt cx="1436317" cy="428652"/>
          </a:xfrm>
        </p:grpSpPr>
        <p:sp>
          <p:nvSpPr>
            <p:cNvPr id="49" name="Rounded Rectangle 9">
              <a:extLst>
                <a:ext uri="{FF2B5EF4-FFF2-40B4-BE49-F238E27FC236}">
                  <a16:creationId xmlns:a16="http://schemas.microsoft.com/office/drawing/2014/main" id="{86904461-9482-00F7-1638-DFFB0CBB1241}"/>
                </a:ext>
              </a:extLst>
            </p:cNvPr>
            <p:cNvSpPr/>
            <p:nvPr/>
          </p:nvSpPr>
          <p:spPr bwMode="auto">
            <a:xfrm rot="5400000">
              <a:off x="4701926" y="1009825"/>
              <a:ext cx="427731" cy="263277"/>
            </a:xfrm>
            <a:prstGeom prst="round2SameRect">
              <a:avLst/>
            </a:prstGeom>
            <a:solidFill>
              <a:srgbClr val="3C7BE9">
                <a:alpha val="60000"/>
              </a:srgbClr>
            </a:solidFill>
            <a:ln w="19050" cap="flat" cmpd="sng" algn="ctr">
              <a:solidFill>
                <a:srgbClr val="8AB0F2"/>
              </a:solidFill>
              <a:prstDash val="solid"/>
            </a:ln>
            <a:effectLst/>
          </p:spPr>
          <p:txBody>
            <a:bodyPr vert="vert270" lIns="34291" tIns="45719" rIns="34291" bIns="45719" anchor="ctr"/>
            <a:lstStyle/>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1"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A</a:t>
              </a:r>
            </a:p>
          </p:txBody>
        </p:sp>
        <p:sp>
          <p:nvSpPr>
            <p:cNvPr id="50" name="Rounded Rectangle 9">
              <a:extLst>
                <a:ext uri="{FF2B5EF4-FFF2-40B4-BE49-F238E27FC236}">
                  <a16:creationId xmlns:a16="http://schemas.microsoft.com/office/drawing/2014/main" id="{F1178B20-C881-95CC-068A-1D86DC8A821F}"/>
                </a:ext>
              </a:extLst>
            </p:cNvPr>
            <p:cNvSpPr/>
            <p:nvPr/>
          </p:nvSpPr>
          <p:spPr bwMode="auto">
            <a:xfrm rot="16200000">
              <a:off x="3982557" y="555233"/>
              <a:ext cx="428651" cy="1171539"/>
            </a:xfrm>
            <a:prstGeom prst="round2SameRect">
              <a:avLst/>
            </a:prstGeom>
            <a:solidFill>
              <a:srgbClr val="3C7BE9"/>
            </a:solidFill>
            <a:ln w="19050" cap="flat" cmpd="sng" algn="ctr">
              <a:solidFill>
                <a:srgbClr val="3C7BE9"/>
              </a:solidFill>
              <a:prstDash val="solid"/>
            </a:ln>
            <a:effectLst/>
          </p:spPr>
          <p:txBody>
            <a:bodyPr vert="vert" lIns="34291" tIns="45719" rIns="34291" bIns="45719" anchor="ctr"/>
            <a:lstStyle/>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1"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Imlunestrant</a:t>
              </a:r>
            </a:p>
            <a:p>
              <a:pPr marL="0" marR="0" lvl="0" indent="0" algn="ctr" defTabSz="685763" rtl="0" eaLnBrk="1" fontAlgn="auto" latinLnBrk="0" hangingPunct="1">
                <a:lnSpc>
                  <a:spcPct val="114000"/>
                </a:lnSpc>
                <a:spcBef>
                  <a:spcPts val="0"/>
                </a:spcBef>
                <a:spcAft>
                  <a:spcPts val="0"/>
                </a:spcAft>
                <a:buClrTx/>
                <a:buSzTx/>
                <a:buFontTx/>
                <a:buNone/>
                <a:tabLst/>
                <a:defRPr/>
              </a:pPr>
              <a:r>
                <a:rPr kumimoji="0" lang="nl-BE" sz="1867" b="1" i="0" u="none" strike="noStrike" kern="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rPr>
                <a:t>400 mg QD</a:t>
              </a:r>
            </a:p>
          </p:txBody>
        </p:sp>
      </p:grpSp>
      <p:sp>
        <p:nvSpPr>
          <p:cNvPr id="51" name="TextBox 50">
            <a:extLst>
              <a:ext uri="{FF2B5EF4-FFF2-40B4-BE49-F238E27FC236}">
                <a16:creationId xmlns:a16="http://schemas.microsoft.com/office/drawing/2014/main" id="{78F6ED0F-EE6C-5B27-FCA3-0671E69ED880}"/>
              </a:ext>
            </a:extLst>
          </p:cNvPr>
          <p:cNvSpPr txBox="1"/>
          <p:nvPr/>
        </p:nvSpPr>
        <p:spPr>
          <a:xfrm>
            <a:off x="8187861" y="1536030"/>
            <a:ext cx="3660916" cy="1744189"/>
          </a:xfrm>
          <a:prstGeom prst="rect">
            <a:avLst/>
          </a:prstGeom>
          <a:noFill/>
        </p:spPr>
        <p:txBody>
          <a:bodyPr wrap="square" lIns="0" tIns="0" rIns="0" bIns="0" rtlCol="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Primary Endpoints</a:t>
            </a:r>
          </a:p>
          <a:p>
            <a:pPr marL="0" marR="0" lvl="0" indent="0" algn="ctr" defTabSz="685763" rtl="0" eaLnBrk="1" fontAlgn="auto" latinLnBrk="0" hangingPunct="1">
              <a:lnSpc>
                <a:spcPct val="100000"/>
              </a:lnSpc>
              <a:spcBef>
                <a:spcPts val="400"/>
              </a:spcBef>
              <a:spcAft>
                <a:spcPts val="0"/>
              </a:spcAft>
              <a:buClrTx/>
              <a:buSzTx/>
              <a:buFontTx/>
              <a:buNone/>
              <a:tabLst/>
              <a:defRPr/>
            </a:pPr>
            <a:r>
              <a:rPr kumimoji="0" lang="nl-BE" sz="1867" b="1"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Investigator-assessed PFS for</a:t>
            </a:r>
            <a:r>
              <a:rPr kumimoji="0" lang="en-US" sz="1867"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f</a:t>
            </a:r>
            <a:r>
              <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p>
          <a:p>
            <a:pPr marL="230712" marR="0" lvl="0" indent="-226478" algn="l" defTabSz="685763" rtl="0" eaLnBrk="1" fontAlgn="auto" latinLnBrk="0" hangingPunct="1">
              <a:lnSpc>
                <a:spcPct val="100000"/>
              </a:lnSpc>
              <a:spcBef>
                <a:spcPts val="400"/>
              </a:spcBef>
              <a:spcAft>
                <a:spcPts val="0"/>
              </a:spcAft>
              <a:buClrTx/>
              <a:buSzPct val="120000"/>
              <a:buFont typeface="Arial" panose="020B0604020202020204" pitchFamily="34" charset="0"/>
              <a:buChar char="•"/>
              <a:tabLst/>
              <a:defRPr/>
            </a:pPr>
            <a:r>
              <a:rPr kumimoji="0" lang="nl-BE" sz="1867" b="0"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A vs B in patients with </a:t>
            </a:r>
            <a:r>
              <a:rPr kumimoji="0" lang="nl-BE" sz="1867" b="0" i="1"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ESR1</a:t>
            </a:r>
            <a:r>
              <a:rPr kumimoji="0" lang="nl-BE" sz="1867" b="0"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r>
              <a:rPr kumimoji="0" lang="nl-BE" sz="1867" b="0" i="0" u="none" strike="noStrike" kern="0" cap="none" spc="0" normalizeH="0" baseline="30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g</a:t>
            </a:r>
          </a:p>
          <a:p>
            <a:pPr marL="230712" marR="0" lvl="0" indent="-226478" algn="l" defTabSz="685763" rtl="0" eaLnBrk="1" fontAlgn="auto" latinLnBrk="0" hangingPunct="1">
              <a:lnSpc>
                <a:spcPct val="100000"/>
              </a:lnSpc>
              <a:spcBef>
                <a:spcPts val="400"/>
              </a:spcBef>
              <a:spcAft>
                <a:spcPts val="0"/>
              </a:spcAft>
              <a:buClrTx/>
              <a:buSzPct val="120000"/>
              <a:buFont typeface="Arial" panose="020B0604020202020204" pitchFamily="34" charset="0"/>
              <a:buChar char="•"/>
              <a:tabLst/>
              <a:defRPr/>
            </a:pPr>
            <a:r>
              <a:rPr kumimoji="0" lang="nl-BE" sz="1867" b="0"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A vs B in all patients </a:t>
            </a:r>
          </a:p>
          <a:p>
            <a:pPr marL="230712" marR="0" lvl="0" indent="-226478" algn="l" defTabSz="685763" rtl="0" eaLnBrk="1" fontAlgn="auto" latinLnBrk="0" hangingPunct="1">
              <a:lnSpc>
                <a:spcPct val="100000"/>
              </a:lnSpc>
              <a:spcBef>
                <a:spcPts val="400"/>
              </a:spcBef>
              <a:spcAft>
                <a:spcPts val="0"/>
              </a:spcAft>
              <a:buClrTx/>
              <a:buSzPct val="120000"/>
              <a:buFont typeface="Arial" panose="020B0604020202020204" pitchFamily="34" charset="0"/>
              <a:buChar char="•"/>
              <a:tabLst/>
              <a:defRPr/>
            </a:pPr>
            <a:r>
              <a:rPr kumimoji="0" lang="nl-BE" sz="1867" b="0"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C vs A in all</a:t>
            </a:r>
            <a:r>
              <a:rPr kumimoji="0" lang="nl-BE" sz="1867" b="0" i="0" u="none" strike="noStrike" kern="0" cap="none" spc="0" normalizeH="0" baseline="30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nl-BE" sz="1867" b="1"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 </a:t>
            </a:r>
            <a:r>
              <a:rPr kumimoji="0" lang="nl-BE" sz="1867" b="0"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patients</a:t>
            </a:r>
          </a:p>
          <a:p>
            <a:pPr marL="0" marR="0" lvl="0" indent="0" algn="l" defTabSz="609585" rtl="0" eaLnBrk="1" fontAlgn="auto" latinLnBrk="0" hangingPunct="1">
              <a:lnSpc>
                <a:spcPct val="90000"/>
              </a:lnSpc>
              <a:spcBef>
                <a:spcPts val="0"/>
              </a:spcBef>
              <a:spcAft>
                <a:spcPts val="0"/>
              </a:spcAft>
              <a:buClrTx/>
              <a:buSzTx/>
              <a:buFontTx/>
              <a:buNone/>
              <a:tabLst/>
              <a:defRPr/>
            </a:pPr>
            <a:endParaRPr kumimoji="0" lang="en-IE" sz="1867" b="0" i="0" u="none" strike="noStrike" kern="1200" cap="none" spc="0" normalizeH="0" baseline="0" noProof="0">
              <a:ln>
                <a:noFill/>
              </a:ln>
              <a:solidFill>
                <a:prstClr val="black"/>
              </a:solidFill>
              <a:effectLst/>
              <a:uLnTx/>
              <a:uFillTx/>
              <a:latin typeface="Calibri"/>
              <a:ea typeface="+mn-ea"/>
              <a:cs typeface="+mn-cs"/>
            </a:endParaRPr>
          </a:p>
        </p:txBody>
      </p:sp>
      <p:sp>
        <p:nvSpPr>
          <p:cNvPr id="52" name="TextBox 51">
            <a:extLst>
              <a:ext uri="{FF2B5EF4-FFF2-40B4-BE49-F238E27FC236}">
                <a16:creationId xmlns:a16="http://schemas.microsoft.com/office/drawing/2014/main" id="{2A98D018-0090-119F-01E5-4C02C841BD8F}"/>
              </a:ext>
            </a:extLst>
          </p:cNvPr>
          <p:cNvSpPr txBox="1"/>
          <p:nvPr/>
        </p:nvSpPr>
        <p:spPr>
          <a:xfrm>
            <a:off x="8126537" y="3615446"/>
            <a:ext cx="3375696" cy="924373"/>
          </a:xfrm>
          <a:prstGeom prst="rect">
            <a:avLst/>
          </a:prstGeom>
          <a:noFill/>
        </p:spPr>
        <p:txBody>
          <a:bodyPr wrap="square" lIns="0" tIns="0" rIns="0" bIns="0" rtlCol="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Key Secondary Endpoints</a:t>
            </a:r>
          </a:p>
          <a:p>
            <a:pPr marL="304792" marR="0" lvl="0" indent="-237061" algn="l" defTabSz="685763" rtl="0" eaLnBrk="1" fontAlgn="auto" latinLnBrk="0" hangingPunct="1">
              <a:lnSpc>
                <a:spcPct val="100000"/>
              </a:lnSpc>
              <a:spcBef>
                <a:spcPts val="400"/>
              </a:spcBef>
              <a:spcAft>
                <a:spcPts val="0"/>
              </a:spcAft>
              <a:buClrTx/>
              <a:buSzPct val="120000"/>
              <a:buFont typeface="Arial" panose="020B0604020202020204" pitchFamily="34" charset="0"/>
              <a:buChar char="•"/>
              <a:tabLst/>
              <a:defRPr/>
            </a:pPr>
            <a:r>
              <a:rPr kumimoji="0" lang="nl-BE" sz="1867" b="0"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OS, PFS by BICR, and ORR</a:t>
            </a:r>
          </a:p>
          <a:p>
            <a:pPr marL="304792" marR="0" lvl="0" indent="-237061" algn="l" defTabSz="685763" rtl="0" eaLnBrk="1" fontAlgn="auto" latinLnBrk="0" hangingPunct="1">
              <a:lnSpc>
                <a:spcPct val="100000"/>
              </a:lnSpc>
              <a:spcBef>
                <a:spcPts val="400"/>
              </a:spcBef>
              <a:spcAft>
                <a:spcPts val="0"/>
              </a:spcAft>
              <a:buClrTx/>
              <a:buSzPct val="120000"/>
              <a:buFont typeface="Arial" panose="020B0604020202020204" pitchFamily="34" charset="0"/>
              <a:buChar char="•"/>
              <a:tabLst/>
              <a:defRPr/>
            </a:pPr>
            <a:r>
              <a:rPr kumimoji="0" lang="nl-BE" sz="1867" b="0"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Safety</a:t>
            </a:r>
            <a:endParaRPr kumimoji="0" lang="en-IE" sz="2400" b="0" i="0" u="none" strike="noStrike" kern="1200" cap="none" spc="0" normalizeH="0" baseline="0" noProof="0">
              <a:ln>
                <a:noFill/>
              </a:ln>
              <a:solidFill>
                <a:prstClr val="black"/>
              </a:solidFill>
              <a:effectLst/>
              <a:uLnTx/>
              <a:uFillTx/>
              <a:latin typeface="Calibri"/>
              <a:ea typeface="+mn-ea"/>
              <a:cs typeface="+mn-cs"/>
            </a:endParaRPr>
          </a:p>
        </p:txBody>
      </p:sp>
      <p:sp>
        <p:nvSpPr>
          <p:cNvPr id="53" name="TextBox 52">
            <a:extLst>
              <a:ext uri="{FF2B5EF4-FFF2-40B4-BE49-F238E27FC236}">
                <a16:creationId xmlns:a16="http://schemas.microsoft.com/office/drawing/2014/main" id="{3A53CC28-88F5-402E-77D1-C399A9934412}"/>
              </a:ext>
            </a:extLst>
          </p:cNvPr>
          <p:cNvSpPr txBox="1"/>
          <p:nvPr/>
        </p:nvSpPr>
        <p:spPr>
          <a:xfrm>
            <a:off x="460779" y="2048524"/>
            <a:ext cx="3082792" cy="2552117"/>
          </a:xfrm>
          <a:prstGeom prst="rect">
            <a:avLst/>
          </a:prstGeom>
          <a:noFill/>
        </p:spPr>
        <p:txBody>
          <a:bodyPr wrap="square" lIns="0" tIns="0" rIns="0" bIns="0" rtlCol="0">
            <a:noAutofit/>
          </a:bodyPr>
          <a:lstStyle/>
          <a:p>
            <a:pPr marL="0" marR="0" lvl="0" indent="0" algn="l" defTabSz="609585" rtl="0" eaLnBrk="1" fontAlgn="auto" latinLnBrk="0" hangingPunct="1">
              <a:lnSpc>
                <a:spcPct val="100000"/>
              </a:lnSpc>
              <a:spcBef>
                <a:spcPts val="40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Men and Pre-</a:t>
            </a:r>
            <a:r>
              <a:rPr kumimoji="0" lang="en-US" sz="16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/Post-menopausal women</a:t>
            </a:r>
          </a:p>
          <a:p>
            <a:pPr marL="0" marR="0" lvl="0" indent="0" algn="l" defTabSz="609585" rtl="0" eaLnBrk="1" fontAlgn="auto" latinLnBrk="0" hangingPunct="1">
              <a:lnSpc>
                <a:spcPct val="100000"/>
              </a:lnSpc>
              <a:spcBef>
                <a:spcPts val="40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Prior therapy:</a:t>
            </a:r>
          </a:p>
          <a:p>
            <a:pPr marL="228594" marR="0" lvl="0" indent="-228594" algn="l" defTabSz="609585" rtl="0" eaLnBrk="1" fontAlgn="auto" latinLnBrk="0" hangingPunct="1">
              <a:lnSpc>
                <a:spcPct val="100000"/>
              </a:lnSpc>
              <a:spcBef>
                <a:spcPts val="400"/>
              </a:spcBef>
              <a:spcAft>
                <a:spcPts val="0"/>
              </a:spcAft>
              <a:buClrTx/>
              <a:buSzPct val="120000"/>
              <a:buFont typeface="Arial" panose="020B0604020202020204" pitchFamily="34" charset="0"/>
              <a:buChar char="•"/>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Adjuvant</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Recurrence on or within 12 months of completion of AI ± CDK4/6i</a:t>
            </a:r>
          </a:p>
          <a:p>
            <a:pPr marL="228594" marR="0" lvl="0" indent="-228594" algn="l" defTabSz="609585" rtl="0" eaLnBrk="1" fontAlgn="auto" latinLnBrk="0" hangingPunct="1">
              <a:lnSpc>
                <a:spcPct val="100000"/>
              </a:lnSpc>
              <a:spcBef>
                <a:spcPts val="400"/>
              </a:spcBef>
              <a:spcAft>
                <a:spcPts val="0"/>
              </a:spcAft>
              <a:buClrTx/>
              <a:buSzPct val="120000"/>
              <a:buFont typeface="Arial" panose="020B0604020202020204" pitchFamily="34" charset="0"/>
              <a:buChar char="•"/>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ABC: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Progression on first-line AI ± CDK4/6i</a:t>
            </a:r>
          </a:p>
          <a:p>
            <a:pPr marL="228594" marR="0" lvl="0" indent="-228594" algn="l" defTabSz="609585" rtl="0" eaLnBrk="1" fontAlgn="auto" latinLnBrk="0" hangingPunct="1">
              <a:lnSpc>
                <a:spcPct val="100000"/>
              </a:lnSpc>
              <a:spcBef>
                <a:spcPts val="400"/>
              </a:spcBef>
              <a:spcAft>
                <a:spcPts val="0"/>
              </a:spcAft>
              <a:buClrTx/>
              <a:buSzPct val="120000"/>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 other therapy for ABC</a:t>
            </a:r>
          </a:p>
        </p:txBody>
      </p:sp>
      <p:sp>
        <p:nvSpPr>
          <p:cNvPr id="55" name="Title 54">
            <a:extLst>
              <a:ext uri="{FF2B5EF4-FFF2-40B4-BE49-F238E27FC236}">
                <a16:creationId xmlns:a16="http://schemas.microsoft.com/office/drawing/2014/main" id="{2515E470-76FB-D894-E457-91E23BD8CF3E}"/>
              </a:ext>
            </a:extLst>
          </p:cNvPr>
          <p:cNvSpPr>
            <a:spLocks noGrp="1"/>
          </p:cNvSpPr>
          <p:nvPr>
            <p:ph type="title"/>
          </p:nvPr>
        </p:nvSpPr>
        <p:spPr>
          <a:xfrm>
            <a:off x="335996" y="210194"/>
            <a:ext cx="7737296" cy="604860"/>
          </a:xfrm>
        </p:spPr>
        <p:txBody>
          <a:bodyPr/>
          <a:lstStyle/>
          <a:p>
            <a:r>
              <a:rPr lang="en-IE" sz="2933" b="1"/>
              <a:t>EMBER-3 Study Design</a:t>
            </a:r>
            <a:endParaRPr lang="en-US" sz="2933"/>
          </a:p>
        </p:txBody>
      </p:sp>
      <p:sp>
        <p:nvSpPr>
          <p:cNvPr id="69" name="TextBox 68">
            <a:extLst>
              <a:ext uri="{FF2B5EF4-FFF2-40B4-BE49-F238E27FC236}">
                <a16:creationId xmlns:a16="http://schemas.microsoft.com/office/drawing/2014/main" id="{6C6E92C1-A13A-B2F2-8A31-5080BFE9B340}"/>
              </a:ext>
            </a:extLst>
          </p:cNvPr>
          <p:cNvSpPr txBox="1"/>
          <p:nvPr/>
        </p:nvSpPr>
        <p:spPr>
          <a:xfrm>
            <a:off x="7984462" y="4855631"/>
            <a:ext cx="3671777" cy="954300"/>
          </a:xfrm>
          <a:prstGeom prst="rect">
            <a:avLst/>
          </a:prstGeom>
          <a:no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Exploratory Endpoints</a:t>
            </a:r>
          </a:p>
          <a:p>
            <a:pPr marL="457789" marR="0" lvl="0" indent="-380990" algn="l" defTabSz="609585" rtl="0" eaLnBrk="1" fontAlgn="auto" latinLnBrk="0" hangingPunct="1">
              <a:lnSpc>
                <a:spcPct val="100000"/>
              </a:lnSpc>
              <a:spcBef>
                <a:spcPts val="0"/>
              </a:spcBef>
              <a:spcAft>
                <a:spcPts val="0"/>
              </a:spcAft>
              <a:buClrTx/>
              <a:buSzPct val="120000"/>
              <a:buFont typeface="Arial" panose="020B0604020202020204" pitchFamily="34" charset="0"/>
              <a:buChar char="•"/>
              <a:tabLst/>
              <a:defRPr/>
            </a:pPr>
            <a:r>
              <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PFS and OS for C vs B in </a:t>
            </a:r>
            <a:r>
              <a:rPr kumimoji="0" lang="en-US" sz="1867"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all</a:t>
            </a:r>
            <a:r>
              <a:rPr kumimoji="0" lang="en-US" sz="1867" b="0" i="0" u="none" strike="noStrike" kern="1200" cap="none" spc="0" normalizeH="0" baseline="30000" noProof="0" err="1">
                <a:ln>
                  <a:noFill/>
                </a:ln>
                <a:solidFill>
                  <a:prstClr val="black"/>
                </a:solidFill>
                <a:effectLst/>
                <a:uLnTx/>
                <a:uFillTx/>
                <a:latin typeface="Arial" panose="020B0604020202020204" pitchFamily="34" charset="0"/>
                <a:ea typeface="+mn-ea"/>
                <a:cs typeface="Arial" panose="020B0604020202020204" pitchFamily="34" charset="0"/>
              </a:rPr>
              <a:t>h</a:t>
            </a:r>
            <a:r>
              <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patients</a:t>
            </a:r>
          </a:p>
        </p:txBody>
      </p:sp>
    </p:spTree>
    <p:extLst>
      <p:ext uri="{BB962C8B-B14F-4D97-AF65-F5344CB8AC3E}">
        <p14:creationId xmlns:p14="http://schemas.microsoft.com/office/powerpoint/2010/main" val="42913459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7864"/>
          </a:xfrm>
        </p:spPr>
        <p:txBody>
          <a:bodyPr/>
          <a:lstStyle/>
          <a:p>
            <a:r>
              <a:rPr lang="en-US" sz="3200" dirty="0">
                <a:solidFill>
                  <a:srgbClr val="0432FF"/>
                </a:solidFill>
              </a:rPr>
              <a:t>Dr Rugo — Disclosures</a:t>
            </a:r>
            <a:br>
              <a:rPr lang="en-US" sz="3200" dirty="0">
                <a:solidFill>
                  <a:srgbClr val="0432FF"/>
                </a:solidFill>
              </a:rPr>
            </a:br>
            <a:r>
              <a:rPr lang="en-US" sz="3200" dirty="0">
                <a:solidFill>
                  <a:srgbClr val="0432FF"/>
                </a:solidFill>
              </a:rPr>
              <a:t>Moderator</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1343471" y="1772816"/>
          <a:ext cx="9865097" cy="2664296"/>
        </p:xfrm>
        <a:graphic>
          <a:graphicData uri="http://schemas.openxmlformats.org/drawingml/2006/table">
            <a:tbl>
              <a:tblPr firstRow="1" bandRow="1">
                <a:tableStyleId>{F2DE63D5-997A-4646-A377-4702673A728D}</a:tableStyleId>
              </a:tblPr>
              <a:tblGrid>
                <a:gridCol w="2952329">
                  <a:extLst>
                    <a:ext uri="{9D8B030D-6E8A-4147-A177-3AD203B41FA5}">
                      <a16:colId xmlns:a16="http://schemas.microsoft.com/office/drawing/2014/main" val="20000"/>
                    </a:ext>
                  </a:extLst>
                </a:gridCol>
                <a:gridCol w="6912768">
                  <a:extLst>
                    <a:ext uri="{9D8B030D-6E8A-4147-A177-3AD203B41FA5}">
                      <a16:colId xmlns:a16="http://schemas.microsoft.com/office/drawing/2014/main" val="20001"/>
                    </a:ext>
                  </a:extLst>
                </a:gridCol>
              </a:tblGrid>
              <a:tr h="1197400">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Bristol Myers Squibb, Chugai Pharmaceutical Co Ltd, Napo Pharmaceuticals Inc, Sanofi, </a:t>
                      </a:r>
                      <a:r>
                        <a:rPr lang="en-US" sz="1800" b="0" kern="1200" dirty="0" err="1">
                          <a:solidFill>
                            <a:schemeClr val="tx1"/>
                          </a:solidFill>
                          <a:effectLst/>
                          <a:latin typeface="+mn-lt"/>
                          <a:ea typeface="+mn-ea"/>
                          <a:cs typeface="+mn-cs"/>
                        </a:rPr>
                        <a:t>Viatris</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466896">
                <a:tc>
                  <a:txBody>
                    <a:bodyPr/>
                    <a:lstStyle/>
                    <a:p>
                      <a:r>
                        <a:rPr lang="en-US" sz="1800" b="1" kern="1200" dirty="0">
                          <a:solidFill>
                            <a:schemeClr val="tx1"/>
                          </a:solidFill>
                          <a:effectLst/>
                          <a:latin typeface="+mn-lt"/>
                          <a:ea typeface="+mn-ea"/>
                          <a:cs typeface="+mn-cs"/>
                        </a:rPr>
                        <a:t>Contracted Research (Institutional Research Support)</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Ambrx</a:t>
                      </a:r>
                      <a:r>
                        <a:rPr lang="en-US" sz="1800" b="0" kern="1200" dirty="0">
                          <a:solidFill>
                            <a:schemeClr val="tx1"/>
                          </a:solidFill>
                          <a:effectLst/>
                          <a:latin typeface="+mn-lt"/>
                          <a:ea typeface="+mn-ea"/>
                          <a:cs typeface="+mn-cs"/>
                        </a:rPr>
                        <a:t>, AstraZeneca Pharmaceuticals LP, Daiichi Sankyo Inc, Genentech, a member of the Roche Group, Gilead Sciences Inc, Lilly, Merck, Novartis, OBI Pharma Inc, Pfizer Inc, </a:t>
                      </a:r>
                      <a:r>
                        <a:rPr lang="en-US" sz="1800" b="0" kern="1200" dirty="0" err="1">
                          <a:solidFill>
                            <a:schemeClr val="tx1"/>
                          </a:solidFill>
                          <a:effectLst/>
                          <a:latin typeface="+mn-lt"/>
                          <a:ea typeface="+mn-ea"/>
                          <a:cs typeface="+mn-cs"/>
                        </a:rPr>
                        <a:t>Stemline</a:t>
                      </a:r>
                      <a:r>
                        <a:rPr lang="en-US" sz="1800" b="0" kern="1200" dirty="0">
                          <a:solidFill>
                            <a:schemeClr val="tx1"/>
                          </a:solidFill>
                          <a:effectLst/>
                          <a:latin typeface="+mn-lt"/>
                          <a:ea typeface="+mn-ea"/>
                          <a:cs typeface="+mn-cs"/>
                        </a:rPr>
                        <a:t> Therapeutics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534722650"/>
                  </a:ext>
                </a:extLst>
              </a:tr>
            </a:tbl>
          </a:graphicData>
        </a:graphic>
      </p:graphicFrame>
    </p:spTree>
    <p:custDataLst>
      <p:tags r:id="rId1"/>
    </p:custDataLst>
    <p:extLst>
      <p:ext uri="{BB962C8B-B14F-4D97-AF65-F5344CB8AC3E}">
        <p14:creationId xmlns:p14="http://schemas.microsoft.com/office/powerpoint/2010/main" val="24995342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45710F91-B5C9-989F-60B0-5E8848CBFFC3}"/>
              </a:ext>
            </a:extLst>
          </p:cNvPr>
          <p:cNvGrpSpPr/>
          <p:nvPr/>
        </p:nvGrpSpPr>
        <p:grpSpPr>
          <a:xfrm>
            <a:off x="737549" y="148209"/>
            <a:ext cx="6319634" cy="6561582"/>
            <a:chOff x="4728137" y="163705"/>
            <a:chExt cx="6319634" cy="6561582"/>
          </a:xfrm>
        </p:grpSpPr>
        <p:pic>
          <p:nvPicPr>
            <p:cNvPr id="2" name="Graphic 1">
              <a:extLst>
                <a:ext uri="{FF2B5EF4-FFF2-40B4-BE49-F238E27FC236}">
                  <a16:creationId xmlns:a16="http://schemas.microsoft.com/office/drawing/2014/main" id="{5A5C1F0D-715E-0E42-24A0-34833FD3E1A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39147" y="163705"/>
              <a:ext cx="5364000" cy="3199706"/>
            </a:xfrm>
            <a:prstGeom prst="rect">
              <a:avLst/>
            </a:prstGeom>
          </p:spPr>
        </p:pic>
        <p:pic>
          <p:nvPicPr>
            <p:cNvPr id="3" name="Graphic 2">
              <a:extLst>
                <a:ext uri="{FF2B5EF4-FFF2-40B4-BE49-F238E27FC236}">
                  <a16:creationId xmlns:a16="http://schemas.microsoft.com/office/drawing/2014/main" id="{C317916F-6F49-D258-952C-A302D08E38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728137" y="3550448"/>
              <a:ext cx="5575010" cy="3174839"/>
            </a:xfrm>
            <a:prstGeom prst="rect">
              <a:avLst/>
            </a:prstGeom>
          </p:spPr>
        </p:pic>
        <p:sp>
          <p:nvSpPr>
            <p:cNvPr id="5" name="TextBox 4">
              <a:extLst>
                <a:ext uri="{FF2B5EF4-FFF2-40B4-BE49-F238E27FC236}">
                  <a16:creationId xmlns:a16="http://schemas.microsoft.com/office/drawing/2014/main" id="{98E4FD02-F9DF-A619-4E8D-477310C0BAD1}"/>
                </a:ext>
              </a:extLst>
            </p:cNvPr>
            <p:cNvSpPr txBox="1"/>
            <p:nvPr/>
          </p:nvSpPr>
          <p:spPr>
            <a:xfrm>
              <a:off x="7297459" y="844308"/>
              <a:ext cx="1516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FF0000"/>
                  </a:solidFill>
                  <a:effectLst/>
                  <a:uLnTx/>
                  <a:uFillTx/>
                  <a:latin typeface="Aptos" panose="02110004020202020204"/>
                  <a:ea typeface="+mn-ea"/>
                  <a:cs typeface="+mn-cs"/>
                </a:rPr>
                <a:t>ESR1</a:t>
              </a:r>
              <a:r>
                <a:rPr kumimoji="0" lang="en-US" sz="2800" b="1" i="0" u="none" strike="noStrike" kern="1200" cap="none" spc="0" normalizeH="0" baseline="0" noProof="0" dirty="0">
                  <a:ln>
                    <a:noFill/>
                  </a:ln>
                  <a:solidFill>
                    <a:srgbClr val="FF0000"/>
                  </a:solidFill>
                  <a:effectLst/>
                  <a:uLnTx/>
                  <a:uFillTx/>
                  <a:latin typeface="Aptos" panose="02110004020202020204"/>
                  <a:ea typeface="+mn-ea"/>
                  <a:cs typeface="+mn-cs"/>
                </a:rPr>
                <a:t>mut</a:t>
              </a:r>
            </a:p>
          </p:txBody>
        </p:sp>
        <p:sp>
          <p:nvSpPr>
            <p:cNvPr id="6" name="TextBox 5">
              <a:extLst>
                <a:ext uri="{FF2B5EF4-FFF2-40B4-BE49-F238E27FC236}">
                  <a16:creationId xmlns:a16="http://schemas.microsoft.com/office/drawing/2014/main" id="{F88B96B7-4F2D-0F0C-BD2F-C160AF758712}"/>
                </a:ext>
              </a:extLst>
            </p:cNvPr>
            <p:cNvSpPr txBox="1"/>
            <p:nvPr/>
          </p:nvSpPr>
          <p:spPr>
            <a:xfrm>
              <a:off x="7297458" y="3693906"/>
              <a:ext cx="130003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FF0000"/>
                  </a:solidFill>
                  <a:effectLst/>
                  <a:uLnTx/>
                  <a:uFillTx/>
                  <a:latin typeface="Aptos" panose="02110004020202020204"/>
                  <a:ea typeface="+mn-ea"/>
                  <a:cs typeface="+mn-cs"/>
                </a:rPr>
                <a:t>ESR1</a:t>
              </a:r>
              <a:r>
                <a:rPr kumimoji="0" lang="en-US" sz="2800" b="1" i="0" u="none" strike="noStrike" kern="1200" cap="none" spc="0" normalizeH="0" baseline="0" noProof="0" dirty="0">
                  <a:ln>
                    <a:noFill/>
                  </a:ln>
                  <a:solidFill>
                    <a:srgbClr val="FF0000"/>
                  </a:solidFill>
                  <a:effectLst/>
                  <a:uLnTx/>
                  <a:uFillTx/>
                  <a:latin typeface="Aptos" panose="02110004020202020204"/>
                  <a:ea typeface="+mn-ea"/>
                  <a:cs typeface="+mn-cs"/>
                </a:rPr>
                <a:t>wt</a:t>
              </a:r>
            </a:p>
          </p:txBody>
        </p:sp>
        <p:sp>
          <p:nvSpPr>
            <p:cNvPr id="7" name="TextBox 6">
              <a:extLst>
                <a:ext uri="{FF2B5EF4-FFF2-40B4-BE49-F238E27FC236}">
                  <a16:creationId xmlns:a16="http://schemas.microsoft.com/office/drawing/2014/main" id="{C59C44EB-CD35-3AAD-1467-8B2C23A8976B}"/>
                </a:ext>
              </a:extLst>
            </p:cNvPr>
            <p:cNvSpPr txBox="1"/>
            <p:nvPr/>
          </p:nvSpPr>
          <p:spPr>
            <a:xfrm>
              <a:off x="9245675" y="313730"/>
              <a:ext cx="1802096" cy="452431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prstClr val="black"/>
                  </a:solidFill>
                  <a:effectLst/>
                  <a:uLnTx/>
                  <a:uFillTx/>
                  <a:latin typeface="Aptos" panose="02110004020202020204"/>
                  <a:ea typeface="+mn-ea"/>
                  <a:cs typeface="+mn-cs"/>
                </a:rPr>
                <a:t>Median PFS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Imlun</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5.5 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SOC	3.8 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HR	0.62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 value	&lt; 0.001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Imlun</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5.6 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SOC	5.7 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HR	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 value	NS</a:t>
              </a:r>
            </a:p>
          </p:txBody>
        </p:sp>
      </p:grpSp>
      <p:grpSp>
        <p:nvGrpSpPr>
          <p:cNvPr id="12" name="Group 11">
            <a:extLst>
              <a:ext uri="{FF2B5EF4-FFF2-40B4-BE49-F238E27FC236}">
                <a16:creationId xmlns:a16="http://schemas.microsoft.com/office/drawing/2014/main" id="{2F4F0242-B604-083F-1E74-EB838FC648C1}"/>
              </a:ext>
            </a:extLst>
          </p:cNvPr>
          <p:cNvGrpSpPr/>
          <p:nvPr/>
        </p:nvGrpSpPr>
        <p:grpSpPr>
          <a:xfrm>
            <a:off x="8096964" y="457734"/>
            <a:ext cx="3364842" cy="5737502"/>
            <a:chOff x="8096964" y="457734"/>
            <a:chExt cx="3364842" cy="5737502"/>
          </a:xfrm>
        </p:grpSpPr>
        <p:sp>
          <p:nvSpPr>
            <p:cNvPr id="4" name="TextBox 3">
              <a:extLst>
                <a:ext uri="{FF2B5EF4-FFF2-40B4-BE49-F238E27FC236}">
                  <a16:creationId xmlns:a16="http://schemas.microsoft.com/office/drawing/2014/main" id="{9C3A0A8C-9F8D-B140-CEE9-7851257872BE}"/>
                </a:ext>
              </a:extLst>
            </p:cNvPr>
            <p:cNvSpPr txBox="1"/>
            <p:nvPr/>
          </p:nvSpPr>
          <p:spPr>
            <a:xfrm>
              <a:off x="8140952" y="457734"/>
              <a:ext cx="3180422" cy="31085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prstClr val="black"/>
                  </a:solidFill>
                  <a:effectLst/>
                  <a:uLnTx/>
                  <a:uFillTx/>
                  <a:latin typeface="Aptos" panose="02110004020202020204"/>
                  <a:ea typeface="+mn-ea"/>
                  <a:cs typeface="+mn-cs"/>
                </a:rPr>
                <a:t>EMBER-3: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Outcomes by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tumor ESR1 status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56082"/>
                  </a:solidFill>
                  <a:effectLst/>
                  <a:uLnTx/>
                  <a:uFillTx/>
                  <a:latin typeface="Aptos" panose="02110004020202020204"/>
                  <a:ea typeface="+mn-ea"/>
                  <a:cs typeface="+mn-cs"/>
                </a:rPr>
                <a:t>Imlunestrant</a:t>
              </a: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 vs </a:t>
              </a:r>
              <a:r>
                <a:rPr kumimoji="0" lang="en-US" sz="2800" b="1" i="0" u="none" strike="noStrike" kern="1200" cap="none" spc="0" normalizeH="0" baseline="0" noProof="0" dirty="0">
                  <a:ln>
                    <a:noFill/>
                  </a:ln>
                  <a:solidFill>
                    <a:prstClr val="white">
                      <a:lumMod val="65000"/>
                    </a:prstClr>
                  </a:solidFill>
                  <a:effectLst/>
                  <a:uLnTx/>
                  <a:uFillTx/>
                  <a:latin typeface="Aptos" panose="02110004020202020204"/>
                  <a:ea typeface="+mn-ea"/>
                  <a:cs typeface="+mn-cs"/>
                </a:rPr>
                <a:t>SOC</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9" name="Graphic 8">
              <a:extLst>
                <a:ext uri="{FF2B5EF4-FFF2-40B4-BE49-F238E27FC236}">
                  <a16:creationId xmlns:a16="http://schemas.microsoft.com/office/drawing/2014/main" id="{18B705E9-E84A-8877-AE16-D1E13B7C16BF}"/>
                </a:ext>
              </a:extLst>
            </p:cNvPr>
            <p:cNvPicPr>
              <a:picLocks noChangeAspect="1"/>
            </p:cNvPicPr>
            <p:nvPr/>
          </p:nvPicPr>
          <p:blipFill>
            <a:blip r:embed="rId6">
              <a:extLst>
                <a:ext uri="{96DAC541-7B7A-43D3-8B79-37D633B846F1}">
                  <asvg:svgBlip xmlns:asvg="http://schemas.microsoft.com/office/drawing/2016/SVG/main" r:embed="rId7"/>
                </a:ext>
              </a:extLst>
            </a:blip>
            <a:srcRect r="54067"/>
            <a:stretch/>
          </p:blipFill>
          <p:spPr>
            <a:xfrm>
              <a:off x="8096964" y="4022763"/>
              <a:ext cx="3364842" cy="2172473"/>
            </a:xfrm>
            <a:prstGeom prst="rect">
              <a:avLst/>
            </a:prstGeom>
          </p:spPr>
        </p:pic>
        <p:sp>
          <p:nvSpPr>
            <p:cNvPr id="10" name="TextBox 9">
              <a:extLst>
                <a:ext uri="{FF2B5EF4-FFF2-40B4-BE49-F238E27FC236}">
                  <a16:creationId xmlns:a16="http://schemas.microsoft.com/office/drawing/2014/main" id="{AE54EE6C-ACAC-4928-849C-ECEEAA321E7B}"/>
                </a:ext>
              </a:extLst>
            </p:cNvPr>
            <p:cNvSpPr txBox="1"/>
            <p:nvPr/>
          </p:nvSpPr>
          <p:spPr>
            <a:xfrm>
              <a:off x="8238454" y="3415874"/>
              <a:ext cx="28310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0000"/>
                  </a:solidFill>
                  <a:effectLst/>
                  <a:uLnTx/>
                  <a:uFillTx/>
                  <a:latin typeface="Aptos" panose="02110004020202020204"/>
                  <a:ea typeface="+mn-ea"/>
                  <a:cs typeface="+mn-cs"/>
                </a:rPr>
                <a:t>Overall Survival in ESR1mut</a:t>
              </a:r>
            </a:p>
          </p:txBody>
        </p:sp>
      </p:grpSp>
      <p:sp>
        <p:nvSpPr>
          <p:cNvPr id="13" name="TextBox 12">
            <a:extLst>
              <a:ext uri="{FF2B5EF4-FFF2-40B4-BE49-F238E27FC236}">
                <a16:creationId xmlns:a16="http://schemas.microsoft.com/office/drawing/2014/main" id="{EFC9EF44-74F4-5567-1348-6E1CC5EB28CB}"/>
              </a:ext>
            </a:extLst>
          </p:cNvPr>
          <p:cNvSpPr txBox="1"/>
          <p:nvPr/>
        </p:nvSpPr>
        <p:spPr>
          <a:xfrm>
            <a:off x="7677615" y="6396335"/>
            <a:ext cx="609971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D4D4D"/>
                </a:solidFill>
                <a:effectLst/>
                <a:uLnTx/>
                <a:uFillTx/>
                <a:latin typeface="OTNEJMScalaSansLF"/>
                <a:ea typeface="+mn-ea"/>
                <a:cs typeface="+mn-cs"/>
              </a:rPr>
              <a:t>N Engl J Med 2025;392:1189-1202</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2290691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4DFAF05-E073-99C8-F396-82E967C16E82}"/>
              </a:ext>
            </a:extLst>
          </p:cNvPr>
          <p:cNvSpPr>
            <a:spLocks noGrp="1"/>
          </p:cNvSpPr>
          <p:nvPr>
            <p:ph type="title"/>
          </p:nvPr>
        </p:nvSpPr>
        <p:spPr>
          <a:xfrm>
            <a:off x="364825" y="150517"/>
            <a:ext cx="11099905" cy="949648"/>
          </a:xfrm>
        </p:spPr>
        <p:txBody>
          <a:bodyPr>
            <a:noAutofit/>
          </a:bodyPr>
          <a:lstStyle/>
          <a:p>
            <a:r>
              <a:rPr lang="en-US" sz="2400" b="1" dirty="0">
                <a:latin typeface="Arial"/>
                <a:cs typeface="Arial"/>
              </a:rPr>
              <a:t>Subgroup Analysis: </a:t>
            </a:r>
            <a:r>
              <a:rPr lang="en-IE" sz="2400" b="1" dirty="0">
                <a:latin typeface="Arial"/>
                <a:cs typeface="Arial"/>
              </a:rPr>
              <a:t>Imlunestrant + Abemaciclib vs Imlunestrant</a:t>
            </a:r>
            <a:br>
              <a:rPr lang="en-IE" sz="2400" b="1" dirty="0"/>
            </a:br>
            <a:r>
              <a:rPr lang="en-IE" sz="2400" b="1" dirty="0"/>
              <a:t>Investigator-assessed </a:t>
            </a:r>
            <a:r>
              <a:rPr lang="en-US" sz="2400" b="1" dirty="0">
                <a:latin typeface="Arial"/>
                <a:cs typeface="Arial"/>
              </a:rPr>
              <a:t>PFS in Key Clinical Subgroups</a:t>
            </a:r>
            <a:endParaRPr lang="en-IE" sz="2400" b="1" dirty="0"/>
          </a:p>
        </p:txBody>
      </p:sp>
      <p:graphicFrame>
        <p:nvGraphicFramePr>
          <p:cNvPr id="2" name="Table 1">
            <a:extLst>
              <a:ext uri="{FF2B5EF4-FFF2-40B4-BE49-F238E27FC236}">
                <a16:creationId xmlns:a16="http://schemas.microsoft.com/office/drawing/2014/main" id="{D1703196-B6C8-01FA-B86C-F98E6DB81E8A}"/>
              </a:ext>
            </a:extLst>
          </p:cNvPr>
          <p:cNvGraphicFramePr>
            <a:graphicFrameLocks noGrp="1"/>
          </p:cNvGraphicFramePr>
          <p:nvPr/>
        </p:nvGraphicFramePr>
        <p:xfrm>
          <a:off x="2379826" y="1920517"/>
          <a:ext cx="3683213" cy="1480271"/>
        </p:xfrm>
        <a:graphic>
          <a:graphicData uri="http://schemas.openxmlformats.org/drawingml/2006/table">
            <a:tbl>
              <a:tblPr/>
              <a:tblGrid>
                <a:gridCol w="1205608">
                  <a:extLst>
                    <a:ext uri="{9D8B030D-6E8A-4147-A177-3AD203B41FA5}">
                      <a16:colId xmlns:a16="http://schemas.microsoft.com/office/drawing/2014/main" val="1695151896"/>
                    </a:ext>
                  </a:extLst>
                </a:gridCol>
                <a:gridCol w="77605">
                  <a:extLst>
                    <a:ext uri="{9D8B030D-6E8A-4147-A177-3AD203B41FA5}">
                      <a16:colId xmlns:a16="http://schemas.microsoft.com/office/drawing/2014/main" val="1006826175"/>
                    </a:ext>
                  </a:extLst>
                </a:gridCol>
                <a:gridCol w="1200000">
                  <a:extLst>
                    <a:ext uri="{9D8B030D-6E8A-4147-A177-3AD203B41FA5}">
                      <a16:colId xmlns:a16="http://schemas.microsoft.com/office/drawing/2014/main" val="630173591"/>
                    </a:ext>
                  </a:extLst>
                </a:gridCol>
                <a:gridCol w="1200000">
                  <a:extLst>
                    <a:ext uri="{9D8B030D-6E8A-4147-A177-3AD203B41FA5}">
                      <a16:colId xmlns:a16="http://schemas.microsoft.com/office/drawing/2014/main" val="1337472401"/>
                    </a:ext>
                  </a:extLst>
                </a:gridCol>
              </a:tblGrid>
              <a:tr h="412751">
                <a:tc>
                  <a:txBody>
                    <a:bodyPr/>
                    <a:lstStyle/>
                    <a:p>
                      <a:pPr algn="l" fontAlgn="b"/>
                      <a:r>
                        <a:rPr lang="en-US" sz="1300" b="0" i="0" u="none" strike="noStrike">
                          <a:solidFill>
                            <a:srgbClr val="000000"/>
                          </a:solidFill>
                          <a:effectLst/>
                          <a:latin typeface="Arial" panose="020B0604020202020204" pitchFamily="34" charset="0"/>
                        </a:rPr>
                        <a:t> </a:t>
                      </a:r>
                    </a:p>
                    <a:p>
                      <a:pPr algn="r" fontAlgn="ctr"/>
                      <a:r>
                        <a:rPr lang="en-US" sz="1300" b="1" i="0" u="none" strike="noStrike">
                          <a:solidFill>
                            <a:srgbClr val="000000"/>
                          </a:solidFill>
                          <a:effectLst/>
                          <a:latin typeface="Arial" panose="020B0604020202020204" pitchFamily="34" charset="0"/>
                        </a:rPr>
                        <a:t> </a:t>
                      </a:r>
                    </a:p>
                  </a:txBody>
                  <a:tcPr marL="6351" marR="6351" marT="6351" marB="0" anchor="b">
                    <a:lnL>
                      <a:noFill/>
                    </a:lnL>
                    <a:lnR>
                      <a:noFill/>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500" b="0" i="0" u="none" strike="noStrike">
                        <a:solidFill>
                          <a:srgbClr val="000000"/>
                        </a:solidFill>
                        <a:effectLst/>
                        <a:latin typeface="Arial" panose="020B0604020202020204" pitchFamily="34" charset="0"/>
                      </a:endParaRPr>
                    </a:p>
                  </a:txBody>
                  <a:tcPr marL="6351" marR="6351" marT="6351" marB="0" anchor="b">
                    <a:lnL>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sz="1500" b="1" i="0" u="none" strike="noStrike">
                        <a:solidFill>
                          <a:srgbClr val="3C7BE9"/>
                        </a:solidFill>
                        <a:effectLst/>
                        <a:latin typeface="Arial" panose="020B0604020202020204" pitchFamily="34" charset="0"/>
                      </a:endParaRPr>
                    </a:p>
                  </a:txBody>
                  <a:tcPr marL="6351" marR="6351" marT="6351"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sz="1500" b="1" i="0" u="none" strike="noStrike">
                        <a:solidFill>
                          <a:srgbClr val="7A7A7A"/>
                        </a:solidFill>
                        <a:effectLst/>
                        <a:latin typeface="Arial" panose="020B0604020202020204" pitchFamily="34" charset="0"/>
                      </a:endParaRPr>
                    </a:p>
                  </a:txBody>
                  <a:tcPr marL="6351" marR="6351" marT="6351"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7061530"/>
                  </a:ext>
                </a:extLst>
              </a:tr>
              <a:tr h="274320">
                <a:tc>
                  <a:txBody>
                    <a:bodyPr/>
                    <a:lstStyle/>
                    <a:p>
                      <a:pPr algn="r" fontAlgn="ctr"/>
                      <a:r>
                        <a:rPr lang="en-US" sz="1200" b="0" i="0" u="none" strike="noStrike">
                          <a:solidFill>
                            <a:srgbClr val="000000"/>
                          </a:solidFill>
                          <a:effectLst/>
                          <a:latin typeface="Arial" panose="020B0604020202020204" pitchFamily="34" charset="0"/>
                        </a:rPr>
                        <a:t>No. of events</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2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E" sz="1200">
                          <a:latin typeface="Arial" panose="020B0604020202020204" pitchFamily="34" charset="0"/>
                          <a:cs typeface="Arial" panose="020B0604020202020204" pitchFamily="34" charset="0"/>
                        </a:rPr>
                        <a:t>79</a:t>
                      </a:r>
                      <a:endParaRPr lang="en-US" sz="12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E" sz="1200">
                          <a:latin typeface="Arial" panose="020B0604020202020204" pitchFamily="34" charset="0"/>
                          <a:cs typeface="Arial" panose="020B0604020202020204" pitchFamily="34" charset="0"/>
                        </a:rPr>
                        <a:t>109</a:t>
                      </a:r>
                      <a:endParaRPr lang="en-US" sz="12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35022507"/>
                  </a:ext>
                </a:extLst>
              </a:tr>
              <a:tr h="457200">
                <a:tc>
                  <a:txBody>
                    <a:bodyPr/>
                    <a:lstStyle/>
                    <a:p>
                      <a:pPr algn="r" fontAlgn="ctr"/>
                      <a:r>
                        <a:rPr lang="en-US" sz="1200" b="0" i="0" u="none" strike="noStrike">
                          <a:solidFill>
                            <a:srgbClr val="000000"/>
                          </a:solidFill>
                          <a:effectLst/>
                          <a:latin typeface="Arial" panose="020B0604020202020204" pitchFamily="34" charset="0"/>
                        </a:rPr>
                        <a:t>Median (95% CI); months </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2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E" sz="1200" b="1">
                          <a:latin typeface="Arial" panose="020B0604020202020204" pitchFamily="34" charset="0"/>
                          <a:cs typeface="Arial" panose="020B0604020202020204" pitchFamily="34" charset="0"/>
                        </a:rPr>
                        <a:t>9.1 </a:t>
                      </a:r>
                    </a:p>
                    <a:p>
                      <a:pPr algn="ctr"/>
                      <a:r>
                        <a:rPr lang="en-IE" sz="1200" b="0">
                          <a:latin typeface="Arial" panose="020B0604020202020204" pitchFamily="34" charset="0"/>
                          <a:cs typeface="Arial" panose="020B0604020202020204" pitchFamily="34" charset="0"/>
                        </a:rPr>
                        <a:t>(7.2-11.2</a:t>
                      </a:r>
                      <a:r>
                        <a:rPr lang="en-IE" sz="1200">
                          <a:latin typeface="Arial" panose="020B0604020202020204" pitchFamily="34" charset="0"/>
                          <a:cs typeface="Arial" panose="020B0604020202020204" pitchFamily="34" charset="0"/>
                        </a:rPr>
                        <a:t>)</a:t>
                      </a:r>
                      <a:endParaRPr lang="en-US" sz="1200">
                        <a:latin typeface="Arial" panose="020B0604020202020204" pitchFamily="34" charset="0"/>
                        <a:cs typeface="Arial" panose="020B0604020202020204" pitchFamily="34" charset="0"/>
                      </a:endParaRP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C8C6">
                        <a:alpha val="75000"/>
                      </a:srgb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1">
                          <a:latin typeface="Arial" panose="020B0604020202020204" pitchFamily="34" charset="0"/>
                          <a:cs typeface="Arial" panose="020B0604020202020204" pitchFamily="34" charset="0"/>
                        </a:rPr>
                        <a:t>3.7 </a:t>
                      </a:r>
                    </a:p>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a:latin typeface="Arial" panose="020B0604020202020204" pitchFamily="34" charset="0"/>
                          <a:cs typeface="Arial" panose="020B0604020202020204" pitchFamily="34" charset="0"/>
                        </a:rPr>
                        <a:t>(2.1-5.5)</a:t>
                      </a:r>
                      <a:endParaRPr lang="en-US" sz="12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a:noFill/>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DBDF4">
                        <a:alpha val="75000"/>
                      </a:srgbClr>
                    </a:solidFill>
                  </a:tcPr>
                </a:tc>
                <a:extLst>
                  <a:ext uri="{0D108BD9-81ED-4DB2-BD59-A6C34878D82A}">
                    <a16:rowId xmlns:a16="http://schemas.microsoft.com/office/drawing/2014/main" val="1024387790"/>
                  </a:ext>
                </a:extLst>
              </a:tr>
              <a:tr h="336000">
                <a:tc>
                  <a:txBody>
                    <a:bodyPr/>
                    <a:lstStyle/>
                    <a:p>
                      <a:pPr algn="r" fontAlgn="b"/>
                      <a:r>
                        <a:rPr lang="en-US" sz="1200" b="0" i="0" u="none" strike="noStrike" kern="1200">
                          <a:solidFill>
                            <a:srgbClr val="000000"/>
                          </a:solidFill>
                          <a:effectLst/>
                          <a:latin typeface="Arial" panose="020B0604020202020204" pitchFamily="34" charset="0"/>
                          <a:ea typeface="+mn-ea"/>
                          <a:cs typeface="+mn-cs"/>
                        </a:rPr>
                        <a:t>HR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2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1" dirty="0">
                          <a:latin typeface="Arial" panose="020B0604020202020204" pitchFamily="34" charset="0"/>
                          <a:cs typeface="Arial" panose="020B0604020202020204" pitchFamily="34" charset="0"/>
                        </a:rPr>
                        <a:t>0.51 (0.38-0.68) </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sz="1000">
                        <a:latin typeface="Arial" panose="020B0604020202020204" pitchFamily="34" charset="0"/>
                        <a:cs typeface="Arial" panose="020B0604020202020204" pitchFamily="34" charset="0"/>
                      </a:endParaRPr>
                    </a:p>
                  </a:txBody>
                  <a:tcP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5D2CA"/>
                    </a:solidFill>
                  </a:tcPr>
                </a:tc>
                <a:extLst>
                  <a:ext uri="{0D108BD9-81ED-4DB2-BD59-A6C34878D82A}">
                    <a16:rowId xmlns:a16="http://schemas.microsoft.com/office/drawing/2014/main" val="865550012"/>
                  </a:ext>
                </a:extLst>
              </a:tr>
            </a:tbl>
          </a:graphicData>
        </a:graphic>
      </p:graphicFrame>
      <p:sp>
        <p:nvSpPr>
          <p:cNvPr id="26" name="TextBox 25">
            <a:extLst>
              <a:ext uri="{FF2B5EF4-FFF2-40B4-BE49-F238E27FC236}">
                <a16:creationId xmlns:a16="http://schemas.microsoft.com/office/drawing/2014/main" id="{A07A76D3-AF6A-A1FF-8C55-AE41A01CDAB1}"/>
              </a:ext>
            </a:extLst>
          </p:cNvPr>
          <p:cNvSpPr txBox="1"/>
          <p:nvPr/>
        </p:nvSpPr>
        <p:spPr>
          <a:xfrm>
            <a:off x="608906" y="1376940"/>
            <a:ext cx="5257447" cy="248496"/>
          </a:xfrm>
          <a:prstGeom prst="rect">
            <a:avLst/>
          </a:prstGeom>
          <a:noFill/>
        </p:spPr>
        <p:txBody>
          <a:bodyPr wrap="square" lIns="0" tIns="0" rIns="0" bIns="0" rtlCol="0">
            <a:noAutofit/>
          </a:bodyPr>
          <a:lstStyle/>
          <a:p>
            <a:pPr marL="0" marR="0" lvl="0" indent="0" algn="ctr" defTabSz="609585"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F3A85"/>
                </a:solidFill>
                <a:effectLst/>
                <a:uLnTx/>
                <a:uFillTx/>
                <a:latin typeface="Arial" panose="020B0604020202020204" pitchFamily="34" charset="0"/>
                <a:ea typeface="+mn-ea"/>
                <a:cs typeface="Arial" panose="020B0604020202020204" pitchFamily="34" charset="0"/>
              </a:rPr>
              <a:t>Patients with prior CDK4/6i treatment</a:t>
            </a:r>
          </a:p>
        </p:txBody>
      </p:sp>
      <p:graphicFrame>
        <p:nvGraphicFramePr>
          <p:cNvPr id="27" name="Table 26">
            <a:extLst>
              <a:ext uri="{FF2B5EF4-FFF2-40B4-BE49-F238E27FC236}">
                <a16:creationId xmlns:a16="http://schemas.microsoft.com/office/drawing/2014/main" id="{8B512C64-3773-168B-FA9E-BC6066348AA7}"/>
              </a:ext>
            </a:extLst>
          </p:cNvPr>
          <p:cNvGraphicFramePr>
            <a:graphicFrameLocks noGrp="1"/>
          </p:cNvGraphicFramePr>
          <p:nvPr/>
        </p:nvGraphicFramePr>
        <p:xfrm>
          <a:off x="8114910" y="1902670"/>
          <a:ext cx="3677244" cy="1480271"/>
        </p:xfrm>
        <a:graphic>
          <a:graphicData uri="http://schemas.openxmlformats.org/drawingml/2006/table">
            <a:tbl>
              <a:tblPr/>
              <a:tblGrid>
                <a:gridCol w="1200000">
                  <a:extLst>
                    <a:ext uri="{9D8B030D-6E8A-4147-A177-3AD203B41FA5}">
                      <a16:colId xmlns:a16="http://schemas.microsoft.com/office/drawing/2014/main" val="1695151896"/>
                    </a:ext>
                  </a:extLst>
                </a:gridCol>
                <a:gridCol w="77244">
                  <a:extLst>
                    <a:ext uri="{9D8B030D-6E8A-4147-A177-3AD203B41FA5}">
                      <a16:colId xmlns:a16="http://schemas.microsoft.com/office/drawing/2014/main" val="1006826175"/>
                    </a:ext>
                  </a:extLst>
                </a:gridCol>
                <a:gridCol w="1200000">
                  <a:extLst>
                    <a:ext uri="{9D8B030D-6E8A-4147-A177-3AD203B41FA5}">
                      <a16:colId xmlns:a16="http://schemas.microsoft.com/office/drawing/2014/main" val="630173591"/>
                    </a:ext>
                  </a:extLst>
                </a:gridCol>
                <a:gridCol w="1200000">
                  <a:extLst>
                    <a:ext uri="{9D8B030D-6E8A-4147-A177-3AD203B41FA5}">
                      <a16:colId xmlns:a16="http://schemas.microsoft.com/office/drawing/2014/main" val="1337472401"/>
                    </a:ext>
                  </a:extLst>
                </a:gridCol>
              </a:tblGrid>
              <a:tr h="412751">
                <a:tc>
                  <a:txBody>
                    <a:bodyPr/>
                    <a:lstStyle/>
                    <a:p>
                      <a:pPr algn="l" fontAlgn="b"/>
                      <a:r>
                        <a:rPr lang="en-US" sz="1300" b="0" i="0" u="none" strike="noStrike">
                          <a:solidFill>
                            <a:srgbClr val="000000"/>
                          </a:solidFill>
                          <a:effectLst/>
                          <a:latin typeface="Arial" panose="020B0604020202020204" pitchFamily="34" charset="0"/>
                        </a:rPr>
                        <a:t> </a:t>
                      </a:r>
                    </a:p>
                    <a:p>
                      <a:pPr algn="r" fontAlgn="ctr"/>
                      <a:r>
                        <a:rPr lang="en-US" sz="1300" b="1" i="0" u="none" strike="noStrike">
                          <a:solidFill>
                            <a:srgbClr val="000000"/>
                          </a:solidFill>
                          <a:effectLst/>
                          <a:latin typeface="Arial" panose="020B0604020202020204" pitchFamily="34" charset="0"/>
                        </a:rPr>
                        <a:t> </a:t>
                      </a:r>
                    </a:p>
                  </a:txBody>
                  <a:tcPr marL="6351" marR="6351" marT="6351" marB="0" anchor="b">
                    <a:lnL>
                      <a:noFill/>
                    </a:lnL>
                    <a:lnR>
                      <a:noFill/>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500" b="0" i="0" u="none" strike="noStrike">
                        <a:solidFill>
                          <a:srgbClr val="000000"/>
                        </a:solidFill>
                        <a:effectLst/>
                        <a:latin typeface="Arial" panose="020B0604020202020204" pitchFamily="34" charset="0"/>
                      </a:endParaRPr>
                    </a:p>
                  </a:txBody>
                  <a:tcPr marL="6351" marR="6351" marT="6351" marB="0" anchor="b">
                    <a:lnL>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sz="1500" b="1" i="0" u="none" strike="noStrike">
                        <a:solidFill>
                          <a:srgbClr val="3C7BE9"/>
                        </a:solidFill>
                        <a:effectLst/>
                        <a:latin typeface="Arial" panose="020B0604020202020204" pitchFamily="34" charset="0"/>
                      </a:endParaRPr>
                    </a:p>
                  </a:txBody>
                  <a:tcPr marL="6351" marR="6351" marT="6351"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sz="1500" b="1" i="0" u="none" strike="noStrike">
                        <a:solidFill>
                          <a:srgbClr val="7A7A7A"/>
                        </a:solidFill>
                        <a:effectLst/>
                        <a:latin typeface="Arial" panose="020B0604020202020204" pitchFamily="34" charset="0"/>
                      </a:endParaRPr>
                    </a:p>
                  </a:txBody>
                  <a:tcPr marL="6351" marR="6351" marT="6351"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7061530"/>
                  </a:ext>
                </a:extLst>
              </a:tr>
              <a:tr h="274320">
                <a:tc>
                  <a:txBody>
                    <a:bodyPr/>
                    <a:lstStyle/>
                    <a:p>
                      <a:pPr algn="r" fontAlgn="ctr"/>
                      <a:r>
                        <a:rPr lang="en-US" sz="1200" b="0" i="0" u="none" strike="noStrike">
                          <a:solidFill>
                            <a:srgbClr val="000000"/>
                          </a:solidFill>
                          <a:effectLst/>
                          <a:latin typeface="Arial" panose="020B0604020202020204" pitchFamily="34" charset="0"/>
                        </a:rPr>
                        <a:t>No. of events</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2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a:latin typeface="Arial" panose="020B0604020202020204" pitchFamily="34" charset="0"/>
                          <a:cs typeface="Arial" panose="020B0604020202020204" pitchFamily="34" charset="0"/>
                        </a:rPr>
                        <a:t>55</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a:latin typeface="Arial" panose="020B0604020202020204" pitchFamily="34" charset="0"/>
                          <a:cs typeface="Arial" panose="020B0604020202020204" pitchFamily="34" charset="0"/>
                        </a:rPr>
                        <a:t>70</a:t>
                      </a:r>
                    </a:p>
                  </a:txBody>
                  <a:tcPr>
                    <a:lnL w="952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35022507"/>
                  </a:ext>
                </a:extLst>
              </a:tr>
              <a:tr h="457200">
                <a:tc>
                  <a:txBody>
                    <a:bodyPr/>
                    <a:lstStyle/>
                    <a:p>
                      <a:pPr algn="r" fontAlgn="ctr"/>
                      <a:r>
                        <a:rPr lang="en-US" sz="1200" b="0" i="0" u="none" strike="noStrike">
                          <a:solidFill>
                            <a:srgbClr val="000000"/>
                          </a:solidFill>
                          <a:effectLst/>
                          <a:latin typeface="Arial" panose="020B0604020202020204" pitchFamily="34" charset="0"/>
                        </a:rPr>
                        <a:t>Median (95% CI); months </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2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b="1">
                          <a:latin typeface="Arial" panose="020B0604020202020204" pitchFamily="34" charset="0"/>
                          <a:cs typeface="Arial" panose="020B0604020202020204" pitchFamily="34" charset="0"/>
                        </a:rPr>
                        <a:t>7.6</a:t>
                      </a:r>
                    </a:p>
                    <a:p>
                      <a:pPr algn="ctr"/>
                      <a:r>
                        <a:rPr lang="en-US" sz="1200" b="1">
                          <a:latin typeface="Arial" panose="020B0604020202020204" pitchFamily="34" charset="0"/>
                          <a:cs typeface="Arial" panose="020B0604020202020204" pitchFamily="34" charset="0"/>
                        </a:rPr>
                        <a:t> </a:t>
                      </a:r>
                      <a:r>
                        <a:rPr lang="en-US" sz="1200">
                          <a:latin typeface="Arial" panose="020B0604020202020204" pitchFamily="34" charset="0"/>
                          <a:cs typeface="Arial" panose="020B0604020202020204" pitchFamily="34" charset="0"/>
                        </a:rPr>
                        <a:t>(5.6-11.0)</a:t>
                      </a: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C8C6">
                        <a:alpha val="75000"/>
                      </a:srgb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a:latin typeface="Arial" panose="020B0604020202020204" pitchFamily="34" charset="0"/>
                          <a:cs typeface="Arial" panose="020B0604020202020204" pitchFamily="34" charset="0"/>
                        </a:rPr>
                        <a:t>3.8 </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a:latin typeface="Arial" panose="020B0604020202020204" pitchFamily="34" charset="0"/>
                          <a:cs typeface="Arial" panose="020B0604020202020204" pitchFamily="34" charset="0"/>
                        </a:rPr>
                        <a:t>(3.1-5.5)</a:t>
                      </a:r>
                    </a:p>
                  </a:txBody>
                  <a:tcPr anchor="ctr">
                    <a:lnL w="12700" cap="flat" cmpd="sng" algn="ctr">
                      <a:solidFill>
                        <a:schemeClr val="bg1"/>
                      </a:solidFill>
                      <a:prstDash val="solid"/>
                      <a:round/>
                      <a:headEnd type="none" w="med" len="med"/>
                      <a:tailEnd type="none" w="med" len="med"/>
                    </a:lnL>
                    <a:lnR>
                      <a:noFill/>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DBDF4">
                        <a:alpha val="75000"/>
                      </a:srgbClr>
                    </a:solidFill>
                  </a:tcPr>
                </a:tc>
                <a:extLst>
                  <a:ext uri="{0D108BD9-81ED-4DB2-BD59-A6C34878D82A}">
                    <a16:rowId xmlns:a16="http://schemas.microsoft.com/office/drawing/2014/main" val="1024387790"/>
                  </a:ext>
                </a:extLst>
              </a:tr>
              <a:tr h="336000">
                <a:tc>
                  <a:txBody>
                    <a:bodyPr/>
                    <a:lstStyle/>
                    <a:p>
                      <a:pPr algn="r" fontAlgn="b"/>
                      <a:r>
                        <a:rPr lang="en-US" sz="1200" b="0" i="0" u="none" strike="noStrike" kern="1200">
                          <a:solidFill>
                            <a:srgbClr val="000000"/>
                          </a:solidFill>
                          <a:effectLst/>
                          <a:latin typeface="Arial" panose="020B0604020202020204" pitchFamily="34" charset="0"/>
                          <a:ea typeface="+mn-ea"/>
                          <a:cs typeface="+mn-cs"/>
                        </a:rPr>
                        <a:t>HR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2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a:latin typeface="Arial" panose="020B0604020202020204" pitchFamily="34" charset="0"/>
                          <a:cs typeface="Arial" panose="020B0604020202020204" pitchFamily="34" charset="0"/>
                        </a:rPr>
                        <a:t>0.61 (0.42-0.87)</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sz="1000">
                        <a:latin typeface="Arial" panose="020B0604020202020204" pitchFamily="34" charset="0"/>
                        <a:cs typeface="Arial" panose="020B0604020202020204" pitchFamily="34" charset="0"/>
                      </a:endParaRPr>
                    </a:p>
                  </a:txBody>
                  <a:tcP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5D2CA"/>
                    </a:solidFill>
                  </a:tcPr>
                </a:tc>
                <a:extLst>
                  <a:ext uri="{0D108BD9-81ED-4DB2-BD59-A6C34878D82A}">
                    <a16:rowId xmlns:a16="http://schemas.microsoft.com/office/drawing/2014/main" val="865550012"/>
                  </a:ext>
                </a:extLst>
              </a:tr>
            </a:tbl>
          </a:graphicData>
        </a:graphic>
      </p:graphicFrame>
      <p:sp>
        <p:nvSpPr>
          <p:cNvPr id="28" name="TextBox 27">
            <a:extLst>
              <a:ext uri="{FF2B5EF4-FFF2-40B4-BE49-F238E27FC236}">
                <a16:creationId xmlns:a16="http://schemas.microsoft.com/office/drawing/2014/main" id="{B420E3D8-98BD-2F51-E4F1-E6055C6C0441}"/>
              </a:ext>
            </a:extLst>
          </p:cNvPr>
          <p:cNvSpPr txBox="1"/>
          <p:nvPr/>
        </p:nvSpPr>
        <p:spPr>
          <a:xfrm>
            <a:off x="6614727" y="1354306"/>
            <a:ext cx="5257447" cy="268583"/>
          </a:xfrm>
          <a:prstGeom prst="rect">
            <a:avLst/>
          </a:prstGeom>
          <a:noFill/>
        </p:spPr>
        <p:txBody>
          <a:bodyPr wrap="square" lIns="0" tIns="0" rIns="0" bIns="0" rtlCol="0">
            <a:noAutofit/>
          </a:bodyPr>
          <a:lstStyle/>
          <a:p>
            <a:pPr marL="0" marR="0" lvl="0" indent="0" algn="ctr" defTabSz="609585"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F3A85"/>
                </a:solidFill>
                <a:effectLst/>
                <a:uLnTx/>
                <a:uFillTx/>
                <a:latin typeface="Arial" panose="020B0604020202020204" pitchFamily="34" charset="0"/>
                <a:ea typeface="+mn-ea"/>
                <a:cs typeface="Arial" panose="020B0604020202020204" pitchFamily="34" charset="0"/>
              </a:rPr>
              <a:t>Patients with PI3K pathway </a:t>
            </a:r>
            <a:r>
              <a:rPr kumimoji="0" lang="en-US" sz="1600" b="1" i="0" u="none" strike="noStrike" kern="1200" cap="none" spc="0" normalizeH="0" baseline="0" noProof="0" dirty="0" err="1">
                <a:ln>
                  <a:noFill/>
                </a:ln>
                <a:solidFill>
                  <a:srgbClr val="0F3A85"/>
                </a:solidFill>
                <a:effectLst/>
                <a:uLnTx/>
                <a:uFillTx/>
                <a:latin typeface="Arial" panose="020B0604020202020204" pitchFamily="34" charset="0"/>
                <a:ea typeface="+mn-ea"/>
                <a:cs typeface="Arial" panose="020B0604020202020204" pitchFamily="34" charset="0"/>
              </a:rPr>
              <a:t>mutation</a:t>
            </a:r>
            <a:r>
              <a:rPr kumimoji="0" lang="en-US" sz="1600" b="1" i="0" u="none" strike="noStrike" kern="1200" cap="none" spc="0" normalizeH="0" baseline="30000" noProof="0" dirty="0" err="1">
                <a:ln>
                  <a:noFill/>
                </a:ln>
                <a:solidFill>
                  <a:srgbClr val="0F3A85"/>
                </a:solidFill>
                <a:effectLst/>
                <a:uLnTx/>
                <a:uFillTx/>
                <a:latin typeface="Arial" panose="020B0604020202020204" pitchFamily="34" charset="0"/>
                <a:ea typeface="+mn-ea"/>
                <a:cs typeface="Arial" panose="020B0604020202020204" pitchFamily="34" charset="0"/>
              </a:rPr>
              <a:t>a</a:t>
            </a:r>
            <a:endParaRPr kumimoji="0" lang="en-US" sz="1600" b="1" i="0" u="none" strike="noStrike" kern="1200" cap="none" spc="0" normalizeH="0" baseline="30000" noProof="0" dirty="0">
              <a:ln>
                <a:noFill/>
              </a:ln>
              <a:solidFill>
                <a:srgbClr val="0F3A85"/>
              </a:solidFill>
              <a:effectLst/>
              <a:uLnTx/>
              <a:uFillTx/>
              <a:latin typeface="Arial" panose="020B0604020202020204" pitchFamily="34" charset="0"/>
              <a:ea typeface="+mn-ea"/>
              <a:cs typeface="Arial" panose="020B0604020202020204" pitchFamily="34" charset="0"/>
            </a:endParaRPr>
          </a:p>
        </p:txBody>
      </p:sp>
      <p:sp>
        <p:nvSpPr>
          <p:cNvPr id="12" name="Rectangle: Top Corners Rounded 21">
            <a:extLst>
              <a:ext uri="{FF2B5EF4-FFF2-40B4-BE49-F238E27FC236}">
                <a16:creationId xmlns:a16="http://schemas.microsoft.com/office/drawing/2014/main" id="{73C1887E-F1B8-7F4C-9321-11D16A1F8C3F}"/>
              </a:ext>
            </a:extLst>
          </p:cNvPr>
          <p:cNvSpPr/>
          <p:nvPr/>
        </p:nvSpPr>
        <p:spPr>
          <a:xfrm>
            <a:off x="9386628" y="1781341"/>
            <a:ext cx="1191717" cy="576000"/>
          </a:xfrm>
          <a:prstGeom prst="round2SameRect">
            <a:avLst/>
          </a:prstGeom>
          <a:solidFill>
            <a:srgbClr val="E1251B"/>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Top Corners Rounded 22">
            <a:extLst>
              <a:ext uri="{FF2B5EF4-FFF2-40B4-BE49-F238E27FC236}">
                <a16:creationId xmlns:a16="http://schemas.microsoft.com/office/drawing/2014/main" id="{9F3D29F4-8547-B742-47AB-97E547701F80}"/>
              </a:ext>
            </a:extLst>
          </p:cNvPr>
          <p:cNvSpPr/>
          <p:nvPr/>
        </p:nvSpPr>
        <p:spPr>
          <a:xfrm>
            <a:off x="10598905" y="1782541"/>
            <a:ext cx="1191716" cy="576000"/>
          </a:xfrm>
          <a:prstGeom prst="round2SameRect">
            <a:avLst/>
          </a:prstGeom>
          <a:solidFill>
            <a:srgbClr val="3C7BE9"/>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55581A34-D43A-EAD2-5568-C8DA99DDDE3C}"/>
              </a:ext>
            </a:extLst>
          </p:cNvPr>
          <p:cNvSpPr txBox="1"/>
          <p:nvPr/>
        </p:nvSpPr>
        <p:spPr>
          <a:xfrm>
            <a:off x="9315073" y="1714879"/>
            <a:ext cx="1299767" cy="646331"/>
          </a:xfrm>
          <a:prstGeom prst="rect">
            <a:avLst/>
          </a:prstGeom>
          <a:noFill/>
          <a:ln>
            <a:noFill/>
          </a:ln>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Imlunestrant</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 abemaciclib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n=88</a:t>
            </a:r>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35106FEE-880F-0F64-D533-4CE6E0F36B17}"/>
              </a:ext>
            </a:extLst>
          </p:cNvPr>
          <p:cNvSpPr txBox="1"/>
          <p:nvPr/>
        </p:nvSpPr>
        <p:spPr>
          <a:xfrm>
            <a:off x="10570156" y="1744721"/>
            <a:ext cx="1206136" cy="615553"/>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120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Imlunestrant</a:t>
            </a:r>
          </a:p>
          <a:p>
            <a:pPr marL="0" marR="0" lvl="0" indent="0" algn="ctr" defTabSz="609585" rtl="0" eaLnBrk="1" fontAlgn="auto" latinLnBrk="0" hangingPunct="1">
              <a:lnSpc>
                <a:spcPct val="100000"/>
              </a:lnSpc>
              <a:spcBef>
                <a:spcPts val="120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n=84</a:t>
            </a:r>
            <a:endParaRPr kumimoji="0" lang="en-US" sz="1200" b="1"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 name="Rectangle: Top Corners Rounded 21">
            <a:extLst>
              <a:ext uri="{FF2B5EF4-FFF2-40B4-BE49-F238E27FC236}">
                <a16:creationId xmlns:a16="http://schemas.microsoft.com/office/drawing/2014/main" id="{D738F912-082F-501B-177E-C8327710BBBD}"/>
              </a:ext>
            </a:extLst>
          </p:cNvPr>
          <p:cNvSpPr/>
          <p:nvPr/>
        </p:nvSpPr>
        <p:spPr>
          <a:xfrm>
            <a:off x="3660259" y="1798307"/>
            <a:ext cx="1191717" cy="576000"/>
          </a:xfrm>
          <a:prstGeom prst="round2SameRect">
            <a:avLst/>
          </a:prstGeom>
          <a:solidFill>
            <a:srgbClr val="E1251B"/>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sp>
        <p:nvSpPr>
          <p:cNvPr id="18" name="Rectangle: Top Corners Rounded 22">
            <a:extLst>
              <a:ext uri="{FF2B5EF4-FFF2-40B4-BE49-F238E27FC236}">
                <a16:creationId xmlns:a16="http://schemas.microsoft.com/office/drawing/2014/main" id="{D11FCF55-9184-4EB4-FA82-9214AA51EEC9}"/>
              </a:ext>
            </a:extLst>
          </p:cNvPr>
          <p:cNvSpPr/>
          <p:nvPr/>
        </p:nvSpPr>
        <p:spPr>
          <a:xfrm>
            <a:off x="4873018" y="1799463"/>
            <a:ext cx="1191716" cy="576000"/>
          </a:xfrm>
          <a:prstGeom prst="round2SameRect">
            <a:avLst/>
          </a:prstGeom>
          <a:solidFill>
            <a:srgbClr val="3C7BE9"/>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a:extLst>
              <a:ext uri="{FF2B5EF4-FFF2-40B4-BE49-F238E27FC236}">
                <a16:creationId xmlns:a16="http://schemas.microsoft.com/office/drawing/2014/main" id="{465BF208-6E53-D4E0-4E53-23A53A3C2C52}"/>
              </a:ext>
            </a:extLst>
          </p:cNvPr>
          <p:cNvSpPr txBox="1"/>
          <p:nvPr/>
        </p:nvSpPr>
        <p:spPr>
          <a:xfrm>
            <a:off x="3565965" y="1723510"/>
            <a:ext cx="1299772" cy="646331"/>
          </a:xfrm>
          <a:prstGeom prst="rect">
            <a:avLst/>
          </a:prstGeom>
          <a:noFill/>
          <a:ln>
            <a:noFill/>
          </a:ln>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Imlunestrant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abemaciclib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n=139</a:t>
            </a:r>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E14F9272-6B66-4628-C358-DA12510AF355}"/>
              </a:ext>
            </a:extLst>
          </p:cNvPr>
          <p:cNvSpPr txBox="1"/>
          <p:nvPr/>
        </p:nvSpPr>
        <p:spPr>
          <a:xfrm>
            <a:off x="4849267" y="1741654"/>
            <a:ext cx="1206136" cy="615553"/>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120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Imlunestrant</a:t>
            </a:r>
          </a:p>
          <a:p>
            <a:pPr marL="0" marR="0" lvl="0" indent="0" algn="ctr" defTabSz="609585" rtl="0" eaLnBrk="1" fontAlgn="auto" latinLnBrk="0" hangingPunct="1">
              <a:lnSpc>
                <a:spcPct val="100000"/>
              </a:lnSpc>
              <a:spcBef>
                <a:spcPts val="1200"/>
              </a:spcBef>
              <a:spcAft>
                <a:spcPts val="0"/>
              </a:spcAft>
              <a:buClrTx/>
              <a:buSzTx/>
              <a:buFontTx/>
              <a:buNone/>
              <a:tabLst/>
              <a:defRPr/>
            </a:pPr>
            <a:r>
              <a:rPr kumimoji="0" lang="en-IE"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n=140</a:t>
            </a:r>
            <a:endParaRPr kumimoji="0" lang="en-US" sz="1200" b="1"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8" name="Graphic 7">
            <a:extLst>
              <a:ext uri="{FF2B5EF4-FFF2-40B4-BE49-F238E27FC236}">
                <a16:creationId xmlns:a16="http://schemas.microsoft.com/office/drawing/2014/main" id="{3AAA2320-1D02-1331-6E3C-A965F96A24D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64825" y="1948276"/>
            <a:ext cx="11514667" cy="3788483"/>
          </a:xfrm>
          <a:prstGeom prst="rect">
            <a:avLst/>
          </a:prstGeom>
        </p:spPr>
      </p:pic>
      <p:sp>
        <p:nvSpPr>
          <p:cNvPr id="4" name="TextBox 3">
            <a:extLst>
              <a:ext uri="{FF2B5EF4-FFF2-40B4-BE49-F238E27FC236}">
                <a16:creationId xmlns:a16="http://schemas.microsoft.com/office/drawing/2014/main" id="{03F8E238-A849-0A14-9995-5F87CBCE7C4B}"/>
              </a:ext>
            </a:extLst>
          </p:cNvPr>
          <p:cNvSpPr txBox="1"/>
          <p:nvPr/>
        </p:nvSpPr>
        <p:spPr>
          <a:xfrm>
            <a:off x="228600" y="6400800"/>
            <a:ext cx="534572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Jhaveri K et al. SABCS 2024</a:t>
            </a:r>
          </a:p>
        </p:txBody>
      </p:sp>
    </p:spTree>
    <p:extLst>
      <p:ext uri="{BB962C8B-B14F-4D97-AF65-F5344CB8AC3E}">
        <p14:creationId xmlns:p14="http://schemas.microsoft.com/office/powerpoint/2010/main" val="103175928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80D9CEEC-8C9C-B20D-9908-4C4B78D47963}"/>
              </a:ext>
            </a:extLst>
          </p:cNvPr>
          <p:cNvSpPr txBox="1"/>
          <p:nvPr/>
        </p:nvSpPr>
        <p:spPr>
          <a:xfrm>
            <a:off x="225872" y="183369"/>
            <a:ext cx="11918199" cy="120032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56082">
                    <a:lumMod val="75000"/>
                  </a:srgbClr>
                </a:solidFill>
                <a:effectLst/>
                <a:uLnTx/>
                <a:uFillTx/>
                <a:latin typeface="Aptos" panose="02110004020202020204"/>
                <a:ea typeface="+mn-ea"/>
                <a:cs typeface="+mn-cs"/>
              </a:rPr>
              <a:t>Median Progression Free Survival in Recent Randomized Trials of Endocrine Therapy: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156082">
                    <a:lumMod val="75000"/>
                  </a:srgbClr>
                </a:solidFill>
                <a:effectLst/>
                <a:uLnTx/>
                <a:uFillTx/>
                <a:latin typeface="Aptos" panose="02110004020202020204"/>
                <a:ea typeface="+mn-ea"/>
                <a:cs typeface="+mn-cs"/>
              </a:rPr>
              <a:t>Outcomes among patients with prior CDK4/6 inhibitor treatment*</a:t>
            </a:r>
            <a:endParaRPr kumimoji="0" lang="en-US" sz="2400" b="1" i="0" u="none" strike="noStrike" kern="1200" cap="none" spc="0" normalizeH="0" baseline="0" noProof="0" dirty="0">
              <a:ln>
                <a:noFill/>
              </a:ln>
              <a:solidFill>
                <a:srgbClr val="156082">
                  <a:lumMod val="75000"/>
                </a:srgbClr>
              </a:solidFill>
              <a:effectLst/>
              <a:uLnTx/>
              <a:uFillTx/>
              <a:latin typeface="Aptos" panose="021100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1" u="none" strike="noStrike" kern="1200" cap="none" spc="0" normalizeH="0" baseline="0" noProof="0" dirty="0">
              <a:ln>
                <a:noFill/>
              </a:ln>
              <a:solidFill>
                <a:srgbClr val="156082">
                  <a:lumMod val="75000"/>
                </a:srgbClr>
              </a:solidFill>
              <a:effectLst/>
              <a:uLnTx/>
              <a:uFillTx/>
              <a:latin typeface="Aptos" panose="02110004020202020204"/>
              <a:ea typeface="+mn-ea"/>
              <a:cs typeface="+mn-cs"/>
            </a:endParaRPr>
          </a:p>
        </p:txBody>
      </p:sp>
      <p:sp>
        <p:nvSpPr>
          <p:cNvPr id="7" name="TextBox 6">
            <a:extLst>
              <a:ext uri="{FF2B5EF4-FFF2-40B4-BE49-F238E27FC236}">
                <a16:creationId xmlns:a16="http://schemas.microsoft.com/office/drawing/2014/main" id="{301C2371-4288-4A72-08D8-EE5478D19256}"/>
              </a:ext>
            </a:extLst>
          </p:cNvPr>
          <p:cNvSpPr txBox="1"/>
          <p:nvPr/>
        </p:nvSpPr>
        <p:spPr>
          <a:xfrm rot="16200000">
            <a:off x="-308129" y="2724723"/>
            <a:ext cx="201208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Median PFS (months) </a:t>
            </a:r>
          </a:p>
        </p:txBody>
      </p:sp>
      <p:sp>
        <p:nvSpPr>
          <p:cNvPr id="8" name="TextBox 7">
            <a:extLst>
              <a:ext uri="{FF2B5EF4-FFF2-40B4-BE49-F238E27FC236}">
                <a16:creationId xmlns:a16="http://schemas.microsoft.com/office/drawing/2014/main" id="{7A85BAC8-4011-78BE-F04E-692568D53E48}"/>
              </a:ext>
            </a:extLst>
          </p:cNvPr>
          <p:cNvSpPr txBox="1"/>
          <p:nvPr/>
        </p:nvSpPr>
        <p:spPr>
          <a:xfrm>
            <a:off x="9304866" y="6458304"/>
            <a:ext cx="272055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Denotes subset of larger study cohort</a:t>
            </a:r>
          </a:p>
        </p:txBody>
      </p:sp>
      <p:sp>
        <p:nvSpPr>
          <p:cNvPr id="9" name="TextBox 8">
            <a:extLst>
              <a:ext uri="{FF2B5EF4-FFF2-40B4-BE49-F238E27FC236}">
                <a16:creationId xmlns:a16="http://schemas.microsoft.com/office/drawing/2014/main" id="{10BCB749-DBC8-349D-6919-1A644DD80C27}"/>
              </a:ext>
            </a:extLst>
          </p:cNvPr>
          <p:cNvSpPr txBox="1"/>
          <p:nvPr/>
        </p:nvSpPr>
        <p:spPr>
          <a:xfrm>
            <a:off x="1865534" y="1995317"/>
            <a:ext cx="215283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SOC vs oral SERD/SERM</a:t>
            </a:r>
          </a:p>
        </p:txBody>
      </p:sp>
      <p:sp>
        <p:nvSpPr>
          <p:cNvPr id="10" name="TextBox 9">
            <a:extLst>
              <a:ext uri="{FF2B5EF4-FFF2-40B4-BE49-F238E27FC236}">
                <a16:creationId xmlns:a16="http://schemas.microsoft.com/office/drawing/2014/main" id="{D8F23F34-C895-1A7B-7ED7-0EAF699189FA}"/>
              </a:ext>
            </a:extLst>
          </p:cNvPr>
          <p:cNvSpPr txBox="1"/>
          <p:nvPr/>
        </p:nvSpPr>
        <p:spPr>
          <a:xfrm>
            <a:off x="4990198" y="1983895"/>
            <a:ext cx="109196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SOC ± </a:t>
            </a:r>
            <a:r>
              <a:rPr kumimoji="0" lang="en-US" sz="1600" b="0" i="0" u="none" strike="noStrike" kern="1200" cap="none" spc="0" normalizeH="0" baseline="0" noProof="0" dirty="0" err="1">
                <a:ln>
                  <a:noFill/>
                </a:ln>
                <a:solidFill>
                  <a:prstClr val="black"/>
                </a:solidFill>
                <a:effectLst/>
                <a:uLnTx/>
                <a:uFillTx/>
                <a:latin typeface="Aptos" panose="02110004020202020204"/>
                <a:ea typeface="+mn-ea"/>
                <a:cs typeface="+mn-cs"/>
              </a:rPr>
              <a:t>AKTi</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1" name="TextBox 10">
            <a:extLst>
              <a:ext uri="{FF2B5EF4-FFF2-40B4-BE49-F238E27FC236}">
                <a16:creationId xmlns:a16="http://schemas.microsoft.com/office/drawing/2014/main" id="{C4354327-E1A4-5830-6C6D-F2F06981DF51}"/>
              </a:ext>
            </a:extLst>
          </p:cNvPr>
          <p:cNvSpPr txBox="1"/>
          <p:nvPr/>
        </p:nvSpPr>
        <p:spPr>
          <a:xfrm>
            <a:off x="7142596" y="1983895"/>
            <a:ext cx="139653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SOC ± CDK4/6i</a:t>
            </a:r>
          </a:p>
        </p:txBody>
      </p:sp>
      <p:cxnSp>
        <p:nvCxnSpPr>
          <p:cNvPr id="13" name="Straight Connector 12">
            <a:extLst>
              <a:ext uri="{FF2B5EF4-FFF2-40B4-BE49-F238E27FC236}">
                <a16:creationId xmlns:a16="http://schemas.microsoft.com/office/drawing/2014/main" id="{52424BC5-6362-CF1D-C805-2812675F7C0C}"/>
              </a:ext>
            </a:extLst>
          </p:cNvPr>
          <p:cNvCxnSpPr>
            <a:cxnSpLocks/>
          </p:cNvCxnSpPr>
          <p:nvPr/>
        </p:nvCxnSpPr>
        <p:spPr>
          <a:xfrm>
            <a:off x="1447405" y="2374964"/>
            <a:ext cx="35427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5D6D6D7-DEC5-B46F-4283-232C32ED1EC8}"/>
              </a:ext>
            </a:extLst>
          </p:cNvPr>
          <p:cNvCxnSpPr>
            <a:cxnSpLocks/>
          </p:cNvCxnSpPr>
          <p:nvPr/>
        </p:nvCxnSpPr>
        <p:spPr>
          <a:xfrm flipV="1">
            <a:off x="6409676" y="2351119"/>
            <a:ext cx="2895190" cy="100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63C76E6-6F8C-B884-0A01-A3EF2A35C138}"/>
              </a:ext>
            </a:extLst>
          </p:cNvPr>
          <p:cNvCxnSpPr>
            <a:cxnSpLocks/>
          </p:cNvCxnSpPr>
          <p:nvPr/>
        </p:nvCxnSpPr>
        <p:spPr>
          <a:xfrm>
            <a:off x="5141820" y="2372674"/>
            <a:ext cx="880533" cy="50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6A22580-ECDC-304F-6CF4-9C5CFCEAA1B7}"/>
              </a:ext>
            </a:extLst>
          </p:cNvPr>
          <p:cNvSpPr txBox="1"/>
          <p:nvPr/>
        </p:nvSpPr>
        <p:spPr>
          <a:xfrm>
            <a:off x="184955" y="5265243"/>
            <a:ext cx="1131271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56082">
                    <a:lumMod val="75000"/>
                  </a:srgbClr>
                </a:solidFill>
                <a:effectLst/>
                <a:uLnTx/>
                <a:uFillTx/>
                <a:latin typeface="Aptos" panose="02110004020202020204"/>
                <a:ea typeface="+mn-ea"/>
                <a:cs typeface="+mn-cs"/>
              </a:rPr>
              <a:t>Prior CDK46i                   100%                            100%**                       100%                    100%**                  100%                     100%                     100%                      58%                     100%**</a:t>
            </a:r>
          </a:p>
        </p:txBody>
      </p:sp>
      <p:sp>
        <p:nvSpPr>
          <p:cNvPr id="20" name="TextBox 19">
            <a:extLst>
              <a:ext uri="{FF2B5EF4-FFF2-40B4-BE49-F238E27FC236}">
                <a16:creationId xmlns:a16="http://schemas.microsoft.com/office/drawing/2014/main" id="{7AC3AA9C-AF66-C735-2CCC-9E8EA996C50A}"/>
              </a:ext>
            </a:extLst>
          </p:cNvPr>
          <p:cNvSpPr txBox="1"/>
          <p:nvPr/>
        </p:nvSpPr>
        <p:spPr>
          <a:xfrm>
            <a:off x="421969" y="5761744"/>
            <a:ext cx="9419566"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*there are a lot of problems with cross study comparisons, especially in unplanned subset analyses: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extent/types of prior therapy, variable tumor genomics/biomarker profile,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SOC options, sample size, exposure vs resistance, investigator vs BICR, etc. </a:t>
            </a:r>
          </a:p>
        </p:txBody>
      </p:sp>
      <p:graphicFrame>
        <p:nvGraphicFramePr>
          <p:cNvPr id="2" name="Chart 1">
            <a:extLst>
              <a:ext uri="{FF2B5EF4-FFF2-40B4-BE49-F238E27FC236}">
                <a16:creationId xmlns:a16="http://schemas.microsoft.com/office/drawing/2014/main" id="{6988F79E-4158-AEF7-F1BD-2146AE0DEA66}"/>
              </a:ext>
            </a:extLst>
          </p:cNvPr>
          <p:cNvGraphicFramePr>
            <a:graphicFrameLocks/>
          </p:cNvGraphicFramePr>
          <p:nvPr/>
        </p:nvGraphicFramePr>
        <p:xfrm>
          <a:off x="1015888" y="1626394"/>
          <a:ext cx="10647474" cy="360521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20322223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4D90CD0B-B964-CA83-5F9B-F8F249471CCB}"/>
              </a:ext>
            </a:extLst>
          </p:cNvPr>
          <p:cNvGrpSpPr/>
          <p:nvPr/>
        </p:nvGrpSpPr>
        <p:grpSpPr>
          <a:xfrm>
            <a:off x="0" y="741851"/>
            <a:ext cx="9554308" cy="5474399"/>
            <a:chOff x="0" y="741851"/>
            <a:chExt cx="9554308" cy="5474399"/>
          </a:xfrm>
        </p:grpSpPr>
        <p:pic>
          <p:nvPicPr>
            <p:cNvPr id="5" name="Picture 2">
              <a:extLst>
                <a:ext uri="{FF2B5EF4-FFF2-40B4-BE49-F238E27FC236}">
                  <a16:creationId xmlns:a16="http://schemas.microsoft.com/office/drawing/2014/main" id="{D0B41948-F6F5-E4E6-5408-0B72784A7DA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41851"/>
              <a:ext cx="9554308" cy="5374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Box 5">
              <a:extLst>
                <a:ext uri="{FF2B5EF4-FFF2-40B4-BE49-F238E27FC236}">
                  <a16:creationId xmlns:a16="http://schemas.microsoft.com/office/drawing/2014/main" id="{9C1E262B-B637-EB93-282D-F9BD75268006}"/>
                </a:ext>
              </a:extLst>
            </p:cNvPr>
            <p:cNvSpPr txBox="1"/>
            <p:nvPr/>
          </p:nvSpPr>
          <p:spPr>
            <a:xfrm>
              <a:off x="2063951" y="5908473"/>
              <a:ext cx="4444426" cy="307777"/>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n-ea"/>
                  <a:cs typeface="+mn-cs"/>
                </a:rPr>
                <a:t>Abstract LBA1000</a:t>
              </a:r>
            </a:p>
          </p:txBody>
        </p:sp>
      </p:grpSp>
      <p:grpSp>
        <p:nvGrpSpPr>
          <p:cNvPr id="10" name="Group 9">
            <a:extLst>
              <a:ext uri="{FF2B5EF4-FFF2-40B4-BE49-F238E27FC236}">
                <a16:creationId xmlns:a16="http://schemas.microsoft.com/office/drawing/2014/main" id="{36132A26-25E1-CAFF-FF61-8FDEF6C7CDDD}"/>
              </a:ext>
            </a:extLst>
          </p:cNvPr>
          <p:cNvGrpSpPr/>
          <p:nvPr/>
        </p:nvGrpSpPr>
        <p:grpSpPr>
          <a:xfrm>
            <a:off x="8839200" y="1868763"/>
            <a:ext cx="3352800" cy="2976282"/>
            <a:chOff x="8637159" y="0"/>
            <a:chExt cx="3554841" cy="3119718"/>
          </a:xfrm>
        </p:grpSpPr>
        <p:pic>
          <p:nvPicPr>
            <p:cNvPr id="8" name="Picture 2">
              <a:extLst>
                <a:ext uri="{FF2B5EF4-FFF2-40B4-BE49-F238E27FC236}">
                  <a16:creationId xmlns:a16="http://schemas.microsoft.com/office/drawing/2014/main" id="{5485331E-6422-DD35-8478-3A8BBF853EFF}"/>
                </a:ext>
              </a:extLst>
            </p:cNvPr>
            <p:cNvPicPr>
              <a:picLocks noChangeAspect="1" noChangeArrowheads="1"/>
            </p:cNvPicPr>
            <p:nvPr/>
          </p:nvPicPr>
          <p:blipFill rotWithShape="1">
            <a:blip r:embed="rId3">
              <a:clrChange>
                <a:clrFrom>
                  <a:srgbClr val="FFFEFC"/>
                </a:clrFrom>
                <a:clrTo>
                  <a:srgbClr val="FFFEFC">
                    <a:alpha val="0"/>
                  </a:srgbClr>
                </a:clrTo>
              </a:clrChange>
              <a:extLst>
                <a:ext uri="{28A0092B-C50C-407E-A947-70E740481C1C}">
                  <a14:useLocalDpi xmlns:a14="http://schemas.microsoft.com/office/drawing/2010/main" val="0"/>
                </a:ext>
              </a:extLst>
            </a:blip>
            <a:srcRect l="49959" t="6073" b="15854"/>
            <a:stretch/>
          </p:blipFill>
          <p:spPr bwMode="auto">
            <a:xfrm>
              <a:off x="8637159" y="0"/>
              <a:ext cx="3554841" cy="3119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Rectangle 8">
              <a:extLst>
                <a:ext uri="{FF2B5EF4-FFF2-40B4-BE49-F238E27FC236}">
                  <a16:creationId xmlns:a16="http://schemas.microsoft.com/office/drawing/2014/main" id="{EB414038-67FC-FD77-FBFD-2A7AAE634A95}"/>
                </a:ext>
              </a:extLst>
            </p:cNvPr>
            <p:cNvSpPr/>
            <p:nvPr/>
          </p:nvSpPr>
          <p:spPr>
            <a:xfrm>
              <a:off x="8637159" y="1175926"/>
              <a:ext cx="255829" cy="29428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Tree>
    <p:extLst>
      <p:ext uri="{BB962C8B-B14F-4D97-AF65-F5344CB8AC3E}">
        <p14:creationId xmlns:p14="http://schemas.microsoft.com/office/powerpoint/2010/main" val="147468398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1D846B-9929-4D64-F210-16B4E3ECF067}"/>
            </a:ext>
          </a:extLst>
        </p:cNvPr>
        <p:cNvGrpSpPr/>
        <p:nvPr/>
      </p:nvGrpSpPr>
      <p:grpSpPr>
        <a:xfrm>
          <a:off x="0" y="0"/>
          <a:ext cx="0" cy="0"/>
          <a:chOff x="0" y="0"/>
          <a:chExt cx="0" cy="0"/>
        </a:xfrm>
      </p:grpSpPr>
      <p:sp>
        <p:nvSpPr>
          <p:cNvPr id="9" name="TextBox 8">
            <a:extLst>
              <a:ext uri="{FF2B5EF4-FFF2-40B4-BE49-F238E27FC236}">
                <a16:creationId xmlns:a16="http://schemas.microsoft.com/office/drawing/2014/main" id="{C7D3D44E-4FC8-7871-DE1D-0248D071191A}"/>
              </a:ext>
            </a:extLst>
          </p:cNvPr>
          <p:cNvSpPr txBox="1"/>
          <p:nvPr/>
        </p:nvSpPr>
        <p:spPr>
          <a:xfrm>
            <a:off x="190829" y="6497829"/>
            <a:ext cx="729021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Hamilton E et al. ASCO 2025;Abstract LBA1000.</a:t>
            </a:r>
          </a:p>
        </p:txBody>
      </p:sp>
      <p:sp>
        <p:nvSpPr>
          <p:cNvPr id="10" name="Title 1">
            <a:extLst>
              <a:ext uri="{FF2B5EF4-FFF2-40B4-BE49-F238E27FC236}">
                <a16:creationId xmlns:a16="http://schemas.microsoft.com/office/drawing/2014/main" id="{9C3699D7-49D3-460E-68D5-7F4436A59C12}"/>
              </a:ext>
            </a:extLst>
          </p:cNvPr>
          <p:cNvSpPr>
            <a:spLocks noGrp="1"/>
          </p:cNvSpPr>
          <p:nvPr>
            <p:ph type="title"/>
          </p:nvPr>
        </p:nvSpPr>
        <p:spPr>
          <a:xfrm>
            <a:off x="837406" y="-1"/>
            <a:ext cx="10515600" cy="920077"/>
          </a:xfrm>
        </p:spPr>
        <p:txBody>
          <a:bodyPr/>
          <a:lstStyle/>
          <a:p>
            <a:pPr>
              <a:lnSpc>
                <a:spcPct val="100000"/>
              </a:lnSpc>
            </a:pPr>
            <a:r>
              <a:rPr lang="en-US" dirty="0"/>
              <a:t>Phase III VERITAC-2: Key Endpoints</a:t>
            </a:r>
          </a:p>
        </p:txBody>
      </p:sp>
      <p:sp>
        <p:nvSpPr>
          <p:cNvPr id="2" name="AutoShape 2">
            <a:extLst>
              <a:ext uri="{FF2B5EF4-FFF2-40B4-BE49-F238E27FC236}">
                <a16:creationId xmlns:a16="http://schemas.microsoft.com/office/drawing/2014/main" id="{48CE7EB5-A905-DF13-19D6-F4B80C6AC52D}"/>
              </a:ext>
            </a:extLst>
          </p:cNvPr>
          <p:cNvSpPr>
            <a:spLocks noChangeAspect="1" noChangeArrowheads="1"/>
          </p:cNvSpPr>
          <p:nvPr/>
        </p:nvSpPr>
        <p:spPr bwMode="auto">
          <a:xfrm>
            <a:off x="2066925" y="0"/>
            <a:ext cx="8056563" cy="68580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AB6BA3FC-8B07-5357-8455-D75753611989}"/>
              </a:ext>
            </a:extLst>
          </p:cNvPr>
          <p:cNvGrpSpPr/>
          <p:nvPr/>
        </p:nvGrpSpPr>
        <p:grpSpPr>
          <a:xfrm>
            <a:off x="288601" y="920276"/>
            <a:ext cx="6292469" cy="2739894"/>
            <a:chOff x="288601" y="920276"/>
            <a:chExt cx="6292469" cy="2739894"/>
          </a:xfrm>
        </p:grpSpPr>
        <p:pic>
          <p:nvPicPr>
            <p:cNvPr id="3" name="Picture 2">
              <a:extLst>
                <a:ext uri="{FF2B5EF4-FFF2-40B4-BE49-F238E27FC236}">
                  <a16:creationId xmlns:a16="http://schemas.microsoft.com/office/drawing/2014/main" id="{0C1CDE42-E354-65E5-F2F1-9A4EA35A075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822" t="9679" r="5700" b="19509"/>
            <a:stretch/>
          </p:blipFill>
          <p:spPr bwMode="auto">
            <a:xfrm>
              <a:off x="288602" y="920276"/>
              <a:ext cx="6292468" cy="2739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a:extLst>
                <a:ext uri="{FF2B5EF4-FFF2-40B4-BE49-F238E27FC236}">
                  <a16:creationId xmlns:a16="http://schemas.microsoft.com/office/drawing/2014/main" id="{85709624-D3C2-B4CB-E6E2-C6DA8709908E}"/>
                </a:ext>
              </a:extLst>
            </p:cNvPr>
            <p:cNvSpPr/>
            <p:nvPr/>
          </p:nvSpPr>
          <p:spPr bwMode="auto">
            <a:xfrm>
              <a:off x="288601" y="3442252"/>
              <a:ext cx="639051" cy="21771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mn-cs"/>
              </a:endParaRPr>
            </a:p>
          </p:txBody>
        </p:sp>
      </p:grpSp>
      <p:grpSp>
        <p:nvGrpSpPr>
          <p:cNvPr id="13" name="Group 12">
            <a:extLst>
              <a:ext uri="{FF2B5EF4-FFF2-40B4-BE49-F238E27FC236}">
                <a16:creationId xmlns:a16="http://schemas.microsoft.com/office/drawing/2014/main" id="{14ED9CD0-4258-818C-6250-5F1505546926}"/>
              </a:ext>
            </a:extLst>
          </p:cNvPr>
          <p:cNvGrpSpPr/>
          <p:nvPr/>
        </p:nvGrpSpPr>
        <p:grpSpPr>
          <a:xfrm>
            <a:off x="288601" y="3646718"/>
            <a:ext cx="6292467" cy="2798717"/>
            <a:chOff x="288601" y="3646718"/>
            <a:chExt cx="6292467" cy="2798717"/>
          </a:xfrm>
        </p:grpSpPr>
        <p:pic>
          <p:nvPicPr>
            <p:cNvPr id="4" name="Picture 2">
              <a:extLst>
                <a:ext uri="{FF2B5EF4-FFF2-40B4-BE49-F238E27FC236}">
                  <a16:creationId xmlns:a16="http://schemas.microsoft.com/office/drawing/2014/main" id="{A0F2F07D-A14D-2236-CC38-B6DAB2E803F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140" t="9157" r="5349" b="19276"/>
            <a:stretch/>
          </p:blipFill>
          <p:spPr bwMode="auto">
            <a:xfrm>
              <a:off x="288601" y="3646718"/>
              <a:ext cx="6292467" cy="2798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11">
              <a:extLst>
                <a:ext uri="{FF2B5EF4-FFF2-40B4-BE49-F238E27FC236}">
                  <a16:creationId xmlns:a16="http://schemas.microsoft.com/office/drawing/2014/main" id="{CDD6A095-3A90-B80F-E8C5-CCC5915AFADF}"/>
                </a:ext>
              </a:extLst>
            </p:cNvPr>
            <p:cNvSpPr/>
            <p:nvPr/>
          </p:nvSpPr>
          <p:spPr bwMode="auto">
            <a:xfrm>
              <a:off x="288601" y="6215394"/>
              <a:ext cx="639051" cy="21771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mn-cs"/>
              </a:endParaRPr>
            </a:p>
          </p:txBody>
        </p:sp>
      </p:grpSp>
      <p:sp>
        <p:nvSpPr>
          <p:cNvPr id="15" name="TextBox 14">
            <a:extLst>
              <a:ext uri="{FF2B5EF4-FFF2-40B4-BE49-F238E27FC236}">
                <a16:creationId xmlns:a16="http://schemas.microsoft.com/office/drawing/2014/main" id="{AF21DD83-20E4-CF73-C3FE-B95B46AB7E78}"/>
              </a:ext>
            </a:extLst>
          </p:cNvPr>
          <p:cNvSpPr txBox="1"/>
          <p:nvPr/>
        </p:nvSpPr>
        <p:spPr>
          <a:xfrm>
            <a:off x="6718852" y="5046076"/>
            <a:ext cx="609600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Interim OS data were immature at data cutoff</a:t>
            </a:r>
          </a:p>
        </p:txBody>
      </p:sp>
      <p:pic>
        <p:nvPicPr>
          <p:cNvPr id="6" name="Picture 2">
            <a:extLst>
              <a:ext uri="{FF2B5EF4-FFF2-40B4-BE49-F238E27FC236}">
                <a16:creationId xmlns:a16="http://schemas.microsoft.com/office/drawing/2014/main" id="{171B8528-4096-9F7F-C463-F1558456226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527" t="18938" r="7211" b="8989"/>
          <a:stretch/>
        </p:blipFill>
        <p:spPr bwMode="auto">
          <a:xfrm>
            <a:off x="6495822" y="1961322"/>
            <a:ext cx="5696178" cy="2616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899974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39D267-4B36-1ED7-E7DF-CB8A4F03AAFE}"/>
            </a:ext>
          </a:extLst>
        </p:cNvPr>
        <p:cNvGrpSpPr/>
        <p:nvPr/>
      </p:nvGrpSpPr>
      <p:grpSpPr>
        <a:xfrm>
          <a:off x="0" y="0"/>
          <a:ext cx="0" cy="0"/>
          <a:chOff x="0" y="0"/>
          <a:chExt cx="0" cy="0"/>
        </a:xfrm>
      </p:grpSpPr>
      <p:sp>
        <p:nvSpPr>
          <p:cNvPr id="9" name="TextBox 8">
            <a:extLst>
              <a:ext uri="{FF2B5EF4-FFF2-40B4-BE49-F238E27FC236}">
                <a16:creationId xmlns:a16="http://schemas.microsoft.com/office/drawing/2014/main" id="{2E56F42D-B562-54A9-13EF-BE1AA1108110}"/>
              </a:ext>
            </a:extLst>
          </p:cNvPr>
          <p:cNvSpPr txBox="1"/>
          <p:nvPr/>
        </p:nvSpPr>
        <p:spPr>
          <a:xfrm>
            <a:off x="190829" y="6497829"/>
            <a:ext cx="729021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Hamilton E et al. ASCO 2025;Abstract LBA1000.</a:t>
            </a:r>
          </a:p>
        </p:txBody>
      </p:sp>
      <p:sp>
        <p:nvSpPr>
          <p:cNvPr id="10" name="Title 1">
            <a:extLst>
              <a:ext uri="{FF2B5EF4-FFF2-40B4-BE49-F238E27FC236}">
                <a16:creationId xmlns:a16="http://schemas.microsoft.com/office/drawing/2014/main" id="{9A187799-9CFE-0472-A21D-9CC10BF35422}"/>
              </a:ext>
            </a:extLst>
          </p:cNvPr>
          <p:cNvSpPr>
            <a:spLocks noGrp="1"/>
          </p:cNvSpPr>
          <p:nvPr>
            <p:ph type="title"/>
          </p:nvPr>
        </p:nvSpPr>
        <p:spPr>
          <a:xfrm>
            <a:off x="837406" y="1"/>
            <a:ext cx="10515600" cy="1058896"/>
          </a:xfrm>
        </p:spPr>
        <p:txBody>
          <a:bodyPr>
            <a:normAutofit fontScale="90000"/>
          </a:bodyPr>
          <a:lstStyle/>
          <a:p>
            <a:pPr>
              <a:lnSpc>
                <a:spcPct val="100000"/>
              </a:lnSpc>
            </a:pPr>
            <a:r>
              <a:rPr lang="en-US" dirty="0"/>
              <a:t>Phase III VERITAC-2: Safety (All Treated Patients)</a:t>
            </a:r>
          </a:p>
        </p:txBody>
      </p:sp>
      <p:sp>
        <p:nvSpPr>
          <p:cNvPr id="2" name="AutoShape 2">
            <a:extLst>
              <a:ext uri="{FF2B5EF4-FFF2-40B4-BE49-F238E27FC236}">
                <a16:creationId xmlns:a16="http://schemas.microsoft.com/office/drawing/2014/main" id="{AD4396A9-1AE5-1B9F-971E-93F2ED75D7C2}"/>
              </a:ext>
            </a:extLst>
          </p:cNvPr>
          <p:cNvSpPr>
            <a:spLocks noChangeAspect="1" noChangeArrowheads="1"/>
          </p:cNvSpPr>
          <p:nvPr/>
        </p:nvSpPr>
        <p:spPr bwMode="auto">
          <a:xfrm>
            <a:off x="2066925" y="0"/>
            <a:ext cx="8056563" cy="68580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5" name="TextBox 4">
            <a:extLst>
              <a:ext uri="{FF2B5EF4-FFF2-40B4-BE49-F238E27FC236}">
                <a16:creationId xmlns:a16="http://schemas.microsoft.com/office/drawing/2014/main" id="{444997F2-1C73-B3DD-1B79-29844B182822}"/>
              </a:ext>
            </a:extLst>
          </p:cNvPr>
          <p:cNvSpPr txBox="1"/>
          <p:nvPr/>
        </p:nvSpPr>
        <p:spPr>
          <a:xfrm>
            <a:off x="837406" y="5799104"/>
            <a:ext cx="105156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Deaths occurred in 43 patients with ESR1m and 80 patients overall, representing 22% and 20% of targeted events, respectively</a:t>
            </a:r>
          </a:p>
        </p:txBody>
      </p:sp>
      <p:pic>
        <p:nvPicPr>
          <p:cNvPr id="6" name="Picture 2">
            <a:extLst>
              <a:ext uri="{FF2B5EF4-FFF2-40B4-BE49-F238E27FC236}">
                <a16:creationId xmlns:a16="http://schemas.microsoft.com/office/drawing/2014/main" id="{33BC7561-67FD-ADBF-91AF-30157ECDB25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518" t="16936" r="3421" b="7936"/>
          <a:stretch/>
        </p:blipFill>
        <p:spPr bwMode="auto">
          <a:xfrm>
            <a:off x="837406" y="1066790"/>
            <a:ext cx="10515600" cy="47244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1128892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ontent Placeholder 21">
            <a:extLst>
              <a:ext uri="{FF2B5EF4-FFF2-40B4-BE49-F238E27FC236}">
                <a16:creationId xmlns:a16="http://schemas.microsoft.com/office/drawing/2014/main" id="{759852D5-013D-88EF-3ACA-389356373CB3}"/>
              </a:ext>
            </a:extLst>
          </p:cNvPr>
          <p:cNvSpPr>
            <a:spLocks noGrp="1"/>
          </p:cNvSpPr>
          <p:nvPr>
            <p:ph idx="46"/>
          </p:nvPr>
        </p:nvSpPr>
        <p:spPr/>
        <p:txBody>
          <a:bodyPr/>
          <a:lstStyle/>
          <a:p>
            <a:r>
              <a:rPr lang="en-US" sz="1800" dirty="0" err="1"/>
              <a:t>Everolimus</a:t>
            </a:r>
            <a:r>
              <a:rPr lang="en-US" sz="1800" dirty="0"/>
              <a:t>/</a:t>
            </a:r>
            <a:r>
              <a:rPr lang="en-US" sz="1800" dirty="0" err="1"/>
              <a:t>fulvestrant</a:t>
            </a:r>
            <a:endParaRPr lang="en-US" sz="1800" dirty="0"/>
          </a:p>
        </p:txBody>
      </p:sp>
      <p:sp>
        <p:nvSpPr>
          <p:cNvPr id="23" name="Content Placeholder 22">
            <a:extLst>
              <a:ext uri="{FF2B5EF4-FFF2-40B4-BE49-F238E27FC236}">
                <a16:creationId xmlns:a16="http://schemas.microsoft.com/office/drawing/2014/main" id="{78015999-DE2D-1858-9D39-AE5ED17D0082}"/>
              </a:ext>
            </a:extLst>
          </p:cNvPr>
          <p:cNvSpPr>
            <a:spLocks noGrp="1"/>
          </p:cNvSpPr>
          <p:nvPr>
            <p:ph idx="47"/>
          </p:nvPr>
        </p:nvSpPr>
        <p:spPr/>
        <p:txBody>
          <a:bodyPr/>
          <a:lstStyle/>
          <a:p>
            <a:r>
              <a:rPr lang="en-US" sz="1800" dirty="0"/>
              <a:t>Abemaciclib + fulvestrant</a:t>
            </a:r>
          </a:p>
        </p:txBody>
      </p:sp>
      <p:sp>
        <p:nvSpPr>
          <p:cNvPr id="24" name="Content Placeholder 23">
            <a:extLst>
              <a:ext uri="{FF2B5EF4-FFF2-40B4-BE49-F238E27FC236}">
                <a16:creationId xmlns:a16="http://schemas.microsoft.com/office/drawing/2014/main" id="{9910C283-C2AF-D711-30AB-A77CD31CE5D5}"/>
              </a:ext>
            </a:extLst>
          </p:cNvPr>
          <p:cNvSpPr>
            <a:spLocks noGrp="1"/>
          </p:cNvSpPr>
          <p:nvPr>
            <p:ph idx="48"/>
          </p:nvPr>
        </p:nvSpPr>
        <p:spPr/>
        <p:txBody>
          <a:bodyPr/>
          <a:lstStyle/>
          <a:p>
            <a:r>
              <a:rPr lang="en-US" sz="1800" dirty="0"/>
              <a:t>Exemestane/everolimus </a:t>
            </a:r>
          </a:p>
        </p:txBody>
      </p:sp>
      <p:sp>
        <p:nvSpPr>
          <p:cNvPr id="26" name="Content Placeholder 25">
            <a:extLst>
              <a:ext uri="{FF2B5EF4-FFF2-40B4-BE49-F238E27FC236}">
                <a16:creationId xmlns:a16="http://schemas.microsoft.com/office/drawing/2014/main" id="{8577A689-C856-B6D6-A160-64A9E201B1BB}"/>
              </a:ext>
            </a:extLst>
          </p:cNvPr>
          <p:cNvSpPr>
            <a:spLocks noGrp="1"/>
          </p:cNvSpPr>
          <p:nvPr>
            <p:ph idx="50"/>
          </p:nvPr>
        </p:nvSpPr>
        <p:spPr/>
        <p:txBody>
          <a:bodyPr/>
          <a:lstStyle/>
          <a:p>
            <a:r>
              <a:rPr lang="en-US" sz="1800" dirty="0"/>
              <a:t>Abemaciclib + imlunestrant</a:t>
            </a:r>
          </a:p>
        </p:txBody>
      </p:sp>
      <p:sp>
        <p:nvSpPr>
          <p:cNvPr id="27" name="Content Placeholder 26">
            <a:extLst>
              <a:ext uri="{FF2B5EF4-FFF2-40B4-BE49-F238E27FC236}">
                <a16:creationId xmlns:a16="http://schemas.microsoft.com/office/drawing/2014/main" id="{CD40970C-C676-7C88-4ED6-59E3D481F7FA}"/>
              </a:ext>
            </a:extLst>
          </p:cNvPr>
          <p:cNvSpPr>
            <a:spLocks noGrp="1"/>
          </p:cNvSpPr>
          <p:nvPr>
            <p:ph idx="58"/>
          </p:nvPr>
        </p:nvSpPr>
        <p:spPr/>
        <p:txBody>
          <a:bodyPr/>
          <a:lstStyle/>
          <a:p>
            <a:r>
              <a:rPr lang="en-US" dirty="0"/>
              <a:t>ESR1-, PIK3CA-, AKT/PTEN- </a:t>
            </a:r>
          </a:p>
        </p:txBody>
      </p:sp>
      <p:sp>
        <p:nvSpPr>
          <p:cNvPr id="29" name="Content Placeholder 28">
            <a:extLst>
              <a:ext uri="{FF2B5EF4-FFF2-40B4-BE49-F238E27FC236}">
                <a16:creationId xmlns:a16="http://schemas.microsoft.com/office/drawing/2014/main" id="{3666AA61-A820-248C-958B-21C619DC65EB}"/>
              </a:ext>
            </a:extLst>
          </p:cNvPr>
          <p:cNvSpPr>
            <a:spLocks noGrp="1"/>
          </p:cNvSpPr>
          <p:nvPr>
            <p:ph idx="60"/>
          </p:nvPr>
        </p:nvSpPr>
        <p:spPr/>
        <p:txBody>
          <a:bodyPr/>
          <a:lstStyle/>
          <a:p>
            <a:r>
              <a:rPr lang="en-US" sz="1800" dirty="0"/>
              <a:t>Capivasertib + fulvestrant</a:t>
            </a:r>
          </a:p>
        </p:txBody>
      </p:sp>
      <p:sp>
        <p:nvSpPr>
          <p:cNvPr id="30" name="Content Placeholder 29">
            <a:extLst>
              <a:ext uri="{FF2B5EF4-FFF2-40B4-BE49-F238E27FC236}">
                <a16:creationId xmlns:a16="http://schemas.microsoft.com/office/drawing/2014/main" id="{E9429DB9-DCCE-2893-8AC5-6BA79B5C1F6C}"/>
              </a:ext>
            </a:extLst>
          </p:cNvPr>
          <p:cNvSpPr>
            <a:spLocks noGrp="1"/>
          </p:cNvSpPr>
          <p:nvPr>
            <p:ph idx="61"/>
          </p:nvPr>
        </p:nvSpPr>
        <p:spPr/>
        <p:txBody>
          <a:bodyPr/>
          <a:lstStyle/>
          <a:p>
            <a:r>
              <a:rPr lang="en-US" sz="1800" dirty="0"/>
              <a:t>Capivasertib + fulvestrant </a:t>
            </a:r>
          </a:p>
        </p:txBody>
      </p:sp>
      <p:sp>
        <p:nvSpPr>
          <p:cNvPr id="33" name="Content Placeholder 32">
            <a:extLst>
              <a:ext uri="{FF2B5EF4-FFF2-40B4-BE49-F238E27FC236}">
                <a16:creationId xmlns:a16="http://schemas.microsoft.com/office/drawing/2014/main" id="{F1A90F1A-4D16-835E-F365-F61CD45283D4}"/>
              </a:ext>
            </a:extLst>
          </p:cNvPr>
          <p:cNvSpPr>
            <a:spLocks noGrp="1"/>
          </p:cNvSpPr>
          <p:nvPr>
            <p:ph idx="64"/>
          </p:nvPr>
        </p:nvSpPr>
        <p:spPr/>
        <p:txBody>
          <a:bodyPr/>
          <a:lstStyle/>
          <a:p>
            <a:r>
              <a:rPr lang="en-US" dirty="0"/>
              <a:t>ESR1-, PIK3CA+, AKT/PTEN- </a:t>
            </a:r>
          </a:p>
        </p:txBody>
      </p:sp>
      <p:sp>
        <p:nvSpPr>
          <p:cNvPr id="21" name="Title 20">
            <a:extLst>
              <a:ext uri="{FF2B5EF4-FFF2-40B4-BE49-F238E27FC236}">
                <a16:creationId xmlns:a16="http://schemas.microsoft.com/office/drawing/2014/main" id="{A78C4724-56BA-D5C7-2A5D-7EA8D0BAAF2E}"/>
              </a:ext>
            </a:extLst>
          </p:cNvPr>
          <p:cNvSpPr>
            <a:spLocks noGrp="1"/>
          </p:cNvSpPr>
          <p:nvPr>
            <p:ph type="title"/>
          </p:nvPr>
        </p:nvSpPr>
        <p:spPr>
          <a:xfrm>
            <a:off x="551384" y="32658"/>
            <a:ext cx="11155680" cy="1196752"/>
          </a:xfrm>
        </p:spPr>
        <p:txBody>
          <a:bodyPr/>
          <a:lstStyle/>
          <a:p>
            <a:r>
              <a:rPr lang="en-US" sz="1900" dirty="0"/>
              <a:t>A 65-year-old woman presents with de novo ER-positive, HER2-negative (IHC 0) </a:t>
            </a:r>
            <a:r>
              <a:rPr lang="en-US" sz="1900" dirty="0" err="1"/>
              <a:t>mBC</a:t>
            </a:r>
            <a:r>
              <a:rPr lang="en-US" sz="1900" dirty="0"/>
              <a:t>, receives </a:t>
            </a:r>
            <a:r>
              <a:rPr lang="en-US" sz="1900" u="sng" dirty="0" err="1"/>
              <a:t>ribociclib</a:t>
            </a:r>
            <a:r>
              <a:rPr lang="en-US" sz="1900" u="sng" dirty="0"/>
              <a:t> with anastrozole</a:t>
            </a:r>
            <a:r>
              <a:rPr lang="en-US" sz="1900" dirty="0"/>
              <a:t> and initially responds but then </a:t>
            </a:r>
            <a:r>
              <a:rPr lang="en-US" sz="1900" u="sng" dirty="0"/>
              <a:t>experiences disease progression 2 years later</a:t>
            </a:r>
            <a:r>
              <a:rPr lang="en-US" sz="1900" dirty="0"/>
              <a:t>. Regulatory and reimbursement issues aside, which treatment would you most likely recommend for this patient if biomarker evaluation results were as follows?</a:t>
            </a:r>
          </a:p>
        </p:txBody>
      </p:sp>
      <p:sp>
        <p:nvSpPr>
          <p:cNvPr id="37" name="Content Placeholder 36">
            <a:extLst>
              <a:ext uri="{FF2B5EF4-FFF2-40B4-BE49-F238E27FC236}">
                <a16:creationId xmlns:a16="http://schemas.microsoft.com/office/drawing/2014/main" id="{957A0FF9-0888-CEAC-C654-D33EF985BE4F}"/>
              </a:ext>
            </a:extLst>
          </p:cNvPr>
          <p:cNvSpPr>
            <a:spLocks noGrp="1"/>
          </p:cNvSpPr>
          <p:nvPr>
            <p:ph idx="74"/>
          </p:nvPr>
        </p:nvSpPr>
        <p:spPr/>
        <p:txBody>
          <a:bodyPr/>
          <a:lstStyle/>
          <a:p>
            <a:r>
              <a:rPr lang="en-US" sz="1800" dirty="0"/>
              <a:t>Capivasertib + fulvestrant</a:t>
            </a:r>
          </a:p>
        </p:txBody>
      </p:sp>
      <p:sp>
        <p:nvSpPr>
          <p:cNvPr id="41" name="Content Placeholder 40">
            <a:extLst>
              <a:ext uri="{FF2B5EF4-FFF2-40B4-BE49-F238E27FC236}">
                <a16:creationId xmlns:a16="http://schemas.microsoft.com/office/drawing/2014/main" id="{5B142C72-611C-042F-E2DB-E85800F1EE92}"/>
              </a:ext>
            </a:extLst>
          </p:cNvPr>
          <p:cNvSpPr>
            <a:spLocks noGrp="1"/>
          </p:cNvSpPr>
          <p:nvPr>
            <p:ph idx="78"/>
          </p:nvPr>
        </p:nvSpPr>
        <p:spPr/>
        <p:txBody>
          <a:bodyPr/>
          <a:lstStyle/>
          <a:p>
            <a:r>
              <a:rPr lang="en-US" dirty="0"/>
              <a:t>ESR1-, PIK3CA-, AKT/PTEN+ </a:t>
            </a:r>
          </a:p>
        </p:txBody>
      </p:sp>
      <p:sp>
        <p:nvSpPr>
          <p:cNvPr id="2" name="Content Placeholder 25">
            <a:extLst>
              <a:ext uri="{FF2B5EF4-FFF2-40B4-BE49-F238E27FC236}">
                <a16:creationId xmlns:a16="http://schemas.microsoft.com/office/drawing/2014/main" id="{460DF5FB-8452-9FB6-5DA9-C83E080EA4CA}"/>
              </a:ext>
            </a:extLst>
          </p:cNvPr>
          <p:cNvSpPr>
            <a:spLocks noGrp="1"/>
          </p:cNvSpPr>
          <p:nvPr>
            <p:ph idx="63"/>
          </p:nvPr>
        </p:nvSpPr>
        <p:spPr/>
        <p:txBody>
          <a:bodyPr/>
          <a:lstStyle/>
          <a:p>
            <a:r>
              <a:rPr lang="en-US" sz="1800" dirty="0"/>
              <a:t>Abemaciclib + imlunestrant</a:t>
            </a:r>
          </a:p>
        </p:txBody>
      </p:sp>
      <p:sp>
        <p:nvSpPr>
          <p:cNvPr id="3" name="Content Placeholder 25">
            <a:extLst>
              <a:ext uri="{FF2B5EF4-FFF2-40B4-BE49-F238E27FC236}">
                <a16:creationId xmlns:a16="http://schemas.microsoft.com/office/drawing/2014/main" id="{F5726BFB-F2F5-3FFE-F4BD-13381D6E9BDA}"/>
              </a:ext>
            </a:extLst>
          </p:cNvPr>
          <p:cNvSpPr>
            <a:spLocks noGrp="1"/>
          </p:cNvSpPr>
          <p:nvPr>
            <p:ph idx="77"/>
          </p:nvPr>
        </p:nvSpPr>
        <p:spPr/>
        <p:txBody>
          <a:bodyPr/>
          <a:lstStyle/>
          <a:p>
            <a:r>
              <a:rPr lang="en-US" sz="1800" dirty="0"/>
              <a:t>Abemaciclib + imlunestrant</a:t>
            </a:r>
          </a:p>
        </p:txBody>
      </p:sp>
      <p:sp>
        <p:nvSpPr>
          <p:cNvPr id="4" name="Content Placeholder 36">
            <a:extLst>
              <a:ext uri="{FF2B5EF4-FFF2-40B4-BE49-F238E27FC236}">
                <a16:creationId xmlns:a16="http://schemas.microsoft.com/office/drawing/2014/main" id="{0BB7F294-1801-B2F7-44C4-B22002466D56}"/>
              </a:ext>
            </a:extLst>
          </p:cNvPr>
          <p:cNvSpPr>
            <a:spLocks noGrp="1"/>
          </p:cNvSpPr>
          <p:nvPr>
            <p:ph idx="75"/>
          </p:nvPr>
        </p:nvSpPr>
        <p:spPr/>
        <p:txBody>
          <a:bodyPr/>
          <a:lstStyle/>
          <a:p>
            <a:r>
              <a:rPr lang="en-US" sz="1800" dirty="0"/>
              <a:t>Capivasertib + fulvestrant</a:t>
            </a:r>
          </a:p>
        </p:txBody>
      </p:sp>
      <p:sp>
        <p:nvSpPr>
          <p:cNvPr id="5" name="Content Placeholder 22">
            <a:extLst>
              <a:ext uri="{FF2B5EF4-FFF2-40B4-BE49-F238E27FC236}">
                <a16:creationId xmlns:a16="http://schemas.microsoft.com/office/drawing/2014/main" id="{B3C54304-F258-1A32-0FAD-89D1B73E39B8}"/>
              </a:ext>
            </a:extLst>
          </p:cNvPr>
          <p:cNvSpPr>
            <a:spLocks noGrp="1"/>
          </p:cNvSpPr>
          <p:nvPr>
            <p:ph idx="49"/>
          </p:nvPr>
        </p:nvSpPr>
        <p:spPr/>
        <p:txBody>
          <a:bodyPr/>
          <a:lstStyle/>
          <a:p>
            <a:r>
              <a:rPr lang="en-US" sz="1800" dirty="0"/>
              <a:t>Abemaciclib + fulvestrant</a:t>
            </a:r>
          </a:p>
        </p:txBody>
      </p:sp>
      <p:sp>
        <p:nvSpPr>
          <p:cNvPr id="6" name="Content Placeholder 29">
            <a:extLst>
              <a:ext uri="{FF2B5EF4-FFF2-40B4-BE49-F238E27FC236}">
                <a16:creationId xmlns:a16="http://schemas.microsoft.com/office/drawing/2014/main" id="{FD46026B-6977-86FF-0640-48ED10E488DD}"/>
              </a:ext>
            </a:extLst>
          </p:cNvPr>
          <p:cNvSpPr>
            <a:spLocks noGrp="1"/>
          </p:cNvSpPr>
          <p:nvPr>
            <p:ph idx="62"/>
          </p:nvPr>
        </p:nvSpPr>
        <p:spPr/>
        <p:txBody>
          <a:bodyPr/>
          <a:lstStyle/>
          <a:p>
            <a:r>
              <a:rPr lang="en-US" sz="1800" dirty="0"/>
              <a:t>Capivasertib + fulvestrant </a:t>
            </a:r>
          </a:p>
        </p:txBody>
      </p:sp>
      <p:sp>
        <p:nvSpPr>
          <p:cNvPr id="7" name="Content Placeholder 29">
            <a:extLst>
              <a:ext uri="{FF2B5EF4-FFF2-40B4-BE49-F238E27FC236}">
                <a16:creationId xmlns:a16="http://schemas.microsoft.com/office/drawing/2014/main" id="{8ED3D08A-597C-A122-28F0-49532610FC92}"/>
              </a:ext>
            </a:extLst>
          </p:cNvPr>
          <p:cNvSpPr>
            <a:spLocks noGrp="1"/>
          </p:cNvSpPr>
          <p:nvPr>
            <p:ph idx="76"/>
          </p:nvPr>
        </p:nvSpPr>
        <p:spPr/>
        <p:txBody>
          <a:bodyPr/>
          <a:lstStyle/>
          <a:p>
            <a:r>
              <a:rPr lang="en-US" sz="1800" dirty="0"/>
              <a:t>Capivasertib + fulvestrant </a:t>
            </a:r>
          </a:p>
        </p:txBody>
      </p:sp>
      <p:sp>
        <p:nvSpPr>
          <p:cNvPr id="8" name="Content Placeholder 23">
            <a:extLst>
              <a:ext uri="{FF2B5EF4-FFF2-40B4-BE49-F238E27FC236}">
                <a16:creationId xmlns:a16="http://schemas.microsoft.com/office/drawing/2014/main" id="{907C498C-9C1A-76EB-E2E4-93BE4E6A71FD}"/>
              </a:ext>
            </a:extLst>
          </p:cNvPr>
          <p:cNvSpPr>
            <a:spLocks noGrp="1"/>
          </p:cNvSpPr>
          <p:nvPr>
            <p:ph idx="83"/>
          </p:nvPr>
        </p:nvSpPr>
        <p:spPr/>
        <p:txBody>
          <a:bodyPr/>
          <a:lstStyle/>
          <a:p>
            <a:r>
              <a:rPr lang="en-US" sz="1800" dirty="0"/>
              <a:t>Exemestane/everolimus </a:t>
            </a:r>
          </a:p>
        </p:txBody>
      </p:sp>
      <p:sp>
        <p:nvSpPr>
          <p:cNvPr id="9" name="Content Placeholder 29">
            <a:extLst>
              <a:ext uri="{FF2B5EF4-FFF2-40B4-BE49-F238E27FC236}">
                <a16:creationId xmlns:a16="http://schemas.microsoft.com/office/drawing/2014/main" id="{E58CABA3-8E35-889B-15DA-213D331C6AC4}"/>
              </a:ext>
            </a:extLst>
          </p:cNvPr>
          <p:cNvSpPr>
            <a:spLocks noGrp="1"/>
          </p:cNvSpPr>
          <p:nvPr>
            <p:ph idx="84"/>
          </p:nvPr>
        </p:nvSpPr>
        <p:spPr/>
        <p:txBody>
          <a:bodyPr/>
          <a:lstStyle/>
          <a:p>
            <a:r>
              <a:rPr lang="en-US" sz="1800" dirty="0"/>
              <a:t>Capivasertib + fulvestrant </a:t>
            </a:r>
          </a:p>
        </p:txBody>
      </p:sp>
      <p:sp>
        <p:nvSpPr>
          <p:cNvPr id="10" name="Content Placeholder 29">
            <a:extLst>
              <a:ext uri="{FF2B5EF4-FFF2-40B4-BE49-F238E27FC236}">
                <a16:creationId xmlns:a16="http://schemas.microsoft.com/office/drawing/2014/main" id="{1FF356B8-84A8-46BE-EFBD-EDD487B7B88C}"/>
              </a:ext>
            </a:extLst>
          </p:cNvPr>
          <p:cNvSpPr>
            <a:spLocks noGrp="1"/>
          </p:cNvSpPr>
          <p:nvPr>
            <p:ph idx="85"/>
          </p:nvPr>
        </p:nvSpPr>
        <p:spPr/>
        <p:txBody>
          <a:bodyPr/>
          <a:lstStyle/>
          <a:p>
            <a:r>
              <a:rPr lang="en-US" sz="1800" dirty="0"/>
              <a:t>Capivasertib + fulvestrant </a:t>
            </a:r>
          </a:p>
        </p:txBody>
      </p:sp>
      <p:sp>
        <p:nvSpPr>
          <p:cNvPr id="11" name="Content Placeholder 23">
            <a:extLst>
              <a:ext uri="{FF2B5EF4-FFF2-40B4-BE49-F238E27FC236}">
                <a16:creationId xmlns:a16="http://schemas.microsoft.com/office/drawing/2014/main" id="{6C2FFE58-58D2-773A-11F4-D0B035900DA8}"/>
              </a:ext>
            </a:extLst>
          </p:cNvPr>
          <p:cNvSpPr>
            <a:spLocks noGrp="1"/>
          </p:cNvSpPr>
          <p:nvPr>
            <p:ph idx="80"/>
          </p:nvPr>
        </p:nvSpPr>
        <p:spPr/>
        <p:txBody>
          <a:bodyPr/>
          <a:lstStyle/>
          <a:p>
            <a:r>
              <a:rPr lang="en-US" sz="1800" dirty="0"/>
              <a:t>Exemestane/everolimus </a:t>
            </a:r>
          </a:p>
        </p:txBody>
      </p:sp>
      <p:sp>
        <p:nvSpPr>
          <p:cNvPr id="12" name="Content Placeholder 29">
            <a:extLst>
              <a:ext uri="{FF2B5EF4-FFF2-40B4-BE49-F238E27FC236}">
                <a16:creationId xmlns:a16="http://schemas.microsoft.com/office/drawing/2014/main" id="{7996F684-5472-067C-1A19-1557E9510DA1}"/>
              </a:ext>
            </a:extLst>
          </p:cNvPr>
          <p:cNvSpPr>
            <a:spLocks noGrp="1"/>
          </p:cNvSpPr>
          <p:nvPr>
            <p:ph idx="81"/>
          </p:nvPr>
        </p:nvSpPr>
        <p:spPr/>
        <p:txBody>
          <a:bodyPr/>
          <a:lstStyle/>
          <a:p>
            <a:r>
              <a:rPr lang="en-US" sz="1800" dirty="0"/>
              <a:t>Capivasertib + fulvestrant </a:t>
            </a:r>
          </a:p>
        </p:txBody>
      </p:sp>
      <p:sp>
        <p:nvSpPr>
          <p:cNvPr id="13" name="Content Placeholder 29">
            <a:extLst>
              <a:ext uri="{FF2B5EF4-FFF2-40B4-BE49-F238E27FC236}">
                <a16:creationId xmlns:a16="http://schemas.microsoft.com/office/drawing/2014/main" id="{7B1BC165-94DF-B250-DCAC-9A0F7EA1965E}"/>
              </a:ext>
            </a:extLst>
          </p:cNvPr>
          <p:cNvSpPr>
            <a:spLocks noGrp="1"/>
          </p:cNvSpPr>
          <p:nvPr>
            <p:ph idx="82"/>
          </p:nvPr>
        </p:nvSpPr>
        <p:spPr/>
        <p:txBody>
          <a:bodyPr/>
          <a:lstStyle/>
          <a:p>
            <a:r>
              <a:rPr lang="en-US" sz="1800" dirty="0"/>
              <a:t>Capivasertib + fulvestrant </a:t>
            </a:r>
          </a:p>
        </p:txBody>
      </p:sp>
      <p:sp>
        <p:nvSpPr>
          <p:cNvPr id="14" name="Content Placeholder 29">
            <a:extLst>
              <a:ext uri="{FF2B5EF4-FFF2-40B4-BE49-F238E27FC236}">
                <a16:creationId xmlns:a16="http://schemas.microsoft.com/office/drawing/2014/main" id="{4252EA7E-708A-DC2B-0D69-14D1344EA0E1}"/>
              </a:ext>
            </a:extLst>
          </p:cNvPr>
          <p:cNvSpPr>
            <a:spLocks noGrp="1"/>
          </p:cNvSpPr>
          <p:nvPr>
            <p:ph idx="59"/>
          </p:nvPr>
        </p:nvSpPr>
        <p:spPr/>
        <p:txBody>
          <a:bodyPr/>
          <a:lstStyle/>
          <a:p>
            <a:r>
              <a:rPr lang="en-US" sz="1800" dirty="0"/>
              <a:t>Capivasertib + fulvestrant </a:t>
            </a:r>
          </a:p>
        </p:txBody>
      </p:sp>
      <p:sp>
        <p:nvSpPr>
          <p:cNvPr id="15" name="Content Placeholder 29">
            <a:extLst>
              <a:ext uri="{FF2B5EF4-FFF2-40B4-BE49-F238E27FC236}">
                <a16:creationId xmlns:a16="http://schemas.microsoft.com/office/drawing/2014/main" id="{F823E847-92EB-A614-C77F-28534ABDA81F}"/>
              </a:ext>
            </a:extLst>
          </p:cNvPr>
          <p:cNvSpPr>
            <a:spLocks noGrp="1"/>
          </p:cNvSpPr>
          <p:nvPr>
            <p:ph idx="73"/>
          </p:nvPr>
        </p:nvSpPr>
        <p:spPr/>
        <p:txBody>
          <a:bodyPr/>
          <a:lstStyle/>
          <a:p>
            <a:r>
              <a:rPr lang="en-US" sz="1800" dirty="0"/>
              <a:t>Capivasertib + fulvestrant </a:t>
            </a:r>
          </a:p>
        </p:txBody>
      </p:sp>
      <p:sp>
        <p:nvSpPr>
          <p:cNvPr id="16" name="Content Placeholder 25">
            <a:extLst>
              <a:ext uri="{FF2B5EF4-FFF2-40B4-BE49-F238E27FC236}">
                <a16:creationId xmlns:a16="http://schemas.microsoft.com/office/drawing/2014/main" id="{F738F237-FF89-986F-0F36-5249BCF78CF7}"/>
              </a:ext>
            </a:extLst>
          </p:cNvPr>
          <p:cNvSpPr>
            <a:spLocks noGrp="1"/>
          </p:cNvSpPr>
          <p:nvPr>
            <p:ph idx="71"/>
          </p:nvPr>
        </p:nvSpPr>
        <p:spPr/>
        <p:txBody>
          <a:bodyPr/>
          <a:lstStyle/>
          <a:p>
            <a:r>
              <a:rPr lang="en-US" sz="1800" dirty="0"/>
              <a:t>Abemaciclib + imlunestrant</a:t>
            </a:r>
          </a:p>
        </p:txBody>
      </p:sp>
      <p:sp>
        <p:nvSpPr>
          <p:cNvPr id="17" name="Content Placeholder 25">
            <a:extLst>
              <a:ext uri="{FF2B5EF4-FFF2-40B4-BE49-F238E27FC236}">
                <a16:creationId xmlns:a16="http://schemas.microsoft.com/office/drawing/2014/main" id="{183FB7DB-B6DA-8681-DF8B-F5B4799A7C43}"/>
              </a:ext>
            </a:extLst>
          </p:cNvPr>
          <p:cNvSpPr>
            <a:spLocks noGrp="1"/>
          </p:cNvSpPr>
          <p:nvPr>
            <p:ph idx="72"/>
          </p:nvPr>
        </p:nvSpPr>
        <p:spPr/>
        <p:txBody>
          <a:bodyPr/>
          <a:lstStyle/>
          <a:p>
            <a:r>
              <a:rPr lang="en-US" sz="1800" dirty="0"/>
              <a:t>Abemaciclib + imlunestrant</a:t>
            </a:r>
          </a:p>
        </p:txBody>
      </p:sp>
      <p:sp>
        <p:nvSpPr>
          <p:cNvPr id="18" name="Content Placeholder 29">
            <a:extLst>
              <a:ext uri="{FF2B5EF4-FFF2-40B4-BE49-F238E27FC236}">
                <a16:creationId xmlns:a16="http://schemas.microsoft.com/office/drawing/2014/main" id="{CB4A8C20-4FDD-2E6E-E0F4-072149AA5242}"/>
              </a:ext>
            </a:extLst>
          </p:cNvPr>
          <p:cNvSpPr>
            <a:spLocks noGrp="1"/>
          </p:cNvSpPr>
          <p:nvPr>
            <p:ph idx="79"/>
          </p:nvPr>
        </p:nvSpPr>
        <p:spPr/>
        <p:txBody>
          <a:bodyPr/>
          <a:lstStyle/>
          <a:p>
            <a:pPr>
              <a:lnSpc>
                <a:spcPts val="1700"/>
              </a:lnSpc>
            </a:pPr>
            <a:r>
              <a:rPr lang="en-US" sz="1700" dirty="0"/>
              <a:t>Capivasertib + </a:t>
            </a:r>
            <a:r>
              <a:rPr lang="en-US" sz="1700" dirty="0" err="1"/>
              <a:t>fulvestrant</a:t>
            </a:r>
            <a:r>
              <a:rPr lang="en-US" sz="1700" dirty="0"/>
              <a:t> or </a:t>
            </a:r>
            <a:r>
              <a:rPr lang="en-US" sz="1700" dirty="0" err="1"/>
              <a:t>abemaciclib</a:t>
            </a:r>
            <a:r>
              <a:rPr lang="en-US" sz="1700" dirty="0"/>
              <a:t> + </a:t>
            </a:r>
            <a:r>
              <a:rPr lang="en-US" sz="1700" dirty="0" err="1"/>
              <a:t>imlunestrant</a:t>
            </a:r>
            <a:endParaRPr lang="en-US" sz="1700" dirty="0"/>
          </a:p>
        </p:txBody>
      </p:sp>
    </p:spTree>
    <p:extLst>
      <p:ext uri="{BB962C8B-B14F-4D97-AF65-F5344CB8AC3E}">
        <p14:creationId xmlns:p14="http://schemas.microsoft.com/office/powerpoint/2010/main" val="2947937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ontent Placeholder 22">
            <a:extLst>
              <a:ext uri="{FF2B5EF4-FFF2-40B4-BE49-F238E27FC236}">
                <a16:creationId xmlns:a16="http://schemas.microsoft.com/office/drawing/2014/main" id="{78015999-DE2D-1858-9D39-AE5ED17D0082}"/>
              </a:ext>
            </a:extLst>
          </p:cNvPr>
          <p:cNvSpPr>
            <a:spLocks noGrp="1"/>
          </p:cNvSpPr>
          <p:nvPr>
            <p:ph idx="47"/>
          </p:nvPr>
        </p:nvSpPr>
        <p:spPr/>
        <p:txBody>
          <a:bodyPr/>
          <a:lstStyle/>
          <a:p>
            <a:r>
              <a:rPr lang="en-US" sz="1800" dirty="0"/>
              <a:t>Abemaciclib + imlunestrant</a:t>
            </a:r>
          </a:p>
        </p:txBody>
      </p:sp>
      <p:sp>
        <p:nvSpPr>
          <p:cNvPr id="24" name="Content Placeholder 23">
            <a:extLst>
              <a:ext uri="{FF2B5EF4-FFF2-40B4-BE49-F238E27FC236}">
                <a16:creationId xmlns:a16="http://schemas.microsoft.com/office/drawing/2014/main" id="{9910C283-C2AF-D711-30AB-A77CD31CE5D5}"/>
              </a:ext>
            </a:extLst>
          </p:cNvPr>
          <p:cNvSpPr>
            <a:spLocks noGrp="1"/>
          </p:cNvSpPr>
          <p:nvPr>
            <p:ph idx="48"/>
          </p:nvPr>
        </p:nvSpPr>
        <p:spPr/>
        <p:txBody>
          <a:bodyPr/>
          <a:lstStyle/>
          <a:p>
            <a:r>
              <a:rPr lang="en-US" dirty="0"/>
              <a:t> Elacestrant </a:t>
            </a:r>
          </a:p>
        </p:txBody>
      </p:sp>
      <p:sp>
        <p:nvSpPr>
          <p:cNvPr id="27" name="Content Placeholder 26">
            <a:extLst>
              <a:ext uri="{FF2B5EF4-FFF2-40B4-BE49-F238E27FC236}">
                <a16:creationId xmlns:a16="http://schemas.microsoft.com/office/drawing/2014/main" id="{CD40970C-C676-7C88-4ED6-59E3D481F7FA}"/>
              </a:ext>
            </a:extLst>
          </p:cNvPr>
          <p:cNvSpPr>
            <a:spLocks noGrp="1"/>
          </p:cNvSpPr>
          <p:nvPr>
            <p:ph idx="58"/>
          </p:nvPr>
        </p:nvSpPr>
        <p:spPr/>
        <p:txBody>
          <a:bodyPr/>
          <a:lstStyle/>
          <a:p>
            <a:r>
              <a:rPr lang="en-US" dirty="0"/>
              <a:t>ESR1+, PIK3CA-, AKT/PTEN- </a:t>
            </a:r>
          </a:p>
        </p:txBody>
      </p:sp>
      <p:sp>
        <p:nvSpPr>
          <p:cNvPr id="30" name="Content Placeholder 29">
            <a:extLst>
              <a:ext uri="{FF2B5EF4-FFF2-40B4-BE49-F238E27FC236}">
                <a16:creationId xmlns:a16="http://schemas.microsoft.com/office/drawing/2014/main" id="{E9429DB9-DCCE-2893-8AC5-6BA79B5C1F6C}"/>
              </a:ext>
            </a:extLst>
          </p:cNvPr>
          <p:cNvSpPr>
            <a:spLocks noGrp="1"/>
          </p:cNvSpPr>
          <p:nvPr>
            <p:ph idx="61"/>
          </p:nvPr>
        </p:nvSpPr>
        <p:spPr/>
        <p:txBody>
          <a:bodyPr/>
          <a:lstStyle/>
          <a:p>
            <a:r>
              <a:rPr lang="en-US" dirty="0"/>
              <a:t>Elacestrant </a:t>
            </a:r>
          </a:p>
        </p:txBody>
      </p:sp>
      <p:sp>
        <p:nvSpPr>
          <p:cNvPr id="33" name="Content Placeholder 32">
            <a:extLst>
              <a:ext uri="{FF2B5EF4-FFF2-40B4-BE49-F238E27FC236}">
                <a16:creationId xmlns:a16="http://schemas.microsoft.com/office/drawing/2014/main" id="{F1A90F1A-4D16-835E-F365-F61CD45283D4}"/>
              </a:ext>
            </a:extLst>
          </p:cNvPr>
          <p:cNvSpPr>
            <a:spLocks noGrp="1"/>
          </p:cNvSpPr>
          <p:nvPr>
            <p:ph idx="64"/>
          </p:nvPr>
        </p:nvSpPr>
        <p:spPr/>
        <p:txBody>
          <a:bodyPr/>
          <a:lstStyle/>
          <a:p>
            <a:r>
              <a:rPr lang="en-US" dirty="0"/>
              <a:t>ESR1+, PIK3CA+, AKT/PTEN- </a:t>
            </a:r>
          </a:p>
        </p:txBody>
      </p:sp>
      <p:sp>
        <p:nvSpPr>
          <p:cNvPr id="21" name="Title 20">
            <a:extLst>
              <a:ext uri="{FF2B5EF4-FFF2-40B4-BE49-F238E27FC236}">
                <a16:creationId xmlns:a16="http://schemas.microsoft.com/office/drawing/2014/main" id="{A78C4724-56BA-D5C7-2A5D-7EA8D0BAAF2E}"/>
              </a:ext>
            </a:extLst>
          </p:cNvPr>
          <p:cNvSpPr>
            <a:spLocks noGrp="1"/>
          </p:cNvSpPr>
          <p:nvPr>
            <p:ph type="title"/>
          </p:nvPr>
        </p:nvSpPr>
        <p:spPr>
          <a:xfrm>
            <a:off x="551384" y="54430"/>
            <a:ext cx="10780645" cy="1196752"/>
          </a:xfrm>
        </p:spPr>
        <p:txBody>
          <a:bodyPr/>
          <a:lstStyle/>
          <a:p>
            <a:r>
              <a:rPr lang="en-US" sz="1900" dirty="0"/>
              <a:t>A 65-year-old woman presents with de novo ER-positive, HER2-negative (IHC 0) </a:t>
            </a:r>
            <a:r>
              <a:rPr lang="en-US" sz="1900" dirty="0" err="1"/>
              <a:t>mBC</a:t>
            </a:r>
            <a:r>
              <a:rPr lang="en-US" sz="1900" dirty="0"/>
              <a:t>, receives </a:t>
            </a:r>
            <a:r>
              <a:rPr lang="en-US" sz="1900" u="sng" dirty="0" err="1"/>
              <a:t>ribociclib</a:t>
            </a:r>
            <a:r>
              <a:rPr lang="en-US" sz="1900" u="sng" dirty="0"/>
              <a:t> with anastrozole</a:t>
            </a:r>
            <a:r>
              <a:rPr lang="en-US" sz="1900" dirty="0"/>
              <a:t> and initially responds but then </a:t>
            </a:r>
            <a:r>
              <a:rPr lang="en-US" sz="1900" u="sng" dirty="0"/>
              <a:t>experiences disease progression 2 years</a:t>
            </a:r>
            <a:r>
              <a:rPr lang="en-US" sz="1900" dirty="0"/>
              <a:t> later. Regulatory and reimbursement issues aside, which treatment would you most likely recommend for this patient if biomarker evaluation results were as follows?</a:t>
            </a:r>
          </a:p>
        </p:txBody>
      </p:sp>
      <p:sp>
        <p:nvSpPr>
          <p:cNvPr id="37" name="Content Placeholder 36">
            <a:extLst>
              <a:ext uri="{FF2B5EF4-FFF2-40B4-BE49-F238E27FC236}">
                <a16:creationId xmlns:a16="http://schemas.microsoft.com/office/drawing/2014/main" id="{957A0FF9-0888-CEAC-C654-D33EF985BE4F}"/>
              </a:ext>
            </a:extLst>
          </p:cNvPr>
          <p:cNvSpPr>
            <a:spLocks noGrp="1"/>
          </p:cNvSpPr>
          <p:nvPr>
            <p:ph idx="74"/>
          </p:nvPr>
        </p:nvSpPr>
        <p:spPr/>
        <p:txBody>
          <a:bodyPr/>
          <a:lstStyle/>
          <a:p>
            <a:r>
              <a:rPr lang="en-US" sz="1800" dirty="0"/>
              <a:t>Capivasertib + fulvestrant</a:t>
            </a:r>
          </a:p>
        </p:txBody>
      </p:sp>
      <p:sp>
        <p:nvSpPr>
          <p:cNvPr id="38" name="Content Placeholder 37">
            <a:extLst>
              <a:ext uri="{FF2B5EF4-FFF2-40B4-BE49-F238E27FC236}">
                <a16:creationId xmlns:a16="http://schemas.microsoft.com/office/drawing/2014/main" id="{3A0723F3-B04A-9FC4-23B8-1786A9654232}"/>
              </a:ext>
            </a:extLst>
          </p:cNvPr>
          <p:cNvSpPr>
            <a:spLocks noGrp="1"/>
          </p:cNvSpPr>
          <p:nvPr>
            <p:ph idx="75"/>
          </p:nvPr>
        </p:nvSpPr>
        <p:spPr/>
        <p:txBody>
          <a:bodyPr/>
          <a:lstStyle/>
          <a:p>
            <a:r>
              <a:rPr lang="en-US" dirty="0"/>
              <a:t> Elacestrant </a:t>
            </a:r>
          </a:p>
        </p:txBody>
      </p:sp>
      <p:sp>
        <p:nvSpPr>
          <p:cNvPr id="41" name="Content Placeholder 40">
            <a:extLst>
              <a:ext uri="{FF2B5EF4-FFF2-40B4-BE49-F238E27FC236}">
                <a16:creationId xmlns:a16="http://schemas.microsoft.com/office/drawing/2014/main" id="{5B142C72-611C-042F-E2DB-E85800F1EE92}"/>
              </a:ext>
            </a:extLst>
          </p:cNvPr>
          <p:cNvSpPr>
            <a:spLocks noGrp="1"/>
          </p:cNvSpPr>
          <p:nvPr>
            <p:ph idx="78"/>
          </p:nvPr>
        </p:nvSpPr>
        <p:spPr/>
        <p:txBody>
          <a:bodyPr/>
          <a:lstStyle/>
          <a:p>
            <a:r>
              <a:rPr lang="en-US" dirty="0"/>
              <a:t>ESR1+, PIK3CA-, AKT/PTEN+ </a:t>
            </a:r>
          </a:p>
        </p:txBody>
      </p:sp>
      <p:sp>
        <p:nvSpPr>
          <p:cNvPr id="2" name="Content Placeholder 22">
            <a:extLst>
              <a:ext uri="{FF2B5EF4-FFF2-40B4-BE49-F238E27FC236}">
                <a16:creationId xmlns:a16="http://schemas.microsoft.com/office/drawing/2014/main" id="{9751AB0F-C876-D6FE-D149-890CE0210079}"/>
              </a:ext>
            </a:extLst>
          </p:cNvPr>
          <p:cNvSpPr>
            <a:spLocks noGrp="1"/>
          </p:cNvSpPr>
          <p:nvPr>
            <p:ph idx="60"/>
          </p:nvPr>
        </p:nvSpPr>
        <p:spPr/>
        <p:txBody>
          <a:bodyPr/>
          <a:lstStyle/>
          <a:p>
            <a:r>
              <a:rPr lang="en-US" sz="1800" dirty="0"/>
              <a:t>Abemaciclib + imlunestrant</a:t>
            </a:r>
          </a:p>
        </p:txBody>
      </p:sp>
      <p:sp>
        <p:nvSpPr>
          <p:cNvPr id="3" name="Content Placeholder 25">
            <a:extLst>
              <a:ext uri="{FF2B5EF4-FFF2-40B4-BE49-F238E27FC236}">
                <a16:creationId xmlns:a16="http://schemas.microsoft.com/office/drawing/2014/main" id="{38419D64-DD00-9B72-FC0E-DCB45A2AEA71}"/>
              </a:ext>
            </a:extLst>
          </p:cNvPr>
          <p:cNvSpPr>
            <a:spLocks noGrp="1"/>
          </p:cNvSpPr>
          <p:nvPr>
            <p:ph idx="50"/>
          </p:nvPr>
        </p:nvSpPr>
        <p:spPr/>
        <p:txBody>
          <a:bodyPr/>
          <a:lstStyle/>
          <a:p>
            <a:r>
              <a:rPr lang="en-US" sz="1800" dirty="0"/>
              <a:t>Abemaciclib + imlunestrant</a:t>
            </a:r>
          </a:p>
        </p:txBody>
      </p:sp>
      <p:sp>
        <p:nvSpPr>
          <p:cNvPr id="4" name="Content Placeholder 25">
            <a:extLst>
              <a:ext uri="{FF2B5EF4-FFF2-40B4-BE49-F238E27FC236}">
                <a16:creationId xmlns:a16="http://schemas.microsoft.com/office/drawing/2014/main" id="{901844E8-18AB-22D3-3993-5B2FDB56941C}"/>
              </a:ext>
            </a:extLst>
          </p:cNvPr>
          <p:cNvSpPr>
            <a:spLocks noGrp="1"/>
          </p:cNvSpPr>
          <p:nvPr>
            <p:ph idx="63"/>
          </p:nvPr>
        </p:nvSpPr>
        <p:spPr/>
        <p:txBody>
          <a:bodyPr/>
          <a:lstStyle/>
          <a:p>
            <a:r>
              <a:rPr lang="en-US" sz="1800" dirty="0"/>
              <a:t>Abemaciclib + imlunestrant</a:t>
            </a:r>
          </a:p>
        </p:txBody>
      </p:sp>
      <p:sp>
        <p:nvSpPr>
          <p:cNvPr id="5" name="Content Placeholder 25">
            <a:extLst>
              <a:ext uri="{FF2B5EF4-FFF2-40B4-BE49-F238E27FC236}">
                <a16:creationId xmlns:a16="http://schemas.microsoft.com/office/drawing/2014/main" id="{59C0BCE9-1594-74E0-1756-CF94227E9F4D}"/>
              </a:ext>
            </a:extLst>
          </p:cNvPr>
          <p:cNvSpPr>
            <a:spLocks noGrp="1"/>
          </p:cNvSpPr>
          <p:nvPr>
            <p:ph idx="77"/>
          </p:nvPr>
        </p:nvSpPr>
        <p:spPr/>
        <p:txBody>
          <a:bodyPr/>
          <a:lstStyle/>
          <a:p>
            <a:r>
              <a:rPr lang="en-US" sz="1800" dirty="0"/>
              <a:t>Abemaciclib + imlunestrant</a:t>
            </a:r>
          </a:p>
        </p:txBody>
      </p:sp>
      <p:sp>
        <p:nvSpPr>
          <p:cNvPr id="6" name="Content Placeholder 22">
            <a:extLst>
              <a:ext uri="{FF2B5EF4-FFF2-40B4-BE49-F238E27FC236}">
                <a16:creationId xmlns:a16="http://schemas.microsoft.com/office/drawing/2014/main" id="{8D221A90-9DB1-B5C7-69E8-090277F35066}"/>
              </a:ext>
            </a:extLst>
          </p:cNvPr>
          <p:cNvSpPr>
            <a:spLocks noGrp="1"/>
          </p:cNvSpPr>
          <p:nvPr>
            <p:ph idx="49"/>
          </p:nvPr>
        </p:nvSpPr>
        <p:spPr/>
        <p:txBody>
          <a:bodyPr/>
          <a:lstStyle/>
          <a:p>
            <a:r>
              <a:rPr lang="en-US" sz="1800" dirty="0"/>
              <a:t>Abemaciclib + imlunestrant</a:t>
            </a:r>
          </a:p>
        </p:txBody>
      </p:sp>
      <p:sp>
        <p:nvSpPr>
          <p:cNvPr id="7" name="Content Placeholder 22">
            <a:extLst>
              <a:ext uri="{FF2B5EF4-FFF2-40B4-BE49-F238E27FC236}">
                <a16:creationId xmlns:a16="http://schemas.microsoft.com/office/drawing/2014/main" id="{4132843F-9BC8-FECF-CE8E-C989066D92A9}"/>
              </a:ext>
            </a:extLst>
          </p:cNvPr>
          <p:cNvSpPr>
            <a:spLocks noGrp="1"/>
          </p:cNvSpPr>
          <p:nvPr>
            <p:ph idx="62"/>
          </p:nvPr>
        </p:nvSpPr>
        <p:spPr/>
        <p:txBody>
          <a:bodyPr/>
          <a:lstStyle/>
          <a:p>
            <a:r>
              <a:rPr lang="en-US" sz="1800" dirty="0"/>
              <a:t>Abemaciclib + imlunestrant</a:t>
            </a:r>
          </a:p>
        </p:txBody>
      </p:sp>
      <p:sp>
        <p:nvSpPr>
          <p:cNvPr id="8" name="Content Placeholder 22">
            <a:extLst>
              <a:ext uri="{FF2B5EF4-FFF2-40B4-BE49-F238E27FC236}">
                <a16:creationId xmlns:a16="http://schemas.microsoft.com/office/drawing/2014/main" id="{D9C7AC06-A251-5FFA-02A2-03AF087CC6A9}"/>
              </a:ext>
            </a:extLst>
          </p:cNvPr>
          <p:cNvSpPr>
            <a:spLocks noGrp="1"/>
          </p:cNvSpPr>
          <p:nvPr>
            <p:ph idx="76"/>
          </p:nvPr>
        </p:nvSpPr>
        <p:spPr/>
        <p:txBody>
          <a:bodyPr/>
          <a:lstStyle/>
          <a:p>
            <a:r>
              <a:rPr lang="en-US" sz="1800" dirty="0"/>
              <a:t>Abemaciclib + imlunestrant</a:t>
            </a:r>
          </a:p>
        </p:txBody>
      </p:sp>
      <p:sp>
        <p:nvSpPr>
          <p:cNvPr id="9" name="Content Placeholder 25">
            <a:extLst>
              <a:ext uri="{FF2B5EF4-FFF2-40B4-BE49-F238E27FC236}">
                <a16:creationId xmlns:a16="http://schemas.microsoft.com/office/drawing/2014/main" id="{DA598191-15A2-3749-DEC3-9042320F23EE}"/>
              </a:ext>
            </a:extLst>
          </p:cNvPr>
          <p:cNvSpPr>
            <a:spLocks noGrp="1"/>
          </p:cNvSpPr>
          <p:nvPr>
            <p:ph idx="83"/>
          </p:nvPr>
        </p:nvSpPr>
        <p:spPr/>
        <p:txBody>
          <a:bodyPr/>
          <a:lstStyle/>
          <a:p>
            <a:r>
              <a:rPr lang="en-US" sz="1800" dirty="0"/>
              <a:t>Abemaciclib + imlunestrant</a:t>
            </a:r>
          </a:p>
        </p:txBody>
      </p:sp>
      <p:sp>
        <p:nvSpPr>
          <p:cNvPr id="10" name="Content Placeholder 36">
            <a:extLst>
              <a:ext uri="{FF2B5EF4-FFF2-40B4-BE49-F238E27FC236}">
                <a16:creationId xmlns:a16="http://schemas.microsoft.com/office/drawing/2014/main" id="{B5E85850-FF0B-51A8-5803-03D44B14C9C5}"/>
              </a:ext>
            </a:extLst>
          </p:cNvPr>
          <p:cNvSpPr>
            <a:spLocks noGrp="1"/>
          </p:cNvSpPr>
          <p:nvPr>
            <p:ph idx="84"/>
          </p:nvPr>
        </p:nvSpPr>
        <p:spPr/>
        <p:txBody>
          <a:bodyPr/>
          <a:lstStyle/>
          <a:p>
            <a:r>
              <a:rPr lang="en-US" sz="1800" dirty="0"/>
              <a:t>Capivasertib + fulvestrant</a:t>
            </a:r>
          </a:p>
        </p:txBody>
      </p:sp>
      <p:sp>
        <p:nvSpPr>
          <p:cNvPr id="11" name="Content Placeholder 36">
            <a:extLst>
              <a:ext uri="{FF2B5EF4-FFF2-40B4-BE49-F238E27FC236}">
                <a16:creationId xmlns:a16="http://schemas.microsoft.com/office/drawing/2014/main" id="{1F7D27E8-248F-B12B-160A-84804E7B173F}"/>
              </a:ext>
            </a:extLst>
          </p:cNvPr>
          <p:cNvSpPr>
            <a:spLocks noGrp="1"/>
          </p:cNvSpPr>
          <p:nvPr>
            <p:ph idx="85"/>
          </p:nvPr>
        </p:nvSpPr>
        <p:spPr/>
        <p:txBody>
          <a:bodyPr/>
          <a:lstStyle/>
          <a:p>
            <a:r>
              <a:rPr lang="en-US" sz="1800" dirty="0"/>
              <a:t>Capivasertib + fulvestrant</a:t>
            </a:r>
          </a:p>
        </p:txBody>
      </p:sp>
      <p:sp>
        <p:nvSpPr>
          <p:cNvPr id="12" name="Content Placeholder 25">
            <a:extLst>
              <a:ext uri="{FF2B5EF4-FFF2-40B4-BE49-F238E27FC236}">
                <a16:creationId xmlns:a16="http://schemas.microsoft.com/office/drawing/2014/main" id="{A9A2F3C4-EC96-49F3-DB7B-5E8654171486}"/>
              </a:ext>
            </a:extLst>
          </p:cNvPr>
          <p:cNvSpPr>
            <a:spLocks noGrp="1"/>
          </p:cNvSpPr>
          <p:nvPr>
            <p:ph idx="80"/>
          </p:nvPr>
        </p:nvSpPr>
        <p:spPr/>
        <p:txBody>
          <a:bodyPr/>
          <a:lstStyle/>
          <a:p>
            <a:r>
              <a:rPr lang="en-US" sz="1800" dirty="0"/>
              <a:t>Abemaciclib + imlunestrant</a:t>
            </a:r>
          </a:p>
        </p:txBody>
      </p:sp>
      <p:sp>
        <p:nvSpPr>
          <p:cNvPr id="13" name="Content Placeholder 25">
            <a:extLst>
              <a:ext uri="{FF2B5EF4-FFF2-40B4-BE49-F238E27FC236}">
                <a16:creationId xmlns:a16="http://schemas.microsoft.com/office/drawing/2014/main" id="{022E7B2C-6E87-5BB3-C596-79317A376B6F}"/>
              </a:ext>
            </a:extLst>
          </p:cNvPr>
          <p:cNvSpPr>
            <a:spLocks noGrp="1"/>
          </p:cNvSpPr>
          <p:nvPr>
            <p:ph idx="81"/>
          </p:nvPr>
        </p:nvSpPr>
        <p:spPr/>
        <p:txBody>
          <a:bodyPr/>
          <a:lstStyle/>
          <a:p>
            <a:r>
              <a:rPr lang="en-US" sz="1800" dirty="0"/>
              <a:t>Abemaciclib + imlunestrant</a:t>
            </a:r>
          </a:p>
        </p:txBody>
      </p:sp>
      <p:sp>
        <p:nvSpPr>
          <p:cNvPr id="14" name="Content Placeholder 36">
            <a:extLst>
              <a:ext uri="{FF2B5EF4-FFF2-40B4-BE49-F238E27FC236}">
                <a16:creationId xmlns:a16="http://schemas.microsoft.com/office/drawing/2014/main" id="{0CCA6079-8D3D-ECC9-C38C-0B400BEA9C13}"/>
              </a:ext>
            </a:extLst>
          </p:cNvPr>
          <p:cNvSpPr>
            <a:spLocks noGrp="1"/>
          </p:cNvSpPr>
          <p:nvPr>
            <p:ph idx="82"/>
          </p:nvPr>
        </p:nvSpPr>
        <p:spPr/>
        <p:txBody>
          <a:bodyPr/>
          <a:lstStyle/>
          <a:p>
            <a:r>
              <a:rPr lang="en-US" sz="1800" dirty="0"/>
              <a:t>Capivasertib + fulvestrant</a:t>
            </a:r>
          </a:p>
        </p:txBody>
      </p:sp>
      <p:sp>
        <p:nvSpPr>
          <p:cNvPr id="15" name="Content Placeholder 23">
            <a:extLst>
              <a:ext uri="{FF2B5EF4-FFF2-40B4-BE49-F238E27FC236}">
                <a16:creationId xmlns:a16="http://schemas.microsoft.com/office/drawing/2014/main" id="{9C1EA2DD-8A42-3E3C-A851-2548BA4A2182}"/>
              </a:ext>
            </a:extLst>
          </p:cNvPr>
          <p:cNvSpPr>
            <a:spLocks noGrp="1"/>
          </p:cNvSpPr>
          <p:nvPr>
            <p:ph idx="46"/>
          </p:nvPr>
        </p:nvSpPr>
        <p:spPr/>
        <p:txBody>
          <a:bodyPr/>
          <a:lstStyle/>
          <a:p>
            <a:r>
              <a:rPr lang="en-US" dirty="0"/>
              <a:t> Elacestrant </a:t>
            </a:r>
          </a:p>
        </p:txBody>
      </p:sp>
      <p:sp>
        <p:nvSpPr>
          <p:cNvPr id="16" name="Content Placeholder 23">
            <a:extLst>
              <a:ext uri="{FF2B5EF4-FFF2-40B4-BE49-F238E27FC236}">
                <a16:creationId xmlns:a16="http://schemas.microsoft.com/office/drawing/2014/main" id="{43A450C2-6AB8-CAA9-C197-5DBF6A97D58E}"/>
              </a:ext>
            </a:extLst>
          </p:cNvPr>
          <p:cNvSpPr>
            <a:spLocks noGrp="1"/>
          </p:cNvSpPr>
          <p:nvPr>
            <p:ph idx="59"/>
          </p:nvPr>
        </p:nvSpPr>
        <p:spPr/>
        <p:txBody>
          <a:bodyPr/>
          <a:lstStyle/>
          <a:p>
            <a:r>
              <a:rPr lang="en-US" dirty="0"/>
              <a:t> Elacestrant </a:t>
            </a:r>
          </a:p>
        </p:txBody>
      </p:sp>
      <p:sp>
        <p:nvSpPr>
          <p:cNvPr id="17" name="Content Placeholder 23">
            <a:extLst>
              <a:ext uri="{FF2B5EF4-FFF2-40B4-BE49-F238E27FC236}">
                <a16:creationId xmlns:a16="http://schemas.microsoft.com/office/drawing/2014/main" id="{5E3E8975-49B0-5C34-517B-79A14E31AE70}"/>
              </a:ext>
            </a:extLst>
          </p:cNvPr>
          <p:cNvSpPr>
            <a:spLocks noGrp="1"/>
          </p:cNvSpPr>
          <p:nvPr>
            <p:ph idx="73"/>
          </p:nvPr>
        </p:nvSpPr>
        <p:spPr/>
        <p:txBody>
          <a:bodyPr/>
          <a:lstStyle/>
          <a:p>
            <a:r>
              <a:rPr lang="en-US" dirty="0"/>
              <a:t> Elacestrant </a:t>
            </a:r>
          </a:p>
        </p:txBody>
      </p:sp>
      <p:sp>
        <p:nvSpPr>
          <p:cNvPr id="18" name="Content Placeholder 22">
            <a:extLst>
              <a:ext uri="{FF2B5EF4-FFF2-40B4-BE49-F238E27FC236}">
                <a16:creationId xmlns:a16="http://schemas.microsoft.com/office/drawing/2014/main" id="{78F6461A-0F9E-6E93-ED63-892B56432872}"/>
              </a:ext>
            </a:extLst>
          </p:cNvPr>
          <p:cNvSpPr>
            <a:spLocks noGrp="1"/>
          </p:cNvSpPr>
          <p:nvPr>
            <p:ph idx="71"/>
          </p:nvPr>
        </p:nvSpPr>
        <p:spPr/>
        <p:txBody>
          <a:bodyPr/>
          <a:lstStyle/>
          <a:p>
            <a:r>
              <a:rPr lang="en-US" sz="1800" dirty="0"/>
              <a:t>Abemaciclib + imlunestrant</a:t>
            </a:r>
          </a:p>
        </p:txBody>
      </p:sp>
      <p:sp>
        <p:nvSpPr>
          <p:cNvPr id="19" name="Content Placeholder 22">
            <a:extLst>
              <a:ext uri="{FF2B5EF4-FFF2-40B4-BE49-F238E27FC236}">
                <a16:creationId xmlns:a16="http://schemas.microsoft.com/office/drawing/2014/main" id="{E62CD9AF-12D8-154A-30D6-9BAEE6B75B6C}"/>
              </a:ext>
            </a:extLst>
          </p:cNvPr>
          <p:cNvSpPr>
            <a:spLocks noGrp="1"/>
          </p:cNvSpPr>
          <p:nvPr>
            <p:ph idx="72"/>
          </p:nvPr>
        </p:nvSpPr>
        <p:spPr/>
        <p:txBody>
          <a:bodyPr/>
          <a:lstStyle/>
          <a:p>
            <a:r>
              <a:rPr lang="en-US" sz="1800" dirty="0"/>
              <a:t>Abemaciclib + imlunestrant</a:t>
            </a:r>
          </a:p>
        </p:txBody>
      </p:sp>
      <p:sp>
        <p:nvSpPr>
          <p:cNvPr id="20" name="Content Placeholder 29">
            <a:extLst>
              <a:ext uri="{FF2B5EF4-FFF2-40B4-BE49-F238E27FC236}">
                <a16:creationId xmlns:a16="http://schemas.microsoft.com/office/drawing/2014/main" id="{4FA7A559-8BF3-EE69-5271-D0A5C7FBDF17}"/>
              </a:ext>
            </a:extLst>
          </p:cNvPr>
          <p:cNvSpPr>
            <a:spLocks noGrp="1"/>
          </p:cNvSpPr>
          <p:nvPr>
            <p:ph idx="79"/>
          </p:nvPr>
        </p:nvSpPr>
        <p:spPr/>
        <p:txBody>
          <a:bodyPr/>
          <a:lstStyle/>
          <a:p>
            <a:pPr>
              <a:lnSpc>
                <a:spcPts val="1700"/>
              </a:lnSpc>
            </a:pPr>
            <a:r>
              <a:rPr lang="en-US" sz="1700" dirty="0"/>
              <a:t>Capivasertib + </a:t>
            </a:r>
            <a:r>
              <a:rPr lang="en-US" sz="1700" dirty="0" err="1"/>
              <a:t>fulvestrant</a:t>
            </a:r>
            <a:r>
              <a:rPr lang="en-US" sz="1700" dirty="0"/>
              <a:t> or </a:t>
            </a:r>
            <a:r>
              <a:rPr lang="en-US" sz="1700" dirty="0" err="1"/>
              <a:t>abemaciclib</a:t>
            </a:r>
            <a:r>
              <a:rPr lang="en-US" sz="1700" dirty="0"/>
              <a:t> + </a:t>
            </a:r>
            <a:r>
              <a:rPr lang="en-US" sz="1700" dirty="0" err="1"/>
              <a:t>imlunestrant</a:t>
            </a:r>
            <a:endParaRPr lang="en-US" sz="1700" dirty="0"/>
          </a:p>
        </p:txBody>
      </p:sp>
    </p:spTree>
    <p:extLst>
      <p:ext uri="{BB962C8B-B14F-4D97-AF65-F5344CB8AC3E}">
        <p14:creationId xmlns:p14="http://schemas.microsoft.com/office/powerpoint/2010/main" val="3077746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51DD801-9FF2-B077-664A-FE17FD9B858B}"/>
              </a:ext>
            </a:extLst>
          </p:cNvPr>
          <p:cNvSpPr>
            <a:spLocks noGrp="1"/>
          </p:cNvSpPr>
          <p:nvPr>
            <p:ph idx="47"/>
          </p:nvPr>
        </p:nvSpPr>
        <p:spPr/>
        <p:txBody>
          <a:bodyPr/>
          <a:lstStyle/>
          <a:p>
            <a:r>
              <a:rPr lang="en-US" dirty="0"/>
              <a:t>Imlunestrant</a:t>
            </a:r>
          </a:p>
        </p:txBody>
      </p:sp>
      <p:sp>
        <p:nvSpPr>
          <p:cNvPr id="4" name="Content Placeholder 3">
            <a:extLst>
              <a:ext uri="{FF2B5EF4-FFF2-40B4-BE49-F238E27FC236}">
                <a16:creationId xmlns:a16="http://schemas.microsoft.com/office/drawing/2014/main" id="{2602815D-3A97-DE44-9378-3FDFD68D8AC7}"/>
              </a:ext>
            </a:extLst>
          </p:cNvPr>
          <p:cNvSpPr>
            <a:spLocks noGrp="1"/>
          </p:cNvSpPr>
          <p:nvPr>
            <p:ph idx="48"/>
          </p:nvPr>
        </p:nvSpPr>
        <p:spPr/>
        <p:txBody>
          <a:bodyPr/>
          <a:lstStyle/>
          <a:p>
            <a:r>
              <a:rPr lang="en-US" dirty="0"/>
              <a:t>Elacestrant </a:t>
            </a:r>
          </a:p>
        </p:txBody>
      </p:sp>
      <p:sp>
        <p:nvSpPr>
          <p:cNvPr id="6" name="Content Placeholder 5">
            <a:extLst>
              <a:ext uri="{FF2B5EF4-FFF2-40B4-BE49-F238E27FC236}">
                <a16:creationId xmlns:a16="http://schemas.microsoft.com/office/drawing/2014/main" id="{90873020-0013-C17D-9FB2-05449C73C3D8}"/>
              </a:ext>
            </a:extLst>
          </p:cNvPr>
          <p:cNvSpPr>
            <a:spLocks noGrp="1"/>
          </p:cNvSpPr>
          <p:nvPr>
            <p:ph idx="50"/>
          </p:nvPr>
        </p:nvSpPr>
        <p:spPr/>
        <p:txBody>
          <a:bodyPr/>
          <a:lstStyle/>
          <a:p>
            <a:r>
              <a:rPr lang="en-US" dirty="0"/>
              <a:t>Abemaciclib + imlunestrant</a:t>
            </a:r>
          </a:p>
        </p:txBody>
      </p:sp>
      <p:sp>
        <p:nvSpPr>
          <p:cNvPr id="8" name="Title 7">
            <a:extLst>
              <a:ext uri="{FF2B5EF4-FFF2-40B4-BE49-F238E27FC236}">
                <a16:creationId xmlns:a16="http://schemas.microsoft.com/office/drawing/2014/main" id="{4E2A684B-4014-DAF4-FE10-711E0B388BDF}"/>
              </a:ext>
            </a:extLst>
          </p:cNvPr>
          <p:cNvSpPr>
            <a:spLocks noGrp="1"/>
          </p:cNvSpPr>
          <p:nvPr>
            <p:ph type="title"/>
          </p:nvPr>
        </p:nvSpPr>
        <p:spPr/>
        <p:txBody>
          <a:bodyPr/>
          <a:lstStyle/>
          <a:p>
            <a:r>
              <a:rPr lang="en-US" sz="1800" dirty="0"/>
              <a:t>An </a:t>
            </a:r>
            <a:r>
              <a:rPr lang="en-US" sz="1800" u="sng" dirty="0"/>
              <a:t>80-year-old</a:t>
            </a:r>
            <a:r>
              <a:rPr lang="en-US" sz="1800" dirty="0"/>
              <a:t> woman presents with de novo ER-positive, HER2-negative (IHC 0) </a:t>
            </a:r>
            <a:r>
              <a:rPr lang="en-US" sz="1800" dirty="0" err="1"/>
              <a:t>mBC</a:t>
            </a:r>
            <a:r>
              <a:rPr lang="en-US" sz="1800" dirty="0"/>
              <a:t>, receives </a:t>
            </a:r>
            <a:r>
              <a:rPr lang="en-US" sz="1800" dirty="0" err="1"/>
              <a:t>ribociclib</a:t>
            </a:r>
            <a:r>
              <a:rPr lang="en-US" sz="1800" dirty="0"/>
              <a:t> with anastrozole and initially responds but then experiences disease progression 2 years later. </a:t>
            </a:r>
            <a:r>
              <a:rPr lang="en-US" sz="1800" u="sng" dirty="0"/>
              <a:t>Biomarker evaluation reveals ESR1 and PIK3CA mutations but is negative for AKT1/PTEN alterations</a:t>
            </a:r>
            <a:r>
              <a:rPr lang="en-US" sz="1800" dirty="0"/>
              <a:t>. Regulatory and reimbursement issues aside, what would be your most likely next treatment?</a:t>
            </a:r>
          </a:p>
        </p:txBody>
      </p:sp>
      <p:sp>
        <p:nvSpPr>
          <p:cNvPr id="11" name="Content Placeholder 20">
            <a:extLst>
              <a:ext uri="{FF2B5EF4-FFF2-40B4-BE49-F238E27FC236}">
                <a16:creationId xmlns:a16="http://schemas.microsoft.com/office/drawing/2014/main" id="{07038EC2-1D23-5B54-0AE9-8D69950E7DD0}"/>
              </a:ext>
            </a:extLst>
          </p:cNvPr>
          <p:cNvSpPr>
            <a:spLocks noGrp="1"/>
          </p:cNvSpPr>
          <p:nvPr>
            <p:ph idx="49"/>
          </p:nvPr>
        </p:nvSpPr>
        <p:spPr/>
        <p:txBody>
          <a:bodyPr/>
          <a:lstStyle/>
          <a:p>
            <a:r>
              <a:rPr lang="en-US" dirty="0" err="1"/>
              <a:t>Abemaciclib</a:t>
            </a:r>
            <a:r>
              <a:rPr lang="en-US" dirty="0"/>
              <a:t> + </a:t>
            </a:r>
            <a:r>
              <a:rPr lang="en-US" dirty="0" err="1"/>
              <a:t>fulvestrant</a:t>
            </a:r>
            <a:endParaRPr lang="en-US" dirty="0"/>
          </a:p>
        </p:txBody>
      </p:sp>
      <p:sp>
        <p:nvSpPr>
          <p:cNvPr id="5" name="Content Placeholder 3">
            <a:extLst>
              <a:ext uri="{FF2B5EF4-FFF2-40B4-BE49-F238E27FC236}">
                <a16:creationId xmlns:a16="http://schemas.microsoft.com/office/drawing/2014/main" id="{39B61DA3-20C8-A2CE-7FB2-323E1F8DCB1B}"/>
              </a:ext>
            </a:extLst>
          </p:cNvPr>
          <p:cNvSpPr>
            <a:spLocks noGrp="1"/>
          </p:cNvSpPr>
          <p:nvPr>
            <p:ph idx="53"/>
          </p:nvPr>
        </p:nvSpPr>
        <p:spPr/>
        <p:txBody>
          <a:bodyPr/>
          <a:lstStyle/>
          <a:p>
            <a:r>
              <a:rPr lang="en-US" dirty="0"/>
              <a:t>Elacestrant </a:t>
            </a:r>
          </a:p>
        </p:txBody>
      </p:sp>
      <p:sp>
        <p:nvSpPr>
          <p:cNvPr id="10" name="Content Placeholder 3">
            <a:extLst>
              <a:ext uri="{FF2B5EF4-FFF2-40B4-BE49-F238E27FC236}">
                <a16:creationId xmlns:a16="http://schemas.microsoft.com/office/drawing/2014/main" id="{B05E024E-83A2-0DA8-9618-BA512B677E84}"/>
              </a:ext>
            </a:extLst>
          </p:cNvPr>
          <p:cNvSpPr>
            <a:spLocks noGrp="1"/>
          </p:cNvSpPr>
          <p:nvPr>
            <p:ph idx="52"/>
          </p:nvPr>
        </p:nvSpPr>
        <p:spPr/>
        <p:txBody>
          <a:bodyPr/>
          <a:lstStyle/>
          <a:p>
            <a:r>
              <a:rPr lang="en-US" dirty="0"/>
              <a:t>Elacestrant </a:t>
            </a:r>
          </a:p>
        </p:txBody>
      </p:sp>
      <p:sp>
        <p:nvSpPr>
          <p:cNvPr id="13" name="Content Placeholder 3">
            <a:extLst>
              <a:ext uri="{FF2B5EF4-FFF2-40B4-BE49-F238E27FC236}">
                <a16:creationId xmlns:a16="http://schemas.microsoft.com/office/drawing/2014/main" id="{001C5D07-DA37-9589-4EDD-B0D99A5BE9D3}"/>
              </a:ext>
            </a:extLst>
          </p:cNvPr>
          <p:cNvSpPr>
            <a:spLocks noGrp="1"/>
          </p:cNvSpPr>
          <p:nvPr>
            <p:ph idx="46"/>
          </p:nvPr>
        </p:nvSpPr>
        <p:spPr/>
        <p:txBody>
          <a:bodyPr/>
          <a:lstStyle/>
          <a:p>
            <a:r>
              <a:rPr lang="en-US" dirty="0"/>
              <a:t>Elacestrant </a:t>
            </a:r>
          </a:p>
        </p:txBody>
      </p:sp>
      <p:sp>
        <p:nvSpPr>
          <p:cNvPr id="14" name="Content Placeholder 5">
            <a:extLst>
              <a:ext uri="{FF2B5EF4-FFF2-40B4-BE49-F238E27FC236}">
                <a16:creationId xmlns:a16="http://schemas.microsoft.com/office/drawing/2014/main" id="{FE7EE7C3-4EDD-E622-4685-EA435EE548C4}"/>
              </a:ext>
            </a:extLst>
          </p:cNvPr>
          <p:cNvSpPr>
            <a:spLocks noGrp="1"/>
          </p:cNvSpPr>
          <p:nvPr>
            <p:ph idx="51"/>
          </p:nvPr>
        </p:nvSpPr>
        <p:spPr/>
        <p:txBody>
          <a:bodyPr/>
          <a:lstStyle/>
          <a:p>
            <a:r>
              <a:rPr lang="en-US" dirty="0"/>
              <a:t>Abemaciclib + imlunestrant</a:t>
            </a:r>
          </a:p>
        </p:txBody>
      </p:sp>
    </p:spTree>
    <p:extLst>
      <p:ext uri="{BB962C8B-B14F-4D97-AF65-F5344CB8AC3E}">
        <p14:creationId xmlns:p14="http://schemas.microsoft.com/office/powerpoint/2010/main" val="2427114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3">
            <a:extLst>
              <a:ext uri="{FF2B5EF4-FFF2-40B4-BE49-F238E27FC236}">
                <a16:creationId xmlns:a16="http://schemas.microsoft.com/office/drawing/2014/main" id="{D06001B6-D8C0-1459-2717-5AE48A096FBE}"/>
              </a:ext>
            </a:extLst>
          </p:cNvPr>
          <p:cNvSpPr>
            <a:spLocks noGrp="1"/>
          </p:cNvSpPr>
          <p:nvPr>
            <p:ph idx="46"/>
          </p:nvPr>
        </p:nvSpPr>
        <p:spPr/>
        <p:txBody>
          <a:bodyPr/>
          <a:lstStyle/>
          <a:p>
            <a:r>
              <a:rPr lang="en-US" dirty="0"/>
              <a:t>Efficacy is about the same </a:t>
            </a:r>
          </a:p>
        </p:txBody>
      </p:sp>
      <p:sp>
        <p:nvSpPr>
          <p:cNvPr id="13" name="Content Placeholder 12">
            <a:extLst>
              <a:ext uri="{FF2B5EF4-FFF2-40B4-BE49-F238E27FC236}">
                <a16:creationId xmlns:a16="http://schemas.microsoft.com/office/drawing/2014/main" id="{B84437CB-9906-279D-4F69-E207005B8ED7}"/>
              </a:ext>
            </a:extLst>
          </p:cNvPr>
          <p:cNvSpPr>
            <a:spLocks noGrp="1"/>
          </p:cNvSpPr>
          <p:nvPr>
            <p:ph idx="47"/>
          </p:nvPr>
        </p:nvSpPr>
        <p:spPr/>
        <p:txBody>
          <a:bodyPr/>
          <a:lstStyle/>
          <a:p>
            <a:r>
              <a:rPr lang="en-US" dirty="0"/>
              <a:t>I’m not sure</a:t>
            </a:r>
          </a:p>
        </p:txBody>
      </p:sp>
      <p:sp>
        <p:nvSpPr>
          <p:cNvPr id="14" name="Content Placeholder 13">
            <a:extLst>
              <a:ext uri="{FF2B5EF4-FFF2-40B4-BE49-F238E27FC236}">
                <a16:creationId xmlns:a16="http://schemas.microsoft.com/office/drawing/2014/main" id="{DDAB4B85-6711-5675-FCFC-97B0ABDC1790}"/>
              </a:ext>
            </a:extLst>
          </p:cNvPr>
          <p:cNvSpPr>
            <a:spLocks noGrp="1"/>
          </p:cNvSpPr>
          <p:nvPr>
            <p:ph idx="48"/>
          </p:nvPr>
        </p:nvSpPr>
        <p:spPr/>
        <p:txBody>
          <a:bodyPr/>
          <a:lstStyle/>
          <a:p>
            <a:r>
              <a:rPr lang="en-US" dirty="0"/>
              <a:t>Efficacy is about the same </a:t>
            </a:r>
          </a:p>
        </p:txBody>
      </p:sp>
      <p:sp>
        <p:nvSpPr>
          <p:cNvPr id="2" name="Content Placeholder 12">
            <a:extLst>
              <a:ext uri="{FF2B5EF4-FFF2-40B4-BE49-F238E27FC236}">
                <a16:creationId xmlns:a16="http://schemas.microsoft.com/office/drawing/2014/main" id="{81FAC178-9C45-D20C-D74E-6C17FEFE6218}"/>
              </a:ext>
            </a:extLst>
          </p:cNvPr>
          <p:cNvSpPr>
            <a:spLocks noGrp="1"/>
          </p:cNvSpPr>
          <p:nvPr>
            <p:ph idx="49"/>
          </p:nvPr>
        </p:nvSpPr>
        <p:spPr/>
        <p:txBody>
          <a:bodyPr/>
          <a:lstStyle/>
          <a:p>
            <a:r>
              <a:rPr lang="en-US" dirty="0"/>
              <a:t>I’m not sure</a:t>
            </a:r>
          </a:p>
        </p:txBody>
      </p:sp>
      <p:sp>
        <p:nvSpPr>
          <p:cNvPr id="16" name="Content Placeholder 15">
            <a:extLst>
              <a:ext uri="{FF2B5EF4-FFF2-40B4-BE49-F238E27FC236}">
                <a16:creationId xmlns:a16="http://schemas.microsoft.com/office/drawing/2014/main" id="{0BF52C91-FABD-730C-5550-0BEAF34E293A}"/>
              </a:ext>
            </a:extLst>
          </p:cNvPr>
          <p:cNvSpPr>
            <a:spLocks noGrp="1"/>
          </p:cNvSpPr>
          <p:nvPr>
            <p:ph idx="50"/>
          </p:nvPr>
        </p:nvSpPr>
        <p:spPr/>
        <p:txBody>
          <a:bodyPr/>
          <a:lstStyle/>
          <a:p>
            <a:r>
              <a:rPr lang="en-US" dirty="0"/>
              <a:t>Imlunestrant is more efficacious</a:t>
            </a:r>
          </a:p>
        </p:txBody>
      </p:sp>
      <p:sp>
        <p:nvSpPr>
          <p:cNvPr id="17" name="Content Placeholder 16">
            <a:extLst>
              <a:ext uri="{FF2B5EF4-FFF2-40B4-BE49-F238E27FC236}">
                <a16:creationId xmlns:a16="http://schemas.microsoft.com/office/drawing/2014/main" id="{4BCC58E9-56AF-8F5B-FC52-B89EB843330D}"/>
              </a:ext>
            </a:extLst>
          </p:cNvPr>
          <p:cNvSpPr>
            <a:spLocks noGrp="1"/>
          </p:cNvSpPr>
          <p:nvPr>
            <p:ph idx="51"/>
          </p:nvPr>
        </p:nvSpPr>
        <p:spPr/>
        <p:txBody>
          <a:bodyPr/>
          <a:lstStyle/>
          <a:p>
            <a:r>
              <a:rPr lang="en-US" dirty="0"/>
              <a:t>Efficacy is about the same </a:t>
            </a:r>
          </a:p>
        </p:txBody>
      </p:sp>
      <p:sp>
        <p:nvSpPr>
          <p:cNvPr id="11" name="Title 10">
            <a:extLst>
              <a:ext uri="{FF2B5EF4-FFF2-40B4-BE49-F238E27FC236}">
                <a16:creationId xmlns:a16="http://schemas.microsoft.com/office/drawing/2014/main" id="{51DDEB5C-23B8-DACA-C23E-3BBE23A4A7F1}"/>
              </a:ext>
            </a:extLst>
          </p:cNvPr>
          <p:cNvSpPr>
            <a:spLocks noGrp="1"/>
          </p:cNvSpPr>
          <p:nvPr>
            <p:ph type="title"/>
          </p:nvPr>
        </p:nvSpPr>
        <p:spPr/>
        <p:txBody>
          <a:bodyPr/>
          <a:lstStyle/>
          <a:p>
            <a:r>
              <a:rPr lang="en-US" sz="2000" dirty="0"/>
              <a:t>Based on published research data and your own clinical experience, indirectly, how would you compare the </a:t>
            </a:r>
            <a:r>
              <a:rPr lang="en-US" sz="2000" u="sng" dirty="0"/>
              <a:t>global efficacy</a:t>
            </a:r>
            <a:r>
              <a:rPr lang="en-US" sz="2000" dirty="0"/>
              <a:t> of </a:t>
            </a:r>
            <a:r>
              <a:rPr lang="en-US" sz="2000" u="sng" dirty="0" err="1"/>
              <a:t>elacestrant</a:t>
            </a:r>
            <a:r>
              <a:rPr lang="en-US" sz="2000" dirty="0"/>
              <a:t> to that of </a:t>
            </a:r>
            <a:r>
              <a:rPr lang="en-US" sz="2000" u="sng" dirty="0" err="1"/>
              <a:t>imlunestrant</a:t>
            </a:r>
            <a:r>
              <a:rPr lang="en-US" sz="2000" dirty="0"/>
              <a:t> when administered </a:t>
            </a:r>
            <a:r>
              <a:rPr lang="en-US" sz="2000" u="sng" dirty="0"/>
              <a:t>as monotherapy</a:t>
            </a:r>
            <a:r>
              <a:rPr lang="en-US" sz="2000" dirty="0"/>
              <a:t> for endocrine therapy-pretreated, ER-positive, HER2-negative </a:t>
            </a:r>
            <a:r>
              <a:rPr lang="en-US" sz="2000" dirty="0" err="1"/>
              <a:t>mBC</a:t>
            </a:r>
            <a:r>
              <a:rPr lang="en-US" sz="2000" dirty="0"/>
              <a:t> with an ESR1 mutation?</a:t>
            </a:r>
          </a:p>
        </p:txBody>
      </p:sp>
      <p:sp>
        <p:nvSpPr>
          <p:cNvPr id="9" name="Content Placeholder 13">
            <a:extLst>
              <a:ext uri="{FF2B5EF4-FFF2-40B4-BE49-F238E27FC236}">
                <a16:creationId xmlns:a16="http://schemas.microsoft.com/office/drawing/2014/main" id="{1B0F5F8A-494E-1318-2476-6A9995947BD4}"/>
              </a:ext>
            </a:extLst>
          </p:cNvPr>
          <p:cNvSpPr>
            <a:spLocks noGrp="1"/>
          </p:cNvSpPr>
          <p:nvPr>
            <p:ph idx="52"/>
          </p:nvPr>
        </p:nvSpPr>
        <p:spPr/>
        <p:txBody>
          <a:bodyPr/>
          <a:lstStyle/>
          <a:p>
            <a:r>
              <a:rPr lang="en-US" dirty="0"/>
              <a:t>Efficacy is about the same </a:t>
            </a:r>
          </a:p>
        </p:txBody>
      </p:sp>
      <p:sp>
        <p:nvSpPr>
          <p:cNvPr id="6" name="Content Placeholder 13">
            <a:extLst>
              <a:ext uri="{FF2B5EF4-FFF2-40B4-BE49-F238E27FC236}">
                <a16:creationId xmlns:a16="http://schemas.microsoft.com/office/drawing/2014/main" id="{E565D0E5-5192-1853-22E8-33FCBB8A5DF5}"/>
              </a:ext>
            </a:extLst>
          </p:cNvPr>
          <p:cNvSpPr>
            <a:spLocks noGrp="1"/>
          </p:cNvSpPr>
          <p:nvPr>
            <p:ph idx="53"/>
          </p:nvPr>
        </p:nvSpPr>
        <p:spPr/>
        <p:txBody>
          <a:bodyPr/>
          <a:lstStyle/>
          <a:p>
            <a:r>
              <a:rPr lang="en-US" dirty="0"/>
              <a:t>Efficacy is about the same </a:t>
            </a:r>
          </a:p>
        </p:txBody>
      </p:sp>
    </p:spTree>
    <p:extLst>
      <p:ext uri="{BB962C8B-B14F-4D97-AF65-F5344CB8AC3E}">
        <p14:creationId xmlns:p14="http://schemas.microsoft.com/office/powerpoint/2010/main" val="19221007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MIO_HDS" val="True"/>
  <p:tag name="MIO_SKIPVERSION" val="01.01.0001 00:00:00"/>
  <p:tag name="MIO_UPDATE" val="True"/>
  <p:tag name="MIO_SHOW_DATE" val="False"/>
  <p:tag name="MIO_SHOW_FOOTER" val="False"/>
  <p:tag name="MIO_SHOW_PAGENUMBER" val="False"/>
  <p:tag name="MIO_AVOID_BLANK_LAYOUT" val="True"/>
  <p:tag name="MIO_CD_LAYOUT_VALID_AREA" val="False"/>
  <p:tag name="MIO_EMBED_FONT" val="False"/>
  <p:tag name="MIO_MATCH_COLOR_SCHEME" val="False"/>
  <p:tag name="MIO_NUMBER_OF_VALID_LAYOUTS" val="18"/>
  <p:tag name="MIO_FALLBACK_LAYOUT" val="2"/>
  <p:tag name="MIO_EKGUID" val="08999cc0-e005-4c97-a565-757c9aafba7d"/>
  <p:tag name="MIO_VERSION" val="24.03.2023 17:21:52"/>
  <p:tag name="MIO_OBJECTNAME" val="BioNTech Master NEW"/>
  <p:tag name="MIO_LASTDOWNLOADED" val="05.07.2023 09:34:59.526"/>
  <p:tag name="MIO_CDID" val="54ecbe4f-37a9-4e27-90da-0e643b625f56"/>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44.xml><?xml version="1.0" encoding="utf-8"?>
<p:tagLst xmlns:a="http://schemas.openxmlformats.org/drawingml/2006/main" xmlns:r="http://schemas.openxmlformats.org/officeDocument/2006/relationships" xmlns:p="http://schemas.openxmlformats.org/presentationml/2006/main">
  <p:tag name="KPI_HAS_CHART" val="false"/>
</p:tagLst>
</file>

<file path=ppt/tags/tag45.xml><?xml version="1.0" encoding="utf-8"?>
<p:tagLst xmlns:a="http://schemas.openxmlformats.org/drawingml/2006/main" xmlns:r="http://schemas.openxmlformats.org/officeDocument/2006/relationships" xmlns:p="http://schemas.openxmlformats.org/presentationml/2006/main">
  <p:tag name="KPI_HAS_CHART" val="false"/>
</p:tagLst>
</file>

<file path=ppt/tags/tag46.xml><?xml version="1.0" encoding="utf-8"?>
<p:tagLst xmlns:a="http://schemas.openxmlformats.org/drawingml/2006/main" xmlns:r="http://schemas.openxmlformats.org/officeDocument/2006/relationships" xmlns:p="http://schemas.openxmlformats.org/presentationml/2006/main">
  <p:tag name="KPI_HAS_CHART" val="false"/>
</p:tagLst>
</file>

<file path=ppt/tags/tag47.xml><?xml version="1.0" encoding="utf-8"?>
<p:tagLst xmlns:a="http://schemas.openxmlformats.org/drawingml/2006/main" xmlns:r="http://schemas.openxmlformats.org/officeDocument/2006/relationships" xmlns:p="http://schemas.openxmlformats.org/presentationml/2006/main">
  <p:tag name="KPI_HAS_CHART" val="false"/>
</p:tagLst>
</file>

<file path=ppt/tags/tag48.xml><?xml version="1.0" encoding="utf-8"?>
<p:tagLst xmlns:a="http://schemas.openxmlformats.org/drawingml/2006/main" xmlns:r="http://schemas.openxmlformats.org/officeDocument/2006/relationships" xmlns:p="http://schemas.openxmlformats.org/presentationml/2006/main">
  <p:tag name="KPI_HAS_CHART" val="false"/>
</p:tagLst>
</file>

<file path=ppt/tags/tag49.xml><?xml version="1.0" encoding="utf-8"?>
<p:tagLst xmlns:a="http://schemas.openxmlformats.org/drawingml/2006/main" xmlns:r="http://schemas.openxmlformats.org/officeDocument/2006/relationships" xmlns:p="http://schemas.openxmlformats.org/presentationml/2006/main">
  <p:tag name="KPI_HAS_CHART" val="false"/>
</p:tagLst>
</file>

<file path=ppt/tags/tag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50.xml><?xml version="1.0" encoding="utf-8"?>
<p:tagLst xmlns:a="http://schemas.openxmlformats.org/drawingml/2006/main" xmlns:r="http://schemas.openxmlformats.org/officeDocument/2006/relationships" xmlns:p="http://schemas.openxmlformats.org/presentationml/2006/main">
  <p:tag name="KPI_HAS_CHART" val="false"/>
</p:tagLst>
</file>

<file path=ppt/tags/tag51.xml><?xml version="1.0" encoding="utf-8"?>
<p:tagLst xmlns:a="http://schemas.openxmlformats.org/drawingml/2006/main" xmlns:r="http://schemas.openxmlformats.org/officeDocument/2006/relationships" xmlns:p="http://schemas.openxmlformats.org/presentationml/2006/main">
  <p:tag name="KPI_HAS_CHART" val="false"/>
</p:tagLst>
</file>

<file path=ppt/tags/tag52.xml><?xml version="1.0" encoding="utf-8"?>
<p:tagLst xmlns:a="http://schemas.openxmlformats.org/drawingml/2006/main" xmlns:r="http://schemas.openxmlformats.org/officeDocument/2006/relationships" xmlns:p="http://schemas.openxmlformats.org/presentationml/2006/main">
  <p:tag name="KPI_HAS_CHART" val="false"/>
</p:tagLst>
</file>

<file path=ppt/tags/tag53.xml><?xml version="1.0" encoding="utf-8"?>
<p:tagLst xmlns:a="http://schemas.openxmlformats.org/drawingml/2006/main" xmlns:r="http://schemas.openxmlformats.org/officeDocument/2006/relationships" xmlns:p="http://schemas.openxmlformats.org/presentationml/2006/main">
  <p:tag name="KPI_HAS_CHART" val="false"/>
</p:tagLst>
</file>

<file path=ppt/tags/tag54.xml><?xml version="1.0" encoding="utf-8"?>
<p:tagLst xmlns:a="http://schemas.openxmlformats.org/drawingml/2006/main" xmlns:r="http://schemas.openxmlformats.org/officeDocument/2006/relationships" xmlns:p="http://schemas.openxmlformats.org/presentationml/2006/main">
  <p:tag name="KPI_HAS_CHART" val="false"/>
</p:tagLst>
</file>

<file path=ppt/tags/tag55.xml><?xml version="1.0" encoding="utf-8"?>
<p:tagLst xmlns:a="http://schemas.openxmlformats.org/drawingml/2006/main" xmlns:r="http://schemas.openxmlformats.org/officeDocument/2006/relationships" xmlns:p="http://schemas.openxmlformats.org/presentationml/2006/main">
  <p:tag name="KPI_HAS_CHART" val="false"/>
</p:tagLst>
</file>

<file path=ppt/tags/tag6.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7.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heme/theme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SK THE EXPERT_RCC 11-23_FINAL" id="{79372E80-0466-3C42-80AA-921608A29713}" vid="{76B58C50-CAAE-AB46-91F3-2931AA9CF2C2}"/>
    </a:ext>
  </a:extLst>
</a:theme>
</file>

<file path=ppt/theme/theme11.xml><?xml version="1.0" encoding="utf-8"?>
<a:theme xmlns:a="http://schemas.openxmlformats.org/drawingml/2006/main" name="4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2.xml><?xml version="1.0" encoding="utf-8"?>
<a:theme xmlns:a="http://schemas.openxmlformats.org/drawingml/2006/main" name="Tema de Office">
  <a:themeElements>
    <a:clrScheme name="Personalizado 18">
      <a:dk1>
        <a:srgbClr val="004289"/>
      </a:dk1>
      <a:lt1>
        <a:srgbClr val="FFFFFF"/>
      </a:lt1>
      <a:dk2>
        <a:srgbClr val="004289"/>
      </a:dk2>
      <a:lt2>
        <a:srgbClr val="FFFFFF"/>
      </a:lt2>
      <a:accent1>
        <a:srgbClr val="004289"/>
      </a:accent1>
      <a:accent2>
        <a:srgbClr val="CDCE00"/>
      </a:accent2>
      <a:accent3>
        <a:srgbClr val="676773"/>
      </a:accent3>
      <a:accent4>
        <a:srgbClr val="1F8BFF"/>
      </a:accent4>
      <a:accent5>
        <a:srgbClr val="4BACC6"/>
      </a:accent5>
      <a:accent6>
        <a:srgbClr val="666700"/>
      </a:accent6>
      <a:hlink>
        <a:srgbClr val="1F8BFF"/>
      </a:hlink>
      <a:folHlink>
        <a:srgbClr val="CDCE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AstraZeneca Standard Template">
  <a:themeElements>
    <a:clrScheme name="AstraZeneca 2020">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lnSpc>
            <a:spcPct val="90000"/>
          </a:lnSpc>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lnSpc>
            <a:spcPct val="90000"/>
          </a:lnSpc>
          <a:spcAft>
            <a:spcPts val="600"/>
          </a:spcAft>
          <a:defRPr dirty="0" err="1" smtClean="0"/>
        </a:defPPr>
      </a:lstStyle>
    </a:txDef>
  </a:objectDefaults>
  <a:extraClrSchemeLst/>
  <a:custClrLst>
    <a:custClr name="White">
      <a:srgbClr val="FFFFFF"/>
    </a:custClr>
    <a:custClr name="Graphite, Lighter 60%">
      <a:srgbClr val="B2B4B4"/>
    </a:custClr>
    <a:custClr name="Platinum, Lighter 60%">
      <a:srgbClr val="D8DFDE"/>
    </a:custClr>
    <a:custClr name="Navy, Lighter 60%">
      <a:srgbClr val="99AFC1"/>
    </a:custClr>
    <a:custClr name="Mulberry, Lighter 60%">
      <a:srgbClr val="CD99B9"/>
    </a:custClr>
    <a:custClr name="Gold, Lighter 60%">
      <a:srgbClr val="F9DD99"/>
    </a:custClr>
    <a:custClr name="Magenta, Lighter 60%">
      <a:srgbClr val="EC99C5"/>
    </a:custClr>
    <a:custClr name="Purple, Lighter 60%">
      <a:srgbClr val="B19FBA"/>
    </a:custClr>
    <a:custClr name="Lime Green, Lighter 60%">
      <a:srgbClr val="E7EF99"/>
    </a:custClr>
    <a:custClr name="Light Blue, Lighter 60%">
      <a:srgbClr val="C3EDF2"/>
    </a:custClr>
    <a:custClr name="White">
      <a:srgbClr val="FFFFFF"/>
    </a:custClr>
    <a:custClr name="Graphite, Lighter 40%">
      <a:srgbClr val="8C8F8F"/>
    </a:custClr>
    <a:custClr name="Platinum, Lighter 40%">
      <a:srgbClr val="C4D0CD"/>
    </a:custClr>
    <a:custClr name="Navy, Lighter 40%">
      <a:srgbClr val="6688A3"/>
    </a:custClr>
    <a:custClr name="Mulberry, Lighter 40%">
      <a:srgbClr val="B56697"/>
    </a:custClr>
    <a:custClr name="Gold, Lighter 40%">
      <a:srgbClr val="F6CD66"/>
    </a:custClr>
    <a:custClr name="Magenta, Lighter 40%">
      <a:srgbClr val="E366A9"/>
    </a:custClr>
    <a:custClr name="Purple, Lighter 40%">
      <a:srgbClr val="8A7098"/>
    </a:custClr>
    <a:custClr name="Lime Green, Lighter 40%">
      <a:srgbClr val="DCE666"/>
    </a:custClr>
    <a:custClr name="Light Blue, Lighter 40%">
      <a:srgbClr val="A4E4EC"/>
    </a:custClr>
    <a:custClr name="White">
      <a:srgbClr val="FFFFFF"/>
    </a:custClr>
    <a:custClr name="Graphite, Darker 40%">
      <a:srgbClr val="262929"/>
    </a:custClr>
    <a:custClr name="Platinum, Darker 40%">
      <a:srgbClr val="5E6A67"/>
    </a:custClr>
    <a:custClr name="Navy, Darker 40%">
      <a:srgbClr val="00223D"/>
    </a:custClr>
    <a:custClr name="Mulberry, Darker 40%">
      <a:srgbClr val="4F0031"/>
    </a:custClr>
    <a:custClr name="Gold, Darker 40%">
      <a:srgbClr val="906700"/>
    </a:custClr>
    <a:custClr name="Magenta, Darker 40%">
      <a:srgbClr val="7D0043"/>
    </a:custClr>
    <a:custClr name="Purple, Darker 40%">
      <a:srgbClr val="240A32"/>
    </a:custClr>
    <a:custClr name="Lime Green, Darker 40%">
      <a:srgbClr val="768000"/>
    </a:custClr>
    <a:custClr name="Light Blue, Darker 40%">
      <a:srgbClr val="3E7E86"/>
    </a:custClr>
    <a:custClr name="White">
      <a:srgbClr val="FFFFFF"/>
    </a:custClr>
    <a:custClr name="Graphite, Darker 60%">
      <a:srgbClr val="191B1B"/>
    </a:custClr>
    <a:custClr name="Platinum, Darker 60%">
      <a:srgbClr val="3F4645"/>
    </a:custClr>
    <a:custClr name="Navy, Darker 60%">
      <a:srgbClr val="001628"/>
    </a:custClr>
    <a:custClr name="Mulberry, Darker 60%">
      <a:srgbClr val="340020"/>
    </a:custClr>
    <a:custClr name="Gold, Darker 60%">
      <a:srgbClr val="604400"/>
    </a:custClr>
    <a:custClr name="Magenta, Darker 60%">
      <a:srgbClr val="53002C"/>
    </a:custClr>
    <a:custClr name="Purple, Darker 60%">
      <a:srgbClr val="180621"/>
    </a:custClr>
    <a:custClr name="Lime Green, Darker 60%">
      <a:srgbClr val="4E5600"/>
    </a:custClr>
    <a:custClr name="Light Blue, Darker 60%">
      <a:srgbClr val="2A5459"/>
    </a:custClr>
  </a:custClrLst>
  <a:extLst>
    <a:ext uri="{05A4C25C-085E-4340-85A3-A5531E510DB2}">
      <thm15:themeFamily xmlns:thm15="http://schemas.microsoft.com/office/thememl/2012/main" name="AstraZeneca template_Mac" id="{EE7C6150-902D-8F4F-B03A-D8B37DECC96B}" vid="{58FA7955-BC39-224B-B8BE-2EA612937F17}"/>
    </a:ext>
  </a:extLst>
</a:theme>
</file>

<file path=ppt/theme/theme15.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oboSlideLibraryMaster0708" id="{DD3C033B-F9DA-4449-A10A-41414DC3F02E}" vid="{6F88A1AF-7BB8-9444-B68F-5E584693898D}"/>
    </a:ext>
  </a:extLst>
</a:theme>
</file>

<file path=ppt/theme/theme16.xml><?xml version="1.0" encoding="utf-8"?>
<a:theme xmlns:a="http://schemas.openxmlformats.org/drawingml/2006/main" name="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17.xml><?xml version="1.0" encoding="utf-8"?>
<a:theme xmlns:a="http://schemas.openxmlformats.org/drawingml/2006/main" name="Slide  1">
  <a:themeElements>
    <a:clrScheme name="MSK color pallete">
      <a:dk1>
        <a:sysClr val="windowText" lastClr="000000"/>
      </a:dk1>
      <a:lt1>
        <a:sysClr val="window" lastClr="FFFFFF"/>
      </a:lt1>
      <a:dk2>
        <a:srgbClr val="737373"/>
      </a:dk2>
      <a:lt2>
        <a:srgbClr val="B3B3A6"/>
      </a:lt2>
      <a:accent1>
        <a:srgbClr val="2986E2"/>
      </a:accent1>
      <a:accent2>
        <a:srgbClr val="F26529"/>
      </a:accent2>
      <a:accent3>
        <a:srgbClr val="FFF5BC"/>
      </a:accent3>
      <a:accent4>
        <a:srgbClr val="737373"/>
      </a:accent4>
      <a:accent5>
        <a:srgbClr val="B3B3A6"/>
      </a:accent5>
      <a:accent6>
        <a:srgbClr val="2875B4"/>
      </a:accent6>
      <a:hlink>
        <a:srgbClr val="00BDF2"/>
      </a:hlink>
      <a:folHlink>
        <a:srgbClr val="9BDC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7_DS AZ template">
  <a:themeElements>
    <a:clrScheme name="Daiichi/AZ">
      <a:dk1>
        <a:srgbClr val="000000"/>
      </a:dk1>
      <a:lt1>
        <a:srgbClr val="FFFFFF"/>
      </a:lt1>
      <a:dk2>
        <a:srgbClr val="3F4444"/>
      </a:dk2>
      <a:lt2>
        <a:srgbClr val="C4D600"/>
      </a:lt2>
      <a:accent1>
        <a:srgbClr val="000000"/>
      </a:accent1>
      <a:accent2>
        <a:srgbClr val="003865"/>
      </a:accent2>
      <a:accent3>
        <a:srgbClr val="68D2DF"/>
      </a:accent3>
      <a:accent4>
        <a:srgbClr val="C4D600"/>
      </a:accent4>
      <a:accent5>
        <a:srgbClr val="9DB0AC"/>
      </a:accent5>
      <a:accent6>
        <a:srgbClr val="B6B8BB"/>
      </a:accent6>
      <a:hlink>
        <a:srgbClr val="003865"/>
      </a:hlink>
      <a:folHlink>
        <a:srgbClr val="9DB0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effectLst/>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20190409 JAMT Meeting Slides.pptx" id="{8346EAE7-3FB0-4D64-AFB3-FB2DA6C3D685}" vid="{B36D977B-3DD2-41F2-9170-C316CCC9DCF9}"/>
    </a:ext>
  </a:extLst>
</a:theme>
</file>

<file path=ppt/theme/theme19.xml><?xml version="1.0" encoding="utf-8"?>
<a:theme xmlns:a="http://schemas.openxmlformats.org/drawingml/2006/main" name="1_Slide  1">
  <a:themeElements>
    <a:clrScheme name="MSK color pallete">
      <a:dk1>
        <a:sysClr val="windowText" lastClr="000000"/>
      </a:dk1>
      <a:lt1>
        <a:sysClr val="window" lastClr="FFFFFF"/>
      </a:lt1>
      <a:dk2>
        <a:srgbClr val="737373"/>
      </a:dk2>
      <a:lt2>
        <a:srgbClr val="B3B3A6"/>
      </a:lt2>
      <a:accent1>
        <a:srgbClr val="2986E2"/>
      </a:accent1>
      <a:accent2>
        <a:srgbClr val="F26529"/>
      </a:accent2>
      <a:accent3>
        <a:srgbClr val="FFF5BC"/>
      </a:accent3>
      <a:accent4>
        <a:srgbClr val="737373"/>
      </a:accent4>
      <a:accent5>
        <a:srgbClr val="B3B3A6"/>
      </a:accent5>
      <a:accent6>
        <a:srgbClr val="2875B4"/>
      </a:accent6>
      <a:hlink>
        <a:srgbClr val="00BDF2"/>
      </a:hlink>
      <a:folHlink>
        <a:srgbClr val="9BDC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022_CCO_Template">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CO">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21.xml><?xml version="1.0" encoding="utf-8"?>
<a:theme xmlns:a="http://schemas.openxmlformats.org/drawingml/2006/main" name="BioNTech Template">
  <a:themeElements>
    <a:clrScheme name="BioNTech 2022">
      <a:dk1>
        <a:srgbClr val="3C4447"/>
      </a:dk1>
      <a:lt1>
        <a:sysClr val="window" lastClr="FFFFFF"/>
      </a:lt1>
      <a:dk2>
        <a:srgbClr val="181010"/>
      </a:dk2>
      <a:lt2>
        <a:srgbClr val="EEF0F2"/>
      </a:lt2>
      <a:accent1>
        <a:srgbClr val="005A64"/>
      </a:accent1>
      <a:accent2>
        <a:srgbClr val="3C9673"/>
      </a:accent2>
      <a:accent3>
        <a:srgbClr val="BECD32"/>
      </a:accent3>
      <a:accent4>
        <a:srgbClr val="656E72"/>
      </a:accent4>
      <a:accent5>
        <a:srgbClr val="8C959A"/>
      </a:accent5>
      <a:accent6>
        <a:srgbClr val="E2E5E7"/>
      </a:accent6>
      <a:hlink>
        <a:srgbClr val="BECD32"/>
      </a:hlink>
      <a:folHlink>
        <a:srgbClr val="8C959A"/>
      </a:folHlink>
    </a:clrScheme>
    <a:fontScheme name="BioNTech 2022">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lIns="144000" tIns="144000" rIns="144000" bIns="144000" rtlCol="0" anchor="ctr"/>
      <a:lstStyle>
        <a:defPPr algn="ctr">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6">
              <a:lumMod val="75000"/>
            </a:schemeClr>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err="1"/>
        </a:defPPr>
      </a:lstStyle>
    </a:txDef>
  </a:objectDefaults>
  <a:extraClrSchemeLst/>
  <a:custClrLst>
    <a:custClr name="Custom Color 1">
      <a:srgbClr val="26948B"/>
    </a:custClr>
    <a:custClr name="Custom Color 2">
      <a:srgbClr val="107072"/>
    </a:custClr>
    <a:custClr name="Custom Color 3">
      <a:srgbClr val="294145"/>
    </a:custClr>
    <a:custClr name="Custom Color 4">
      <a:srgbClr val="9C9E21"/>
    </a:custClr>
    <a:custClr name="Custom Color 5">
      <a:srgbClr val="F2D92F"/>
    </a:custClr>
    <a:custClr name="Custom Color 6">
      <a:srgbClr val="C73F1E"/>
    </a:custClr>
    <a:custClr name="Custom Color 7">
      <a:srgbClr val="FFA62B"/>
    </a:custClr>
    <a:custClr name="Custom Color 8">
      <a:srgbClr val="7A306C"/>
    </a:custClr>
  </a:custClrLst>
  <a:extLst>
    <a:ext uri="{05A4C25C-085E-4340-85A3-A5531E510DB2}">
      <thm15:themeFamily xmlns:thm15="http://schemas.microsoft.com/office/thememl/2012/main" name="Default Theme" id="{1D9FB5EC-A8B0-40CE-B827-AA0D12A54BB1}" vid="{DEE796D6-D5D3-4571-97AB-9B3795D5074A}"/>
    </a:ext>
  </a:extLst>
</a:theme>
</file>

<file path=ppt/theme/theme22.xml><?xml version="1.0" encoding="utf-8"?>
<a:theme xmlns:a="http://schemas.openxmlformats.org/drawingml/2006/main" name="SCRI and SMO Theme">
  <a:themeElements>
    <a:clrScheme name="SCRI Color Theme">
      <a:dk1>
        <a:srgbClr val="285698"/>
      </a:dk1>
      <a:lt1>
        <a:srgbClr val="FFFFFF"/>
      </a:lt1>
      <a:dk2>
        <a:srgbClr val="285698"/>
      </a:dk2>
      <a:lt2>
        <a:srgbClr val="FFFFFF"/>
      </a:lt2>
      <a:accent1>
        <a:srgbClr val="0089CA"/>
      </a:accent1>
      <a:accent2>
        <a:srgbClr val="AFDFE1"/>
      </a:accent2>
      <a:accent3>
        <a:srgbClr val="EAD922"/>
      </a:accent3>
      <a:accent4>
        <a:srgbClr val="EC7624"/>
      </a:accent4>
      <a:accent5>
        <a:srgbClr val="009390"/>
      </a:accent5>
      <a:accent6>
        <a:srgbClr val="637592"/>
      </a:accent6>
      <a:hlink>
        <a:srgbClr val="0089CA"/>
      </a:hlink>
      <a:folHlink>
        <a:srgbClr val="008AC3"/>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wrap="square" rtlCol="0" anchor="ctr">
        <a:noAutofit/>
      </a:bodyPr>
      <a:lstStyle>
        <a:defPPr algn="ctr">
          <a:defRPr dirty="0"/>
        </a:defPPr>
      </a:lstStyle>
      <a:style>
        <a:lnRef idx="2">
          <a:schemeClr val="accent1">
            <a:shade val="15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2_IPCC_2014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Housekeeping Slides Template_06.20.23" id="{0F2F399A-59BC-AD44-B655-AB60A5E6690F}" vid="{0DF4A9F2-A508-3A4E-84DF-151DA501E2D7}"/>
    </a:ext>
  </a:extLst>
</a:theme>
</file>

<file path=ppt/theme/theme27.xml><?xml version="1.0" encoding="utf-8"?>
<a:theme xmlns:a="http://schemas.openxmlformats.org/drawingml/2006/main" name="6_2017_HTAA_Diabetes">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2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4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5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31.xml><?xml version="1.0" encoding="utf-8"?>
<a:theme xmlns:a="http://schemas.openxmlformats.org/drawingml/2006/main" name="16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32.xml><?xml version="1.0" encoding="utf-8"?>
<a:theme xmlns:a="http://schemas.openxmlformats.org/drawingml/2006/main" name="9_Default Design">
  <a:themeElements>
    <a:clrScheme name="2_Default Design 26">
      <a:dk1>
        <a:srgbClr val="000000"/>
      </a:dk1>
      <a:lt1>
        <a:srgbClr val="FFFFFF"/>
      </a:lt1>
      <a:dk2>
        <a:srgbClr val="000066"/>
      </a:dk2>
      <a:lt2>
        <a:srgbClr val="F09828"/>
      </a:lt2>
      <a:accent1>
        <a:srgbClr val="DDDA68"/>
      </a:accent1>
      <a:accent2>
        <a:srgbClr val="99D0D7"/>
      </a:accent2>
      <a:accent3>
        <a:srgbClr val="AAAAB8"/>
      </a:accent3>
      <a:accent4>
        <a:srgbClr val="DADADA"/>
      </a:accent4>
      <a:accent5>
        <a:srgbClr val="EBEAB9"/>
      </a:accent5>
      <a:accent6>
        <a:srgbClr val="8ABCC3"/>
      </a:accent6>
      <a:hlink>
        <a:srgbClr val="7FE258"/>
      </a:hlink>
      <a:folHlink>
        <a:srgbClr val="DF9189"/>
      </a:folHlink>
    </a:clrScheme>
    <a:fontScheme name="2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2_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14">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15">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16">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17">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18">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19">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20">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21">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22">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23">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24">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2_Default Design 25">
        <a:dk1>
          <a:srgbClr val="000000"/>
        </a:dk1>
        <a:lt1>
          <a:srgbClr val="FFFFFF"/>
        </a:lt1>
        <a:dk2>
          <a:srgbClr val="6A737B"/>
        </a:dk2>
        <a:lt2>
          <a:srgbClr val="F09828"/>
        </a:lt2>
        <a:accent1>
          <a:srgbClr val="DDDA68"/>
        </a:accent1>
        <a:accent2>
          <a:srgbClr val="99D0D7"/>
        </a:accent2>
        <a:accent3>
          <a:srgbClr val="B9BCBF"/>
        </a:accent3>
        <a:accent4>
          <a:srgbClr val="DADADA"/>
        </a:accent4>
        <a:accent5>
          <a:srgbClr val="EBEAB9"/>
        </a:accent5>
        <a:accent6>
          <a:srgbClr val="8ABCC3"/>
        </a:accent6>
        <a:hlink>
          <a:srgbClr val="7FE258"/>
        </a:hlink>
        <a:folHlink>
          <a:srgbClr val="DF9189"/>
        </a:folHlink>
      </a:clrScheme>
      <a:clrMap bg1="dk2" tx1="lt1" bg2="dk1" tx2="lt2" accent1="accent1" accent2="accent2" accent3="accent3" accent4="accent4" accent5="accent5" accent6="accent6" hlink="hlink" folHlink="folHlink"/>
    </a:extraClrScheme>
    <a:extraClrScheme>
      <a:clrScheme name="2_Default Design 26">
        <a:dk1>
          <a:srgbClr val="000000"/>
        </a:dk1>
        <a:lt1>
          <a:srgbClr val="FFFFFF"/>
        </a:lt1>
        <a:dk2>
          <a:srgbClr val="000066"/>
        </a:dk2>
        <a:lt2>
          <a:srgbClr val="F09828"/>
        </a:lt2>
        <a:accent1>
          <a:srgbClr val="DDDA68"/>
        </a:accent1>
        <a:accent2>
          <a:srgbClr val="99D0D7"/>
        </a:accent2>
        <a:accent3>
          <a:srgbClr val="AAAAB8"/>
        </a:accent3>
        <a:accent4>
          <a:srgbClr val="DADADA"/>
        </a:accent4>
        <a:accent5>
          <a:srgbClr val="EBEAB9"/>
        </a:accent5>
        <a:accent6>
          <a:srgbClr val="8ABCC3"/>
        </a:accent6>
        <a:hlink>
          <a:srgbClr val="7FE258"/>
        </a:hlink>
        <a:folHlink>
          <a:srgbClr val="DF9189"/>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7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34.xml><?xml version="1.0" encoding="utf-8"?>
<a:theme xmlns:a="http://schemas.openxmlformats.org/drawingml/2006/main" name="1_ST_Base">
  <a:themeElements>
    <a:clrScheme name="SoundTalks">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18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36.xml><?xml version="1.0" encoding="utf-8"?>
<a:theme xmlns:a="http://schemas.openxmlformats.org/drawingml/2006/main" name="19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37.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9.xml><?xml version="1.0" encoding="utf-8"?>
<a:theme xmlns:a="http://schemas.openxmlformats.org/drawingml/2006/main" name="6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Pan">
  <a:themeElements>
    <a:clrScheme name="Gilead Corp">
      <a:dk1>
        <a:srgbClr val="54565B"/>
      </a:dk1>
      <a:lt1>
        <a:srgbClr val="FFFFFF"/>
      </a:lt1>
      <a:dk2>
        <a:srgbClr val="333333"/>
      </a:dk2>
      <a:lt2>
        <a:srgbClr val="626464"/>
      </a:lt2>
      <a:accent1>
        <a:srgbClr val="CC0000"/>
      </a:accent1>
      <a:accent2>
        <a:srgbClr val="333333"/>
      </a:accent2>
      <a:accent3>
        <a:srgbClr val="000066"/>
      </a:accent3>
      <a:accent4>
        <a:srgbClr val="996699"/>
      </a:accent4>
      <a:accent5>
        <a:srgbClr val="CC3300"/>
      </a:accent5>
      <a:accent6>
        <a:srgbClr val="CC9900"/>
      </a:accent6>
      <a:hlink>
        <a:srgbClr val="000066"/>
      </a:hlink>
      <a:folHlink>
        <a:srgbClr val="333399"/>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2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Lucida Sans Unicode"/>
        <a:cs typeface="Lucida Sans Unicode"/>
      </a:majorFont>
      <a:minorFont>
        <a:latin typeface="Times New Roman"/>
        <a:ea typeface="Lucida Sans Unicode"/>
        <a:cs typeface="Lucida Sans Unicod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PIVOT">
  <a:themeElements>
    <a:clrScheme name="3841 PIVOT">
      <a:dk1>
        <a:srgbClr val="162940"/>
      </a:dk1>
      <a:lt1>
        <a:srgbClr val="FFFFFF"/>
      </a:lt1>
      <a:dk2>
        <a:srgbClr val="162940"/>
      </a:dk2>
      <a:lt2>
        <a:srgbClr val="E8E8E8"/>
      </a:lt2>
      <a:accent1>
        <a:srgbClr val="407BC5"/>
      </a:accent1>
      <a:accent2>
        <a:srgbClr val="94DAF9"/>
      </a:accent2>
      <a:accent3>
        <a:srgbClr val="DE3675"/>
      </a:accent3>
      <a:accent4>
        <a:srgbClr val="EEC7CB"/>
      </a:accent4>
      <a:accent5>
        <a:srgbClr val="162940"/>
      </a:accent5>
      <a:accent6>
        <a:srgbClr val="000000"/>
      </a:accent6>
      <a:hlink>
        <a:srgbClr val="BEE8FB"/>
      </a:hlink>
      <a:folHlink>
        <a:srgbClr val="96607D"/>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IVOT" id="{2001D173-719D-41BE-99E0-5E6D6768046C}" vid="{BE7659ED-6356-4645-B44B-E186233EC6A2}"/>
    </a:ext>
  </a:extLst>
</a:theme>
</file>

<file path=ppt/theme/theme6.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64371</TotalTime>
  <Words>22569</Words>
  <Application>Microsoft Macintosh PowerPoint</Application>
  <PresentationFormat>Widescreen</PresentationFormat>
  <Paragraphs>3493</Paragraphs>
  <Slides>185</Slides>
  <Notes>72</Notes>
  <HiddenSlides>0</HiddenSlides>
  <MMClips>0</MMClips>
  <ScaleCrop>false</ScaleCrop>
  <HeadingPairs>
    <vt:vector size="8" baseType="variant">
      <vt:variant>
        <vt:lpstr>Fonts Used</vt:lpstr>
      </vt:variant>
      <vt:variant>
        <vt:i4>41</vt:i4>
      </vt:variant>
      <vt:variant>
        <vt:lpstr>Theme</vt:lpstr>
      </vt:variant>
      <vt:variant>
        <vt:i4>44</vt:i4>
      </vt:variant>
      <vt:variant>
        <vt:lpstr>Embedded OLE Servers</vt:lpstr>
      </vt:variant>
      <vt:variant>
        <vt:i4>2</vt:i4>
      </vt:variant>
      <vt:variant>
        <vt:lpstr>Slide Titles</vt:lpstr>
      </vt:variant>
      <vt:variant>
        <vt:i4>185</vt:i4>
      </vt:variant>
    </vt:vector>
  </HeadingPairs>
  <TitlesOfParts>
    <vt:vector size="272" baseType="lpstr">
      <vt:lpstr>Arial Unicode MS</vt:lpstr>
      <vt:lpstr>ＭＳ Ｐゴシック</vt:lpstr>
      <vt:lpstr>ＭＳ Ｐゴシック</vt:lpstr>
      <vt:lpstr>Acumin Pro Condensed</vt:lpstr>
      <vt:lpstr>Aptos</vt:lpstr>
      <vt:lpstr>Aptos Display</vt:lpstr>
      <vt:lpstr>Arial</vt:lpstr>
      <vt:lpstr>Arial Narrow</vt:lpstr>
      <vt:lpstr>Calibri</vt:lpstr>
      <vt:lpstr>Calibri Light</vt:lpstr>
      <vt:lpstr>Calisto MT</vt:lpstr>
      <vt:lpstr>Cambria</vt:lpstr>
      <vt:lpstr>Ccorbel</vt:lpstr>
      <vt:lpstr>Coorbel</vt:lpstr>
      <vt:lpstr>Corbel</vt:lpstr>
      <vt:lpstr>Courier New</vt:lpstr>
      <vt:lpstr>Financier Display Test</vt:lpstr>
      <vt:lpstr>Franklin Gothic Book</vt:lpstr>
      <vt:lpstr>Franklin Gothic Medium Cond</vt:lpstr>
      <vt:lpstr>Georgia</vt:lpstr>
      <vt:lpstr>Helvetica</vt:lpstr>
      <vt:lpstr>Helvetica Neue</vt:lpstr>
      <vt:lpstr>Imago</vt:lpstr>
      <vt:lpstr>Lucida Grande</vt:lpstr>
      <vt:lpstr>Merriweather Sans</vt:lpstr>
      <vt:lpstr>Monaco</vt:lpstr>
      <vt:lpstr>Montserrat SemiBold</vt:lpstr>
      <vt:lpstr>Noto Sans</vt:lpstr>
      <vt:lpstr>Noto Sans Symbols</vt:lpstr>
      <vt:lpstr>OTNEJMScalaSansLF</vt:lpstr>
      <vt:lpstr>Proxima Nova Regular</vt:lpstr>
      <vt:lpstr>Roboto Cn</vt:lpstr>
      <vt:lpstr>Roboto Condensed</vt:lpstr>
      <vt:lpstr>StarSymbol</vt:lpstr>
      <vt:lpstr>Symbol</vt:lpstr>
      <vt:lpstr>Times</vt:lpstr>
      <vt:lpstr>Times New Roman</vt:lpstr>
      <vt:lpstr>Trebuchet MS</vt:lpstr>
      <vt:lpstr>Trebuchet MS Regular</vt:lpstr>
      <vt:lpstr>Wingdings</vt:lpstr>
      <vt:lpstr>ヒラギノ角ゴ Pro W3</vt:lpstr>
      <vt:lpstr>1_Default Design</vt:lpstr>
      <vt:lpstr>5_Default Design</vt:lpstr>
      <vt:lpstr>7_Default Design</vt:lpstr>
      <vt:lpstr>4_Default Design</vt:lpstr>
      <vt:lpstr>PIVOT</vt:lpstr>
      <vt:lpstr>2_Default Design</vt:lpstr>
      <vt:lpstr>6_Default Design</vt:lpstr>
      <vt:lpstr>1_Office Theme</vt:lpstr>
      <vt:lpstr>Custom Design</vt:lpstr>
      <vt:lpstr>1_Custom Design</vt:lpstr>
      <vt:lpstr>4_Office Theme</vt:lpstr>
      <vt:lpstr>Tema de Office</vt:lpstr>
      <vt:lpstr>10_Office Theme</vt:lpstr>
      <vt:lpstr>AstraZeneca Standard Template</vt:lpstr>
      <vt:lpstr>11_Office Theme</vt:lpstr>
      <vt:lpstr>Office 2013 - 2022 Theme</vt:lpstr>
      <vt:lpstr>Slide  1</vt:lpstr>
      <vt:lpstr>7_DS AZ template</vt:lpstr>
      <vt:lpstr>1_Slide  1</vt:lpstr>
      <vt:lpstr>2022_CCO_Template</vt:lpstr>
      <vt:lpstr>BioNTech Template</vt:lpstr>
      <vt:lpstr>SCRI and SMO Theme</vt:lpstr>
      <vt:lpstr>5_Office Theme</vt:lpstr>
      <vt:lpstr>12_Office Theme</vt:lpstr>
      <vt:lpstr>13_Office Theme</vt:lpstr>
      <vt:lpstr>2_IPCC_2014_Slides</vt:lpstr>
      <vt:lpstr>6_2017_HTAA_Diabetes</vt:lpstr>
      <vt:lpstr>8_Default Design</vt:lpstr>
      <vt:lpstr>14_Office Theme</vt:lpstr>
      <vt:lpstr>15_Office Theme</vt:lpstr>
      <vt:lpstr>16_Office Theme</vt:lpstr>
      <vt:lpstr>9_Default Design</vt:lpstr>
      <vt:lpstr>17_Office Theme</vt:lpstr>
      <vt:lpstr>1_ST_Base</vt:lpstr>
      <vt:lpstr>18_Office Theme</vt:lpstr>
      <vt:lpstr>19_Office Theme</vt:lpstr>
      <vt:lpstr>Office Theme</vt:lpstr>
      <vt:lpstr>3_Office Theme</vt:lpstr>
      <vt:lpstr>6_Office Theme</vt:lpstr>
      <vt:lpstr>Pan</vt:lpstr>
      <vt:lpstr>8_Office Theme</vt:lpstr>
      <vt:lpstr>9_Office Theme</vt:lpstr>
      <vt:lpstr>20_Office Theme</vt:lpstr>
      <vt:lpstr>Default Design</vt:lpstr>
      <vt:lpstr>think-cell Folie</vt:lpstr>
      <vt:lpstr>Excel.Chart.8</vt:lpstr>
      <vt:lpstr>Consensus or Controversy? Clinical Investigators  Provide Perspectives on the Current and Future  Clinical Care of Patients with Metastatic Breast Cancer</vt:lpstr>
      <vt:lpstr>Faculty</vt:lpstr>
      <vt:lpstr>Contributing Faculty</vt:lpstr>
      <vt:lpstr>Dr Burstein — Disclosures Faculty</vt:lpstr>
      <vt:lpstr>Dr Cortés — Disclosures Faculty</vt:lpstr>
      <vt:lpstr>Prof Dent — Disclosures Faculty</vt:lpstr>
      <vt:lpstr>Dr Kalinsky — Disclosures Faculty</vt:lpstr>
      <vt:lpstr>Dr O’Shaughnessy — Disclosures Faculty</vt:lpstr>
      <vt:lpstr>Dr Rugo — Disclosures Moderator</vt:lpstr>
      <vt:lpstr>Dr Hurvitz — Disclosures Survey Participant</vt:lpstr>
      <vt:lpstr>Dr Jhaveri — Disclosures Survey Participant</vt:lpstr>
      <vt:lpstr>Dr Love — Disclosures</vt:lpstr>
      <vt:lpstr>Commercial Support</vt:lpstr>
      <vt:lpstr>PowerPoint Presentation</vt:lpstr>
      <vt:lpstr>PowerPoint Presentation</vt:lpstr>
      <vt:lpstr>Clinicians in the Meeting Room</vt:lpstr>
      <vt:lpstr>Clinicians Attending via Zoom</vt:lpstr>
      <vt:lpstr>About the Enduring Program</vt:lpstr>
      <vt:lpstr>Consensus or Controversy? Clinical Investigators  Provide Perspectives on the Current and Future  Clinical Care of Patients with Metastatic Breast Cancer</vt:lpstr>
      <vt:lpstr>Agenda</vt:lpstr>
      <vt:lpstr>Agenda</vt:lpstr>
      <vt:lpstr>PowerPoint Presentation</vt:lpstr>
      <vt:lpstr>PowerPoint Presentation</vt:lpstr>
      <vt:lpstr>Can we optimize the Cleopatra strategy?</vt:lpstr>
      <vt:lpstr>Can we optimize the Cleopatra strategy? AFT-38 PATINA Study Design</vt:lpstr>
      <vt:lpstr>PATINA Study: Baseline Characteristics and outcomes</vt:lpstr>
      <vt:lpstr>DESTINY-Breast09 is expected to change the SoC in 1L HER2+ mBC</vt:lpstr>
      <vt:lpstr>PowerPoint Presentation</vt:lpstr>
      <vt:lpstr>PowerPoint Presentation</vt:lpstr>
      <vt:lpstr>PowerPoint Presentation</vt:lpstr>
      <vt:lpstr>DEMETHER will inform the feasibility of a T-DXd induction–PH FDC SC maintenance approach in patients with HER2+ aBC</vt:lpstr>
      <vt:lpstr>PowerPoint Presentation</vt:lpstr>
      <vt:lpstr>PowerPoint Presentation</vt:lpstr>
      <vt:lpstr>PowerPoint Presentation</vt:lpstr>
      <vt:lpstr>Tucatinib: HER2CLIMB </vt:lpstr>
      <vt:lpstr>Tucatinib: HER2CLIMB; CNS-PFS (1) and OS (2) in pts with BM </vt:lpstr>
      <vt:lpstr>T-DXd: DB12</vt:lpstr>
      <vt:lpstr>   T-DXd in pathological confirmed LMC: DEBBRAH study</vt:lpstr>
      <vt:lpstr>   “New” antiHER2+ drugs with positive data in Phase III Trials</vt:lpstr>
      <vt:lpstr>   “New” antiHER2+ drugs with positive data in Phase III Trials</vt:lpstr>
      <vt:lpstr>PowerPoint Presentation</vt:lpstr>
      <vt:lpstr>PowerPoint Presentation</vt:lpstr>
      <vt:lpstr>PowerPoint Presentation</vt:lpstr>
      <vt:lpstr>PowerPoint Presentation</vt:lpstr>
      <vt:lpstr>If the ASCO 2025 presentation of the Phase III DESTINY-Breast09 trial of trastuzumab deruxtecan with pertuzumab versus docetaxel/trastuzumab/pertuzumab (THP) as first-line therapy for HER2-positive mBC confirms the positive press release, how will it affect your initial management of ER/PR-negative, HER2-positive mBC?</vt:lpstr>
      <vt:lpstr>If the ASCO 2025 presentation of the Phase III DESTINY-Breast09 trial of trastuzumab deruxtecan with pertuzumab versus THP as first-line therapy for HER2-positive mBC confirms the positive press release, how will it affect your initial management of ER/PR-positive, HER2-positive mBC?</vt:lpstr>
      <vt:lpstr>If trastuzumab deruxtecan/pertuzumab receives regulatory approval in the first-line setting, how will you approach maintenance therapy for patients with ER/PR-negative, HER2-positive disease for whom you employ this regimen? </vt:lpstr>
      <vt:lpstr>If trastuzumab deruxtecan/pertuzumab receives regulatory approval in the first-line setting, how will you approach maintenance therapy for patients with ER/PR-positive, HER2-positive disease for whom you employ this regimen?</vt:lpstr>
      <vt:lpstr>A 65-year-old woman with ER/PR-negative, HER2-positive mBC receives first-line THP but then develops extensive systemic disease progression and multiple brain metastases. Regulatory and reimbursement issues aside, which systemic treatment would you recommend as second-line therapy?</vt:lpstr>
      <vt:lpstr>Do you currently test for HER2 mutations in patients with mBC? Outside of a clinical trial, would you administer neratinib-based therapy to a patient with progressive HER2-mutant mBC?</vt:lpstr>
      <vt:lpstr>A 65-year-old woman with HR-positive, HER2-mutant breast cancer has developed multiple metastases 9 months after starting adjuvant ribociclib with anastrozole. ESR1, PIK3CA, AKT1 and PTEN are negative. Regulatory and reimbursement issues aside, which treatment would you most likely recommend for this patient?</vt:lpstr>
      <vt:lpstr>Agenda</vt:lpstr>
      <vt:lpstr>Individualized Selection of Up-Front Therapy for Patients with HR-Positive, HER2-Negative mBC</vt:lpstr>
      <vt:lpstr>Treatment Landscape of HR+ Advanced MBC</vt:lpstr>
      <vt:lpstr>Results for Pivotal CDK 4/6 Inhibitor Trials</vt:lpstr>
      <vt:lpstr>Prevalence of ESR1 Mutations in Untreated vs Treated ER+/HER2- mBC</vt:lpstr>
      <vt:lpstr>Phase III PADA-1:  Observed Benefit from Starting SERDs Earlier in ESR1m</vt:lpstr>
      <vt:lpstr>Phase III PADA-1: Secondary Endpoint PFS2</vt:lpstr>
      <vt:lpstr>ESR1m surveillance during first-line AI+CDK4/6i</vt:lpstr>
      <vt:lpstr>SERENA-6 study design</vt:lpstr>
      <vt:lpstr>Baseline characteristics</vt:lpstr>
      <vt:lpstr>Primary endpoint: Investigator-assessed PFS</vt:lpstr>
      <vt:lpstr>Time to deterioration in global health status/quality of life EORTC QLQ-C30</vt:lpstr>
      <vt:lpstr>Second progression-free survival (PFS2) Key secondary endpoint</vt:lpstr>
      <vt:lpstr>Adverse events (≥10% of patients)</vt:lpstr>
      <vt:lpstr>Drugging the PI3K Pathway Through the Decades</vt:lpstr>
      <vt:lpstr>INAVO120: A Phase III, randomized, double-blind,  placebo-controlled study1,2</vt:lpstr>
      <vt:lpstr>INAVO120 updated PFS</vt:lpstr>
      <vt:lpstr>INAVO120 key secondary endpoint: OS</vt:lpstr>
      <vt:lpstr>INAVO120 key post-progression therapies</vt:lpstr>
      <vt:lpstr>INAVO120 time to first subsequent chemotherapy</vt:lpstr>
      <vt:lpstr>PowerPoint Presentation</vt:lpstr>
      <vt:lpstr>PowerPoint Presentation</vt:lpstr>
      <vt:lpstr>Toxicity Summary : Everolimus, Capivasertib, Alpelisib, Inavolisib</vt:lpstr>
      <vt:lpstr>A 65-year-old woman presents with de novo ER-positive, HER2-negative (IHC 0) mBC with asymptomatic bone metastases. Regulatory and reimbursement issues aside, which endocrine-based treatment would you most likely recommend if biomarker evaluation revealed a PIK3CA mutation?</vt:lpstr>
      <vt:lpstr>A 65-year-old woman with ER-positive, HER2-negative (HER2 IHC 0) breast cancer has developed multiple metastases 2 years after completing 5 years of adjuvant anastrozole. Regulatory and reimbursement issues aside, which endocrine-based treatment would you most likely recommend for this patient if biomarker evaluation results were as follows?</vt:lpstr>
      <vt:lpstr>A 65-year-old woman with ER-positive, HER2-negative (HER2 IHC 0) breast cancer has developed multiple metastases 2 years after starting adjuvant anastrozole. Regulatory and reimbursement issues aside, which endocrine-based treatment would you most likely recommend for this patient if biomarker evaluation results were as follows?</vt:lpstr>
      <vt:lpstr>Regulatory and reimbursement issues aside, do you believe the emerging results from the Phase III SERENA-6 study justify the routine use of circulating tumor DNA (ctDNA) monitoring for early detection of ESR1 mutations? If so, how often would you conduct ctDNA analysis?</vt:lpstr>
      <vt:lpstr>Regulatory and reimbursement issues aside, do you believe the emerging results from the Phase III SERENA-6 study justify an early change in treatment from an AI to an oral selective estrogen receptor degrader for patients with ER-positive, HER2-negative mBC in whom an ESR1 mutation is identified during first-line therapy?</vt:lpstr>
      <vt:lpstr>Agenda</vt:lpstr>
      <vt:lpstr>PowerPoint Presentation</vt:lpstr>
      <vt:lpstr>PowerPoint Presentation</vt:lpstr>
      <vt:lpstr>PowerPoint Presentation</vt:lpstr>
      <vt:lpstr>Phase III CAPItello-291: Safety</vt:lpstr>
      <vt:lpstr>PowerPoint Presentation</vt:lpstr>
      <vt:lpstr>PowerPoint Presentation</vt:lpstr>
      <vt:lpstr>PowerPoint Presentation</vt:lpstr>
      <vt:lpstr>PowerPoint Presentation</vt:lpstr>
      <vt:lpstr>EMBER-3 Study Design</vt:lpstr>
      <vt:lpstr>PowerPoint Presentation</vt:lpstr>
      <vt:lpstr>Subgroup Analysis: Imlunestrant + Abemaciclib vs Imlunestrant Investigator-assessed PFS in Key Clinical Subgroups</vt:lpstr>
      <vt:lpstr>PowerPoint Presentation</vt:lpstr>
      <vt:lpstr>PowerPoint Presentation</vt:lpstr>
      <vt:lpstr>Phase III VERITAC-2: Key Endpoints</vt:lpstr>
      <vt:lpstr>Phase III VERITAC-2: Safety (All Treated Patients)</vt:lpstr>
      <vt:lpstr>A 65-year-old woman presents with de novo ER-positive, HER2-negative (IHC 0) mBC, receives ribociclib with anastrozole and initially responds but then experiences disease progression 2 years later. Regulatory and reimbursement issues aside, which treatment would you most likely recommend for this patient if biomarker evaluation results were as follows?</vt:lpstr>
      <vt:lpstr>A 65-year-old woman presents with de novo ER-positive, HER2-negative (IHC 0) mBC, receives ribociclib with anastrozole and initially responds but then experiences disease progression 2 years later. Regulatory and reimbursement issues aside, which treatment would you most likely recommend for this patient if biomarker evaluation results were as follows?</vt:lpstr>
      <vt:lpstr>An 80-year-old woman presents with de novo ER-positive, HER2-negative (IHC 0) mBC, receives ribociclib with anastrozole and initially responds but then experiences disease progression 2 years later. Biomarker evaluation reveals ESR1 and PIK3CA mutations but is negative for AKT1/PTEN alterations. Regulatory and reimbursement issues aside, what would be your most likely next treatment?</vt:lpstr>
      <vt:lpstr>Based on published research data and your own clinical experience, indirectly, how would you compare the global efficacy of elacestrant to that of imlunestrant when administered as monotherapy for endocrine therapy-pretreated, ER-positive, HER2-negative mBC with an ESR1 mutation?</vt:lpstr>
      <vt:lpstr>Agenda</vt:lpstr>
      <vt:lpstr>Current and Potential Future Role of HER2-Targeted Therapy for                 HER2-Low and HER2-Ultralow Disease</vt:lpstr>
      <vt:lpstr>Trastuzumab Deruxtecan active in HER2-low MBC</vt:lpstr>
      <vt:lpstr>Trastuzumab Deruxtecan vs Chemotherapy in Previously Treated HER2-Low BC (DB-04)</vt:lpstr>
      <vt:lpstr>DESTINY-Breast04: Efficacy in the HR− Cohort</vt:lpstr>
      <vt:lpstr>PowerPoint Presentation</vt:lpstr>
      <vt:lpstr>Slide 16</vt:lpstr>
      <vt:lpstr>PowerPoint Presentation</vt:lpstr>
      <vt:lpstr>DESTINY-Breast06: A Phase 3, Randomized, Multicenter, Open-Label Study (NCT04494425)</vt:lpstr>
      <vt:lpstr>PowerPoint Presentation</vt:lpstr>
      <vt:lpstr>DESTINY-Breast06 (phase 3): T-DXd Efficacy by Time to Progression on 1L ET + CDK4/6 inhibitor </vt:lpstr>
      <vt:lpstr>College of American Pathologists Updated HER2 Testing </vt:lpstr>
      <vt:lpstr>PowerPoint Presentation</vt:lpstr>
      <vt:lpstr>PowerPoint Presentation</vt:lpstr>
      <vt:lpstr>DESTINY-Breast15 Study Design: Unanswered Questions</vt:lpstr>
      <vt:lpstr>PowerPoint Presentation</vt:lpstr>
      <vt:lpstr>PowerPoint Presentation</vt:lpstr>
      <vt:lpstr>PowerPoint Presentation</vt:lpstr>
      <vt:lpstr>PowerPoint Presentation</vt:lpstr>
      <vt:lpstr>Ongoing Trials with SYD985 and Disitamab</vt:lpstr>
      <vt:lpstr> l  DB-1303 HER2-directed ADC with novel topo1 inhibitor payload with bystander effect Best Tumor Response, Duration of Response in HER2 Low MBC  </vt:lpstr>
      <vt:lpstr>BRE 421 | 23189 (DYNASTY-Breast02): Trial for HR+/HER2low MBC after progression on ET</vt:lpstr>
      <vt:lpstr>Summary: Targeting HER2 Low &amp; Ultralow Breast Cancer</vt:lpstr>
      <vt:lpstr>A 65-year-old woman presents with de novo ER-positive mBC, receives ribociclib with anastrozole and initially responds but then experiences disease progression 6 months later. Biomarker evaluation is negative for ESR1 mutations and PIK3CA/AKT1/PTEN alterations. Regulatory and reimbursement issues aside, what would be your most likely next treatment?</vt:lpstr>
      <vt:lpstr>A 65-year-old woman presents with de novo ER/PR-negative, HER2-low (IHC 1+), PD-L1-positive, BRCA-negative mBC, receives pembrolizumab/chemotherapy and initially responds but then experiences disease progression 6 months later. Regulatory and reimbursement issues aside, what would be your most likely next treatment?</vt:lpstr>
      <vt:lpstr>Outside of a clinical trial setting, have you administered or would you administer  trastuzumab deruxtecan to a patient with mBC as described? </vt:lpstr>
      <vt:lpstr>Do you use chest imaging to monitor a patient receiving trastuzumab deruxtecan who otherwise does not require chest imaging? How often would you order imaging if the patient remained asymptomatic?</vt:lpstr>
      <vt:lpstr>Do you evaluate pulmonary function, either clinically or by specific tests? For a patient who develops Grade 1 interstitial lung disease (ILD) while receiving trastuzumab deruxtecan, how do you approach retreatment?</vt:lpstr>
      <vt:lpstr>Agenda</vt:lpstr>
      <vt:lpstr>    ADCs: Current and Future Strategies for Patients with Endocrine-Refractory HR+ mBC (excluding T-DXd)   </vt:lpstr>
      <vt:lpstr>Trends in ADC Development Over 4 Decades</vt:lpstr>
      <vt:lpstr>ADCs Approved for HR+/HER2- mBC as of 5.2025</vt:lpstr>
      <vt:lpstr>All Approved ADCs have Linker Instabilities</vt:lpstr>
      <vt:lpstr>TROPiCS-02: Phase III Study of Sacituzumab Govitecan in Locally Recurrent Inoperable or Metastatic HR+/HER2− BC</vt:lpstr>
      <vt:lpstr>TROPICS-02 for HR+/HER2- Disease:  PFS &amp; OS in the ITT Population</vt:lpstr>
      <vt:lpstr>PowerPoint Presentation</vt:lpstr>
      <vt:lpstr>ASCENT and TROPiCS-02:  Safety Outcomes by UGT1A1 Status</vt:lpstr>
      <vt:lpstr>Rates of Neutropenia and Diarrhea in  ASCENT, TROPiCS-02, and PRIMED</vt:lpstr>
      <vt:lpstr>TROPION-Breast01 (Phase 3): Datopotamab deruxtecan vs chemo  for unresectable/inoperable or metastatic HR+, HER2− breast cancer</vt:lpstr>
      <vt:lpstr>TROPION-Breast01: PFS and Time to Subsequent Therapy </vt:lpstr>
      <vt:lpstr>Subsequent Anticancer Therapy and Overall Survival </vt:lpstr>
      <vt:lpstr>TRAEs Occurring in ≥10% of Patients and TRAEs of Special Interest</vt:lpstr>
      <vt:lpstr>FDA approves datopotamab deruxtecan-dlnk for unresectable or metastatic, HR-positive, HER2-negative breast cancer</vt:lpstr>
      <vt:lpstr>Next Steps</vt:lpstr>
      <vt:lpstr>New Directions: Patritumab Deruxtecan</vt:lpstr>
      <vt:lpstr>Phase I Study of SHR-A1811, an anti-HER2 ADC</vt:lpstr>
      <vt:lpstr>Novel ADCs for HR+/HER2- mBC: Phase I Data</vt:lpstr>
      <vt:lpstr>New Types of Drug Conjugates</vt:lpstr>
      <vt:lpstr>TBCRC 064 TRADE-DXd: TReatment of ADC-Refractory Breast CancEr with  Dato-DXd or T-DXd: TRADE-DXd </vt:lpstr>
      <vt:lpstr>A 65-year-old woman presents with de novo ER-positive, HER2-negative (IHC 0) mBC, receives ribociclib with anastrozole and initially responds but then experiences disease progression 6 months later. Biomarker evaluation is negative for ESR1 mutations and PIK3CA/AKT1/PTEN alterations. She then receives capecitabine followed by further disease progression. Regulatory and reimbursement issues aside, what would be your most likely next treatment?</vt:lpstr>
      <vt:lpstr>Based on published research data and your own clinical experience, indirectly, how would you compare the global efficacy and tolerability of datopotamab deruxtecan to that of sacituzumab govitecan for patients with HR-positive mBC?</vt:lpstr>
      <vt:lpstr>What is the primary toxicity patients experience with datopotamab deruxtecan that leads to withholding this regimen?</vt:lpstr>
      <vt:lpstr>Based on the published literature and/or your clinical experience, approximately what proportion of patients with HR-positive mBC receiving datopotamab deruxtecan experience mucositis? What preemptive strategies, if any, do you employ to prevent the development of mucositis associated with datopotamab deruxtecan?</vt:lpstr>
      <vt:lpstr>Based on the published literature and/or your clinical experience, approximately what proportion of patients with HR-positive mBC receiving datopotamab deruxtecan experience ILD? What is your approach to screening for ILD in patients with HR-positive mBC receiving datopotamab deruxtecan?</vt:lpstr>
      <vt:lpstr>Agenda</vt:lpstr>
      <vt:lpstr>Selection and Sequencing of Therapy for Patients with Metastatic TNBC (mTNBC)</vt:lpstr>
      <vt:lpstr>Current ESMO and National Comprehensive Cancer Network® (NCCN®) mTNBC treatment algorithm</vt:lpstr>
      <vt:lpstr>Immunotherapy in TNBC</vt:lpstr>
      <vt:lpstr>KEYNOTE 355 Progression-Free Survival in Subgroup by On-Study Chemotherapy</vt:lpstr>
      <vt:lpstr>Immunotherapy in mTNBC</vt:lpstr>
      <vt:lpstr>CAN Immunotherapy work in patients with mTNBC who experience early relapse?</vt:lpstr>
      <vt:lpstr>Current ESMO and National Comprehensive Cancer Network® (NCCN®) mTNBC treatment algorithm</vt:lpstr>
      <vt:lpstr>PARP inhibitors in metastatic TNBC</vt:lpstr>
      <vt:lpstr>PARP Inhibition is standard of CARE FOR METASTATIC BREAST CANCER in patients with gBRCAm</vt:lpstr>
      <vt:lpstr>PARP inhibitors in metastatic triple-negative breast cancer</vt:lpstr>
      <vt:lpstr>PARP inhibitors in metastatic triple-negative breast cancer</vt:lpstr>
      <vt:lpstr>Current ESMO and National Comprehensive Cancer Network® (NCCN®) mTNBC treatment algorithm</vt:lpstr>
      <vt:lpstr>ADCs in metastatic triple-negative breast cancer</vt:lpstr>
      <vt:lpstr>PowerPoint Presentation</vt:lpstr>
      <vt:lpstr>PowerPoint Presentation</vt:lpstr>
      <vt:lpstr>PowerPoint Presentation</vt:lpstr>
      <vt:lpstr>ADCs in metastatic triple-negative breast cancer</vt:lpstr>
      <vt:lpstr>ADCs in metastatic triple-negative breast cancer</vt:lpstr>
      <vt:lpstr>ADCs in metastatic triple-negative breast cancer</vt:lpstr>
      <vt:lpstr>ADCs in metastatic triple-negative breast cancer</vt:lpstr>
      <vt:lpstr>ASCENT-04/KEYNOTE-D19: 1L sacituzumab govitecan + pembrolizumab vs chemotherapy + pembrolizumab for PD-L1+ advanced TNBC, primary results</vt:lpstr>
      <vt:lpstr>ASCENT-04/KEYNOTE-D19: Efficacy of 1L sacituzumab govitecan + pembrolizumab for PD-L1+ advanced TNBC</vt:lpstr>
      <vt:lpstr>ASCENT-04/KEYNOTE-D19: Efficacy of 1L sacituzumab govitecan + pembrolizumab for PD-L1+ advanced TNBC</vt:lpstr>
      <vt:lpstr>ASCENT-04/KEYNOTE-D19: Safety of 1L sacituzumab govitecan + pembrolizumab</vt:lpstr>
      <vt:lpstr>Several Phase 3 clinical trials are evaluating the  use of ADCs ± immunotherapy in 1L mTNBC</vt:lpstr>
      <vt:lpstr>Take home messages</vt:lpstr>
      <vt:lpstr>Regulatory and reimbursement issues aside, which treatment would you most  likely recommend for a 65-year-old patient with de novo ER/PR-negative, HER2-negative (IHC 0), mBC with a germline BRCA mutation? </vt:lpstr>
      <vt:lpstr>Regulatory and reimbursement issues aside, what would be your preferred next line of systemic therapy for a patient with ER/PR-negative, HER2-negative (IHC 0), PD-L1-positive mBC with a germline BRCA mutation who has experienced disease progression on first-line pembrolizumab/chemotherapy?</vt:lpstr>
      <vt:lpstr>For which specific DNA damage repair pathway abnormalities beyond germline BRCA1/2 would you attempt to access a PARP inhibitor for a patient with mBC?</vt:lpstr>
      <vt:lpstr>RTP Live from Chicago: Investigator Perspectives on  Available Research Findings and Challenging Questions  in the Management of Soft Tissue Sarcoma and  Other Connective Tissue Disorders</vt:lpstr>
      <vt:lpstr>Thank you for joining us! Your feedback is very important to us.  Please complete the survey currently up on the iPads  for attendees in the room and on Zoom for  those attending virtually. The survey will remain open up to 5 minutes after the meeting ends.  How to Obtain CME Credit In-person attendees: Please refer to the program syllabus for the CME credit link or QR code. Online/Zoom attendees: The CME credit link is posted in the chat room.</vt:lpstr>
    </vt:vector>
  </TitlesOfParts>
  <Manager/>
  <Company>Research To Practice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New Agents and Strategies in the Management of Acute Myeloid Leukemia</dc:title>
  <dc:subject/>
  <dc:creator>Dr Neil Love</dc:creator>
  <cp:keywords/>
  <dc:description>www.ResearchToPractice.com</dc:description>
  <cp:lastModifiedBy>Silvana Izquierdo</cp:lastModifiedBy>
  <cp:revision>7792</cp:revision>
  <cp:lastPrinted>2020-08-04T16:05:31Z</cp:lastPrinted>
  <dcterms:created xsi:type="dcterms:W3CDTF">2013-03-19T19:50:02Z</dcterms:created>
  <dcterms:modified xsi:type="dcterms:W3CDTF">2025-06-02T20:08:56Z</dcterms:modified>
  <cp:category/>
</cp:coreProperties>
</file>